
<file path=[Content_Types].xml><?xml version="1.0" encoding="utf-8"?>
<Types xmlns="http://schemas.openxmlformats.org/package/2006/content-types">
  <Default Extension="fntdata" ContentType="application/x-fontdata"/>
  <Default Extension="jpeg" ContentType="image/jpeg"/>
  <Default Extension="jpg" ContentType="image/jpeg"/>
  <Default Extension="mp3" ContentType="audio/m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p:sldMasterIdLst>
    <p:sldMasterId id="2147483648" r:id="rId1"/>
  </p:sldMasterIdLst>
  <p:notesMasterIdLst>
    <p:notesMasterId r:id="rId36"/>
  </p:notesMasterIdLst>
  <p:sldIdLst>
    <p:sldId id="275" r:id="rId2"/>
    <p:sldId id="257" r:id="rId3"/>
    <p:sldId id="259" r:id="rId4"/>
    <p:sldId id="258" r:id="rId5"/>
    <p:sldId id="277" r:id="rId6"/>
    <p:sldId id="261" r:id="rId7"/>
    <p:sldId id="279" r:id="rId8"/>
    <p:sldId id="282" r:id="rId9"/>
    <p:sldId id="314" r:id="rId10"/>
    <p:sldId id="262" r:id="rId11"/>
    <p:sldId id="284" r:id="rId12"/>
    <p:sldId id="285" r:id="rId13"/>
    <p:sldId id="272" r:id="rId14"/>
    <p:sldId id="287" r:id="rId15"/>
    <p:sldId id="288" r:id="rId16"/>
    <p:sldId id="289" r:id="rId17"/>
    <p:sldId id="290" r:id="rId18"/>
    <p:sldId id="291" r:id="rId19"/>
    <p:sldId id="312" r:id="rId20"/>
    <p:sldId id="293" r:id="rId21"/>
    <p:sldId id="295" r:id="rId22"/>
    <p:sldId id="294" r:id="rId23"/>
    <p:sldId id="278" r:id="rId24"/>
    <p:sldId id="299" r:id="rId25"/>
    <p:sldId id="298" r:id="rId26"/>
    <p:sldId id="283" r:id="rId27"/>
    <p:sldId id="263" r:id="rId28"/>
    <p:sldId id="301" r:id="rId29"/>
    <p:sldId id="303" r:id="rId30"/>
    <p:sldId id="305" r:id="rId31"/>
    <p:sldId id="308" r:id="rId32"/>
    <p:sldId id="296" r:id="rId33"/>
    <p:sldId id="309" r:id="rId34"/>
    <p:sldId id="274" r:id="rId35"/>
  </p:sldIdLst>
  <p:sldSz cx="12192000" cy="6858000"/>
  <p:notesSz cx="6858000" cy="9144000"/>
  <p:embeddedFontLst>
    <p:embeddedFont>
      <p:font typeface="FF Good Pro Bold" panose="020B0804020101020102" pitchFamily="34" charset="0"/>
      <p:regular r:id="rId37"/>
      <p:bold r:id="rId38"/>
    </p:embeddedFont>
    <p:embeddedFont>
      <p:font typeface="KFGQP_ Uthman_Taha_Naskh" panose="02000000000000000000" pitchFamily="2" charset="-78"/>
      <p:bold r:id="rId39"/>
    </p:embeddedFont>
    <p:embeddedFont>
      <p:font typeface="KFGQPC Arabic Symbols 01" panose="02000000000000000000" pitchFamily="2" charset="2"/>
      <p:regular r:id="rId40"/>
    </p:embeddedFont>
    <p:embeddedFont>
      <p:font typeface="Lust Fine Italic" panose="02000505090000020004" pitchFamily="50" charset="0"/>
      <p:regular r:id="rId41"/>
    </p:embeddedFont>
    <p:embeddedFont>
      <p:font typeface="Mulish" pitchFamily="2" charset="0"/>
      <p:regular r:id="rId42"/>
      <p:bold r:id="rId43"/>
      <p:italic r:id="rId44"/>
      <p:boldItalic r:id="rId45"/>
    </p:embeddedFont>
    <p:embeddedFont>
      <p:font typeface="Mulish ExtraBold" pitchFamily="2" charset="0"/>
      <p:bold r:id="rId46"/>
      <p:italic r:id="rId47"/>
      <p:boldItalic r:id="rId48"/>
    </p:embeddedFont>
  </p:embeddedFontLst>
  <p:defaultTextStyle>
    <a:defPPr>
      <a:defRPr lang="en-P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sign elements" id="{148FD7FB-48D8-4B24-AA08-43D389433DD8}">
          <p14:sldIdLst/>
        </p14:section>
        <p14:section name="Before" id="{7EFA892C-BCDA-47DC-9FA2-F1EB97286316}">
          <p14:sldIdLst>
            <p14:sldId id="275"/>
          </p14:sldIdLst>
        </p14:section>
        <p14:section name="Presentation" id="{D9712353-607B-46EA-9A1E-038699B03C38}">
          <p14:sldIdLst>
            <p14:sldId id="257"/>
            <p14:sldId id="259"/>
            <p14:sldId id="258"/>
            <p14:sldId id="277"/>
            <p14:sldId id="261"/>
            <p14:sldId id="279"/>
            <p14:sldId id="282"/>
            <p14:sldId id="314"/>
            <p14:sldId id="262"/>
            <p14:sldId id="284"/>
            <p14:sldId id="285"/>
            <p14:sldId id="272"/>
            <p14:sldId id="287"/>
            <p14:sldId id="288"/>
            <p14:sldId id="289"/>
            <p14:sldId id="290"/>
            <p14:sldId id="291"/>
            <p14:sldId id="312"/>
            <p14:sldId id="293"/>
            <p14:sldId id="295"/>
            <p14:sldId id="294"/>
            <p14:sldId id="278"/>
            <p14:sldId id="299"/>
            <p14:sldId id="298"/>
            <p14:sldId id="283"/>
            <p14:sldId id="263"/>
            <p14:sldId id="301"/>
            <p14:sldId id="303"/>
            <p14:sldId id="305"/>
            <p14:sldId id="308"/>
            <p14:sldId id="296"/>
            <p14:sldId id="309"/>
            <p14:sldId id="274"/>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5318B1B-0373-24F8-C04A-C89DBE2C7CCD}" name="Zaeem Javaid" initials="ZJ" userId="S::zaeem.javaid@quranictarbiyah.com::fcd34309-318c-4b99-871c-cc2faf2bb7f7" providerId="AD"/>
  <p188:author id="{C9EB2F52-C0AA-73C3-4454-9CCD75EDB8BF}" name="Nawaar Patel" initials="NP" userId="945f1c9a4b3c58bf" providerId="Windows Live"/>
  <p188:author id="{AB857797-3287-9DF9-769A-E450734918B2}" name="Soaad Patel" initials="SP" userId="S::soaad.patel@quranictarbiyah.com::e1203fc1-c641-4348-b61d-37f2fa136de6"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CDB8B1"/>
    <a:srgbClr val="036169"/>
    <a:srgbClr val="DAFBFE"/>
    <a:srgbClr val="C44759"/>
    <a:srgbClr val="D377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1F37BF7-A9BC-486B-88A3-C3BBA32565AA}" v="353" dt="2026-04-13T07:47:47.75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738"/>
    <p:restoredTop sz="83474" autoAdjust="0"/>
  </p:normalViewPr>
  <p:slideViewPr>
    <p:cSldViewPr snapToGrid="0">
      <p:cViewPr varScale="1">
        <p:scale>
          <a:sx n="96" d="100"/>
          <a:sy n="96" d="100"/>
        </p:scale>
        <p:origin x="1195" y="3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3.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6.fntdata"/><Relationship Id="rId47" Type="http://schemas.openxmlformats.org/officeDocument/2006/relationships/font" Target="fonts/font11.fntdata"/><Relationship Id="rId50" Type="http://schemas.openxmlformats.org/officeDocument/2006/relationships/viewProps" Target="viewProps.xml"/><Relationship Id="rId55" Type="http://schemas.microsoft.com/office/2018/10/relationships/authors" Targe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font" Target="fonts/font9.fntdata"/><Relationship Id="rId53" Type="http://schemas.microsoft.com/office/2016/11/relationships/changesInfo" Target="changesInfos/changesInfo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8.fntdata"/><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7.fntdata"/><Relationship Id="rId48" Type="http://schemas.openxmlformats.org/officeDocument/2006/relationships/font" Target="fonts/font12.fntdata"/><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2.fntdata"/><Relationship Id="rId46" Type="http://schemas.openxmlformats.org/officeDocument/2006/relationships/font" Target="fonts/font10.fntdata"/><Relationship Id="rId20" Type="http://schemas.openxmlformats.org/officeDocument/2006/relationships/slide" Target="slides/slide19.xml"/><Relationship Id="rId41" Type="http://schemas.openxmlformats.org/officeDocument/2006/relationships/font" Target="fonts/font5.fntdata"/><Relationship Id="rId54"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4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Zaeem Javaid" userId="6620a48c0a62430c" providerId="LiveId" clId="{228494AA-43CC-4C50-B8BD-7E03AF10BEF0}"/>
    <pc:docChg chg="undo custSel modSld">
      <pc:chgData name="Zaeem Javaid" userId="6620a48c0a62430c" providerId="LiveId" clId="{228494AA-43CC-4C50-B8BD-7E03AF10BEF0}" dt="2026-04-13T07:49:24.788" v="829"/>
      <pc:docMkLst>
        <pc:docMk/>
      </pc:docMkLst>
      <pc:sldChg chg="addSp delSp modSp mod modAnim">
        <pc:chgData name="Zaeem Javaid" userId="6620a48c0a62430c" providerId="LiveId" clId="{228494AA-43CC-4C50-B8BD-7E03AF10BEF0}" dt="2026-04-13T07:49:24.788" v="829"/>
        <pc:sldMkLst>
          <pc:docMk/>
          <pc:sldMk cId="132468992" sldId="295"/>
        </pc:sldMkLst>
        <pc:spChg chg="add mod">
          <ac:chgData name="Zaeem Javaid" userId="6620a48c0a62430c" providerId="LiveId" clId="{228494AA-43CC-4C50-B8BD-7E03AF10BEF0}" dt="2026-04-10T14:25:44.335" v="691"/>
          <ac:spMkLst>
            <pc:docMk/>
            <pc:sldMk cId="132468992" sldId="295"/>
            <ac:spMk id="30" creationId="{4EFCE31F-A220-08DE-1861-B1BCAB39D935}"/>
          </ac:spMkLst>
        </pc:spChg>
        <pc:spChg chg="add mod ord">
          <ac:chgData name="Zaeem Javaid" userId="6620a48c0a62430c" providerId="LiveId" clId="{228494AA-43CC-4C50-B8BD-7E03AF10BEF0}" dt="2026-04-10T14:23:09.995" v="680" actId="14100"/>
          <ac:spMkLst>
            <pc:docMk/>
            <pc:sldMk cId="132468992" sldId="295"/>
            <ac:spMk id="32" creationId="{326F16DA-B70B-2E51-A3D6-17D2039520F4}"/>
          </ac:spMkLst>
        </pc:spChg>
        <pc:spChg chg="add mod">
          <ac:chgData name="Zaeem Javaid" userId="6620a48c0a62430c" providerId="LiveId" clId="{228494AA-43CC-4C50-B8BD-7E03AF10BEF0}" dt="2026-04-13T07:48:24.744" v="821" actId="1038"/>
          <ac:spMkLst>
            <pc:docMk/>
            <pc:sldMk cId="132468992" sldId="295"/>
            <ac:spMk id="35" creationId="{02C40994-685D-6A72-D3D3-F7A395DC11C0}"/>
          </ac:spMkLst>
        </pc:spChg>
        <pc:spChg chg="add mod">
          <ac:chgData name="Zaeem Javaid" userId="6620a48c0a62430c" providerId="LiveId" clId="{228494AA-43CC-4C50-B8BD-7E03AF10BEF0}" dt="2026-04-10T14:23:03.995" v="679" actId="1035"/>
          <ac:spMkLst>
            <pc:docMk/>
            <pc:sldMk cId="132468992" sldId="295"/>
            <ac:spMk id="38" creationId="{04EC7D2B-2947-9953-E18E-D58BA6F0E098}"/>
          </ac:spMkLst>
        </pc:spChg>
        <pc:spChg chg="add mod">
          <ac:chgData name="Zaeem Javaid" userId="6620a48c0a62430c" providerId="LiveId" clId="{228494AA-43CC-4C50-B8BD-7E03AF10BEF0}" dt="2026-04-13T07:48:43.123" v="826" actId="20577"/>
          <ac:spMkLst>
            <pc:docMk/>
            <pc:sldMk cId="132468992" sldId="295"/>
            <ac:spMk id="40" creationId="{0A615278-7254-B5E7-3536-35F7F50ECD9E}"/>
          </ac:spMkLst>
        </pc:spChg>
        <pc:spChg chg="add mod">
          <ac:chgData name="Zaeem Javaid" userId="6620a48c0a62430c" providerId="LiveId" clId="{228494AA-43CC-4C50-B8BD-7E03AF10BEF0}" dt="2026-04-10T14:26:21.672" v="695"/>
          <ac:spMkLst>
            <pc:docMk/>
            <pc:sldMk cId="132468992" sldId="295"/>
            <ac:spMk id="46" creationId="{BA38F2FF-3747-FEB6-03BC-B477EFD30F59}"/>
          </ac:spMkLst>
        </pc:spChg>
        <pc:spChg chg="add mod">
          <ac:chgData name="Zaeem Javaid" userId="6620a48c0a62430c" providerId="LiveId" clId="{228494AA-43CC-4C50-B8BD-7E03AF10BEF0}" dt="2026-04-10T14:23:03.995" v="679" actId="1035"/>
          <ac:spMkLst>
            <pc:docMk/>
            <pc:sldMk cId="132468992" sldId="295"/>
            <ac:spMk id="52" creationId="{FD683BA2-02F1-2EC2-AA01-D29FC496AEA8}"/>
          </ac:spMkLst>
        </pc:spChg>
        <pc:spChg chg="add mod">
          <ac:chgData name="Zaeem Javaid" userId="6620a48c0a62430c" providerId="LiveId" clId="{228494AA-43CC-4C50-B8BD-7E03AF10BEF0}" dt="2026-04-13T07:49:24.788" v="829"/>
          <ac:spMkLst>
            <pc:docMk/>
            <pc:sldMk cId="132468992" sldId="295"/>
            <ac:spMk id="53" creationId="{15687415-77F1-D55C-507F-1DFD51FD344E}"/>
          </ac:spMkLst>
        </pc:spChg>
        <pc:spChg chg="mod">
          <ac:chgData name="Zaeem Javaid" userId="6620a48c0a62430c" providerId="LiveId" clId="{228494AA-43CC-4C50-B8BD-7E03AF10BEF0}" dt="2026-04-10T13:39:44.708" v="613" actId="207"/>
          <ac:spMkLst>
            <pc:docMk/>
            <pc:sldMk cId="132468992" sldId="295"/>
            <ac:spMk id="1028" creationId="{AB844212-FEF9-4507-49A7-A58EE250A2F0}"/>
          </ac:spMkLst>
        </pc:spChg>
        <pc:spChg chg="mod">
          <ac:chgData name="Zaeem Javaid" userId="6620a48c0a62430c" providerId="LiveId" clId="{228494AA-43CC-4C50-B8BD-7E03AF10BEF0}" dt="2026-04-10T13:39:00.697" v="534" actId="27803"/>
          <ac:spMkLst>
            <pc:docMk/>
            <pc:sldMk cId="132468992" sldId="295"/>
            <ac:spMk id="1192" creationId="{19F6DBAD-1FAD-28DA-BD31-69F8DB85F3EE}"/>
          </ac:spMkLst>
        </pc:spChg>
        <pc:spChg chg="mod">
          <ac:chgData name="Zaeem Javaid" userId="6620a48c0a62430c" providerId="LiveId" clId="{228494AA-43CC-4C50-B8BD-7E03AF10BEF0}" dt="2026-04-10T13:39:00.697" v="534" actId="27803"/>
          <ac:spMkLst>
            <pc:docMk/>
            <pc:sldMk cId="132468992" sldId="295"/>
            <ac:spMk id="1208" creationId="{5536B2EC-46A7-5126-F8A0-71EDB088F466}"/>
          </ac:spMkLst>
        </pc:spChg>
        <pc:spChg chg="mod">
          <ac:chgData name="Zaeem Javaid" userId="6620a48c0a62430c" providerId="LiveId" clId="{228494AA-43CC-4C50-B8BD-7E03AF10BEF0}" dt="2026-04-10T13:39:00.697" v="534" actId="27803"/>
          <ac:spMkLst>
            <pc:docMk/>
            <pc:sldMk cId="132468992" sldId="295"/>
            <ac:spMk id="1223" creationId="{79E40B1D-5F01-E847-1C9D-B31FE2206B62}"/>
          </ac:spMkLst>
        </pc:spChg>
        <pc:spChg chg="mod">
          <ac:chgData name="Zaeem Javaid" userId="6620a48c0a62430c" providerId="LiveId" clId="{228494AA-43CC-4C50-B8BD-7E03AF10BEF0}" dt="2026-04-10T13:39:00.697" v="534" actId="27803"/>
          <ac:spMkLst>
            <pc:docMk/>
            <pc:sldMk cId="132468992" sldId="295"/>
            <ac:spMk id="1298" creationId="{18F273D7-E374-8271-8DE8-9F2BA56AAD1A}"/>
          </ac:spMkLst>
        </pc:spChg>
        <pc:spChg chg="mod">
          <ac:chgData name="Zaeem Javaid" userId="6620a48c0a62430c" providerId="LiveId" clId="{228494AA-43CC-4C50-B8BD-7E03AF10BEF0}" dt="2026-04-10T13:39:00.697" v="534" actId="27803"/>
          <ac:spMkLst>
            <pc:docMk/>
            <pc:sldMk cId="132468992" sldId="295"/>
            <ac:spMk id="1317" creationId="{2812BADB-CF8D-0227-D8A6-E1105B432F9A}"/>
          </ac:spMkLst>
        </pc:spChg>
        <pc:spChg chg="mod">
          <ac:chgData name="Zaeem Javaid" userId="6620a48c0a62430c" providerId="LiveId" clId="{228494AA-43CC-4C50-B8BD-7E03AF10BEF0}" dt="2026-04-10T13:39:00.697" v="534" actId="27803"/>
          <ac:spMkLst>
            <pc:docMk/>
            <pc:sldMk cId="132468992" sldId="295"/>
            <ac:spMk id="1346" creationId="{76F561E1-B135-0F4C-69B0-27F4D61DF20E}"/>
          </ac:spMkLst>
        </pc:spChg>
        <pc:spChg chg="mod">
          <ac:chgData name="Zaeem Javaid" userId="6620a48c0a62430c" providerId="LiveId" clId="{228494AA-43CC-4C50-B8BD-7E03AF10BEF0}" dt="2026-04-10T13:39:00.697" v="534" actId="27803"/>
          <ac:spMkLst>
            <pc:docMk/>
            <pc:sldMk cId="132468992" sldId="295"/>
            <ac:spMk id="1378" creationId="{349FE14E-00BA-FFEC-4079-9C178E611FB3}"/>
          </ac:spMkLst>
        </pc:spChg>
        <pc:spChg chg="mod">
          <ac:chgData name="Zaeem Javaid" userId="6620a48c0a62430c" providerId="LiveId" clId="{228494AA-43CC-4C50-B8BD-7E03AF10BEF0}" dt="2026-04-10T13:39:00.697" v="534" actId="27803"/>
          <ac:spMkLst>
            <pc:docMk/>
            <pc:sldMk cId="132468992" sldId="295"/>
            <ac:spMk id="1393" creationId="{9C8C4AA7-B30E-128E-7777-6E9A1728EA35}"/>
          </ac:spMkLst>
        </pc:spChg>
        <pc:spChg chg="mod">
          <ac:chgData name="Zaeem Javaid" userId="6620a48c0a62430c" providerId="LiveId" clId="{228494AA-43CC-4C50-B8BD-7E03AF10BEF0}" dt="2026-04-10T13:39:00.697" v="534" actId="27803"/>
          <ac:spMkLst>
            <pc:docMk/>
            <pc:sldMk cId="132468992" sldId="295"/>
            <ac:spMk id="1398" creationId="{95D24AEA-C6EC-3AFA-1923-0F816017E8CD}"/>
          </ac:spMkLst>
        </pc:spChg>
        <pc:spChg chg="mod">
          <ac:chgData name="Zaeem Javaid" userId="6620a48c0a62430c" providerId="LiveId" clId="{228494AA-43CC-4C50-B8BD-7E03AF10BEF0}" dt="2026-04-10T13:39:00.697" v="534" actId="27803"/>
          <ac:spMkLst>
            <pc:docMk/>
            <pc:sldMk cId="132468992" sldId="295"/>
            <ac:spMk id="1436" creationId="{221982CA-7458-3D8D-5BAA-0D2DA9966CDD}"/>
          </ac:spMkLst>
        </pc:spChg>
        <pc:grpChg chg="mod ord">
          <ac:chgData name="Zaeem Javaid" userId="6620a48c0a62430c" providerId="LiveId" clId="{228494AA-43CC-4C50-B8BD-7E03AF10BEF0}" dt="2026-04-10T14:23:03.995" v="679" actId="1035"/>
          <ac:grpSpMkLst>
            <pc:docMk/>
            <pc:sldMk cId="132468992" sldId="295"/>
            <ac:grpSpMk id="57" creationId="{CFEAB078-139E-EE38-D261-3F6CE1A4D9A1}"/>
          </ac:grpSpMkLst>
        </pc:grpChg>
        <pc:cxnChg chg="add mod">
          <ac:chgData name="Zaeem Javaid" userId="6620a48c0a62430c" providerId="LiveId" clId="{228494AA-43CC-4C50-B8BD-7E03AF10BEF0}" dt="2026-04-10T13:29:43.901" v="200" actId="1076"/>
          <ac:cxnSpMkLst>
            <pc:docMk/>
            <pc:sldMk cId="132468992" sldId="295"/>
            <ac:cxnSpMk id="11" creationId="{B8A84595-2978-D6B3-1DCA-FB85FE1AF8C7}"/>
          </ac:cxnSpMkLst>
        </pc:cxnChg>
        <pc:cxnChg chg="add mod">
          <ac:chgData name="Zaeem Javaid" userId="6620a48c0a62430c" providerId="LiveId" clId="{228494AA-43CC-4C50-B8BD-7E03AF10BEF0}" dt="2026-04-10T13:36:25.966" v="464" actId="14100"/>
          <ac:cxnSpMkLst>
            <pc:docMk/>
            <pc:sldMk cId="132468992" sldId="295"/>
            <ac:cxnSpMk id="13" creationId="{7749B25C-9AEC-B518-EE4D-85A75458BFA0}"/>
          </ac:cxnSpMkLst>
        </pc:cxnChg>
        <pc:cxnChg chg="add mod">
          <ac:chgData name="Zaeem Javaid" userId="6620a48c0a62430c" providerId="LiveId" clId="{228494AA-43CC-4C50-B8BD-7E03AF10BEF0}" dt="2026-04-10T13:34:26.034" v="370" actId="1076"/>
          <ac:cxnSpMkLst>
            <pc:docMk/>
            <pc:sldMk cId="132468992" sldId="295"/>
            <ac:cxnSpMk id="15" creationId="{59719A5A-7272-D7B7-6FFE-ADC9C3AA9C42}"/>
          </ac:cxnSpMkLst>
        </pc:cxnChg>
        <pc:cxnChg chg="add mod">
          <ac:chgData name="Zaeem Javaid" userId="6620a48c0a62430c" providerId="LiveId" clId="{228494AA-43CC-4C50-B8BD-7E03AF10BEF0}" dt="2026-04-10T13:36:47.333" v="469" actId="14100"/>
          <ac:cxnSpMkLst>
            <pc:docMk/>
            <pc:sldMk cId="132468992" sldId="295"/>
            <ac:cxnSpMk id="25" creationId="{057A3CE4-40EC-9045-868E-E7055CF36EEF}"/>
          </ac:cxnSpMkLst>
        </pc:cxnChg>
        <pc:cxnChg chg="add mod">
          <ac:chgData name="Zaeem Javaid" userId="6620a48c0a62430c" providerId="LiveId" clId="{228494AA-43CC-4C50-B8BD-7E03AF10BEF0}" dt="2026-04-10T13:34:08.371" v="368" actId="14100"/>
          <ac:cxnSpMkLst>
            <pc:docMk/>
            <pc:sldMk cId="132468992" sldId="295"/>
            <ac:cxnSpMk id="33" creationId="{55A64FFE-6113-261E-12CF-9AECCEBC68B5}"/>
          </ac:cxnSpMkLst>
        </pc:cxnChg>
        <pc:cxnChg chg="add mod">
          <ac:chgData name="Zaeem Javaid" userId="6620a48c0a62430c" providerId="LiveId" clId="{228494AA-43CC-4C50-B8BD-7E03AF10BEF0}" dt="2026-04-10T14:23:03.995" v="679" actId="1035"/>
          <ac:cxnSpMkLst>
            <pc:docMk/>
            <pc:sldMk cId="132468992" sldId="295"/>
            <ac:cxnSpMk id="54" creationId="{F7DB8BA2-2602-79CE-2A65-B597CA074B2E}"/>
          </ac:cxnSpMkLst>
        </pc:cxnChg>
      </pc:sldChg>
      <pc:sldChg chg="modSp mod">
        <pc:chgData name="Zaeem Javaid" userId="6620a48c0a62430c" providerId="LiveId" clId="{228494AA-43CC-4C50-B8BD-7E03AF10BEF0}" dt="2026-04-13T07:36:26.874" v="704" actId="20577"/>
        <pc:sldMkLst>
          <pc:docMk/>
          <pc:sldMk cId="3941072392" sldId="298"/>
        </pc:sldMkLst>
        <pc:spChg chg="mod">
          <ac:chgData name="Zaeem Javaid" userId="6620a48c0a62430c" providerId="LiveId" clId="{228494AA-43CC-4C50-B8BD-7E03AF10BEF0}" dt="2026-04-13T07:36:26.874" v="704" actId="20577"/>
          <ac:spMkLst>
            <pc:docMk/>
            <pc:sldMk cId="3941072392" sldId="298"/>
            <ac:spMk id="15" creationId="{5A5FC731-0ED7-303F-7ECD-2B4D68D28CC3}"/>
          </ac:spMkLst>
        </pc:spChg>
      </pc:sldChg>
      <pc:sldChg chg="modSp">
        <pc:chgData name="Zaeem Javaid" userId="6620a48c0a62430c" providerId="LiveId" clId="{228494AA-43CC-4C50-B8BD-7E03AF10BEF0}" dt="2026-04-13T07:35:51.820" v="700" actId="2711"/>
        <pc:sldMkLst>
          <pc:docMk/>
          <pc:sldMk cId="679676670" sldId="299"/>
        </pc:sldMkLst>
        <pc:spChg chg="mod">
          <ac:chgData name="Zaeem Javaid" userId="6620a48c0a62430c" providerId="LiveId" clId="{228494AA-43CC-4C50-B8BD-7E03AF10BEF0}" dt="2026-04-13T07:35:51.820" v="700" actId="2711"/>
          <ac:spMkLst>
            <pc:docMk/>
            <pc:sldMk cId="679676670" sldId="299"/>
            <ac:spMk id="6" creationId="{873CE0A2-6138-70AA-A212-BAB60F1A5D5B}"/>
          </ac:spMkLst>
        </pc:spChg>
      </pc:sldChg>
      <pc:sldChg chg="modSp">
        <pc:chgData name="Zaeem Javaid" userId="6620a48c0a62430c" providerId="LiveId" clId="{228494AA-43CC-4C50-B8BD-7E03AF10BEF0}" dt="2026-04-13T07:27:08.987" v="697" actId="108"/>
        <pc:sldMkLst>
          <pc:docMk/>
          <pc:sldMk cId="1433009439" sldId="303"/>
        </pc:sldMkLst>
        <pc:spChg chg="mod">
          <ac:chgData name="Zaeem Javaid" userId="6620a48c0a62430c" providerId="LiveId" clId="{228494AA-43CC-4C50-B8BD-7E03AF10BEF0}" dt="2026-04-13T07:27:08.987" v="697" actId="108"/>
          <ac:spMkLst>
            <pc:docMk/>
            <pc:sldMk cId="1433009439" sldId="303"/>
            <ac:spMk id="3" creationId="{31248985-7AB4-DCA6-E9BA-56C0988A7ACB}"/>
          </ac:spMkLst>
        </pc:spChg>
      </pc:sldChg>
      <pc:sldChg chg="modSp">
        <pc:chgData name="Zaeem Javaid" userId="6620a48c0a62430c" providerId="LiveId" clId="{228494AA-43CC-4C50-B8BD-7E03AF10BEF0}" dt="2026-04-13T07:38:53.484" v="795" actId="20577"/>
        <pc:sldMkLst>
          <pc:docMk/>
          <pc:sldMk cId="4028431163" sldId="305"/>
        </pc:sldMkLst>
        <pc:spChg chg="mod">
          <ac:chgData name="Zaeem Javaid" userId="6620a48c0a62430c" providerId="LiveId" clId="{228494AA-43CC-4C50-B8BD-7E03AF10BEF0}" dt="2026-04-13T07:38:53.484" v="795" actId="20577"/>
          <ac:spMkLst>
            <pc:docMk/>
            <pc:sldMk cId="4028431163" sldId="305"/>
            <ac:spMk id="21" creationId="{00D753B8-2704-42B2-A4C6-24B19929E682}"/>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1CB7C60-82E6-44B3-AB61-4FFEF4A7DF45}"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PK"/>
        </a:p>
      </dgm:t>
    </dgm:pt>
    <dgm:pt modelId="{CBFFBFC6-C301-46E6-8842-B21F0CB5DE85}">
      <dgm:prSet phldrT="[Text]" custT="1"/>
      <dgm:spPr>
        <a:solidFill>
          <a:srgbClr val="036169">
            <a:alpha val="85000"/>
          </a:srgbClr>
        </a:solidFill>
      </dgm:spPr>
      <dgm:t>
        <a:bodyPr lIns="144000" tIns="144000" rIns="144000" bIns="144000"/>
        <a:lstStyle/>
        <a:p>
          <a:pPr>
            <a:buNone/>
          </a:pPr>
          <a:r>
            <a:rPr lang="en-GB" sz="2000" b="1" i="0" u="none" dirty="0"/>
            <a:t>1. </a:t>
          </a:r>
          <a:r>
            <a:rPr lang="en-GB" sz="2000" b="1" i="0" u="none" dirty="0" err="1"/>
            <a:t>Duʿā</a:t>
          </a:r>
          <a:r>
            <a:rPr lang="en-GB" sz="2000" b="1" i="0" u="none" dirty="0"/>
            <a:t>’: for travel and throughout</a:t>
          </a:r>
        </a:p>
      </dgm:t>
    </dgm:pt>
    <dgm:pt modelId="{D8EBE25F-72B4-4B1C-963A-A2E58CD9E8AC}" type="parTrans" cxnId="{8B67259D-9424-4A98-B62A-555B3FB1EF4C}">
      <dgm:prSet/>
      <dgm:spPr/>
      <dgm:t>
        <a:bodyPr/>
        <a:lstStyle/>
        <a:p>
          <a:endParaRPr lang="en-PK" sz="2000"/>
        </a:p>
      </dgm:t>
    </dgm:pt>
    <dgm:pt modelId="{E04BED4A-A226-4D28-A010-27991CC05080}" type="sibTrans" cxnId="{8B67259D-9424-4A98-B62A-555B3FB1EF4C}">
      <dgm:prSet/>
      <dgm:spPr/>
      <dgm:t>
        <a:bodyPr/>
        <a:lstStyle/>
        <a:p>
          <a:endParaRPr lang="en-PK" sz="2000"/>
        </a:p>
      </dgm:t>
    </dgm:pt>
    <dgm:pt modelId="{A74A97EE-61F6-4107-BCC6-3976ED41129C}">
      <dgm:prSet phldrT="[Text]" custT="1"/>
      <dgm:spPr>
        <a:solidFill>
          <a:srgbClr val="036169">
            <a:alpha val="85000"/>
          </a:srgbClr>
        </a:solidFill>
      </dgm:spPr>
      <dgm:t>
        <a:bodyPr lIns="144000" tIns="144000" rIns="144000" bIns="144000"/>
        <a:lstStyle/>
        <a:p>
          <a:pPr>
            <a:buFont typeface="+mj-lt"/>
            <a:buAutoNum type="arabicPeriod"/>
          </a:pPr>
          <a:r>
            <a:rPr lang="en-GB" sz="2000" b="1" i="0" u="none" dirty="0"/>
            <a:t>2. Death &amp; Journey to Allah</a:t>
          </a:r>
        </a:p>
      </dgm:t>
    </dgm:pt>
    <dgm:pt modelId="{4574402E-C094-4EE1-9BE4-409806710AD4}" type="parTrans" cxnId="{1A429E35-63D3-4886-B7EC-A2A33500F593}">
      <dgm:prSet/>
      <dgm:spPr/>
      <dgm:t>
        <a:bodyPr/>
        <a:lstStyle/>
        <a:p>
          <a:endParaRPr lang="en-PK" sz="2000"/>
        </a:p>
      </dgm:t>
    </dgm:pt>
    <dgm:pt modelId="{654E52B6-22A6-4E37-821D-3D5837C23011}" type="sibTrans" cxnId="{1A429E35-63D3-4886-B7EC-A2A33500F593}">
      <dgm:prSet/>
      <dgm:spPr/>
      <dgm:t>
        <a:bodyPr/>
        <a:lstStyle/>
        <a:p>
          <a:endParaRPr lang="en-PK" sz="2000"/>
        </a:p>
      </dgm:t>
    </dgm:pt>
    <dgm:pt modelId="{57D0EDCF-0E28-4570-965C-B11808F645DB}">
      <dgm:prSet custT="1"/>
      <dgm:spPr>
        <a:solidFill>
          <a:srgbClr val="036169">
            <a:alpha val="85000"/>
          </a:srgbClr>
        </a:solidFill>
      </dgm:spPr>
      <dgm:t>
        <a:bodyPr lIns="144000" tIns="144000" rIns="144000" bIns="144000"/>
        <a:lstStyle/>
        <a:p>
          <a:pPr>
            <a:buFont typeface="+mj-lt"/>
            <a:buAutoNum type="arabicPeriod"/>
          </a:pPr>
          <a:r>
            <a:rPr lang="en-GB" sz="2000" b="1" i="0" u="none" dirty="0"/>
            <a:t>3. Are we there yet?</a:t>
          </a:r>
        </a:p>
      </dgm:t>
    </dgm:pt>
    <dgm:pt modelId="{5FD51E0F-97C0-4D11-8126-C4EFFB0217FE}" type="parTrans" cxnId="{5A50662C-9DA9-46A7-98BA-66A316800654}">
      <dgm:prSet/>
      <dgm:spPr/>
      <dgm:t>
        <a:bodyPr/>
        <a:lstStyle/>
        <a:p>
          <a:endParaRPr lang="en-PK" sz="2000"/>
        </a:p>
      </dgm:t>
    </dgm:pt>
    <dgm:pt modelId="{A5DE39AE-5105-4164-92F2-1D93FF5E6395}" type="sibTrans" cxnId="{5A50662C-9DA9-46A7-98BA-66A316800654}">
      <dgm:prSet/>
      <dgm:spPr/>
      <dgm:t>
        <a:bodyPr/>
        <a:lstStyle/>
        <a:p>
          <a:endParaRPr lang="en-PK" sz="2000"/>
        </a:p>
      </dgm:t>
    </dgm:pt>
    <dgm:pt modelId="{DF27B0E4-CA5F-4CF4-9B98-7BF26FA681D5}">
      <dgm:prSet custT="1"/>
      <dgm:spPr>
        <a:solidFill>
          <a:srgbClr val="036169">
            <a:alpha val="85000"/>
          </a:srgbClr>
        </a:solidFill>
      </dgm:spPr>
      <dgm:t>
        <a:bodyPr lIns="144000" tIns="144000" rIns="144000" bIns="144000"/>
        <a:lstStyle/>
        <a:p>
          <a:pPr>
            <a:buFont typeface="+mj-lt"/>
            <a:buAutoNum type="arabicPeriod"/>
          </a:pPr>
          <a:r>
            <a:rPr lang="en-GB" sz="2000" b="1" i="0" u="none" dirty="0"/>
            <a:t>4. Thank = Increase</a:t>
          </a:r>
        </a:p>
      </dgm:t>
    </dgm:pt>
    <dgm:pt modelId="{E90E5038-F8E1-46AF-863A-80D644C176B2}" type="parTrans" cxnId="{B2758A93-89EA-4514-B691-F3D409F73EC3}">
      <dgm:prSet/>
      <dgm:spPr/>
      <dgm:t>
        <a:bodyPr/>
        <a:lstStyle/>
        <a:p>
          <a:endParaRPr lang="en-PK" sz="2000"/>
        </a:p>
      </dgm:t>
    </dgm:pt>
    <dgm:pt modelId="{2BD59368-6FAA-4095-87D4-9A95202AA3F2}" type="sibTrans" cxnId="{B2758A93-89EA-4514-B691-F3D409F73EC3}">
      <dgm:prSet/>
      <dgm:spPr/>
      <dgm:t>
        <a:bodyPr/>
        <a:lstStyle/>
        <a:p>
          <a:endParaRPr lang="en-PK" sz="2000"/>
        </a:p>
      </dgm:t>
    </dgm:pt>
    <dgm:pt modelId="{F753170E-0460-43C4-96B0-F21FF772E4D4}">
      <dgm:prSet custT="1"/>
      <dgm:spPr>
        <a:solidFill>
          <a:srgbClr val="036169">
            <a:alpha val="85000"/>
          </a:srgbClr>
        </a:solidFill>
      </dgm:spPr>
      <dgm:t>
        <a:bodyPr lIns="144000" tIns="144000" rIns="144000" bIns="144000"/>
        <a:lstStyle/>
        <a:p>
          <a:pPr>
            <a:buFont typeface="+mj-lt"/>
            <a:buAutoNum type="arabicPeriod"/>
          </a:pPr>
          <a:r>
            <a:rPr lang="en-GB" sz="2000" b="1" i="0" u="none" dirty="0"/>
            <a:t>5. Share Your Samosas</a:t>
          </a:r>
        </a:p>
      </dgm:t>
    </dgm:pt>
    <dgm:pt modelId="{A5ECB059-20BF-4ADA-B08D-DED61F104851}" type="parTrans" cxnId="{415D35A1-EB0C-413E-9213-470E36741D3C}">
      <dgm:prSet/>
      <dgm:spPr/>
      <dgm:t>
        <a:bodyPr/>
        <a:lstStyle/>
        <a:p>
          <a:endParaRPr lang="en-PK" sz="2000"/>
        </a:p>
      </dgm:t>
    </dgm:pt>
    <dgm:pt modelId="{8976CE20-3462-4B5E-8355-A4F63B254259}" type="sibTrans" cxnId="{415D35A1-EB0C-413E-9213-470E36741D3C}">
      <dgm:prSet/>
      <dgm:spPr/>
      <dgm:t>
        <a:bodyPr/>
        <a:lstStyle/>
        <a:p>
          <a:endParaRPr lang="en-PK" sz="2000"/>
        </a:p>
      </dgm:t>
    </dgm:pt>
    <dgm:pt modelId="{1CCA1150-A25E-4D49-8983-AE26561991C4}">
      <dgm:prSet custT="1"/>
      <dgm:spPr>
        <a:solidFill>
          <a:srgbClr val="036169">
            <a:alpha val="85000"/>
          </a:srgbClr>
        </a:solidFill>
      </dgm:spPr>
      <dgm:t>
        <a:bodyPr lIns="144000" tIns="144000" rIns="144000" bIns="144000"/>
        <a:lstStyle/>
        <a:p>
          <a:pPr>
            <a:buFont typeface="+mj-lt"/>
            <a:buAutoNum type="arabicPeriod"/>
          </a:pPr>
          <a:r>
            <a:rPr lang="en-GB" sz="2000" b="1" i="0" u="none" dirty="0"/>
            <a:t>6. You are a </a:t>
          </a:r>
          <a:r>
            <a:rPr lang="en-GB" sz="2000" b="1" i="0" u="none" dirty="0" err="1"/>
            <a:t>Muhājir</a:t>
          </a:r>
          <a:endParaRPr lang="en-GB" sz="2000" b="1" i="0" u="none" dirty="0"/>
        </a:p>
      </dgm:t>
    </dgm:pt>
    <dgm:pt modelId="{8C9A4D6C-158F-49C8-9EF3-3328BF7E445C}" type="parTrans" cxnId="{8895268B-E971-4667-BD09-E2E36A898CA4}">
      <dgm:prSet/>
      <dgm:spPr/>
      <dgm:t>
        <a:bodyPr/>
        <a:lstStyle/>
        <a:p>
          <a:endParaRPr lang="en-PK" sz="2000"/>
        </a:p>
      </dgm:t>
    </dgm:pt>
    <dgm:pt modelId="{40DFDF5D-D024-4933-B3AC-7BA93B438581}" type="sibTrans" cxnId="{8895268B-E971-4667-BD09-E2E36A898CA4}">
      <dgm:prSet/>
      <dgm:spPr/>
      <dgm:t>
        <a:bodyPr/>
        <a:lstStyle/>
        <a:p>
          <a:endParaRPr lang="en-PK" sz="2000"/>
        </a:p>
      </dgm:t>
    </dgm:pt>
    <dgm:pt modelId="{B1E7F69A-BA28-408A-ACCC-0A6840BE25AB}" type="pres">
      <dgm:prSet presAssocID="{41CB7C60-82E6-44B3-AB61-4FFEF4A7DF45}" presName="diagram" presStyleCnt="0">
        <dgm:presLayoutVars>
          <dgm:dir/>
          <dgm:resizeHandles val="exact"/>
        </dgm:presLayoutVars>
      </dgm:prSet>
      <dgm:spPr/>
    </dgm:pt>
    <dgm:pt modelId="{8079BE87-A30F-4DC2-AF3D-9EA6B3EB100B}" type="pres">
      <dgm:prSet presAssocID="{CBFFBFC6-C301-46E6-8842-B21F0CB5DE85}" presName="node" presStyleLbl="node1" presStyleIdx="0" presStyleCnt="6">
        <dgm:presLayoutVars>
          <dgm:bulletEnabled val="1"/>
        </dgm:presLayoutVars>
      </dgm:prSet>
      <dgm:spPr>
        <a:prstGeom prst="roundRect">
          <a:avLst/>
        </a:prstGeom>
      </dgm:spPr>
    </dgm:pt>
    <dgm:pt modelId="{32C9E533-2F77-4762-8FE5-2A992DDD3112}" type="pres">
      <dgm:prSet presAssocID="{E04BED4A-A226-4D28-A010-27991CC05080}" presName="sibTrans" presStyleCnt="0"/>
      <dgm:spPr/>
    </dgm:pt>
    <dgm:pt modelId="{C6411879-36F0-44B8-B6D9-182724B9E703}" type="pres">
      <dgm:prSet presAssocID="{A74A97EE-61F6-4107-BCC6-3976ED41129C}" presName="node" presStyleLbl="node1" presStyleIdx="1" presStyleCnt="6">
        <dgm:presLayoutVars>
          <dgm:bulletEnabled val="1"/>
        </dgm:presLayoutVars>
      </dgm:prSet>
      <dgm:spPr>
        <a:prstGeom prst="roundRect">
          <a:avLst/>
        </a:prstGeom>
      </dgm:spPr>
    </dgm:pt>
    <dgm:pt modelId="{92EA9E37-8248-4319-B213-839FAD49E529}" type="pres">
      <dgm:prSet presAssocID="{654E52B6-22A6-4E37-821D-3D5837C23011}" presName="sibTrans" presStyleCnt="0"/>
      <dgm:spPr/>
    </dgm:pt>
    <dgm:pt modelId="{6368AE61-2778-454A-BC5C-51C2F65BEA21}" type="pres">
      <dgm:prSet presAssocID="{57D0EDCF-0E28-4570-965C-B11808F645DB}" presName="node" presStyleLbl="node1" presStyleIdx="2" presStyleCnt="6">
        <dgm:presLayoutVars>
          <dgm:bulletEnabled val="1"/>
        </dgm:presLayoutVars>
      </dgm:prSet>
      <dgm:spPr>
        <a:prstGeom prst="roundRect">
          <a:avLst/>
        </a:prstGeom>
      </dgm:spPr>
    </dgm:pt>
    <dgm:pt modelId="{CB37FE35-F51B-4942-99CA-72ED0DD4770B}" type="pres">
      <dgm:prSet presAssocID="{A5DE39AE-5105-4164-92F2-1D93FF5E6395}" presName="sibTrans" presStyleCnt="0"/>
      <dgm:spPr/>
    </dgm:pt>
    <dgm:pt modelId="{B577EF3E-A57E-46D5-966E-C339A7B11F24}" type="pres">
      <dgm:prSet presAssocID="{DF27B0E4-CA5F-4CF4-9B98-7BF26FA681D5}" presName="node" presStyleLbl="node1" presStyleIdx="3" presStyleCnt="6">
        <dgm:presLayoutVars>
          <dgm:bulletEnabled val="1"/>
        </dgm:presLayoutVars>
      </dgm:prSet>
      <dgm:spPr>
        <a:prstGeom prst="roundRect">
          <a:avLst/>
        </a:prstGeom>
      </dgm:spPr>
    </dgm:pt>
    <dgm:pt modelId="{5BD4ABAF-6956-4DF6-A476-9D24FDB72CBA}" type="pres">
      <dgm:prSet presAssocID="{2BD59368-6FAA-4095-87D4-9A95202AA3F2}" presName="sibTrans" presStyleCnt="0"/>
      <dgm:spPr/>
    </dgm:pt>
    <dgm:pt modelId="{B28373D6-E30B-425B-B9A6-C5A6365F49FA}" type="pres">
      <dgm:prSet presAssocID="{F753170E-0460-43C4-96B0-F21FF772E4D4}" presName="node" presStyleLbl="node1" presStyleIdx="4" presStyleCnt="6">
        <dgm:presLayoutVars>
          <dgm:bulletEnabled val="1"/>
        </dgm:presLayoutVars>
      </dgm:prSet>
      <dgm:spPr>
        <a:prstGeom prst="roundRect">
          <a:avLst/>
        </a:prstGeom>
      </dgm:spPr>
    </dgm:pt>
    <dgm:pt modelId="{195ECE75-DA6B-42BF-B524-85E10386EF80}" type="pres">
      <dgm:prSet presAssocID="{8976CE20-3462-4B5E-8355-A4F63B254259}" presName="sibTrans" presStyleCnt="0"/>
      <dgm:spPr/>
    </dgm:pt>
    <dgm:pt modelId="{6233F83C-C4CB-49E2-A263-884B3D60D923}" type="pres">
      <dgm:prSet presAssocID="{1CCA1150-A25E-4D49-8983-AE26561991C4}" presName="node" presStyleLbl="node1" presStyleIdx="5" presStyleCnt="6">
        <dgm:presLayoutVars>
          <dgm:bulletEnabled val="1"/>
        </dgm:presLayoutVars>
      </dgm:prSet>
      <dgm:spPr>
        <a:prstGeom prst="roundRect">
          <a:avLst/>
        </a:prstGeom>
      </dgm:spPr>
    </dgm:pt>
  </dgm:ptLst>
  <dgm:cxnLst>
    <dgm:cxn modelId="{5A50662C-9DA9-46A7-98BA-66A316800654}" srcId="{41CB7C60-82E6-44B3-AB61-4FFEF4A7DF45}" destId="{57D0EDCF-0E28-4570-965C-B11808F645DB}" srcOrd="2" destOrd="0" parTransId="{5FD51E0F-97C0-4D11-8126-C4EFFB0217FE}" sibTransId="{A5DE39AE-5105-4164-92F2-1D93FF5E6395}"/>
    <dgm:cxn modelId="{1A429E35-63D3-4886-B7EC-A2A33500F593}" srcId="{41CB7C60-82E6-44B3-AB61-4FFEF4A7DF45}" destId="{A74A97EE-61F6-4107-BCC6-3976ED41129C}" srcOrd="1" destOrd="0" parTransId="{4574402E-C094-4EE1-9BE4-409806710AD4}" sibTransId="{654E52B6-22A6-4E37-821D-3D5837C23011}"/>
    <dgm:cxn modelId="{8891784E-655F-4E96-94D6-ACA083ED7183}" type="presOf" srcId="{DF27B0E4-CA5F-4CF4-9B98-7BF26FA681D5}" destId="{B577EF3E-A57E-46D5-966E-C339A7B11F24}" srcOrd="0" destOrd="0" presId="urn:microsoft.com/office/officeart/2005/8/layout/default"/>
    <dgm:cxn modelId="{CE79AB77-52A1-4C52-8578-0918B8477C89}" type="presOf" srcId="{CBFFBFC6-C301-46E6-8842-B21F0CB5DE85}" destId="{8079BE87-A30F-4DC2-AF3D-9EA6B3EB100B}" srcOrd="0" destOrd="0" presId="urn:microsoft.com/office/officeart/2005/8/layout/default"/>
    <dgm:cxn modelId="{32A42D84-3479-44EB-9FD0-5512785DB49E}" type="presOf" srcId="{A74A97EE-61F6-4107-BCC6-3976ED41129C}" destId="{C6411879-36F0-44B8-B6D9-182724B9E703}" srcOrd="0" destOrd="0" presId="urn:microsoft.com/office/officeart/2005/8/layout/default"/>
    <dgm:cxn modelId="{8895268B-E971-4667-BD09-E2E36A898CA4}" srcId="{41CB7C60-82E6-44B3-AB61-4FFEF4A7DF45}" destId="{1CCA1150-A25E-4D49-8983-AE26561991C4}" srcOrd="5" destOrd="0" parTransId="{8C9A4D6C-158F-49C8-9EF3-3328BF7E445C}" sibTransId="{40DFDF5D-D024-4933-B3AC-7BA93B438581}"/>
    <dgm:cxn modelId="{B2758A93-89EA-4514-B691-F3D409F73EC3}" srcId="{41CB7C60-82E6-44B3-AB61-4FFEF4A7DF45}" destId="{DF27B0E4-CA5F-4CF4-9B98-7BF26FA681D5}" srcOrd="3" destOrd="0" parTransId="{E90E5038-F8E1-46AF-863A-80D644C176B2}" sibTransId="{2BD59368-6FAA-4095-87D4-9A95202AA3F2}"/>
    <dgm:cxn modelId="{8B67259D-9424-4A98-B62A-555B3FB1EF4C}" srcId="{41CB7C60-82E6-44B3-AB61-4FFEF4A7DF45}" destId="{CBFFBFC6-C301-46E6-8842-B21F0CB5DE85}" srcOrd="0" destOrd="0" parTransId="{D8EBE25F-72B4-4B1C-963A-A2E58CD9E8AC}" sibTransId="{E04BED4A-A226-4D28-A010-27991CC05080}"/>
    <dgm:cxn modelId="{415D35A1-EB0C-413E-9213-470E36741D3C}" srcId="{41CB7C60-82E6-44B3-AB61-4FFEF4A7DF45}" destId="{F753170E-0460-43C4-96B0-F21FF772E4D4}" srcOrd="4" destOrd="0" parTransId="{A5ECB059-20BF-4ADA-B08D-DED61F104851}" sibTransId="{8976CE20-3462-4B5E-8355-A4F63B254259}"/>
    <dgm:cxn modelId="{B0693CA4-AB9D-450D-9C73-6C41A2587F74}" type="presOf" srcId="{41CB7C60-82E6-44B3-AB61-4FFEF4A7DF45}" destId="{B1E7F69A-BA28-408A-ACCC-0A6840BE25AB}" srcOrd="0" destOrd="0" presId="urn:microsoft.com/office/officeart/2005/8/layout/default"/>
    <dgm:cxn modelId="{413033B4-436B-419D-BF7E-7A20BC308E48}" type="presOf" srcId="{F753170E-0460-43C4-96B0-F21FF772E4D4}" destId="{B28373D6-E30B-425B-B9A6-C5A6365F49FA}" srcOrd="0" destOrd="0" presId="urn:microsoft.com/office/officeart/2005/8/layout/default"/>
    <dgm:cxn modelId="{AD6AD5F2-2A66-452E-9B80-92E609158F19}" type="presOf" srcId="{1CCA1150-A25E-4D49-8983-AE26561991C4}" destId="{6233F83C-C4CB-49E2-A263-884B3D60D923}" srcOrd="0" destOrd="0" presId="urn:microsoft.com/office/officeart/2005/8/layout/default"/>
    <dgm:cxn modelId="{E810B5FD-7BB3-40FC-A792-5EB1912910D4}" type="presOf" srcId="{57D0EDCF-0E28-4570-965C-B11808F645DB}" destId="{6368AE61-2778-454A-BC5C-51C2F65BEA21}" srcOrd="0" destOrd="0" presId="urn:microsoft.com/office/officeart/2005/8/layout/default"/>
    <dgm:cxn modelId="{07FBBC25-FCF5-486B-B538-CB04FBCD508F}" type="presParOf" srcId="{B1E7F69A-BA28-408A-ACCC-0A6840BE25AB}" destId="{8079BE87-A30F-4DC2-AF3D-9EA6B3EB100B}" srcOrd="0" destOrd="0" presId="urn:microsoft.com/office/officeart/2005/8/layout/default"/>
    <dgm:cxn modelId="{E8E52E8F-BD89-4571-B7C1-9A814A8EE200}" type="presParOf" srcId="{B1E7F69A-BA28-408A-ACCC-0A6840BE25AB}" destId="{32C9E533-2F77-4762-8FE5-2A992DDD3112}" srcOrd="1" destOrd="0" presId="urn:microsoft.com/office/officeart/2005/8/layout/default"/>
    <dgm:cxn modelId="{AD8AFF70-27FB-4032-A8D0-0E7B29C77027}" type="presParOf" srcId="{B1E7F69A-BA28-408A-ACCC-0A6840BE25AB}" destId="{C6411879-36F0-44B8-B6D9-182724B9E703}" srcOrd="2" destOrd="0" presId="urn:microsoft.com/office/officeart/2005/8/layout/default"/>
    <dgm:cxn modelId="{811F4266-475B-48E8-B983-9B1D2BBDDE9F}" type="presParOf" srcId="{B1E7F69A-BA28-408A-ACCC-0A6840BE25AB}" destId="{92EA9E37-8248-4319-B213-839FAD49E529}" srcOrd="3" destOrd="0" presId="urn:microsoft.com/office/officeart/2005/8/layout/default"/>
    <dgm:cxn modelId="{D6B36FF7-EE2E-4179-B230-94E7A3D78645}" type="presParOf" srcId="{B1E7F69A-BA28-408A-ACCC-0A6840BE25AB}" destId="{6368AE61-2778-454A-BC5C-51C2F65BEA21}" srcOrd="4" destOrd="0" presId="urn:microsoft.com/office/officeart/2005/8/layout/default"/>
    <dgm:cxn modelId="{DA2440DB-CF94-4E9A-85A5-0CA8793572BE}" type="presParOf" srcId="{B1E7F69A-BA28-408A-ACCC-0A6840BE25AB}" destId="{CB37FE35-F51B-4942-99CA-72ED0DD4770B}" srcOrd="5" destOrd="0" presId="urn:microsoft.com/office/officeart/2005/8/layout/default"/>
    <dgm:cxn modelId="{8F06013E-D515-4515-9B7B-FFDEDC5BBF7D}" type="presParOf" srcId="{B1E7F69A-BA28-408A-ACCC-0A6840BE25AB}" destId="{B577EF3E-A57E-46D5-966E-C339A7B11F24}" srcOrd="6" destOrd="0" presId="urn:microsoft.com/office/officeart/2005/8/layout/default"/>
    <dgm:cxn modelId="{757374F9-18C6-43C9-93CD-E2D8E30FE98B}" type="presParOf" srcId="{B1E7F69A-BA28-408A-ACCC-0A6840BE25AB}" destId="{5BD4ABAF-6956-4DF6-A476-9D24FDB72CBA}" srcOrd="7" destOrd="0" presId="urn:microsoft.com/office/officeart/2005/8/layout/default"/>
    <dgm:cxn modelId="{A6E6619E-DBD8-47F9-99BE-25EBF18ED6EC}" type="presParOf" srcId="{B1E7F69A-BA28-408A-ACCC-0A6840BE25AB}" destId="{B28373D6-E30B-425B-B9A6-C5A6365F49FA}" srcOrd="8" destOrd="0" presId="urn:microsoft.com/office/officeart/2005/8/layout/default"/>
    <dgm:cxn modelId="{FBAC01BE-16D8-4548-B35F-B9C6FB81CED9}" type="presParOf" srcId="{B1E7F69A-BA28-408A-ACCC-0A6840BE25AB}" destId="{195ECE75-DA6B-42BF-B524-85E10386EF80}" srcOrd="9" destOrd="0" presId="urn:microsoft.com/office/officeart/2005/8/layout/default"/>
    <dgm:cxn modelId="{07A93AAA-D11A-4465-B94E-BDC55CA17F32}" type="presParOf" srcId="{B1E7F69A-BA28-408A-ACCC-0A6840BE25AB}" destId="{6233F83C-C4CB-49E2-A263-884B3D60D923}" srcOrd="1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79BE87-A30F-4DC2-AF3D-9EA6B3EB100B}">
      <dsp:nvSpPr>
        <dsp:cNvPr id="0" name=""/>
        <dsp:cNvSpPr/>
      </dsp:nvSpPr>
      <dsp:spPr>
        <a:xfrm>
          <a:off x="0" y="46234"/>
          <a:ext cx="3303934" cy="1982360"/>
        </a:xfrm>
        <a:prstGeom prst="roundRect">
          <a:avLst/>
        </a:prstGeom>
        <a:solidFill>
          <a:srgbClr val="036169">
            <a:alpha val="85000"/>
          </a:srgb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4000" tIns="144000" rIns="144000" bIns="144000" numCol="1" spcCol="1270" anchor="ctr" anchorCtr="0">
          <a:noAutofit/>
        </a:bodyPr>
        <a:lstStyle/>
        <a:p>
          <a:pPr marL="0" lvl="0" indent="0" algn="ctr" defTabSz="889000">
            <a:lnSpc>
              <a:spcPct val="90000"/>
            </a:lnSpc>
            <a:spcBef>
              <a:spcPct val="0"/>
            </a:spcBef>
            <a:spcAft>
              <a:spcPct val="35000"/>
            </a:spcAft>
            <a:buNone/>
          </a:pPr>
          <a:r>
            <a:rPr lang="en-GB" sz="2000" b="1" i="0" u="none" kern="1200" dirty="0"/>
            <a:t>1. </a:t>
          </a:r>
          <a:r>
            <a:rPr lang="en-GB" sz="2000" b="1" i="0" u="none" kern="1200" dirty="0" err="1"/>
            <a:t>Duʿā</a:t>
          </a:r>
          <a:r>
            <a:rPr lang="en-GB" sz="2000" b="1" i="0" u="none" kern="1200" dirty="0"/>
            <a:t>’: for travel and throughout</a:t>
          </a:r>
        </a:p>
      </dsp:txBody>
      <dsp:txXfrm>
        <a:off x="96771" y="143005"/>
        <a:ext cx="3110392" cy="1788818"/>
      </dsp:txXfrm>
    </dsp:sp>
    <dsp:sp modelId="{C6411879-36F0-44B8-B6D9-182724B9E703}">
      <dsp:nvSpPr>
        <dsp:cNvPr id="0" name=""/>
        <dsp:cNvSpPr/>
      </dsp:nvSpPr>
      <dsp:spPr>
        <a:xfrm>
          <a:off x="3634327" y="46234"/>
          <a:ext cx="3303934" cy="1982360"/>
        </a:xfrm>
        <a:prstGeom prst="roundRect">
          <a:avLst/>
        </a:prstGeom>
        <a:solidFill>
          <a:srgbClr val="036169">
            <a:alpha val="85000"/>
          </a:srgb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4000" tIns="144000" rIns="144000" bIns="144000" numCol="1" spcCol="1270" anchor="ctr" anchorCtr="0">
          <a:noAutofit/>
        </a:bodyPr>
        <a:lstStyle/>
        <a:p>
          <a:pPr marL="0" lvl="0" indent="0" algn="ctr" defTabSz="889000">
            <a:lnSpc>
              <a:spcPct val="90000"/>
            </a:lnSpc>
            <a:spcBef>
              <a:spcPct val="0"/>
            </a:spcBef>
            <a:spcAft>
              <a:spcPct val="35000"/>
            </a:spcAft>
            <a:buFont typeface="+mj-lt"/>
            <a:buNone/>
          </a:pPr>
          <a:r>
            <a:rPr lang="en-GB" sz="2000" b="1" i="0" u="none" kern="1200" dirty="0"/>
            <a:t>2. Death &amp; Journey to Allah</a:t>
          </a:r>
        </a:p>
      </dsp:txBody>
      <dsp:txXfrm>
        <a:off x="3731098" y="143005"/>
        <a:ext cx="3110392" cy="1788818"/>
      </dsp:txXfrm>
    </dsp:sp>
    <dsp:sp modelId="{6368AE61-2778-454A-BC5C-51C2F65BEA21}">
      <dsp:nvSpPr>
        <dsp:cNvPr id="0" name=""/>
        <dsp:cNvSpPr/>
      </dsp:nvSpPr>
      <dsp:spPr>
        <a:xfrm>
          <a:off x="7268655" y="46234"/>
          <a:ext cx="3303934" cy="1982360"/>
        </a:xfrm>
        <a:prstGeom prst="roundRect">
          <a:avLst/>
        </a:prstGeom>
        <a:solidFill>
          <a:srgbClr val="036169">
            <a:alpha val="85000"/>
          </a:srgb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4000" tIns="144000" rIns="144000" bIns="144000" numCol="1" spcCol="1270" anchor="ctr" anchorCtr="0">
          <a:noAutofit/>
        </a:bodyPr>
        <a:lstStyle/>
        <a:p>
          <a:pPr marL="0" lvl="0" indent="0" algn="ctr" defTabSz="889000">
            <a:lnSpc>
              <a:spcPct val="90000"/>
            </a:lnSpc>
            <a:spcBef>
              <a:spcPct val="0"/>
            </a:spcBef>
            <a:spcAft>
              <a:spcPct val="35000"/>
            </a:spcAft>
            <a:buFont typeface="+mj-lt"/>
            <a:buNone/>
          </a:pPr>
          <a:r>
            <a:rPr lang="en-GB" sz="2000" b="1" i="0" u="none" kern="1200" dirty="0"/>
            <a:t>3. Are we there yet?</a:t>
          </a:r>
        </a:p>
      </dsp:txBody>
      <dsp:txXfrm>
        <a:off x="7365426" y="143005"/>
        <a:ext cx="3110392" cy="1788818"/>
      </dsp:txXfrm>
    </dsp:sp>
    <dsp:sp modelId="{B577EF3E-A57E-46D5-966E-C339A7B11F24}">
      <dsp:nvSpPr>
        <dsp:cNvPr id="0" name=""/>
        <dsp:cNvSpPr/>
      </dsp:nvSpPr>
      <dsp:spPr>
        <a:xfrm>
          <a:off x="0" y="2358988"/>
          <a:ext cx="3303934" cy="1982360"/>
        </a:xfrm>
        <a:prstGeom prst="roundRect">
          <a:avLst/>
        </a:prstGeom>
        <a:solidFill>
          <a:srgbClr val="036169">
            <a:alpha val="85000"/>
          </a:srgb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4000" tIns="144000" rIns="144000" bIns="144000" numCol="1" spcCol="1270" anchor="ctr" anchorCtr="0">
          <a:noAutofit/>
        </a:bodyPr>
        <a:lstStyle/>
        <a:p>
          <a:pPr marL="0" lvl="0" indent="0" algn="ctr" defTabSz="889000">
            <a:lnSpc>
              <a:spcPct val="90000"/>
            </a:lnSpc>
            <a:spcBef>
              <a:spcPct val="0"/>
            </a:spcBef>
            <a:spcAft>
              <a:spcPct val="35000"/>
            </a:spcAft>
            <a:buFont typeface="+mj-lt"/>
            <a:buNone/>
          </a:pPr>
          <a:r>
            <a:rPr lang="en-GB" sz="2000" b="1" i="0" u="none" kern="1200" dirty="0"/>
            <a:t>4. Thank = Increase</a:t>
          </a:r>
        </a:p>
      </dsp:txBody>
      <dsp:txXfrm>
        <a:off x="96771" y="2455759"/>
        <a:ext cx="3110392" cy="1788818"/>
      </dsp:txXfrm>
    </dsp:sp>
    <dsp:sp modelId="{B28373D6-E30B-425B-B9A6-C5A6365F49FA}">
      <dsp:nvSpPr>
        <dsp:cNvPr id="0" name=""/>
        <dsp:cNvSpPr/>
      </dsp:nvSpPr>
      <dsp:spPr>
        <a:xfrm>
          <a:off x="3634327" y="2358988"/>
          <a:ext cx="3303934" cy="1982360"/>
        </a:xfrm>
        <a:prstGeom prst="roundRect">
          <a:avLst/>
        </a:prstGeom>
        <a:solidFill>
          <a:srgbClr val="036169">
            <a:alpha val="85000"/>
          </a:srgb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4000" tIns="144000" rIns="144000" bIns="144000" numCol="1" spcCol="1270" anchor="ctr" anchorCtr="0">
          <a:noAutofit/>
        </a:bodyPr>
        <a:lstStyle/>
        <a:p>
          <a:pPr marL="0" lvl="0" indent="0" algn="ctr" defTabSz="889000">
            <a:lnSpc>
              <a:spcPct val="90000"/>
            </a:lnSpc>
            <a:spcBef>
              <a:spcPct val="0"/>
            </a:spcBef>
            <a:spcAft>
              <a:spcPct val="35000"/>
            </a:spcAft>
            <a:buFont typeface="+mj-lt"/>
            <a:buNone/>
          </a:pPr>
          <a:r>
            <a:rPr lang="en-GB" sz="2000" b="1" i="0" u="none" kern="1200" dirty="0"/>
            <a:t>5. Share Your Samosas</a:t>
          </a:r>
        </a:p>
      </dsp:txBody>
      <dsp:txXfrm>
        <a:off x="3731098" y="2455759"/>
        <a:ext cx="3110392" cy="1788818"/>
      </dsp:txXfrm>
    </dsp:sp>
    <dsp:sp modelId="{6233F83C-C4CB-49E2-A263-884B3D60D923}">
      <dsp:nvSpPr>
        <dsp:cNvPr id="0" name=""/>
        <dsp:cNvSpPr/>
      </dsp:nvSpPr>
      <dsp:spPr>
        <a:xfrm>
          <a:off x="7268655" y="2358988"/>
          <a:ext cx="3303934" cy="1982360"/>
        </a:xfrm>
        <a:prstGeom prst="roundRect">
          <a:avLst/>
        </a:prstGeom>
        <a:solidFill>
          <a:srgbClr val="036169">
            <a:alpha val="85000"/>
          </a:srgb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4000" tIns="144000" rIns="144000" bIns="144000" numCol="1" spcCol="1270" anchor="ctr" anchorCtr="0">
          <a:noAutofit/>
        </a:bodyPr>
        <a:lstStyle/>
        <a:p>
          <a:pPr marL="0" lvl="0" indent="0" algn="ctr" defTabSz="889000">
            <a:lnSpc>
              <a:spcPct val="90000"/>
            </a:lnSpc>
            <a:spcBef>
              <a:spcPct val="0"/>
            </a:spcBef>
            <a:spcAft>
              <a:spcPct val="35000"/>
            </a:spcAft>
            <a:buFont typeface="+mj-lt"/>
            <a:buNone/>
          </a:pPr>
          <a:r>
            <a:rPr lang="en-GB" sz="2000" b="1" i="0" u="none" kern="1200" dirty="0"/>
            <a:t>6. You are a </a:t>
          </a:r>
          <a:r>
            <a:rPr lang="en-GB" sz="2000" b="1" i="0" u="none" kern="1200" dirty="0" err="1"/>
            <a:t>Muhājir</a:t>
          </a:r>
          <a:endParaRPr lang="en-GB" sz="2000" b="1" i="0" u="none" kern="1200" dirty="0"/>
        </a:p>
      </dsp:txBody>
      <dsp:txXfrm>
        <a:off x="7365426" y="2455759"/>
        <a:ext cx="3110392" cy="1788818"/>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PK"/>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6C1F11-681C-43CC-B1F8-5186555424D6}" type="datetimeFigureOut">
              <a:rPr lang="en-PK" smtClean="0"/>
              <a:t>13/04/2026</a:t>
            </a:fld>
            <a:endParaRPr lang="en-PK"/>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PK"/>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K"/>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PK"/>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50B8B51-A01D-40E9-9594-70BFAD0C32CB}" type="slidenum">
              <a:rPr lang="en-PK" smtClean="0"/>
              <a:t>‹#›</a:t>
            </a:fld>
            <a:endParaRPr lang="en-PK"/>
          </a:p>
        </p:txBody>
      </p:sp>
    </p:spTree>
    <p:extLst>
      <p:ext uri="{BB962C8B-B14F-4D97-AF65-F5344CB8AC3E}">
        <p14:creationId xmlns:p14="http://schemas.microsoft.com/office/powerpoint/2010/main" val="3604457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PK"/>
          </a:p>
        </p:txBody>
      </p:sp>
      <p:sp>
        <p:nvSpPr>
          <p:cNvPr id="3" name="Notes Placeholder 2"/>
          <p:cNvSpPr>
            <a:spLocks noGrp="1"/>
          </p:cNvSpPr>
          <p:nvPr>
            <p:ph type="body" idx="1"/>
          </p:nvPr>
        </p:nvSpPr>
        <p:spPr/>
        <p:txBody>
          <a:bodyPr/>
          <a:lstStyle/>
          <a:p>
            <a:r>
              <a:rPr lang="en-US" dirty="0"/>
              <a:t>The facilitator can either create a Sli.do poll or use Post-it notes </a:t>
            </a:r>
            <a:endParaRPr lang="en-PK" dirty="0"/>
          </a:p>
        </p:txBody>
      </p:sp>
      <p:sp>
        <p:nvSpPr>
          <p:cNvPr id="4" name="Slide Number Placeholder 3"/>
          <p:cNvSpPr>
            <a:spLocks noGrp="1"/>
          </p:cNvSpPr>
          <p:nvPr>
            <p:ph type="sldNum" sz="quarter" idx="5"/>
          </p:nvPr>
        </p:nvSpPr>
        <p:spPr/>
        <p:txBody>
          <a:bodyPr/>
          <a:lstStyle/>
          <a:p>
            <a:fld id="{050B8B51-A01D-40E9-9594-70BFAD0C32CB}" type="slidenum">
              <a:rPr lang="en-PK" smtClean="0"/>
              <a:t>2</a:t>
            </a:fld>
            <a:endParaRPr lang="en-PK"/>
          </a:p>
        </p:txBody>
      </p:sp>
    </p:spTree>
    <p:extLst>
      <p:ext uri="{BB962C8B-B14F-4D97-AF65-F5344CB8AC3E}">
        <p14:creationId xmlns:p14="http://schemas.microsoft.com/office/powerpoint/2010/main" val="32302749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PK"/>
          </a:p>
        </p:txBody>
      </p:sp>
      <p:sp>
        <p:nvSpPr>
          <p:cNvPr id="3" name="Notes Placeholder 2"/>
          <p:cNvSpPr>
            <a:spLocks noGrp="1"/>
          </p:cNvSpPr>
          <p:nvPr>
            <p:ph type="body" idx="1"/>
          </p:nvPr>
        </p:nvSpPr>
        <p:spPr/>
        <p:txBody>
          <a:bodyPr/>
          <a:lstStyle/>
          <a:p>
            <a:pPr rtl="0" fontAlgn="base">
              <a:buFont typeface="+mj-lt"/>
              <a:buAutoNum type="arabicPeriod"/>
            </a:pPr>
            <a:r>
              <a:rPr lang="en-US" sz="1800" b="0" i="0" u="none" strike="noStrike" dirty="0">
                <a:solidFill>
                  <a:srgbClr val="000000"/>
                </a:solidFill>
                <a:effectLst/>
                <a:latin typeface="Arial" panose="020B0604020202020204" pitchFamily="34" charset="0"/>
              </a:rPr>
              <a:t> The repetition of the word </a:t>
            </a:r>
            <a:r>
              <a:rPr lang="en-US" sz="1800" b="0" i="0" u="none" strike="noStrike" dirty="0" err="1">
                <a:solidFill>
                  <a:srgbClr val="000000"/>
                </a:solidFill>
                <a:effectLst/>
                <a:latin typeface="Arial" panose="020B0604020202020204" pitchFamily="34" charset="0"/>
              </a:rPr>
              <a:t>labbayk</a:t>
            </a:r>
            <a:r>
              <a:rPr lang="en-US" sz="1800" b="0" i="0" u="none" strike="noStrike" dirty="0">
                <a:solidFill>
                  <a:srgbClr val="000000"/>
                </a:solidFill>
                <a:effectLst/>
                <a:latin typeface="Arial" panose="020B0604020202020204" pitchFamily="34" charset="0"/>
              </a:rPr>
              <a:t> is your </a:t>
            </a:r>
            <a:r>
              <a:rPr lang="en-US" sz="1800" b="1" i="0" u="none" strike="noStrike" dirty="0">
                <a:solidFill>
                  <a:srgbClr val="000000"/>
                </a:solidFill>
                <a:effectLst/>
                <a:latin typeface="Arial" panose="020B0604020202020204" pitchFamily="34" charset="0"/>
              </a:rPr>
              <a:t>personal pledge</a:t>
            </a:r>
            <a:r>
              <a:rPr lang="en-US" sz="1800" b="0" i="0" u="none" strike="noStrike" dirty="0">
                <a:solidFill>
                  <a:srgbClr val="000000"/>
                </a:solidFill>
                <a:effectLst/>
                <a:latin typeface="Arial" panose="020B0604020202020204" pitchFamily="34" charset="0"/>
              </a:rPr>
              <a:t> to your Lord: I am here to respond to You, again and again. </a:t>
            </a:r>
          </a:p>
          <a:p>
            <a:pPr rtl="0" fontAlgn="base">
              <a:buFont typeface="+mj-lt"/>
              <a:buAutoNum type="arabicPeriod"/>
            </a:pPr>
            <a:r>
              <a:rPr lang="en-US" sz="1800" b="1" i="0" u="none" strike="noStrike" dirty="0">
                <a:solidFill>
                  <a:srgbClr val="000000"/>
                </a:solidFill>
                <a:effectLst/>
                <a:latin typeface="Arial" panose="020B0604020202020204" pitchFamily="34" charset="0"/>
              </a:rPr>
              <a:t> Submission</a:t>
            </a:r>
            <a:r>
              <a:rPr lang="en-US" sz="1800" b="0" i="0" u="none" strike="noStrike" dirty="0">
                <a:solidFill>
                  <a:srgbClr val="000000"/>
                </a:solidFill>
                <a:effectLst/>
                <a:latin typeface="Arial" panose="020B0604020202020204" pitchFamily="34" charset="0"/>
              </a:rPr>
              <a:t> (from </a:t>
            </a:r>
            <a:r>
              <a:rPr lang="en-US" sz="1800" b="0" i="1" u="none" strike="noStrike" dirty="0" err="1">
                <a:solidFill>
                  <a:srgbClr val="000000"/>
                </a:solidFill>
                <a:effectLst/>
                <a:latin typeface="Arial" panose="020B0604020202020204" pitchFamily="34" charset="0"/>
              </a:rPr>
              <a:t>labab</a:t>
            </a:r>
            <a:r>
              <a:rPr lang="en-US" sz="1800" b="0" i="0" u="none" strike="noStrike" dirty="0">
                <a:solidFill>
                  <a:srgbClr val="000000"/>
                </a:solidFill>
                <a:effectLst/>
                <a:latin typeface="Arial" panose="020B0604020202020204" pitchFamily="34" charset="0"/>
              </a:rPr>
              <a:t>: the collar of the animal, which is held tightly and used to subjugate). It is as if you are saying: I have submitted to you Allah, and I am humbling my soul in full obedience and submission to You. </a:t>
            </a:r>
          </a:p>
          <a:p>
            <a:pPr rtl="0" fontAlgn="base">
              <a:buFont typeface="+mj-lt"/>
              <a:buAutoNum type="arabicPeriod"/>
            </a:pPr>
            <a:r>
              <a:rPr lang="en-US" sz="1800" b="1" i="0" u="none" strike="noStrike" dirty="0">
                <a:solidFill>
                  <a:srgbClr val="000000"/>
                </a:solidFill>
                <a:effectLst/>
                <a:latin typeface="Arial" panose="020B0604020202020204" pitchFamily="34" charset="0"/>
              </a:rPr>
              <a:t> Commitment </a:t>
            </a:r>
            <a:r>
              <a:rPr lang="en-US" sz="1800" b="0" i="0" u="none" strike="noStrike" dirty="0">
                <a:solidFill>
                  <a:srgbClr val="000000"/>
                </a:solidFill>
                <a:effectLst/>
                <a:latin typeface="Arial" panose="020B0604020202020204" pitchFamily="34" charset="0"/>
              </a:rPr>
              <a:t>and staying firm (</a:t>
            </a:r>
            <a:r>
              <a:rPr lang="en-US" sz="1800" b="0" i="1" u="none" strike="noStrike" dirty="0" err="1">
                <a:solidFill>
                  <a:srgbClr val="000000"/>
                </a:solidFill>
                <a:effectLst/>
                <a:latin typeface="Arial" panose="020B0604020202020204" pitchFamily="34" charset="0"/>
              </a:rPr>
              <a:t>labba</a:t>
            </a:r>
            <a:r>
              <a:rPr lang="en-US" sz="1800" b="0" i="1" u="none" strike="noStrike" dirty="0">
                <a:solidFill>
                  <a:srgbClr val="000000"/>
                </a:solidFill>
                <a:effectLst/>
                <a:latin typeface="Arial" panose="020B0604020202020204" pitchFamily="34" charset="0"/>
              </a:rPr>
              <a:t> </a:t>
            </a:r>
            <a:r>
              <a:rPr lang="en-US" sz="1800" b="0" i="1" u="none" strike="noStrike" dirty="0" err="1">
                <a:solidFill>
                  <a:srgbClr val="000000"/>
                </a:solidFill>
                <a:effectLst/>
                <a:latin typeface="Arial" panose="020B0604020202020204" pitchFamily="34" charset="0"/>
              </a:rPr>
              <a:t>bil</a:t>
            </a:r>
            <a:r>
              <a:rPr lang="en-US" sz="1800" b="0" i="1" u="none" strike="noStrike" dirty="0">
                <a:solidFill>
                  <a:srgbClr val="000000"/>
                </a:solidFill>
                <a:effectLst/>
                <a:latin typeface="Arial" panose="020B0604020202020204" pitchFamily="34" charset="0"/>
              </a:rPr>
              <a:t> </a:t>
            </a:r>
            <a:r>
              <a:rPr lang="en-US" sz="1800" b="0" i="1" u="none" strike="noStrike" dirty="0" err="1">
                <a:solidFill>
                  <a:srgbClr val="000000"/>
                </a:solidFill>
                <a:effectLst/>
                <a:latin typeface="Arial" panose="020B0604020202020204" pitchFamily="34" charset="0"/>
              </a:rPr>
              <a:t>makān</a:t>
            </a:r>
            <a:r>
              <a:rPr lang="en-US" sz="1800" b="0" i="0" u="none" strike="noStrike" dirty="0">
                <a:solidFill>
                  <a:srgbClr val="000000"/>
                </a:solidFill>
                <a:effectLst/>
                <a:latin typeface="Arial" panose="020B0604020202020204" pitchFamily="34" charset="0"/>
              </a:rPr>
              <a:t>: staying somewhere): I am residing and staying firm in Your obedience, indicating commitment to the continuous act of servitude. </a:t>
            </a:r>
          </a:p>
          <a:p>
            <a:pPr rtl="0" fontAlgn="base">
              <a:buFont typeface="+mj-lt"/>
              <a:buAutoNum type="arabicPeriod"/>
            </a:pPr>
            <a:r>
              <a:rPr lang="en-US" sz="1800" b="1" i="0" u="none" strike="noStrike" dirty="0">
                <a:solidFill>
                  <a:srgbClr val="000000"/>
                </a:solidFill>
                <a:effectLst/>
                <a:latin typeface="Arial" panose="020B0604020202020204" pitchFamily="34" charset="0"/>
              </a:rPr>
              <a:t> Love</a:t>
            </a:r>
            <a:r>
              <a:rPr lang="en-US" sz="1800" b="0" i="0" u="none" strike="noStrike" dirty="0">
                <a:solidFill>
                  <a:srgbClr val="000000"/>
                </a:solidFill>
                <a:effectLst/>
                <a:latin typeface="Arial" panose="020B0604020202020204" pitchFamily="34" charset="0"/>
              </a:rPr>
              <a:t> (from </a:t>
            </a:r>
            <a:r>
              <a:rPr lang="en-US" sz="1800" b="0" i="1" u="none" strike="noStrike" dirty="0" err="1">
                <a:solidFill>
                  <a:srgbClr val="000000"/>
                </a:solidFill>
                <a:effectLst/>
                <a:latin typeface="Arial" panose="020B0604020202020204" pitchFamily="34" charset="0"/>
              </a:rPr>
              <a:t>imr’ah</a:t>
            </a:r>
            <a:r>
              <a:rPr lang="en-US" sz="1800" b="0" i="1" u="none" strike="noStrike" dirty="0">
                <a:solidFill>
                  <a:srgbClr val="000000"/>
                </a:solidFill>
                <a:effectLst/>
                <a:latin typeface="Arial" panose="020B0604020202020204" pitchFamily="34" charset="0"/>
              </a:rPr>
              <a:t> </a:t>
            </a:r>
            <a:r>
              <a:rPr lang="en-US" sz="1800" b="0" i="1" u="none" strike="noStrike" dirty="0" err="1">
                <a:solidFill>
                  <a:srgbClr val="000000"/>
                </a:solidFill>
                <a:effectLst/>
                <a:latin typeface="Arial" panose="020B0604020202020204" pitchFamily="34" charset="0"/>
              </a:rPr>
              <a:t>labbah</a:t>
            </a:r>
            <a:r>
              <a:rPr lang="en-US" sz="1800" b="0" i="0" u="none" strike="noStrike" dirty="0">
                <a:solidFill>
                  <a:srgbClr val="000000"/>
                </a:solidFill>
                <a:effectLst/>
                <a:latin typeface="Arial" panose="020B0604020202020204" pitchFamily="34" charset="0"/>
              </a:rPr>
              <a:t>: a loving woman): I love You, my Lord. </a:t>
            </a:r>
          </a:p>
          <a:p>
            <a:pPr rtl="0" fontAlgn="base">
              <a:buFont typeface="+mj-lt"/>
              <a:buAutoNum type="arabicPeriod"/>
            </a:pPr>
            <a:r>
              <a:rPr lang="en-US" sz="1800" b="1" i="0" u="none" strike="noStrike" dirty="0">
                <a:solidFill>
                  <a:srgbClr val="000000"/>
                </a:solidFill>
                <a:effectLst/>
                <a:latin typeface="Arial" panose="020B0604020202020204" pitchFamily="34" charset="0"/>
              </a:rPr>
              <a:t> Sincerity </a:t>
            </a:r>
            <a:r>
              <a:rPr lang="en-US" sz="1800" b="0" i="0" u="none" strike="noStrike" dirty="0">
                <a:solidFill>
                  <a:srgbClr val="000000"/>
                </a:solidFill>
                <a:effectLst/>
                <a:latin typeface="Arial" panose="020B0604020202020204" pitchFamily="34" charset="0"/>
              </a:rPr>
              <a:t>(from </a:t>
            </a:r>
            <a:r>
              <a:rPr lang="en-US" sz="1800" b="0" i="1" u="none" strike="noStrike" dirty="0" err="1">
                <a:solidFill>
                  <a:srgbClr val="000000"/>
                </a:solidFill>
                <a:effectLst/>
                <a:latin typeface="Arial" panose="020B0604020202020204" pitchFamily="34" charset="0"/>
              </a:rPr>
              <a:t>lubb</a:t>
            </a:r>
            <a:r>
              <a:rPr lang="en-US" sz="1800" b="0" i="1" u="none" strike="noStrike" dirty="0">
                <a:solidFill>
                  <a:srgbClr val="000000"/>
                </a:solidFill>
                <a:effectLst/>
                <a:latin typeface="Arial" panose="020B0604020202020204" pitchFamily="34" charset="0"/>
              </a:rPr>
              <a:t> al-shay’</a:t>
            </a:r>
            <a:r>
              <a:rPr lang="en-US" sz="1800" b="0" i="0" u="none" strike="noStrike" dirty="0">
                <a:solidFill>
                  <a:srgbClr val="000000"/>
                </a:solidFill>
                <a:effectLst/>
                <a:latin typeface="Arial" panose="020B0604020202020204" pitchFamily="34" charset="0"/>
              </a:rPr>
              <a:t>: core of something, essence): points to the purest part of a person (their heart and intellect) aligning completely with the will of Allah. </a:t>
            </a:r>
            <a:endParaRPr lang="en-US" sz="1800" b="1" i="0" u="none" strike="noStrike" dirty="0">
              <a:solidFill>
                <a:srgbClr val="000000"/>
              </a:solidFill>
              <a:effectLst/>
              <a:latin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14</a:t>
            </a:fld>
            <a:endParaRPr lang="en-PK"/>
          </a:p>
        </p:txBody>
      </p:sp>
    </p:spTree>
    <p:extLst>
      <p:ext uri="{BB962C8B-B14F-4D97-AF65-F5344CB8AC3E}">
        <p14:creationId xmlns:p14="http://schemas.microsoft.com/office/powerpoint/2010/main" val="7993036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PK"/>
          </a:p>
        </p:txBody>
      </p:sp>
      <p:sp>
        <p:nvSpPr>
          <p:cNvPr id="3" name="Notes Placeholder 2"/>
          <p:cNvSpPr>
            <a:spLocks noGrp="1"/>
          </p:cNvSpPr>
          <p:nvPr>
            <p:ph type="body" idx="1"/>
          </p:nvPr>
        </p:nvSpPr>
        <p:spPr/>
        <p:txBody>
          <a:bodyPr/>
          <a:lstStyle/>
          <a:p>
            <a:pPr marL="228600" indent="-228600">
              <a:buAutoNum type="arabicPeriod"/>
            </a:pPr>
            <a:r>
              <a:rPr lang="en-US" dirty="0"/>
              <a:t>You are saying: my focus is You, and You Alone. I will not get distracted. When you are reciting these words in moments of difficulty, you will stay focused on Allah. You will forget about demanding your rights as you are only there for His sake.</a:t>
            </a:r>
          </a:p>
          <a:p>
            <a:pPr marL="228600" indent="-228600">
              <a:buAutoNum type="arabicPeriod"/>
            </a:pPr>
            <a:r>
              <a:rPr lang="en-US" dirty="0"/>
              <a:t>You are praising Allah by His permission. The definite article ‘al’ implies completeness i.e. ALL thanks and praise belong to Allah Alone, and ALL blessings are from Him Alone; the blessings you are aware of and those you are not </a:t>
            </a:r>
            <a:r>
              <a:rPr lang="en-US" dirty="0" err="1"/>
              <a:t>cognisant</a:t>
            </a:r>
            <a:r>
              <a:rPr lang="en-US" dirty="0"/>
              <a:t> of. You are praising Him for His perfection, beauty and grandeur. You also </a:t>
            </a:r>
            <a:r>
              <a:rPr lang="en-US" dirty="0" err="1"/>
              <a:t>realise</a:t>
            </a:r>
            <a:r>
              <a:rPr lang="en-US" dirty="0"/>
              <a:t> and acknowledge who is truly in power and control. Only Allah has complete and utter sovereignty over all existence; He is the true King who has ownership over everything. </a:t>
            </a:r>
          </a:p>
          <a:p>
            <a:pPr marL="228600" indent="-228600">
              <a:buAutoNum type="arabicPeriod"/>
            </a:pPr>
            <a:r>
              <a:rPr lang="en-US" dirty="0"/>
              <a:t>After praising Allah for being the King, you negate any partners from Him, as this is the most complete form of kingship. He is the only True Creator and King, who has no partners and no need for any.</a:t>
            </a:r>
          </a:p>
          <a:p>
            <a:pPr marL="228600" indent="-228600">
              <a:buAutoNum type="arabicPeriod"/>
            </a:pPr>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15</a:t>
            </a:fld>
            <a:endParaRPr lang="en-PK"/>
          </a:p>
        </p:txBody>
      </p:sp>
    </p:spTree>
    <p:extLst>
      <p:ext uri="{BB962C8B-B14F-4D97-AF65-F5344CB8AC3E}">
        <p14:creationId xmlns:p14="http://schemas.microsoft.com/office/powerpoint/2010/main" val="3994105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PK"/>
          </a:p>
        </p:txBody>
      </p:sp>
      <p:sp>
        <p:nvSpPr>
          <p:cNvPr id="3" name="Notes Placeholder 2"/>
          <p:cNvSpPr>
            <a:spLocks noGrp="1"/>
          </p:cNvSpPr>
          <p:nvPr>
            <p:ph type="body" idx="1"/>
          </p:nvPr>
        </p:nvSpPr>
        <p:spPr/>
        <p:txBody>
          <a:bodyPr/>
          <a:lstStyle/>
          <a:p>
            <a:pPr rtl="0" fontAlgn="base">
              <a:buFont typeface="+mj-lt"/>
              <a:buAutoNum type="arabicPeriod"/>
            </a:pPr>
            <a:r>
              <a:rPr lang="en-US" sz="1800" b="1" i="0" u="none" strike="noStrike" dirty="0">
                <a:solidFill>
                  <a:srgbClr val="000000"/>
                </a:solidFill>
                <a:effectLst/>
                <a:latin typeface="Arial" panose="020B0604020202020204" pitchFamily="34" charset="0"/>
              </a:rPr>
              <a:t>The </a:t>
            </a:r>
            <a:r>
              <a:rPr lang="en-US" sz="1800" b="1" i="0" u="none" strike="noStrike" dirty="0" err="1">
                <a:solidFill>
                  <a:srgbClr val="000000"/>
                </a:solidFill>
                <a:effectLst/>
                <a:latin typeface="Arial" panose="020B0604020202020204" pitchFamily="34" charset="0"/>
              </a:rPr>
              <a:t>talbiyah</a:t>
            </a:r>
            <a:r>
              <a:rPr lang="en-US" sz="1800" b="1" i="0" u="none" strike="noStrike" dirty="0">
                <a:solidFill>
                  <a:srgbClr val="000000"/>
                </a:solidFill>
                <a:effectLst/>
                <a:latin typeface="Arial" panose="020B0604020202020204" pitchFamily="34" charset="0"/>
              </a:rPr>
              <a:t> is a collective cry</a:t>
            </a:r>
            <a:r>
              <a:rPr lang="en-US" sz="1800" b="0" i="0" u="none" strike="noStrike" dirty="0">
                <a:solidFill>
                  <a:srgbClr val="000000"/>
                </a:solidFill>
                <a:effectLst/>
                <a:latin typeface="Arial" panose="020B0604020202020204" pitchFamily="34" charset="0"/>
              </a:rPr>
              <a:t>. It is declared by hundreds of thousands of people in one unified voice: everyone is responding to the call of Allah. </a:t>
            </a:r>
          </a:p>
          <a:p>
            <a:pPr marL="457200" rtl="0">
              <a:buNone/>
            </a:pPr>
            <a:br>
              <a:rPr lang="en-US" b="0" dirty="0">
                <a:effectLst/>
              </a:rPr>
            </a:br>
            <a:r>
              <a:rPr lang="en-US" sz="1800" b="0" i="0" u="none" strike="noStrike" dirty="0">
                <a:solidFill>
                  <a:srgbClr val="000000"/>
                </a:solidFill>
                <a:effectLst/>
                <a:latin typeface="Arial" panose="020B0604020202020204" pitchFamily="34" charset="0"/>
              </a:rPr>
              <a:t>Reflect: As you recite the </a:t>
            </a:r>
            <a:r>
              <a:rPr lang="en-US" sz="1800" b="0" i="0" u="none" strike="noStrike" dirty="0" err="1">
                <a:solidFill>
                  <a:srgbClr val="000000"/>
                </a:solidFill>
                <a:effectLst/>
                <a:latin typeface="Arial" panose="020B0604020202020204" pitchFamily="34" charset="0"/>
              </a:rPr>
              <a:t>talbiyah</a:t>
            </a:r>
            <a:r>
              <a:rPr lang="en-US" sz="1800" b="0" i="0" u="none" strike="noStrike" dirty="0">
                <a:solidFill>
                  <a:srgbClr val="000000"/>
                </a:solidFill>
                <a:effectLst/>
                <a:latin typeface="Arial" panose="020B0604020202020204" pitchFamily="34" charset="0"/>
              </a:rPr>
              <a:t>, along with others, take a moment of how it feels being united in your response to Allah. </a:t>
            </a:r>
            <a:endParaRPr lang="en-US" b="0" dirty="0">
              <a:effectLst/>
            </a:endParaRPr>
          </a:p>
          <a:p>
            <a:pPr>
              <a:buNone/>
            </a:pPr>
            <a:br>
              <a:rPr lang="en-US" b="0" dirty="0">
                <a:effectLst/>
              </a:rPr>
            </a:br>
            <a:r>
              <a:rPr lang="en-US" sz="1800" b="0" i="0" u="none" strike="noStrike" dirty="0">
                <a:solidFill>
                  <a:srgbClr val="000000"/>
                </a:solidFill>
                <a:effectLst/>
                <a:latin typeface="Arial" panose="020B0604020202020204" pitchFamily="34" charset="0"/>
              </a:rPr>
              <a:t>Reflect: What type of friends/company do you have? Do they support you in responding to Allah’s commands? </a:t>
            </a:r>
          </a:p>
          <a:p>
            <a:pPr>
              <a:buNone/>
            </a:pPr>
            <a:endParaRPr lang="en-US" sz="1800" b="0" i="0" u="none" strike="noStrike" dirty="0">
              <a:solidFill>
                <a:srgbClr val="000000"/>
              </a:solidFill>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Arial" panose="020B0604020202020204" pitchFamily="34" charset="0"/>
              </a:rPr>
              <a:t>2. The </a:t>
            </a:r>
            <a:r>
              <a:rPr lang="en-US" sz="1800" b="0" i="0" u="none" strike="noStrike" dirty="0" err="1">
                <a:solidFill>
                  <a:srgbClr val="000000"/>
                </a:solidFill>
                <a:effectLst/>
                <a:latin typeface="Arial" panose="020B0604020202020204" pitchFamily="34" charset="0"/>
              </a:rPr>
              <a:t>talbiyah</a:t>
            </a:r>
            <a:r>
              <a:rPr lang="en-US" sz="1800" b="0" i="0" u="none" strike="noStrike" dirty="0">
                <a:solidFill>
                  <a:srgbClr val="000000"/>
                </a:solidFill>
                <a:effectLst/>
                <a:latin typeface="Arial" panose="020B0604020202020204" pitchFamily="34" charset="0"/>
              </a:rPr>
              <a:t> connects you to the </a:t>
            </a:r>
            <a:r>
              <a:rPr lang="en-US" sz="1800" b="1" i="0" u="none" strike="noStrike" dirty="0">
                <a:solidFill>
                  <a:srgbClr val="000000"/>
                </a:solidFill>
                <a:effectLst/>
                <a:latin typeface="Arial" panose="020B0604020202020204" pitchFamily="34" charset="0"/>
              </a:rPr>
              <a:t>legacy of the Prophets</a:t>
            </a:r>
            <a:r>
              <a:rPr lang="en-US" sz="1800" b="0" i="0" u="none" strike="noStrike" dirty="0">
                <a:solidFill>
                  <a:srgbClr val="000000"/>
                </a:solidFill>
                <a:effectLst/>
                <a:latin typeface="Arial" panose="020B0604020202020204" pitchFamily="34" charset="0"/>
              </a:rPr>
              <a:t>. </a:t>
            </a:r>
            <a:r>
              <a:rPr lang="en-US" sz="1800" b="0" i="0" u="none" strike="noStrike" dirty="0" err="1">
                <a:solidFill>
                  <a:srgbClr val="000000"/>
                </a:solidFill>
                <a:effectLst/>
                <a:latin typeface="Arial" panose="020B0604020202020204" pitchFamily="34" charset="0"/>
              </a:rPr>
              <a:t>Ḥajj</a:t>
            </a:r>
            <a:r>
              <a:rPr lang="en-US" sz="1800" b="0" i="0" u="none" strike="noStrike" dirty="0">
                <a:solidFill>
                  <a:srgbClr val="000000"/>
                </a:solidFill>
                <a:effectLst/>
                <a:latin typeface="Arial" panose="020B0604020202020204" pitchFamily="34" charset="0"/>
              </a:rPr>
              <a:t> was performed by many Prophets and Messengers: it is an act of worship which connects us to our deep heritage. We are taking the same road taken by earlier Prophets and will be taken by </a:t>
            </a:r>
            <a:r>
              <a:rPr lang="en-US" sz="1800" b="0" i="0" u="none" strike="noStrike" dirty="0" err="1">
                <a:solidFill>
                  <a:srgbClr val="000000"/>
                </a:solidFill>
                <a:effectLst/>
                <a:latin typeface="Arial" panose="020B0604020202020204" pitchFamily="34" charset="0"/>
              </a:rPr>
              <a:t>ʿIsā</a:t>
            </a:r>
            <a:r>
              <a:rPr lang="en-US" sz="1800" b="0" i="0" u="none" strike="noStrike" dirty="0">
                <a:solidFill>
                  <a:srgbClr val="000000"/>
                </a:solidFill>
                <a:effectLst/>
                <a:latin typeface="Arial" panose="020B0604020202020204" pitchFamily="34" charset="0"/>
              </a:rPr>
              <a:t> (as) when he comes.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0" i="0" u="none" strike="noStrike" dirty="0">
              <a:solidFill>
                <a:srgbClr val="000000"/>
              </a:solidFill>
              <a:effectLst/>
              <a:latin typeface="Arial" panose="020B0604020202020204" pitchFamily="34" charset="0"/>
            </a:endParaRPr>
          </a:p>
          <a:p>
            <a:pPr marL="457200" rtl="0">
              <a:buNone/>
            </a:pPr>
            <a:r>
              <a:rPr lang="en-GB" sz="1800" b="0" i="0" u="none" strike="noStrike" dirty="0">
                <a:solidFill>
                  <a:srgbClr val="000000"/>
                </a:solidFill>
                <a:effectLst/>
                <a:latin typeface="Arial" panose="020B0604020202020204" pitchFamily="34" charset="0"/>
              </a:rPr>
              <a:t>Upon passing </a:t>
            </a:r>
            <a:r>
              <a:rPr lang="en-GB" sz="1800" b="0" i="0" u="none" strike="noStrike" dirty="0" err="1">
                <a:solidFill>
                  <a:srgbClr val="000000"/>
                </a:solidFill>
                <a:effectLst/>
                <a:latin typeface="Arial" panose="020B0604020202020204" pitchFamily="34" charset="0"/>
              </a:rPr>
              <a:t>Rawḥā</a:t>
            </a:r>
            <a:r>
              <a:rPr lang="en-GB" sz="1800" b="0" i="0" u="none" strike="noStrike" dirty="0">
                <a:solidFill>
                  <a:srgbClr val="000000"/>
                </a:solidFill>
                <a:effectLst/>
                <a:latin typeface="Arial" panose="020B0604020202020204" pitchFamily="34" charset="0"/>
              </a:rPr>
              <a:t>’, he </a:t>
            </a:r>
            <a:r>
              <a:rPr lang="ar-AE" sz="1800" b="0" i="0" u="none" strike="noStrike" dirty="0">
                <a:solidFill>
                  <a:srgbClr val="000000"/>
                </a:solidFill>
                <a:effectLst/>
                <a:latin typeface="Arial" panose="020B0604020202020204" pitchFamily="34" charset="0"/>
              </a:rPr>
              <a:t>ﷺ </a:t>
            </a:r>
            <a:r>
              <a:rPr lang="en-GB" sz="1800" b="0" i="0" u="none" strike="noStrike" dirty="0">
                <a:solidFill>
                  <a:srgbClr val="000000"/>
                </a:solidFill>
                <a:effectLst/>
                <a:latin typeface="Arial" panose="020B0604020202020204" pitchFamily="34" charset="0"/>
              </a:rPr>
              <a:t>said,  “70 Prophets went through the </a:t>
            </a:r>
            <a:r>
              <a:rPr lang="en-GB" sz="1800" b="0" i="0" u="none" strike="noStrike" dirty="0" err="1">
                <a:solidFill>
                  <a:srgbClr val="000000"/>
                </a:solidFill>
                <a:effectLst/>
                <a:latin typeface="Arial" panose="020B0604020202020204" pitchFamily="34" charset="0"/>
              </a:rPr>
              <a:t>Rawḥā</a:t>
            </a:r>
            <a:r>
              <a:rPr lang="en-GB" sz="1800" b="0" i="0" u="none" strike="noStrike" dirty="0">
                <a:solidFill>
                  <a:srgbClr val="000000"/>
                </a:solidFill>
                <a:effectLst/>
                <a:latin typeface="Arial" panose="020B0604020202020204" pitchFamily="34" charset="0"/>
              </a:rPr>
              <a:t>’ passage to perform </a:t>
            </a:r>
            <a:r>
              <a:rPr lang="en-GB" sz="1800" b="0" i="0" u="none" strike="noStrike" dirty="0" err="1">
                <a:solidFill>
                  <a:srgbClr val="000000"/>
                </a:solidFill>
                <a:effectLst/>
                <a:latin typeface="Arial" panose="020B0604020202020204" pitchFamily="34" charset="0"/>
              </a:rPr>
              <a:t>ḥajj</a:t>
            </a:r>
            <a:r>
              <a:rPr lang="en-GB" sz="1800" b="0" i="0" u="none" strike="noStrike" dirty="0">
                <a:solidFill>
                  <a:srgbClr val="000000"/>
                </a:solidFill>
                <a:effectLst/>
                <a:latin typeface="Arial" panose="020B0604020202020204" pitchFamily="34" charset="0"/>
              </a:rPr>
              <a:t>” (Ṭabarānī).</a:t>
            </a:r>
            <a:endParaRPr lang="en-GB" sz="2800" b="0" dirty="0">
              <a:effectLst/>
            </a:endParaRPr>
          </a:p>
          <a:p>
            <a:pPr>
              <a:buNone/>
            </a:pPr>
            <a:br>
              <a:rPr lang="en-GB" sz="2800" dirty="0"/>
            </a:br>
            <a:endParaRPr lang="en-US" sz="1800" b="0" i="0" u="none" strike="noStrike" dirty="0">
              <a:solidFill>
                <a:srgbClr val="000000"/>
              </a:solidFill>
              <a:effectLst/>
              <a:latin typeface="Arial" panose="020B0604020202020204" pitchFamily="34" charset="0"/>
            </a:endParaRPr>
          </a:p>
          <a:p>
            <a:pPr>
              <a:buNone/>
            </a:pPr>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16</a:t>
            </a:fld>
            <a:endParaRPr lang="en-PK"/>
          </a:p>
        </p:txBody>
      </p:sp>
    </p:spTree>
    <p:extLst>
      <p:ext uri="{BB962C8B-B14F-4D97-AF65-F5344CB8AC3E}">
        <p14:creationId xmlns:p14="http://schemas.microsoft.com/office/powerpoint/2010/main" val="26953954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PK"/>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i="0" u="none" strike="noStrike" dirty="0">
                <a:solidFill>
                  <a:srgbClr val="000000"/>
                </a:solidFill>
                <a:effectLst/>
                <a:latin typeface="Arial" panose="020B0604020202020204" pitchFamily="34" charset="0"/>
              </a:rPr>
              <a:t>1. The </a:t>
            </a:r>
            <a:r>
              <a:rPr lang="en-GB" sz="1800" b="1" i="0" u="none" strike="noStrike" dirty="0" err="1">
                <a:solidFill>
                  <a:srgbClr val="000000"/>
                </a:solidFill>
                <a:effectLst/>
                <a:latin typeface="Arial" panose="020B0604020202020204" pitchFamily="34" charset="0"/>
              </a:rPr>
              <a:t>talbiyah</a:t>
            </a:r>
            <a:r>
              <a:rPr lang="en-GB" sz="1800" b="1" i="0" u="none" strike="noStrike" dirty="0">
                <a:solidFill>
                  <a:srgbClr val="000000"/>
                </a:solidFill>
                <a:effectLst/>
                <a:latin typeface="Arial" panose="020B0604020202020204" pitchFamily="34" charset="0"/>
              </a:rPr>
              <a:t> connects you to nature</a:t>
            </a:r>
            <a:r>
              <a:rPr lang="en-GB" sz="1800" b="0" i="0" u="none" strike="noStrike" dirty="0">
                <a:solidFill>
                  <a:srgbClr val="000000"/>
                </a:solidFill>
                <a:effectLst/>
                <a:latin typeface="Arial" panose="020B0604020202020204" pitchFamily="34" charset="0"/>
              </a:rPr>
              <a:t>. All of nature is responding to your </a:t>
            </a:r>
            <a:r>
              <a:rPr lang="en-GB" sz="1800" b="0" i="0" u="none" strike="noStrike" dirty="0" err="1">
                <a:solidFill>
                  <a:srgbClr val="000000"/>
                </a:solidFill>
                <a:effectLst/>
                <a:latin typeface="Arial" panose="020B0604020202020204" pitchFamily="34" charset="0"/>
              </a:rPr>
              <a:t>talbiyah</a:t>
            </a:r>
            <a:r>
              <a:rPr lang="en-GB" sz="1800" b="0" i="0" u="none" strike="noStrike" dirty="0">
                <a:solidFill>
                  <a:srgbClr val="000000"/>
                </a:solidFill>
                <a:effectLst/>
                <a:latin typeface="Arial" panose="020B0604020202020204" pitchFamily="34" charset="0"/>
              </a:rPr>
              <a:t> and is being a witness for you. The Prophet </a:t>
            </a:r>
            <a:r>
              <a:rPr lang="ar-AE" sz="1800" b="0" i="0" u="none" strike="noStrike" dirty="0">
                <a:solidFill>
                  <a:srgbClr val="000000"/>
                </a:solidFill>
                <a:effectLst/>
                <a:latin typeface="Arial" panose="020B0604020202020204" pitchFamily="34" charset="0"/>
              </a:rPr>
              <a:t>ﷺ </a:t>
            </a:r>
            <a:r>
              <a:rPr lang="en-GB" sz="1800" b="0" i="0" u="none" strike="noStrike" dirty="0">
                <a:solidFill>
                  <a:srgbClr val="000000"/>
                </a:solidFill>
                <a:effectLst/>
                <a:latin typeface="Arial" panose="020B0604020202020204" pitchFamily="34" charset="0"/>
              </a:rPr>
              <a:t>said, “</a:t>
            </a:r>
            <a:r>
              <a:rPr lang="en-GB" sz="1800" b="1" i="0" u="none" strike="noStrike" dirty="0">
                <a:solidFill>
                  <a:srgbClr val="000000"/>
                </a:solidFill>
                <a:effectLst/>
                <a:latin typeface="Arial" panose="020B0604020202020204" pitchFamily="34" charset="0"/>
              </a:rPr>
              <a:t>There is no one who recites the </a:t>
            </a:r>
            <a:r>
              <a:rPr lang="en-GB" sz="1800" b="1" i="0" u="none" strike="noStrike" dirty="0" err="1">
                <a:solidFill>
                  <a:srgbClr val="000000"/>
                </a:solidFill>
                <a:effectLst/>
                <a:latin typeface="Arial" panose="020B0604020202020204" pitchFamily="34" charset="0"/>
              </a:rPr>
              <a:t>talbiyah</a:t>
            </a:r>
            <a:r>
              <a:rPr lang="en-GB" sz="1800" b="1" i="0" u="none" strike="noStrike" dirty="0">
                <a:solidFill>
                  <a:srgbClr val="000000"/>
                </a:solidFill>
                <a:effectLst/>
                <a:latin typeface="Arial" panose="020B0604020202020204" pitchFamily="34" charset="0"/>
              </a:rPr>
              <a:t> except that everything to his right and left — stones, trees, and even clumps of earth — recite the </a:t>
            </a:r>
            <a:r>
              <a:rPr lang="en-GB" sz="1800" b="1" i="0" u="none" strike="noStrike" dirty="0" err="1">
                <a:solidFill>
                  <a:srgbClr val="000000"/>
                </a:solidFill>
                <a:effectLst/>
                <a:latin typeface="Arial" panose="020B0604020202020204" pitchFamily="34" charset="0"/>
              </a:rPr>
              <a:t>talbiyah</a:t>
            </a:r>
            <a:r>
              <a:rPr lang="en-GB" sz="1800" b="1" i="0" u="none" strike="noStrike" dirty="0">
                <a:solidFill>
                  <a:srgbClr val="000000"/>
                </a:solidFill>
                <a:effectLst/>
                <a:latin typeface="Arial" panose="020B0604020202020204" pitchFamily="34" charset="0"/>
              </a:rPr>
              <a:t>, until the whole earth joins in from this side to that” (</a:t>
            </a:r>
            <a:r>
              <a:rPr lang="en-GB" sz="1800" b="1" i="0" u="none" strike="noStrike" dirty="0" err="1">
                <a:solidFill>
                  <a:srgbClr val="000000"/>
                </a:solidFill>
                <a:effectLst/>
                <a:latin typeface="Arial" panose="020B0604020202020204" pitchFamily="34" charset="0"/>
              </a:rPr>
              <a:t>Tirmidhī</a:t>
            </a:r>
            <a:r>
              <a:rPr lang="en-GB" sz="1800" b="1" i="0" u="none" strike="noStrike" dirty="0">
                <a:solidFill>
                  <a:srgbClr val="000000"/>
                </a:solidFill>
                <a:effectLst/>
                <a:latin typeface="Arial" panose="020B0604020202020204" pitchFamily="34" charset="0"/>
              </a:rPr>
              <a:t>). </a:t>
            </a:r>
          </a:p>
          <a:p>
            <a:endParaRPr lang="en-GB" dirty="0"/>
          </a:p>
          <a:p>
            <a:endParaRPr lang="en-GB" dirty="0"/>
          </a:p>
          <a:p>
            <a:r>
              <a:rPr lang="en-US" dirty="0"/>
              <a:t>Every time you say the </a:t>
            </a:r>
            <a:r>
              <a:rPr lang="en-US" dirty="0" err="1"/>
              <a:t>talbiyah</a:t>
            </a:r>
            <a:r>
              <a:rPr lang="en-US" dirty="0"/>
              <a:t>, remind yourself of how close you are to reaching the Kaʿbah and allow your yearning and longing for Allah to increase. </a:t>
            </a:r>
          </a:p>
          <a:p>
            <a:r>
              <a:rPr lang="en-GB" dirty="0"/>
              <a:t> </a:t>
            </a:r>
          </a:p>
        </p:txBody>
      </p:sp>
      <p:sp>
        <p:nvSpPr>
          <p:cNvPr id="4" name="Slide Number Placeholder 3"/>
          <p:cNvSpPr>
            <a:spLocks noGrp="1"/>
          </p:cNvSpPr>
          <p:nvPr>
            <p:ph type="sldNum" sz="quarter" idx="5"/>
          </p:nvPr>
        </p:nvSpPr>
        <p:spPr/>
        <p:txBody>
          <a:bodyPr/>
          <a:lstStyle/>
          <a:p>
            <a:fld id="{050B8B51-A01D-40E9-9594-70BFAD0C32CB}" type="slidenum">
              <a:rPr lang="en-PK" smtClean="0"/>
              <a:t>17</a:t>
            </a:fld>
            <a:endParaRPr lang="en-PK"/>
          </a:p>
        </p:txBody>
      </p:sp>
    </p:spTree>
    <p:extLst>
      <p:ext uri="{BB962C8B-B14F-4D97-AF65-F5344CB8AC3E}">
        <p14:creationId xmlns:p14="http://schemas.microsoft.com/office/powerpoint/2010/main" val="14435874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764608-0FF3-C658-9146-11B2F54B55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5313DD-F481-DA98-6EBC-5A6E628EA89F}"/>
              </a:ext>
            </a:extLst>
          </p:cNvPr>
          <p:cNvSpPr>
            <a:spLocks noGrp="1" noRot="1" noChangeAspect="1"/>
          </p:cNvSpPr>
          <p:nvPr>
            <p:ph type="sldImg"/>
          </p:nvPr>
        </p:nvSpPr>
        <p:spPr/>
        <p:txBody>
          <a:bodyPr/>
          <a:lstStyle/>
          <a:p>
            <a:endParaRPr lang="en-PK"/>
          </a:p>
        </p:txBody>
      </p:sp>
      <p:sp>
        <p:nvSpPr>
          <p:cNvPr id="3" name="Notes Placeholder 2">
            <a:extLst>
              <a:ext uri="{FF2B5EF4-FFF2-40B4-BE49-F238E27FC236}">
                <a16:creationId xmlns:a16="http://schemas.microsoft.com/office/drawing/2014/main" id="{A689E496-E99C-4731-FE01-75720FA9A4BE}"/>
              </a:ext>
            </a:extLst>
          </p:cNvPr>
          <p:cNvSpPr>
            <a:spLocks noGrp="1"/>
          </p:cNvSpPr>
          <p:nvPr>
            <p:ph type="body" idx="1"/>
          </p:nvPr>
        </p:nvSpPr>
        <p:spPr/>
        <p:txBody>
          <a:bodyPr/>
          <a:lstStyle/>
          <a:p>
            <a:r>
              <a:rPr lang="en-US" dirty="0"/>
              <a:t>This is now the time to focus and ensure you do not get distracted. </a:t>
            </a:r>
            <a:endParaRPr lang="en-PK" dirty="0"/>
          </a:p>
        </p:txBody>
      </p:sp>
      <p:sp>
        <p:nvSpPr>
          <p:cNvPr id="4" name="Slide Number Placeholder 3">
            <a:extLst>
              <a:ext uri="{FF2B5EF4-FFF2-40B4-BE49-F238E27FC236}">
                <a16:creationId xmlns:a16="http://schemas.microsoft.com/office/drawing/2014/main" id="{87D86740-DAC7-09E8-6D1C-D9081E7C54C0}"/>
              </a:ext>
            </a:extLst>
          </p:cNvPr>
          <p:cNvSpPr>
            <a:spLocks noGrp="1"/>
          </p:cNvSpPr>
          <p:nvPr>
            <p:ph type="sldNum" sz="quarter" idx="5"/>
          </p:nvPr>
        </p:nvSpPr>
        <p:spPr/>
        <p:txBody>
          <a:bodyPr/>
          <a:lstStyle/>
          <a:p>
            <a:fld id="{050B8B51-A01D-40E9-9594-70BFAD0C32CB}" type="slidenum">
              <a:rPr lang="en-PK" smtClean="0"/>
              <a:t>18</a:t>
            </a:fld>
            <a:endParaRPr lang="en-PK"/>
          </a:p>
        </p:txBody>
      </p:sp>
    </p:spTree>
    <p:extLst>
      <p:ext uri="{BB962C8B-B14F-4D97-AF65-F5344CB8AC3E}">
        <p14:creationId xmlns:p14="http://schemas.microsoft.com/office/powerpoint/2010/main" val="40871373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PK"/>
          </a:p>
        </p:txBody>
      </p:sp>
      <p:sp>
        <p:nvSpPr>
          <p:cNvPr id="3" name="Notes Placeholder 2"/>
          <p:cNvSpPr>
            <a:spLocks noGrp="1"/>
          </p:cNvSpPr>
          <p:nvPr>
            <p:ph type="body" idx="1"/>
          </p:nvPr>
        </p:nvSpPr>
        <p:spPr/>
        <p:txBody>
          <a:bodyPr/>
          <a:lstStyle/>
          <a:p>
            <a:r>
              <a:rPr lang="en-US" dirty="0"/>
              <a:t>Show participants the diagram and explain the key landmarks. </a:t>
            </a:r>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21</a:t>
            </a:fld>
            <a:endParaRPr lang="en-PK"/>
          </a:p>
        </p:txBody>
      </p:sp>
    </p:spTree>
    <p:extLst>
      <p:ext uri="{BB962C8B-B14F-4D97-AF65-F5344CB8AC3E}">
        <p14:creationId xmlns:p14="http://schemas.microsoft.com/office/powerpoint/2010/main" val="10598815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PK"/>
          </a:p>
        </p:txBody>
      </p:sp>
      <p:sp>
        <p:nvSpPr>
          <p:cNvPr id="3" name="Notes Placeholder 2"/>
          <p:cNvSpPr>
            <a:spLocks noGrp="1"/>
          </p:cNvSpPr>
          <p:nvPr>
            <p:ph type="body" idx="1"/>
          </p:nvPr>
        </p:nvSpPr>
        <p:spPr/>
        <p:txBody>
          <a:bodyPr/>
          <a:lstStyle/>
          <a:p>
            <a:r>
              <a:rPr lang="en-US" dirty="0"/>
              <a:t>Give the groups around 4 mins to complete the task. Ask the groups to feedback the key points. Facilitator to add any missing points. </a:t>
            </a:r>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22</a:t>
            </a:fld>
            <a:endParaRPr lang="en-PK"/>
          </a:p>
        </p:txBody>
      </p:sp>
    </p:spTree>
    <p:extLst>
      <p:ext uri="{BB962C8B-B14F-4D97-AF65-F5344CB8AC3E}">
        <p14:creationId xmlns:p14="http://schemas.microsoft.com/office/powerpoint/2010/main" val="35750442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PK"/>
          </a:p>
        </p:txBody>
      </p:sp>
      <p:sp>
        <p:nvSpPr>
          <p:cNvPr id="3" name="Notes Placeholder 2"/>
          <p:cNvSpPr>
            <a:spLocks noGrp="1"/>
          </p:cNvSpPr>
          <p:nvPr>
            <p:ph type="body" idx="1"/>
          </p:nvPr>
        </p:nvSpPr>
        <p:spPr/>
        <p:txBody>
          <a:bodyPr/>
          <a:lstStyle/>
          <a:p>
            <a:pPr marL="457200" rtl="0">
              <a:buNone/>
            </a:pPr>
            <a:r>
              <a:rPr lang="en-GB" sz="1800" b="1" i="0" u="none" strike="noStrike" dirty="0">
                <a:solidFill>
                  <a:srgbClr val="000000"/>
                </a:solidFill>
                <a:effectLst/>
                <a:latin typeface="Arial" panose="020B0604020202020204" pitchFamily="34" charset="0"/>
              </a:rPr>
              <a:t>Tip: </a:t>
            </a:r>
            <a:r>
              <a:rPr lang="en-GB" sz="1800" b="0" i="0" u="none" strike="noStrike" dirty="0">
                <a:solidFill>
                  <a:srgbClr val="000000"/>
                </a:solidFill>
                <a:effectLst/>
                <a:latin typeface="Arial" panose="020B0604020202020204" pitchFamily="34" charset="0"/>
              </a:rPr>
              <a:t>Assign a specific purpose for each round of </a:t>
            </a:r>
            <a:r>
              <a:rPr lang="en-GB" sz="1800" b="0" i="0" u="none" strike="noStrike" dirty="0" err="1">
                <a:solidFill>
                  <a:srgbClr val="000000"/>
                </a:solidFill>
                <a:effectLst/>
                <a:latin typeface="Arial" panose="020B0604020202020204" pitchFamily="34" charset="0"/>
              </a:rPr>
              <a:t>ṭawāf</a:t>
            </a:r>
            <a:r>
              <a:rPr lang="en-GB" sz="1800" b="0" i="0" u="none" strike="noStrike" dirty="0">
                <a:solidFill>
                  <a:srgbClr val="000000"/>
                </a:solidFill>
                <a:effectLst/>
                <a:latin typeface="Arial" panose="020B0604020202020204" pitchFamily="34" charset="0"/>
              </a:rPr>
              <a:t> so that you’re not wandering aimlessly. Some choose to recite the Qur’ān during </a:t>
            </a:r>
            <a:r>
              <a:rPr lang="en-GB" sz="1800" b="0" i="0" u="none" strike="noStrike" dirty="0" err="1">
                <a:solidFill>
                  <a:srgbClr val="000000"/>
                </a:solidFill>
                <a:effectLst/>
                <a:latin typeface="Arial" panose="020B0604020202020204" pitchFamily="34" charset="0"/>
              </a:rPr>
              <a:t>ṭawāf</a:t>
            </a:r>
            <a:r>
              <a:rPr lang="en-GB" sz="1800" b="0" i="0" u="none" strike="noStrike" dirty="0">
                <a:solidFill>
                  <a:srgbClr val="000000"/>
                </a:solidFill>
                <a:effectLst/>
                <a:latin typeface="Arial" panose="020B0604020202020204" pitchFamily="34" charset="0"/>
              </a:rPr>
              <a:t>, whereas others choose to do dhikr, make </a:t>
            </a:r>
            <a:r>
              <a:rPr lang="en-GB" sz="1800" b="0" i="0" u="none" strike="noStrike" dirty="0" err="1">
                <a:solidFill>
                  <a:srgbClr val="000000"/>
                </a:solidFill>
                <a:effectLst/>
                <a:latin typeface="Arial" panose="020B0604020202020204" pitchFamily="34" charset="0"/>
              </a:rPr>
              <a:t>duʿā</a:t>
            </a:r>
            <a:r>
              <a:rPr lang="en-GB" sz="1800" b="0" i="0" u="none" strike="noStrike" dirty="0">
                <a:solidFill>
                  <a:srgbClr val="000000"/>
                </a:solidFill>
                <a:effectLst/>
                <a:latin typeface="Arial" panose="020B0604020202020204" pitchFamily="34" charset="0"/>
              </a:rPr>
              <a:t>’ and some a mix of all three. An example of a plan could include:</a:t>
            </a:r>
            <a:endParaRPr lang="en-GB" b="0" dirty="0">
              <a:effectLst/>
            </a:endParaRPr>
          </a:p>
          <a:p>
            <a:pPr marL="457200" rtl="0">
              <a:buNone/>
            </a:pPr>
            <a:r>
              <a:rPr lang="en-GB" sz="1800" b="1" i="0" u="none" strike="noStrike" dirty="0">
                <a:solidFill>
                  <a:srgbClr val="000000"/>
                </a:solidFill>
                <a:effectLst/>
                <a:latin typeface="Arial" panose="020B0604020202020204" pitchFamily="34" charset="0"/>
              </a:rPr>
              <a:t>1st round:</a:t>
            </a:r>
            <a:r>
              <a:rPr lang="en-GB" sz="1800" b="0" i="0" u="none" strike="noStrike" dirty="0">
                <a:solidFill>
                  <a:srgbClr val="000000"/>
                </a:solidFill>
                <a:effectLst/>
                <a:latin typeface="Arial" panose="020B0604020202020204" pitchFamily="34" charset="0"/>
              </a:rPr>
              <a:t> Praising Allah</a:t>
            </a:r>
            <a:endParaRPr lang="en-GB" b="0" dirty="0">
              <a:effectLst/>
            </a:endParaRPr>
          </a:p>
          <a:p>
            <a:pPr marL="457200" rtl="0">
              <a:buNone/>
            </a:pPr>
            <a:r>
              <a:rPr lang="en-GB" sz="1800" b="1" i="0" u="none" strike="noStrike" dirty="0">
                <a:solidFill>
                  <a:srgbClr val="000000"/>
                </a:solidFill>
                <a:effectLst/>
                <a:latin typeface="Arial" panose="020B0604020202020204" pitchFamily="34" charset="0"/>
              </a:rPr>
              <a:t>2nd round:</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Ṣalawāt</a:t>
            </a:r>
            <a:r>
              <a:rPr lang="en-GB" sz="1800" b="0" i="0" u="none" strike="noStrike" dirty="0">
                <a:solidFill>
                  <a:srgbClr val="000000"/>
                </a:solidFill>
                <a:effectLst/>
                <a:latin typeface="Arial" panose="020B0604020202020204" pitchFamily="34" charset="0"/>
              </a:rPr>
              <a:t> </a:t>
            </a:r>
            <a:endParaRPr lang="en-GB" b="0" dirty="0">
              <a:effectLst/>
            </a:endParaRPr>
          </a:p>
          <a:p>
            <a:pPr marL="457200" rtl="0">
              <a:buNone/>
            </a:pPr>
            <a:r>
              <a:rPr lang="en-GB" sz="1800" b="1" i="0" u="none" strike="noStrike" dirty="0">
                <a:solidFill>
                  <a:srgbClr val="000000"/>
                </a:solidFill>
                <a:effectLst/>
                <a:latin typeface="Arial" panose="020B0604020202020204" pitchFamily="34" charset="0"/>
              </a:rPr>
              <a:t>3rd round: </a:t>
            </a:r>
            <a:r>
              <a:rPr lang="en-GB" sz="1800" b="0" i="0" u="none" strike="noStrike" dirty="0">
                <a:solidFill>
                  <a:srgbClr val="000000"/>
                </a:solidFill>
                <a:effectLst/>
                <a:latin typeface="Arial" panose="020B0604020202020204" pitchFamily="34" charset="0"/>
              </a:rPr>
              <a:t>Seeking forgiveness</a:t>
            </a:r>
            <a:endParaRPr lang="en-GB" b="0" dirty="0">
              <a:effectLst/>
            </a:endParaRPr>
          </a:p>
          <a:p>
            <a:pPr marL="457200" rtl="0">
              <a:buNone/>
            </a:pPr>
            <a:r>
              <a:rPr lang="en-GB" sz="1800" b="1" i="0" u="none" strike="noStrike" dirty="0">
                <a:solidFill>
                  <a:srgbClr val="000000"/>
                </a:solidFill>
                <a:effectLst/>
                <a:latin typeface="Arial" panose="020B0604020202020204" pitchFamily="34" charset="0"/>
              </a:rPr>
              <a:t>4th round:</a:t>
            </a:r>
            <a:r>
              <a:rPr lang="en-GB" sz="1800" b="0" i="0" u="none" strike="noStrike" dirty="0">
                <a:solidFill>
                  <a:srgbClr val="000000"/>
                </a:solidFill>
                <a:effectLst/>
                <a:latin typeface="Arial" panose="020B0604020202020204" pitchFamily="34" charset="0"/>
              </a:rPr>
              <a:t> Supplicating for your hereafter</a:t>
            </a:r>
            <a:endParaRPr lang="en-GB" b="0" dirty="0">
              <a:effectLst/>
            </a:endParaRPr>
          </a:p>
          <a:p>
            <a:pPr marL="457200" rtl="0">
              <a:buNone/>
            </a:pPr>
            <a:r>
              <a:rPr lang="en-GB" sz="1800" b="1" i="0" u="none" strike="noStrike" dirty="0">
                <a:solidFill>
                  <a:srgbClr val="000000"/>
                </a:solidFill>
                <a:effectLst/>
                <a:latin typeface="Arial" panose="020B0604020202020204" pitchFamily="34" charset="0"/>
              </a:rPr>
              <a:t>5th round: </a:t>
            </a:r>
            <a:r>
              <a:rPr lang="en-GB" sz="1800" b="0" i="0" u="none" strike="noStrike" dirty="0">
                <a:solidFill>
                  <a:srgbClr val="000000"/>
                </a:solidFill>
                <a:effectLst/>
                <a:latin typeface="Arial" panose="020B0604020202020204" pitchFamily="34" charset="0"/>
              </a:rPr>
              <a:t>Supplicating for yourself </a:t>
            </a:r>
            <a:endParaRPr lang="en-GB" b="0" dirty="0">
              <a:effectLst/>
            </a:endParaRPr>
          </a:p>
          <a:p>
            <a:pPr marL="457200" rtl="0">
              <a:buNone/>
            </a:pPr>
            <a:r>
              <a:rPr lang="en-GB" sz="1800" b="1" i="0" u="none" strike="noStrike" dirty="0">
                <a:solidFill>
                  <a:srgbClr val="000000"/>
                </a:solidFill>
                <a:effectLst/>
                <a:latin typeface="Arial" panose="020B0604020202020204" pitchFamily="34" charset="0"/>
              </a:rPr>
              <a:t>6th round:</a:t>
            </a:r>
            <a:r>
              <a:rPr lang="en-GB" sz="1800" b="0" i="0" u="none" strike="noStrike" dirty="0">
                <a:solidFill>
                  <a:srgbClr val="000000"/>
                </a:solidFill>
                <a:effectLst/>
                <a:latin typeface="Arial" panose="020B0604020202020204" pitchFamily="34" charset="0"/>
              </a:rPr>
              <a:t> Supplicating for your parents, family and friends </a:t>
            </a:r>
            <a:endParaRPr lang="en-GB" b="0" dirty="0">
              <a:effectLst/>
            </a:endParaRPr>
          </a:p>
          <a:p>
            <a:pPr marL="457200" rtl="0">
              <a:buNone/>
            </a:pPr>
            <a:r>
              <a:rPr lang="en-GB" sz="1800" b="1" i="0" u="none" strike="noStrike" dirty="0">
                <a:solidFill>
                  <a:srgbClr val="000000"/>
                </a:solidFill>
                <a:effectLst/>
                <a:latin typeface="Arial" panose="020B0604020202020204" pitchFamily="34" charset="0"/>
              </a:rPr>
              <a:t>7th round:</a:t>
            </a:r>
            <a:r>
              <a:rPr lang="en-GB" sz="1800" b="0" i="0" u="none" strike="noStrike" dirty="0">
                <a:solidFill>
                  <a:srgbClr val="000000"/>
                </a:solidFill>
                <a:effectLst/>
                <a:latin typeface="Arial" panose="020B0604020202020204" pitchFamily="34" charset="0"/>
              </a:rPr>
              <a:t> Supplicating for the ummah</a:t>
            </a:r>
            <a:endParaRPr lang="en-GB" b="0" dirty="0">
              <a:effectLst/>
            </a:endParaRPr>
          </a:p>
          <a:p>
            <a:pPr>
              <a:buNone/>
            </a:pPr>
            <a:br>
              <a:rPr lang="en-GB" dirty="0"/>
            </a:br>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23</a:t>
            </a:fld>
            <a:endParaRPr lang="en-PK"/>
          </a:p>
        </p:txBody>
      </p:sp>
    </p:spTree>
    <p:extLst>
      <p:ext uri="{BB962C8B-B14F-4D97-AF65-F5344CB8AC3E}">
        <p14:creationId xmlns:p14="http://schemas.microsoft.com/office/powerpoint/2010/main" val="16254695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PK"/>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i="0" u="none" strike="noStrike" dirty="0">
                <a:solidFill>
                  <a:srgbClr val="000000"/>
                </a:solidFill>
                <a:effectLst/>
                <a:latin typeface="Arial" panose="020B0604020202020204" pitchFamily="34" charset="0"/>
              </a:rPr>
              <a:t>Feel the connection between yourself and </a:t>
            </a:r>
            <a:r>
              <a:rPr lang="en-US" sz="1800" b="1" i="0" u="none" strike="noStrike" dirty="0" err="1">
                <a:solidFill>
                  <a:srgbClr val="000000"/>
                </a:solidFill>
                <a:effectLst/>
                <a:latin typeface="Arial" panose="020B0604020202020204" pitchFamily="34" charset="0"/>
              </a:rPr>
              <a:t>Ibrāhīm</a:t>
            </a:r>
            <a:r>
              <a:rPr lang="en-US" sz="1800" b="0" i="0" u="none" strike="noStrike" dirty="0">
                <a:solidFill>
                  <a:srgbClr val="000000"/>
                </a:solidFill>
                <a:effectLst/>
                <a:latin typeface="Arial" panose="020B0604020202020204" pitchFamily="34" charset="0"/>
              </a:rPr>
              <a:t> (as). Just like you left your homeland to answer Allah’s call and go to His Blessed House, </a:t>
            </a:r>
            <a:r>
              <a:rPr lang="en-US" sz="1800" b="0" i="0" u="none" strike="noStrike" dirty="0" err="1">
                <a:solidFill>
                  <a:srgbClr val="000000"/>
                </a:solidFill>
                <a:effectLst/>
                <a:latin typeface="Arial" panose="020B0604020202020204" pitchFamily="34" charset="0"/>
              </a:rPr>
              <a:t>Ibrāhīm</a:t>
            </a:r>
            <a:r>
              <a:rPr lang="en-US" sz="1800" b="0" i="0" u="none" strike="noStrike" dirty="0">
                <a:solidFill>
                  <a:srgbClr val="000000"/>
                </a:solidFill>
                <a:effectLst/>
                <a:latin typeface="Arial" panose="020B0604020202020204" pitchFamily="34" charset="0"/>
              </a:rPr>
              <a:t> (as) also left Iraq, responding to the command of Allah and making his way to Makkah.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0" i="0" u="none" strike="noStrike" dirty="0">
              <a:solidFill>
                <a:srgbClr val="000000"/>
              </a:solidFill>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i="0" u="none" strike="noStrike" dirty="0">
                <a:solidFill>
                  <a:srgbClr val="000000"/>
                </a:solidFill>
                <a:effectLst/>
                <a:latin typeface="Arial" panose="020B0604020202020204" pitchFamily="34" charset="0"/>
              </a:rPr>
              <a:t>Reflect </a:t>
            </a:r>
            <a:r>
              <a:rPr lang="en-US" sz="1800" b="0" i="0" u="none" strike="noStrike" dirty="0">
                <a:solidFill>
                  <a:srgbClr val="000000"/>
                </a:solidFill>
                <a:effectLst/>
                <a:latin typeface="Arial" panose="020B0604020202020204" pitchFamily="34" charset="0"/>
              </a:rPr>
              <a:t>on the </a:t>
            </a:r>
            <a:r>
              <a:rPr lang="en-US" sz="1800" b="0" i="0" u="none" strike="noStrike" dirty="0" err="1">
                <a:solidFill>
                  <a:srgbClr val="000000"/>
                </a:solidFill>
                <a:effectLst/>
                <a:latin typeface="Arial" panose="020B0604020202020204" pitchFamily="34" charset="0"/>
              </a:rPr>
              <a:t>honour</a:t>
            </a:r>
            <a:r>
              <a:rPr lang="en-US" sz="1800" b="0" i="0" u="none" strike="noStrike" dirty="0">
                <a:solidFill>
                  <a:srgbClr val="000000"/>
                </a:solidFill>
                <a:effectLst/>
                <a:latin typeface="Arial" panose="020B0604020202020204" pitchFamily="34" charset="0"/>
              </a:rPr>
              <a:t> Allah bestows on His special slaves when they strive for His sake </a:t>
            </a:r>
            <a:r>
              <a:rPr lang="en-US" sz="1800" b="1" i="0" u="none" strike="noStrike" dirty="0">
                <a:solidFill>
                  <a:srgbClr val="000000"/>
                </a:solidFill>
                <a:effectLst/>
                <a:latin typeface="Arial" panose="020B0604020202020204" pitchFamily="34" charset="0"/>
              </a:rPr>
              <a:t>to reform society</a:t>
            </a:r>
            <a:r>
              <a:rPr lang="en-US" sz="1800" b="0" i="0" u="none" strike="noStrike" dirty="0">
                <a:solidFill>
                  <a:srgbClr val="000000"/>
                </a:solidFill>
                <a:effectLst/>
                <a:latin typeface="Arial" panose="020B0604020202020204" pitchFamily="34" charset="0"/>
              </a:rPr>
              <a:t> according to His guidance. </a:t>
            </a:r>
          </a:p>
          <a:p>
            <a:pPr>
              <a:buNone/>
            </a:pPr>
            <a:r>
              <a:rPr lang="en-US" sz="1800" b="0" i="0" u="none" strike="noStrike" dirty="0">
                <a:solidFill>
                  <a:srgbClr val="000000"/>
                </a:solidFill>
                <a:effectLst/>
                <a:latin typeface="Arial" panose="020B0604020202020204" pitchFamily="34" charset="0"/>
              </a:rPr>
              <a:t>Reflect: How will you continue the legacy of </a:t>
            </a:r>
            <a:r>
              <a:rPr lang="en-US" sz="1800" b="0" i="0" u="none" strike="noStrike" dirty="0" err="1">
                <a:solidFill>
                  <a:srgbClr val="000000"/>
                </a:solidFill>
                <a:effectLst/>
                <a:latin typeface="Arial" panose="020B0604020202020204" pitchFamily="34" charset="0"/>
              </a:rPr>
              <a:t>Ibrāhīm</a:t>
            </a:r>
            <a:r>
              <a:rPr lang="en-US" sz="1800" b="0" i="0" u="none" strike="noStrike" dirty="0">
                <a:solidFill>
                  <a:srgbClr val="000000"/>
                </a:solidFill>
                <a:effectLst/>
                <a:latin typeface="Arial" panose="020B0604020202020204" pitchFamily="34" charset="0"/>
              </a:rPr>
              <a:t> in laying the foundations for the continuation of </a:t>
            </a:r>
            <a:r>
              <a:rPr lang="en-US" sz="1800" b="0" i="0" u="none" strike="noStrike" dirty="0" err="1">
                <a:solidFill>
                  <a:srgbClr val="000000"/>
                </a:solidFill>
                <a:effectLst/>
                <a:latin typeface="Arial" panose="020B0604020202020204" pitchFamily="34" charset="0"/>
              </a:rPr>
              <a:t>īmān</a:t>
            </a:r>
            <a:r>
              <a:rPr lang="en-US" sz="1800" b="0" i="0" u="none" strike="noStrike" dirty="0">
                <a:solidFill>
                  <a:srgbClr val="000000"/>
                </a:solidFill>
                <a:effectLst/>
                <a:latin typeface="Arial" panose="020B0604020202020204" pitchFamily="34" charset="0"/>
              </a:rPr>
              <a:t> and the reform of society through Divine guidance? What will your legacy be? </a:t>
            </a:r>
          </a:p>
          <a:p>
            <a:pPr>
              <a:buNone/>
            </a:pPr>
            <a:endParaRPr lang="en-US" sz="1800" b="0" i="0" u="none" strike="noStrike" dirty="0">
              <a:solidFill>
                <a:srgbClr val="000000"/>
              </a:solidFill>
              <a:effectLst/>
              <a:latin typeface="Arial" panose="020B0604020202020204" pitchFamily="34" charset="0"/>
            </a:endParaRPr>
          </a:p>
          <a:p>
            <a:pPr rtl="0">
              <a:buNone/>
            </a:pPr>
            <a:r>
              <a:rPr lang="en-US" sz="1800" b="1" i="0" u="none" strike="noStrike" dirty="0" err="1">
                <a:solidFill>
                  <a:srgbClr val="000000"/>
                </a:solidFill>
                <a:effectLst/>
                <a:latin typeface="Arial" panose="020B0604020202020204" pitchFamily="34" charset="0"/>
              </a:rPr>
              <a:t>Sūrah</a:t>
            </a:r>
            <a:r>
              <a:rPr lang="en-US" sz="1800" b="1" i="0" u="none" strike="noStrike" dirty="0">
                <a:solidFill>
                  <a:srgbClr val="000000"/>
                </a:solidFill>
                <a:effectLst/>
                <a:latin typeface="Arial" panose="020B0604020202020204" pitchFamily="34" charset="0"/>
              </a:rPr>
              <a:t> al-</a:t>
            </a:r>
            <a:r>
              <a:rPr lang="en-US" sz="1800" b="1" i="0" u="none" strike="noStrike" dirty="0" err="1">
                <a:solidFill>
                  <a:srgbClr val="000000"/>
                </a:solidFill>
                <a:effectLst/>
                <a:latin typeface="Arial" panose="020B0604020202020204" pitchFamily="34" charset="0"/>
              </a:rPr>
              <a:t>Ikhlāṣ</a:t>
            </a:r>
            <a:r>
              <a:rPr lang="en-US" sz="1800" b="1" i="0" u="none" strike="noStrike" dirty="0">
                <a:solidFill>
                  <a:srgbClr val="000000"/>
                </a:solidFill>
                <a:effectLst/>
                <a:latin typeface="Arial" panose="020B0604020202020204" pitchFamily="34" charset="0"/>
              </a:rPr>
              <a:t> in the first rakʿah</a:t>
            </a:r>
            <a:r>
              <a:rPr lang="en-US" sz="1800" b="0" i="0" u="none" strike="noStrike" dirty="0">
                <a:solidFill>
                  <a:srgbClr val="000000"/>
                </a:solidFill>
                <a:effectLst/>
                <a:latin typeface="Arial" panose="020B0604020202020204" pitchFamily="34" charset="0"/>
              </a:rPr>
              <a:t> and </a:t>
            </a:r>
            <a:r>
              <a:rPr lang="en-US" sz="1800" b="1" i="0" u="none" strike="noStrike" dirty="0" err="1">
                <a:solidFill>
                  <a:srgbClr val="000000"/>
                </a:solidFill>
                <a:effectLst/>
                <a:latin typeface="Arial" panose="020B0604020202020204" pitchFamily="34" charset="0"/>
              </a:rPr>
              <a:t>Sūrah</a:t>
            </a:r>
            <a:r>
              <a:rPr lang="en-US" sz="1800" b="1" i="0" u="none" strike="noStrike" dirty="0">
                <a:solidFill>
                  <a:srgbClr val="000000"/>
                </a:solidFill>
                <a:effectLst/>
                <a:latin typeface="Arial" panose="020B0604020202020204" pitchFamily="34" charset="0"/>
              </a:rPr>
              <a:t> al-</a:t>
            </a:r>
            <a:r>
              <a:rPr lang="en-US" sz="1800" b="1" i="0" u="none" strike="noStrike" dirty="0" err="1">
                <a:solidFill>
                  <a:srgbClr val="000000"/>
                </a:solidFill>
                <a:effectLst/>
                <a:latin typeface="Arial" panose="020B0604020202020204" pitchFamily="34" charset="0"/>
              </a:rPr>
              <a:t>Kāfirūn</a:t>
            </a:r>
            <a:r>
              <a:rPr lang="en-US" sz="1800" b="0" i="0" u="none" strike="noStrike" dirty="0">
                <a:solidFill>
                  <a:srgbClr val="000000"/>
                </a:solidFill>
                <a:effectLst/>
                <a:latin typeface="Arial" panose="020B0604020202020204" pitchFamily="34" charset="0"/>
              </a:rPr>
              <a:t> in the second rakʿah: These two </a:t>
            </a:r>
            <a:r>
              <a:rPr lang="en-US" sz="1800" b="0" i="0" u="none" strike="noStrike" dirty="0" err="1">
                <a:solidFill>
                  <a:srgbClr val="000000"/>
                </a:solidFill>
                <a:effectLst/>
                <a:latin typeface="Arial" panose="020B0604020202020204" pitchFamily="34" charset="0"/>
              </a:rPr>
              <a:t>sūrahs</a:t>
            </a:r>
            <a:r>
              <a:rPr lang="en-US" sz="1800" b="0" i="0" u="none" strike="noStrike" dirty="0">
                <a:solidFill>
                  <a:srgbClr val="000000"/>
                </a:solidFill>
                <a:effectLst/>
                <a:latin typeface="Arial" panose="020B0604020202020204" pitchFamily="34" charset="0"/>
              </a:rPr>
              <a:t> </a:t>
            </a:r>
            <a:r>
              <a:rPr lang="en-US" sz="1800" b="0" i="0" u="none" strike="noStrike" dirty="0" err="1">
                <a:solidFill>
                  <a:srgbClr val="000000"/>
                </a:solidFill>
                <a:effectLst/>
                <a:latin typeface="Arial" panose="020B0604020202020204" pitchFamily="34" charset="0"/>
              </a:rPr>
              <a:t>emphasise</a:t>
            </a:r>
            <a:r>
              <a:rPr lang="en-US" sz="1800" b="0" i="0" u="none" strike="noStrike" dirty="0">
                <a:solidFill>
                  <a:srgbClr val="000000"/>
                </a:solidFill>
                <a:effectLst/>
                <a:latin typeface="Arial" panose="020B0604020202020204" pitchFamily="34" charset="0"/>
              </a:rPr>
              <a:t> </a:t>
            </a:r>
            <a:r>
              <a:rPr lang="en-US" sz="1800" b="0" i="0" u="none" strike="noStrike" dirty="0" err="1">
                <a:solidFill>
                  <a:srgbClr val="000000"/>
                </a:solidFill>
                <a:effectLst/>
                <a:latin typeface="Arial" panose="020B0604020202020204" pitchFamily="34" charset="0"/>
              </a:rPr>
              <a:t>tawḥīd</a:t>
            </a:r>
            <a:r>
              <a:rPr lang="en-US" sz="1800" b="0" i="0" u="none" strike="noStrike" dirty="0">
                <a:solidFill>
                  <a:srgbClr val="000000"/>
                </a:solidFill>
                <a:effectLst/>
                <a:latin typeface="Arial" panose="020B0604020202020204" pitchFamily="34" charset="0"/>
              </a:rPr>
              <a:t>, responding to the command of Allah of purifying His House from any form of shirk. </a:t>
            </a:r>
            <a:endParaRPr lang="en-US" b="0" dirty="0">
              <a:effectLst/>
            </a:endParaRPr>
          </a:p>
          <a:p>
            <a:pPr rtl="0">
              <a:buNone/>
            </a:pPr>
            <a:br>
              <a:rPr lang="en-US" b="0" dirty="0">
                <a:effectLst/>
              </a:rPr>
            </a:br>
            <a:r>
              <a:rPr lang="en-US" sz="1800" b="0" i="0" u="none" strike="noStrike" dirty="0">
                <a:solidFill>
                  <a:srgbClr val="000000"/>
                </a:solidFill>
                <a:effectLst/>
                <a:latin typeface="Arial" panose="020B0604020202020204" pitchFamily="34" charset="0"/>
              </a:rPr>
              <a:t>Reflect: Which of your actions, ideas and beliefs contradict </a:t>
            </a:r>
            <a:r>
              <a:rPr lang="en-US" sz="1800" b="0" i="0" u="none" strike="noStrike" dirty="0" err="1">
                <a:solidFill>
                  <a:srgbClr val="000000"/>
                </a:solidFill>
                <a:effectLst/>
                <a:latin typeface="Arial" panose="020B0604020202020204" pitchFamily="34" charset="0"/>
              </a:rPr>
              <a:t>tawḥīd</a:t>
            </a:r>
            <a:r>
              <a:rPr lang="en-US" sz="1800" b="0" i="0" u="none" strike="noStrike" dirty="0">
                <a:solidFill>
                  <a:srgbClr val="000000"/>
                </a:solidFill>
                <a:effectLst/>
                <a:latin typeface="Arial" panose="020B0604020202020204" pitchFamily="34" charset="0"/>
              </a:rPr>
              <a:t>? Which </a:t>
            </a:r>
            <a:r>
              <a:rPr lang="en-US" sz="1800" b="0" i="0" u="none" strike="noStrike" dirty="0" err="1">
                <a:solidFill>
                  <a:srgbClr val="000000"/>
                </a:solidFill>
                <a:effectLst/>
                <a:latin typeface="Arial" panose="020B0604020202020204" pitchFamily="34" charset="0"/>
              </a:rPr>
              <a:t>jāhilī</a:t>
            </a:r>
            <a:r>
              <a:rPr lang="en-US" sz="1800" b="0" i="0" u="none" strike="noStrike" dirty="0">
                <a:solidFill>
                  <a:srgbClr val="000000"/>
                </a:solidFill>
                <a:effectLst/>
                <a:latin typeface="Arial" panose="020B0604020202020204" pitchFamily="34" charset="0"/>
              </a:rPr>
              <a:t> (</a:t>
            </a:r>
            <a:r>
              <a:rPr lang="en-US" sz="1800" b="0" i="0" u="none" strike="noStrike" dirty="0" err="1">
                <a:solidFill>
                  <a:srgbClr val="000000"/>
                </a:solidFill>
                <a:effectLst/>
                <a:latin typeface="Arial" panose="020B0604020202020204" pitchFamily="34" charset="0"/>
              </a:rPr>
              <a:t>unIslamic</a:t>
            </a:r>
            <a:r>
              <a:rPr lang="en-US" sz="1800" b="0" i="0" u="none" strike="noStrike" dirty="0">
                <a:solidFill>
                  <a:srgbClr val="000000"/>
                </a:solidFill>
                <a:effectLst/>
                <a:latin typeface="Arial" panose="020B0604020202020204" pitchFamily="34" charset="0"/>
              </a:rPr>
              <a:t>) practice are you and your family clinging on to?</a:t>
            </a:r>
            <a:endParaRPr lang="en-US" b="0" dirty="0">
              <a:effectLst/>
            </a:endParaRPr>
          </a:p>
          <a:p>
            <a:pPr>
              <a:buNone/>
            </a:pPr>
            <a:br>
              <a:rPr lang="en-US" dirty="0"/>
            </a:br>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24</a:t>
            </a:fld>
            <a:endParaRPr lang="en-PK"/>
          </a:p>
        </p:txBody>
      </p:sp>
    </p:spTree>
    <p:extLst>
      <p:ext uri="{BB962C8B-B14F-4D97-AF65-F5344CB8AC3E}">
        <p14:creationId xmlns:p14="http://schemas.microsoft.com/office/powerpoint/2010/main" val="13626876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PK"/>
          </a:p>
        </p:txBody>
      </p:sp>
      <p:sp>
        <p:nvSpPr>
          <p:cNvPr id="3" name="Notes Placeholder 2"/>
          <p:cNvSpPr>
            <a:spLocks noGrp="1"/>
          </p:cNvSpPr>
          <p:nvPr>
            <p:ph type="body" idx="1"/>
          </p:nvPr>
        </p:nvSpPr>
        <p:spPr/>
        <p:txBody>
          <a:bodyPr/>
          <a:lstStyle/>
          <a:p>
            <a:r>
              <a:rPr lang="en-US" dirty="0"/>
              <a:t>The journey of hajj is incomplete without understanding the story of Ibrahim </a:t>
            </a:r>
          </a:p>
          <a:p>
            <a:endParaRPr lang="en-US" dirty="0"/>
          </a:p>
          <a:p>
            <a:r>
              <a:rPr lang="en-GB" dirty="0"/>
              <a:t>https://</a:t>
            </a:r>
            <a:r>
              <a:rPr lang="en-GB" dirty="0" err="1"/>
              <a:t>www.youtube.com</a:t>
            </a:r>
            <a:r>
              <a:rPr lang="en-GB" dirty="0"/>
              <a:t>/</a:t>
            </a:r>
            <a:r>
              <a:rPr lang="en-GB" dirty="0" err="1"/>
              <a:t>watch?v</a:t>
            </a:r>
            <a:r>
              <a:rPr lang="en-GB" dirty="0"/>
              <a:t>=</a:t>
            </a:r>
            <a:r>
              <a:rPr lang="en-GB" dirty="0" err="1"/>
              <a:t>vbiLIrlfeFI</a:t>
            </a:r>
            <a:endParaRPr lang="en-GB" dirty="0"/>
          </a:p>
          <a:p>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25</a:t>
            </a:fld>
            <a:endParaRPr lang="en-PK"/>
          </a:p>
        </p:txBody>
      </p:sp>
    </p:spTree>
    <p:extLst>
      <p:ext uri="{BB962C8B-B14F-4D97-AF65-F5344CB8AC3E}">
        <p14:creationId xmlns:p14="http://schemas.microsoft.com/office/powerpoint/2010/main" val="33378627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PK"/>
          </a:p>
        </p:txBody>
      </p:sp>
      <p:sp>
        <p:nvSpPr>
          <p:cNvPr id="3" name="Notes Placeholder 2"/>
          <p:cNvSpPr>
            <a:spLocks noGrp="1"/>
          </p:cNvSpPr>
          <p:nvPr>
            <p:ph type="body" idx="1"/>
          </p:nvPr>
        </p:nvSpPr>
        <p:spPr/>
        <p:txBody>
          <a:bodyPr/>
          <a:lstStyle/>
          <a:p>
            <a:r>
              <a:rPr lang="en-US" dirty="0"/>
              <a:t>This is it. This is the moment you have been waiting for. </a:t>
            </a:r>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5</a:t>
            </a:fld>
            <a:endParaRPr lang="en-PK"/>
          </a:p>
        </p:txBody>
      </p:sp>
    </p:spTree>
    <p:extLst>
      <p:ext uri="{BB962C8B-B14F-4D97-AF65-F5344CB8AC3E}">
        <p14:creationId xmlns:p14="http://schemas.microsoft.com/office/powerpoint/2010/main" val="21528972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PK"/>
          </a:p>
        </p:txBody>
      </p:sp>
      <p:sp>
        <p:nvSpPr>
          <p:cNvPr id="3" name="Notes Placeholder 2"/>
          <p:cNvSpPr>
            <a:spLocks noGrp="1"/>
          </p:cNvSpPr>
          <p:nvPr>
            <p:ph type="body" idx="1"/>
          </p:nvPr>
        </p:nvSpPr>
        <p:spPr/>
        <p:txBody>
          <a:bodyPr/>
          <a:lstStyle/>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en-US" sz="1800" b="0" i="0" u="none" strike="noStrike" dirty="0">
                <a:solidFill>
                  <a:srgbClr val="000000"/>
                </a:solidFill>
                <a:effectLst/>
                <a:latin typeface="Arial" panose="020B0604020202020204" pitchFamily="34" charset="0"/>
              </a:rPr>
              <a:t>No matter how severe your trials or calamities are. Your relief will come too. Just as the baby of </a:t>
            </a:r>
            <a:r>
              <a:rPr lang="en-US" sz="1800" b="0" i="0" u="none" strike="noStrike" dirty="0" err="1">
                <a:solidFill>
                  <a:srgbClr val="000000"/>
                </a:solidFill>
                <a:effectLst/>
                <a:latin typeface="Arial" panose="020B0604020202020204" pitchFamily="34" charset="0"/>
              </a:rPr>
              <a:t>Hājar</a:t>
            </a:r>
            <a:r>
              <a:rPr lang="en-US" sz="1800" b="0" i="0" u="none" strike="noStrike" dirty="0">
                <a:solidFill>
                  <a:srgbClr val="000000"/>
                </a:solidFill>
                <a:effectLst/>
                <a:latin typeface="Arial" panose="020B0604020202020204" pitchFamily="34" charset="0"/>
              </a:rPr>
              <a:t> (as) was on the verge of dying of thirst, her relief came in a manner which she had never dreamt of: an angel hitting the earth causing blessed Zamzam water to flow from the ground. </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en-US" sz="1800" b="0" i="0" u="none" strike="noStrike" dirty="0">
                <a:solidFill>
                  <a:srgbClr val="000000"/>
                </a:solidFill>
                <a:effectLst/>
                <a:latin typeface="Arial" panose="020B0604020202020204" pitchFamily="34" charset="0"/>
              </a:rPr>
              <a:t>Zamzam was used to purify the heart of the Prophet </a:t>
            </a:r>
            <a:r>
              <a:rPr lang="ar-AE" sz="1800" b="0" i="0" u="none" strike="noStrike" dirty="0">
                <a:solidFill>
                  <a:srgbClr val="000000"/>
                </a:solidFill>
                <a:effectLst/>
                <a:latin typeface="Arial" panose="020B0604020202020204" pitchFamily="34" charset="0"/>
              </a:rPr>
              <a:t>ﷺ. </a:t>
            </a:r>
            <a:r>
              <a:rPr lang="en-US" sz="1800" b="0" i="0" u="none" strike="noStrike" dirty="0" err="1">
                <a:solidFill>
                  <a:srgbClr val="000000"/>
                </a:solidFill>
                <a:effectLst/>
                <a:latin typeface="Arial" panose="020B0604020202020204" pitchFamily="34" charset="0"/>
              </a:rPr>
              <a:t>Jibrīl</a:t>
            </a:r>
            <a:r>
              <a:rPr lang="en-US" sz="1800" b="0" i="0" u="none" strike="noStrike" dirty="0">
                <a:solidFill>
                  <a:srgbClr val="000000"/>
                </a:solidFill>
                <a:effectLst/>
                <a:latin typeface="Arial" panose="020B0604020202020204" pitchFamily="34" charset="0"/>
              </a:rPr>
              <a:t> (as) miraculously opened his chest, extracted his heart, and cleansed it in a vessel of Zamzam when he was only four years old. This water thus plays a significant role in purifying our hearts and strengthening our soul.</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en-US" sz="1800" b="0" i="0" u="none" strike="noStrike" dirty="0">
                <a:solidFill>
                  <a:srgbClr val="000000"/>
                </a:solidFill>
                <a:effectLst/>
                <a:latin typeface="Arial" panose="020B0604020202020204" pitchFamily="34" charset="0"/>
              </a:rPr>
              <a:t>The water of Zamzam is for whatever it is drunk for” i.e. it is a means of your </a:t>
            </a:r>
            <a:r>
              <a:rPr lang="en-US" sz="1800" b="0" i="0" u="none" strike="noStrike" dirty="0" err="1">
                <a:solidFill>
                  <a:srgbClr val="000000"/>
                </a:solidFill>
                <a:effectLst/>
                <a:latin typeface="Arial" panose="020B0604020202020204" pitchFamily="34" charset="0"/>
              </a:rPr>
              <a:t>duʿā</a:t>
            </a:r>
            <a:r>
              <a:rPr lang="en-US" sz="1800" b="0" i="0" u="none" strike="noStrike" dirty="0">
                <a:solidFill>
                  <a:srgbClr val="000000"/>
                </a:solidFill>
                <a:effectLst/>
                <a:latin typeface="Arial" panose="020B0604020202020204" pitchFamily="34" charset="0"/>
              </a:rPr>
              <a:t> being answered (Ibn </a:t>
            </a:r>
            <a:r>
              <a:rPr lang="en-US" sz="1800" b="0" i="0" u="none" strike="noStrike" dirty="0" err="1">
                <a:solidFill>
                  <a:srgbClr val="000000"/>
                </a:solidFill>
                <a:effectLst/>
                <a:latin typeface="Arial" panose="020B0604020202020204" pitchFamily="34" charset="0"/>
              </a:rPr>
              <a:t>Mājah</a:t>
            </a:r>
            <a:r>
              <a:rPr lang="en-US" sz="1800" b="0" i="0" u="none" strike="noStrike" dirty="0">
                <a:solidFill>
                  <a:srgbClr val="000000"/>
                </a:solidFill>
                <a:effectLst/>
                <a:latin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0" i="0" u="none" strike="noStrike" dirty="0">
              <a:solidFill>
                <a:srgbClr val="000000"/>
              </a:solidFill>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2800" b="0" i="0" u="none" strike="noStrike" dirty="0" err="1">
                <a:solidFill>
                  <a:srgbClr val="000000"/>
                </a:solidFill>
                <a:effectLst/>
                <a:latin typeface="Arial" panose="020B0604020202020204" pitchFamily="34" charset="0"/>
              </a:rPr>
              <a:t>Imām</a:t>
            </a:r>
            <a:r>
              <a:rPr lang="en-US" sz="2800" b="0" i="0" u="none" strike="noStrike" dirty="0">
                <a:solidFill>
                  <a:srgbClr val="000000"/>
                </a:solidFill>
                <a:effectLst/>
                <a:latin typeface="Arial" panose="020B0604020202020204" pitchFamily="34" charset="0"/>
              </a:rPr>
              <a:t> al-</a:t>
            </a:r>
            <a:r>
              <a:rPr lang="en-US" sz="2800" b="0" i="0" u="none" strike="noStrike" dirty="0" err="1">
                <a:solidFill>
                  <a:srgbClr val="000000"/>
                </a:solidFill>
                <a:effectLst/>
                <a:latin typeface="Arial" panose="020B0604020202020204" pitchFamily="34" charset="0"/>
              </a:rPr>
              <a:t>Shāfiʿī</a:t>
            </a:r>
            <a:r>
              <a:rPr lang="en-US" sz="2800" b="0" i="0" u="none" strike="noStrike" dirty="0">
                <a:solidFill>
                  <a:srgbClr val="000000"/>
                </a:solidFill>
                <a:effectLst/>
                <a:latin typeface="Arial" panose="020B0604020202020204" pitchFamily="34" charset="0"/>
              </a:rPr>
              <a:t> (</a:t>
            </a:r>
            <a:r>
              <a:rPr lang="en-US" sz="2800" b="0" i="0" u="none" strike="noStrike" dirty="0" err="1">
                <a:solidFill>
                  <a:srgbClr val="000000"/>
                </a:solidFill>
                <a:effectLst/>
                <a:latin typeface="Arial" panose="020B0604020202020204" pitchFamily="34" charset="0"/>
              </a:rPr>
              <a:t>rhm</a:t>
            </a:r>
            <a:r>
              <a:rPr lang="en-US" sz="2800" b="0" i="0" u="none" strike="noStrike" dirty="0">
                <a:solidFill>
                  <a:srgbClr val="000000"/>
                </a:solidFill>
                <a:effectLst/>
                <a:latin typeface="Arial" panose="020B0604020202020204" pitchFamily="34" charset="0"/>
              </a:rPr>
              <a:t>) would drink Zamzam with a special intention, saying, “We drank from Zamzam to gain knowledge, and indeed, we attained it. If we had drunk it for piety, it would have been even better for us.”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2800" b="0" i="0" u="none" strike="noStrike" dirty="0">
              <a:solidFill>
                <a:srgbClr val="000000"/>
              </a:solidFill>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2800" b="0" i="0" u="none" strike="noStrike" dirty="0" err="1">
                <a:solidFill>
                  <a:srgbClr val="000000"/>
                </a:solidFill>
                <a:effectLst/>
                <a:latin typeface="Arial" panose="020B0604020202020204" pitchFamily="34" charset="0"/>
              </a:rPr>
              <a:t>ʿAbdullah</a:t>
            </a:r>
            <a:r>
              <a:rPr lang="en-US" sz="2800" b="0" i="0" u="none" strike="noStrike" dirty="0">
                <a:solidFill>
                  <a:srgbClr val="000000"/>
                </a:solidFill>
                <a:effectLst/>
                <a:latin typeface="Arial" panose="020B0604020202020204" pitchFamily="34" charset="0"/>
              </a:rPr>
              <a:t> b. al-</a:t>
            </a:r>
            <a:r>
              <a:rPr lang="en-US" sz="2800" b="0" i="0" u="none" strike="noStrike" dirty="0" err="1">
                <a:solidFill>
                  <a:srgbClr val="000000"/>
                </a:solidFill>
                <a:effectLst/>
                <a:latin typeface="Arial" panose="020B0604020202020204" pitchFamily="34" charset="0"/>
              </a:rPr>
              <a:t>Mubārak</a:t>
            </a:r>
            <a:r>
              <a:rPr lang="en-US" sz="2800" b="0" i="0" u="none" strike="noStrike" dirty="0">
                <a:solidFill>
                  <a:srgbClr val="000000"/>
                </a:solidFill>
                <a:effectLst/>
                <a:latin typeface="Arial" panose="020B0604020202020204" pitchFamily="34" charset="0"/>
              </a:rPr>
              <a:t> (</a:t>
            </a:r>
            <a:r>
              <a:rPr lang="en-US" sz="2800" b="0" i="0" u="none" strike="noStrike" dirty="0" err="1">
                <a:solidFill>
                  <a:srgbClr val="000000"/>
                </a:solidFill>
                <a:effectLst/>
                <a:latin typeface="Arial" panose="020B0604020202020204" pitchFamily="34" charset="0"/>
              </a:rPr>
              <a:t>rhm</a:t>
            </a:r>
            <a:r>
              <a:rPr lang="en-US" sz="2800" b="0" i="0" u="none" strike="noStrike" dirty="0">
                <a:solidFill>
                  <a:srgbClr val="000000"/>
                </a:solidFill>
                <a:effectLst/>
                <a:latin typeface="Arial" panose="020B0604020202020204" pitchFamily="34" charset="0"/>
              </a:rPr>
              <a:t>) said, “I am drinking this (so that Allah quenches my) thirst on the Day of Judgement.”</a:t>
            </a:r>
            <a:br>
              <a:rPr lang="en-US" sz="2800" b="0" dirty="0">
                <a:effectLst/>
              </a:rPr>
            </a:br>
            <a:endParaRPr lang="en-US" sz="1800" b="0" i="0" u="none" strike="noStrike" dirty="0">
              <a:solidFill>
                <a:srgbClr val="000000"/>
              </a:solidFill>
              <a:effectLst/>
              <a:latin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26</a:t>
            </a:fld>
            <a:endParaRPr lang="en-PK"/>
          </a:p>
        </p:txBody>
      </p:sp>
    </p:spTree>
    <p:extLst>
      <p:ext uri="{BB962C8B-B14F-4D97-AF65-F5344CB8AC3E}">
        <p14:creationId xmlns:p14="http://schemas.microsoft.com/office/powerpoint/2010/main" val="1918112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PK"/>
          </a:p>
        </p:txBody>
      </p:sp>
      <p:sp>
        <p:nvSpPr>
          <p:cNvPr id="3" name="Notes Placeholder 2"/>
          <p:cNvSpPr>
            <a:spLocks noGrp="1"/>
          </p:cNvSpPr>
          <p:nvPr>
            <p:ph type="body" idx="1"/>
          </p:nvPr>
        </p:nvSpPr>
        <p:spPr/>
        <p:txBody>
          <a:bodyPr/>
          <a:lstStyle/>
          <a:p>
            <a:r>
              <a:rPr lang="en-US" dirty="0"/>
              <a:t>What’s the fastest time you have completed </a:t>
            </a:r>
            <a:r>
              <a:rPr lang="en-US" dirty="0" err="1"/>
              <a:t>saʿy</a:t>
            </a:r>
            <a:r>
              <a:rPr lang="en-US" dirty="0"/>
              <a:t> in?</a:t>
            </a:r>
          </a:p>
          <a:p>
            <a:endParaRPr lang="en-US" dirty="0"/>
          </a:p>
          <a:p>
            <a:pPr rtl="0">
              <a:buNone/>
            </a:pPr>
            <a:r>
              <a:rPr lang="en-US" sz="1800" b="0" i="0" u="none" strike="noStrike" dirty="0" err="1">
                <a:solidFill>
                  <a:srgbClr val="000000"/>
                </a:solidFill>
                <a:effectLst/>
                <a:latin typeface="Arial" panose="020B0604020202020204" pitchFamily="34" charset="0"/>
              </a:rPr>
              <a:t>Saʿy</a:t>
            </a:r>
            <a:r>
              <a:rPr lang="en-US" sz="1800" b="0" i="0" u="none" strike="noStrike" dirty="0">
                <a:solidFill>
                  <a:srgbClr val="000000"/>
                </a:solidFill>
                <a:effectLst/>
                <a:latin typeface="Arial" panose="020B0604020202020204" pitchFamily="34" charset="0"/>
              </a:rPr>
              <a:t> is not a race against time, nor a competition to see who can finish it the fastest. It is meant to take time. </a:t>
            </a:r>
            <a:r>
              <a:rPr lang="en-US" sz="1800" b="0" i="0" u="none" strike="noStrike" dirty="0" err="1">
                <a:solidFill>
                  <a:srgbClr val="000000"/>
                </a:solidFill>
                <a:effectLst/>
                <a:latin typeface="Arial" panose="020B0604020202020204" pitchFamily="34" charset="0"/>
              </a:rPr>
              <a:t>Savour</a:t>
            </a:r>
            <a:r>
              <a:rPr lang="en-US" sz="1800" b="0" i="0" u="none" strike="noStrike" dirty="0">
                <a:solidFill>
                  <a:srgbClr val="000000"/>
                </a:solidFill>
                <a:effectLst/>
                <a:latin typeface="Arial" panose="020B0604020202020204" pitchFamily="34" charset="0"/>
              </a:rPr>
              <a:t> every moment as you feel your heart connect to Allah and </a:t>
            </a:r>
            <a:r>
              <a:rPr lang="en-US" sz="1800" b="0" i="0" u="none" strike="noStrike" dirty="0" err="1">
                <a:solidFill>
                  <a:srgbClr val="000000"/>
                </a:solidFill>
                <a:effectLst/>
                <a:latin typeface="Arial" panose="020B0604020202020204" pitchFamily="34" charset="0"/>
              </a:rPr>
              <a:t>internalise</a:t>
            </a:r>
            <a:r>
              <a:rPr lang="en-US" sz="1800" b="0" i="0" u="none" strike="noStrike" dirty="0">
                <a:solidFill>
                  <a:srgbClr val="000000"/>
                </a:solidFill>
                <a:effectLst/>
                <a:latin typeface="Arial" panose="020B0604020202020204" pitchFamily="34" charset="0"/>
              </a:rPr>
              <a:t> the secrets of </a:t>
            </a:r>
            <a:r>
              <a:rPr lang="en-US" sz="1800" b="0" i="0" u="none" strike="noStrike" dirty="0" err="1">
                <a:solidFill>
                  <a:srgbClr val="000000"/>
                </a:solidFill>
                <a:effectLst/>
                <a:latin typeface="Arial" panose="020B0604020202020204" pitchFamily="34" charset="0"/>
              </a:rPr>
              <a:t>saʿy</a:t>
            </a:r>
            <a:r>
              <a:rPr lang="en-US" sz="1800" b="0" i="0" u="none" strike="noStrike" dirty="0">
                <a:solidFill>
                  <a:srgbClr val="000000"/>
                </a:solidFill>
                <a:effectLst/>
                <a:latin typeface="Arial" panose="020B0604020202020204" pitchFamily="34" charset="0"/>
              </a:rPr>
              <a:t>.</a:t>
            </a:r>
            <a:endParaRPr lang="en-US" b="0" dirty="0">
              <a:effectLst/>
            </a:endParaRPr>
          </a:p>
          <a:p>
            <a:pPr>
              <a:buNone/>
            </a:pPr>
            <a:br>
              <a:rPr lang="en-US" b="0" dirty="0">
                <a:effectLst/>
              </a:rPr>
            </a:br>
            <a:r>
              <a:rPr lang="en-US" sz="1800" b="0" i="0" u="none" strike="noStrike" dirty="0">
                <a:solidFill>
                  <a:srgbClr val="000000"/>
                </a:solidFill>
                <a:effectLst/>
                <a:latin typeface="Arial" panose="020B0604020202020204" pitchFamily="34" charset="0"/>
              </a:rPr>
              <a:t>Act: On each mountain, say the dhikr below. Then make a lengthy </a:t>
            </a:r>
            <a:r>
              <a:rPr lang="en-US" sz="1800" b="0" i="0" u="none" strike="noStrike" dirty="0" err="1">
                <a:solidFill>
                  <a:srgbClr val="000000"/>
                </a:solidFill>
                <a:effectLst/>
                <a:latin typeface="Arial" panose="020B0604020202020204" pitchFamily="34" charset="0"/>
              </a:rPr>
              <a:t>duʿā</a:t>
            </a:r>
            <a:r>
              <a:rPr lang="en-US" sz="1800" b="0" i="0" u="none" strike="noStrike" dirty="0">
                <a:solidFill>
                  <a:srgbClr val="000000"/>
                </a:solidFill>
                <a:effectLst/>
                <a:latin typeface="Arial" panose="020B0604020202020204" pitchFamily="34" charset="0"/>
              </a:rPr>
              <a:t>’. Repeat the dhikr again for the</a:t>
            </a:r>
            <a:r>
              <a:rPr lang="en-US" sz="1800" b="1" i="0" u="none" strike="noStrike" dirty="0">
                <a:solidFill>
                  <a:srgbClr val="000000"/>
                </a:solidFill>
                <a:effectLst/>
                <a:latin typeface="Arial" panose="020B0604020202020204" pitchFamily="34" charset="0"/>
              </a:rPr>
              <a:t> second time</a:t>
            </a:r>
            <a:r>
              <a:rPr lang="en-US" sz="1800" b="0" i="0" u="none" strike="noStrike" dirty="0">
                <a:solidFill>
                  <a:srgbClr val="000000"/>
                </a:solidFill>
                <a:effectLst/>
                <a:latin typeface="Arial" panose="020B0604020202020204" pitchFamily="34" charset="0"/>
              </a:rPr>
              <a:t>. Then make a lengthy </a:t>
            </a:r>
            <a:r>
              <a:rPr lang="en-US" sz="1800" b="0" i="0" u="none" strike="noStrike" dirty="0" err="1">
                <a:solidFill>
                  <a:srgbClr val="000000"/>
                </a:solidFill>
                <a:effectLst/>
                <a:latin typeface="Arial" panose="020B0604020202020204" pitchFamily="34" charset="0"/>
              </a:rPr>
              <a:t>duʿā</a:t>
            </a:r>
            <a:r>
              <a:rPr lang="en-US" sz="1800" b="0" i="0" u="none" strike="noStrike" dirty="0">
                <a:solidFill>
                  <a:srgbClr val="000000"/>
                </a:solidFill>
                <a:effectLst/>
                <a:latin typeface="Arial" panose="020B0604020202020204" pitchFamily="34" charset="0"/>
              </a:rPr>
              <a:t>’ again. Recite the dhikr for the </a:t>
            </a:r>
            <a:r>
              <a:rPr lang="en-US" sz="1800" b="1" i="0" u="none" strike="noStrike" dirty="0">
                <a:solidFill>
                  <a:srgbClr val="000000"/>
                </a:solidFill>
                <a:effectLst/>
                <a:latin typeface="Arial" panose="020B0604020202020204" pitchFamily="34" charset="0"/>
              </a:rPr>
              <a:t>third time</a:t>
            </a:r>
            <a:r>
              <a:rPr lang="en-US" sz="1800" b="0" i="0" u="none" strike="noStrike" dirty="0">
                <a:solidFill>
                  <a:srgbClr val="000000"/>
                </a:solidFill>
                <a:effectLst/>
                <a:latin typeface="Arial" panose="020B0604020202020204" pitchFamily="34" charset="0"/>
              </a:rPr>
              <a:t>. Make a lengthy </a:t>
            </a:r>
            <a:r>
              <a:rPr lang="en-US" sz="1800" b="0" i="0" u="none" strike="noStrike" dirty="0" err="1">
                <a:solidFill>
                  <a:srgbClr val="000000"/>
                </a:solidFill>
                <a:effectLst/>
                <a:latin typeface="Arial" panose="020B0604020202020204" pitchFamily="34" charset="0"/>
              </a:rPr>
              <a:t>duʿā</a:t>
            </a:r>
            <a:r>
              <a:rPr lang="en-US" sz="1800" b="0" i="0" u="none" strike="noStrike" dirty="0">
                <a:solidFill>
                  <a:srgbClr val="000000"/>
                </a:solidFill>
                <a:effectLst/>
                <a:latin typeface="Arial" panose="020B0604020202020204" pitchFamily="34" charset="0"/>
              </a:rPr>
              <a:t>’ once again. Thereafter, proceed with your next round.</a:t>
            </a:r>
          </a:p>
          <a:p>
            <a:pPr>
              <a:buNone/>
            </a:pPr>
            <a:endParaRPr lang="en-US" sz="1800" b="0" i="0" u="none" strike="noStrike" dirty="0">
              <a:solidFill>
                <a:srgbClr val="000000"/>
              </a:solidFill>
              <a:effectLst/>
              <a:latin typeface="Arial" panose="020B0604020202020204" pitchFamily="34" charset="0"/>
            </a:endParaRPr>
          </a:p>
          <a:p>
            <a:pPr algn="r">
              <a:buNone/>
            </a:pPr>
            <a:r>
              <a:rPr lang="ar-AE" dirty="0"/>
              <a:t>لَا إِلٰهَ إِلَّا اللّٰهُ وَحْدَهُ لَا شَرِيْكَ لَهُ ، لَهُ الْمُلْكُ وَلَهُ الْحَمْدُ ، وَهُوَ عَلَىٰ كُلِّ شَيْءٍ قَدِيْرٌ ، لَا إِلٰهَ إلَّا اللّٰهُ ، أَنْجَزَ وَعْدَهُ ، وَنَصَرَ عَبْدَهُ ، وَهَزَمَ الْأَحْزَابَ وَحْدَهُ</a:t>
            </a:r>
          </a:p>
          <a:p>
            <a:pPr>
              <a:buNone/>
            </a:pPr>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27</a:t>
            </a:fld>
            <a:endParaRPr lang="en-PK"/>
          </a:p>
        </p:txBody>
      </p:sp>
    </p:spTree>
    <p:extLst>
      <p:ext uri="{BB962C8B-B14F-4D97-AF65-F5344CB8AC3E}">
        <p14:creationId xmlns:p14="http://schemas.microsoft.com/office/powerpoint/2010/main" val="31124415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PK"/>
          </a:p>
        </p:txBody>
      </p:sp>
      <p:sp>
        <p:nvSpPr>
          <p:cNvPr id="3" name="Notes Placeholder 2"/>
          <p:cNvSpPr>
            <a:spLocks noGrp="1"/>
          </p:cNvSpPr>
          <p:nvPr>
            <p:ph type="body" idx="1"/>
          </p:nvPr>
        </p:nvSpPr>
        <p:spPr/>
        <p:txBody>
          <a:bodyPr/>
          <a:lstStyle/>
          <a:p>
            <a:pPr rtl="0">
              <a:buNone/>
            </a:pPr>
            <a:r>
              <a:rPr lang="en-US" sz="1800" b="0" i="0" u="none" strike="noStrike" dirty="0">
                <a:solidFill>
                  <a:srgbClr val="000000"/>
                </a:solidFill>
                <a:effectLst/>
                <a:latin typeface="Arial" panose="020B0604020202020204" pitchFamily="34" charset="0"/>
              </a:rPr>
              <a:t>He climbed </a:t>
            </a:r>
            <a:r>
              <a:rPr lang="en-US" sz="1800" b="0" i="0" u="none" strike="noStrike" dirty="0" err="1">
                <a:solidFill>
                  <a:srgbClr val="000000"/>
                </a:solidFill>
                <a:effectLst/>
                <a:latin typeface="Arial" panose="020B0604020202020204" pitchFamily="34" charset="0"/>
              </a:rPr>
              <a:t>Ṣafā</a:t>
            </a:r>
            <a:r>
              <a:rPr lang="en-US" sz="1800" b="0" i="0" u="none" strike="noStrike" dirty="0">
                <a:solidFill>
                  <a:srgbClr val="000000"/>
                </a:solidFill>
                <a:effectLst/>
                <a:latin typeface="Arial" panose="020B0604020202020204" pitchFamily="34" charset="0"/>
              </a:rPr>
              <a:t> until he could see the Kaʿbah. He then faced the </a:t>
            </a:r>
            <a:r>
              <a:rPr lang="en-US" sz="1800" b="0" i="0" u="none" strike="noStrike" dirty="0" err="1">
                <a:solidFill>
                  <a:srgbClr val="000000"/>
                </a:solidFill>
                <a:effectLst/>
                <a:latin typeface="Arial" panose="020B0604020202020204" pitchFamily="34" charset="0"/>
              </a:rPr>
              <a:t>qiblah</a:t>
            </a:r>
            <a:r>
              <a:rPr lang="en-US" sz="1800" b="0" i="0" u="none" strike="noStrike" dirty="0">
                <a:solidFill>
                  <a:srgbClr val="000000"/>
                </a:solidFill>
                <a:effectLst/>
                <a:latin typeface="Arial" panose="020B0604020202020204" pitchFamily="34" charset="0"/>
              </a:rPr>
              <a:t>, proclaimed the Oneness of Allah and glorified Him, and then said three times:</a:t>
            </a:r>
            <a:endParaRPr lang="en-US" b="0" dirty="0">
              <a:effectLst/>
            </a:endParaRPr>
          </a:p>
          <a:p>
            <a:pPr rtl="0">
              <a:buNone/>
            </a:pPr>
            <a:br>
              <a:rPr lang="en-US" dirty="0"/>
            </a:br>
            <a:r>
              <a:rPr lang="en-US" sz="1800" b="0" i="0" u="none" strike="noStrike" dirty="0">
                <a:solidFill>
                  <a:srgbClr val="000000"/>
                </a:solidFill>
                <a:effectLst/>
                <a:latin typeface="Arial" panose="020B0604020202020204" pitchFamily="34" charset="0"/>
              </a:rPr>
              <a:t>He </a:t>
            </a:r>
            <a:r>
              <a:rPr lang="en-US" sz="1800" b="1" i="0" u="none" strike="noStrike" dirty="0">
                <a:solidFill>
                  <a:srgbClr val="000000"/>
                </a:solidFill>
                <a:effectLst/>
                <a:latin typeface="Arial" panose="020B0604020202020204" pitchFamily="34" charset="0"/>
              </a:rPr>
              <a:t>made </a:t>
            </a:r>
            <a:r>
              <a:rPr lang="en-US" sz="1800" b="1" i="0" u="none" strike="noStrike" dirty="0" err="1">
                <a:solidFill>
                  <a:srgbClr val="000000"/>
                </a:solidFill>
                <a:effectLst/>
                <a:latin typeface="Arial" panose="020B0604020202020204" pitchFamily="34" charset="0"/>
              </a:rPr>
              <a:t>duʿā</a:t>
            </a:r>
            <a:r>
              <a:rPr lang="en-US" sz="1800" b="1" i="0" u="none" strike="noStrike" dirty="0">
                <a:solidFill>
                  <a:srgbClr val="000000"/>
                </a:solidFill>
                <a:effectLst/>
                <a:latin typeface="Arial" panose="020B0604020202020204" pitchFamily="34" charset="0"/>
              </a:rPr>
              <a:t>’ in between each utterance</a:t>
            </a:r>
            <a:r>
              <a:rPr lang="en-US" sz="1800" b="0" i="0" u="none" strike="noStrike" dirty="0">
                <a:solidFill>
                  <a:srgbClr val="000000"/>
                </a:solidFill>
                <a:effectLst/>
                <a:latin typeface="Arial" panose="020B0604020202020204" pitchFamily="34" charset="0"/>
              </a:rPr>
              <a:t> of the above. He then came down from Mount </a:t>
            </a:r>
            <a:r>
              <a:rPr lang="en-US" sz="1800" b="0" i="0" u="none" strike="noStrike" dirty="0" err="1">
                <a:solidFill>
                  <a:srgbClr val="000000"/>
                </a:solidFill>
                <a:effectLst/>
                <a:latin typeface="Arial" panose="020B0604020202020204" pitchFamily="34" charset="0"/>
              </a:rPr>
              <a:t>Ṣafā</a:t>
            </a:r>
            <a:r>
              <a:rPr lang="en-US" sz="1800" b="0" i="0" u="none" strike="noStrike" dirty="0">
                <a:solidFill>
                  <a:srgbClr val="000000"/>
                </a:solidFill>
                <a:effectLst/>
                <a:latin typeface="Arial" panose="020B0604020202020204" pitchFamily="34" charset="0"/>
              </a:rPr>
              <a:t> and began walking. At the bottom of the valley, he started jogging and after passing the middle of the valley, he continued walking to Marwah. </a:t>
            </a:r>
            <a:endParaRPr lang="en-US" b="0" dirty="0">
              <a:effectLst/>
            </a:endParaRPr>
          </a:p>
          <a:p>
            <a:pPr rtl="0">
              <a:buNone/>
            </a:pPr>
            <a:br>
              <a:rPr lang="en-US" dirty="0"/>
            </a:br>
            <a:r>
              <a:rPr lang="en-US" sz="1800" b="0" i="0" u="none" strike="noStrike" dirty="0">
                <a:solidFill>
                  <a:srgbClr val="000000"/>
                </a:solidFill>
                <a:effectLst/>
                <a:latin typeface="Arial" panose="020B0604020202020204" pitchFamily="34" charset="0"/>
              </a:rPr>
              <a:t>He walked up Marwah and when he could see the Kaʿbah, he repeated the same process as </a:t>
            </a:r>
            <a:r>
              <a:rPr lang="en-US" sz="1800" b="0" i="0" u="none" strike="noStrike" dirty="0" err="1">
                <a:solidFill>
                  <a:srgbClr val="000000"/>
                </a:solidFill>
                <a:effectLst/>
                <a:latin typeface="Arial" panose="020B0604020202020204" pitchFamily="34" charset="0"/>
              </a:rPr>
              <a:t>Ṣafā</a:t>
            </a:r>
            <a:r>
              <a:rPr lang="en-US" sz="1800" b="0" i="0" u="none" strike="noStrike" dirty="0">
                <a:solidFill>
                  <a:srgbClr val="000000"/>
                </a:solidFill>
                <a:effectLst/>
                <a:latin typeface="Arial" panose="020B0604020202020204" pitchFamily="34" charset="0"/>
              </a:rPr>
              <a:t>, reciting the dhikr and making </a:t>
            </a:r>
            <a:r>
              <a:rPr lang="en-US" sz="1800" b="0" i="0" u="none" strike="noStrike" dirty="0" err="1">
                <a:solidFill>
                  <a:srgbClr val="000000"/>
                </a:solidFill>
                <a:effectLst/>
                <a:latin typeface="Arial" panose="020B0604020202020204" pitchFamily="34" charset="0"/>
              </a:rPr>
              <a:t>duʿā</a:t>
            </a:r>
            <a:r>
              <a:rPr lang="en-US" sz="1800" b="0" i="0" u="none" strike="noStrike" dirty="0">
                <a:solidFill>
                  <a:srgbClr val="000000"/>
                </a:solidFill>
                <a:effectLst/>
                <a:latin typeface="Arial" panose="020B0604020202020204" pitchFamily="34" charset="0"/>
              </a:rPr>
              <a:t>’. </a:t>
            </a:r>
            <a:endParaRPr lang="en-US" b="0" dirty="0">
              <a:effectLst/>
            </a:endParaRPr>
          </a:p>
          <a:p>
            <a:pPr>
              <a:buNone/>
            </a:pPr>
            <a:br>
              <a:rPr lang="en-US" dirty="0"/>
            </a:br>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29</a:t>
            </a:fld>
            <a:endParaRPr lang="en-PK"/>
          </a:p>
        </p:txBody>
      </p:sp>
    </p:spTree>
    <p:extLst>
      <p:ext uri="{BB962C8B-B14F-4D97-AF65-F5344CB8AC3E}">
        <p14:creationId xmlns:p14="http://schemas.microsoft.com/office/powerpoint/2010/main" val="11245086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PK"/>
          </a:p>
        </p:txBody>
      </p:sp>
      <p:sp>
        <p:nvSpPr>
          <p:cNvPr id="3" name="Notes Placeholder 2"/>
          <p:cNvSpPr>
            <a:spLocks noGrp="1"/>
          </p:cNvSpPr>
          <p:nvPr>
            <p:ph type="body" idx="1"/>
          </p:nvPr>
        </p:nvSpPr>
        <p:spPr/>
        <p:txBody>
          <a:bodyPr/>
          <a:lstStyle/>
          <a:p>
            <a:r>
              <a:rPr lang="en-US" dirty="0"/>
              <a:t>1. &amp; 2. </a:t>
            </a:r>
            <a:r>
              <a:rPr lang="en-US" dirty="0" err="1"/>
              <a:t>Hājar</a:t>
            </a:r>
            <a:r>
              <a:rPr lang="en-US" dirty="0"/>
              <a:t> (as) ran desperately between </a:t>
            </a:r>
            <a:r>
              <a:rPr lang="en-US" dirty="0" err="1"/>
              <a:t>Ṣafā</a:t>
            </a:r>
            <a:r>
              <a:rPr lang="en-US" dirty="0"/>
              <a:t> and Marwah, hoping for nothing more than a container of water. Yet, what Allah gave her was the eternal spring of Zamzam: flowing to this very day. Such is Allah’s help when it arrives: far greater than you could ever imagine.</a:t>
            </a:r>
          </a:p>
          <a:p>
            <a:endParaRPr lang="en-US" dirty="0"/>
          </a:p>
          <a:p>
            <a:r>
              <a:rPr lang="en-US" dirty="0"/>
              <a:t>3. Just as </a:t>
            </a:r>
            <a:r>
              <a:rPr lang="en-US" dirty="0" err="1"/>
              <a:t>Hājar</a:t>
            </a:r>
            <a:r>
              <a:rPr lang="en-US" dirty="0"/>
              <a:t> (as) searched for a source of life and mercy, feel as though you are searching for something that is incredibly dear to you: the mercy of Allah. Perhaps, just as Allah blessed </a:t>
            </a:r>
            <a:r>
              <a:rPr lang="en-US" dirty="0" err="1"/>
              <a:t>Hājar</a:t>
            </a:r>
            <a:r>
              <a:rPr lang="en-US" dirty="0"/>
              <a:t> and her son (as) with the water of Zamzam, He will also bless you with His mercy.</a:t>
            </a:r>
          </a:p>
          <a:p>
            <a:endParaRPr lang="en-US" dirty="0"/>
          </a:p>
          <a:p>
            <a:r>
              <a:rPr lang="en-US" dirty="0"/>
              <a:t>4. </a:t>
            </a:r>
            <a:r>
              <a:rPr lang="en-US" dirty="0" err="1"/>
              <a:t>Saʿy</a:t>
            </a:r>
            <a:r>
              <a:rPr lang="en-US" dirty="0"/>
              <a:t> is a powerful embodiment of complete </a:t>
            </a:r>
            <a:r>
              <a:rPr lang="en-US" dirty="0" err="1"/>
              <a:t>ʿubūdiyyah</a:t>
            </a:r>
            <a:r>
              <a:rPr lang="en-US" dirty="0"/>
              <a:t> (true servitude to Allah) and wholehearted adherence to the sunnah of the Prophet </a:t>
            </a:r>
            <a:r>
              <a:rPr lang="ar-AE" dirty="0"/>
              <a:t>ﷺ. </a:t>
            </a:r>
            <a:r>
              <a:rPr lang="en-US" dirty="0"/>
              <a:t>In every step, we follow Allah’s command and the Prophet’s example, even when we may not fully grasp the wisdom behind it. This is the essence of submission: trusting the One who is All-Knowing, All-Wise.</a:t>
            </a:r>
          </a:p>
          <a:p>
            <a:endParaRPr lang="en-US" dirty="0"/>
          </a:p>
          <a:p>
            <a:r>
              <a:rPr lang="en-US" dirty="0"/>
              <a:t>Reflect: Are there areas in your life where you hesitate to follow a command of Allah or a sunnah of the Prophet </a:t>
            </a:r>
            <a:r>
              <a:rPr lang="ar-AE" dirty="0"/>
              <a:t>ﷺ </a:t>
            </a:r>
            <a:r>
              <a:rPr lang="en-US" dirty="0"/>
              <a:t>simply because you can’t understand its full purpose? What would it look like to surrender fully, trusting that He knows what you do not?</a:t>
            </a:r>
          </a:p>
          <a:p>
            <a:endParaRPr lang="en-US" dirty="0"/>
          </a:p>
        </p:txBody>
      </p:sp>
      <p:sp>
        <p:nvSpPr>
          <p:cNvPr id="4" name="Slide Number Placeholder 3"/>
          <p:cNvSpPr>
            <a:spLocks noGrp="1"/>
          </p:cNvSpPr>
          <p:nvPr>
            <p:ph type="sldNum" sz="quarter" idx="5"/>
          </p:nvPr>
        </p:nvSpPr>
        <p:spPr/>
        <p:txBody>
          <a:bodyPr/>
          <a:lstStyle/>
          <a:p>
            <a:fld id="{050B8B51-A01D-40E9-9594-70BFAD0C32CB}" type="slidenum">
              <a:rPr lang="en-PK" smtClean="0"/>
              <a:t>30</a:t>
            </a:fld>
            <a:endParaRPr lang="en-PK"/>
          </a:p>
        </p:txBody>
      </p:sp>
    </p:spTree>
    <p:extLst>
      <p:ext uri="{BB962C8B-B14F-4D97-AF65-F5344CB8AC3E}">
        <p14:creationId xmlns:p14="http://schemas.microsoft.com/office/powerpoint/2010/main" val="15889702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PK"/>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i="0" u="none" strike="noStrike" dirty="0">
                <a:solidFill>
                  <a:srgbClr val="000000"/>
                </a:solidFill>
                <a:effectLst/>
                <a:latin typeface="Arial" panose="020B0604020202020204" pitchFamily="34" charset="0"/>
              </a:rPr>
              <a:t>Imagine the Prophet</a:t>
            </a:r>
            <a:r>
              <a:rPr lang="en-GB" sz="1800" b="0" i="0" u="none" strike="noStrike" dirty="0">
                <a:solidFill>
                  <a:srgbClr val="000000"/>
                </a:solidFill>
                <a:effectLst/>
                <a:latin typeface="Arial" panose="020B0604020202020204" pitchFamily="34" charset="0"/>
              </a:rPr>
              <a:t> </a:t>
            </a:r>
            <a:r>
              <a:rPr lang="ar-AE" sz="1800" b="0" i="0" u="none" strike="noStrike" dirty="0">
                <a:solidFill>
                  <a:srgbClr val="000000"/>
                </a:solidFill>
                <a:effectLst/>
                <a:latin typeface="Arial" panose="020B0604020202020204" pitchFamily="34" charset="0"/>
              </a:rPr>
              <a:t>ﷺ</a:t>
            </a:r>
            <a:r>
              <a:rPr lang="ar-AE" sz="1800" b="0" i="1" u="none" strike="noStrike" dirty="0">
                <a:solidFill>
                  <a:srgbClr val="000000"/>
                </a:solidFill>
                <a:effectLst/>
                <a:latin typeface="Arial" panose="020B0604020202020204" pitchFamily="34" charset="0"/>
              </a:rPr>
              <a:t> </a:t>
            </a:r>
            <a:r>
              <a:rPr lang="en-GB" sz="1800" b="0" i="0" u="none" strike="noStrike" dirty="0">
                <a:solidFill>
                  <a:srgbClr val="000000"/>
                </a:solidFill>
                <a:effectLst/>
                <a:latin typeface="Arial" panose="020B0604020202020204" pitchFamily="34" charset="0"/>
              </a:rPr>
              <a:t>at the start of his mission, when he climbed the same mountain (Mount </a:t>
            </a:r>
            <a:r>
              <a:rPr lang="en-GB" sz="1800" b="0" i="0" u="none" strike="noStrike" dirty="0" err="1">
                <a:solidFill>
                  <a:srgbClr val="000000"/>
                </a:solidFill>
                <a:effectLst/>
                <a:latin typeface="Arial" panose="020B0604020202020204" pitchFamily="34" charset="0"/>
              </a:rPr>
              <a:t>Ṣafā</a:t>
            </a:r>
            <a:r>
              <a:rPr lang="en-GB" sz="1800" b="0" i="0" u="none" strike="noStrike" dirty="0">
                <a:solidFill>
                  <a:srgbClr val="000000"/>
                </a:solidFill>
                <a:effectLst/>
                <a:latin typeface="Arial" panose="020B0604020202020204" pitchFamily="34" charset="0"/>
              </a:rPr>
              <a:t>) and called his people to the worship of the One True God, and the disbelievers of Makkah ridiculed him and said to him: “Woe to you! Is this why you gathered us?!” Now fast forward 23 years during the farewell </a:t>
            </a:r>
            <a:r>
              <a:rPr lang="en-GB" sz="1800" b="0" i="0" u="none" strike="noStrike" dirty="0" err="1">
                <a:solidFill>
                  <a:srgbClr val="000000"/>
                </a:solidFill>
                <a:effectLst/>
                <a:latin typeface="Arial" panose="020B0604020202020204" pitchFamily="34" charset="0"/>
              </a:rPr>
              <a:t>ḥajj</a:t>
            </a:r>
            <a:r>
              <a:rPr lang="en-GB" sz="1800" b="0" i="0" u="none" strike="noStrike" dirty="0">
                <a:solidFill>
                  <a:srgbClr val="000000"/>
                </a:solidFill>
                <a:effectLst/>
                <a:latin typeface="Arial" panose="020B0604020202020204" pitchFamily="34" charset="0"/>
              </a:rPr>
              <a:t>, that very same mountain echoed with “</a:t>
            </a:r>
            <a:r>
              <a:rPr lang="en-GB" sz="1800" b="0" i="0" u="none" strike="noStrike" dirty="0" err="1">
                <a:solidFill>
                  <a:srgbClr val="000000"/>
                </a:solidFill>
                <a:effectLst/>
                <a:latin typeface="Arial" panose="020B0604020202020204" pitchFamily="34" charset="0"/>
              </a:rPr>
              <a:t>Allāhu</a:t>
            </a:r>
            <a:r>
              <a:rPr lang="en-GB" sz="1800" b="0" i="0" u="none" strike="noStrike" dirty="0">
                <a:solidFill>
                  <a:srgbClr val="000000"/>
                </a:solidFill>
                <a:effectLst/>
                <a:latin typeface="Arial" panose="020B0604020202020204" pitchFamily="34" charset="0"/>
              </a:rPr>
              <a:t> Akbar” and “</a:t>
            </a:r>
            <a:r>
              <a:rPr lang="en-GB" sz="1800" b="0" i="0" u="none" strike="noStrike" dirty="0" err="1">
                <a:solidFill>
                  <a:srgbClr val="000000"/>
                </a:solidFill>
                <a:effectLst/>
                <a:latin typeface="Arial" panose="020B0604020202020204" pitchFamily="34" charset="0"/>
              </a:rPr>
              <a:t>Lā</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ilāha</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illa</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Allāh</a:t>
            </a:r>
            <a:r>
              <a:rPr lang="en-GB" sz="1800" b="0" i="0" u="none" strike="noStrike" dirty="0">
                <a:solidFill>
                  <a:srgbClr val="000000"/>
                </a:solidFill>
                <a:effectLst/>
                <a:latin typeface="Arial" panose="020B0604020202020204" pitchFamily="34" charset="0"/>
              </a:rPr>
              <a:t>.” This served as a powerful reminder that the </a:t>
            </a:r>
            <a:r>
              <a:rPr lang="en-GB" sz="1800" b="1" i="0" u="none" strike="noStrike" dirty="0">
                <a:solidFill>
                  <a:srgbClr val="000000"/>
                </a:solidFill>
                <a:effectLst/>
                <a:latin typeface="Arial" panose="020B0604020202020204" pitchFamily="34" charset="0"/>
              </a:rPr>
              <a:t>truth will always prevail against falsehood</a:t>
            </a:r>
            <a:r>
              <a:rPr lang="en-GB" sz="1800" b="0" i="0" u="none" strike="noStrike" dirty="0">
                <a:solidFill>
                  <a:srgbClr val="000000"/>
                </a:solidFill>
                <a:effectLst/>
                <a:latin typeface="Arial" panose="020B0604020202020204" pitchFamily="34" charset="0"/>
              </a:rPr>
              <a:t>. </a:t>
            </a:r>
          </a:p>
          <a:p>
            <a:endParaRPr lang="en-GB" dirty="0"/>
          </a:p>
          <a:p>
            <a:r>
              <a:rPr lang="en-US" dirty="0"/>
              <a:t>Remember that </a:t>
            </a:r>
            <a:r>
              <a:rPr lang="en-US" b="1" dirty="0"/>
              <a:t>victory is from Allah Alone</a:t>
            </a:r>
            <a:r>
              <a:rPr lang="en-US" dirty="0"/>
              <a:t>. He is in control of everything: no country, army, or empire holds even an ounce of might compared to His.</a:t>
            </a:r>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31</a:t>
            </a:fld>
            <a:endParaRPr lang="en-PK"/>
          </a:p>
        </p:txBody>
      </p:sp>
    </p:spTree>
    <p:extLst>
      <p:ext uri="{BB962C8B-B14F-4D97-AF65-F5344CB8AC3E}">
        <p14:creationId xmlns:p14="http://schemas.microsoft.com/office/powerpoint/2010/main" val="27093089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PK"/>
          </a:p>
        </p:txBody>
      </p:sp>
      <p:sp>
        <p:nvSpPr>
          <p:cNvPr id="3" name="Notes Placeholder 2"/>
          <p:cNvSpPr>
            <a:spLocks noGrp="1"/>
          </p:cNvSpPr>
          <p:nvPr>
            <p:ph type="body" idx="1"/>
          </p:nvPr>
        </p:nvSpPr>
        <p:spPr/>
        <p:txBody>
          <a:bodyPr/>
          <a:lstStyle/>
          <a:p>
            <a:pPr rtl="0">
              <a:buNone/>
            </a:pPr>
            <a:r>
              <a:rPr lang="en-US" sz="1800" b="0" i="0" u="none" strike="noStrike">
                <a:solidFill>
                  <a:srgbClr val="000000"/>
                </a:solidFill>
                <a:effectLst/>
                <a:latin typeface="Arial" panose="020B0604020202020204" pitchFamily="34" charset="0"/>
              </a:rPr>
              <a:t>Upon completion of the </a:t>
            </a:r>
            <a:r>
              <a:rPr lang="en-US" sz="1800" b="0" i="0" u="none" strike="noStrike" err="1">
                <a:solidFill>
                  <a:srgbClr val="000000"/>
                </a:solidFill>
                <a:effectLst/>
                <a:latin typeface="Arial" panose="020B0604020202020204" pitchFamily="34" charset="0"/>
              </a:rPr>
              <a:t>ʿumrah</a:t>
            </a:r>
            <a:r>
              <a:rPr lang="en-US" sz="1800" b="0" i="0" u="none" strike="noStrike">
                <a:solidFill>
                  <a:srgbClr val="000000"/>
                </a:solidFill>
                <a:effectLst/>
                <a:latin typeface="Arial" panose="020B0604020202020204" pitchFamily="34" charset="0"/>
              </a:rPr>
              <a:t>, men should either shave or trim their heads (shaving is more rewardable) and women should cut their hair. This marks the end of the state of </a:t>
            </a:r>
            <a:r>
              <a:rPr lang="en-US" sz="1800" b="0" i="0" u="none" strike="noStrike" err="1">
                <a:solidFill>
                  <a:srgbClr val="000000"/>
                </a:solidFill>
                <a:effectLst/>
                <a:latin typeface="Arial" panose="020B0604020202020204" pitchFamily="34" charset="0"/>
              </a:rPr>
              <a:t>iḥrām</a:t>
            </a:r>
            <a:r>
              <a:rPr lang="en-US" sz="1800" b="0" i="0" u="none" strike="noStrike">
                <a:solidFill>
                  <a:srgbClr val="000000"/>
                </a:solidFill>
                <a:effectLst/>
                <a:latin typeface="Arial" panose="020B0604020202020204" pitchFamily="34" charset="0"/>
              </a:rPr>
              <a:t>.</a:t>
            </a:r>
            <a:endParaRPr lang="en-US" b="0">
              <a:effectLst/>
            </a:endParaRPr>
          </a:p>
          <a:p>
            <a:pPr rtl="0">
              <a:buNone/>
            </a:pPr>
            <a:br>
              <a:rPr lang="en-US" b="0">
                <a:effectLst/>
              </a:rPr>
            </a:br>
            <a:r>
              <a:rPr lang="en-US" sz="1800" b="0" i="0" u="none" strike="noStrike">
                <a:solidFill>
                  <a:srgbClr val="000000"/>
                </a:solidFill>
                <a:effectLst/>
                <a:latin typeface="Arial" panose="020B0604020202020204" pitchFamily="34" charset="0"/>
              </a:rPr>
              <a:t>As you sit in the barber’s chair, think of the following:</a:t>
            </a:r>
            <a:endParaRPr lang="en-US" b="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br>
              <a:rPr lang="en-US"/>
            </a:br>
            <a:r>
              <a:rPr lang="en-US"/>
              <a:t>1. </a:t>
            </a:r>
            <a:r>
              <a:rPr lang="en-GB" sz="1800" b="0" i="0" u="none" strike="noStrike">
                <a:solidFill>
                  <a:srgbClr val="000000"/>
                </a:solidFill>
                <a:effectLst/>
                <a:latin typeface="Arial" panose="020B0604020202020204" pitchFamily="34" charset="0"/>
              </a:rPr>
              <a:t>For every hair that gets shaved, you get a </a:t>
            </a:r>
            <a:r>
              <a:rPr lang="en-GB" sz="1800" b="1" i="0" u="none" strike="noStrike">
                <a:solidFill>
                  <a:srgbClr val="000000"/>
                </a:solidFill>
                <a:effectLst/>
                <a:latin typeface="Arial" panose="020B0604020202020204" pitchFamily="34" charset="0"/>
              </a:rPr>
              <a:t>reward</a:t>
            </a:r>
            <a:r>
              <a:rPr lang="en-GB" sz="1800" b="0" i="0" u="none" strike="noStrike">
                <a:solidFill>
                  <a:srgbClr val="000000"/>
                </a:solidFill>
                <a:effectLst/>
                <a:latin typeface="Arial" panose="020B0604020202020204" pitchFamily="34" charset="0"/>
              </a:rPr>
              <a:t> and a </a:t>
            </a:r>
            <a:r>
              <a:rPr lang="en-GB" sz="1800" b="1" i="0" u="none" strike="noStrike">
                <a:solidFill>
                  <a:srgbClr val="000000"/>
                </a:solidFill>
                <a:effectLst/>
                <a:latin typeface="Arial" panose="020B0604020202020204" pitchFamily="34" charset="0"/>
              </a:rPr>
              <a:t>sin</a:t>
            </a:r>
            <a:r>
              <a:rPr lang="en-GB" sz="1800" b="0" i="0" u="none" strike="noStrike">
                <a:solidFill>
                  <a:srgbClr val="000000"/>
                </a:solidFill>
                <a:effectLst/>
                <a:latin typeface="Arial" panose="020B0604020202020204" pitchFamily="34" charset="0"/>
              </a:rPr>
              <a:t> </a:t>
            </a:r>
            <a:r>
              <a:rPr lang="en-GB" sz="1800" b="1" i="0" u="none" strike="noStrike">
                <a:solidFill>
                  <a:srgbClr val="000000"/>
                </a:solidFill>
                <a:effectLst/>
                <a:latin typeface="Arial" panose="020B0604020202020204" pitchFamily="34" charset="0"/>
              </a:rPr>
              <a:t>gets wiped away</a:t>
            </a:r>
            <a:r>
              <a:rPr lang="en-GB" sz="1800" b="0" i="0" u="none" strike="noStrike">
                <a:solidFill>
                  <a:srgbClr val="000000"/>
                </a:solidFill>
                <a:effectLst/>
                <a:latin typeface="Arial" panose="020B0604020202020204" pitchFamily="34" charset="0"/>
              </a:rPr>
              <a:t>. The Prophet </a:t>
            </a:r>
            <a:r>
              <a:rPr lang="ar-AE" sz="1800" b="0" i="0" u="none" strike="noStrike">
                <a:solidFill>
                  <a:srgbClr val="000000"/>
                </a:solidFill>
                <a:effectLst/>
                <a:latin typeface="Arial" panose="020B0604020202020204" pitchFamily="34" charset="0"/>
              </a:rPr>
              <a:t>ﷺ </a:t>
            </a:r>
            <a:r>
              <a:rPr lang="en-GB" sz="1800" b="0" i="0" u="none" strike="noStrike">
                <a:solidFill>
                  <a:srgbClr val="000000"/>
                </a:solidFill>
                <a:effectLst/>
                <a:latin typeface="Arial" panose="020B0604020202020204" pitchFamily="34" charset="0"/>
              </a:rPr>
              <a:t>said: “...For every single hair you shave, you will receive a good deed, and a sin will be erased from you” (</a:t>
            </a:r>
            <a:r>
              <a:rPr lang="en-GB" sz="1800" b="0" i="0" u="none" strike="noStrike" err="1">
                <a:solidFill>
                  <a:srgbClr val="000000"/>
                </a:solidFill>
                <a:effectLst/>
                <a:latin typeface="Arial" panose="020B0604020202020204" pitchFamily="34" charset="0"/>
              </a:rPr>
              <a:t>Bazzār</a:t>
            </a:r>
            <a:r>
              <a:rPr lang="en-GB" sz="1800" b="0" i="0" u="none" strike="noStrike">
                <a:solidFill>
                  <a:srgbClr val="000000"/>
                </a:solidFill>
                <a:effectLst/>
                <a:latin typeface="Arial" panose="020B0604020202020204" pitchFamily="34" charset="0"/>
              </a:rPr>
              <a:t>). </a:t>
            </a:r>
          </a:p>
          <a:p>
            <a:pPr>
              <a:buNone/>
            </a:pP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GB"/>
              <a:t>2. </a:t>
            </a:r>
            <a:r>
              <a:rPr lang="en-US" sz="1800" b="1" i="0" u="none" strike="noStrike">
                <a:solidFill>
                  <a:srgbClr val="000000"/>
                </a:solidFill>
                <a:effectLst/>
                <a:latin typeface="Arial" panose="020B0604020202020204" pitchFamily="34" charset="0"/>
              </a:rPr>
              <a:t>Submission </a:t>
            </a:r>
            <a:r>
              <a:rPr lang="en-US" sz="1800" b="0" i="0" u="none" strike="noStrike">
                <a:solidFill>
                  <a:srgbClr val="000000"/>
                </a:solidFill>
                <a:effectLst/>
                <a:latin typeface="Arial" panose="020B0604020202020204" pitchFamily="34" charset="0"/>
              </a:rPr>
              <a:t>to Allah. Shaving the hair may be difficult for some, but through this act, you demonstrate complete submission to Allah, showing your willingness to do whatever pleases Him.</a:t>
            </a:r>
          </a:p>
          <a:p>
            <a:pPr>
              <a:buNone/>
            </a:pP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GB"/>
              <a:t>3. </a:t>
            </a:r>
            <a:r>
              <a:rPr lang="en-GB" sz="1800" b="0" i="0" u="none" strike="noStrike">
                <a:solidFill>
                  <a:srgbClr val="000000"/>
                </a:solidFill>
                <a:effectLst/>
                <a:latin typeface="Arial" panose="020B0604020202020204" pitchFamily="34" charset="0"/>
              </a:rPr>
              <a:t>Allah </a:t>
            </a:r>
            <a:r>
              <a:rPr lang="ar-AE" sz="1800" b="0" i="0" u="none" strike="noStrike">
                <a:solidFill>
                  <a:srgbClr val="000000"/>
                </a:solidFill>
                <a:effectLst/>
                <a:latin typeface="Arial" panose="020B0604020202020204" pitchFamily="34" charset="0"/>
              </a:rPr>
              <a:t>ﷻ </a:t>
            </a:r>
            <a:r>
              <a:rPr lang="en-GB" sz="1800" b="0" i="0" u="none" strike="noStrike">
                <a:solidFill>
                  <a:srgbClr val="000000"/>
                </a:solidFill>
                <a:effectLst/>
                <a:latin typeface="Arial" panose="020B0604020202020204" pitchFamily="34" charset="0"/>
              </a:rPr>
              <a:t>will have </a:t>
            </a:r>
            <a:r>
              <a:rPr lang="en-GB" sz="1800" b="1" i="0" u="none" strike="noStrike">
                <a:solidFill>
                  <a:srgbClr val="000000"/>
                </a:solidFill>
                <a:effectLst/>
                <a:latin typeface="Arial" panose="020B0604020202020204" pitchFamily="34" charset="0"/>
              </a:rPr>
              <a:t>mercy</a:t>
            </a:r>
            <a:r>
              <a:rPr lang="en-GB" sz="1800" b="0" i="0" u="none" strike="noStrike">
                <a:solidFill>
                  <a:srgbClr val="000000"/>
                </a:solidFill>
                <a:effectLst/>
                <a:latin typeface="Arial" panose="020B0604020202020204" pitchFamily="34" charset="0"/>
              </a:rPr>
              <a:t> on those who shave their heads. The Prophet </a:t>
            </a:r>
            <a:r>
              <a:rPr lang="ar-AE" sz="1800" b="0" i="0" u="none" strike="noStrike">
                <a:solidFill>
                  <a:srgbClr val="000000"/>
                </a:solidFill>
                <a:effectLst/>
                <a:latin typeface="Arial" panose="020B0604020202020204" pitchFamily="34" charset="0"/>
              </a:rPr>
              <a:t>ﷺ </a:t>
            </a:r>
            <a:r>
              <a:rPr lang="en-GB" sz="1800" b="0" i="0" u="none" strike="noStrike">
                <a:solidFill>
                  <a:srgbClr val="000000"/>
                </a:solidFill>
                <a:effectLst/>
                <a:latin typeface="Arial" panose="020B0604020202020204" pitchFamily="34" charset="0"/>
              </a:rPr>
              <a:t>prayed for people who shaved their heads </a:t>
            </a:r>
            <a:r>
              <a:rPr lang="en-GB" sz="1800" b="1" i="0" u="none" strike="noStrike">
                <a:solidFill>
                  <a:srgbClr val="000000"/>
                </a:solidFill>
                <a:effectLst/>
                <a:latin typeface="Arial" panose="020B0604020202020204" pitchFamily="34" charset="0"/>
              </a:rPr>
              <a:t>three </a:t>
            </a:r>
            <a:r>
              <a:rPr lang="en-GB" sz="1800" b="0" i="0" u="none" strike="noStrike">
                <a:solidFill>
                  <a:srgbClr val="000000"/>
                </a:solidFill>
                <a:effectLst/>
                <a:latin typeface="Arial" panose="020B0604020202020204" pitchFamily="34" charset="0"/>
              </a:rPr>
              <a:t>times, saying: “Allah, bestow your mercy on those who shaved” (</a:t>
            </a:r>
            <a:r>
              <a:rPr lang="en-GB" sz="1800" b="0" i="0" u="none" strike="noStrike" err="1">
                <a:solidFill>
                  <a:srgbClr val="000000"/>
                </a:solidFill>
                <a:effectLst/>
                <a:latin typeface="Arial" panose="020B0604020202020204" pitchFamily="34" charset="0"/>
              </a:rPr>
              <a:t>Bukhārī</a:t>
            </a:r>
            <a:r>
              <a:rPr lang="en-GB" sz="1800" b="0" i="0" u="none" strike="noStrike">
                <a:solidFill>
                  <a:srgbClr val="000000"/>
                </a:solidFill>
                <a:effectLst/>
                <a:latin typeface="Arial" panose="020B0604020202020204" pitchFamily="34" charset="0"/>
              </a:rPr>
              <a:t>).</a:t>
            </a:r>
          </a:p>
          <a:p>
            <a:pPr>
              <a:buNone/>
            </a:pPr>
            <a:endParaRPr lang="en-GB"/>
          </a:p>
        </p:txBody>
      </p:sp>
      <p:sp>
        <p:nvSpPr>
          <p:cNvPr id="4" name="Slide Number Placeholder 3"/>
          <p:cNvSpPr>
            <a:spLocks noGrp="1"/>
          </p:cNvSpPr>
          <p:nvPr>
            <p:ph type="sldNum" sz="quarter" idx="5"/>
          </p:nvPr>
        </p:nvSpPr>
        <p:spPr/>
        <p:txBody>
          <a:bodyPr/>
          <a:lstStyle/>
          <a:p>
            <a:fld id="{050B8B51-A01D-40E9-9594-70BFAD0C32CB}" type="slidenum">
              <a:rPr lang="en-PK" smtClean="0"/>
              <a:t>32</a:t>
            </a:fld>
            <a:endParaRPr lang="en-PK"/>
          </a:p>
        </p:txBody>
      </p:sp>
    </p:spTree>
    <p:extLst>
      <p:ext uri="{BB962C8B-B14F-4D97-AF65-F5344CB8AC3E}">
        <p14:creationId xmlns:p14="http://schemas.microsoft.com/office/powerpoint/2010/main" val="2430129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959F6C-86BB-4B64-DD4B-47AB5F92D14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5ACBE1E-ADD6-AD79-46AE-51C2F0FDBE48}"/>
              </a:ext>
            </a:extLst>
          </p:cNvPr>
          <p:cNvSpPr>
            <a:spLocks noGrp="1" noRot="1" noChangeAspect="1"/>
          </p:cNvSpPr>
          <p:nvPr>
            <p:ph type="sldImg"/>
          </p:nvPr>
        </p:nvSpPr>
        <p:spPr/>
        <p:txBody>
          <a:bodyPr/>
          <a:lstStyle/>
          <a:p>
            <a:endParaRPr lang="en-PK"/>
          </a:p>
        </p:txBody>
      </p:sp>
      <p:sp>
        <p:nvSpPr>
          <p:cNvPr id="3" name="Notes Placeholder 2">
            <a:extLst>
              <a:ext uri="{FF2B5EF4-FFF2-40B4-BE49-F238E27FC236}">
                <a16:creationId xmlns:a16="http://schemas.microsoft.com/office/drawing/2014/main" id="{C3221B4A-DA94-968F-79B3-92D55491D2AD}"/>
              </a:ext>
            </a:extLst>
          </p:cNvPr>
          <p:cNvSpPr>
            <a:spLocks noGrp="1"/>
          </p:cNvSpPr>
          <p:nvPr>
            <p:ph type="body" idx="1"/>
          </p:nvPr>
        </p:nvSpPr>
        <p:spPr/>
        <p:txBody>
          <a:bodyPr/>
          <a:lstStyle/>
          <a:p>
            <a:endParaRPr lang="en-PK" dirty="0"/>
          </a:p>
        </p:txBody>
      </p:sp>
      <p:sp>
        <p:nvSpPr>
          <p:cNvPr id="4" name="Slide Number Placeholder 3">
            <a:extLst>
              <a:ext uri="{FF2B5EF4-FFF2-40B4-BE49-F238E27FC236}">
                <a16:creationId xmlns:a16="http://schemas.microsoft.com/office/drawing/2014/main" id="{60E97923-4E96-0A2F-CA07-CEC32F430204}"/>
              </a:ext>
            </a:extLst>
          </p:cNvPr>
          <p:cNvSpPr>
            <a:spLocks noGrp="1"/>
          </p:cNvSpPr>
          <p:nvPr>
            <p:ph type="sldNum" sz="quarter" idx="5"/>
          </p:nvPr>
        </p:nvSpPr>
        <p:spPr/>
        <p:txBody>
          <a:bodyPr/>
          <a:lstStyle/>
          <a:p>
            <a:fld id="{050B8B51-A01D-40E9-9594-70BFAD0C32CB}" type="slidenum">
              <a:rPr lang="en-PK" smtClean="0"/>
              <a:t>33</a:t>
            </a:fld>
            <a:endParaRPr lang="en-PK"/>
          </a:p>
        </p:txBody>
      </p:sp>
    </p:spTree>
    <p:extLst>
      <p:ext uri="{BB962C8B-B14F-4D97-AF65-F5344CB8AC3E}">
        <p14:creationId xmlns:p14="http://schemas.microsoft.com/office/powerpoint/2010/main" val="25886735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PK"/>
          </a:p>
        </p:txBody>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ts val="0"/>
              </a:spcAft>
              <a:buClrTx/>
              <a:buSzTx/>
              <a:buFont typeface="+mj-lt"/>
              <a:buAutoNum type="arabicPeriod"/>
              <a:tabLst/>
              <a:defRPr/>
            </a:pPr>
            <a:r>
              <a:rPr lang="en-US" sz="1800" b="1" i="0" u="none" strike="noStrike" dirty="0">
                <a:solidFill>
                  <a:srgbClr val="000000"/>
                </a:solidFill>
                <a:effectLst/>
                <a:latin typeface="Arial" panose="020B0604020202020204" pitchFamily="34" charset="0"/>
              </a:rPr>
              <a:t>Think of your death.</a:t>
            </a:r>
            <a:r>
              <a:rPr lang="en-US" sz="1800" b="0" i="0" u="none" strike="noStrike" dirty="0">
                <a:solidFill>
                  <a:srgbClr val="000000"/>
                </a:solidFill>
                <a:effectLst/>
                <a:latin typeface="Arial" panose="020B0604020202020204" pitchFamily="34" charset="0"/>
              </a:rPr>
              <a:t> How will people feel when they bid farewell to you? Will they rejoice at your leaving or will their hearts be heavy with sadness because of all the good you do? </a:t>
            </a:r>
          </a:p>
          <a:p>
            <a:pPr marL="0" marR="0" lvl="0" indent="0" algn="l" defTabSz="914400" rtl="0" eaLnBrk="1" fontAlgn="base" latinLnBrk="0" hangingPunct="1">
              <a:lnSpc>
                <a:spcPct val="100000"/>
              </a:lnSpc>
              <a:spcBef>
                <a:spcPts val="0"/>
              </a:spcBef>
              <a:spcAft>
                <a:spcPts val="0"/>
              </a:spcAft>
              <a:buClrTx/>
              <a:buSzTx/>
              <a:buFont typeface="+mj-lt"/>
              <a:buAutoNum type="arabicPeriod"/>
              <a:tabLst/>
              <a:defRPr/>
            </a:pPr>
            <a:r>
              <a:rPr lang="en-US" sz="1800" b="1" i="0" u="none" strike="noStrike" dirty="0">
                <a:solidFill>
                  <a:srgbClr val="000000"/>
                </a:solidFill>
                <a:effectLst/>
                <a:latin typeface="Arial" panose="020B0604020202020204" pitchFamily="34" charset="0"/>
              </a:rPr>
              <a:t>Allah is the Best Protector</a:t>
            </a:r>
            <a:r>
              <a:rPr lang="en-US" sz="1800" b="0" i="0" u="none" strike="noStrike" dirty="0">
                <a:solidFill>
                  <a:srgbClr val="000000"/>
                </a:solidFill>
                <a:effectLst/>
                <a:latin typeface="Arial" panose="020B0604020202020204" pitchFamily="34" charset="0"/>
              </a:rPr>
              <a:t> and have trust that He will take care of your loved ones</a:t>
            </a:r>
            <a:endParaRPr lang="en-GB" sz="1800" b="1" i="0" u="none" strike="noStrike" dirty="0">
              <a:solidFill>
                <a:srgbClr val="000000"/>
              </a:solidFill>
              <a:effectLst/>
              <a:latin typeface="Arial" panose="020B0604020202020204" pitchFamily="34" charset="0"/>
            </a:endParaRPr>
          </a:p>
          <a:p>
            <a:pPr rtl="0" fontAlgn="base">
              <a:buFont typeface="+mj-lt"/>
              <a:buAutoNum type="arabicPeriod"/>
            </a:pPr>
            <a:r>
              <a:rPr lang="en-GB" sz="1800" b="1" i="0" u="none" strike="noStrike" dirty="0">
                <a:solidFill>
                  <a:srgbClr val="000000"/>
                </a:solidFill>
                <a:effectLst/>
                <a:latin typeface="Arial" panose="020B0604020202020204" pitchFamily="34" charset="0"/>
              </a:rPr>
              <a:t>Recite the </a:t>
            </a:r>
            <a:r>
              <a:rPr lang="en-GB" sz="1800" b="1" i="0" u="none" strike="noStrike" dirty="0" err="1">
                <a:solidFill>
                  <a:srgbClr val="000000"/>
                </a:solidFill>
                <a:effectLst/>
                <a:latin typeface="Arial" panose="020B0604020202020204" pitchFamily="34" charset="0"/>
              </a:rPr>
              <a:t>duʿā</a:t>
            </a:r>
            <a:r>
              <a:rPr lang="en-GB" sz="1800" b="1" i="0" u="none" strike="noStrike" dirty="0">
                <a:solidFill>
                  <a:srgbClr val="000000"/>
                </a:solidFill>
                <a:effectLst/>
                <a:latin typeface="Arial" panose="020B0604020202020204" pitchFamily="34" charset="0"/>
              </a:rPr>
              <a:t>’ of leaving the house and seek Allah’s protection.</a:t>
            </a:r>
          </a:p>
          <a:p>
            <a:pPr marL="457200" algn="ctr" rtl="1">
              <a:buNone/>
            </a:pPr>
            <a:r>
              <a:rPr lang="ar-AE" sz="1800" b="0" i="0" u="none" strike="noStrike" dirty="0">
                <a:solidFill>
                  <a:srgbClr val="000000"/>
                </a:solidFill>
                <a:effectLst/>
                <a:latin typeface="Arial" panose="020B0604020202020204" pitchFamily="34" charset="0"/>
              </a:rPr>
              <a:t>بِسْمِ اللّٰهِ تَوَكَّلْتُ عَلَى اللّٰهِ ، لَا حَوْلَ وَلَا قُوَّةَ إِلَّا بِاللّٰهِ</a:t>
            </a:r>
            <a:endParaRPr lang="ar-AE" b="0" dirty="0">
              <a:effectLst/>
            </a:endParaRPr>
          </a:p>
          <a:p>
            <a:pPr marL="457200" algn="ctr" rtl="1">
              <a:buNone/>
            </a:pPr>
            <a:r>
              <a:rPr lang="ar-AE" sz="1800" b="0" i="0" u="none" strike="noStrike" dirty="0">
                <a:solidFill>
                  <a:srgbClr val="000000"/>
                </a:solidFill>
                <a:effectLst/>
                <a:latin typeface="Arial" panose="020B0604020202020204" pitchFamily="34" charset="0"/>
              </a:rPr>
              <a:t>اَللّٰهُمَّ إِنِّيْ أَعُوْذُ بِكَ أَنْ أَضِلَّ أَوْ أُضَلَّ ، أَوْ أَزِلَّ أَوْ أُزَلَّ ، أَوْ أَظْلِمَ أَوْ أُظْلَمَ ، أَوْ أَجْهَلَ أَوْ يُجْهَلَ عَلَيَّ.</a:t>
            </a:r>
            <a:endParaRPr lang="ar-AE" b="0" dirty="0">
              <a:effectLst/>
            </a:endParaRPr>
          </a:p>
          <a:p>
            <a:pPr marL="457200" algn="ctr" rtl="0">
              <a:buNone/>
            </a:pPr>
            <a:r>
              <a:rPr lang="en-GB" sz="1800" b="0" i="0" u="none" strike="noStrike" dirty="0">
                <a:solidFill>
                  <a:srgbClr val="000000"/>
                </a:solidFill>
                <a:effectLst/>
                <a:latin typeface="Arial" panose="020B0604020202020204" pitchFamily="34" charset="0"/>
              </a:rPr>
              <a:t>In the Name of Allah, I have placed my trust in Allah. There is no power (in averting evil) or strength (in attaining good) except through Allah.</a:t>
            </a:r>
            <a:endParaRPr lang="en-GB" b="0" dirty="0">
              <a:effectLst/>
            </a:endParaRPr>
          </a:p>
          <a:p>
            <a:pPr marL="457200" algn="ctr" rtl="0">
              <a:buNone/>
            </a:pPr>
            <a:r>
              <a:rPr lang="en-GB" sz="1800" b="0" i="0" u="none" strike="noStrike" dirty="0">
                <a:solidFill>
                  <a:srgbClr val="000000"/>
                </a:solidFill>
                <a:effectLst/>
                <a:latin typeface="Arial" panose="020B0604020202020204" pitchFamily="34" charset="0"/>
              </a:rPr>
              <a:t>O Allah, I seek Your protection from misguiding others or being misguided; from erring or others causing me to err; from oppressing others or being oppressed; and from acting ignorantly or others acting ignorantly towards me. (</a:t>
            </a:r>
            <a:r>
              <a:rPr lang="en-GB" sz="1800" b="0" i="0" u="none" strike="noStrike" dirty="0" err="1">
                <a:solidFill>
                  <a:srgbClr val="000000"/>
                </a:solidFill>
                <a:effectLst/>
                <a:latin typeface="Arial" panose="020B0604020202020204" pitchFamily="34" charset="0"/>
              </a:rPr>
              <a:t>Tirmidhī</a:t>
            </a:r>
            <a:r>
              <a:rPr lang="en-GB" sz="1800" b="0" i="0" u="none" strike="noStrike" dirty="0">
                <a:solidFill>
                  <a:srgbClr val="000000"/>
                </a:solidFill>
                <a:effectLst/>
                <a:latin typeface="Arial" panose="020B0604020202020204" pitchFamily="34" charset="0"/>
              </a:rPr>
              <a:t>)</a:t>
            </a:r>
            <a:endParaRPr lang="en-GB" b="0" dirty="0">
              <a:effectLst/>
            </a:endParaRPr>
          </a:p>
          <a:p>
            <a:pPr>
              <a:buNone/>
            </a:pPr>
            <a:r>
              <a:rPr lang="en-GB" dirty="0"/>
              <a:t>4. Give some charity to ward off any calamities </a:t>
            </a:r>
            <a:br>
              <a:rPr lang="en-GB" dirty="0"/>
            </a:br>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6</a:t>
            </a:fld>
            <a:endParaRPr lang="en-PK"/>
          </a:p>
        </p:txBody>
      </p:sp>
    </p:spTree>
    <p:extLst>
      <p:ext uri="{BB962C8B-B14F-4D97-AF65-F5344CB8AC3E}">
        <p14:creationId xmlns:p14="http://schemas.microsoft.com/office/powerpoint/2010/main" val="8544600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PK"/>
          </a:p>
        </p:txBody>
      </p:sp>
      <p:sp>
        <p:nvSpPr>
          <p:cNvPr id="3" name="Notes Placeholder 2"/>
          <p:cNvSpPr>
            <a:spLocks noGrp="1"/>
          </p:cNvSpPr>
          <p:nvPr>
            <p:ph type="body" idx="1"/>
          </p:nvPr>
        </p:nvSpPr>
        <p:spPr/>
        <p:txBody>
          <a:bodyPr/>
          <a:lstStyle/>
          <a:p>
            <a:pPr rtl="0" fontAlgn="base">
              <a:buFont typeface="+mj-lt"/>
              <a:buAutoNum type="arabicPeriod"/>
            </a:pPr>
            <a:r>
              <a:rPr lang="en-US" sz="1100" b="1" i="0" u="none" strike="noStrike" dirty="0">
                <a:solidFill>
                  <a:srgbClr val="00B4B1"/>
                </a:solidFill>
                <a:effectLst/>
                <a:latin typeface="Arial" panose="020B0604020202020204" pitchFamily="34" charset="0"/>
              </a:rPr>
              <a:t>Make </a:t>
            </a:r>
            <a:r>
              <a:rPr lang="en-US" sz="1100" b="1" i="0" u="none" strike="noStrike" dirty="0" err="1">
                <a:solidFill>
                  <a:srgbClr val="00B4B1"/>
                </a:solidFill>
                <a:effectLst/>
                <a:latin typeface="Arial" panose="020B0604020202020204" pitchFamily="34" charset="0"/>
              </a:rPr>
              <a:t>duʿā</a:t>
            </a:r>
            <a:r>
              <a:rPr lang="en-US" sz="1100" b="1" i="0" u="none" strike="noStrike" dirty="0">
                <a:solidFill>
                  <a:srgbClr val="00B4B1"/>
                </a:solidFill>
                <a:effectLst/>
                <a:latin typeface="Arial" panose="020B0604020202020204" pitchFamily="34" charset="0"/>
              </a:rPr>
              <a:t>’:</a:t>
            </a:r>
            <a:endParaRPr lang="en-US" sz="1100" b="1" i="0" u="none" strike="noStrike" dirty="0">
              <a:solidFill>
                <a:srgbClr val="000000"/>
              </a:solidFill>
              <a:effectLst/>
              <a:latin typeface="Arial" panose="020B0604020202020204" pitchFamily="34" charset="0"/>
            </a:endParaRPr>
          </a:p>
          <a:p>
            <a:pPr marL="742950" lvl="1" indent="-285750" rtl="0" fontAlgn="base">
              <a:buFont typeface="+mj-lt"/>
              <a:buAutoNum type="arabicPeriod"/>
            </a:pPr>
            <a:r>
              <a:rPr lang="en-US" sz="1100" b="0" i="0" u="none" strike="noStrike" dirty="0">
                <a:solidFill>
                  <a:srgbClr val="000000"/>
                </a:solidFill>
                <a:effectLst/>
                <a:latin typeface="Arial" panose="020B0604020202020204" pitchFamily="34" charset="0"/>
              </a:rPr>
              <a:t>Begin your journey by reciting the </a:t>
            </a:r>
            <a:r>
              <a:rPr lang="en-US" sz="1100" b="0" i="0" u="none" strike="noStrike" dirty="0" err="1">
                <a:solidFill>
                  <a:srgbClr val="000000"/>
                </a:solidFill>
                <a:effectLst/>
                <a:latin typeface="Arial" panose="020B0604020202020204" pitchFamily="34" charset="0"/>
              </a:rPr>
              <a:t>duʿā</a:t>
            </a:r>
            <a:r>
              <a:rPr lang="en-US" sz="1100" b="0" i="0" u="none" strike="noStrike" dirty="0">
                <a:solidFill>
                  <a:srgbClr val="000000"/>
                </a:solidFill>
                <a:effectLst/>
                <a:latin typeface="Arial" panose="020B0604020202020204" pitchFamily="34" charset="0"/>
              </a:rPr>
              <a:t>’ for travel. </a:t>
            </a:r>
          </a:p>
          <a:p>
            <a:pPr marL="742950" lvl="1" indent="-285750" rtl="0" fontAlgn="base">
              <a:buFont typeface="+mj-lt"/>
              <a:buAutoNum type="arabicPeriod"/>
            </a:pPr>
            <a:r>
              <a:rPr lang="en-US" sz="1100" b="0" i="0" u="none" strike="noStrike" dirty="0">
                <a:solidFill>
                  <a:srgbClr val="000000"/>
                </a:solidFill>
                <a:effectLst/>
                <a:latin typeface="Arial" panose="020B0604020202020204" pitchFamily="34" charset="0"/>
              </a:rPr>
              <a:t>Throughout the journey, make continuous </a:t>
            </a:r>
            <a:r>
              <a:rPr lang="en-US" sz="1100" b="0" i="0" u="none" strike="noStrike" dirty="0" err="1">
                <a:solidFill>
                  <a:srgbClr val="000000"/>
                </a:solidFill>
                <a:effectLst/>
                <a:latin typeface="Arial" panose="020B0604020202020204" pitchFamily="34" charset="0"/>
              </a:rPr>
              <a:t>duʿā</a:t>
            </a:r>
            <a:r>
              <a:rPr lang="en-US" sz="1100" b="0" i="0" u="none" strike="noStrike" dirty="0">
                <a:solidFill>
                  <a:srgbClr val="000000"/>
                </a:solidFill>
                <a:effectLst/>
                <a:latin typeface="Arial" panose="020B0604020202020204" pitchFamily="34" charset="0"/>
              </a:rPr>
              <a:t>’ as the </a:t>
            </a:r>
            <a:r>
              <a:rPr lang="en-US" sz="1100" b="0" i="0" u="none" strike="noStrike" dirty="0" err="1">
                <a:solidFill>
                  <a:srgbClr val="000000"/>
                </a:solidFill>
                <a:effectLst/>
                <a:latin typeface="Arial" panose="020B0604020202020204" pitchFamily="34" charset="0"/>
              </a:rPr>
              <a:t>duʿā</a:t>
            </a:r>
            <a:r>
              <a:rPr lang="en-US" sz="1100" b="0" i="0" u="none" strike="noStrike" dirty="0">
                <a:solidFill>
                  <a:srgbClr val="000000"/>
                </a:solidFill>
                <a:effectLst/>
                <a:latin typeface="Arial" panose="020B0604020202020204" pitchFamily="34" charset="0"/>
              </a:rPr>
              <a:t>’ of a </a:t>
            </a:r>
            <a:r>
              <a:rPr lang="en-US" sz="1100" b="0" i="0" u="none" strike="noStrike" dirty="0" err="1">
                <a:solidFill>
                  <a:srgbClr val="000000"/>
                </a:solidFill>
                <a:effectLst/>
                <a:latin typeface="Arial" panose="020B0604020202020204" pitchFamily="34" charset="0"/>
              </a:rPr>
              <a:t>traveller</a:t>
            </a:r>
            <a:r>
              <a:rPr lang="en-US" sz="1100" b="0" i="0" u="none" strike="noStrike" dirty="0">
                <a:solidFill>
                  <a:srgbClr val="000000"/>
                </a:solidFill>
                <a:effectLst/>
                <a:latin typeface="Arial" panose="020B0604020202020204" pitchFamily="34" charset="0"/>
              </a:rPr>
              <a:t> is more likely to be accepted (</a:t>
            </a:r>
            <a:r>
              <a:rPr lang="en-US" sz="1100" b="0" i="0" u="none" strike="noStrike" dirty="0" err="1">
                <a:solidFill>
                  <a:srgbClr val="000000"/>
                </a:solidFill>
                <a:effectLst/>
                <a:latin typeface="Arial" panose="020B0604020202020204" pitchFamily="34" charset="0"/>
              </a:rPr>
              <a:t>Aḥmad</a:t>
            </a:r>
            <a:r>
              <a:rPr lang="en-US" sz="1100" b="0" i="0" u="none" strike="noStrike" dirty="0">
                <a:solidFill>
                  <a:srgbClr val="000000"/>
                </a:solidFill>
                <a:effectLst/>
                <a:latin typeface="Arial" panose="020B0604020202020204" pitchFamily="34" charset="0"/>
              </a:rPr>
              <a:t>).  </a:t>
            </a:r>
          </a:p>
          <a:p>
            <a:endParaRPr lang="en-GB" dirty="0"/>
          </a:p>
          <a:p>
            <a:r>
              <a:rPr lang="en-US" sz="1800" b="1" i="0" u="none" strike="noStrike" dirty="0">
                <a:solidFill>
                  <a:srgbClr val="00B4B1"/>
                </a:solidFill>
                <a:effectLst/>
                <a:latin typeface="Arial" panose="020B0604020202020204" pitchFamily="34" charset="0"/>
              </a:rPr>
              <a:t>2. Think of your death</a:t>
            </a:r>
            <a:r>
              <a:rPr lang="en-US" sz="1800" b="1" i="0" u="none" strike="noStrike" dirty="0">
                <a:solidFill>
                  <a:srgbClr val="000000"/>
                </a:solidFill>
                <a:effectLst/>
                <a:latin typeface="Arial" panose="020B0604020202020204" pitchFamily="34" charset="0"/>
              </a:rPr>
              <a:t>.</a:t>
            </a:r>
            <a:r>
              <a:rPr lang="en-US" sz="1800" b="0" i="0" u="none" strike="noStrike" dirty="0">
                <a:solidFill>
                  <a:srgbClr val="000000"/>
                </a:solidFill>
                <a:effectLst/>
                <a:latin typeface="Arial" panose="020B0604020202020204" pitchFamily="34" charset="0"/>
              </a:rPr>
              <a:t> This is a journey which resembles the journey of your soul to the hereafter. Remind yourself: one day, you will be carried on the shoulders of others — on your final journey to the grave.</a:t>
            </a:r>
            <a:endParaRPr lang="en-GB" sz="1800" b="0" i="0" u="none" strike="noStrike" dirty="0">
              <a:solidFill>
                <a:srgbClr val="000000"/>
              </a:solidFill>
              <a:effectLst/>
              <a:latin typeface="Arial" panose="020B0604020202020204" pitchFamily="34" charset="0"/>
            </a:endParaRPr>
          </a:p>
          <a:p>
            <a:endParaRPr lang="en-GB" sz="1800" b="0" i="0" u="none" strike="noStrike" dirty="0">
              <a:solidFill>
                <a:srgbClr val="000000"/>
              </a:solidFill>
              <a:effectLst/>
              <a:latin typeface="Arial" panose="020B0604020202020204" pitchFamily="34" charset="0"/>
            </a:endParaRPr>
          </a:p>
          <a:p>
            <a:r>
              <a:rPr lang="en-US" sz="1800" b="0" i="0" u="none" strike="noStrike" dirty="0">
                <a:solidFill>
                  <a:srgbClr val="000000"/>
                </a:solidFill>
                <a:effectLst/>
                <a:latin typeface="Arial" panose="020B0604020202020204" pitchFamily="34" charset="0"/>
              </a:rPr>
              <a:t>3. There was once a young girl who went for </a:t>
            </a:r>
            <a:r>
              <a:rPr lang="en-US" sz="1800" b="0" i="0" u="none" strike="noStrike" dirty="0" err="1">
                <a:solidFill>
                  <a:srgbClr val="000000"/>
                </a:solidFill>
                <a:effectLst/>
                <a:latin typeface="Arial" panose="020B0604020202020204" pitchFamily="34" charset="0"/>
              </a:rPr>
              <a:t>ḥajj</a:t>
            </a:r>
            <a:r>
              <a:rPr lang="en-US" sz="1800" b="0" i="0" u="none" strike="noStrike" dirty="0">
                <a:solidFill>
                  <a:srgbClr val="000000"/>
                </a:solidFill>
                <a:effectLst/>
                <a:latin typeface="Arial" panose="020B0604020202020204" pitchFamily="34" charset="0"/>
              </a:rPr>
              <a:t>, and throughout the journey, she kept asking, “Where is the House of my Lord?” Those with her told her to be patient until she could see it. When they reached al-Masjid al-</a:t>
            </a:r>
            <a:r>
              <a:rPr lang="en-US" sz="1800" b="0" i="0" u="none" strike="noStrike" dirty="0" err="1">
                <a:solidFill>
                  <a:srgbClr val="000000"/>
                </a:solidFill>
                <a:effectLst/>
                <a:latin typeface="Arial" panose="020B0604020202020204" pitchFamily="34" charset="0"/>
              </a:rPr>
              <a:t>Ḥarām</a:t>
            </a:r>
            <a:r>
              <a:rPr lang="en-US" sz="1800" b="0" i="0" u="none" strike="noStrike" dirty="0">
                <a:solidFill>
                  <a:srgbClr val="000000"/>
                </a:solidFill>
                <a:effectLst/>
                <a:latin typeface="Arial" panose="020B0604020202020204" pitchFamily="34" charset="0"/>
              </a:rPr>
              <a:t> and saw the Kaʿbah, they told her, “This is the House of Allah.” She ran towards it, shouting, “</a:t>
            </a:r>
            <a:r>
              <a:rPr lang="en-US" sz="1800" b="1" i="0" u="none" strike="noStrike" dirty="0">
                <a:solidFill>
                  <a:srgbClr val="000000"/>
                </a:solidFill>
                <a:effectLst/>
                <a:latin typeface="Arial" panose="020B0604020202020204" pitchFamily="34" charset="0"/>
              </a:rPr>
              <a:t>The House of my Lord, the House of my Lord</a:t>
            </a:r>
            <a:r>
              <a:rPr lang="en-US" sz="1800" b="0" i="0" u="none" strike="noStrike" dirty="0">
                <a:solidFill>
                  <a:srgbClr val="000000"/>
                </a:solidFill>
                <a:effectLst/>
                <a:latin typeface="Arial" panose="020B0604020202020204" pitchFamily="34" charset="0"/>
              </a:rPr>
              <a:t>!” She pressed her cheek against the Kaʿbah, and in that very moment, her soul returned to Allah. They found her lifeless, having passed away in the place she longed for most.</a:t>
            </a:r>
            <a:endParaRPr lang="en-GB" sz="1800" b="0" i="0" u="none" strike="noStrike" dirty="0">
              <a:solidFill>
                <a:srgbClr val="000000"/>
              </a:solidFill>
              <a:effectLst/>
              <a:latin typeface="Arial" panose="020B0604020202020204" pitchFamily="34" charset="0"/>
            </a:endParaRPr>
          </a:p>
          <a:p>
            <a:endParaRPr lang="en-GB" sz="1800" b="0" i="0" u="none" strike="noStrike" dirty="0">
              <a:solidFill>
                <a:srgbClr val="000000"/>
              </a:solidFill>
              <a:effectLst/>
              <a:latin typeface="Arial" panose="020B0604020202020204" pitchFamily="34" charset="0"/>
            </a:endParaRPr>
          </a:p>
          <a:p>
            <a:r>
              <a:rPr lang="en-US" sz="1800" b="1" i="0" u="none" strike="noStrike" dirty="0">
                <a:solidFill>
                  <a:srgbClr val="00B4B1"/>
                </a:solidFill>
                <a:effectLst/>
                <a:latin typeface="Arial" panose="020B0604020202020204" pitchFamily="34" charset="0"/>
              </a:rPr>
              <a:t>4. Thank Allah</a:t>
            </a:r>
            <a:r>
              <a:rPr lang="en-US" sz="1800" b="1" i="0" u="none" strike="noStrike" dirty="0">
                <a:solidFill>
                  <a:srgbClr val="000000"/>
                </a:solidFill>
                <a:effectLst/>
                <a:latin typeface="Arial" panose="020B0604020202020204" pitchFamily="34" charset="0"/>
              </a:rPr>
              <a:t>.</a:t>
            </a:r>
            <a:r>
              <a:rPr lang="en-US" sz="1800" b="0" i="0" u="none" strike="noStrike" dirty="0">
                <a:solidFill>
                  <a:srgbClr val="000000"/>
                </a:solidFill>
                <a:effectLst/>
                <a:latin typeface="Arial" panose="020B0604020202020204" pitchFamily="34" charset="0"/>
              </a:rPr>
              <a:t> Use these moments to thank Allah for facilitating your journey. In the past, pilgrims would travel for </a:t>
            </a:r>
            <a:r>
              <a:rPr lang="en-US" sz="1800" b="1" i="0" u="none" strike="noStrike" dirty="0">
                <a:solidFill>
                  <a:srgbClr val="000000"/>
                </a:solidFill>
                <a:effectLst/>
                <a:latin typeface="Arial" panose="020B0604020202020204" pitchFamily="34" charset="0"/>
              </a:rPr>
              <a:t>months across dangerous terrains</a:t>
            </a:r>
            <a:r>
              <a:rPr lang="en-US" sz="1800" b="0" i="0" u="none" strike="noStrike" dirty="0">
                <a:solidFill>
                  <a:srgbClr val="000000"/>
                </a:solidFill>
                <a:effectLst/>
                <a:latin typeface="Arial" panose="020B0604020202020204" pitchFamily="34" charset="0"/>
              </a:rPr>
              <a:t>, enduring hardship and uncertainty just to reach these sacred lands; what once took months now takes only a few hours.</a:t>
            </a:r>
          </a:p>
          <a:p>
            <a:endParaRPr lang="en-US" sz="1800" b="0" i="0" u="none" strike="noStrike" dirty="0">
              <a:solidFill>
                <a:srgbClr val="000000"/>
              </a:solidFill>
              <a:effectLst/>
              <a:latin typeface="Arial" panose="020B0604020202020204" pitchFamily="34" charset="0"/>
            </a:endParaRPr>
          </a:p>
          <a:p>
            <a:r>
              <a:rPr lang="en-GB" sz="1800" b="0" i="0" u="none" strike="noStrike" dirty="0">
                <a:solidFill>
                  <a:srgbClr val="000000"/>
                </a:solidFill>
                <a:effectLst/>
                <a:latin typeface="Arial" panose="020B0604020202020204" pitchFamily="34" charset="0"/>
              </a:rPr>
              <a:t>5. </a:t>
            </a:r>
            <a:r>
              <a:rPr lang="en-US" sz="1800" b="0" i="0" u="none" strike="noStrike" dirty="0">
                <a:solidFill>
                  <a:srgbClr val="000000"/>
                </a:solidFill>
                <a:effectLst/>
                <a:latin typeface="Arial" panose="020B0604020202020204" pitchFamily="34" charset="0"/>
              </a:rPr>
              <a:t>On your journey, you will be accompanied by other pilgrims. Be generous with your wealth, actions and speech and remember that every penny that you spend for the sake of Allah during this journey will be recompensed beautifully.</a:t>
            </a:r>
            <a:endParaRPr lang="en-GB" sz="1800" b="0" i="0" u="none" strike="noStrike" dirty="0">
              <a:solidFill>
                <a:srgbClr val="000000"/>
              </a:solidFill>
              <a:effectLst/>
              <a:latin typeface="Arial" panose="020B0604020202020204" pitchFamily="34" charset="0"/>
            </a:endParaRPr>
          </a:p>
          <a:p>
            <a:endParaRPr lang="en-GB" sz="1800" b="0" i="0" u="none" strike="noStrike" dirty="0">
              <a:solidFill>
                <a:srgbClr val="000000"/>
              </a:solidFill>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Arial" panose="020B0604020202020204" pitchFamily="34" charset="0"/>
              </a:rPr>
              <a:t>6. The true </a:t>
            </a:r>
            <a:r>
              <a:rPr lang="en-US" sz="1800" b="1" i="0" u="none" strike="noStrike" dirty="0">
                <a:solidFill>
                  <a:srgbClr val="000000"/>
                </a:solidFill>
                <a:effectLst/>
                <a:latin typeface="Arial" panose="020B0604020202020204" pitchFamily="34" charset="0"/>
              </a:rPr>
              <a:t>migrant (</a:t>
            </a:r>
            <a:r>
              <a:rPr lang="en-US" sz="1800" b="1" i="0" u="none" strike="noStrike" dirty="0" err="1">
                <a:solidFill>
                  <a:srgbClr val="000000"/>
                </a:solidFill>
                <a:effectLst/>
                <a:latin typeface="Arial" panose="020B0604020202020204" pitchFamily="34" charset="0"/>
              </a:rPr>
              <a:t>muhājir</a:t>
            </a:r>
            <a:r>
              <a:rPr lang="en-US" sz="1800" b="0" i="0" u="none" strike="noStrike" dirty="0">
                <a:solidFill>
                  <a:srgbClr val="000000"/>
                </a:solidFill>
                <a:effectLst/>
                <a:latin typeface="Arial" panose="020B0604020202020204" pitchFamily="34" charset="0"/>
              </a:rPr>
              <a:t>) is the one who abandons what Allah has prohibited. In </a:t>
            </a:r>
            <a:r>
              <a:rPr lang="en-US" sz="1800" b="0" i="0" u="none" strike="noStrike" dirty="0" err="1">
                <a:solidFill>
                  <a:srgbClr val="000000"/>
                </a:solidFill>
                <a:effectLst/>
                <a:latin typeface="Arial" panose="020B0604020202020204" pitchFamily="34" charset="0"/>
              </a:rPr>
              <a:t>ʿumrah</a:t>
            </a:r>
            <a:r>
              <a:rPr lang="en-US" sz="1800" b="0" i="0" u="none" strike="noStrike" dirty="0">
                <a:solidFill>
                  <a:srgbClr val="000000"/>
                </a:solidFill>
                <a:effectLst/>
                <a:latin typeface="Arial" panose="020B0604020202020204" pitchFamily="34" charset="0"/>
              </a:rPr>
              <a:t>, </a:t>
            </a:r>
            <a:r>
              <a:rPr lang="en-US" sz="1800" b="1" i="0" u="none" strike="noStrike" dirty="0">
                <a:solidFill>
                  <a:srgbClr val="000000"/>
                </a:solidFill>
                <a:effectLst/>
                <a:latin typeface="Arial" panose="020B0604020202020204" pitchFamily="34" charset="0"/>
              </a:rPr>
              <a:t>you are migrating to Allah</a:t>
            </a:r>
            <a:r>
              <a:rPr lang="en-US" sz="1800" b="0" i="0" u="none" strike="noStrike" dirty="0">
                <a:solidFill>
                  <a:srgbClr val="000000"/>
                </a:solidFill>
                <a:effectLst/>
                <a:latin typeface="Arial" panose="020B0604020202020204" pitchFamily="34" charset="0"/>
              </a:rPr>
              <a:t>. </a:t>
            </a:r>
            <a:r>
              <a:rPr lang="en-US" sz="1800" b="1" i="0" u="none" strike="noStrike" dirty="0">
                <a:solidFill>
                  <a:srgbClr val="000000"/>
                </a:solidFill>
                <a:effectLst/>
                <a:latin typeface="Arial" panose="020B0604020202020204" pitchFamily="34" charset="0"/>
              </a:rPr>
              <a:t>You leave behind your sins, your disobedience, and your heedlessness</a:t>
            </a:r>
            <a:r>
              <a:rPr lang="en-US" sz="1800" b="0" i="0" u="none" strike="noStrike" dirty="0">
                <a:solidFill>
                  <a:srgbClr val="000000"/>
                </a:solidFill>
                <a:effectLst/>
                <a:latin typeface="Arial" panose="020B0604020202020204" pitchFamily="34" charset="0"/>
              </a:rPr>
              <a:t>. You leave your family, your worldly concerns, and everything else, and come to your Lord with nothing from this world, to worship Him alongside His righteous servants in the purest place on Earth. </a:t>
            </a:r>
          </a:p>
          <a:p>
            <a:endParaRPr lang="en-GB" sz="1800" b="0" i="0" u="none" strike="noStrike" dirty="0">
              <a:solidFill>
                <a:srgbClr val="000000"/>
              </a:solidFill>
              <a:effectLst/>
              <a:latin typeface="Arial" panose="020B0604020202020204" pitchFamily="34" charset="0"/>
            </a:endParaRPr>
          </a:p>
          <a:p>
            <a:r>
              <a:rPr lang="en-GB" sz="1800" b="1" i="0" u="none" strike="noStrike" dirty="0">
                <a:solidFill>
                  <a:srgbClr val="000000"/>
                </a:solidFill>
                <a:effectLst/>
                <a:latin typeface="Arial" panose="020B0604020202020204" pitchFamily="34" charset="0"/>
              </a:rPr>
              <a:t>Reflect: Write down the sins you are migrating from in your </a:t>
            </a:r>
            <a:r>
              <a:rPr lang="en-GB" sz="1800" b="1" i="0" u="none" strike="noStrike" dirty="0" err="1">
                <a:solidFill>
                  <a:srgbClr val="000000"/>
                </a:solidFill>
                <a:effectLst/>
                <a:latin typeface="Arial" panose="020B0604020202020204" pitchFamily="34" charset="0"/>
              </a:rPr>
              <a:t>du’ā</a:t>
            </a:r>
            <a:r>
              <a:rPr lang="en-GB" sz="1800" b="1" i="0" u="none" strike="noStrike" dirty="0">
                <a:solidFill>
                  <a:srgbClr val="000000"/>
                </a:solidFill>
                <a:effectLst/>
                <a:latin typeface="Arial" panose="020B0604020202020204" pitchFamily="34" charset="0"/>
              </a:rPr>
              <a:t>’ list </a:t>
            </a:r>
            <a:endParaRPr lang="en-GB" b="1" dirty="0"/>
          </a:p>
        </p:txBody>
      </p:sp>
      <p:sp>
        <p:nvSpPr>
          <p:cNvPr id="4" name="Slide Number Placeholder 3"/>
          <p:cNvSpPr>
            <a:spLocks noGrp="1"/>
          </p:cNvSpPr>
          <p:nvPr>
            <p:ph type="sldNum" sz="quarter" idx="5"/>
          </p:nvPr>
        </p:nvSpPr>
        <p:spPr/>
        <p:txBody>
          <a:bodyPr/>
          <a:lstStyle/>
          <a:p>
            <a:fld id="{050B8B51-A01D-40E9-9594-70BFAD0C32CB}" type="slidenum">
              <a:rPr lang="en-PK" smtClean="0"/>
              <a:t>7</a:t>
            </a:fld>
            <a:endParaRPr lang="en-PK"/>
          </a:p>
        </p:txBody>
      </p:sp>
    </p:spTree>
    <p:extLst>
      <p:ext uri="{BB962C8B-B14F-4D97-AF65-F5344CB8AC3E}">
        <p14:creationId xmlns:p14="http://schemas.microsoft.com/office/powerpoint/2010/main" val="28134432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PK"/>
          </a:p>
        </p:txBody>
      </p:sp>
      <p:sp>
        <p:nvSpPr>
          <p:cNvPr id="3" name="Notes Placeholder 2"/>
          <p:cNvSpPr>
            <a:spLocks noGrp="1"/>
          </p:cNvSpPr>
          <p:nvPr>
            <p:ph type="body" idx="1"/>
          </p:nvPr>
        </p:nvSpPr>
        <p:spPr/>
        <p:txBody>
          <a:bodyPr/>
          <a:lstStyle/>
          <a:p>
            <a:r>
              <a:rPr lang="en-US"/>
              <a:t>Why do you think Mīqāts have been placed? It would be overly burdensome to require people to enter </a:t>
            </a:r>
            <a:r>
              <a:rPr lang="en-US" err="1"/>
              <a:t>iḥrām</a:t>
            </a:r>
            <a:r>
              <a:rPr lang="en-US"/>
              <a:t> from their homelands, especially when some live a month or more away. Therefore, specific and well-known locations around Makkah were appointed, so no one would delay </a:t>
            </a:r>
            <a:r>
              <a:rPr lang="en-US" err="1"/>
              <a:t>iḥrām</a:t>
            </a:r>
            <a:r>
              <a:rPr lang="en-US"/>
              <a:t> beyond them.</a:t>
            </a:r>
          </a:p>
          <a:p>
            <a:endParaRPr lang="en-US"/>
          </a:p>
          <a:p>
            <a:pPr rtl="0">
              <a:buNone/>
            </a:pPr>
            <a:r>
              <a:rPr lang="en-US" sz="1800" b="0" i="0" u="none" strike="noStrike">
                <a:solidFill>
                  <a:srgbClr val="000000"/>
                </a:solidFill>
                <a:effectLst/>
                <a:latin typeface="Arial" panose="020B0604020202020204" pitchFamily="34" charset="0"/>
              </a:rPr>
              <a:t>Free your heart from the obvious forms of shirk and the more subtle form: the idea that others have control over your provision or yourself. </a:t>
            </a:r>
            <a:r>
              <a:rPr lang="en-US" sz="1800" b="1" i="0" u="none" strike="noStrike">
                <a:solidFill>
                  <a:srgbClr val="000000"/>
                </a:solidFill>
                <a:effectLst/>
                <a:latin typeface="Arial" panose="020B0604020202020204" pitchFamily="34" charset="0"/>
              </a:rPr>
              <a:t>Reflect</a:t>
            </a:r>
            <a:r>
              <a:rPr lang="en-US" sz="1800" b="0" i="0" u="none" strike="noStrike">
                <a:solidFill>
                  <a:srgbClr val="000000"/>
                </a:solidFill>
                <a:effectLst/>
                <a:latin typeface="Arial" panose="020B0604020202020204" pitchFamily="34" charset="0"/>
              </a:rPr>
              <a:t>: Who is the first person you turn to when you need help? If it is not Allah, why don’t you turn to Him? Is it because subconsciously you believe others can help you better? </a:t>
            </a:r>
            <a:endParaRPr lang="en-US" sz="2800" b="0">
              <a:effectLst/>
            </a:endParaRPr>
          </a:p>
          <a:p>
            <a:pPr>
              <a:buNone/>
            </a:pPr>
            <a:br>
              <a:rPr lang="en-US" sz="2800"/>
            </a:br>
            <a:endParaRPr lang="en-GB"/>
          </a:p>
        </p:txBody>
      </p:sp>
      <p:sp>
        <p:nvSpPr>
          <p:cNvPr id="4" name="Slide Number Placeholder 3"/>
          <p:cNvSpPr>
            <a:spLocks noGrp="1"/>
          </p:cNvSpPr>
          <p:nvPr>
            <p:ph type="sldNum" sz="quarter" idx="5"/>
          </p:nvPr>
        </p:nvSpPr>
        <p:spPr/>
        <p:txBody>
          <a:bodyPr/>
          <a:lstStyle/>
          <a:p>
            <a:fld id="{050B8B51-A01D-40E9-9594-70BFAD0C32CB}" type="slidenum">
              <a:rPr lang="en-PK" smtClean="0"/>
              <a:t>8</a:t>
            </a:fld>
            <a:endParaRPr lang="en-PK"/>
          </a:p>
        </p:txBody>
      </p:sp>
    </p:spTree>
    <p:extLst>
      <p:ext uri="{BB962C8B-B14F-4D97-AF65-F5344CB8AC3E}">
        <p14:creationId xmlns:p14="http://schemas.microsoft.com/office/powerpoint/2010/main" val="5996809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53AFE7-11F4-ABA5-473C-490E630753B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391C9B-6686-56C8-7976-D41E00BA5D06}"/>
              </a:ext>
            </a:extLst>
          </p:cNvPr>
          <p:cNvSpPr>
            <a:spLocks noGrp="1" noRot="1" noChangeAspect="1"/>
          </p:cNvSpPr>
          <p:nvPr>
            <p:ph type="sldImg"/>
          </p:nvPr>
        </p:nvSpPr>
        <p:spPr/>
        <p:txBody>
          <a:bodyPr/>
          <a:lstStyle/>
          <a:p>
            <a:endParaRPr lang="en-PK"/>
          </a:p>
        </p:txBody>
      </p:sp>
      <p:sp>
        <p:nvSpPr>
          <p:cNvPr id="3" name="Notes Placeholder 2">
            <a:extLst>
              <a:ext uri="{FF2B5EF4-FFF2-40B4-BE49-F238E27FC236}">
                <a16:creationId xmlns:a16="http://schemas.microsoft.com/office/drawing/2014/main" id="{E2CC0C28-BE91-D5BF-A591-0185B4438427}"/>
              </a:ext>
            </a:extLst>
          </p:cNvPr>
          <p:cNvSpPr>
            <a:spLocks noGrp="1"/>
          </p:cNvSpPr>
          <p:nvPr>
            <p:ph type="body" idx="1"/>
          </p:nvPr>
        </p:nvSpPr>
        <p:spPr/>
        <p:txBody>
          <a:bodyPr/>
          <a:lstStyle/>
          <a:p>
            <a:r>
              <a:rPr lang="en-US" dirty="0"/>
              <a:t>The two </a:t>
            </a:r>
            <a:r>
              <a:rPr lang="en-US" dirty="0" err="1"/>
              <a:t>rak’ahs</a:t>
            </a:r>
            <a:r>
              <a:rPr lang="en-US" dirty="0"/>
              <a:t> should ideally be behind Maqam Ibrahim, however it can be prayed anywhere in the </a:t>
            </a:r>
            <a:r>
              <a:rPr lang="en-US" dirty="0" err="1"/>
              <a:t>ḥaram</a:t>
            </a:r>
            <a:r>
              <a:rPr lang="en-US" dirty="0"/>
              <a:t>.</a:t>
            </a:r>
            <a:endParaRPr lang="en-GB" dirty="0"/>
          </a:p>
        </p:txBody>
      </p:sp>
      <p:sp>
        <p:nvSpPr>
          <p:cNvPr id="4" name="Slide Number Placeholder 3">
            <a:extLst>
              <a:ext uri="{FF2B5EF4-FFF2-40B4-BE49-F238E27FC236}">
                <a16:creationId xmlns:a16="http://schemas.microsoft.com/office/drawing/2014/main" id="{23F0606E-328A-7D89-C6C1-8058C4CA1156}"/>
              </a:ext>
            </a:extLst>
          </p:cNvPr>
          <p:cNvSpPr>
            <a:spLocks noGrp="1"/>
          </p:cNvSpPr>
          <p:nvPr>
            <p:ph type="sldNum" sz="quarter" idx="5"/>
          </p:nvPr>
        </p:nvSpPr>
        <p:spPr/>
        <p:txBody>
          <a:bodyPr/>
          <a:lstStyle/>
          <a:p>
            <a:fld id="{050B8B51-A01D-40E9-9594-70BFAD0C32CB}" type="slidenum">
              <a:rPr lang="en-PK" smtClean="0"/>
              <a:t>9</a:t>
            </a:fld>
            <a:endParaRPr lang="en-PK"/>
          </a:p>
        </p:txBody>
      </p:sp>
    </p:spTree>
    <p:extLst>
      <p:ext uri="{BB962C8B-B14F-4D97-AF65-F5344CB8AC3E}">
        <p14:creationId xmlns:p14="http://schemas.microsoft.com/office/powerpoint/2010/main" val="28999170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PK"/>
          </a:p>
        </p:txBody>
      </p:sp>
      <p:sp>
        <p:nvSpPr>
          <p:cNvPr id="3" name="Notes Placeholder 2"/>
          <p:cNvSpPr>
            <a:spLocks noGrp="1"/>
          </p:cNvSpPr>
          <p:nvPr>
            <p:ph type="body" idx="1"/>
          </p:nvPr>
        </p:nvSpPr>
        <p:spPr/>
        <p:txBody>
          <a:bodyPr/>
          <a:lstStyle/>
          <a:p>
            <a:pPr rtl="0">
              <a:buNone/>
            </a:pPr>
            <a:r>
              <a:rPr lang="en-GB" sz="1800" b="0" i="0" u="none" strike="noStrike" dirty="0">
                <a:solidFill>
                  <a:srgbClr val="000000"/>
                </a:solidFill>
                <a:effectLst/>
                <a:latin typeface="Arial" panose="020B0604020202020204" pitchFamily="34" charset="0"/>
              </a:rPr>
              <a:t>Woman on menses also enters ihram. The only thing she can’t do whilst on her menses is the tawaf and perform salah. Still take a ghusl. </a:t>
            </a:r>
            <a:endParaRPr lang="en-GB" sz="2800" b="0" dirty="0">
              <a:effectLst/>
            </a:endParaRPr>
          </a:p>
          <a:p>
            <a:pPr rtl="0">
              <a:buNone/>
            </a:pPr>
            <a:br>
              <a:rPr lang="en-GB" sz="2800" b="0" dirty="0">
                <a:effectLst/>
              </a:rPr>
            </a:br>
            <a:r>
              <a:rPr lang="en-GB" sz="1800" b="0" i="0" u="none" strike="noStrike" dirty="0">
                <a:solidFill>
                  <a:srgbClr val="000000"/>
                </a:solidFill>
                <a:effectLst/>
                <a:latin typeface="Arial" panose="020B0604020202020204" pitchFamily="34" charset="0"/>
              </a:rPr>
              <a:t>Asma b. </a:t>
            </a:r>
            <a:r>
              <a:rPr lang="en-GB" sz="1800" b="0" i="0" u="none" strike="noStrike" dirty="0" err="1">
                <a:solidFill>
                  <a:srgbClr val="000000"/>
                </a:solidFill>
                <a:effectLst/>
                <a:latin typeface="Arial" panose="020B0604020202020204" pitchFamily="34" charset="0"/>
              </a:rPr>
              <a:t>Umays</a:t>
            </a:r>
            <a:r>
              <a:rPr lang="en-GB" sz="1800" b="0" i="0" u="none" strike="noStrike" dirty="0">
                <a:solidFill>
                  <a:srgbClr val="000000"/>
                </a:solidFill>
                <a:effectLst/>
                <a:latin typeface="Arial" panose="020B0604020202020204" pitchFamily="34" charset="0"/>
              </a:rPr>
              <a:t> gave birth on the way to Hajj (Muhammad b. Abi Bakr) - wife of Abu Bakr at the time. Before that, she was the wife of Ja’far b. Abi Talib who was martyred in </a:t>
            </a:r>
            <a:r>
              <a:rPr lang="en-GB" sz="1800" b="0" i="0" u="none" strike="noStrike" dirty="0" err="1">
                <a:solidFill>
                  <a:srgbClr val="000000"/>
                </a:solidFill>
                <a:effectLst/>
                <a:latin typeface="Arial" panose="020B0604020202020204" pitchFamily="34" charset="0"/>
              </a:rPr>
              <a:t>Mutah</a:t>
            </a:r>
            <a:r>
              <a:rPr lang="en-GB" sz="1800" b="0" i="0" u="none" strike="noStrike" dirty="0">
                <a:solidFill>
                  <a:srgbClr val="000000"/>
                </a:solidFill>
                <a:effectLst/>
                <a:latin typeface="Arial" panose="020B0604020202020204" pitchFamily="34" charset="0"/>
              </a:rPr>
              <a:t>. After Abu Bakr’s death, she married Ali b. Abi Talib </a:t>
            </a:r>
            <a:endParaRPr lang="en-GB" sz="2800" b="0"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br>
              <a:rPr lang="en-GB" sz="2800" b="0" dirty="0">
                <a:effectLst/>
              </a:rPr>
            </a:br>
            <a:r>
              <a:rPr lang="en-GB" sz="2800" b="0" dirty="0">
                <a:effectLst/>
              </a:rPr>
              <a:t>Simplicity: Ihram is a simple garment. </a:t>
            </a:r>
            <a:r>
              <a:rPr lang="en-US" sz="1800" b="0" i="0" u="none" strike="noStrike" dirty="0">
                <a:solidFill>
                  <a:srgbClr val="000000"/>
                </a:solidFill>
                <a:effectLst/>
                <a:latin typeface="Arial" panose="020B0604020202020204" pitchFamily="34" charset="0"/>
              </a:rPr>
              <a:t>Think of the difference between what you wear when you visit a king in this world versus what you wear when going to the house of the King of all kings. Worldly kings look at physical appearances, however Allah looks at what lies within: </a:t>
            </a:r>
            <a:r>
              <a:rPr lang="en-US" sz="1800" b="1" i="0" u="none" strike="noStrike" dirty="0">
                <a:solidFill>
                  <a:srgbClr val="000000"/>
                </a:solidFill>
                <a:effectLst/>
                <a:latin typeface="Arial" panose="020B0604020202020204" pitchFamily="34" charset="0"/>
              </a:rPr>
              <a:t>your sincerity, intentions and your heart. </a:t>
            </a:r>
            <a:r>
              <a:rPr lang="en-US" sz="1800" b="0" i="0" u="none" strike="noStrike" dirty="0">
                <a:solidFill>
                  <a:srgbClr val="000000"/>
                </a:solidFill>
                <a:effectLst/>
                <a:latin typeface="Arial" panose="020B0604020202020204" pitchFamily="34" charset="0"/>
              </a:rPr>
              <a:t>You are standing in front of your Lord as you were born: stripped of wealth and clothed only in what covers your modesty. It is a reminder that you own nothing for yourself and are in </a:t>
            </a:r>
            <a:r>
              <a:rPr lang="en-US" sz="1800" b="1" i="0" u="none" strike="noStrike" dirty="0">
                <a:solidFill>
                  <a:srgbClr val="000000"/>
                </a:solidFill>
                <a:effectLst/>
                <a:latin typeface="Arial" panose="020B0604020202020204" pitchFamily="34" charset="0"/>
              </a:rPr>
              <a:t>need of everything</a:t>
            </a:r>
            <a:r>
              <a:rPr lang="en-US" sz="1800" b="0" i="0" u="none" strike="noStrike" dirty="0">
                <a:solidFill>
                  <a:srgbClr val="000000"/>
                </a:solidFill>
                <a:effectLst/>
                <a:latin typeface="Arial" panose="020B0604020202020204" pitchFamily="34" charset="0"/>
              </a:rPr>
              <a:t> from your Creator. </a:t>
            </a:r>
            <a:r>
              <a:rPr lang="en-US" sz="1800" b="1" i="0" u="none" strike="noStrike" dirty="0">
                <a:solidFill>
                  <a:srgbClr val="000000"/>
                </a:solidFill>
                <a:effectLst/>
                <a:latin typeface="Arial" panose="020B0604020202020204" pitchFamily="34" charset="0"/>
              </a:rPr>
              <a:t>Everyone is equal in front of Allah</a:t>
            </a:r>
            <a:r>
              <a:rPr lang="en-US" sz="1800" b="0" i="0" u="none" strike="noStrike" dirty="0">
                <a:solidFill>
                  <a:srgbClr val="000000"/>
                </a:solidFill>
                <a:effectLst/>
                <a:latin typeface="Arial" panose="020B0604020202020204" pitchFamily="34" charset="0"/>
              </a:rPr>
              <a:t>. The </a:t>
            </a:r>
            <a:r>
              <a:rPr lang="en-US" sz="1800" b="0" i="0" u="none" strike="noStrike" dirty="0" err="1">
                <a:solidFill>
                  <a:srgbClr val="000000"/>
                </a:solidFill>
                <a:effectLst/>
                <a:latin typeface="Arial" panose="020B0604020202020204" pitchFamily="34" charset="0"/>
              </a:rPr>
              <a:t>iḥrām</a:t>
            </a:r>
            <a:r>
              <a:rPr lang="en-US" sz="1800" b="0" i="0" u="none" strike="noStrike" dirty="0">
                <a:solidFill>
                  <a:srgbClr val="000000"/>
                </a:solidFill>
                <a:effectLst/>
                <a:latin typeface="Arial" panose="020B0604020202020204" pitchFamily="34" charset="0"/>
              </a:rPr>
              <a:t> is an </a:t>
            </a:r>
            <a:r>
              <a:rPr lang="en-US" sz="1800" b="0" i="0" u="none" strike="noStrike" dirty="0" err="1">
                <a:solidFill>
                  <a:srgbClr val="000000"/>
                </a:solidFill>
                <a:effectLst/>
                <a:latin typeface="Arial" panose="020B0604020202020204" pitchFamily="34" charset="0"/>
              </a:rPr>
              <a:t>equaliser</a:t>
            </a:r>
            <a:r>
              <a:rPr lang="en-US" sz="1800" b="0" i="0" u="none" strike="noStrike" dirty="0">
                <a:solidFill>
                  <a:srgbClr val="000000"/>
                </a:solidFill>
                <a:effectLst/>
                <a:latin typeface="Arial" panose="020B0604020202020204" pitchFamily="34" charset="0"/>
              </a:rPr>
              <a:t>. In it, you are unable to differentiate a king from a beggar.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0" i="0" u="none" strike="noStrike" dirty="0">
              <a:solidFill>
                <a:srgbClr val="000000"/>
              </a:solidFill>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i="0" u="none" strike="noStrike" dirty="0">
                <a:solidFill>
                  <a:srgbClr val="000000"/>
                </a:solidFill>
                <a:effectLst/>
                <a:latin typeface="Arial" panose="020B0604020202020204" pitchFamily="34" charset="0"/>
              </a:rPr>
              <a:t>Anas b. </a:t>
            </a:r>
            <a:r>
              <a:rPr lang="en-US" sz="1800" b="1" i="0" u="none" strike="noStrike" dirty="0" err="1">
                <a:solidFill>
                  <a:srgbClr val="000000"/>
                </a:solidFill>
                <a:effectLst/>
                <a:latin typeface="Arial" panose="020B0604020202020204" pitchFamily="34" charset="0"/>
              </a:rPr>
              <a:t>Mālik</a:t>
            </a:r>
            <a:r>
              <a:rPr lang="en-US" sz="1800" b="1" i="0" u="none" strike="noStrike" dirty="0">
                <a:solidFill>
                  <a:srgbClr val="000000"/>
                </a:solidFill>
                <a:effectLst/>
                <a:latin typeface="Arial" panose="020B0604020202020204" pitchFamily="34" charset="0"/>
              </a:rPr>
              <a:t> (</a:t>
            </a:r>
            <a:r>
              <a:rPr lang="en-US" sz="1800" b="1" i="0" u="none" strike="noStrike" dirty="0" err="1">
                <a:solidFill>
                  <a:srgbClr val="000000"/>
                </a:solidFill>
                <a:effectLst/>
                <a:latin typeface="Arial" panose="020B0604020202020204" pitchFamily="34" charset="0"/>
              </a:rPr>
              <a:t>raḍiy</a:t>
            </a:r>
            <a:r>
              <a:rPr lang="en-US" sz="1800" b="1" i="0" u="none" strike="noStrike" dirty="0">
                <a:solidFill>
                  <a:srgbClr val="000000"/>
                </a:solidFill>
                <a:effectLst/>
                <a:latin typeface="Arial" panose="020B0604020202020204" pitchFamily="34" charset="0"/>
              </a:rPr>
              <a:t> </a:t>
            </a:r>
            <a:r>
              <a:rPr lang="en-US" sz="1800" b="1" i="0" u="none" strike="noStrike" dirty="0" err="1">
                <a:solidFill>
                  <a:srgbClr val="000000"/>
                </a:solidFill>
                <a:effectLst/>
                <a:latin typeface="Arial" panose="020B0604020202020204" pitchFamily="34" charset="0"/>
              </a:rPr>
              <a:t>Allāhu</a:t>
            </a:r>
            <a:r>
              <a:rPr lang="en-US" sz="1800" b="1" i="0" u="none" strike="noStrike" dirty="0">
                <a:solidFill>
                  <a:srgbClr val="000000"/>
                </a:solidFill>
                <a:effectLst/>
                <a:latin typeface="Arial" panose="020B0604020202020204" pitchFamily="34" charset="0"/>
              </a:rPr>
              <a:t> </a:t>
            </a:r>
            <a:r>
              <a:rPr lang="en-US" sz="1800" b="1" i="0" u="none" strike="noStrike" dirty="0" err="1">
                <a:solidFill>
                  <a:srgbClr val="000000"/>
                </a:solidFill>
                <a:effectLst/>
                <a:latin typeface="Arial" panose="020B0604020202020204" pitchFamily="34" charset="0"/>
              </a:rPr>
              <a:t>ʿanhu</a:t>
            </a:r>
            <a:r>
              <a:rPr lang="en-US" sz="1800" b="1" i="0" u="none" strike="noStrike" dirty="0">
                <a:solidFill>
                  <a:srgbClr val="000000"/>
                </a:solidFill>
                <a:effectLst/>
                <a:latin typeface="Arial" panose="020B0604020202020204" pitchFamily="34" charset="0"/>
              </a:rPr>
              <a:t>) entered into a state of </a:t>
            </a:r>
            <a:r>
              <a:rPr lang="en-US" sz="1800" b="1" i="0" u="none" strike="noStrike" dirty="0" err="1">
                <a:solidFill>
                  <a:srgbClr val="000000"/>
                </a:solidFill>
                <a:effectLst/>
                <a:latin typeface="Arial" panose="020B0604020202020204" pitchFamily="34" charset="0"/>
              </a:rPr>
              <a:t>ḥajj</a:t>
            </a:r>
            <a:r>
              <a:rPr lang="en-US" sz="1800" b="1" i="0" u="none" strike="noStrike" dirty="0">
                <a:solidFill>
                  <a:srgbClr val="000000"/>
                </a:solidFill>
                <a:effectLst/>
                <a:latin typeface="Arial" panose="020B0604020202020204" pitchFamily="34" charset="0"/>
              </a:rPr>
              <a:t> and his companions said, “We did not hear him say anything except the remembrance of Allah until the end of his pilgrimage. Then he said: ‘My nephew, this is how one behaves when in </a:t>
            </a:r>
            <a:r>
              <a:rPr lang="en-US" sz="1800" b="1" i="0" u="none" strike="noStrike" dirty="0" err="1">
                <a:solidFill>
                  <a:srgbClr val="000000"/>
                </a:solidFill>
                <a:effectLst/>
                <a:latin typeface="Arial" panose="020B0604020202020204" pitchFamily="34" charset="0"/>
              </a:rPr>
              <a:t>iḥrām</a:t>
            </a:r>
            <a:r>
              <a:rPr lang="en-US" sz="1800" b="1" i="0" u="none" strike="noStrike" dirty="0">
                <a:solidFill>
                  <a:srgbClr val="000000"/>
                </a:solidFill>
                <a:effectLst/>
                <a:latin typeface="Arial" panose="020B0604020202020204" pitchFamily="34" charset="0"/>
              </a:rPr>
              <a:t>.’” Whenever Shurayḥ (</a:t>
            </a:r>
            <a:r>
              <a:rPr lang="en-US" sz="1800" b="1" i="0" u="none" strike="noStrike" dirty="0" err="1">
                <a:solidFill>
                  <a:srgbClr val="000000"/>
                </a:solidFill>
                <a:effectLst/>
                <a:latin typeface="Arial" panose="020B0604020202020204" pitchFamily="34" charset="0"/>
              </a:rPr>
              <a:t>rhm</a:t>
            </a:r>
            <a:r>
              <a:rPr lang="en-US" sz="1800" b="1" i="0" u="none" strike="noStrike" dirty="0">
                <a:solidFill>
                  <a:srgbClr val="000000"/>
                </a:solidFill>
                <a:effectLst/>
                <a:latin typeface="Arial" panose="020B0604020202020204" pitchFamily="34" charset="0"/>
              </a:rPr>
              <a:t>) would enter into the state of </a:t>
            </a:r>
            <a:r>
              <a:rPr lang="en-US" sz="1800" b="1" i="0" u="none" strike="noStrike" dirty="0" err="1">
                <a:solidFill>
                  <a:srgbClr val="000000"/>
                </a:solidFill>
                <a:effectLst/>
                <a:latin typeface="Arial" panose="020B0604020202020204" pitchFamily="34" charset="0"/>
              </a:rPr>
              <a:t>iḥrām</a:t>
            </a:r>
            <a:r>
              <a:rPr lang="en-US" sz="1800" b="1" i="0" u="none" strike="noStrike" dirty="0">
                <a:solidFill>
                  <a:srgbClr val="000000"/>
                </a:solidFill>
                <a:effectLst/>
                <a:latin typeface="Arial" panose="020B0604020202020204" pitchFamily="34" charset="0"/>
              </a:rPr>
              <a:t>, it was as if he was a mute snake.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0" i="0" u="none" strike="noStrike" dirty="0">
              <a:solidFill>
                <a:srgbClr val="000000"/>
              </a:solidFill>
              <a:effectLst/>
              <a:latin typeface="Arial" panose="020B0604020202020204" pitchFamily="34" charset="0"/>
            </a:endParaRPr>
          </a:p>
          <a:p>
            <a:pPr rtl="0" fontAlgn="base">
              <a:buFont typeface="+mj-lt"/>
              <a:buNone/>
            </a:pPr>
            <a:r>
              <a:rPr lang="en-US" sz="1800" b="0" i="0" u="none" strike="noStrike" dirty="0" err="1">
                <a:solidFill>
                  <a:srgbClr val="000000"/>
                </a:solidFill>
                <a:effectLst/>
                <a:latin typeface="Arial" panose="020B0604020202020204" pitchFamily="34" charset="0"/>
              </a:rPr>
              <a:t>Iḥrām</a:t>
            </a:r>
            <a:r>
              <a:rPr lang="en-US" sz="1800" b="0" i="0" u="none" strike="noStrike" dirty="0">
                <a:solidFill>
                  <a:srgbClr val="000000"/>
                </a:solidFill>
                <a:effectLst/>
                <a:latin typeface="Arial" panose="020B0604020202020204" pitchFamily="34" charset="0"/>
              </a:rPr>
              <a:t> is like the </a:t>
            </a:r>
            <a:r>
              <a:rPr lang="en-US" sz="1800" b="1" i="0" u="none" strike="noStrike" dirty="0" err="1">
                <a:solidFill>
                  <a:srgbClr val="000000"/>
                </a:solidFill>
                <a:effectLst/>
                <a:latin typeface="Arial" panose="020B0604020202020204" pitchFamily="34" charset="0"/>
              </a:rPr>
              <a:t>takbīr</a:t>
            </a:r>
            <a:r>
              <a:rPr lang="en-US" sz="1800" b="1" i="0" u="none" strike="noStrike" dirty="0">
                <a:solidFill>
                  <a:srgbClr val="000000"/>
                </a:solidFill>
                <a:effectLst/>
                <a:latin typeface="Arial" panose="020B0604020202020204" pitchFamily="34" charset="0"/>
              </a:rPr>
              <a:t> at the start of </a:t>
            </a:r>
            <a:r>
              <a:rPr lang="en-US" sz="1800" b="1" i="0" u="none" strike="noStrike" dirty="0" err="1">
                <a:solidFill>
                  <a:srgbClr val="000000"/>
                </a:solidFill>
                <a:effectLst/>
                <a:latin typeface="Arial" panose="020B0604020202020204" pitchFamily="34" charset="0"/>
              </a:rPr>
              <a:t>ṣalāh</a:t>
            </a:r>
            <a:r>
              <a:rPr lang="en-US" sz="1800" b="0" i="0" u="none" strike="noStrike" dirty="0">
                <a:solidFill>
                  <a:srgbClr val="000000"/>
                </a:solidFill>
                <a:effectLst/>
                <a:latin typeface="Arial" panose="020B0604020202020204" pitchFamily="34" charset="0"/>
              </a:rPr>
              <a:t>: it shows your sincerity, respect, and clear intention. By leaving behind comfort and luxury, you humble yourself before Allah and show they’re ready to face discomfort. Similarly, you don’t leave </a:t>
            </a:r>
            <a:r>
              <a:rPr lang="en-US" sz="1800" b="0" i="0" u="none" strike="noStrike" dirty="0" err="1">
                <a:solidFill>
                  <a:srgbClr val="000000"/>
                </a:solidFill>
                <a:effectLst/>
                <a:latin typeface="Arial" panose="020B0604020202020204" pitchFamily="34" charset="0"/>
              </a:rPr>
              <a:t>iḥrām</a:t>
            </a:r>
            <a:r>
              <a:rPr lang="en-US" sz="1800" b="0" i="0" u="none" strike="noStrike" dirty="0">
                <a:solidFill>
                  <a:srgbClr val="000000"/>
                </a:solidFill>
                <a:effectLst/>
                <a:latin typeface="Arial" panose="020B0604020202020204" pitchFamily="34" charset="0"/>
              </a:rPr>
              <a:t> suddenly; you end it with a clear action (shaving hair) just like </a:t>
            </a:r>
            <a:r>
              <a:rPr lang="en-US" sz="1800" b="1" i="0" u="none" strike="noStrike" dirty="0" err="1">
                <a:solidFill>
                  <a:srgbClr val="000000"/>
                </a:solidFill>
                <a:effectLst/>
                <a:latin typeface="Arial" panose="020B0604020202020204" pitchFamily="34" charset="0"/>
              </a:rPr>
              <a:t>ṣalāh</a:t>
            </a:r>
            <a:r>
              <a:rPr lang="en-US" sz="1800" b="1" i="0" u="none" strike="noStrike" dirty="0">
                <a:solidFill>
                  <a:srgbClr val="000000"/>
                </a:solidFill>
                <a:effectLst/>
                <a:latin typeface="Arial" panose="020B0604020202020204" pitchFamily="34" charset="0"/>
              </a:rPr>
              <a:t> ends with </a:t>
            </a:r>
            <a:r>
              <a:rPr lang="en-US" sz="1800" b="1" i="0" u="none" strike="noStrike" dirty="0" err="1">
                <a:solidFill>
                  <a:srgbClr val="000000"/>
                </a:solidFill>
                <a:effectLst/>
                <a:latin typeface="Arial" panose="020B0604020202020204" pitchFamily="34" charset="0"/>
              </a:rPr>
              <a:t>taslīm</a:t>
            </a:r>
            <a:r>
              <a:rPr lang="en-US" sz="1800" b="0" i="0" u="none" strike="noStrike" dirty="0">
                <a:solidFill>
                  <a:srgbClr val="000000"/>
                </a:solidFill>
                <a:effectLst/>
                <a:latin typeface="Arial" panose="020B0604020202020204" pitchFamily="34" charset="0"/>
              </a:rPr>
              <a:t>. This keeps your heart connected and makes you more mindful of your state throughout your </a:t>
            </a:r>
            <a:r>
              <a:rPr lang="en-US" sz="1800" b="0" i="0" u="none" strike="noStrike" dirty="0" err="1">
                <a:solidFill>
                  <a:srgbClr val="000000"/>
                </a:solidFill>
                <a:effectLst/>
                <a:latin typeface="Arial" panose="020B0604020202020204" pitchFamily="34" charset="0"/>
              </a:rPr>
              <a:t>īhrām</a:t>
            </a:r>
            <a:r>
              <a:rPr lang="en-US" sz="1800" b="0" i="0" u="none" strike="noStrike" dirty="0">
                <a:solidFill>
                  <a:srgbClr val="000000"/>
                </a:solidFill>
                <a:effectLst/>
                <a:latin typeface="Arial" panose="020B0604020202020204" pitchFamily="34" charset="0"/>
              </a:rPr>
              <a:t>.</a:t>
            </a:r>
          </a:p>
          <a:p>
            <a:pPr>
              <a:buNone/>
            </a:pPr>
            <a:br>
              <a:rPr lang="en-US" sz="2800" b="0" dirty="0">
                <a:effectLst/>
              </a:rPr>
            </a:br>
            <a:endParaRPr lang="en-US" sz="1800" b="0" i="0" u="none" strike="noStrike" dirty="0">
              <a:solidFill>
                <a:srgbClr val="000000"/>
              </a:solidFill>
              <a:effectLst/>
              <a:latin typeface="Arial" panose="020B0604020202020204" pitchFamily="34" charset="0"/>
            </a:endParaRPr>
          </a:p>
          <a:p>
            <a:pPr>
              <a:buNone/>
            </a:pPr>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10</a:t>
            </a:fld>
            <a:endParaRPr lang="en-PK"/>
          </a:p>
        </p:txBody>
      </p:sp>
    </p:spTree>
    <p:extLst>
      <p:ext uri="{BB962C8B-B14F-4D97-AF65-F5344CB8AC3E}">
        <p14:creationId xmlns:p14="http://schemas.microsoft.com/office/powerpoint/2010/main" val="21799445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PK"/>
          </a:p>
        </p:txBody>
      </p:sp>
      <p:sp>
        <p:nvSpPr>
          <p:cNvPr id="3" name="Notes Placeholder 2"/>
          <p:cNvSpPr>
            <a:spLocks noGrp="1"/>
          </p:cNvSpPr>
          <p:nvPr>
            <p:ph type="body" idx="1"/>
          </p:nvPr>
        </p:nvSpPr>
        <p:spPr/>
        <p:txBody>
          <a:bodyPr/>
          <a:lstStyle/>
          <a:p>
            <a:pPr rtl="0">
              <a:buNone/>
            </a:pPr>
            <a:r>
              <a:rPr lang="en-GB" sz="1800" b="0" i="0" u="none" strike="noStrike">
                <a:solidFill>
                  <a:srgbClr val="000000"/>
                </a:solidFill>
                <a:effectLst/>
                <a:latin typeface="Arial" panose="020B0604020202020204" pitchFamily="34" charset="0"/>
              </a:rPr>
              <a:t>Pose this as a question to the audience as many will already know this. Fill in the knowledge gaps where appropriate </a:t>
            </a:r>
            <a:endParaRPr lang="en-GB" b="0">
              <a:effectLst/>
            </a:endParaRPr>
          </a:p>
          <a:p>
            <a:pPr>
              <a:buNone/>
            </a:pPr>
            <a:br>
              <a:rPr lang="en-GB"/>
            </a:br>
            <a:endParaRPr lang="en-GB"/>
          </a:p>
        </p:txBody>
      </p:sp>
      <p:sp>
        <p:nvSpPr>
          <p:cNvPr id="4" name="Slide Number Placeholder 3"/>
          <p:cNvSpPr>
            <a:spLocks noGrp="1"/>
          </p:cNvSpPr>
          <p:nvPr>
            <p:ph type="sldNum" sz="quarter" idx="5"/>
          </p:nvPr>
        </p:nvSpPr>
        <p:spPr/>
        <p:txBody>
          <a:bodyPr/>
          <a:lstStyle/>
          <a:p>
            <a:fld id="{050B8B51-A01D-40E9-9594-70BFAD0C32CB}" type="slidenum">
              <a:rPr lang="en-PK" smtClean="0"/>
              <a:t>11</a:t>
            </a:fld>
            <a:endParaRPr lang="en-PK"/>
          </a:p>
        </p:txBody>
      </p:sp>
    </p:spTree>
    <p:extLst>
      <p:ext uri="{BB962C8B-B14F-4D97-AF65-F5344CB8AC3E}">
        <p14:creationId xmlns:p14="http://schemas.microsoft.com/office/powerpoint/2010/main" val="27857391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PK"/>
          </a:p>
        </p:txBody>
      </p:sp>
      <p:sp>
        <p:nvSpPr>
          <p:cNvPr id="3" name="Notes Placeholder 2"/>
          <p:cNvSpPr>
            <a:spLocks noGrp="1"/>
          </p:cNvSpPr>
          <p:nvPr>
            <p:ph type="body" idx="1"/>
          </p:nvPr>
        </p:nvSpPr>
        <p:spPr/>
        <p:txBody>
          <a:bodyPr/>
          <a:lstStyle/>
          <a:p>
            <a:pPr rtl="0">
              <a:buNone/>
            </a:pPr>
            <a:r>
              <a:rPr lang="en-GB" sz="1800" b="0" i="0" u="none" strike="noStrike" dirty="0">
                <a:solidFill>
                  <a:srgbClr val="000000"/>
                </a:solidFill>
                <a:effectLst/>
                <a:latin typeface="Arial" panose="020B0604020202020204" pitchFamily="34" charset="0"/>
              </a:rPr>
              <a:t>After entering the state of </a:t>
            </a:r>
            <a:r>
              <a:rPr lang="en-GB" sz="1800" b="0" i="0" u="none" strike="noStrike" dirty="0" err="1">
                <a:solidFill>
                  <a:srgbClr val="000000"/>
                </a:solidFill>
                <a:effectLst/>
                <a:latin typeface="Arial" panose="020B0604020202020204" pitchFamily="34" charset="0"/>
              </a:rPr>
              <a:t>iḥrām</a:t>
            </a:r>
            <a:r>
              <a:rPr lang="en-GB" sz="1800" b="0" i="0" u="none" strike="noStrike" dirty="0">
                <a:solidFill>
                  <a:srgbClr val="000000"/>
                </a:solidFill>
                <a:effectLst/>
                <a:latin typeface="Arial" panose="020B0604020202020204" pitchFamily="34" charset="0"/>
              </a:rPr>
              <a:t>, start reciting the </a:t>
            </a:r>
            <a:r>
              <a:rPr lang="en-GB" sz="1800" b="0" i="0" u="none" strike="noStrike" dirty="0" err="1">
                <a:solidFill>
                  <a:srgbClr val="000000"/>
                </a:solidFill>
                <a:effectLst/>
                <a:latin typeface="Arial" panose="020B0604020202020204" pitchFamily="34" charset="0"/>
              </a:rPr>
              <a:t>talbiyah</a:t>
            </a:r>
            <a:r>
              <a:rPr lang="en-GB" sz="1800" b="0" i="0" u="none" strike="noStrike" dirty="0">
                <a:solidFill>
                  <a:srgbClr val="000000"/>
                </a:solidFill>
                <a:effectLst/>
                <a:latin typeface="Arial" panose="020B0604020202020204" pitchFamily="34" charset="0"/>
              </a:rPr>
              <a:t>. The Prophet </a:t>
            </a:r>
            <a:r>
              <a:rPr lang="ar-AE" sz="1800" b="0" i="0" u="none" strike="noStrike" dirty="0">
                <a:solidFill>
                  <a:srgbClr val="000000"/>
                </a:solidFill>
                <a:effectLst/>
                <a:latin typeface="Arial" panose="020B0604020202020204" pitchFamily="34" charset="0"/>
              </a:rPr>
              <a:t>ﷺ </a:t>
            </a:r>
            <a:r>
              <a:rPr lang="en-GB" sz="1800" b="0" i="0" u="none" strike="noStrike" dirty="0">
                <a:solidFill>
                  <a:srgbClr val="000000"/>
                </a:solidFill>
                <a:effectLst/>
                <a:latin typeface="Arial" panose="020B0604020202020204" pitchFamily="34" charset="0"/>
              </a:rPr>
              <a:t>encouraged raising the voice with it and reciting it frequently. When asked about the best type of </a:t>
            </a:r>
            <a:r>
              <a:rPr lang="en-GB" sz="1800" b="0" i="0" u="none" strike="noStrike" dirty="0" err="1">
                <a:solidFill>
                  <a:srgbClr val="000000"/>
                </a:solidFill>
                <a:effectLst/>
                <a:latin typeface="Arial" panose="020B0604020202020204" pitchFamily="34" charset="0"/>
              </a:rPr>
              <a:t>ḥajj</a:t>
            </a:r>
            <a:r>
              <a:rPr lang="en-GB" sz="1800" b="0" i="0" u="none" strike="noStrike" dirty="0">
                <a:solidFill>
                  <a:srgbClr val="000000"/>
                </a:solidFill>
                <a:effectLst/>
                <a:latin typeface="Arial" panose="020B0604020202020204" pitchFamily="34" charset="0"/>
              </a:rPr>
              <a:t>, he said, “The one with</a:t>
            </a:r>
            <a:r>
              <a:rPr lang="en-GB" sz="1800" b="1" i="0" u="none" strike="noStrike" dirty="0">
                <a:solidFill>
                  <a:srgbClr val="000000"/>
                </a:solidFill>
                <a:effectLst/>
                <a:latin typeface="Arial" panose="020B0604020202020204" pitchFamily="34" charset="0"/>
              </a:rPr>
              <a:t> loud </a:t>
            </a:r>
            <a:r>
              <a:rPr lang="en-GB" sz="1800" b="1" i="0" u="none" strike="noStrike" dirty="0" err="1">
                <a:solidFill>
                  <a:srgbClr val="000000"/>
                </a:solidFill>
                <a:effectLst/>
                <a:latin typeface="Arial" panose="020B0604020202020204" pitchFamily="34" charset="0"/>
              </a:rPr>
              <a:t>ṭalbiyah</a:t>
            </a:r>
            <a:r>
              <a:rPr lang="en-GB" sz="1800" b="1" i="0" u="none" strike="noStrike" dirty="0">
                <a:solidFill>
                  <a:srgbClr val="000000"/>
                </a:solidFill>
                <a:effectLst/>
                <a:latin typeface="Arial" panose="020B0604020202020204" pitchFamily="34" charset="0"/>
              </a:rPr>
              <a:t> </a:t>
            </a:r>
            <a:r>
              <a:rPr lang="en-GB" sz="1800" b="0" i="0" u="none" strike="noStrike" dirty="0">
                <a:solidFill>
                  <a:srgbClr val="000000"/>
                </a:solidFill>
                <a:effectLst/>
                <a:latin typeface="Arial" panose="020B0604020202020204" pitchFamily="34" charset="0"/>
              </a:rPr>
              <a:t>and abundant sacrifice”(</a:t>
            </a:r>
            <a:r>
              <a:rPr lang="en-GB" sz="1800" b="0" i="0" u="none" strike="noStrike" dirty="0" err="1">
                <a:solidFill>
                  <a:srgbClr val="000000"/>
                </a:solidFill>
                <a:effectLst/>
                <a:latin typeface="Arial" panose="020B0604020202020204" pitchFamily="34" charset="0"/>
              </a:rPr>
              <a:t>Tirmidhī</a:t>
            </a:r>
            <a:r>
              <a:rPr lang="en-GB" sz="1800" b="0" i="0" u="none" strike="noStrike" dirty="0">
                <a:solidFill>
                  <a:srgbClr val="000000"/>
                </a:solidFill>
                <a:effectLst/>
                <a:latin typeface="Arial" panose="020B0604020202020204" pitchFamily="34" charset="0"/>
              </a:rPr>
              <a:t>). </a:t>
            </a:r>
            <a:r>
              <a:rPr lang="ar-AE" sz="1800" b="0" i="0" u="none" strike="noStrike" dirty="0">
                <a:solidFill>
                  <a:srgbClr val="000000"/>
                </a:solidFill>
                <a:effectLst/>
                <a:latin typeface="Arial" panose="020B0604020202020204" pitchFamily="34" charset="0"/>
              </a:rPr>
              <a:t>أن النبي صلَّى اللَّهُ عليهِ وسلَّمَ سُئل : أيُّ الحجِّ أفضلُ ؟ قال : ( العجُّ والثجُّ )</a:t>
            </a:r>
            <a:endParaRPr lang="en-GB" sz="1800" b="0" i="0" u="none" strike="noStrike" dirty="0">
              <a:solidFill>
                <a:srgbClr val="000000"/>
              </a:solidFill>
              <a:effectLst/>
              <a:latin typeface="Arial" panose="020B0604020202020204" pitchFamily="34" charset="0"/>
            </a:endParaRPr>
          </a:p>
          <a:p>
            <a:pPr rtl="0">
              <a:buNone/>
            </a:pPr>
            <a:br>
              <a:rPr lang="en-GB" b="1" dirty="0">
                <a:effectLst/>
              </a:rPr>
            </a:br>
            <a:r>
              <a:rPr lang="en-GB" sz="1800" b="1" i="0" u="none" strike="noStrike" dirty="0" err="1">
                <a:solidFill>
                  <a:srgbClr val="000000"/>
                </a:solidFill>
                <a:effectLst/>
                <a:latin typeface="Arial" panose="020B0604020202020204" pitchFamily="34" charset="0"/>
              </a:rPr>
              <a:t>ʿAli</a:t>
            </a:r>
            <a:r>
              <a:rPr lang="en-GB" sz="1800" b="1" i="0" u="none" strike="noStrike" dirty="0">
                <a:solidFill>
                  <a:srgbClr val="000000"/>
                </a:solidFill>
                <a:effectLst/>
                <a:latin typeface="Arial" panose="020B0604020202020204" pitchFamily="34" charset="0"/>
              </a:rPr>
              <a:t> ibn al-</a:t>
            </a:r>
            <a:r>
              <a:rPr lang="en-GB" sz="1800" b="1" i="0" u="none" strike="noStrike" dirty="0" err="1">
                <a:solidFill>
                  <a:srgbClr val="000000"/>
                </a:solidFill>
                <a:effectLst/>
                <a:latin typeface="Arial" panose="020B0604020202020204" pitchFamily="34" charset="0"/>
              </a:rPr>
              <a:t>Ḥusayn</a:t>
            </a:r>
            <a:r>
              <a:rPr lang="en-GB" sz="1800" b="1" i="0" u="none" strike="noStrike" dirty="0">
                <a:solidFill>
                  <a:srgbClr val="000000"/>
                </a:solidFill>
                <a:effectLst/>
                <a:latin typeface="Arial" panose="020B0604020202020204" pitchFamily="34" charset="0"/>
              </a:rPr>
              <a:t> (d. 94 AH) once went for </a:t>
            </a:r>
            <a:r>
              <a:rPr lang="en-GB" sz="1800" b="1" i="0" u="none" strike="noStrike" dirty="0" err="1">
                <a:solidFill>
                  <a:srgbClr val="000000"/>
                </a:solidFill>
                <a:effectLst/>
                <a:latin typeface="Arial" panose="020B0604020202020204" pitchFamily="34" charset="0"/>
              </a:rPr>
              <a:t>Ḥajj</a:t>
            </a:r>
            <a:r>
              <a:rPr lang="en-GB" sz="1800" b="1" i="0" u="none" strike="noStrike" dirty="0">
                <a:solidFill>
                  <a:srgbClr val="000000"/>
                </a:solidFill>
                <a:effectLst/>
                <a:latin typeface="Arial" panose="020B0604020202020204" pitchFamily="34" charset="0"/>
              </a:rPr>
              <a:t>. When he entered Ihram and mounted his camel, his face turned pale, his body trembled, and he was overcome with fear. He could not bring himself to say the </a:t>
            </a:r>
            <a:r>
              <a:rPr lang="en-GB" sz="1800" b="1" i="0" u="none" strike="noStrike" dirty="0" err="1">
                <a:solidFill>
                  <a:srgbClr val="000000"/>
                </a:solidFill>
                <a:effectLst/>
                <a:latin typeface="Arial" panose="020B0604020202020204" pitchFamily="34" charset="0"/>
              </a:rPr>
              <a:t>Talbiyah</a:t>
            </a:r>
            <a:r>
              <a:rPr lang="en-GB" sz="1800" b="1" i="0" u="none" strike="noStrike" dirty="0">
                <a:solidFill>
                  <a:srgbClr val="000000"/>
                </a:solidFill>
                <a:effectLst/>
                <a:latin typeface="Arial" panose="020B0604020202020204" pitchFamily="34" charset="0"/>
              </a:rPr>
              <a:t>. People asked him, ‘Why don’t you say the </a:t>
            </a:r>
            <a:r>
              <a:rPr lang="en-GB" sz="1800" b="1" i="0" u="none" strike="noStrike" dirty="0" err="1">
                <a:solidFill>
                  <a:srgbClr val="000000"/>
                </a:solidFill>
                <a:effectLst/>
                <a:latin typeface="Arial" panose="020B0604020202020204" pitchFamily="34" charset="0"/>
              </a:rPr>
              <a:t>Talbiyah</a:t>
            </a:r>
            <a:r>
              <a:rPr lang="en-GB" sz="1800" b="1" i="0" u="none" strike="noStrike" dirty="0">
                <a:solidFill>
                  <a:srgbClr val="000000"/>
                </a:solidFill>
                <a:effectLst/>
                <a:latin typeface="Arial" panose="020B0604020202020204" pitchFamily="34" charset="0"/>
              </a:rPr>
              <a:t>?’ He replied, ‘I fear that I might say it and be told: no </a:t>
            </a:r>
            <a:r>
              <a:rPr lang="en-GB" sz="1800" b="1" i="0" u="none" strike="noStrike" dirty="0" err="1">
                <a:solidFill>
                  <a:srgbClr val="000000"/>
                </a:solidFill>
                <a:effectLst/>
                <a:latin typeface="Arial" panose="020B0604020202020204" pitchFamily="34" charset="0"/>
              </a:rPr>
              <a:t>labbayk</a:t>
            </a:r>
            <a:r>
              <a:rPr lang="en-GB" sz="1800" b="1" i="0" u="none" strike="noStrike" dirty="0">
                <a:solidFill>
                  <a:srgbClr val="000000"/>
                </a:solidFill>
                <a:effectLst/>
                <a:latin typeface="Arial" panose="020B0604020202020204" pitchFamily="34" charset="0"/>
              </a:rPr>
              <a:t> and no </a:t>
            </a:r>
            <a:r>
              <a:rPr lang="en-GB" sz="1800" b="1" i="0" u="none" strike="noStrike" dirty="0" err="1">
                <a:solidFill>
                  <a:srgbClr val="000000"/>
                </a:solidFill>
                <a:effectLst/>
                <a:latin typeface="Arial" panose="020B0604020202020204" pitchFamily="34" charset="0"/>
              </a:rPr>
              <a:t>saʿdayk</a:t>
            </a:r>
            <a:r>
              <a:rPr lang="en-GB" sz="1800" b="1" i="0" u="none" strike="noStrike" dirty="0">
                <a:solidFill>
                  <a:srgbClr val="000000"/>
                </a:solidFill>
                <a:effectLst/>
                <a:latin typeface="Arial" panose="020B0604020202020204" pitchFamily="34" charset="0"/>
              </a:rPr>
              <a:t> for you.’ And when he finally did say the </a:t>
            </a:r>
            <a:r>
              <a:rPr lang="en-GB" sz="1800" b="1" i="0" u="none" strike="noStrike" dirty="0" err="1">
                <a:solidFill>
                  <a:srgbClr val="000000"/>
                </a:solidFill>
                <a:effectLst/>
                <a:latin typeface="Arial" panose="020B0604020202020204" pitchFamily="34" charset="0"/>
              </a:rPr>
              <a:t>Talbiyah</a:t>
            </a:r>
            <a:r>
              <a:rPr lang="en-GB" sz="1800" b="1" i="0" u="none" strike="noStrike" dirty="0">
                <a:solidFill>
                  <a:srgbClr val="000000"/>
                </a:solidFill>
                <a:effectLst/>
                <a:latin typeface="Arial" panose="020B0604020202020204" pitchFamily="34" charset="0"/>
              </a:rPr>
              <a:t>, he fainted and fell from his mount. This continued to happen to him throughout the </a:t>
            </a:r>
            <a:r>
              <a:rPr lang="en-GB" sz="1800" b="1" i="0" u="none" strike="noStrike" dirty="0" err="1">
                <a:solidFill>
                  <a:srgbClr val="000000"/>
                </a:solidFill>
                <a:effectLst/>
                <a:latin typeface="Arial" panose="020B0604020202020204" pitchFamily="34" charset="0"/>
              </a:rPr>
              <a:t>Ḥajj</a:t>
            </a:r>
            <a:r>
              <a:rPr lang="en-GB" sz="1800" b="1" i="0" u="none" strike="noStrike" dirty="0">
                <a:solidFill>
                  <a:srgbClr val="000000"/>
                </a:solidFill>
                <a:effectLst/>
                <a:latin typeface="Arial" panose="020B0604020202020204" pitchFamily="34" charset="0"/>
              </a:rPr>
              <a:t>.</a:t>
            </a:r>
            <a:endParaRPr lang="en-GB" b="1" dirty="0">
              <a:effectLst/>
            </a:endParaRPr>
          </a:p>
          <a:p>
            <a:pPr>
              <a:buNone/>
            </a:pPr>
            <a:br>
              <a:rPr lang="en-GB" dirty="0"/>
            </a:br>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13</a:t>
            </a:fld>
            <a:endParaRPr lang="en-PK"/>
          </a:p>
        </p:txBody>
      </p:sp>
    </p:spTree>
    <p:extLst>
      <p:ext uri="{BB962C8B-B14F-4D97-AF65-F5344CB8AC3E}">
        <p14:creationId xmlns:p14="http://schemas.microsoft.com/office/powerpoint/2010/main" val="36239785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2.sv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sv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0BA0D5-B870-CEC9-279B-A0B9A1942B48}"/>
              </a:ext>
            </a:extLst>
          </p:cNvPr>
          <p:cNvSpPr>
            <a:spLocks noGrp="1"/>
          </p:cNvSpPr>
          <p:nvPr>
            <p:ph type="ctrTitle" hasCustomPrompt="1"/>
          </p:nvPr>
        </p:nvSpPr>
        <p:spPr>
          <a:xfrm>
            <a:off x="1524000" y="1122363"/>
            <a:ext cx="9144000" cy="2387600"/>
          </a:xfrm>
        </p:spPr>
        <p:txBody>
          <a:bodyPr anchor="b"/>
          <a:lstStyle>
            <a:lvl1pPr algn="ctr">
              <a:defRPr sz="6000" b="1">
                <a:solidFill>
                  <a:srgbClr val="036169"/>
                </a:solidFill>
              </a:defRPr>
            </a:lvl1pPr>
          </a:lstStyle>
          <a:p>
            <a:r>
              <a:rPr lang="en-US"/>
              <a:t>CLICK TO EDIT MASTER TITLE STYLE</a:t>
            </a:r>
            <a:endParaRPr lang="en-PK"/>
          </a:p>
        </p:txBody>
      </p:sp>
      <p:sp>
        <p:nvSpPr>
          <p:cNvPr id="3" name="Subtitle 2">
            <a:extLst>
              <a:ext uri="{FF2B5EF4-FFF2-40B4-BE49-F238E27FC236}">
                <a16:creationId xmlns:a16="http://schemas.microsoft.com/office/drawing/2014/main" id="{A141E7F6-BB1A-FB13-A8EA-1AD2D5869C2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PK"/>
          </a:p>
        </p:txBody>
      </p:sp>
      <p:sp>
        <p:nvSpPr>
          <p:cNvPr id="7" name="Footer Placeholder 4">
            <a:extLst>
              <a:ext uri="{FF2B5EF4-FFF2-40B4-BE49-F238E27FC236}">
                <a16:creationId xmlns:a16="http://schemas.microsoft.com/office/drawing/2014/main" id="{9871E0BE-449F-55A4-5B03-35DA3DD3817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2</a:t>
            </a:r>
            <a:endParaRPr lang="en-PK"/>
          </a:p>
        </p:txBody>
      </p:sp>
    </p:spTree>
    <p:extLst>
      <p:ext uri="{BB962C8B-B14F-4D97-AF65-F5344CB8AC3E}">
        <p14:creationId xmlns:p14="http://schemas.microsoft.com/office/powerpoint/2010/main" val="319688539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FCC9FB-F378-CE54-6CAE-1ADF5B322B91}"/>
              </a:ext>
            </a:extLst>
          </p:cNvPr>
          <p:cNvSpPr>
            <a:spLocks noGrp="1"/>
          </p:cNvSpPr>
          <p:nvPr>
            <p:ph type="title"/>
          </p:nvPr>
        </p:nvSpPr>
        <p:spPr/>
        <p:txBody>
          <a:bodyPr/>
          <a:lstStyle/>
          <a:p>
            <a:r>
              <a:rPr lang="en-US"/>
              <a:t>Click to edit Master title style</a:t>
            </a:r>
            <a:endParaRPr lang="en-PK"/>
          </a:p>
        </p:txBody>
      </p:sp>
      <p:sp>
        <p:nvSpPr>
          <p:cNvPr id="3" name="Vertical Text Placeholder 2">
            <a:extLst>
              <a:ext uri="{FF2B5EF4-FFF2-40B4-BE49-F238E27FC236}">
                <a16:creationId xmlns:a16="http://schemas.microsoft.com/office/drawing/2014/main" id="{44880439-32ED-749E-C204-5FBEE22A02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K"/>
          </a:p>
        </p:txBody>
      </p:sp>
      <p:sp>
        <p:nvSpPr>
          <p:cNvPr id="5" name="Footer Placeholder 4">
            <a:extLst>
              <a:ext uri="{FF2B5EF4-FFF2-40B4-BE49-F238E27FC236}">
                <a16:creationId xmlns:a16="http://schemas.microsoft.com/office/drawing/2014/main" id="{235840F1-1B98-D685-F44C-CA02EFD50BF9}"/>
              </a:ext>
            </a:extLst>
          </p:cNvPr>
          <p:cNvSpPr>
            <a:spLocks noGrp="1"/>
          </p:cNvSpPr>
          <p:nvPr>
            <p:ph type="ftr" sz="quarter" idx="11"/>
          </p:nvPr>
        </p:nvSpPr>
        <p:spPr>
          <a:xfrm>
            <a:off x="4038600" y="6356350"/>
            <a:ext cx="4114800" cy="365125"/>
          </a:xfrm>
          <a:prstGeom prst="rect">
            <a:avLst/>
          </a:prstGeom>
        </p:spPr>
        <p:txBody>
          <a:bodyPr/>
          <a:lstStyle/>
          <a:p>
            <a:r>
              <a:rPr lang="en-US"/>
              <a:t>SESSION 2</a:t>
            </a:r>
            <a:endParaRPr lang="en-PK"/>
          </a:p>
        </p:txBody>
      </p:sp>
    </p:spTree>
    <p:extLst>
      <p:ext uri="{BB962C8B-B14F-4D97-AF65-F5344CB8AC3E}">
        <p14:creationId xmlns:p14="http://schemas.microsoft.com/office/powerpoint/2010/main" val="41529840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9BDE193-0A7D-D11A-5901-BBDE12C32954}"/>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PK"/>
          </a:p>
        </p:txBody>
      </p:sp>
      <p:sp>
        <p:nvSpPr>
          <p:cNvPr id="3" name="Vertical Text Placeholder 2">
            <a:extLst>
              <a:ext uri="{FF2B5EF4-FFF2-40B4-BE49-F238E27FC236}">
                <a16:creationId xmlns:a16="http://schemas.microsoft.com/office/drawing/2014/main" id="{B6BD86A8-FAC2-548C-31F1-12CD194A5B8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K"/>
          </a:p>
        </p:txBody>
      </p:sp>
      <p:sp>
        <p:nvSpPr>
          <p:cNvPr id="5" name="Footer Placeholder 4">
            <a:extLst>
              <a:ext uri="{FF2B5EF4-FFF2-40B4-BE49-F238E27FC236}">
                <a16:creationId xmlns:a16="http://schemas.microsoft.com/office/drawing/2014/main" id="{6BC8488E-B4F8-DE53-45C0-AE1FED2F2E75}"/>
              </a:ext>
            </a:extLst>
          </p:cNvPr>
          <p:cNvSpPr>
            <a:spLocks noGrp="1"/>
          </p:cNvSpPr>
          <p:nvPr>
            <p:ph type="ftr" sz="quarter" idx="11"/>
          </p:nvPr>
        </p:nvSpPr>
        <p:spPr>
          <a:xfrm>
            <a:off x="4038600" y="6356350"/>
            <a:ext cx="4114800" cy="365125"/>
          </a:xfrm>
          <a:prstGeom prst="rect">
            <a:avLst/>
          </a:prstGeom>
        </p:spPr>
        <p:txBody>
          <a:bodyPr/>
          <a:lstStyle/>
          <a:p>
            <a:r>
              <a:rPr lang="en-US"/>
              <a:t>SESSION 2</a:t>
            </a:r>
            <a:endParaRPr lang="en-PK"/>
          </a:p>
        </p:txBody>
      </p:sp>
    </p:spTree>
    <p:extLst>
      <p:ext uri="{BB962C8B-B14F-4D97-AF65-F5344CB8AC3E}">
        <p14:creationId xmlns:p14="http://schemas.microsoft.com/office/powerpoint/2010/main" val="42627154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8A0F7E9-E84A-058C-CB16-B993670FBCFD}"/>
              </a:ext>
            </a:extLst>
          </p:cNvPr>
          <p:cNvSpPr/>
          <p:nvPr userDrawn="1"/>
        </p:nvSpPr>
        <p:spPr>
          <a:xfrm>
            <a:off x="-34047" y="-41835"/>
            <a:ext cx="12226047" cy="6899835"/>
          </a:xfrm>
          <a:prstGeom prst="rect">
            <a:avLst/>
          </a:prstGeom>
          <a:gradFill>
            <a:gsLst>
              <a:gs pos="0">
                <a:schemeClr val="accent1">
                  <a:lumMod val="5000"/>
                  <a:lumOff val="95000"/>
                  <a:alpha val="0"/>
                </a:schemeClr>
              </a:gs>
              <a:gs pos="100000">
                <a:srgbClr val="DAFBFE"/>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2" name="Title 1">
            <a:extLst>
              <a:ext uri="{FF2B5EF4-FFF2-40B4-BE49-F238E27FC236}">
                <a16:creationId xmlns:a16="http://schemas.microsoft.com/office/drawing/2014/main" id="{65C761BF-4AD0-33D5-D474-CB520456CF92}"/>
              </a:ext>
            </a:extLst>
          </p:cNvPr>
          <p:cNvSpPr>
            <a:spLocks noGrp="1"/>
          </p:cNvSpPr>
          <p:nvPr>
            <p:ph type="title" hasCustomPrompt="1"/>
          </p:nvPr>
        </p:nvSpPr>
        <p:spPr/>
        <p:txBody>
          <a:bodyPr/>
          <a:lstStyle>
            <a:lvl1pPr>
              <a:defRPr>
                <a:solidFill>
                  <a:srgbClr val="036169"/>
                </a:solidFill>
                <a:latin typeface="FF Good Pro Bold" panose="020B0804020101020102" pitchFamily="34" charset="0"/>
                <a:cs typeface="FF Good Pro Bold" panose="020B0804020101020102" pitchFamily="34" charset="0"/>
              </a:defRPr>
            </a:lvl1pPr>
          </a:lstStyle>
          <a:p>
            <a:r>
              <a:rPr lang="en-US"/>
              <a:t>CLICK TO EDIT MASTER TITLE STYLE</a:t>
            </a:r>
            <a:endParaRPr lang="en-PK"/>
          </a:p>
        </p:txBody>
      </p:sp>
      <p:sp>
        <p:nvSpPr>
          <p:cNvPr id="3" name="Content Placeholder 2">
            <a:extLst>
              <a:ext uri="{FF2B5EF4-FFF2-40B4-BE49-F238E27FC236}">
                <a16:creationId xmlns:a16="http://schemas.microsoft.com/office/drawing/2014/main" id="{37C554FF-C298-7A6A-1EAA-EFDB8A586AA8}"/>
              </a:ext>
            </a:extLst>
          </p:cNvPr>
          <p:cNvSpPr>
            <a:spLocks noGrp="1"/>
          </p:cNvSpPr>
          <p:nvPr>
            <p:ph idx="1"/>
          </p:nvPr>
        </p:nvSpPr>
        <p:spPr>
          <a:xfrm>
            <a:off x="838200" y="1475661"/>
            <a:ext cx="10515600" cy="4351338"/>
          </a:xfrm>
        </p:spPr>
        <p:txBody>
          <a:bodyPr/>
          <a:lstStyle>
            <a:lvl1pPr>
              <a:lnSpc>
                <a:spcPct val="114000"/>
              </a:lnSpc>
              <a:defRPr sz="2400" spc="-30" baseline="0"/>
            </a:lvl1pPr>
            <a:lvl2pPr>
              <a:lnSpc>
                <a:spcPct val="114000"/>
              </a:lnSpc>
              <a:defRPr sz="2000" spc="-30" baseline="0"/>
            </a:lvl2pPr>
            <a:lvl3pPr>
              <a:lnSpc>
                <a:spcPct val="114000"/>
              </a:lnSpc>
              <a:defRPr sz="1800" spc="-30" baseline="0"/>
            </a:lvl3pPr>
            <a:lvl4pPr>
              <a:lnSpc>
                <a:spcPct val="114000"/>
              </a:lnSpc>
              <a:defRPr sz="1600" spc="-30" baseline="0"/>
            </a:lvl4pPr>
            <a:lvl5pPr>
              <a:lnSpc>
                <a:spcPct val="114000"/>
              </a:lnSpc>
              <a:defRPr sz="1600" spc="-30" baseline="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K"/>
          </a:p>
        </p:txBody>
      </p:sp>
      <p:pic>
        <p:nvPicPr>
          <p:cNvPr id="9" name="Graphic 8">
            <a:extLst>
              <a:ext uri="{FF2B5EF4-FFF2-40B4-BE49-F238E27FC236}">
                <a16:creationId xmlns:a16="http://schemas.microsoft.com/office/drawing/2014/main" id="{80D5C482-541B-F6D3-0142-16B26B863AEE}"/>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0206931" y="6381286"/>
            <a:ext cx="1153988" cy="223177"/>
          </a:xfrm>
          <a:prstGeom prst="rect">
            <a:avLst/>
          </a:prstGeom>
        </p:spPr>
      </p:pic>
      <p:pic>
        <p:nvPicPr>
          <p:cNvPr id="11" name="Graphic 10">
            <a:extLst>
              <a:ext uri="{FF2B5EF4-FFF2-40B4-BE49-F238E27FC236}">
                <a16:creationId xmlns:a16="http://schemas.microsoft.com/office/drawing/2014/main" id="{77022058-0AE1-CAAD-2BDE-51B7127FB963}"/>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838200" y="6356502"/>
            <a:ext cx="965102" cy="272746"/>
          </a:xfrm>
          <a:prstGeom prst="rect">
            <a:avLst/>
          </a:prstGeom>
        </p:spPr>
      </p:pic>
      <p:sp>
        <p:nvSpPr>
          <p:cNvPr id="14" name="Footer Placeholder 4">
            <a:extLst>
              <a:ext uri="{FF2B5EF4-FFF2-40B4-BE49-F238E27FC236}">
                <a16:creationId xmlns:a16="http://schemas.microsoft.com/office/drawing/2014/main" id="{82DFD460-297D-0A9B-49AF-5C1662894CC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2</a:t>
            </a:r>
            <a:endParaRPr lang="en-PK"/>
          </a:p>
        </p:txBody>
      </p:sp>
    </p:spTree>
    <p:extLst>
      <p:ext uri="{BB962C8B-B14F-4D97-AF65-F5344CB8AC3E}">
        <p14:creationId xmlns:p14="http://schemas.microsoft.com/office/powerpoint/2010/main" val="261094042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BDF14EF-733E-7E64-0868-A6DFE5C88A47}"/>
              </a:ext>
            </a:extLst>
          </p:cNvPr>
          <p:cNvSpPr/>
          <p:nvPr userDrawn="1"/>
        </p:nvSpPr>
        <p:spPr>
          <a:xfrm>
            <a:off x="0" y="-58723"/>
            <a:ext cx="12192000" cy="6916723"/>
          </a:xfrm>
          <a:prstGeom prst="rect">
            <a:avLst/>
          </a:prstGeom>
          <a:gradFill>
            <a:gsLst>
              <a:gs pos="48305">
                <a:srgbClr val="036169">
                  <a:alpha val="75000"/>
                </a:srgbClr>
              </a:gs>
              <a:gs pos="27700">
                <a:srgbClr val="036169"/>
              </a:gs>
              <a:gs pos="100000">
                <a:srgbClr val="036169">
                  <a:alpha val="0"/>
                </a:srgbClr>
              </a:gs>
              <a:gs pos="0">
                <a:srgbClr val="036169"/>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100"/>
          </a:p>
        </p:txBody>
      </p:sp>
      <p:sp>
        <p:nvSpPr>
          <p:cNvPr id="2" name="Title 1">
            <a:extLst>
              <a:ext uri="{FF2B5EF4-FFF2-40B4-BE49-F238E27FC236}">
                <a16:creationId xmlns:a16="http://schemas.microsoft.com/office/drawing/2014/main" id="{E31B93D5-E378-1939-B56F-82E5E6FD224C}"/>
              </a:ext>
            </a:extLst>
          </p:cNvPr>
          <p:cNvSpPr>
            <a:spLocks noGrp="1"/>
          </p:cNvSpPr>
          <p:nvPr>
            <p:ph type="title" hasCustomPrompt="1"/>
          </p:nvPr>
        </p:nvSpPr>
        <p:spPr>
          <a:xfrm>
            <a:off x="831849" y="-794759"/>
            <a:ext cx="12277399" cy="2852737"/>
          </a:xfrm>
        </p:spPr>
        <p:txBody>
          <a:bodyPr anchor="b"/>
          <a:lstStyle>
            <a:lvl1pPr>
              <a:defRPr sz="6000">
                <a:solidFill>
                  <a:schemeClr val="bg1"/>
                </a:solidFill>
              </a:defRPr>
            </a:lvl1pPr>
          </a:lstStyle>
          <a:p>
            <a:r>
              <a:rPr lang="en-US"/>
              <a:t>CLICK TO EDIT MASTER TITLE STYLE</a:t>
            </a:r>
            <a:endParaRPr lang="en-PK"/>
          </a:p>
        </p:txBody>
      </p:sp>
      <p:sp>
        <p:nvSpPr>
          <p:cNvPr id="3" name="Text Placeholder 2">
            <a:extLst>
              <a:ext uri="{FF2B5EF4-FFF2-40B4-BE49-F238E27FC236}">
                <a16:creationId xmlns:a16="http://schemas.microsoft.com/office/drawing/2014/main" id="{E89ACE06-49EC-B30B-FB20-61744C40C5B7}"/>
              </a:ext>
            </a:extLst>
          </p:cNvPr>
          <p:cNvSpPr>
            <a:spLocks noGrp="1"/>
          </p:cNvSpPr>
          <p:nvPr>
            <p:ph type="body" idx="1"/>
          </p:nvPr>
        </p:nvSpPr>
        <p:spPr>
          <a:xfrm>
            <a:off x="831850" y="2084966"/>
            <a:ext cx="10515600" cy="1500187"/>
          </a:xfrm>
        </p:spPr>
        <p:txBody>
          <a:bodyPr/>
          <a:lstStyle>
            <a:lvl1pPr marL="0" indent="0">
              <a:buNone/>
              <a:defRPr sz="2400">
                <a:solidFill>
                  <a:srgbClr val="DAFBFE"/>
                </a:solidFill>
                <a:latin typeface="Mulish ExtraBold" pitchFamily="2" charset="0"/>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5" name="Footer Placeholder 4">
            <a:extLst>
              <a:ext uri="{FF2B5EF4-FFF2-40B4-BE49-F238E27FC236}">
                <a16:creationId xmlns:a16="http://schemas.microsoft.com/office/drawing/2014/main" id="{DCD6A18D-08FF-1FA4-5C54-EF2665347A36}"/>
              </a:ext>
            </a:extLst>
          </p:cNvPr>
          <p:cNvSpPr>
            <a:spLocks noGrp="1"/>
          </p:cNvSpPr>
          <p:nvPr>
            <p:ph type="ftr" sz="quarter" idx="11"/>
          </p:nvPr>
        </p:nvSpPr>
        <p:spPr>
          <a:xfrm>
            <a:off x="4038600" y="6356350"/>
            <a:ext cx="4114800" cy="365125"/>
          </a:xfrm>
          <a:prstGeom prst="rect">
            <a:avLst/>
          </a:prstGeom>
        </p:spPr>
        <p:txBody>
          <a:bodyPr/>
          <a:lstStyle/>
          <a:p>
            <a:r>
              <a:rPr lang="en-US"/>
              <a:t>SESSION 2</a:t>
            </a:r>
            <a:endParaRPr lang="en-PK"/>
          </a:p>
        </p:txBody>
      </p:sp>
    </p:spTree>
    <p:extLst>
      <p:ext uri="{BB962C8B-B14F-4D97-AF65-F5344CB8AC3E}">
        <p14:creationId xmlns:p14="http://schemas.microsoft.com/office/powerpoint/2010/main" val="27395639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52137D-B8BB-44AC-77E9-B476AF2A541D}"/>
              </a:ext>
            </a:extLst>
          </p:cNvPr>
          <p:cNvSpPr>
            <a:spLocks noGrp="1"/>
          </p:cNvSpPr>
          <p:nvPr>
            <p:ph type="title"/>
          </p:nvPr>
        </p:nvSpPr>
        <p:spPr/>
        <p:txBody>
          <a:bodyPr/>
          <a:lstStyle/>
          <a:p>
            <a:r>
              <a:rPr lang="en-US"/>
              <a:t>Click to edit Master title style</a:t>
            </a:r>
            <a:endParaRPr lang="en-PK"/>
          </a:p>
        </p:txBody>
      </p:sp>
      <p:sp>
        <p:nvSpPr>
          <p:cNvPr id="3" name="Content Placeholder 2">
            <a:extLst>
              <a:ext uri="{FF2B5EF4-FFF2-40B4-BE49-F238E27FC236}">
                <a16:creationId xmlns:a16="http://schemas.microsoft.com/office/drawing/2014/main" id="{98D48928-C83E-1351-097F-A0FD2C8BDE2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K"/>
          </a:p>
        </p:txBody>
      </p:sp>
      <p:sp>
        <p:nvSpPr>
          <p:cNvPr id="4" name="Content Placeholder 3">
            <a:extLst>
              <a:ext uri="{FF2B5EF4-FFF2-40B4-BE49-F238E27FC236}">
                <a16:creationId xmlns:a16="http://schemas.microsoft.com/office/drawing/2014/main" id="{86CE55CC-453B-A2AB-6827-E6FE4C9920F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K"/>
          </a:p>
        </p:txBody>
      </p:sp>
      <p:sp>
        <p:nvSpPr>
          <p:cNvPr id="6" name="Footer Placeholder 5">
            <a:extLst>
              <a:ext uri="{FF2B5EF4-FFF2-40B4-BE49-F238E27FC236}">
                <a16:creationId xmlns:a16="http://schemas.microsoft.com/office/drawing/2014/main" id="{62984B05-9342-732B-31F2-92BFD550E7DF}"/>
              </a:ext>
            </a:extLst>
          </p:cNvPr>
          <p:cNvSpPr>
            <a:spLocks noGrp="1"/>
          </p:cNvSpPr>
          <p:nvPr>
            <p:ph type="ftr" sz="quarter" idx="11"/>
          </p:nvPr>
        </p:nvSpPr>
        <p:spPr>
          <a:xfrm>
            <a:off x="4038600" y="6356350"/>
            <a:ext cx="4114800" cy="365125"/>
          </a:xfrm>
          <a:prstGeom prst="rect">
            <a:avLst/>
          </a:prstGeom>
        </p:spPr>
        <p:txBody>
          <a:bodyPr/>
          <a:lstStyle/>
          <a:p>
            <a:r>
              <a:rPr lang="en-US"/>
              <a:t>SESSION 2</a:t>
            </a:r>
            <a:endParaRPr lang="en-PK"/>
          </a:p>
        </p:txBody>
      </p:sp>
    </p:spTree>
    <p:extLst>
      <p:ext uri="{BB962C8B-B14F-4D97-AF65-F5344CB8AC3E}">
        <p14:creationId xmlns:p14="http://schemas.microsoft.com/office/powerpoint/2010/main" val="25204283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bg>
      <p:bgPr>
        <a:blipFill dpi="0" rotWithShape="1">
          <a:blip>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0427FB-7DDA-4450-FFD3-A96713E42C6C}"/>
              </a:ext>
            </a:extLst>
          </p:cNvPr>
          <p:cNvSpPr>
            <a:spLocks noGrp="1"/>
          </p:cNvSpPr>
          <p:nvPr>
            <p:ph type="title"/>
          </p:nvPr>
        </p:nvSpPr>
        <p:spPr>
          <a:xfrm>
            <a:off x="839788" y="365125"/>
            <a:ext cx="10515600" cy="1325563"/>
          </a:xfrm>
        </p:spPr>
        <p:txBody>
          <a:bodyPr/>
          <a:lstStyle/>
          <a:p>
            <a:r>
              <a:rPr lang="en-US"/>
              <a:t>Click to edit Master title style</a:t>
            </a:r>
            <a:endParaRPr lang="en-PK"/>
          </a:p>
        </p:txBody>
      </p:sp>
      <p:sp>
        <p:nvSpPr>
          <p:cNvPr id="3" name="Text Placeholder 2">
            <a:extLst>
              <a:ext uri="{FF2B5EF4-FFF2-40B4-BE49-F238E27FC236}">
                <a16:creationId xmlns:a16="http://schemas.microsoft.com/office/drawing/2014/main" id="{1BA92ACF-B361-5B48-AC97-E7D112F61E5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E21D19E-3ABA-8B7A-0139-7B15A8E1F4F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K"/>
          </a:p>
        </p:txBody>
      </p:sp>
      <p:sp>
        <p:nvSpPr>
          <p:cNvPr id="5" name="Text Placeholder 4">
            <a:extLst>
              <a:ext uri="{FF2B5EF4-FFF2-40B4-BE49-F238E27FC236}">
                <a16:creationId xmlns:a16="http://schemas.microsoft.com/office/drawing/2014/main" id="{43A76490-21A2-44FF-22AA-5EB3C0016AB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AB027A7-ADA9-46A4-FE39-9A3FB1D04BE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K"/>
          </a:p>
        </p:txBody>
      </p:sp>
      <p:sp>
        <p:nvSpPr>
          <p:cNvPr id="8" name="Footer Placeholder 7">
            <a:extLst>
              <a:ext uri="{FF2B5EF4-FFF2-40B4-BE49-F238E27FC236}">
                <a16:creationId xmlns:a16="http://schemas.microsoft.com/office/drawing/2014/main" id="{5EB6FFFB-7616-378A-EE61-8C21DBE19A6E}"/>
              </a:ext>
            </a:extLst>
          </p:cNvPr>
          <p:cNvSpPr>
            <a:spLocks noGrp="1"/>
          </p:cNvSpPr>
          <p:nvPr>
            <p:ph type="ftr" sz="quarter" idx="11"/>
          </p:nvPr>
        </p:nvSpPr>
        <p:spPr>
          <a:xfrm>
            <a:off x="4038600" y="6356350"/>
            <a:ext cx="4114800" cy="365125"/>
          </a:xfrm>
          <a:prstGeom prst="rect">
            <a:avLst/>
          </a:prstGeom>
        </p:spPr>
        <p:txBody>
          <a:bodyPr/>
          <a:lstStyle/>
          <a:p>
            <a:r>
              <a:rPr lang="en-US"/>
              <a:t>SESSION 2</a:t>
            </a:r>
            <a:endParaRPr lang="en-PK"/>
          </a:p>
        </p:txBody>
      </p:sp>
    </p:spTree>
    <p:extLst>
      <p:ext uri="{BB962C8B-B14F-4D97-AF65-F5344CB8AC3E}">
        <p14:creationId xmlns:p14="http://schemas.microsoft.com/office/powerpoint/2010/main" val="20486615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8BEDF7-2516-C4FE-AEBD-064DDFE4D7AF}"/>
              </a:ext>
            </a:extLst>
          </p:cNvPr>
          <p:cNvSpPr>
            <a:spLocks noGrp="1"/>
          </p:cNvSpPr>
          <p:nvPr>
            <p:ph type="title"/>
          </p:nvPr>
        </p:nvSpPr>
        <p:spPr/>
        <p:txBody>
          <a:bodyPr/>
          <a:lstStyle/>
          <a:p>
            <a:r>
              <a:rPr lang="en-US"/>
              <a:t>Click to edit Master title style</a:t>
            </a:r>
            <a:endParaRPr lang="en-PK"/>
          </a:p>
        </p:txBody>
      </p:sp>
      <p:sp>
        <p:nvSpPr>
          <p:cNvPr id="4" name="Footer Placeholder 3">
            <a:extLst>
              <a:ext uri="{FF2B5EF4-FFF2-40B4-BE49-F238E27FC236}">
                <a16:creationId xmlns:a16="http://schemas.microsoft.com/office/drawing/2014/main" id="{3DAF9C86-4503-569B-F804-9C6703B05E2F}"/>
              </a:ext>
            </a:extLst>
          </p:cNvPr>
          <p:cNvSpPr>
            <a:spLocks noGrp="1"/>
          </p:cNvSpPr>
          <p:nvPr>
            <p:ph type="ftr" sz="quarter" idx="11"/>
          </p:nvPr>
        </p:nvSpPr>
        <p:spPr>
          <a:xfrm>
            <a:off x="4038600" y="6356350"/>
            <a:ext cx="4114800" cy="365125"/>
          </a:xfrm>
          <a:prstGeom prst="rect">
            <a:avLst/>
          </a:prstGeom>
        </p:spPr>
        <p:txBody>
          <a:bodyPr/>
          <a:lstStyle/>
          <a:p>
            <a:r>
              <a:rPr lang="en-US"/>
              <a:t>SESSION 2</a:t>
            </a:r>
            <a:endParaRPr lang="en-PK"/>
          </a:p>
        </p:txBody>
      </p:sp>
    </p:spTree>
    <p:extLst>
      <p:ext uri="{BB962C8B-B14F-4D97-AF65-F5344CB8AC3E}">
        <p14:creationId xmlns:p14="http://schemas.microsoft.com/office/powerpoint/2010/main" val="36526369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6266ED0-E324-74F3-9C05-1BBD750FF6EF}"/>
              </a:ext>
            </a:extLst>
          </p:cNvPr>
          <p:cNvSpPr>
            <a:spLocks noGrp="1"/>
          </p:cNvSpPr>
          <p:nvPr>
            <p:ph type="ftr" sz="quarter" idx="11"/>
          </p:nvPr>
        </p:nvSpPr>
        <p:spPr>
          <a:xfrm>
            <a:off x="4038600" y="6356350"/>
            <a:ext cx="4114800" cy="365125"/>
          </a:xfrm>
          <a:prstGeom prst="rect">
            <a:avLst/>
          </a:prstGeom>
        </p:spPr>
        <p:txBody>
          <a:bodyPr/>
          <a:lstStyle/>
          <a:p>
            <a:r>
              <a:rPr lang="en-US"/>
              <a:t>SESSION 2</a:t>
            </a:r>
            <a:endParaRPr lang="en-PK"/>
          </a:p>
        </p:txBody>
      </p:sp>
    </p:spTree>
    <p:extLst>
      <p:ext uri="{BB962C8B-B14F-4D97-AF65-F5344CB8AC3E}">
        <p14:creationId xmlns:p14="http://schemas.microsoft.com/office/powerpoint/2010/main" val="39988690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4D2144-8B4B-A086-E53B-14C235B3846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PK"/>
          </a:p>
        </p:txBody>
      </p:sp>
      <p:sp>
        <p:nvSpPr>
          <p:cNvPr id="3" name="Content Placeholder 2">
            <a:extLst>
              <a:ext uri="{FF2B5EF4-FFF2-40B4-BE49-F238E27FC236}">
                <a16:creationId xmlns:a16="http://schemas.microsoft.com/office/drawing/2014/main" id="{200BFB8C-5D39-EB74-77B1-39EA2F3323F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K"/>
          </a:p>
        </p:txBody>
      </p:sp>
      <p:sp>
        <p:nvSpPr>
          <p:cNvPr id="4" name="Text Placeholder 3">
            <a:extLst>
              <a:ext uri="{FF2B5EF4-FFF2-40B4-BE49-F238E27FC236}">
                <a16:creationId xmlns:a16="http://schemas.microsoft.com/office/drawing/2014/main" id="{9A487986-668A-37C1-1F23-CE957325B64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04C16992-9280-5D5D-1726-1DB9D29D013F}"/>
              </a:ext>
            </a:extLst>
          </p:cNvPr>
          <p:cNvSpPr>
            <a:spLocks noGrp="1"/>
          </p:cNvSpPr>
          <p:nvPr>
            <p:ph type="ftr" sz="quarter" idx="11"/>
          </p:nvPr>
        </p:nvSpPr>
        <p:spPr>
          <a:xfrm>
            <a:off x="4038600" y="6356350"/>
            <a:ext cx="4114800" cy="365125"/>
          </a:xfrm>
          <a:prstGeom prst="rect">
            <a:avLst/>
          </a:prstGeom>
        </p:spPr>
        <p:txBody>
          <a:bodyPr/>
          <a:lstStyle/>
          <a:p>
            <a:r>
              <a:rPr lang="en-US"/>
              <a:t>SESSION 2</a:t>
            </a:r>
            <a:endParaRPr lang="en-PK"/>
          </a:p>
        </p:txBody>
      </p:sp>
    </p:spTree>
    <p:extLst>
      <p:ext uri="{BB962C8B-B14F-4D97-AF65-F5344CB8AC3E}">
        <p14:creationId xmlns:p14="http://schemas.microsoft.com/office/powerpoint/2010/main" val="3232708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5D524-F58B-2363-0370-E00D9695363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PK"/>
          </a:p>
        </p:txBody>
      </p:sp>
      <p:sp>
        <p:nvSpPr>
          <p:cNvPr id="3" name="Picture Placeholder 2">
            <a:extLst>
              <a:ext uri="{FF2B5EF4-FFF2-40B4-BE49-F238E27FC236}">
                <a16:creationId xmlns:a16="http://schemas.microsoft.com/office/drawing/2014/main" id="{277003A7-BB40-87FA-4E6D-845D5A73D32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PK"/>
          </a:p>
        </p:txBody>
      </p:sp>
      <p:sp>
        <p:nvSpPr>
          <p:cNvPr id="4" name="Text Placeholder 3">
            <a:extLst>
              <a:ext uri="{FF2B5EF4-FFF2-40B4-BE49-F238E27FC236}">
                <a16:creationId xmlns:a16="http://schemas.microsoft.com/office/drawing/2014/main" id="{8AA21D4B-6DB5-C2AC-3A10-12C393A58B1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1AFA4BA6-FA1F-3729-9F28-12C2C241FC6B}"/>
              </a:ext>
            </a:extLst>
          </p:cNvPr>
          <p:cNvSpPr>
            <a:spLocks noGrp="1"/>
          </p:cNvSpPr>
          <p:nvPr>
            <p:ph type="ftr" sz="quarter" idx="11"/>
          </p:nvPr>
        </p:nvSpPr>
        <p:spPr>
          <a:xfrm>
            <a:off x="4038600" y="6356350"/>
            <a:ext cx="4114800" cy="365125"/>
          </a:xfrm>
          <a:prstGeom prst="rect">
            <a:avLst/>
          </a:prstGeom>
        </p:spPr>
        <p:txBody>
          <a:bodyPr/>
          <a:lstStyle/>
          <a:p>
            <a:r>
              <a:rPr lang="en-US"/>
              <a:t>SESSION 2</a:t>
            </a:r>
            <a:endParaRPr lang="en-PK"/>
          </a:p>
        </p:txBody>
      </p:sp>
    </p:spTree>
    <p:extLst>
      <p:ext uri="{BB962C8B-B14F-4D97-AF65-F5344CB8AC3E}">
        <p14:creationId xmlns:p14="http://schemas.microsoft.com/office/powerpoint/2010/main" val="25840503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sv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sv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8CBB0F9-8DC5-64EE-6E3E-34AEB8AC91E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PK"/>
          </a:p>
        </p:txBody>
      </p:sp>
      <p:sp>
        <p:nvSpPr>
          <p:cNvPr id="3" name="Text Placeholder 2">
            <a:extLst>
              <a:ext uri="{FF2B5EF4-FFF2-40B4-BE49-F238E27FC236}">
                <a16:creationId xmlns:a16="http://schemas.microsoft.com/office/drawing/2014/main" id="{064F99F8-1395-A16C-99DB-52B010CA82F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K"/>
          </a:p>
        </p:txBody>
      </p:sp>
      <p:pic>
        <p:nvPicPr>
          <p:cNvPr id="7" name="Graphic 6">
            <a:extLst>
              <a:ext uri="{FF2B5EF4-FFF2-40B4-BE49-F238E27FC236}">
                <a16:creationId xmlns:a16="http://schemas.microsoft.com/office/drawing/2014/main" id="{1BB58BCB-70A8-AB0D-9F66-6DCAD22E7AAF}"/>
              </a:ext>
            </a:extLst>
          </p:cNvPr>
          <p:cNvPicPr>
            <a:picLocks noChangeAspect="1"/>
          </p:cNvPicPr>
          <p:nvPr userDrawn="1"/>
        </p:nvPicPr>
        <p:blipFill>
          <a:blip>
            <a:extLst>
              <a:ext uri="{96DAC541-7B7A-43D3-8B79-37D633B846F1}">
                <asvg:svgBlip xmlns:asvg="http://schemas.microsoft.com/office/drawing/2016/SVG/main" r:embed="rId13"/>
              </a:ext>
            </a:extLst>
          </a:blip>
          <a:stretch>
            <a:fillRect/>
          </a:stretch>
        </p:blipFill>
        <p:spPr>
          <a:xfrm>
            <a:off x="838200" y="6356502"/>
            <a:ext cx="965102" cy="272746"/>
          </a:xfrm>
          <a:prstGeom prst="rect">
            <a:avLst/>
          </a:prstGeom>
        </p:spPr>
      </p:pic>
      <p:pic>
        <p:nvPicPr>
          <p:cNvPr id="8" name="Graphic 7">
            <a:extLst>
              <a:ext uri="{FF2B5EF4-FFF2-40B4-BE49-F238E27FC236}">
                <a16:creationId xmlns:a16="http://schemas.microsoft.com/office/drawing/2014/main" id="{E8DC3B12-8A7E-82A0-315E-F2FC83E16F56}"/>
              </a:ext>
            </a:extLst>
          </p:cNvPr>
          <p:cNvPicPr>
            <a:picLocks noChangeAspect="1"/>
          </p:cNvPicPr>
          <p:nvPr userDrawn="1"/>
        </p:nvPicPr>
        <p:blipFill>
          <a:blip>
            <a:extLst>
              <a:ext uri="{96DAC541-7B7A-43D3-8B79-37D633B846F1}">
                <asvg:svgBlip xmlns:asvg="http://schemas.microsoft.com/office/drawing/2016/SVG/main" r:embed="rId14"/>
              </a:ext>
            </a:extLst>
          </a:blip>
          <a:stretch>
            <a:fillRect/>
          </a:stretch>
        </p:blipFill>
        <p:spPr>
          <a:xfrm>
            <a:off x="10206931" y="6381286"/>
            <a:ext cx="1153988" cy="223177"/>
          </a:xfrm>
          <a:prstGeom prst="rect">
            <a:avLst/>
          </a:prstGeom>
        </p:spPr>
      </p:pic>
      <p:sp>
        <p:nvSpPr>
          <p:cNvPr id="9" name="Footer Placeholder 4">
            <a:extLst>
              <a:ext uri="{FF2B5EF4-FFF2-40B4-BE49-F238E27FC236}">
                <a16:creationId xmlns:a16="http://schemas.microsoft.com/office/drawing/2014/main" id="{F53F875E-104F-8571-B848-F4C29A2D5FF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2</a:t>
            </a:r>
            <a:endParaRPr lang="en-PK"/>
          </a:p>
        </p:txBody>
      </p:sp>
    </p:spTree>
    <p:extLst>
      <p:ext uri="{BB962C8B-B14F-4D97-AF65-F5344CB8AC3E}">
        <p14:creationId xmlns:p14="http://schemas.microsoft.com/office/powerpoint/2010/main" val="15226969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rgbClr val="036169"/>
          </a:solidFill>
          <a:latin typeface="FF Good Pro Bold" panose="020B0804020101020102" pitchFamily="34" charset="0"/>
          <a:ea typeface="+mj-ea"/>
          <a:cs typeface="FF Good Pro Bold" panose="020B0804020101020102"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P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svg"/><Relationship Id="rId4" Type="http://schemas.openxmlformats.org/officeDocument/2006/relationships/image" Target="../media/image2.svg"/></Relationships>
</file>

<file path=ppt/slides/_rels/slide11.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15.jpeg"/><Relationship Id="rId1" Type="http://schemas.openxmlformats.org/officeDocument/2006/relationships/slideLayout" Target="../slideLayouts/slideLayout3.xml"/><Relationship Id="rId4" Type="http://schemas.openxmlformats.org/officeDocument/2006/relationships/image" Target="../media/image6.sv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6.svg"/><Relationship Id="rId4" Type="http://schemas.openxmlformats.org/officeDocument/2006/relationships/notesSlide" Target="../notesSlides/notesSlide9.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svg"/><Relationship Id="rId4" Type="http://schemas.openxmlformats.org/officeDocument/2006/relationships/image" Target="../media/image2.svg"/></Relationships>
</file>

<file path=ppt/slides/_rels/slide1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svg"/></Relationships>
</file>

<file path=ppt/slides/_rels/slide16.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19.svg"/></Relationships>
</file>

<file path=ppt/slides/_rels/slide17.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20.jpg"/></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6.svg"/><Relationship Id="rId4" Type="http://schemas.openxmlformats.org/officeDocument/2006/relationships/image" Target="../media/image5.svg"/></Relationships>
</file>

<file path=ppt/slides/_rels/slide1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6.svg"/><Relationship Id="rId4" Type="http://schemas.openxmlformats.org/officeDocument/2006/relationships/image" Target="../media/image5.svg"/></Relationships>
</file>

<file path=ppt/slides/_rels/slide2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23.jpeg"/><Relationship Id="rId1" Type="http://schemas.openxmlformats.org/officeDocument/2006/relationships/slideLayout" Target="../slideLayouts/slideLayout3.xml"/><Relationship Id="rId4" Type="http://schemas.openxmlformats.org/officeDocument/2006/relationships/image" Target="../media/image6.sv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1.svg"/><Relationship Id="rId5" Type="http://schemas.openxmlformats.org/officeDocument/2006/relationships/image" Target="../media/image1.svg"/><Relationship Id="rId4" Type="http://schemas.openxmlformats.org/officeDocument/2006/relationships/image" Target="../media/image2.svg"/></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9.svg"/><Relationship Id="rId5" Type="http://schemas.openxmlformats.org/officeDocument/2006/relationships/image" Target="../media/image1.svg"/><Relationship Id="rId4" Type="http://schemas.openxmlformats.org/officeDocument/2006/relationships/image" Target="../media/image2.sv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26.png"/><Relationship Id="rId5" Type="http://schemas.openxmlformats.org/officeDocument/2006/relationships/image" Target="../media/image18.svg"/><Relationship Id="rId4" Type="http://schemas.openxmlformats.org/officeDocument/2006/relationships/notesSlide" Target="../notesSlides/notesSlide19.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image" Target="../media/image11.sv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9.svg"/><Relationship Id="rId5" Type="http://schemas.openxmlformats.org/officeDocument/2006/relationships/image" Target="../media/image1.svg"/><Relationship Id="rId4" Type="http://schemas.openxmlformats.org/officeDocument/2006/relationships/image" Target="../media/image2.svg"/></Relationships>
</file>

<file path=ppt/slides/_rels/slide2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1.xml"/><Relationship Id="rId1" Type="http://schemas.openxmlformats.org/officeDocument/2006/relationships/slideLayout" Target="../slideLayouts/slideLayout3.xml"/><Relationship Id="rId5" Type="http://schemas.openxmlformats.org/officeDocument/2006/relationships/image" Target="../media/image6.svg"/><Relationship Id="rId4" Type="http://schemas.openxmlformats.org/officeDocument/2006/relationships/image" Target="../media/image5.sv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4" Type="http://schemas.openxmlformats.org/officeDocument/2006/relationships/image" Target="../media/image16.svg"/></Relationships>
</file>

<file path=ppt/slides/_rels/slide2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19.svg"/><Relationship Id="rId4" Type="http://schemas.openxmlformats.org/officeDocument/2006/relationships/image" Target="../media/image1.svg"/></Relationships>
</file>

<file path=ppt/slides/_rels/slide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7.jpeg"/><Relationship Id="rId1" Type="http://schemas.openxmlformats.org/officeDocument/2006/relationships/slideLayout" Target="../slideLayouts/slideLayout1.xml"/><Relationship Id="rId4" Type="http://schemas.openxmlformats.org/officeDocument/2006/relationships/image" Target="../media/image6.svg"/></Relationships>
</file>

<file path=ppt/slides/_rels/slide3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18.svg"/><Relationship Id="rId5" Type="http://schemas.openxmlformats.org/officeDocument/2006/relationships/image" Target="../media/image1.svg"/><Relationship Id="rId4" Type="http://schemas.openxmlformats.org/officeDocument/2006/relationships/image" Target="../media/image2.svg"/></Relationships>
</file>

<file path=ppt/slides/_rels/slide31.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1.svg"/><Relationship Id="rId4" Type="http://schemas.openxmlformats.org/officeDocument/2006/relationships/image" Target="../media/image2.svg"/></Relationships>
</file>

<file path=ppt/slides/_rels/slide3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6.svg"/><Relationship Id="rId4" Type="http://schemas.openxmlformats.org/officeDocument/2006/relationships/image" Target="../media/image5.sv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1.svg"/><Relationship Id="rId4" Type="http://schemas.openxmlformats.org/officeDocument/2006/relationships/image" Target="../media/image2.sv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svg"/><Relationship Id="rId4" Type="http://schemas.openxmlformats.org/officeDocument/2006/relationships/image" Target="../media/image2.svg"/></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178C7F-C375-EE29-F294-058589074E77}"/>
              </a:ext>
            </a:extLst>
          </p:cNvPr>
          <p:cNvSpPr>
            <a:spLocks noGrp="1"/>
          </p:cNvSpPr>
          <p:nvPr>
            <p:ph type="title"/>
          </p:nvPr>
        </p:nvSpPr>
        <p:spPr>
          <a:xfrm>
            <a:off x="838200" y="436971"/>
            <a:ext cx="10515600" cy="1325563"/>
          </a:xfrm>
        </p:spPr>
        <p:txBody>
          <a:bodyPr/>
          <a:lstStyle/>
          <a:p>
            <a:r>
              <a:rPr lang="en-GB"/>
              <a:t>RESOURCES NEEDED FOR THIS PRESENTATION</a:t>
            </a:r>
          </a:p>
        </p:txBody>
      </p:sp>
      <p:sp>
        <p:nvSpPr>
          <p:cNvPr id="3" name="Content Placeholder 2">
            <a:extLst>
              <a:ext uri="{FF2B5EF4-FFF2-40B4-BE49-F238E27FC236}">
                <a16:creationId xmlns:a16="http://schemas.microsoft.com/office/drawing/2014/main" id="{71808AB2-2B6A-5332-B2DB-E6D314E26DA7}"/>
              </a:ext>
            </a:extLst>
          </p:cNvPr>
          <p:cNvSpPr>
            <a:spLocks noGrp="1"/>
          </p:cNvSpPr>
          <p:nvPr>
            <p:ph idx="1"/>
          </p:nvPr>
        </p:nvSpPr>
        <p:spPr>
          <a:xfrm>
            <a:off x="838200" y="1919798"/>
            <a:ext cx="10515600" cy="4351338"/>
          </a:xfrm>
        </p:spPr>
        <p:txBody>
          <a:bodyPr/>
          <a:lstStyle/>
          <a:p>
            <a:r>
              <a:rPr lang="en-GB" dirty="0"/>
              <a:t>Post-it notes? </a:t>
            </a:r>
          </a:p>
          <a:p>
            <a:r>
              <a:rPr lang="en-GB" dirty="0"/>
              <a:t>Worksheet 2 (4 Stations)</a:t>
            </a:r>
          </a:p>
          <a:p>
            <a:r>
              <a:rPr lang="en-GB" dirty="0"/>
              <a:t>Personal notebooks?</a:t>
            </a:r>
          </a:p>
        </p:txBody>
      </p:sp>
      <p:sp>
        <p:nvSpPr>
          <p:cNvPr id="4" name="Footer Placeholder 3">
            <a:extLst>
              <a:ext uri="{FF2B5EF4-FFF2-40B4-BE49-F238E27FC236}">
                <a16:creationId xmlns:a16="http://schemas.microsoft.com/office/drawing/2014/main" id="{CF3E5617-DE5C-436C-796F-18662EEEBF5C}"/>
              </a:ext>
            </a:extLst>
          </p:cNvPr>
          <p:cNvSpPr>
            <a:spLocks noGrp="1"/>
          </p:cNvSpPr>
          <p:nvPr>
            <p:ph type="ftr" sz="quarter" idx="3"/>
          </p:nvPr>
        </p:nvSpPr>
        <p:spPr/>
        <p:txBody>
          <a:bodyPr/>
          <a:lstStyle/>
          <a:p>
            <a:r>
              <a:rPr lang="en-US"/>
              <a:t>SESSION 2</a:t>
            </a:r>
            <a:endParaRPr lang="en-PK"/>
          </a:p>
        </p:txBody>
      </p:sp>
    </p:spTree>
    <p:extLst>
      <p:ext uri="{BB962C8B-B14F-4D97-AF65-F5344CB8AC3E}">
        <p14:creationId xmlns:p14="http://schemas.microsoft.com/office/powerpoint/2010/main" val="29771902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1A84D894-9A61-EFBE-81C2-9AAE8A98B7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7086" r="27086"/>
          <a:stretch/>
        </p:blipFill>
        <p:spPr bwMode="auto">
          <a:xfrm>
            <a:off x="7479957" y="0"/>
            <a:ext cx="4712043"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596032A8-28D9-55CE-3A47-1D1F1559B3B4}"/>
              </a:ext>
            </a:extLst>
          </p:cNvPr>
          <p:cNvSpPr/>
          <p:nvPr/>
        </p:nvSpPr>
        <p:spPr>
          <a:xfrm>
            <a:off x="-34047" y="3039762"/>
            <a:ext cx="12226047" cy="3818238"/>
          </a:xfrm>
          <a:prstGeom prst="rect">
            <a:avLst/>
          </a:prstGeom>
          <a:gradFill>
            <a:gsLst>
              <a:gs pos="0">
                <a:schemeClr val="accent1">
                  <a:lumMod val="5000"/>
                  <a:lumOff val="95000"/>
                  <a:alpha val="0"/>
                </a:schemeClr>
              </a:gs>
              <a:gs pos="100000">
                <a:srgbClr val="DAFBFE"/>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1200"/>
          </a:p>
        </p:txBody>
      </p:sp>
      <p:sp>
        <p:nvSpPr>
          <p:cNvPr id="3" name="Content Placeholder 2">
            <a:extLst>
              <a:ext uri="{FF2B5EF4-FFF2-40B4-BE49-F238E27FC236}">
                <a16:creationId xmlns:a16="http://schemas.microsoft.com/office/drawing/2014/main" id="{8E8D6491-7B27-A6B5-B423-2DEF1274ACA6}"/>
              </a:ext>
            </a:extLst>
          </p:cNvPr>
          <p:cNvSpPr>
            <a:spLocks noGrp="1"/>
          </p:cNvSpPr>
          <p:nvPr>
            <p:ph idx="1"/>
          </p:nvPr>
        </p:nvSpPr>
        <p:spPr>
          <a:xfrm>
            <a:off x="1296692" y="3251756"/>
            <a:ext cx="5238324" cy="2886778"/>
          </a:xfrm>
          <a:prstGeom prst="roundRect">
            <a:avLst>
              <a:gd name="adj" fmla="val 10383"/>
            </a:avLst>
          </a:prstGeom>
          <a:solidFill>
            <a:schemeClr val="bg1"/>
          </a:solidFill>
          <a:ln>
            <a:noFill/>
          </a:ln>
          <a:effectLst>
            <a:outerShdw blurRad="952500" dir="2700000" algn="tl" rotWithShape="0">
              <a:srgbClr val="036169">
                <a:alpha val="25000"/>
              </a:srgbClr>
            </a:outerShdw>
            <a:softEdge rad="0"/>
          </a:effectLst>
        </p:spPr>
        <p:txBody>
          <a:bodyPr wrap="square" lIns="360000" tIns="180000" rIns="360000" bIns="216000" anchor="ctr" anchorCtr="0">
            <a:spAutoFit/>
          </a:bodyPr>
          <a:lstStyle/>
          <a:p>
            <a:pPr marL="0" indent="0" algn="ctr">
              <a:lnSpc>
                <a:spcPct val="120000"/>
              </a:lnSpc>
              <a:buNone/>
            </a:pPr>
            <a:r>
              <a:rPr lang="en-GB" sz="2000"/>
              <a:t>Disengage </a:t>
            </a:r>
          </a:p>
          <a:p>
            <a:pPr marL="0" indent="0" algn="ctr">
              <a:lnSpc>
                <a:spcPct val="120000"/>
              </a:lnSpc>
              <a:buNone/>
            </a:pPr>
            <a:r>
              <a:rPr lang="en-GB" sz="2000"/>
              <a:t>Training Ground </a:t>
            </a:r>
          </a:p>
          <a:p>
            <a:pPr marL="0" indent="0" algn="ctr">
              <a:lnSpc>
                <a:spcPct val="120000"/>
              </a:lnSpc>
              <a:buNone/>
            </a:pPr>
            <a:r>
              <a:rPr lang="en-GB" sz="2000"/>
              <a:t>Reminder of Death </a:t>
            </a:r>
          </a:p>
          <a:p>
            <a:pPr marL="0" indent="0" algn="ctr">
              <a:lnSpc>
                <a:spcPct val="120000"/>
              </a:lnSpc>
              <a:buNone/>
            </a:pPr>
            <a:r>
              <a:rPr lang="en-GB" sz="2000"/>
              <a:t>Humility, Equality &amp; Submission</a:t>
            </a:r>
          </a:p>
          <a:p>
            <a:pPr marL="0" indent="0" algn="ctr">
              <a:lnSpc>
                <a:spcPct val="120000"/>
              </a:lnSpc>
              <a:buNone/>
            </a:pPr>
            <a:r>
              <a:rPr lang="en-GB" sz="2000"/>
              <a:t>Remembrance of Allah </a:t>
            </a:r>
          </a:p>
        </p:txBody>
      </p:sp>
      <p:sp>
        <p:nvSpPr>
          <p:cNvPr id="6" name="Content Placeholder 2">
            <a:extLst>
              <a:ext uri="{FF2B5EF4-FFF2-40B4-BE49-F238E27FC236}">
                <a16:creationId xmlns:a16="http://schemas.microsoft.com/office/drawing/2014/main" id="{2931DDA5-0B83-BF3D-8DDC-1C062BEE0442}"/>
              </a:ext>
            </a:extLst>
          </p:cNvPr>
          <p:cNvSpPr txBox="1">
            <a:spLocks/>
          </p:cNvSpPr>
          <p:nvPr/>
        </p:nvSpPr>
        <p:spPr>
          <a:xfrm>
            <a:off x="838202" y="1655529"/>
            <a:ext cx="10515598" cy="1378562"/>
          </a:xfrm>
          <a:prstGeom prst="rect">
            <a:avLst/>
          </a:prstGeom>
        </p:spPr>
        <p:txBody>
          <a:bodyPr vert="horz" lIns="91440" tIns="45720" rIns="91440" bIns="45720" rtlCol="0">
            <a:norm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dirty="0"/>
              <a:t>Perform 2 </a:t>
            </a:r>
            <a:r>
              <a:rPr lang="en-GB" sz="2000" dirty="0" err="1"/>
              <a:t>rakʿah</a:t>
            </a:r>
            <a:r>
              <a:rPr lang="en-GB" sz="2000" dirty="0"/>
              <a:t> prayer (sunnah)</a:t>
            </a:r>
          </a:p>
          <a:p>
            <a:r>
              <a:rPr lang="en-GB" sz="2000" dirty="0"/>
              <a:t>Make an intention to perform </a:t>
            </a:r>
            <a:r>
              <a:rPr lang="en-GB" sz="2000" dirty="0" err="1"/>
              <a:t>ʿumrah</a:t>
            </a:r>
            <a:endParaRPr lang="en-GB" sz="2000" dirty="0"/>
          </a:p>
          <a:p>
            <a:r>
              <a:rPr lang="en-GB" sz="2000" dirty="0"/>
              <a:t>Recite the </a:t>
            </a:r>
            <a:r>
              <a:rPr lang="en-GB" sz="2000" dirty="0" err="1"/>
              <a:t>Talbiyah</a:t>
            </a:r>
            <a:r>
              <a:rPr lang="en-GB" sz="2000" dirty="0"/>
              <a:t> </a:t>
            </a:r>
          </a:p>
        </p:txBody>
      </p:sp>
      <p:sp>
        <p:nvSpPr>
          <p:cNvPr id="4" name="Content Placeholder 2">
            <a:extLst>
              <a:ext uri="{FF2B5EF4-FFF2-40B4-BE49-F238E27FC236}">
                <a16:creationId xmlns:a16="http://schemas.microsoft.com/office/drawing/2014/main" id="{E6F90998-A255-E510-FB88-8B28D35A3D95}"/>
              </a:ext>
            </a:extLst>
          </p:cNvPr>
          <p:cNvSpPr txBox="1">
            <a:spLocks/>
          </p:cNvSpPr>
          <p:nvPr/>
        </p:nvSpPr>
        <p:spPr>
          <a:xfrm rot="16200000">
            <a:off x="-214690" y="4304646"/>
            <a:ext cx="2886778" cy="780998"/>
          </a:xfrm>
          <a:prstGeom prst="roundRect">
            <a:avLst>
              <a:gd name="adj" fmla="val 10383"/>
            </a:avLst>
          </a:prstGeom>
          <a:solidFill>
            <a:schemeClr val="bg1"/>
          </a:solidFill>
          <a:ln>
            <a:noFill/>
          </a:ln>
          <a:effectLst>
            <a:outerShdw blurRad="952500" dir="2700000" algn="tl" rotWithShape="0">
              <a:srgbClr val="036169">
                <a:alpha val="25000"/>
              </a:srgbClr>
            </a:outerShdw>
            <a:softEdge rad="0"/>
          </a:effectLst>
        </p:spPr>
        <p:txBody>
          <a:bodyPr vert="horz" wrap="square" lIns="360000" tIns="180000" rIns="360000" bIns="216000" rtlCol="0" anchor="ctr"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buFont typeface="Arial" panose="020B0604020202020204" pitchFamily="34" charset="0"/>
              <a:buNone/>
            </a:pPr>
            <a:r>
              <a:rPr lang="en-GB" sz="2000" b="1">
                <a:solidFill>
                  <a:srgbClr val="036169"/>
                </a:solidFill>
              </a:rPr>
              <a:t>Secrets</a:t>
            </a:r>
          </a:p>
        </p:txBody>
      </p:sp>
      <p:sp>
        <p:nvSpPr>
          <p:cNvPr id="2" name="Title 1">
            <a:extLst>
              <a:ext uri="{FF2B5EF4-FFF2-40B4-BE49-F238E27FC236}">
                <a16:creationId xmlns:a16="http://schemas.microsoft.com/office/drawing/2014/main" id="{3433B356-EEF2-BEF1-7294-39BAD2DC3CBE}"/>
              </a:ext>
            </a:extLst>
          </p:cNvPr>
          <p:cNvSpPr>
            <a:spLocks noGrp="1"/>
          </p:cNvSpPr>
          <p:nvPr>
            <p:ph type="title"/>
          </p:nvPr>
        </p:nvSpPr>
        <p:spPr/>
        <p:txBody>
          <a:bodyPr>
            <a:normAutofit/>
          </a:bodyPr>
          <a:lstStyle/>
          <a:p>
            <a:r>
              <a:rPr lang="en-US" sz="4800" dirty="0"/>
              <a:t>IHRAM</a:t>
            </a:r>
            <a:endParaRPr lang="en-PK" sz="4800" dirty="0"/>
          </a:p>
        </p:txBody>
      </p:sp>
      <p:pic>
        <p:nvPicPr>
          <p:cNvPr id="10" name="Graphic 9">
            <a:extLst>
              <a:ext uri="{FF2B5EF4-FFF2-40B4-BE49-F238E27FC236}">
                <a16:creationId xmlns:a16="http://schemas.microsoft.com/office/drawing/2014/main" id="{FB846DF8-AB3A-3638-DDEF-DA8EC4074575}"/>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206931" y="6381286"/>
            <a:ext cx="1153988" cy="223177"/>
          </a:xfrm>
          <a:prstGeom prst="rect">
            <a:avLst/>
          </a:prstGeom>
        </p:spPr>
      </p:pic>
      <p:pic>
        <p:nvPicPr>
          <p:cNvPr id="12" name="Graphic 11">
            <a:extLst>
              <a:ext uri="{FF2B5EF4-FFF2-40B4-BE49-F238E27FC236}">
                <a16:creationId xmlns:a16="http://schemas.microsoft.com/office/drawing/2014/main" id="{B0922473-A94D-C1E8-6642-596CF4075127}"/>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38200" y="6356502"/>
            <a:ext cx="965102" cy="272746"/>
          </a:xfrm>
          <a:prstGeom prst="rect">
            <a:avLst/>
          </a:prstGeom>
        </p:spPr>
      </p:pic>
      <p:sp>
        <p:nvSpPr>
          <p:cNvPr id="15" name="Footer Placeholder 4">
            <a:extLst>
              <a:ext uri="{FF2B5EF4-FFF2-40B4-BE49-F238E27FC236}">
                <a16:creationId xmlns:a16="http://schemas.microsoft.com/office/drawing/2014/main" id="{12E214DC-29E7-40A6-CAD8-BCD5398B276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2</a:t>
            </a:r>
            <a:endParaRPr lang="en-PK"/>
          </a:p>
        </p:txBody>
      </p:sp>
      <p:sp>
        <p:nvSpPr>
          <p:cNvPr id="5" name="Content Placeholder 2">
            <a:extLst>
              <a:ext uri="{FF2B5EF4-FFF2-40B4-BE49-F238E27FC236}">
                <a16:creationId xmlns:a16="http://schemas.microsoft.com/office/drawing/2014/main" id="{1D3F6882-356D-5AC6-8B7A-3DC4213441E7}"/>
              </a:ext>
            </a:extLst>
          </p:cNvPr>
          <p:cNvSpPr txBox="1">
            <a:spLocks/>
          </p:cNvSpPr>
          <p:nvPr/>
        </p:nvSpPr>
        <p:spPr>
          <a:xfrm rot="5400000">
            <a:off x="10476878" y="1302311"/>
            <a:ext cx="3061760"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a:solidFill>
                  <a:srgbClr val="036169"/>
                </a:solidFill>
              </a:rPr>
              <a:t>THE JOURNEY BEGINS</a:t>
            </a:r>
          </a:p>
        </p:txBody>
      </p:sp>
    </p:spTree>
    <p:extLst>
      <p:ext uri="{BB962C8B-B14F-4D97-AF65-F5344CB8AC3E}">
        <p14:creationId xmlns:p14="http://schemas.microsoft.com/office/powerpoint/2010/main" val="2896148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bg/>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6" grpId="0" build="p"/>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F82163-E03F-17A3-F843-58D381761C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0C7CB37-CE6A-13F5-7AB6-350029BE612B}"/>
              </a:ext>
            </a:extLst>
          </p:cNvPr>
          <p:cNvSpPr>
            <a:spLocks noGrp="1"/>
          </p:cNvSpPr>
          <p:nvPr>
            <p:ph type="title"/>
          </p:nvPr>
        </p:nvSpPr>
        <p:spPr>
          <a:xfrm>
            <a:off x="838200" y="365125"/>
            <a:ext cx="10572590" cy="1325563"/>
          </a:xfrm>
        </p:spPr>
        <p:txBody>
          <a:bodyPr/>
          <a:lstStyle/>
          <a:p>
            <a:r>
              <a:rPr lang="en-GB" dirty="0"/>
              <a:t>RESTRICTIONS DURING IHRAM</a:t>
            </a:r>
          </a:p>
        </p:txBody>
      </p:sp>
      <p:sp>
        <p:nvSpPr>
          <p:cNvPr id="7" name="Footer Placeholder 4">
            <a:extLst>
              <a:ext uri="{FF2B5EF4-FFF2-40B4-BE49-F238E27FC236}">
                <a16:creationId xmlns:a16="http://schemas.microsoft.com/office/drawing/2014/main" id="{EE3132EC-D336-2DD9-C8D5-5234EB7CE35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2</a:t>
            </a:r>
            <a:endParaRPr lang="en-PK"/>
          </a:p>
        </p:txBody>
      </p:sp>
      <p:graphicFrame>
        <p:nvGraphicFramePr>
          <p:cNvPr id="9" name="Content Placeholder 8">
            <a:extLst>
              <a:ext uri="{FF2B5EF4-FFF2-40B4-BE49-F238E27FC236}">
                <a16:creationId xmlns:a16="http://schemas.microsoft.com/office/drawing/2014/main" id="{FD41DFA8-162B-3594-0296-3E856D8788B6}"/>
              </a:ext>
            </a:extLst>
          </p:cNvPr>
          <p:cNvGraphicFramePr>
            <a:graphicFrameLocks noGrp="1"/>
          </p:cNvGraphicFramePr>
          <p:nvPr>
            <p:ph idx="1"/>
            <p:extLst>
              <p:ext uri="{D42A27DB-BD31-4B8C-83A1-F6EECF244321}">
                <p14:modId xmlns:p14="http://schemas.microsoft.com/office/powerpoint/2010/main" val="2268336586"/>
              </p:ext>
            </p:extLst>
          </p:nvPr>
        </p:nvGraphicFramePr>
        <p:xfrm>
          <a:off x="938559" y="1476375"/>
          <a:ext cx="10404090" cy="2865120"/>
        </p:xfrm>
        <a:graphic>
          <a:graphicData uri="http://schemas.openxmlformats.org/drawingml/2006/table">
            <a:tbl>
              <a:tblPr firstRow="1" bandRow="1">
                <a:tableStyleId>{5C22544A-7EE6-4342-B048-85BDC9FD1C3A}</a:tableStyleId>
              </a:tblPr>
              <a:tblGrid>
                <a:gridCol w="5202045">
                  <a:extLst>
                    <a:ext uri="{9D8B030D-6E8A-4147-A177-3AD203B41FA5}">
                      <a16:colId xmlns:a16="http://schemas.microsoft.com/office/drawing/2014/main" val="3142978970"/>
                    </a:ext>
                  </a:extLst>
                </a:gridCol>
                <a:gridCol w="5202045">
                  <a:extLst>
                    <a:ext uri="{9D8B030D-6E8A-4147-A177-3AD203B41FA5}">
                      <a16:colId xmlns:a16="http://schemas.microsoft.com/office/drawing/2014/main" val="1247395142"/>
                    </a:ext>
                  </a:extLst>
                </a:gridCol>
              </a:tblGrid>
              <a:tr h="370840">
                <a:tc>
                  <a:txBody>
                    <a:bodyPr/>
                    <a:lstStyle/>
                    <a:p>
                      <a:r>
                        <a:rPr lang="en-GB" dirty="0"/>
                        <a:t>Men</a:t>
                      </a:r>
                    </a:p>
                  </a:txBody>
                  <a:tcPr>
                    <a:solidFill>
                      <a:srgbClr val="036169"/>
                    </a:solidFill>
                  </a:tcPr>
                </a:tc>
                <a:tc>
                  <a:txBody>
                    <a:bodyPr/>
                    <a:lstStyle/>
                    <a:p>
                      <a:r>
                        <a:rPr lang="en-GB" dirty="0"/>
                        <a:t>Women</a:t>
                      </a:r>
                    </a:p>
                  </a:txBody>
                  <a:tcPr>
                    <a:solidFill>
                      <a:srgbClr val="036169"/>
                    </a:solidFill>
                  </a:tcPr>
                </a:tc>
                <a:extLst>
                  <a:ext uri="{0D108BD9-81ED-4DB2-BD59-A6C34878D82A}">
                    <a16:rowId xmlns:a16="http://schemas.microsoft.com/office/drawing/2014/main" val="190344504"/>
                  </a:ext>
                </a:extLst>
              </a:tr>
              <a:tr h="370840">
                <a:tc>
                  <a:txBody>
                    <a:bodyPr/>
                    <a:lstStyle/>
                    <a:p>
                      <a:r>
                        <a:rPr lang="en-GB" dirty="0"/>
                        <a:t>No scented items</a:t>
                      </a:r>
                    </a:p>
                  </a:txBody>
                  <a:tcPr/>
                </a:tc>
                <a:tc>
                  <a:txBody>
                    <a:bodyPr/>
                    <a:lstStyle/>
                    <a:p>
                      <a:r>
                        <a:rPr lang="en-GB"/>
                        <a:t>No scented items</a:t>
                      </a:r>
                    </a:p>
                  </a:txBody>
                  <a:tcPr/>
                </a:tc>
                <a:extLst>
                  <a:ext uri="{0D108BD9-81ED-4DB2-BD59-A6C34878D82A}">
                    <a16:rowId xmlns:a16="http://schemas.microsoft.com/office/drawing/2014/main" val="655691150"/>
                  </a:ext>
                </a:extLst>
              </a:tr>
              <a:tr h="370840">
                <a:tc>
                  <a:txBody>
                    <a:bodyPr/>
                    <a:lstStyle/>
                    <a:p>
                      <a:r>
                        <a:rPr lang="en-GB"/>
                        <a:t>No relations with spouse or anything leading to it</a:t>
                      </a:r>
                    </a:p>
                  </a:txBody>
                  <a:tcPr/>
                </a:tc>
                <a:tc>
                  <a:txBody>
                    <a:bodyPr/>
                    <a:lstStyle/>
                    <a:p>
                      <a:r>
                        <a:rPr lang="en-GB"/>
                        <a:t>No relations with spouse or anything leading to it</a:t>
                      </a:r>
                    </a:p>
                  </a:txBody>
                  <a:tcPr/>
                </a:tc>
                <a:extLst>
                  <a:ext uri="{0D108BD9-81ED-4DB2-BD59-A6C34878D82A}">
                    <a16:rowId xmlns:a16="http://schemas.microsoft.com/office/drawing/2014/main" val="56788399"/>
                  </a:ext>
                </a:extLst>
              </a:tr>
              <a:tr h="370840">
                <a:tc>
                  <a:txBody>
                    <a:bodyPr/>
                    <a:lstStyle/>
                    <a:p>
                      <a:r>
                        <a:rPr lang="en-GB"/>
                        <a:t>No sewn garments</a:t>
                      </a:r>
                    </a:p>
                  </a:txBody>
                  <a:tcPr/>
                </a:tc>
                <a:tc>
                  <a:txBody>
                    <a:bodyPr/>
                    <a:lstStyle/>
                    <a:p>
                      <a:r>
                        <a:rPr lang="en-GB"/>
                        <a:t>No gloves</a:t>
                      </a:r>
                    </a:p>
                  </a:txBody>
                  <a:tcPr/>
                </a:tc>
                <a:extLst>
                  <a:ext uri="{0D108BD9-81ED-4DB2-BD59-A6C34878D82A}">
                    <a16:rowId xmlns:a16="http://schemas.microsoft.com/office/drawing/2014/main" val="3407256221"/>
                  </a:ext>
                </a:extLst>
              </a:tr>
              <a:tr h="370840">
                <a:tc>
                  <a:txBody>
                    <a:bodyPr/>
                    <a:lstStyle/>
                    <a:p>
                      <a:r>
                        <a:rPr lang="en-GB"/>
                        <a:t>No covering head</a:t>
                      </a:r>
                    </a:p>
                  </a:txBody>
                  <a:tcPr/>
                </a:tc>
                <a:tc>
                  <a:txBody>
                    <a:bodyPr/>
                    <a:lstStyle/>
                    <a:p>
                      <a:endParaRPr lang="en-GB" dirty="0"/>
                    </a:p>
                  </a:txBody>
                  <a:tcPr/>
                </a:tc>
                <a:extLst>
                  <a:ext uri="{0D108BD9-81ED-4DB2-BD59-A6C34878D82A}">
                    <a16:rowId xmlns:a16="http://schemas.microsoft.com/office/drawing/2014/main" val="1600181743"/>
                  </a:ext>
                </a:extLst>
              </a:tr>
              <a:tr h="370840">
                <a:tc>
                  <a:txBody>
                    <a:bodyPr/>
                    <a:lstStyle/>
                    <a:p>
                      <a:r>
                        <a:rPr lang="en-GB"/>
                        <a:t>No trimming hair or clipping nails</a:t>
                      </a:r>
                    </a:p>
                  </a:txBody>
                  <a:tcPr/>
                </a:tc>
                <a:tc>
                  <a:txBody>
                    <a:bodyPr/>
                    <a:lstStyle/>
                    <a:p>
                      <a:r>
                        <a:rPr lang="en-GB"/>
                        <a:t>No trimming hair or clipping nails</a:t>
                      </a:r>
                    </a:p>
                  </a:txBody>
                  <a:tcPr/>
                </a:tc>
                <a:extLst>
                  <a:ext uri="{0D108BD9-81ED-4DB2-BD59-A6C34878D82A}">
                    <a16:rowId xmlns:a16="http://schemas.microsoft.com/office/drawing/2014/main" val="2289574092"/>
                  </a:ext>
                </a:extLst>
              </a:tr>
              <a:tr h="370840">
                <a:tc>
                  <a:txBody>
                    <a:bodyPr/>
                    <a:lstStyle/>
                    <a:p>
                      <a:r>
                        <a:rPr lang="en-GB" dirty="0"/>
                        <a:t>No hunting or hurting animals</a:t>
                      </a:r>
                    </a:p>
                  </a:txBody>
                  <a:tcPr/>
                </a:tc>
                <a:tc>
                  <a:txBody>
                    <a:bodyPr/>
                    <a:lstStyle/>
                    <a:p>
                      <a:r>
                        <a:rPr lang="en-GB" dirty="0"/>
                        <a:t>No hunting or hurting animals</a:t>
                      </a:r>
                    </a:p>
                  </a:txBody>
                  <a:tcPr/>
                </a:tc>
                <a:extLst>
                  <a:ext uri="{0D108BD9-81ED-4DB2-BD59-A6C34878D82A}">
                    <a16:rowId xmlns:a16="http://schemas.microsoft.com/office/drawing/2014/main" val="2760229456"/>
                  </a:ext>
                </a:extLst>
              </a:tr>
            </a:tbl>
          </a:graphicData>
        </a:graphic>
      </p:graphicFrame>
      <p:sp>
        <p:nvSpPr>
          <p:cNvPr id="10" name="Content Placeholder 2">
            <a:extLst>
              <a:ext uri="{FF2B5EF4-FFF2-40B4-BE49-F238E27FC236}">
                <a16:creationId xmlns:a16="http://schemas.microsoft.com/office/drawing/2014/main" id="{8A62489D-9779-9228-A51F-4D496E8B0768}"/>
              </a:ext>
            </a:extLst>
          </p:cNvPr>
          <p:cNvSpPr txBox="1">
            <a:spLocks/>
          </p:cNvSpPr>
          <p:nvPr/>
        </p:nvSpPr>
        <p:spPr>
          <a:xfrm>
            <a:off x="938559" y="4921609"/>
            <a:ext cx="6591875" cy="1062271"/>
          </a:xfrm>
          <a:prstGeom prst="roundRect">
            <a:avLst>
              <a:gd name="adj" fmla="val 23701"/>
            </a:avLst>
          </a:prstGeom>
          <a:solidFill>
            <a:schemeClr val="bg1"/>
          </a:solidFill>
          <a:ln w="25400">
            <a:solidFill>
              <a:srgbClr val="D37784"/>
            </a:solidFill>
          </a:ln>
          <a:effectLst>
            <a:outerShdw blurRad="952500" dir="2700000" algn="tl" rotWithShape="0">
              <a:srgbClr val="036169">
                <a:alpha val="25000"/>
              </a:srgbClr>
            </a:outerShdw>
            <a:softEdge rad="0"/>
          </a:effectLst>
        </p:spPr>
        <p:txBody>
          <a:bodyPr vert="horz" wrap="square" lIns="1224000" tIns="288000" rIns="216000" bIns="288000" rtlCol="0" anchor="t"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000" dirty="0">
                <a:solidFill>
                  <a:srgbClr val="C44759"/>
                </a:solidFill>
              </a:rPr>
              <a:t>What are the restrictions during Ihram?</a:t>
            </a:r>
            <a:endParaRPr lang="en-US" sz="2000" dirty="0">
              <a:solidFill>
                <a:srgbClr val="C44759"/>
              </a:solidFill>
            </a:endParaRPr>
          </a:p>
        </p:txBody>
      </p:sp>
      <p:grpSp>
        <p:nvGrpSpPr>
          <p:cNvPr id="14" name="Group 13">
            <a:extLst>
              <a:ext uri="{FF2B5EF4-FFF2-40B4-BE49-F238E27FC236}">
                <a16:creationId xmlns:a16="http://schemas.microsoft.com/office/drawing/2014/main" id="{50C7CFD4-68C7-C4F7-5BEA-A8CEB6177C74}"/>
              </a:ext>
            </a:extLst>
          </p:cNvPr>
          <p:cNvGrpSpPr>
            <a:grpSpLocks noChangeAspect="1"/>
          </p:cNvGrpSpPr>
          <p:nvPr/>
        </p:nvGrpSpPr>
        <p:grpSpPr>
          <a:xfrm>
            <a:off x="1227428" y="5092744"/>
            <a:ext cx="720001" cy="720000"/>
            <a:chOff x="6114503" y="3231404"/>
            <a:chExt cx="881765" cy="881764"/>
          </a:xfrm>
        </p:grpSpPr>
        <p:sp>
          <p:nvSpPr>
            <p:cNvPr id="15" name="Oval 14">
              <a:extLst>
                <a:ext uri="{FF2B5EF4-FFF2-40B4-BE49-F238E27FC236}">
                  <a16:creationId xmlns:a16="http://schemas.microsoft.com/office/drawing/2014/main" id="{05142CAC-95EB-EEA7-137E-08148E2CD738}"/>
                </a:ext>
              </a:extLst>
            </p:cNvPr>
            <p:cNvSpPr/>
            <p:nvPr/>
          </p:nvSpPr>
          <p:spPr>
            <a:xfrm>
              <a:off x="6114503" y="3231404"/>
              <a:ext cx="881765" cy="881764"/>
            </a:xfrm>
            <a:prstGeom prst="ellipse">
              <a:avLst/>
            </a:prstGeom>
            <a:solidFill>
              <a:srgbClr val="C4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pic>
          <p:nvPicPr>
            <p:cNvPr id="16" name="Graphic 15">
              <a:extLst>
                <a:ext uri="{FF2B5EF4-FFF2-40B4-BE49-F238E27FC236}">
                  <a16:creationId xmlns:a16="http://schemas.microsoft.com/office/drawing/2014/main" id="{B52288A8-F65E-F893-A65C-18822C5758B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6339385" y="3461828"/>
              <a:ext cx="432000" cy="432000"/>
            </a:xfrm>
            <a:prstGeom prst="rect">
              <a:avLst/>
            </a:prstGeom>
          </p:spPr>
        </p:pic>
      </p:grpSp>
      <p:sp>
        <p:nvSpPr>
          <p:cNvPr id="3" name="Content Placeholder 2">
            <a:extLst>
              <a:ext uri="{FF2B5EF4-FFF2-40B4-BE49-F238E27FC236}">
                <a16:creationId xmlns:a16="http://schemas.microsoft.com/office/drawing/2014/main" id="{38DFEA79-E63E-6783-138A-B74F6ADD19FE}"/>
              </a:ext>
            </a:extLst>
          </p:cNvPr>
          <p:cNvSpPr txBox="1">
            <a:spLocks/>
          </p:cNvSpPr>
          <p:nvPr/>
        </p:nvSpPr>
        <p:spPr>
          <a:xfrm rot="5400000">
            <a:off x="10476878" y="1302311"/>
            <a:ext cx="3061760"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a:solidFill>
                  <a:srgbClr val="036169"/>
                </a:solidFill>
              </a:rPr>
              <a:t>THE JOURNEY BEGINS</a:t>
            </a:r>
          </a:p>
        </p:txBody>
      </p:sp>
    </p:spTree>
    <p:extLst>
      <p:ext uri="{BB962C8B-B14F-4D97-AF65-F5344CB8AC3E}">
        <p14:creationId xmlns:p14="http://schemas.microsoft.com/office/powerpoint/2010/main" val="4215198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796400-C18F-8E2C-7711-E306CF312BB8}"/>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3E6C385E-8D6A-26EC-F05E-C47C9BA74FAF}"/>
              </a:ext>
            </a:extLst>
          </p:cNvPr>
          <p:cNvPicPr>
            <a:picLocks noChangeAspect="1"/>
          </p:cNvPicPr>
          <p:nvPr/>
        </p:nvPicPr>
        <p:blipFill>
          <a:blip r:embed="rId2">
            <a:extLst>
              <a:ext uri="{28A0092B-C50C-407E-A947-70E740481C1C}">
                <a14:useLocalDpi xmlns:a14="http://schemas.microsoft.com/office/drawing/2010/main" val="0"/>
              </a:ext>
            </a:extLst>
          </a:blip>
          <a:srcRect t="4477" b="11477"/>
          <a:stretch/>
        </p:blipFill>
        <p:spPr>
          <a:xfrm>
            <a:off x="0" y="-58723"/>
            <a:ext cx="12192000" cy="6916723"/>
          </a:xfrm>
          <a:prstGeom prst="rect">
            <a:avLst/>
          </a:prstGeom>
        </p:spPr>
      </p:pic>
      <p:sp>
        <p:nvSpPr>
          <p:cNvPr id="4" name="Rectangle 3">
            <a:extLst>
              <a:ext uri="{FF2B5EF4-FFF2-40B4-BE49-F238E27FC236}">
                <a16:creationId xmlns:a16="http://schemas.microsoft.com/office/drawing/2014/main" id="{B7327F27-D56E-66F4-2B40-E7611C87908D}"/>
              </a:ext>
            </a:extLst>
          </p:cNvPr>
          <p:cNvSpPr/>
          <p:nvPr/>
        </p:nvSpPr>
        <p:spPr>
          <a:xfrm>
            <a:off x="0" y="-58723"/>
            <a:ext cx="12192000" cy="6916723"/>
          </a:xfrm>
          <a:prstGeom prst="rect">
            <a:avLst/>
          </a:prstGeom>
          <a:gradFill>
            <a:gsLst>
              <a:gs pos="48305">
                <a:srgbClr val="036169">
                  <a:alpha val="75000"/>
                </a:srgbClr>
              </a:gs>
              <a:gs pos="27700">
                <a:srgbClr val="036169"/>
              </a:gs>
              <a:gs pos="100000">
                <a:srgbClr val="036169">
                  <a:alpha val="0"/>
                </a:srgbClr>
              </a:gs>
              <a:gs pos="0">
                <a:srgbClr val="036169"/>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100"/>
          </a:p>
        </p:txBody>
      </p:sp>
      <p:sp>
        <p:nvSpPr>
          <p:cNvPr id="2" name="Title 1">
            <a:extLst>
              <a:ext uri="{FF2B5EF4-FFF2-40B4-BE49-F238E27FC236}">
                <a16:creationId xmlns:a16="http://schemas.microsoft.com/office/drawing/2014/main" id="{3B6B6E31-04E4-D448-5846-737C67B892CE}"/>
              </a:ext>
            </a:extLst>
          </p:cNvPr>
          <p:cNvSpPr>
            <a:spLocks noGrp="1"/>
          </p:cNvSpPr>
          <p:nvPr>
            <p:ph type="title"/>
          </p:nvPr>
        </p:nvSpPr>
        <p:spPr>
          <a:xfrm>
            <a:off x="831850" y="-706291"/>
            <a:ext cx="10515600" cy="2852737"/>
          </a:xfrm>
        </p:spPr>
        <p:txBody>
          <a:bodyPr/>
          <a:lstStyle/>
          <a:p>
            <a:r>
              <a:rPr lang="en-US">
                <a:solidFill>
                  <a:schemeClr val="bg1"/>
                </a:solidFill>
              </a:rPr>
              <a:t>TALBIYAH</a:t>
            </a:r>
          </a:p>
        </p:txBody>
      </p:sp>
      <p:sp>
        <p:nvSpPr>
          <p:cNvPr id="8" name="Footer Placeholder 7">
            <a:extLst>
              <a:ext uri="{FF2B5EF4-FFF2-40B4-BE49-F238E27FC236}">
                <a16:creationId xmlns:a16="http://schemas.microsoft.com/office/drawing/2014/main" id="{0D2A60E1-0C54-2987-841A-043DE56F0DA3}"/>
              </a:ext>
            </a:extLst>
          </p:cNvPr>
          <p:cNvSpPr>
            <a:spLocks noGrp="1"/>
          </p:cNvSpPr>
          <p:nvPr>
            <p:ph type="ftr" sz="quarter" idx="11"/>
          </p:nvPr>
        </p:nvSpPr>
        <p:spPr/>
        <p:txBody>
          <a:bodyPr/>
          <a:lstStyle/>
          <a:p>
            <a:r>
              <a:rPr lang="en-US">
                <a:solidFill>
                  <a:schemeClr val="bg1"/>
                </a:solidFill>
              </a:rPr>
              <a:t>SESSION 2</a:t>
            </a:r>
            <a:endParaRPr lang="en-PK">
              <a:solidFill>
                <a:schemeClr val="bg1"/>
              </a:solidFill>
            </a:endParaRPr>
          </a:p>
        </p:txBody>
      </p:sp>
      <p:pic>
        <p:nvPicPr>
          <p:cNvPr id="7" name="Graphic 6">
            <a:extLst>
              <a:ext uri="{FF2B5EF4-FFF2-40B4-BE49-F238E27FC236}">
                <a16:creationId xmlns:a16="http://schemas.microsoft.com/office/drawing/2014/main" id="{5BF5758E-6212-F143-B6FB-A21A48BD291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38200" y="6356502"/>
            <a:ext cx="965101" cy="272746"/>
          </a:xfrm>
          <a:prstGeom prst="rect">
            <a:avLst/>
          </a:prstGeom>
        </p:spPr>
      </p:pic>
      <p:pic>
        <p:nvPicPr>
          <p:cNvPr id="9" name="Graphic 8">
            <a:extLst>
              <a:ext uri="{FF2B5EF4-FFF2-40B4-BE49-F238E27FC236}">
                <a16:creationId xmlns:a16="http://schemas.microsoft.com/office/drawing/2014/main" id="{162FBFFD-4D3B-183F-1675-2B46371CD6A9}"/>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206931" y="6381286"/>
            <a:ext cx="1153987" cy="223177"/>
          </a:xfrm>
          <a:prstGeom prst="rect">
            <a:avLst/>
          </a:prstGeom>
        </p:spPr>
      </p:pic>
    </p:spTree>
    <p:extLst>
      <p:ext uri="{BB962C8B-B14F-4D97-AF65-F5344CB8AC3E}">
        <p14:creationId xmlns:p14="http://schemas.microsoft.com/office/powerpoint/2010/main" val="38641857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FA555E-094E-8AC3-C328-CB4B153575E9}"/>
            </a:ext>
          </a:extLst>
        </p:cNvPr>
        <p:cNvGrpSpPr/>
        <p:nvPr/>
      </p:nvGrpSpPr>
      <p:grpSpPr>
        <a:xfrm>
          <a:off x="0" y="0"/>
          <a:ext cx="0" cy="0"/>
          <a:chOff x="0" y="0"/>
          <a:chExt cx="0" cy="0"/>
        </a:xfrm>
      </p:grpSpPr>
      <p:sp>
        <p:nvSpPr>
          <p:cNvPr id="4" name="Green BG">
            <a:extLst>
              <a:ext uri="{FF2B5EF4-FFF2-40B4-BE49-F238E27FC236}">
                <a16:creationId xmlns:a16="http://schemas.microsoft.com/office/drawing/2014/main" id="{867B27D1-10AC-3FDB-5902-F0568B65EF31}"/>
              </a:ext>
            </a:extLst>
          </p:cNvPr>
          <p:cNvSpPr>
            <a:spLocks/>
          </p:cNvSpPr>
          <p:nvPr/>
        </p:nvSpPr>
        <p:spPr>
          <a:xfrm>
            <a:off x="-70338" y="-22328"/>
            <a:ext cx="12283440" cy="6916723"/>
          </a:xfrm>
          <a:prstGeom prst="rect">
            <a:avLst/>
          </a:prstGeom>
          <a:gradFill>
            <a:gsLst>
              <a:gs pos="52000">
                <a:srgbClr val="036169">
                  <a:alpha val="64000"/>
                </a:srgbClr>
              </a:gs>
              <a:gs pos="27000">
                <a:srgbClr val="036169">
                  <a:alpha val="80000"/>
                </a:srgbClr>
              </a:gs>
              <a:gs pos="100000">
                <a:srgbClr val="036169">
                  <a:alpha val="0"/>
                </a:srgbClr>
              </a:gs>
              <a:gs pos="0">
                <a:srgbClr val="036169"/>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
              <a:t>/</a:t>
            </a:r>
            <a:endParaRPr lang="en-PK" sz="100"/>
          </a:p>
        </p:txBody>
      </p:sp>
      <p:sp>
        <p:nvSpPr>
          <p:cNvPr id="2" name="Background frame">
            <a:extLst>
              <a:ext uri="{FF2B5EF4-FFF2-40B4-BE49-F238E27FC236}">
                <a16:creationId xmlns:a16="http://schemas.microsoft.com/office/drawing/2014/main" id="{6EA9680B-160D-6201-06DA-86233704175F}"/>
              </a:ext>
            </a:extLst>
          </p:cNvPr>
          <p:cNvSpPr/>
          <p:nvPr/>
        </p:nvSpPr>
        <p:spPr>
          <a:xfrm>
            <a:off x="793220" y="1564813"/>
            <a:ext cx="10605559" cy="3236394"/>
          </a:xfrm>
          <a:prstGeom prst="roundRect">
            <a:avLst>
              <a:gd name="adj" fmla="val 7899"/>
            </a:avLst>
          </a:prstGeom>
          <a:solidFill>
            <a:schemeClr val="bg1"/>
          </a:solidFill>
          <a:ln>
            <a:noFill/>
          </a:ln>
          <a:effectLst>
            <a:outerShdw blurRad="952500" dist="38100" dir="2700000" algn="tl" rotWithShape="0">
              <a:srgbClr val="036169">
                <a:alpha val="5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7" name="Arabic Dua">
            <a:extLst>
              <a:ext uri="{FF2B5EF4-FFF2-40B4-BE49-F238E27FC236}">
                <a16:creationId xmlns:a16="http://schemas.microsoft.com/office/drawing/2014/main" id="{298B42A4-7D8C-82C6-C38C-7DB8DBCC437F}"/>
              </a:ext>
            </a:extLst>
          </p:cNvPr>
          <p:cNvSpPr txBox="1"/>
          <p:nvPr/>
        </p:nvSpPr>
        <p:spPr>
          <a:xfrm>
            <a:off x="1238283" y="1760612"/>
            <a:ext cx="9637613" cy="1508105"/>
          </a:xfrm>
          <a:prstGeom prst="rect">
            <a:avLst/>
          </a:prstGeom>
          <a:noFill/>
        </p:spPr>
        <p:txBody>
          <a:bodyPr wrap="square" rtlCol="0">
            <a:spAutoFit/>
          </a:bodyPr>
          <a:lstStyle/>
          <a:p>
            <a:pPr algn="ctr" rtl="1">
              <a:lnSpc>
                <a:spcPct val="150000"/>
              </a:lnSpc>
            </a:pPr>
            <a:r>
              <a:rPr lang="ar-SA" sz="3200" i="0" u="none" strike="noStrike">
                <a:solidFill>
                  <a:srgbClr val="036169"/>
                </a:solidFill>
                <a:effectLst/>
                <a:latin typeface="KFGQP_ Uthman_Taha_Naskh" panose="02000000000000000000" pitchFamily="2" charset="-78"/>
                <a:cs typeface="KFGQP_ Uthman_Taha_Naskh" panose="02000000000000000000" pitchFamily="2" charset="-78"/>
              </a:rPr>
              <a:t>لَبَّيْكَ اَللّٰهُمَّ لَبَّيْكَ ، لَبَّيْكَ لاَ شَرِيْكَ لَكَ لَبَّيْكَ ، إِنَّ الْحَمْدَ وَالنِّعْمَةَ لَكَ وَالْمُلْكَ ، لاَ شَرِيْكَ لَكَ</a:t>
            </a:r>
          </a:p>
        </p:txBody>
      </p:sp>
      <p:sp>
        <p:nvSpPr>
          <p:cNvPr id="8" name="Content Placeholder 2">
            <a:extLst>
              <a:ext uri="{FF2B5EF4-FFF2-40B4-BE49-F238E27FC236}">
                <a16:creationId xmlns:a16="http://schemas.microsoft.com/office/drawing/2014/main" id="{59CC70EE-4B85-E34D-F193-3E367746F8D7}"/>
              </a:ext>
            </a:extLst>
          </p:cNvPr>
          <p:cNvSpPr>
            <a:spLocks noGrp="1"/>
          </p:cNvSpPr>
          <p:nvPr>
            <p:ph idx="1"/>
          </p:nvPr>
        </p:nvSpPr>
        <p:spPr>
          <a:xfrm>
            <a:off x="1238283" y="3454847"/>
            <a:ext cx="9637613" cy="1346360"/>
          </a:xfrm>
        </p:spPr>
        <p:txBody>
          <a:bodyPr>
            <a:normAutofit/>
          </a:bodyPr>
          <a:lstStyle/>
          <a:p>
            <a:pPr marL="0" indent="0">
              <a:buNone/>
            </a:pPr>
            <a:r>
              <a:rPr lang="en-GB" sz="2000"/>
              <a:t>I am here at Your service, O Allah; I am here at Your service, I am here at Your service; You have no partner whatsoever; I am here at Your service. Truly all praise, favour and sovereignty is Yours; You have no partner whatsoever</a:t>
            </a:r>
            <a:r>
              <a:rPr lang="en-US" sz="2000"/>
              <a:t> </a:t>
            </a:r>
            <a:r>
              <a:rPr lang="en-US" sz="1600">
                <a:solidFill>
                  <a:srgbClr val="036169"/>
                </a:solidFill>
              </a:rPr>
              <a:t>(</a:t>
            </a:r>
            <a:r>
              <a:rPr lang="en-US" sz="1600" err="1">
                <a:solidFill>
                  <a:srgbClr val="036169"/>
                </a:solidFill>
              </a:rPr>
              <a:t>Bukhārī</a:t>
            </a:r>
            <a:r>
              <a:rPr lang="en-US" sz="1600">
                <a:solidFill>
                  <a:srgbClr val="036169"/>
                </a:solidFill>
              </a:rPr>
              <a:t>).</a:t>
            </a:r>
            <a:endParaRPr lang="en-PK" sz="2000">
              <a:solidFill>
                <a:srgbClr val="036169"/>
              </a:solidFill>
            </a:endParaRPr>
          </a:p>
        </p:txBody>
      </p:sp>
      <p:sp>
        <p:nvSpPr>
          <p:cNvPr id="3" name="Content Placeholder 2">
            <a:extLst>
              <a:ext uri="{FF2B5EF4-FFF2-40B4-BE49-F238E27FC236}">
                <a16:creationId xmlns:a16="http://schemas.microsoft.com/office/drawing/2014/main" id="{43975073-7B5C-AD04-3F4C-68B5F9B480D1}"/>
              </a:ext>
            </a:extLst>
          </p:cNvPr>
          <p:cNvSpPr txBox="1">
            <a:spLocks/>
          </p:cNvSpPr>
          <p:nvPr/>
        </p:nvSpPr>
        <p:spPr>
          <a:xfrm rot="5400000">
            <a:off x="11178770" y="1302311"/>
            <a:ext cx="1657975"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a:solidFill>
                  <a:srgbClr val="036169"/>
                </a:solidFill>
              </a:rPr>
              <a:t>TALBIYAH</a:t>
            </a:r>
          </a:p>
        </p:txBody>
      </p:sp>
      <p:pic>
        <p:nvPicPr>
          <p:cNvPr id="5" name="Labbaikallahumma_Labbaik_Hajj_talbiya_hajj">
            <a:hlinkClick r:id="" action="ppaction://media"/>
            <a:extLst>
              <a:ext uri="{FF2B5EF4-FFF2-40B4-BE49-F238E27FC236}">
                <a16:creationId xmlns:a16="http://schemas.microsoft.com/office/drawing/2014/main" id="{75F2FBAF-C32D-0CDF-A39A-B0F17E91D3DA}"/>
              </a:ext>
            </a:extLst>
          </p:cNvPr>
          <p:cNvPicPr>
            <a:picLocks noChangeAspect="1"/>
          </p:cNvPicPr>
          <p:nvPr>
            <a:audioFile r:link="rId2"/>
            <p:extLst>
              <p:ext uri="{DAA4B4D4-6D71-4841-9C94-3DE7FCFB9230}">
                <p14:media xmlns:p14="http://schemas.microsoft.com/office/powerpoint/2010/main" r:embed="rId1"/>
              </p:ext>
            </p:extLst>
          </p:nvPr>
        </p:nvPicPr>
        <p:blipFill>
          <a:blip>
            <a:extLst>
              <a:ext uri="{96DAC541-7B7A-43D3-8B79-37D633B846F1}">
                <asvg:svgBlip xmlns:asvg="http://schemas.microsoft.com/office/drawing/2016/SVG/main" r:embed="rId5"/>
              </a:ext>
            </a:extLst>
          </a:blip>
          <a:srcRect/>
          <a:stretch/>
        </p:blipFill>
        <p:spPr>
          <a:xfrm>
            <a:off x="5670000" y="5760000"/>
            <a:ext cx="889200" cy="889200"/>
          </a:xfrm>
          <a:prstGeom prst="rect">
            <a:avLst/>
          </a:prstGeom>
        </p:spPr>
      </p:pic>
    </p:spTree>
    <p:extLst>
      <p:ext uri="{BB962C8B-B14F-4D97-AF65-F5344CB8AC3E}">
        <p14:creationId xmlns:p14="http://schemas.microsoft.com/office/powerpoint/2010/main" val="2676700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60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76E18D-31CB-1A35-44ED-EF16190BA250}"/>
            </a:ext>
          </a:extLst>
        </p:cNvPr>
        <p:cNvGrpSpPr/>
        <p:nvPr/>
      </p:nvGrpSpPr>
      <p:grpSpPr>
        <a:xfrm>
          <a:off x="0" y="0"/>
          <a:ext cx="0" cy="0"/>
          <a:chOff x="0" y="0"/>
          <a:chExt cx="0" cy="0"/>
        </a:xfrm>
      </p:grpSpPr>
      <p:pic>
        <p:nvPicPr>
          <p:cNvPr id="1026" name="Picture 2">
            <a:extLst>
              <a:ext uri="{FF2B5EF4-FFF2-40B4-BE49-F238E27FC236}">
                <a16:creationId xmlns:a16="http://schemas.microsoft.com/office/drawing/2014/main" id="{4393DCFE-AB16-0243-F83D-53A03B91539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047" r="12521" b="9856"/>
          <a:stretch/>
        </p:blipFill>
        <p:spPr bwMode="auto">
          <a:xfrm>
            <a:off x="7479956" y="0"/>
            <a:ext cx="4894116" cy="685800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0F6031AC-803F-35D4-C875-098CA06F66B2}"/>
              </a:ext>
            </a:extLst>
          </p:cNvPr>
          <p:cNvSpPr/>
          <p:nvPr/>
        </p:nvSpPr>
        <p:spPr>
          <a:xfrm>
            <a:off x="-34047" y="3039762"/>
            <a:ext cx="12226047" cy="3818238"/>
          </a:xfrm>
          <a:prstGeom prst="rect">
            <a:avLst/>
          </a:prstGeom>
          <a:gradFill>
            <a:gsLst>
              <a:gs pos="0">
                <a:schemeClr val="accent1">
                  <a:lumMod val="5000"/>
                  <a:lumOff val="95000"/>
                  <a:alpha val="0"/>
                </a:schemeClr>
              </a:gs>
              <a:gs pos="100000">
                <a:srgbClr val="DAFBFE"/>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1200"/>
          </a:p>
        </p:txBody>
      </p:sp>
      <p:sp>
        <p:nvSpPr>
          <p:cNvPr id="7" name="Rectangle 6">
            <a:extLst>
              <a:ext uri="{FF2B5EF4-FFF2-40B4-BE49-F238E27FC236}">
                <a16:creationId xmlns:a16="http://schemas.microsoft.com/office/drawing/2014/main" id="{1AC59082-A3B3-752D-33CF-AD442299843C}"/>
              </a:ext>
            </a:extLst>
          </p:cNvPr>
          <p:cNvSpPr/>
          <p:nvPr/>
        </p:nvSpPr>
        <p:spPr>
          <a:xfrm>
            <a:off x="-34047" y="-51168"/>
            <a:ext cx="12226047" cy="3818238"/>
          </a:xfrm>
          <a:prstGeom prst="rect">
            <a:avLst/>
          </a:prstGeom>
          <a:gradFill>
            <a:gsLst>
              <a:gs pos="100000">
                <a:srgbClr val="036169">
                  <a:alpha val="0"/>
                </a:srgbClr>
              </a:gs>
              <a:gs pos="0">
                <a:srgbClr val="036169"/>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400000"/>
          </a:p>
        </p:txBody>
      </p:sp>
      <p:sp>
        <p:nvSpPr>
          <p:cNvPr id="3" name="Content Placeholder 2">
            <a:extLst>
              <a:ext uri="{FF2B5EF4-FFF2-40B4-BE49-F238E27FC236}">
                <a16:creationId xmlns:a16="http://schemas.microsoft.com/office/drawing/2014/main" id="{F6C712BC-3F71-A1CE-2DA7-9F898D3FFDC4}"/>
              </a:ext>
            </a:extLst>
          </p:cNvPr>
          <p:cNvSpPr>
            <a:spLocks noGrp="1"/>
          </p:cNvSpPr>
          <p:nvPr>
            <p:ph idx="1"/>
          </p:nvPr>
        </p:nvSpPr>
        <p:spPr>
          <a:xfrm>
            <a:off x="838200" y="607924"/>
            <a:ext cx="5975706" cy="1165520"/>
          </a:xfrm>
          <a:prstGeom prst="roundRect">
            <a:avLst>
              <a:gd name="adj" fmla="val 10383"/>
            </a:avLst>
          </a:prstGeom>
          <a:solidFill>
            <a:schemeClr val="bg1"/>
          </a:solidFill>
          <a:ln>
            <a:noFill/>
          </a:ln>
          <a:effectLst>
            <a:outerShdw blurRad="952500" dir="2700000" algn="tl" rotWithShape="0">
              <a:srgbClr val="036169">
                <a:alpha val="25000"/>
              </a:srgbClr>
            </a:outerShdw>
            <a:softEdge rad="0"/>
          </a:effectLst>
        </p:spPr>
        <p:txBody>
          <a:bodyPr wrap="square" lIns="360000" tIns="180000" rIns="360000" bIns="216000" anchor="ctr" anchorCtr="0">
            <a:spAutoFit/>
          </a:bodyPr>
          <a:lstStyle/>
          <a:p>
            <a:pPr marL="0" indent="0" algn="ctr">
              <a:buNone/>
            </a:pPr>
            <a:r>
              <a:rPr lang="ar-SA" sz="4000" i="0" u="none" strike="noStrike">
                <a:solidFill>
                  <a:srgbClr val="036169"/>
                </a:solidFill>
                <a:effectLst/>
                <a:latin typeface="KFGQP_ Uthman_Taha_Naskh" panose="02000000000000000000" pitchFamily="2" charset="-78"/>
                <a:cs typeface="KFGQP_ Uthman_Taha_Naskh" panose="02000000000000000000" pitchFamily="2" charset="-78"/>
              </a:rPr>
              <a:t>لَبَّيْكَ اَللّٰهُمَّ لَبَّيْكَ</a:t>
            </a:r>
            <a:endParaRPr lang="en-PK" sz="4000"/>
          </a:p>
        </p:txBody>
      </p:sp>
      <p:sp>
        <p:nvSpPr>
          <p:cNvPr id="6" name="Content Placeholder 2">
            <a:extLst>
              <a:ext uri="{FF2B5EF4-FFF2-40B4-BE49-F238E27FC236}">
                <a16:creationId xmlns:a16="http://schemas.microsoft.com/office/drawing/2014/main" id="{43583B55-A070-130D-19CE-A70EEDF721DE}"/>
              </a:ext>
            </a:extLst>
          </p:cNvPr>
          <p:cNvSpPr txBox="1">
            <a:spLocks/>
          </p:cNvSpPr>
          <p:nvPr/>
        </p:nvSpPr>
        <p:spPr>
          <a:xfrm>
            <a:off x="838202" y="2153010"/>
            <a:ext cx="10515598" cy="2427082"/>
          </a:xfrm>
          <a:prstGeom prst="rect">
            <a:avLst/>
          </a:prstGeom>
        </p:spPr>
        <p:txBody>
          <a:bodyPr vert="horz" lIns="91440" tIns="45720" rIns="91440" bIns="45720" rtlCol="0">
            <a:norm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buFont typeface="+mj-lt"/>
              <a:buAutoNum type="arabicPeriod"/>
            </a:pPr>
            <a:r>
              <a:rPr lang="en-GB" sz="2000" dirty="0"/>
              <a:t>Repetition = Personal Pledge </a:t>
            </a:r>
          </a:p>
          <a:p>
            <a:pPr marL="457200" indent="-457200">
              <a:buFont typeface="+mj-lt"/>
              <a:buAutoNum type="arabicPeriod"/>
            </a:pPr>
            <a:r>
              <a:rPr lang="en-GB" sz="2000" dirty="0"/>
              <a:t>Submission </a:t>
            </a:r>
          </a:p>
          <a:p>
            <a:pPr marL="457200" indent="-457200">
              <a:buFont typeface="+mj-lt"/>
              <a:buAutoNum type="arabicPeriod"/>
            </a:pPr>
            <a:r>
              <a:rPr lang="en-GB" sz="2000" dirty="0"/>
              <a:t>Commitment </a:t>
            </a:r>
          </a:p>
          <a:p>
            <a:pPr marL="457200" indent="-457200">
              <a:buFont typeface="+mj-lt"/>
              <a:buAutoNum type="arabicPeriod"/>
            </a:pPr>
            <a:r>
              <a:rPr lang="en-GB" sz="2000" dirty="0"/>
              <a:t>Love </a:t>
            </a:r>
          </a:p>
          <a:p>
            <a:pPr marL="457200" indent="-457200">
              <a:buFont typeface="+mj-lt"/>
              <a:buAutoNum type="arabicPeriod"/>
            </a:pPr>
            <a:r>
              <a:rPr lang="en-GB" sz="2000" dirty="0"/>
              <a:t>Sincerity </a:t>
            </a:r>
          </a:p>
        </p:txBody>
      </p:sp>
      <p:pic>
        <p:nvPicPr>
          <p:cNvPr id="10" name="Graphic 9">
            <a:extLst>
              <a:ext uri="{FF2B5EF4-FFF2-40B4-BE49-F238E27FC236}">
                <a16:creationId xmlns:a16="http://schemas.microsoft.com/office/drawing/2014/main" id="{A8A5B4DF-0A56-9CD0-7E88-B2CBE41405C5}"/>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206931" y="6381286"/>
            <a:ext cx="1153988" cy="223177"/>
          </a:xfrm>
          <a:prstGeom prst="rect">
            <a:avLst/>
          </a:prstGeom>
        </p:spPr>
      </p:pic>
      <p:pic>
        <p:nvPicPr>
          <p:cNvPr id="12" name="Graphic 11">
            <a:extLst>
              <a:ext uri="{FF2B5EF4-FFF2-40B4-BE49-F238E27FC236}">
                <a16:creationId xmlns:a16="http://schemas.microsoft.com/office/drawing/2014/main" id="{0B287658-FAFC-469E-192C-2217A2918ACE}"/>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38200" y="6356502"/>
            <a:ext cx="965102" cy="272746"/>
          </a:xfrm>
          <a:prstGeom prst="rect">
            <a:avLst/>
          </a:prstGeom>
        </p:spPr>
      </p:pic>
      <p:sp>
        <p:nvSpPr>
          <p:cNvPr id="14" name="Content Placeholder 2">
            <a:extLst>
              <a:ext uri="{FF2B5EF4-FFF2-40B4-BE49-F238E27FC236}">
                <a16:creationId xmlns:a16="http://schemas.microsoft.com/office/drawing/2014/main" id="{73932270-C29F-DCAF-9601-19A249C307CC}"/>
              </a:ext>
            </a:extLst>
          </p:cNvPr>
          <p:cNvSpPr txBox="1">
            <a:spLocks/>
          </p:cNvSpPr>
          <p:nvPr/>
        </p:nvSpPr>
        <p:spPr>
          <a:xfrm rot="5400000">
            <a:off x="11178770" y="1302311"/>
            <a:ext cx="1657975"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a:solidFill>
                  <a:srgbClr val="036169"/>
                </a:solidFill>
              </a:rPr>
              <a:t>TALBIYAH</a:t>
            </a:r>
          </a:p>
        </p:txBody>
      </p:sp>
      <p:sp>
        <p:nvSpPr>
          <p:cNvPr id="15" name="Footer Placeholder 4">
            <a:extLst>
              <a:ext uri="{FF2B5EF4-FFF2-40B4-BE49-F238E27FC236}">
                <a16:creationId xmlns:a16="http://schemas.microsoft.com/office/drawing/2014/main" id="{E9A45E78-1AB3-DFD5-5D00-A40090B4C8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2</a:t>
            </a:r>
            <a:endParaRPr lang="en-PK"/>
          </a:p>
        </p:txBody>
      </p:sp>
      <p:grpSp>
        <p:nvGrpSpPr>
          <p:cNvPr id="13" name="Group 12">
            <a:extLst>
              <a:ext uri="{FF2B5EF4-FFF2-40B4-BE49-F238E27FC236}">
                <a16:creationId xmlns:a16="http://schemas.microsoft.com/office/drawing/2014/main" id="{BF62DAB5-2595-BE63-AAD6-52C47DA63EEA}"/>
              </a:ext>
            </a:extLst>
          </p:cNvPr>
          <p:cNvGrpSpPr/>
          <p:nvPr/>
        </p:nvGrpSpPr>
        <p:grpSpPr>
          <a:xfrm>
            <a:off x="838200" y="4725749"/>
            <a:ext cx="5975706" cy="1337755"/>
            <a:chOff x="0" y="46234"/>
            <a:chExt cx="3303934" cy="1982360"/>
          </a:xfrm>
        </p:grpSpPr>
        <p:sp>
          <p:nvSpPr>
            <p:cNvPr id="16" name="Rectangle: Rounded Corners 15">
              <a:extLst>
                <a:ext uri="{FF2B5EF4-FFF2-40B4-BE49-F238E27FC236}">
                  <a16:creationId xmlns:a16="http://schemas.microsoft.com/office/drawing/2014/main" id="{ECE8468A-0F24-6204-2A15-6B441A7D52F9}"/>
                </a:ext>
              </a:extLst>
            </p:cNvPr>
            <p:cNvSpPr/>
            <p:nvPr/>
          </p:nvSpPr>
          <p:spPr>
            <a:xfrm>
              <a:off x="0" y="46234"/>
              <a:ext cx="3303934" cy="1982360"/>
            </a:xfrm>
            <a:prstGeom prst="roundRect">
              <a:avLst/>
            </a:prstGeom>
            <a:solidFill>
              <a:srgbClr val="036169">
                <a:alpha val="85000"/>
              </a:srgb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GB"/>
            </a:p>
          </p:txBody>
        </p:sp>
        <p:sp>
          <p:nvSpPr>
            <p:cNvPr id="17" name="Rectangle: Rounded Corners 4">
              <a:extLst>
                <a:ext uri="{FF2B5EF4-FFF2-40B4-BE49-F238E27FC236}">
                  <a16:creationId xmlns:a16="http://schemas.microsoft.com/office/drawing/2014/main" id="{43963910-1AF2-FF5D-0077-A9A203143CE7}"/>
                </a:ext>
              </a:extLst>
            </p:cNvPr>
            <p:cNvSpPr txBox="1"/>
            <p:nvPr/>
          </p:nvSpPr>
          <p:spPr>
            <a:xfrm>
              <a:off x="96771" y="143005"/>
              <a:ext cx="3110392" cy="178881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4000" tIns="144000" rIns="144000" bIns="144000" numCol="1" spcCol="1270" anchor="ctr" anchorCtr="0">
              <a:noAutofit/>
            </a:bodyPr>
            <a:lstStyle/>
            <a:p>
              <a:pPr marL="0" lvl="0" indent="0" algn="ctr" defTabSz="889000">
                <a:lnSpc>
                  <a:spcPct val="90000"/>
                </a:lnSpc>
                <a:spcBef>
                  <a:spcPct val="0"/>
                </a:spcBef>
                <a:spcAft>
                  <a:spcPct val="35000"/>
                </a:spcAft>
                <a:buNone/>
              </a:pPr>
              <a:r>
                <a:rPr lang="en-GB" sz="2000" b="1" i="0" u="none" kern="1200" dirty="0"/>
                <a:t>My focus, my submission, my goal, my love, my sincerity are for you, my Lord! </a:t>
              </a:r>
            </a:p>
          </p:txBody>
        </p:sp>
      </p:grpSp>
    </p:spTree>
    <p:extLst>
      <p:ext uri="{BB962C8B-B14F-4D97-AF65-F5344CB8AC3E}">
        <p14:creationId xmlns:p14="http://schemas.microsoft.com/office/powerpoint/2010/main" val="3279561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0A932F-3DE0-EAF9-0F91-F52374483210}"/>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7C00AB30-0129-D940-AF8B-FFCED73E124C}"/>
              </a:ext>
            </a:extLst>
          </p:cNvPr>
          <p:cNvSpPr/>
          <p:nvPr/>
        </p:nvSpPr>
        <p:spPr>
          <a:xfrm>
            <a:off x="-34047" y="3039762"/>
            <a:ext cx="12226047" cy="3818238"/>
          </a:xfrm>
          <a:prstGeom prst="rect">
            <a:avLst/>
          </a:prstGeom>
          <a:gradFill>
            <a:gsLst>
              <a:gs pos="0">
                <a:schemeClr val="accent1">
                  <a:lumMod val="5000"/>
                  <a:lumOff val="95000"/>
                  <a:alpha val="0"/>
                </a:schemeClr>
              </a:gs>
              <a:gs pos="100000">
                <a:srgbClr val="DAFBFE"/>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1200"/>
          </a:p>
        </p:txBody>
      </p:sp>
      <p:sp>
        <p:nvSpPr>
          <p:cNvPr id="7" name="Rectangle 6">
            <a:extLst>
              <a:ext uri="{FF2B5EF4-FFF2-40B4-BE49-F238E27FC236}">
                <a16:creationId xmlns:a16="http://schemas.microsoft.com/office/drawing/2014/main" id="{0D3190A9-F801-BD99-50B4-6087420994B7}"/>
              </a:ext>
            </a:extLst>
          </p:cNvPr>
          <p:cNvSpPr/>
          <p:nvPr/>
        </p:nvSpPr>
        <p:spPr>
          <a:xfrm>
            <a:off x="-34047" y="-51168"/>
            <a:ext cx="12226047" cy="3818238"/>
          </a:xfrm>
          <a:prstGeom prst="rect">
            <a:avLst/>
          </a:prstGeom>
          <a:gradFill>
            <a:gsLst>
              <a:gs pos="100000">
                <a:srgbClr val="036169">
                  <a:alpha val="0"/>
                </a:srgbClr>
              </a:gs>
              <a:gs pos="0">
                <a:srgbClr val="036169"/>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400000"/>
          </a:p>
        </p:txBody>
      </p:sp>
      <p:pic>
        <p:nvPicPr>
          <p:cNvPr id="10" name="Graphic 9">
            <a:extLst>
              <a:ext uri="{FF2B5EF4-FFF2-40B4-BE49-F238E27FC236}">
                <a16:creationId xmlns:a16="http://schemas.microsoft.com/office/drawing/2014/main" id="{0805C892-94E6-59BA-4633-2D93954993A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206931" y="6381286"/>
            <a:ext cx="1153988" cy="223177"/>
          </a:xfrm>
          <a:prstGeom prst="rect">
            <a:avLst/>
          </a:prstGeom>
        </p:spPr>
      </p:pic>
      <p:pic>
        <p:nvPicPr>
          <p:cNvPr id="12" name="Graphic 11">
            <a:extLst>
              <a:ext uri="{FF2B5EF4-FFF2-40B4-BE49-F238E27FC236}">
                <a16:creationId xmlns:a16="http://schemas.microsoft.com/office/drawing/2014/main" id="{1120F886-8EAA-D6B6-F44D-490CEA147C08}"/>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38200" y="6356502"/>
            <a:ext cx="965102" cy="272746"/>
          </a:xfrm>
          <a:prstGeom prst="rect">
            <a:avLst/>
          </a:prstGeom>
        </p:spPr>
      </p:pic>
      <p:sp>
        <p:nvSpPr>
          <p:cNvPr id="15" name="Footer Placeholder 4">
            <a:extLst>
              <a:ext uri="{FF2B5EF4-FFF2-40B4-BE49-F238E27FC236}">
                <a16:creationId xmlns:a16="http://schemas.microsoft.com/office/drawing/2014/main" id="{3C9B2ACB-C764-0E4E-8696-123D55145E9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2</a:t>
            </a:r>
            <a:endParaRPr lang="en-PK"/>
          </a:p>
        </p:txBody>
      </p:sp>
      <p:grpSp>
        <p:nvGrpSpPr>
          <p:cNvPr id="13" name="Group 12">
            <a:extLst>
              <a:ext uri="{FF2B5EF4-FFF2-40B4-BE49-F238E27FC236}">
                <a16:creationId xmlns:a16="http://schemas.microsoft.com/office/drawing/2014/main" id="{7C5A515E-1849-46D0-5050-7C4B66BEA964}"/>
              </a:ext>
            </a:extLst>
          </p:cNvPr>
          <p:cNvGrpSpPr/>
          <p:nvPr/>
        </p:nvGrpSpPr>
        <p:grpSpPr>
          <a:xfrm>
            <a:off x="838199" y="859459"/>
            <a:ext cx="4745304" cy="1165520"/>
            <a:chOff x="0" y="46234"/>
            <a:chExt cx="3303934" cy="1982360"/>
          </a:xfrm>
        </p:grpSpPr>
        <p:sp>
          <p:nvSpPr>
            <p:cNvPr id="16" name="Rectangle: Rounded Corners 15">
              <a:extLst>
                <a:ext uri="{FF2B5EF4-FFF2-40B4-BE49-F238E27FC236}">
                  <a16:creationId xmlns:a16="http://schemas.microsoft.com/office/drawing/2014/main" id="{8774AAEC-DD2D-29D5-FCE3-B14498338612}"/>
                </a:ext>
              </a:extLst>
            </p:cNvPr>
            <p:cNvSpPr/>
            <p:nvPr/>
          </p:nvSpPr>
          <p:spPr>
            <a:xfrm>
              <a:off x="0" y="46234"/>
              <a:ext cx="3303934" cy="1982360"/>
            </a:xfrm>
            <a:prstGeom prst="roundRect">
              <a:avLst/>
            </a:prstGeom>
            <a:solidFill>
              <a:srgbClr val="036169">
                <a:alpha val="85000"/>
              </a:srgb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GB"/>
            </a:p>
          </p:txBody>
        </p:sp>
        <p:sp>
          <p:nvSpPr>
            <p:cNvPr id="17" name="Rectangle: Rounded Corners 4">
              <a:extLst>
                <a:ext uri="{FF2B5EF4-FFF2-40B4-BE49-F238E27FC236}">
                  <a16:creationId xmlns:a16="http://schemas.microsoft.com/office/drawing/2014/main" id="{5CCFBD94-5CCA-78AE-31BD-21016B36A768}"/>
                </a:ext>
              </a:extLst>
            </p:cNvPr>
            <p:cNvSpPr txBox="1"/>
            <p:nvPr/>
          </p:nvSpPr>
          <p:spPr>
            <a:xfrm>
              <a:off x="96771" y="143005"/>
              <a:ext cx="3110392" cy="178881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4000" tIns="144000" rIns="144000" bIns="144000" numCol="1" spcCol="1270" anchor="ctr" anchorCtr="0">
              <a:noAutofit/>
            </a:bodyPr>
            <a:lstStyle/>
            <a:p>
              <a:pPr marL="0" lvl="0" indent="0" algn="ctr" defTabSz="889000">
                <a:lnSpc>
                  <a:spcPct val="90000"/>
                </a:lnSpc>
                <a:spcBef>
                  <a:spcPct val="0"/>
                </a:spcBef>
                <a:spcAft>
                  <a:spcPct val="35000"/>
                </a:spcAft>
                <a:buNone/>
              </a:pPr>
              <a:r>
                <a:rPr lang="en-GB" sz="2000" b="1" i="0" u="none" kern="1200"/>
                <a:t>Oneness of Allah</a:t>
              </a:r>
            </a:p>
            <a:p>
              <a:pPr marL="0" lvl="0" indent="0" algn="ctr" defTabSz="889000">
                <a:lnSpc>
                  <a:spcPct val="90000"/>
                </a:lnSpc>
                <a:spcBef>
                  <a:spcPct val="0"/>
                </a:spcBef>
                <a:spcAft>
                  <a:spcPct val="35000"/>
                </a:spcAft>
                <a:buNone/>
              </a:pPr>
              <a:r>
                <a:rPr lang="en-GB" sz="2000" b="1" i="0" u="none" kern="1200"/>
                <a:t>My focus is You Alone</a:t>
              </a:r>
            </a:p>
          </p:txBody>
        </p:sp>
      </p:grpSp>
      <p:sp>
        <p:nvSpPr>
          <p:cNvPr id="2" name="Content Placeholder 2">
            <a:extLst>
              <a:ext uri="{FF2B5EF4-FFF2-40B4-BE49-F238E27FC236}">
                <a16:creationId xmlns:a16="http://schemas.microsoft.com/office/drawing/2014/main" id="{77DF0B62-DB94-9307-F291-4049CEF5F647}"/>
              </a:ext>
            </a:extLst>
          </p:cNvPr>
          <p:cNvSpPr txBox="1">
            <a:spLocks/>
          </p:cNvSpPr>
          <p:nvPr/>
        </p:nvSpPr>
        <p:spPr>
          <a:xfrm>
            <a:off x="6095999" y="2720007"/>
            <a:ext cx="5264920" cy="1165520"/>
          </a:xfrm>
          <a:prstGeom prst="roundRect">
            <a:avLst>
              <a:gd name="adj" fmla="val 10383"/>
            </a:avLst>
          </a:prstGeom>
          <a:solidFill>
            <a:schemeClr val="bg1"/>
          </a:solidFill>
          <a:ln>
            <a:noFill/>
          </a:ln>
          <a:effectLst>
            <a:outerShdw blurRad="952500" dir="2700000" algn="tl" rotWithShape="0">
              <a:srgbClr val="036169">
                <a:alpha val="25000"/>
              </a:srgbClr>
            </a:outerShdw>
            <a:softEdge rad="0"/>
          </a:effectLst>
        </p:spPr>
        <p:txBody>
          <a:bodyPr vert="horz" wrap="square" lIns="360000" tIns="180000" rIns="360000" bIns="216000" rtlCol="0" anchor="ctr"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ar-SA" sz="4000">
                <a:solidFill>
                  <a:srgbClr val="036169"/>
                </a:solidFill>
                <a:latin typeface="KFGQP_ Uthman_Taha_Naskh" panose="02000000000000000000" pitchFamily="2" charset="-78"/>
                <a:cs typeface="KFGQP_ Uthman_Taha_Naskh" panose="02000000000000000000" pitchFamily="2" charset="-78"/>
              </a:rPr>
              <a:t>إِنَّ الْحَمْدَ وَالنِّعْمَةَ لَكَ وَالْمُلْكَ</a:t>
            </a:r>
          </a:p>
        </p:txBody>
      </p:sp>
      <p:grpSp>
        <p:nvGrpSpPr>
          <p:cNvPr id="4" name="Group 3">
            <a:extLst>
              <a:ext uri="{FF2B5EF4-FFF2-40B4-BE49-F238E27FC236}">
                <a16:creationId xmlns:a16="http://schemas.microsoft.com/office/drawing/2014/main" id="{1A988977-E0D2-9572-2F24-7AAB1E42843A}"/>
              </a:ext>
            </a:extLst>
          </p:cNvPr>
          <p:cNvGrpSpPr/>
          <p:nvPr/>
        </p:nvGrpSpPr>
        <p:grpSpPr>
          <a:xfrm>
            <a:off x="838199" y="2697421"/>
            <a:ext cx="4745304" cy="1165520"/>
            <a:chOff x="0" y="46234"/>
            <a:chExt cx="3303934" cy="1982360"/>
          </a:xfrm>
        </p:grpSpPr>
        <p:sp>
          <p:nvSpPr>
            <p:cNvPr id="5" name="Rectangle: Rounded Corners 4">
              <a:extLst>
                <a:ext uri="{FF2B5EF4-FFF2-40B4-BE49-F238E27FC236}">
                  <a16:creationId xmlns:a16="http://schemas.microsoft.com/office/drawing/2014/main" id="{680158B7-C709-35F7-A837-19E91781A72B}"/>
                </a:ext>
              </a:extLst>
            </p:cNvPr>
            <p:cNvSpPr/>
            <p:nvPr/>
          </p:nvSpPr>
          <p:spPr>
            <a:xfrm>
              <a:off x="0" y="46234"/>
              <a:ext cx="3303934" cy="1982360"/>
            </a:xfrm>
            <a:prstGeom prst="roundRect">
              <a:avLst/>
            </a:prstGeom>
            <a:solidFill>
              <a:srgbClr val="036169">
                <a:alpha val="85000"/>
              </a:srgb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GB"/>
            </a:p>
          </p:txBody>
        </p:sp>
        <p:sp>
          <p:nvSpPr>
            <p:cNvPr id="8" name="Rectangle: Rounded Corners 4">
              <a:extLst>
                <a:ext uri="{FF2B5EF4-FFF2-40B4-BE49-F238E27FC236}">
                  <a16:creationId xmlns:a16="http://schemas.microsoft.com/office/drawing/2014/main" id="{03BB5F01-9847-8223-F0CB-565CFA8BBCAD}"/>
                </a:ext>
              </a:extLst>
            </p:cNvPr>
            <p:cNvSpPr txBox="1"/>
            <p:nvPr/>
          </p:nvSpPr>
          <p:spPr>
            <a:xfrm>
              <a:off x="96771" y="143005"/>
              <a:ext cx="3110392" cy="178881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4000" tIns="144000" rIns="144000" bIns="144000" numCol="1" spcCol="1270" anchor="ctr" anchorCtr="0">
              <a:noAutofit/>
            </a:bodyPr>
            <a:lstStyle/>
            <a:p>
              <a:pPr marL="0" lvl="0" indent="0" algn="ctr" defTabSz="889000">
                <a:lnSpc>
                  <a:spcPct val="90000"/>
                </a:lnSpc>
                <a:spcBef>
                  <a:spcPct val="0"/>
                </a:spcBef>
                <a:spcAft>
                  <a:spcPct val="35000"/>
                </a:spcAft>
                <a:buNone/>
              </a:pPr>
              <a:r>
                <a:rPr lang="en-GB" sz="2000" b="1" i="0" u="none" kern="1200" dirty="0"/>
                <a:t>ALL Thanks &amp; Praise</a:t>
              </a:r>
            </a:p>
          </p:txBody>
        </p:sp>
      </p:grpSp>
      <p:sp>
        <p:nvSpPr>
          <p:cNvPr id="9" name="Content Placeholder 2">
            <a:extLst>
              <a:ext uri="{FF2B5EF4-FFF2-40B4-BE49-F238E27FC236}">
                <a16:creationId xmlns:a16="http://schemas.microsoft.com/office/drawing/2014/main" id="{9627065C-A7B4-D9BD-0C66-76719C6F7285}"/>
              </a:ext>
            </a:extLst>
          </p:cNvPr>
          <p:cNvSpPr txBox="1">
            <a:spLocks/>
          </p:cNvSpPr>
          <p:nvPr/>
        </p:nvSpPr>
        <p:spPr>
          <a:xfrm>
            <a:off x="6108514" y="4571402"/>
            <a:ext cx="5252405" cy="1165520"/>
          </a:xfrm>
          <a:prstGeom prst="roundRect">
            <a:avLst>
              <a:gd name="adj" fmla="val 10383"/>
            </a:avLst>
          </a:prstGeom>
          <a:solidFill>
            <a:schemeClr val="bg1"/>
          </a:solidFill>
          <a:ln>
            <a:noFill/>
          </a:ln>
          <a:effectLst>
            <a:outerShdw blurRad="952500" dir="2700000" algn="tl" rotWithShape="0">
              <a:srgbClr val="036169">
                <a:alpha val="25000"/>
              </a:srgbClr>
            </a:outerShdw>
            <a:softEdge rad="0"/>
          </a:effectLst>
        </p:spPr>
        <p:txBody>
          <a:bodyPr vert="horz" wrap="square" lIns="360000" tIns="180000" rIns="360000" bIns="216000" rtlCol="0" anchor="ctr"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ar-SA" sz="4000">
                <a:solidFill>
                  <a:srgbClr val="036169"/>
                </a:solidFill>
                <a:latin typeface="KFGQP_ Uthman_Taha_Naskh" panose="02000000000000000000" pitchFamily="2" charset="-78"/>
                <a:cs typeface="KFGQP_ Uthman_Taha_Naskh" panose="02000000000000000000" pitchFamily="2" charset="-78"/>
              </a:rPr>
              <a:t>لاَ شَرِيْكَ لَكَ</a:t>
            </a:r>
          </a:p>
        </p:txBody>
      </p:sp>
      <p:grpSp>
        <p:nvGrpSpPr>
          <p:cNvPr id="18" name="Group 17">
            <a:extLst>
              <a:ext uri="{FF2B5EF4-FFF2-40B4-BE49-F238E27FC236}">
                <a16:creationId xmlns:a16="http://schemas.microsoft.com/office/drawing/2014/main" id="{FA4F76DA-2CA0-C825-215C-15F50D0D2608}"/>
              </a:ext>
            </a:extLst>
          </p:cNvPr>
          <p:cNvGrpSpPr/>
          <p:nvPr/>
        </p:nvGrpSpPr>
        <p:grpSpPr>
          <a:xfrm>
            <a:off x="850716" y="4605578"/>
            <a:ext cx="4745303" cy="1165520"/>
            <a:chOff x="0" y="46234"/>
            <a:chExt cx="3303934" cy="1982360"/>
          </a:xfrm>
        </p:grpSpPr>
        <p:sp>
          <p:nvSpPr>
            <p:cNvPr id="19" name="Rectangle: Rounded Corners 18">
              <a:extLst>
                <a:ext uri="{FF2B5EF4-FFF2-40B4-BE49-F238E27FC236}">
                  <a16:creationId xmlns:a16="http://schemas.microsoft.com/office/drawing/2014/main" id="{A00F428F-28B6-0435-127A-563044B4AEED}"/>
                </a:ext>
              </a:extLst>
            </p:cNvPr>
            <p:cNvSpPr/>
            <p:nvPr/>
          </p:nvSpPr>
          <p:spPr>
            <a:xfrm>
              <a:off x="0" y="46234"/>
              <a:ext cx="3303934" cy="1982360"/>
            </a:xfrm>
            <a:prstGeom prst="roundRect">
              <a:avLst/>
            </a:prstGeom>
            <a:solidFill>
              <a:srgbClr val="036169">
                <a:alpha val="85000"/>
              </a:srgb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GB"/>
            </a:p>
          </p:txBody>
        </p:sp>
        <p:sp>
          <p:nvSpPr>
            <p:cNvPr id="20" name="Rectangle: Rounded Corners 4">
              <a:extLst>
                <a:ext uri="{FF2B5EF4-FFF2-40B4-BE49-F238E27FC236}">
                  <a16:creationId xmlns:a16="http://schemas.microsoft.com/office/drawing/2014/main" id="{83726F7E-8700-01D1-6F39-E761E5B5929D}"/>
                </a:ext>
              </a:extLst>
            </p:cNvPr>
            <p:cNvSpPr txBox="1"/>
            <p:nvPr/>
          </p:nvSpPr>
          <p:spPr>
            <a:xfrm>
              <a:off x="96771" y="143005"/>
              <a:ext cx="3110392" cy="178881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4000" tIns="144000" rIns="144000" bIns="144000" numCol="1" spcCol="1270" anchor="ctr" anchorCtr="0">
              <a:noAutofit/>
            </a:bodyPr>
            <a:lstStyle/>
            <a:p>
              <a:pPr marL="0" lvl="0" indent="0" algn="ctr" defTabSz="889000">
                <a:lnSpc>
                  <a:spcPct val="90000"/>
                </a:lnSpc>
                <a:spcBef>
                  <a:spcPct val="0"/>
                </a:spcBef>
                <a:spcAft>
                  <a:spcPct val="35000"/>
                </a:spcAft>
                <a:buNone/>
              </a:pPr>
              <a:r>
                <a:rPr lang="en-GB" sz="2000" b="1" i="0" u="none" kern="1200" dirty="0"/>
                <a:t>You are the Only True Creator and King, with no need for anyone!</a:t>
              </a:r>
            </a:p>
          </p:txBody>
        </p:sp>
      </p:grpSp>
      <p:sp>
        <p:nvSpPr>
          <p:cNvPr id="6" name="Content Placeholder 2">
            <a:extLst>
              <a:ext uri="{FF2B5EF4-FFF2-40B4-BE49-F238E27FC236}">
                <a16:creationId xmlns:a16="http://schemas.microsoft.com/office/drawing/2014/main" id="{EAF5A308-8603-9A38-E35E-79AB77E18D0A}"/>
              </a:ext>
            </a:extLst>
          </p:cNvPr>
          <p:cNvSpPr txBox="1">
            <a:spLocks/>
          </p:cNvSpPr>
          <p:nvPr/>
        </p:nvSpPr>
        <p:spPr>
          <a:xfrm rot="5400000">
            <a:off x="11178770" y="1302311"/>
            <a:ext cx="1657975"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a:solidFill>
                  <a:srgbClr val="036169"/>
                </a:solidFill>
              </a:rPr>
              <a:t>TALBIYAH</a:t>
            </a:r>
          </a:p>
        </p:txBody>
      </p:sp>
      <p:sp>
        <p:nvSpPr>
          <p:cNvPr id="24" name="Content Placeholder 2">
            <a:extLst>
              <a:ext uri="{FF2B5EF4-FFF2-40B4-BE49-F238E27FC236}">
                <a16:creationId xmlns:a16="http://schemas.microsoft.com/office/drawing/2014/main" id="{4DF4DF58-53E1-A678-2B17-D1515D5721E6}"/>
              </a:ext>
            </a:extLst>
          </p:cNvPr>
          <p:cNvSpPr txBox="1">
            <a:spLocks/>
          </p:cNvSpPr>
          <p:nvPr/>
        </p:nvSpPr>
        <p:spPr>
          <a:xfrm>
            <a:off x="6095998" y="859459"/>
            <a:ext cx="5264920" cy="1165520"/>
          </a:xfrm>
          <a:prstGeom prst="roundRect">
            <a:avLst>
              <a:gd name="adj" fmla="val 10383"/>
            </a:avLst>
          </a:prstGeom>
          <a:solidFill>
            <a:schemeClr val="bg1"/>
          </a:solidFill>
          <a:ln>
            <a:noFill/>
          </a:ln>
          <a:effectLst>
            <a:outerShdw blurRad="952500" dir="2700000" algn="tl" rotWithShape="0">
              <a:srgbClr val="036169">
                <a:alpha val="25000"/>
              </a:srgbClr>
            </a:outerShdw>
            <a:softEdge rad="0"/>
          </a:effectLst>
        </p:spPr>
        <p:txBody>
          <a:bodyPr vert="horz" wrap="square" lIns="360000" tIns="180000" rIns="360000" bIns="216000" rtlCol="0" anchor="ctr"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ar-SA" sz="4000" dirty="0">
                <a:solidFill>
                  <a:srgbClr val="036169"/>
                </a:solidFill>
                <a:latin typeface="KFGQP_ Uthman_Taha_Naskh" panose="02000000000000000000" pitchFamily="2" charset="-78"/>
                <a:cs typeface="KFGQP_ Uthman_Taha_Naskh" panose="02000000000000000000" pitchFamily="2" charset="-78"/>
              </a:rPr>
              <a:t>لَبَّيْكَ لاَ شَرِيْكَ لَكَ لَبَّيْكَ</a:t>
            </a:r>
          </a:p>
        </p:txBody>
      </p:sp>
    </p:spTree>
    <p:extLst>
      <p:ext uri="{BB962C8B-B14F-4D97-AF65-F5344CB8AC3E}">
        <p14:creationId xmlns:p14="http://schemas.microsoft.com/office/powerpoint/2010/main" val="1934524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P spid="2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24904C-625B-C0CF-B069-4491CD27197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9A55EA4-8622-FD7B-25EA-1B2B4039AEAB}"/>
              </a:ext>
            </a:extLst>
          </p:cNvPr>
          <p:cNvSpPr>
            <a:spLocks noGrp="1"/>
          </p:cNvSpPr>
          <p:nvPr>
            <p:ph type="title"/>
          </p:nvPr>
        </p:nvSpPr>
        <p:spPr/>
        <p:txBody>
          <a:bodyPr/>
          <a:lstStyle/>
          <a:p>
            <a:r>
              <a:rPr lang="en-GB"/>
              <a:t>SECRETS OF THE TALBIYAH </a:t>
            </a:r>
          </a:p>
        </p:txBody>
      </p:sp>
      <p:sp>
        <p:nvSpPr>
          <p:cNvPr id="3" name="Text Placeholder 2">
            <a:extLst>
              <a:ext uri="{FF2B5EF4-FFF2-40B4-BE49-F238E27FC236}">
                <a16:creationId xmlns:a16="http://schemas.microsoft.com/office/drawing/2014/main" id="{CF5B56ED-8A8D-118E-F564-7F8C3BDCA198}"/>
              </a:ext>
            </a:extLst>
          </p:cNvPr>
          <p:cNvSpPr>
            <a:spLocks noGrp="1"/>
          </p:cNvSpPr>
          <p:nvPr>
            <p:ph type="body" idx="1"/>
          </p:nvPr>
        </p:nvSpPr>
        <p:spPr/>
        <p:txBody>
          <a:bodyPr anchor="ctr"/>
          <a:lstStyle/>
          <a:p>
            <a:r>
              <a:rPr lang="en-GB" dirty="0"/>
              <a:t>Collective Cry</a:t>
            </a:r>
          </a:p>
        </p:txBody>
      </p:sp>
      <p:sp>
        <p:nvSpPr>
          <p:cNvPr id="12" name="Content Placeholder 11">
            <a:extLst>
              <a:ext uri="{FF2B5EF4-FFF2-40B4-BE49-F238E27FC236}">
                <a16:creationId xmlns:a16="http://schemas.microsoft.com/office/drawing/2014/main" id="{DC398531-4541-814F-30C4-A2F546603C43}"/>
              </a:ext>
            </a:extLst>
          </p:cNvPr>
          <p:cNvSpPr>
            <a:spLocks noGrp="1"/>
          </p:cNvSpPr>
          <p:nvPr>
            <p:ph sz="half" idx="2"/>
          </p:nvPr>
        </p:nvSpPr>
        <p:spPr/>
        <p:txBody>
          <a:bodyPr/>
          <a:lstStyle/>
          <a:p>
            <a:endParaRPr lang="en-GB"/>
          </a:p>
        </p:txBody>
      </p:sp>
      <p:sp>
        <p:nvSpPr>
          <p:cNvPr id="5" name="Text Placeholder 4">
            <a:extLst>
              <a:ext uri="{FF2B5EF4-FFF2-40B4-BE49-F238E27FC236}">
                <a16:creationId xmlns:a16="http://schemas.microsoft.com/office/drawing/2014/main" id="{675F136D-6884-65B3-791B-638B35D6F1D7}"/>
              </a:ext>
            </a:extLst>
          </p:cNvPr>
          <p:cNvSpPr>
            <a:spLocks noGrp="1"/>
          </p:cNvSpPr>
          <p:nvPr>
            <p:ph type="body" sz="quarter" idx="3"/>
          </p:nvPr>
        </p:nvSpPr>
        <p:spPr/>
        <p:txBody>
          <a:bodyPr anchor="ctr"/>
          <a:lstStyle/>
          <a:p>
            <a:r>
              <a:rPr lang="en-GB" dirty="0"/>
              <a:t>Legacy of the Prophets</a:t>
            </a:r>
          </a:p>
        </p:txBody>
      </p:sp>
      <p:sp>
        <p:nvSpPr>
          <p:cNvPr id="13" name="Content Placeholder 12">
            <a:extLst>
              <a:ext uri="{FF2B5EF4-FFF2-40B4-BE49-F238E27FC236}">
                <a16:creationId xmlns:a16="http://schemas.microsoft.com/office/drawing/2014/main" id="{CBD62435-A6EB-1331-3789-C9FA3E40CA68}"/>
              </a:ext>
            </a:extLst>
          </p:cNvPr>
          <p:cNvSpPr>
            <a:spLocks noGrp="1"/>
          </p:cNvSpPr>
          <p:nvPr>
            <p:ph sz="quarter" idx="4"/>
          </p:nvPr>
        </p:nvSpPr>
        <p:spPr/>
        <p:txBody>
          <a:bodyPr/>
          <a:lstStyle/>
          <a:p>
            <a:endParaRPr lang="en-GB"/>
          </a:p>
        </p:txBody>
      </p:sp>
      <p:sp>
        <p:nvSpPr>
          <p:cNvPr id="7" name="Footer Placeholder 6">
            <a:extLst>
              <a:ext uri="{FF2B5EF4-FFF2-40B4-BE49-F238E27FC236}">
                <a16:creationId xmlns:a16="http://schemas.microsoft.com/office/drawing/2014/main" id="{AAB731FE-0E80-ED5A-D396-FB349D420632}"/>
              </a:ext>
            </a:extLst>
          </p:cNvPr>
          <p:cNvSpPr>
            <a:spLocks noGrp="1"/>
          </p:cNvSpPr>
          <p:nvPr>
            <p:ph type="ftr" sz="quarter" idx="11"/>
          </p:nvPr>
        </p:nvSpPr>
        <p:spPr/>
        <p:txBody>
          <a:bodyPr/>
          <a:lstStyle/>
          <a:p>
            <a:r>
              <a:rPr lang="en-US"/>
              <a:t>SESSION 2</a:t>
            </a:r>
            <a:endParaRPr lang="en-PK"/>
          </a:p>
        </p:txBody>
      </p:sp>
      <p:sp>
        <p:nvSpPr>
          <p:cNvPr id="9" name="Content Placeholder 2">
            <a:extLst>
              <a:ext uri="{FF2B5EF4-FFF2-40B4-BE49-F238E27FC236}">
                <a16:creationId xmlns:a16="http://schemas.microsoft.com/office/drawing/2014/main" id="{EFA070E3-972D-AA71-1FAB-A26AFAA3A678}"/>
              </a:ext>
            </a:extLst>
          </p:cNvPr>
          <p:cNvSpPr txBox="1">
            <a:spLocks/>
          </p:cNvSpPr>
          <p:nvPr/>
        </p:nvSpPr>
        <p:spPr>
          <a:xfrm>
            <a:off x="836613" y="2505075"/>
            <a:ext cx="4827812" cy="2344051"/>
          </a:xfrm>
          <a:prstGeom prst="roundRect">
            <a:avLst>
              <a:gd name="adj" fmla="val 10383"/>
            </a:avLst>
          </a:prstGeom>
          <a:solidFill>
            <a:schemeClr val="bg1"/>
          </a:solidFill>
          <a:ln w="25400">
            <a:solidFill>
              <a:srgbClr val="D37784"/>
            </a:solidFill>
          </a:ln>
          <a:effectLst>
            <a:outerShdw blurRad="952500" dir="2700000" algn="tl" rotWithShape="0">
              <a:srgbClr val="036169">
                <a:alpha val="25000"/>
              </a:srgbClr>
            </a:outerShdw>
            <a:softEdge rad="0"/>
          </a:effectLst>
        </p:spPr>
        <p:txBody>
          <a:bodyPr vert="horz" wrap="square" lIns="1224000" tIns="180000" rIns="360000" bIns="216000" rtlCol="0" anchor="t"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000" dirty="0">
                <a:solidFill>
                  <a:srgbClr val="C44759"/>
                </a:solidFill>
              </a:rPr>
              <a:t>As you recite the </a:t>
            </a:r>
            <a:r>
              <a:rPr lang="en-GB" sz="2000" dirty="0" err="1">
                <a:solidFill>
                  <a:srgbClr val="C44759"/>
                </a:solidFill>
              </a:rPr>
              <a:t>talbiyah</a:t>
            </a:r>
            <a:r>
              <a:rPr lang="en-GB" sz="2000" dirty="0">
                <a:solidFill>
                  <a:srgbClr val="C44759"/>
                </a:solidFill>
              </a:rPr>
              <a:t>, along with others, take a moment of how it feels being united in your response to Allah.</a:t>
            </a:r>
            <a:endParaRPr lang="en-US" sz="2000" dirty="0">
              <a:solidFill>
                <a:srgbClr val="C44759"/>
              </a:solidFill>
            </a:endParaRPr>
          </a:p>
        </p:txBody>
      </p:sp>
      <p:grpSp>
        <p:nvGrpSpPr>
          <p:cNvPr id="10" name="Group 9">
            <a:extLst>
              <a:ext uri="{FF2B5EF4-FFF2-40B4-BE49-F238E27FC236}">
                <a16:creationId xmlns:a16="http://schemas.microsoft.com/office/drawing/2014/main" id="{4723BD7B-8938-4552-462E-AB32BD91C11C}"/>
              </a:ext>
            </a:extLst>
          </p:cNvPr>
          <p:cNvGrpSpPr/>
          <p:nvPr/>
        </p:nvGrpSpPr>
        <p:grpSpPr>
          <a:xfrm>
            <a:off x="1132513" y="2823999"/>
            <a:ext cx="720000" cy="720000"/>
            <a:chOff x="6114503" y="2124758"/>
            <a:chExt cx="881765" cy="881764"/>
          </a:xfrm>
        </p:grpSpPr>
        <p:sp>
          <p:nvSpPr>
            <p:cNvPr id="11" name="Oval 10">
              <a:extLst>
                <a:ext uri="{FF2B5EF4-FFF2-40B4-BE49-F238E27FC236}">
                  <a16:creationId xmlns:a16="http://schemas.microsoft.com/office/drawing/2014/main" id="{3FA3D88C-D36C-CFAA-5D27-7A2B6F97DB22}"/>
                </a:ext>
              </a:extLst>
            </p:cNvPr>
            <p:cNvSpPr/>
            <p:nvPr/>
          </p:nvSpPr>
          <p:spPr>
            <a:xfrm>
              <a:off x="6114503" y="2124758"/>
              <a:ext cx="881765" cy="881764"/>
            </a:xfrm>
            <a:prstGeom prst="ellipse">
              <a:avLst/>
            </a:prstGeom>
            <a:solidFill>
              <a:srgbClr val="C4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pic>
          <p:nvPicPr>
            <p:cNvPr id="15" name="Graphic 14">
              <a:extLst>
                <a:ext uri="{FF2B5EF4-FFF2-40B4-BE49-F238E27FC236}">
                  <a16:creationId xmlns:a16="http://schemas.microsoft.com/office/drawing/2014/main" id="{9A169D0C-D31A-13B0-100C-3522DBA1C2C3}"/>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6339385" y="2349640"/>
              <a:ext cx="432000" cy="431999"/>
            </a:xfrm>
            <a:prstGeom prst="rect">
              <a:avLst/>
            </a:prstGeom>
          </p:spPr>
        </p:pic>
      </p:grpSp>
      <p:sp>
        <p:nvSpPr>
          <p:cNvPr id="21" name="Content Placeholder 2">
            <a:extLst>
              <a:ext uri="{FF2B5EF4-FFF2-40B4-BE49-F238E27FC236}">
                <a16:creationId xmlns:a16="http://schemas.microsoft.com/office/drawing/2014/main" id="{15358249-E1AE-7AA3-A4F8-5EAF9A103ECA}"/>
              </a:ext>
            </a:extLst>
          </p:cNvPr>
          <p:cNvSpPr txBox="1">
            <a:spLocks/>
          </p:cNvSpPr>
          <p:nvPr/>
        </p:nvSpPr>
        <p:spPr>
          <a:xfrm>
            <a:off x="6181201" y="2505075"/>
            <a:ext cx="5511790" cy="3516340"/>
          </a:xfrm>
          <a:prstGeom prst="roundRect">
            <a:avLst>
              <a:gd name="adj" fmla="val 10383"/>
            </a:avLst>
          </a:prstGeom>
          <a:solidFill>
            <a:schemeClr val="bg1"/>
          </a:solidFill>
          <a:ln>
            <a:noFill/>
          </a:ln>
          <a:effectLst>
            <a:outerShdw blurRad="952500" dir="2700000" algn="tl" rotWithShape="0">
              <a:srgbClr val="036169">
                <a:alpha val="25000"/>
              </a:srgbClr>
            </a:outerShdw>
            <a:softEdge rad="0"/>
          </a:effectLst>
        </p:spPr>
        <p:txBody>
          <a:bodyPr vert="horz" wrap="square" lIns="360000" tIns="180000" rIns="360000" bIns="216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ctr">
              <a:lnSpc>
                <a:spcPct val="120000"/>
              </a:lnSpc>
            </a:pPr>
            <a:r>
              <a:rPr lang="en-US" sz="2000" dirty="0"/>
              <a:t>During the final pilgrimage of the Prophet </a:t>
            </a:r>
            <a:r>
              <a:rPr lang="en-US" sz="2000" dirty="0">
                <a:latin typeface="KFGQPC Arabic Symbols 01" panose="02000000000000000000" pitchFamily="2" charset="2"/>
              </a:rPr>
              <a:t>g</a:t>
            </a:r>
            <a:r>
              <a:rPr lang="en-US" sz="2000" dirty="0"/>
              <a:t> as he passed through certain pathways he remarked, “I can almost see (Prophet) Yunus b. </a:t>
            </a:r>
            <a:r>
              <a:rPr lang="en-US" sz="2000" dirty="0" err="1"/>
              <a:t>Mattā</a:t>
            </a:r>
            <a:r>
              <a:rPr lang="en-US" sz="2000" dirty="0"/>
              <a:t> riding a strong red camel, wearing a </a:t>
            </a:r>
            <a:r>
              <a:rPr lang="en-US" sz="2000" dirty="0" err="1"/>
              <a:t>woollen</a:t>
            </a:r>
            <a:r>
              <a:rPr lang="en-US" sz="2000" dirty="0"/>
              <a:t> top garment, and the rein of his she-camel is made of </a:t>
            </a:r>
            <a:r>
              <a:rPr lang="en-US" sz="2000" dirty="0" err="1"/>
              <a:t>fibre</a:t>
            </a:r>
            <a:r>
              <a:rPr lang="en-US" sz="2000" dirty="0"/>
              <a:t>, and he is reciting the </a:t>
            </a:r>
            <a:r>
              <a:rPr lang="en-US" sz="2000" dirty="0" err="1"/>
              <a:t>talbiyah</a:t>
            </a:r>
            <a:r>
              <a:rPr lang="en-US" sz="2000" dirty="0"/>
              <a:t>.”</a:t>
            </a:r>
            <a:endParaRPr lang="en-US" sz="2000" dirty="0">
              <a:solidFill>
                <a:srgbClr val="036169"/>
              </a:solidFill>
            </a:endParaRPr>
          </a:p>
        </p:txBody>
      </p:sp>
      <p:grpSp>
        <p:nvGrpSpPr>
          <p:cNvPr id="22" name="Group 21">
            <a:extLst>
              <a:ext uri="{FF2B5EF4-FFF2-40B4-BE49-F238E27FC236}">
                <a16:creationId xmlns:a16="http://schemas.microsoft.com/office/drawing/2014/main" id="{3F7F9854-0E37-243C-3ACF-36F98574CEDD}"/>
              </a:ext>
            </a:extLst>
          </p:cNvPr>
          <p:cNvGrpSpPr/>
          <p:nvPr/>
        </p:nvGrpSpPr>
        <p:grpSpPr>
          <a:xfrm>
            <a:off x="11152013" y="5517007"/>
            <a:ext cx="756000" cy="755999"/>
            <a:chOff x="6096000" y="5468115"/>
            <a:chExt cx="756000" cy="755999"/>
          </a:xfrm>
        </p:grpSpPr>
        <p:grpSp>
          <p:nvGrpSpPr>
            <p:cNvPr id="23" name="Group 22">
              <a:extLst>
                <a:ext uri="{FF2B5EF4-FFF2-40B4-BE49-F238E27FC236}">
                  <a16:creationId xmlns:a16="http://schemas.microsoft.com/office/drawing/2014/main" id="{567261B6-7B08-AD92-0117-CF2FF03E08F1}"/>
                </a:ext>
              </a:extLst>
            </p:cNvPr>
            <p:cNvGrpSpPr/>
            <p:nvPr/>
          </p:nvGrpSpPr>
          <p:grpSpPr>
            <a:xfrm>
              <a:off x="6096000" y="5468115"/>
              <a:ext cx="756000" cy="755999"/>
              <a:chOff x="6096000" y="5468115"/>
              <a:chExt cx="756000" cy="755999"/>
            </a:xfrm>
          </p:grpSpPr>
          <p:sp>
            <p:nvSpPr>
              <p:cNvPr id="25" name="Oval 24">
                <a:extLst>
                  <a:ext uri="{FF2B5EF4-FFF2-40B4-BE49-F238E27FC236}">
                    <a16:creationId xmlns:a16="http://schemas.microsoft.com/office/drawing/2014/main" id="{213D46AF-5740-F88B-603B-85AB6622D08C}"/>
                  </a:ext>
                </a:extLst>
              </p:cNvPr>
              <p:cNvSpPr/>
              <p:nvPr/>
            </p:nvSpPr>
            <p:spPr>
              <a:xfrm>
                <a:off x="6096000" y="5468115"/>
                <a:ext cx="756000" cy="755999"/>
              </a:xfrm>
              <a:prstGeom prst="ellipse">
                <a:avLst/>
              </a:prstGeom>
              <a:solidFill>
                <a:srgbClr val="C4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pic>
            <p:nvPicPr>
              <p:cNvPr id="26" name="Graphic 25">
                <a:extLst>
                  <a:ext uri="{FF2B5EF4-FFF2-40B4-BE49-F238E27FC236}">
                    <a16:creationId xmlns:a16="http://schemas.microsoft.com/office/drawing/2014/main" id="{940BD51C-0972-1C17-F1DA-1550AF3F1F94}"/>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1558" y="5647879"/>
                <a:ext cx="450129" cy="421397"/>
              </a:xfrm>
              <a:prstGeom prst="rect">
                <a:avLst/>
              </a:prstGeom>
            </p:spPr>
          </p:pic>
        </p:grpSp>
        <p:sp>
          <p:nvSpPr>
            <p:cNvPr id="24" name="TextBox 23">
              <a:extLst>
                <a:ext uri="{FF2B5EF4-FFF2-40B4-BE49-F238E27FC236}">
                  <a16:creationId xmlns:a16="http://schemas.microsoft.com/office/drawing/2014/main" id="{D21E8768-9681-1616-858C-301BCDAC5BED}"/>
                </a:ext>
              </a:extLst>
            </p:cNvPr>
            <p:cNvSpPr txBox="1"/>
            <p:nvPr/>
          </p:nvSpPr>
          <p:spPr>
            <a:xfrm>
              <a:off x="6110257" y="5554257"/>
              <a:ext cx="365522" cy="307777"/>
            </a:xfrm>
            <a:prstGeom prst="rect">
              <a:avLst/>
            </a:prstGeom>
            <a:noFill/>
          </p:spPr>
          <p:txBody>
            <a:bodyPr wrap="square">
              <a:spAutoFit/>
            </a:bodyPr>
            <a:lstStyle/>
            <a:p>
              <a:r>
                <a:rPr lang="en-US" sz="1400">
                  <a:solidFill>
                    <a:schemeClr val="bg1"/>
                  </a:solidFill>
                  <a:latin typeface="KFGQPC Arabic Symbols 01" panose="02000000000000000000" pitchFamily="2" charset="2"/>
                </a:rPr>
                <a:t>g</a:t>
              </a:r>
              <a:endParaRPr lang="en-PK" sz="1400">
                <a:solidFill>
                  <a:schemeClr val="bg1"/>
                </a:solidFill>
              </a:endParaRPr>
            </a:p>
          </p:txBody>
        </p:sp>
      </p:grpSp>
      <p:sp>
        <p:nvSpPr>
          <p:cNvPr id="8" name="Content Placeholder 2">
            <a:extLst>
              <a:ext uri="{FF2B5EF4-FFF2-40B4-BE49-F238E27FC236}">
                <a16:creationId xmlns:a16="http://schemas.microsoft.com/office/drawing/2014/main" id="{380D87FF-E961-D9B6-4DE9-F2A33AF9E0FB}"/>
              </a:ext>
            </a:extLst>
          </p:cNvPr>
          <p:cNvSpPr txBox="1">
            <a:spLocks/>
          </p:cNvSpPr>
          <p:nvPr/>
        </p:nvSpPr>
        <p:spPr>
          <a:xfrm rot="5400000">
            <a:off x="11178770" y="1302311"/>
            <a:ext cx="1657975"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a:solidFill>
                  <a:srgbClr val="036169"/>
                </a:solidFill>
              </a:rPr>
              <a:t>TALBIYAH</a:t>
            </a:r>
          </a:p>
        </p:txBody>
      </p:sp>
    </p:spTree>
    <p:extLst>
      <p:ext uri="{BB962C8B-B14F-4D97-AF65-F5344CB8AC3E}">
        <p14:creationId xmlns:p14="http://schemas.microsoft.com/office/powerpoint/2010/main" val="2458764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p:bldP spid="9" grpId="0" animBg="1"/>
      <p:bldP spid="2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A727B2-41D8-6A7C-CC50-2E14F7B6650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DF0847-44F6-3FC9-07AB-7A09A558DFCE}"/>
              </a:ext>
            </a:extLst>
          </p:cNvPr>
          <p:cNvSpPr>
            <a:spLocks noGrp="1"/>
          </p:cNvSpPr>
          <p:nvPr>
            <p:ph type="title"/>
          </p:nvPr>
        </p:nvSpPr>
        <p:spPr/>
        <p:txBody>
          <a:bodyPr/>
          <a:lstStyle/>
          <a:p>
            <a:r>
              <a:rPr lang="en-GB"/>
              <a:t>SECRETS OF THE TALBIYAH </a:t>
            </a:r>
          </a:p>
        </p:txBody>
      </p:sp>
      <p:sp>
        <p:nvSpPr>
          <p:cNvPr id="7" name="Footer Placeholder 6">
            <a:extLst>
              <a:ext uri="{FF2B5EF4-FFF2-40B4-BE49-F238E27FC236}">
                <a16:creationId xmlns:a16="http://schemas.microsoft.com/office/drawing/2014/main" id="{9A9EE733-6D0A-0027-8335-D510DAEE9BEE}"/>
              </a:ext>
            </a:extLst>
          </p:cNvPr>
          <p:cNvSpPr>
            <a:spLocks noGrp="1"/>
          </p:cNvSpPr>
          <p:nvPr>
            <p:ph type="ftr" sz="quarter" idx="11"/>
          </p:nvPr>
        </p:nvSpPr>
        <p:spPr/>
        <p:txBody>
          <a:bodyPr/>
          <a:lstStyle/>
          <a:p>
            <a:r>
              <a:rPr lang="en-US"/>
              <a:t>SESSION 2</a:t>
            </a:r>
            <a:endParaRPr lang="en-PK"/>
          </a:p>
        </p:txBody>
      </p:sp>
      <p:sp>
        <p:nvSpPr>
          <p:cNvPr id="3" name="Text Placeholder 2">
            <a:extLst>
              <a:ext uri="{FF2B5EF4-FFF2-40B4-BE49-F238E27FC236}">
                <a16:creationId xmlns:a16="http://schemas.microsoft.com/office/drawing/2014/main" id="{97BF573C-F9EF-B400-41D5-E45C5888D9FF}"/>
              </a:ext>
            </a:extLst>
          </p:cNvPr>
          <p:cNvSpPr>
            <a:spLocks noGrp="1"/>
          </p:cNvSpPr>
          <p:nvPr>
            <p:ph type="body" idx="1"/>
          </p:nvPr>
        </p:nvSpPr>
        <p:spPr/>
        <p:txBody>
          <a:bodyPr anchor="ctr"/>
          <a:lstStyle/>
          <a:p>
            <a:r>
              <a:rPr lang="en-GB" dirty="0"/>
              <a:t>Connection to Nature </a:t>
            </a:r>
          </a:p>
        </p:txBody>
      </p:sp>
      <p:sp>
        <p:nvSpPr>
          <p:cNvPr id="4" name="Content Placeholder 3">
            <a:extLst>
              <a:ext uri="{FF2B5EF4-FFF2-40B4-BE49-F238E27FC236}">
                <a16:creationId xmlns:a16="http://schemas.microsoft.com/office/drawing/2014/main" id="{DFC7043C-BE5D-660E-3D44-015322A63D2C}"/>
              </a:ext>
            </a:extLst>
          </p:cNvPr>
          <p:cNvSpPr>
            <a:spLocks noGrp="1"/>
          </p:cNvSpPr>
          <p:nvPr>
            <p:ph sz="half" idx="2"/>
          </p:nvPr>
        </p:nvSpPr>
        <p:spPr/>
        <p:txBody>
          <a:bodyPr/>
          <a:lstStyle/>
          <a:p>
            <a:pPr marL="0" indent="0">
              <a:buNone/>
            </a:pPr>
            <a:r>
              <a:rPr lang="en-GB" dirty="0"/>
              <a:t>All of nature is responding to your </a:t>
            </a:r>
            <a:r>
              <a:rPr lang="en-GB" dirty="0" err="1"/>
              <a:t>talbiyah</a:t>
            </a:r>
            <a:r>
              <a:rPr lang="en-GB" dirty="0"/>
              <a:t> and is being a witness for you</a:t>
            </a:r>
          </a:p>
        </p:txBody>
      </p:sp>
      <p:sp>
        <p:nvSpPr>
          <p:cNvPr id="8" name="Content Placeholder 2">
            <a:extLst>
              <a:ext uri="{FF2B5EF4-FFF2-40B4-BE49-F238E27FC236}">
                <a16:creationId xmlns:a16="http://schemas.microsoft.com/office/drawing/2014/main" id="{148BAC94-9ECA-E1DC-5A54-CFB889BCFE22}"/>
              </a:ext>
            </a:extLst>
          </p:cNvPr>
          <p:cNvSpPr txBox="1">
            <a:spLocks/>
          </p:cNvSpPr>
          <p:nvPr/>
        </p:nvSpPr>
        <p:spPr>
          <a:xfrm>
            <a:off x="836612" y="4203579"/>
            <a:ext cx="5054390" cy="1062271"/>
          </a:xfrm>
          <a:prstGeom prst="roundRect">
            <a:avLst>
              <a:gd name="adj" fmla="val 23701"/>
            </a:avLst>
          </a:prstGeom>
          <a:solidFill>
            <a:schemeClr val="bg1"/>
          </a:solidFill>
          <a:ln w="25400">
            <a:solidFill>
              <a:srgbClr val="D37784"/>
            </a:solidFill>
          </a:ln>
          <a:effectLst>
            <a:outerShdw blurRad="952500" dir="2700000" algn="tl" rotWithShape="0">
              <a:srgbClr val="036169">
                <a:alpha val="25000"/>
              </a:srgbClr>
            </a:outerShdw>
            <a:softEdge rad="0"/>
          </a:effectLst>
        </p:spPr>
        <p:txBody>
          <a:bodyPr vert="horz" wrap="square" lIns="1224000" tIns="288000" rIns="216000" bIns="288000" rtlCol="0" anchor="t"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000">
                <a:solidFill>
                  <a:srgbClr val="C44759"/>
                </a:solidFill>
              </a:rPr>
              <a:t>How does this make you feel? </a:t>
            </a:r>
            <a:endParaRPr lang="en-US" sz="2000">
              <a:solidFill>
                <a:srgbClr val="C44759"/>
              </a:solidFill>
            </a:endParaRPr>
          </a:p>
        </p:txBody>
      </p:sp>
      <p:grpSp>
        <p:nvGrpSpPr>
          <p:cNvPr id="12" name="Group 11">
            <a:extLst>
              <a:ext uri="{FF2B5EF4-FFF2-40B4-BE49-F238E27FC236}">
                <a16:creationId xmlns:a16="http://schemas.microsoft.com/office/drawing/2014/main" id="{DDF27DE5-82B7-C261-3208-719431676904}"/>
              </a:ext>
            </a:extLst>
          </p:cNvPr>
          <p:cNvGrpSpPr/>
          <p:nvPr/>
        </p:nvGrpSpPr>
        <p:grpSpPr>
          <a:xfrm>
            <a:off x="1125480" y="4374714"/>
            <a:ext cx="720000" cy="720000"/>
            <a:chOff x="6114503" y="2124758"/>
            <a:chExt cx="881765" cy="881764"/>
          </a:xfrm>
        </p:grpSpPr>
        <p:sp>
          <p:nvSpPr>
            <p:cNvPr id="13" name="Oval 12">
              <a:extLst>
                <a:ext uri="{FF2B5EF4-FFF2-40B4-BE49-F238E27FC236}">
                  <a16:creationId xmlns:a16="http://schemas.microsoft.com/office/drawing/2014/main" id="{E4433E20-F31B-A792-A23F-B44E2EC7A26C}"/>
                </a:ext>
              </a:extLst>
            </p:cNvPr>
            <p:cNvSpPr/>
            <p:nvPr/>
          </p:nvSpPr>
          <p:spPr>
            <a:xfrm>
              <a:off x="6114503" y="2124758"/>
              <a:ext cx="881765" cy="881764"/>
            </a:xfrm>
            <a:prstGeom prst="ellipse">
              <a:avLst/>
            </a:prstGeom>
            <a:solidFill>
              <a:srgbClr val="C4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pic>
          <p:nvPicPr>
            <p:cNvPr id="14" name="Graphic 13">
              <a:extLst>
                <a:ext uri="{FF2B5EF4-FFF2-40B4-BE49-F238E27FC236}">
                  <a16:creationId xmlns:a16="http://schemas.microsoft.com/office/drawing/2014/main" id="{15DF1162-3F8A-0DD6-927A-0B62A9BEA576}"/>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6339385" y="2349640"/>
              <a:ext cx="432000" cy="431999"/>
            </a:xfrm>
            <a:prstGeom prst="rect">
              <a:avLst/>
            </a:prstGeom>
          </p:spPr>
        </p:pic>
      </p:grpSp>
      <p:sp>
        <p:nvSpPr>
          <p:cNvPr id="9" name="Content Placeholder 2">
            <a:extLst>
              <a:ext uri="{FF2B5EF4-FFF2-40B4-BE49-F238E27FC236}">
                <a16:creationId xmlns:a16="http://schemas.microsoft.com/office/drawing/2014/main" id="{F383CD95-3B1F-6523-2F5E-DDDD1256FDB1}"/>
              </a:ext>
            </a:extLst>
          </p:cNvPr>
          <p:cNvSpPr txBox="1">
            <a:spLocks/>
          </p:cNvSpPr>
          <p:nvPr/>
        </p:nvSpPr>
        <p:spPr>
          <a:xfrm rot="5400000">
            <a:off x="11178770" y="1302311"/>
            <a:ext cx="1657975"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a:solidFill>
                  <a:srgbClr val="036169"/>
                </a:solidFill>
              </a:rPr>
              <a:t>TALBIYAH</a:t>
            </a:r>
          </a:p>
        </p:txBody>
      </p:sp>
      <p:pic>
        <p:nvPicPr>
          <p:cNvPr id="23" name="Picture 22">
            <a:extLst>
              <a:ext uri="{FF2B5EF4-FFF2-40B4-BE49-F238E27FC236}">
                <a16:creationId xmlns:a16="http://schemas.microsoft.com/office/drawing/2014/main" id="{EA9B434F-B84F-7821-5B82-6B92C3CA904A}"/>
              </a:ext>
              <a:ext uri="{C183D7F6-B498-43B3-948B-1728B52AA6E4}">
                <adec:decorative xmlns:adec="http://schemas.microsoft.com/office/drawing/2017/decorative" val="0"/>
              </a:ext>
            </a:extLst>
          </p:cNvPr>
          <p:cNvPicPr>
            <a:picLocks noChangeAspect="1"/>
          </p:cNvPicPr>
          <p:nvPr/>
        </p:nvPicPr>
        <p:blipFill>
          <a:blip r:embed="rId4">
            <a:extLst>
              <a:ext uri="{28A0092B-C50C-407E-A947-70E740481C1C}">
                <a14:useLocalDpi xmlns:a14="http://schemas.microsoft.com/office/drawing/2010/main" val="0"/>
              </a:ext>
            </a:extLst>
          </a:blip>
          <a:srcRect t="21944" b="21944"/>
          <a:stretch/>
        </p:blipFill>
        <p:spPr>
          <a:xfrm>
            <a:off x="6493615" y="1857242"/>
            <a:ext cx="4858597" cy="3408608"/>
          </a:xfrm>
          <a:prstGeom prst="roundRect">
            <a:avLst>
              <a:gd name="adj" fmla="val 5556"/>
            </a:avLst>
          </a:prstGeom>
          <a:solidFill>
            <a:srgbClr val="FFFFFF">
              <a:shade val="85000"/>
            </a:srgbClr>
          </a:solidFill>
          <a:ln>
            <a:noFill/>
          </a:ln>
          <a:effectLst/>
        </p:spPr>
      </p:pic>
    </p:spTree>
    <p:extLst>
      <p:ext uri="{BB962C8B-B14F-4D97-AF65-F5344CB8AC3E}">
        <p14:creationId xmlns:p14="http://schemas.microsoft.com/office/powerpoint/2010/main" val="1950673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3B36AA-5C14-EAD4-71B5-6BB73707E910}"/>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89D4A7D4-08CE-94D5-36EB-F7FF704FDAD3}"/>
              </a:ext>
            </a:extLst>
          </p:cNvPr>
          <p:cNvPicPr>
            <a:picLocks noChangeAspect="1"/>
          </p:cNvPicPr>
          <p:nvPr/>
        </p:nvPicPr>
        <p:blipFill>
          <a:blip r:embed="rId3">
            <a:extLst>
              <a:ext uri="{28A0092B-C50C-407E-A947-70E740481C1C}">
                <a14:useLocalDpi xmlns:a14="http://schemas.microsoft.com/office/drawing/2010/main" val="0"/>
              </a:ext>
            </a:extLst>
          </a:blip>
          <a:srcRect l="925" r="925"/>
          <a:stretch/>
        </p:blipFill>
        <p:spPr>
          <a:xfrm>
            <a:off x="0" y="-1"/>
            <a:ext cx="12192000" cy="6987256"/>
          </a:xfrm>
          <a:prstGeom prst="rect">
            <a:avLst/>
          </a:prstGeom>
        </p:spPr>
      </p:pic>
      <p:sp>
        <p:nvSpPr>
          <p:cNvPr id="9" name="Rectangle 8">
            <a:extLst>
              <a:ext uri="{FF2B5EF4-FFF2-40B4-BE49-F238E27FC236}">
                <a16:creationId xmlns:a16="http://schemas.microsoft.com/office/drawing/2014/main" id="{B3DEACAF-C18D-1F56-B3C6-E3D8736AD631}"/>
              </a:ext>
            </a:extLst>
          </p:cNvPr>
          <p:cNvSpPr/>
          <p:nvPr/>
        </p:nvSpPr>
        <p:spPr>
          <a:xfrm rot="16200000">
            <a:off x="4083033" y="-1144759"/>
            <a:ext cx="3990257" cy="12273769"/>
          </a:xfrm>
          <a:prstGeom prst="rect">
            <a:avLst/>
          </a:prstGeom>
          <a:gradFill>
            <a:gsLst>
              <a:gs pos="100000">
                <a:srgbClr val="036169">
                  <a:alpha val="0"/>
                </a:srgbClr>
              </a:gs>
              <a:gs pos="0">
                <a:srgbClr val="036169"/>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
              <a:t>Z</a:t>
            </a:r>
            <a:endParaRPr lang="en-PK" sz="100"/>
          </a:p>
        </p:txBody>
      </p:sp>
      <p:pic>
        <p:nvPicPr>
          <p:cNvPr id="10" name="Graphic 9">
            <a:extLst>
              <a:ext uri="{FF2B5EF4-FFF2-40B4-BE49-F238E27FC236}">
                <a16:creationId xmlns:a16="http://schemas.microsoft.com/office/drawing/2014/main" id="{3CDFA5BA-2E57-2D28-8B19-2E1E2ECB36F7}"/>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38200" y="6356502"/>
            <a:ext cx="965101" cy="272746"/>
          </a:xfrm>
          <a:prstGeom prst="rect">
            <a:avLst/>
          </a:prstGeom>
        </p:spPr>
      </p:pic>
      <p:pic>
        <p:nvPicPr>
          <p:cNvPr id="11" name="Graphic 10">
            <a:extLst>
              <a:ext uri="{FF2B5EF4-FFF2-40B4-BE49-F238E27FC236}">
                <a16:creationId xmlns:a16="http://schemas.microsoft.com/office/drawing/2014/main" id="{7592E7F9-61AB-D8A0-D6B7-C78D6ABA1209}"/>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0206931" y="6381286"/>
            <a:ext cx="1153987" cy="223177"/>
          </a:xfrm>
          <a:prstGeom prst="rect">
            <a:avLst/>
          </a:prstGeom>
        </p:spPr>
      </p:pic>
      <p:sp>
        <p:nvSpPr>
          <p:cNvPr id="6" name="Footer Placeholder 5">
            <a:extLst>
              <a:ext uri="{FF2B5EF4-FFF2-40B4-BE49-F238E27FC236}">
                <a16:creationId xmlns:a16="http://schemas.microsoft.com/office/drawing/2014/main" id="{81938610-D8D5-C01A-A66C-710394583D30}"/>
              </a:ext>
            </a:extLst>
          </p:cNvPr>
          <p:cNvSpPr>
            <a:spLocks noGrp="1"/>
          </p:cNvSpPr>
          <p:nvPr>
            <p:ph type="ftr" sz="quarter" idx="3"/>
          </p:nvPr>
        </p:nvSpPr>
        <p:spPr/>
        <p:txBody>
          <a:bodyPr/>
          <a:lstStyle/>
          <a:p>
            <a:r>
              <a:rPr lang="en-US">
                <a:solidFill>
                  <a:schemeClr val="bg1"/>
                </a:solidFill>
              </a:rPr>
              <a:t>SESSION 2</a:t>
            </a:r>
            <a:endParaRPr lang="en-PK">
              <a:solidFill>
                <a:schemeClr val="bg1"/>
              </a:solidFill>
            </a:endParaRPr>
          </a:p>
        </p:txBody>
      </p:sp>
      <p:sp>
        <p:nvSpPr>
          <p:cNvPr id="7" name="Content Placeholder 2">
            <a:extLst>
              <a:ext uri="{FF2B5EF4-FFF2-40B4-BE49-F238E27FC236}">
                <a16:creationId xmlns:a16="http://schemas.microsoft.com/office/drawing/2014/main" id="{79CE558D-EC8D-B35D-5355-1A959AC7083F}"/>
              </a:ext>
            </a:extLst>
          </p:cNvPr>
          <p:cNvSpPr txBox="1">
            <a:spLocks/>
          </p:cNvSpPr>
          <p:nvPr/>
        </p:nvSpPr>
        <p:spPr>
          <a:xfrm>
            <a:off x="1035194" y="2796218"/>
            <a:ext cx="6908656" cy="1279629"/>
          </a:xfrm>
          <a:prstGeom prst="roundRect">
            <a:avLst>
              <a:gd name="adj" fmla="val 10383"/>
            </a:avLst>
          </a:prstGeom>
          <a:solidFill>
            <a:schemeClr val="bg1"/>
          </a:solidFill>
          <a:ln>
            <a:noFill/>
          </a:ln>
          <a:effectLst>
            <a:outerShdw blurRad="952500" dir="2700000" algn="tl" rotWithShape="0">
              <a:srgbClr val="036169">
                <a:alpha val="25000"/>
              </a:srgbClr>
            </a:outerShdw>
            <a:softEdge rad="0"/>
          </a:effectLst>
        </p:spPr>
        <p:txBody>
          <a:bodyPr vert="horz" wrap="square" lIns="360000" tIns="180000" rIns="360000" bIns="216000" rtlCol="0" anchor="ctr"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US" sz="4800" dirty="0">
                <a:solidFill>
                  <a:srgbClr val="036169"/>
                </a:solidFill>
                <a:latin typeface="FF Good Pro Bold" panose="020B0804020101020102" pitchFamily="34" charset="0"/>
                <a:cs typeface="FF Good Pro Bold" panose="020B0804020101020102" pitchFamily="34" charset="0"/>
              </a:rPr>
              <a:t>IT IS NOW FOCUS TIME!</a:t>
            </a:r>
            <a:endParaRPr lang="en-US" sz="3600" dirty="0"/>
          </a:p>
        </p:txBody>
      </p:sp>
    </p:spTree>
    <p:extLst>
      <p:ext uri="{BB962C8B-B14F-4D97-AF65-F5344CB8AC3E}">
        <p14:creationId xmlns:p14="http://schemas.microsoft.com/office/powerpoint/2010/main" val="1080570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3D2856-3768-C76B-22AC-9D71CCA67856}"/>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381C7086-7B47-8250-3728-762CA25B5E5D}"/>
              </a:ext>
            </a:extLst>
          </p:cNvPr>
          <p:cNvSpPr>
            <a:spLocks noGrp="1"/>
          </p:cNvSpPr>
          <p:nvPr>
            <p:ph type="ftr" sz="quarter" idx="3"/>
          </p:nvPr>
        </p:nvSpPr>
        <p:spPr/>
        <p:txBody>
          <a:bodyPr/>
          <a:lstStyle/>
          <a:p>
            <a:r>
              <a:rPr lang="en-US"/>
              <a:t>SESSION 2</a:t>
            </a:r>
            <a:endParaRPr lang="en-PK"/>
          </a:p>
        </p:txBody>
      </p:sp>
      <p:sp>
        <p:nvSpPr>
          <p:cNvPr id="2" name="Content Placeholder 2">
            <a:extLst>
              <a:ext uri="{FF2B5EF4-FFF2-40B4-BE49-F238E27FC236}">
                <a16:creationId xmlns:a16="http://schemas.microsoft.com/office/drawing/2014/main" id="{7C72FFF2-7DEF-FC17-C8EF-9C223452FB38}"/>
              </a:ext>
            </a:extLst>
          </p:cNvPr>
          <p:cNvSpPr txBox="1">
            <a:spLocks/>
          </p:cNvSpPr>
          <p:nvPr/>
        </p:nvSpPr>
        <p:spPr>
          <a:xfrm rot="5400000">
            <a:off x="10211356" y="1641526"/>
            <a:ext cx="3592812"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a:solidFill>
                  <a:srgbClr val="036169"/>
                </a:solidFill>
              </a:rPr>
              <a:t>HOME AWAY FROM HOME</a:t>
            </a:r>
          </a:p>
        </p:txBody>
      </p:sp>
      <p:pic>
        <p:nvPicPr>
          <p:cNvPr id="3" name="Picture 2">
            <a:extLst>
              <a:ext uri="{FF2B5EF4-FFF2-40B4-BE49-F238E27FC236}">
                <a16:creationId xmlns:a16="http://schemas.microsoft.com/office/drawing/2014/main" id="{71AB5219-4EC2-7DC4-F4BA-38EFB0FBFAFA}"/>
              </a:ext>
            </a:extLst>
          </p:cNvPr>
          <p:cNvPicPr>
            <a:picLocks noChangeAspect="1"/>
          </p:cNvPicPr>
          <p:nvPr/>
        </p:nvPicPr>
        <p:blipFill>
          <a:blip r:embed="rId2"/>
          <a:stretch>
            <a:fillRect/>
          </a:stretch>
        </p:blipFill>
        <p:spPr>
          <a:xfrm>
            <a:off x="719436" y="211434"/>
            <a:ext cx="10753128" cy="6031832"/>
          </a:xfrm>
          <a:prstGeom prst="rect">
            <a:avLst/>
          </a:prstGeom>
        </p:spPr>
      </p:pic>
    </p:spTree>
    <p:extLst>
      <p:ext uri="{BB962C8B-B14F-4D97-AF65-F5344CB8AC3E}">
        <p14:creationId xmlns:p14="http://schemas.microsoft.com/office/powerpoint/2010/main" val="9669396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2AFC5B-367E-2110-5266-9C6084B5BC17}"/>
              </a:ext>
            </a:extLst>
          </p:cNvPr>
          <p:cNvPicPr>
            <a:picLocks noChangeAspect="1"/>
          </p:cNvPicPr>
          <p:nvPr/>
        </p:nvPicPr>
        <p:blipFill>
          <a:blip r:embed="rId3">
            <a:extLst>
              <a:ext uri="{28A0092B-C50C-407E-A947-70E740481C1C}">
                <a14:useLocalDpi xmlns:a14="http://schemas.microsoft.com/office/drawing/2010/main" val="0"/>
              </a:ext>
            </a:extLst>
          </a:blip>
          <a:srcRect t="7038" b="7038"/>
          <a:stretch/>
        </p:blipFill>
        <p:spPr>
          <a:xfrm>
            <a:off x="0" y="-1"/>
            <a:ext cx="12192000" cy="6987256"/>
          </a:xfrm>
          <a:prstGeom prst="rect">
            <a:avLst/>
          </a:prstGeom>
        </p:spPr>
      </p:pic>
      <p:sp>
        <p:nvSpPr>
          <p:cNvPr id="2" name="Title 1">
            <a:extLst>
              <a:ext uri="{FF2B5EF4-FFF2-40B4-BE49-F238E27FC236}">
                <a16:creationId xmlns:a16="http://schemas.microsoft.com/office/drawing/2014/main" id="{BB9B8286-EA4A-E0B1-8F5A-9A00543C1D19}"/>
              </a:ext>
            </a:extLst>
          </p:cNvPr>
          <p:cNvSpPr>
            <a:spLocks noGrp="1"/>
          </p:cNvSpPr>
          <p:nvPr>
            <p:ph type="title"/>
          </p:nvPr>
        </p:nvSpPr>
        <p:spPr/>
        <p:txBody>
          <a:bodyPr/>
          <a:lstStyle/>
          <a:p>
            <a:r>
              <a:rPr lang="en-US">
                <a:solidFill>
                  <a:srgbClr val="DAFBFE"/>
                </a:solidFill>
                <a:latin typeface="FF Good Pro Bold" panose="020B0804020101020102" pitchFamily="34" charset="0"/>
                <a:cs typeface="FF Good Pro Bold" panose="020B0804020101020102" pitchFamily="34" charset="0"/>
              </a:rPr>
              <a:t>STARTER</a:t>
            </a:r>
            <a:endParaRPr lang="en-PK">
              <a:solidFill>
                <a:srgbClr val="DAFBFE"/>
              </a:solidFill>
              <a:latin typeface="FF Good Pro Bold" panose="020B0804020101020102" pitchFamily="34" charset="0"/>
              <a:cs typeface="FF Good Pro Bold" panose="020B0804020101020102" pitchFamily="34" charset="0"/>
            </a:endParaRPr>
          </a:p>
        </p:txBody>
      </p:sp>
      <p:sp>
        <p:nvSpPr>
          <p:cNvPr id="9" name="Rectangle 8">
            <a:extLst>
              <a:ext uri="{FF2B5EF4-FFF2-40B4-BE49-F238E27FC236}">
                <a16:creationId xmlns:a16="http://schemas.microsoft.com/office/drawing/2014/main" id="{2D3A3FF5-7203-9B32-7847-18D44AACD54B}"/>
              </a:ext>
            </a:extLst>
          </p:cNvPr>
          <p:cNvSpPr/>
          <p:nvPr/>
        </p:nvSpPr>
        <p:spPr>
          <a:xfrm rot="16200000">
            <a:off x="4083033" y="-1144759"/>
            <a:ext cx="3990257" cy="12273769"/>
          </a:xfrm>
          <a:prstGeom prst="rect">
            <a:avLst/>
          </a:prstGeom>
          <a:gradFill>
            <a:gsLst>
              <a:gs pos="100000">
                <a:srgbClr val="036169">
                  <a:alpha val="0"/>
                </a:srgbClr>
              </a:gs>
              <a:gs pos="0">
                <a:srgbClr val="036169"/>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
              <a:t>Z</a:t>
            </a:r>
            <a:endParaRPr lang="en-PK" sz="100"/>
          </a:p>
        </p:txBody>
      </p:sp>
      <p:pic>
        <p:nvPicPr>
          <p:cNvPr id="10" name="Graphic 9">
            <a:extLst>
              <a:ext uri="{FF2B5EF4-FFF2-40B4-BE49-F238E27FC236}">
                <a16:creationId xmlns:a16="http://schemas.microsoft.com/office/drawing/2014/main" id="{51D1D524-FE32-348B-D15F-E8BFB92E3EF3}"/>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38200" y="6356502"/>
            <a:ext cx="965101" cy="272746"/>
          </a:xfrm>
          <a:prstGeom prst="rect">
            <a:avLst/>
          </a:prstGeom>
        </p:spPr>
      </p:pic>
      <p:pic>
        <p:nvPicPr>
          <p:cNvPr id="11" name="Graphic 10">
            <a:extLst>
              <a:ext uri="{FF2B5EF4-FFF2-40B4-BE49-F238E27FC236}">
                <a16:creationId xmlns:a16="http://schemas.microsoft.com/office/drawing/2014/main" id="{C3D31321-05ED-B088-D581-59C2279EA42F}"/>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0206931" y="6381286"/>
            <a:ext cx="1153987" cy="223177"/>
          </a:xfrm>
          <a:prstGeom prst="rect">
            <a:avLst/>
          </a:prstGeom>
        </p:spPr>
      </p:pic>
      <p:sp>
        <p:nvSpPr>
          <p:cNvPr id="6" name="Footer Placeholder 5">
            <a:extLst>
              <a:ext uri="{FF2B5EF4-FFF2-40B4-BE49-F238E27FC236}">
                <a16:creationId xmlns:a16="http://schemas.microsoft.com/office/drawing/2014/main" id="{7F6565DB-4C0A-AE3F-4872-5EF5A64ED449}"/>
              </a:ext>
            </a:extLst>
          </p:cNvPr>
          <p:cNvSpPr>
            <a:spLocks noGrp="1"/>
          </p:cNvSpPr>
          <p:nvPr>
            <p:ph type="ftr" sz="quarter" idx="3"/>
          </p:nvPr>
        </p:nvSpPr>
        <p:spPr/>
        <p:txBody>
          <a:bodyPr/>
          <a:lstStyle/>
          <a:p>
            <a:r>
              <a:rPr lang="en-US">
                <a:solidFill>
                  <a:schemeClr val="bg1"/>
                </a:solidFill>
              </a:rPr>
              <a:t>SESSION 2</a:t>
            </a:r>
            <a:endParaRPr lang="en-PK">
              <a:solidFill>
                <a:schemeClr val="bg1"/>
              </a:solidFill>
            </a:endParaRPr>
          </a:p>
        </p:txBody>
      </p:sp>
      <p:sp>
        <p:nvSpPr>
          <p:cNvPr id="12" name="Content Placeholder 2">
            <a:extLst>
              <a:ext uri="{FF2B5EF4-FFF2-40B4-BE49-F238E27FC236}">
                <a16:creationId xmlns:a16="http://schemas.microsoft.com/office/drawing/2014/main" id="{153A9BD2-9FEA-9D8C-2A23-D9668ED46F12}"/>
              </a:ext>
            </a:extLst>
          </p:cNvPr>
          <p:cNvSpPr txBox="1">
            <a:spLocks/>
          </p:cNvSpPr>
          <p:nvPr/>
        </p:nvSpPr>
        <p:spPr>
          <a:xfrm>
            <a:off x="838200" y="2402598"/>
            <a:ext cx="7242589" cy="1636836"/>
          </a:xfrm>
          <a:prstGeom prst="roundRect">
            <a:avLst>
              <a:gd name="adj" fmla="val 23701"/>
            </a:avLst>
          </a:prstGeom>
          <a:solidFill>
            <a:schemeClr val="bg1"/>
          </a:solidFill>
          <a:ln w="25400">
            <a:solidFill>
              <a:srgbClr val="D37784"/>
            </a:solidFill>
          </a:ln>
          <a:effectLst>
            <a:outerShdw blurRad="952500" dir="2700000" algn="tl" rotWithShape="0">
              <a:srgbClr val="036169">
                <a:alpha val="25000"/>
              </a:srgbClr>
            </a:outerShdw>
            <a:softEdge rad="0"/>
          </a:effectLst>
        </p:spPr>
        <p:txBody>
          <a:bodyPr vert="horz" wrap="square" lIns="360000" tIns="288000" rIns="360000" bIns="288000" rtlCol="0" anchor="t"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000" dirty="0">
                <a:solidFill>
                  <a:srgbClr val="C44759"/>
                </a:solidFill>
              </a:rPr>
              <a:t>What aspect of </a:t>
            </a:r>
            <a:r>
              <a:rPr lang="en-GB" sz="2000" dirty="0" err="1">
                <a:solidFill>
                  <a:srgbClr val="C44759"/>
                </a:solidFill>
              </a:rPr>
              <a:t>ḥajj</a:t>
            </a:r>
            <a:r>
              <a:rPr lang="en-GB" sz="2000" dirty="0">
                <a:solidFill>
                  <a:srgbClr val="C44759"/>
                </a:solidFill>
              </a:rPr>
              <a:t> are you most looking forward to?</a:t>
            </a:r>
          </a:p>
          <a:p>
            <a:pPr marL="0" indent="0">
              <a:lnSpc>
                <a:spcPct val="120000"/>
              </a:lnSpc>
              <a:buFont typeface="Arial" panose="020B0604020202020204" pitchFamily="34" charset="0"/>
              <a:buNone/>
            </a:pPr>
            <a:r>
              <a:rPr lang="en-GB" sz="2000" dirty="0">
                <a:solidFill>
                  <a:srgbClr val="C44759"/>
                </a:solidFill>
              </a:rPr>
              <a:t>What aspect of </a:t>
            </a:r>
            <a:r>
              <a:rPr lang="en-GB" sz="2000" dirty="0" err="1">
                <a:solidFill>
                  <a:srgbClr val="C44759"/>
                </a:solidFill>
              </a:rPr>
              <a:t>ḥajj</a:t>
            </a:r>
            <a:r>
              <a:rPr lang="en-GB" sz="2000" dirty="0">
                <a:solidFill>
                  <a:srgbClr val="C44759"/>
                </a:solidFill>
              </a:rPr>
              <a:t> are you most worried about?</a:t>
            </a:r>
          </a:p>
        </p:txBody>
      </p:sp>
    </p:spTree>
    <p:extLst>
      <p:ext uri="{BB962C8B-B14F-4D97-AF65-F5344CB8AC3E}">
        <p14:creationId xmlns:p14="http://schemas.microsoft.com/office/powerpoint/2010/main" val="2088939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A5E00D-B2BE-2A11-4D64-5268107DC8D8}"/>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8DD0DD27-5072-636C-F417-34A0C7CDEE6C}"/>
              </a:ext>
            </a:extLst>
          </p:cNvPr>
          <p:cNvPicPr>
            <a:picLocks noChangeAspect="1"/>
          </p:cNvPicPr>
          <p:nvPr/>
        </p:nvPicPr>
        <p:blipFill>
          <a:blip r:embed="rId2">
            <a:extLst>
              <a:ext uri="{28A0092B-C50C-407E-A947-70E740481C1C}">
                <a14:useLocalDpi xmlns:a14="http://schemas.microsoft.com/office/drawing/2010/main" val="0"/>
              </a:ext>
            </a:extLst>
          </a:blip>
          <a:srcRect t="2820" b="17711"/>
          <a:stretch/>
        </p:blipFill>
        <p:spPr>
          <a:xfrm>
            <a:off x="0" y="-58723"/>
            <a:ext cx="12192000" cy="6916723"/>
          </a:xfrm>
          <a:prstGeom prst="rect">
            <a:avLst/>
          </a:prstGeom>
        </p:spPr>
      </p:pic>
      <p:sp>
        <p:nvSpPr>
          <p:cNvPr id="4" name="Rectangle 3">
            <a:extLst>
              <a:ext uri="{FF2B5EF4-FFF2-40B4-BE49-F238E27FC236}">
                <a16:creationId xmlns:a16="http://schemas.microsoft.com/office/drawing/2014/main" id="{D14290B5-2649-63E3-760F-A3D572771EDA}"/>
              </a:ext>
            </a:extLst>
          </p:cNvPr>
          <p:cNvSpPr/>
          <p:nvPr/>
        </p:nvSpPr>
        <p:spPr>
          <a:xfrm>
            <a:off x="0" y="-58723"/>
            <a:ext cx="12192000" cy="6916723"/>
          </a:xfrm>
          <a:prstGeom prst="rect">
            <a:avLst/>
          </a:prstGeom>
          <a:gradFill>
            <a:gsLst>
              <a:gs pos="48305">
                <a:srgbClr val="036169">
                  <a:alpha val="75000"/>
                </a:srgbClr>
              </a:gs>
              <a:gs pos="27700">
                <a:srgbClr val="036169"/>
              </a:gs>
              <a:gs pos="100000">
                <a:srgbClr val="036169">
                  <a:alpha val="0"/>
                </a:srgbClr>
              </a:gs>
              <a:gs pos="0">
                <a:srgbClr val="036169"/>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100"/>
          </a:p>
        </p:txBody>
      </p:sp>
      <p:sp>
        <p:nvSpPr>
          <p:cNvPr id="2" name="Title 1">
            <a:extLst>
              <a:ext uri="{FF2B5EF4-FFF2-40B4-BE49-F238E27FC236}">
                <a16:creationId xmlns:a16="http://schemas.microsoft.com/office/drawing/2014/main" id="{4EF3F09B-616F-7D4E-5C94-99F65E89915B}"/>
              </a:ext>
            </a:extLst>
          </p:cNvPr>
          <p:cNvSpPr>
            <a:spLocks noGrp="1"/>
          </p:cNvSpPr>
          <p:nvPr>
            <p:ph type="title"/>
          </p:nvPr>
        </p:nvSpPr>
        <p:spPr>
          <a:xfrm>
            <a:off x="831850" y="-706291"/>
            <a:ext cx="10515600" cy="2852737"/>
          </a:xfrm>
        </p:spPr>
        <p:txBody>
          <a:bodyPr/>
          <a:lstStyle/>
          <a:p>
            <a:r>
              <a:rPr lang="en-US">
                <a:solidFill>
                  <a:schemeClr val="bg1"/>
                </a:solidFill>
              </a:rPr>
              <a:t>HOME AWAY FROM HOME</a:t>
            </a:r>
          </a:p>
        </p:txBody>
      </p:sp>
      <p:sp>
        <p:nvSpPr>
          <p:cNvPr id="3" name="Subtitle 2">
            <a:extLst>
              <a:ext uri="{FF2B5EF4-FFF2-40B4-BE49-F238E27FC236}">
                <a16:creationId xmlns:a16="http://schemas.microsoft.com/office/drawing/2014/main" id="{DC332D94-B654-3E86-8E0D-F012EDA31600}"/>
              </a:ext>
            </a:extLst>
          </p:cNvPr>
          <p:cNvSpPr>
            <a:spLocks noGrp="1"/>
          </p:cNvSpPr>
          <p:nvPr>
            <p:ph type="body" idx="1"/>
          </p:nvPr>
        </p:nvSpPr>
        <p:spPr>
          <a:xfrm>
            <a:off x="831850" y="2173434"/>
            <a:ext cx="10515600" cy="1500187"/>
          </a:xfrm>
        </p:spPr>
        <p:txBody>
          <a:bodyPr/>
          <a:lstStyle/>
          <a:p>
            <a:endParaRPr lang="en-PK">
              <a:solidFill>
                <a:srgbClr val="DAFBFE"/>
              </a:solidFill>
              <a:latin typeface="Mulish ExtraBold" pitchFamily="2" charset="0"/>
            </a:endParaRPr>
          </a:p>
        </p:txBody>
      </p:sp>
      <p:sp>
        <p:nvSpPr>
          <p:cNvPr id="8" name="Footer Placeholder 7">
            <a:extLst>
              <a:ext uri="{FF2B5EF4-FFF2-40B4-BE49-F238E27FC236}">
                <a16:creationId xmlns:a16="http://schemas.microsoft.com/office/drawing/2014/main" id="{B226610C-1BC9-B22A-84DD-A1422BBCF9D6}"/>
              </a:ext>
            </a:extLst>
          </p:cNvPr>
          <p:cNvSpPr>
            <a:spLocks noGrp="1"/>
          </p:cNvSpPr>
          <p:nvPr>
            <p:ph type="ftr" sz="quarter" idx="11"/>
          </p:nvPr>
        </p:nvSpPr>
        <p:spPr/>
        <p:txBody>
          <a:bodyPr/>
          <a:lstStyle/>
          <a:p>
            <a:r>
              <a:rPr lang="en-US">
                <a:solidFill>
                  <a:schemeClr val="bg1"/>
                </a:solidFill>
              </a:rPr>
              <a:t>SESSION 2</a:t>
            </a:r>
            <a:endParaRPr lang="en-PK">
              <a:solidFill>
                <a:schemeClr val="bg1"/>
              </a:solidFill>
            </a:endParaRPr>
          </a:p>
        </p:txBody>
      </p:sp>
      <p:pic>
        <p:nvPicPr>
          <p:cNvPr id="5" name="Graphic 4">
            <a:extLst>
              <a:ext uri="{FF2B5EF4-FFF2-40B4-BE49-F238E27FC236}">
                <a16:creationId xmlns:a16="http://schemas.microsoft.com/office/drawing/2014/main" id="{9A846FFB-CCFB-E51E-40B4-A059B5F48027}"/>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38200" y="6356502"/>
            <a:ext cx="965101" cy="272746"/>
          </a:xfrm>
          <a:prstGeom prst="rect">
            <a:avLst/>
          </a:prstGeom>
        </p:spPr>
      </p:pic>
      <p:pic>
        <p:nvPicPr>
          <p:cNvPr id="7" name="Graphic 6">
            <a:extLst>
              <a:ext uri="{FF2B5EF4-FFF2-40B4-BE49-F238E27FC236}">
                <a16:creationId xmlns:a16="http://schemas.microsoft.com/office/drawing/2014/main" id="{42B6E2D5-2C79-EFCB-70FA-D4729185A58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206931" y="6381286"/>
            <a:ext cx="1153987" cy="223177"/>
          </a:xfrm>
          <a:prstGeom prst="rect">
            <a:avLst/>
          </a:prstGeom>
        </p:spPr>
      </p:pic>
    </p:spTree>
    <p:extLst>
      <p:ext uri="{BB962C8B-B14F-4D97-AF65-F5344CB8AC3E}">
        <p14:creationId xmlns:p14="http://schemas.microsoft.com/office/powerpoint/2010/main" val="17538959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Isosceles Triangle 31">
            <a:extLst>
              <a:ext uri="{FF2B5EF4-FFF2-40B4-BE49-F238E27FC236}">
                <a16:creationId xmlns:a16="http://schemas.microsoft.com/office/drawing/2014/main" id="{326F16DA-B70B-2E51-A3D6-17D2039520F4}"/>
              </a:ext>
            </a:extLst>
          </p:cNvPr>
          <p:cNvSpPr/>
          <p:nvPr/>
        </p:nvSpPr>
        <p:spPr>
          <a:xfrm>
            <a:off x="5106733" y="3823031"/>
            <a:ext cx="576137" cy="3083852"/>
          </a:xfrm>
          <a:prstGeom prst="triangle">
            <a:avLst/>
          </a:prstGeom>
          <a:solidFill>
            <a:schemeClr val="tx1">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grpSp>
        <p:nvGrpSpPr>
          <p:cNvPr id="57" name="Graphic 22">
            <a:extLst>
              <a:ext uri="{FF2B5EF4-FFF2-40B4-BE49-F238E27FC236}">
                <a16:creationId xmlns:a16="http://schemas.microsoft.com/office/drawing/2014/main" id="{CFEAB078-139E-EE38-D261-3F6CE1A4D9A1}"/>
              </a:ext>
            </a:extLst>
          </p:cNvPr>
          <p:cNvGrpSpPr/>
          <p:nvPr/>
        </p:nvGrpSpPr>
        <p:grpSpPr>
          <a:xfrm>
            <a:off x="3607880" y="672386"/>
            <a:ext cx="4256579" cy="4062191"/>
            <a:chOff x="3607880" y="879422"/>
            <a:chExt cx="4256579" cy="4062191"/>
          </a:xfrm>
        </p:grpSpPr>
        <p:sp>
          <p:nvSpPr>
            <p:cNvPr id="58" name="Freeform: Shape 57">
              <a:extLst>
                <a:ext uri="{FF2B5EF4-FFF2-40B4-BE49-F238E27FC236}">
                  <a16:creationId xmlns:a16="http://schemas.microsoft.com/office/drawing/2014/main" id="{E8512ED9-F7BF-E5E4-554B-412617EB3402}"/>
                </a:ext>
              </a:extLst>
            </p:cNvPr>
            <p:cNvSpPr/>
            <p:nvPr/>
          </p:nvSpPr>
          <p:spPr>
            <a:xfrm rot="-1800001">
              <a:off x="5849705" y="1275283"/>
              <a:ext cx="509384" cy="107637"/>
            </a:xfrm>
            <a:custGeom>
              <a:avLst/>
              <a:gdLst>
                <a:gd name="csX0" fmla="*/ 0 w 509384"/>
                <a:gd name="csY0" fmla="*/ 0 h 107637"/>
                <a:gd name="csX1" fmla="*/ 435857 w 509384"/>
                <a:gd name="csY1" fmla="*/ 0 h 107637"/>
                <a:gd name="csX2" fmla="*/ 509384 w 509384"/>
                <a:gd name="csY2" fmla="*/ 73527 h 107637"/>
                <a:gd name="csX3" fmla="*/ 509384 w 509384"/>
                <a:gd name="csY3" fmla="*/ 107638 h 107637"/>
                <a:gd name="csX4" fmla="*/ 379 w 509384"/>
                <a:gd name="csY4" fmla="*/ 107638 h 107637"/>
                <a:gd name="csX5" fmla="*/ 379 w 509384"/>
                <a:gd name="csY5" fmla="*/ 0 h 107637"/>
                <a:gd name="csX6" fmla="*/ 379 w 509384"/>
                <a:gd name="csY6" fmla="*/ 0 h 107637"/>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509384" h="107637">
                  <a:moveTo>
                    <a:pt x="0" y="0"/>
                  </a:moveTo>
                  <a:lnTo>
                    <a:pt x="435857" y="0"/>
                  </a:lnTo>
                  <a:cubicBezTo>
                    <a:pt x="476411" y="0"/>
                    <a:pt x="509384" y="32974"/>
                    <a:pt x="509384" y="73527"/>
                  </a:cubicBezTo>
                  <a:lnTo>
                    <a:pt x="509384" y="107638"/>
                  </a:lnTo>
                  <a:lnTo>
                    <a:pt x="379" y="107638"/>
                  </a:lnTo>
                  <a:lnTo>
                    <a:pt x="379" y="0"/>
                  </a:lnTo>
                  <a:lnTo>
                    <a:pt x="379" y="0"/>
                  </a:lnTo>
                  <a:close/>
                </a:path>
              </a:pathLst>
            </a:custGeom>
            <a:solidFill>
              <a:srgbClr val="E08D1E"/>
            </a:solidFill>
            <a:ln w="37845" cap="flat">
              <a:noFill/>
              <a:prstDash val="solid"/>
              <a:miter/>
            </a:ln>
          </p:spPr>
          <p:txBody>
            <a:bodyPr/>
            <a:lstStyle/>
            <a:p>
              <a:endParaRPr lang="en-PK"/>
            </a:p>
          </p:txBody>
        </p:sp>
        <p:grpSp>
          <p:nvGrpSpPr>
            <p:cNvPr id="59" name="Graphic 22">
              <a:extLst>
                <a:ext uri="{FF2B5EF4-FFF2-40B4-BE49-F238E27FC236}">
                  <a16:creationId xmlns:a16="http://schemas.microsoft.com/office/drawing/2014/main" id="{4DF4395D-8B11-4AC1-A5AC-D0C5D838E2F0}"/>
                </a:ext>
              </a:extLst>
            </p:cNvPr>
            <p:cNvGrpSpPr/>
            <p:nvPr/>
          </p:nvGrpSpPr>
          <p:grpSpPr>
            <a:xfrm>
              <a:off x="3607880" y="879422"/>
              <a:ext cx="4132360" cy="3668782"/>
              <a:chOff x="3607880" y="879422"/>
              <a:chExt cx="4132360" cy="3668782"/>
            </a:xfrm>
          </p:grpSpPr>
          <p:grpSp>
            <p:nvGrpSpPr>
              <p:cNvPr id="60" name="Graphic 22">
                <a:extLst>
                  <a:ext uri="{FF2B5EF4-FFF2-40B4-BE49-F238E27FC236}">
                    <a16:creationId xmlns:a16="http://schemas.microsoft.com/office/drawing/2014/main" id="{D62BA177-FB56-A8A3-A192-9758C937B48C}"/>
                  </a:ext>
                </a:extLst>
              </p:cNvPr>
              <p:cNvGrpSpPr/>
              <p:nvPr/>
            </p:nvGrpSpPr>
            <p:grpSpPr>
              <a:xfrm>
                <a:off x="5480929" y="1718024"/>
                <a:ext cx="2259311" cy="1681790"/>
                <a:chOff x="5480929" y="1718024"/>
                <a:chExt cx="2259311" cy="1681790"/>
              </a:xfrm>
            </p:grpSpPr>
            <p:sp>
              <p:nvSpPr>
                <p:cNvPr id="61" name="Freeform: Shape 60">
                  <a:extLst>
                    <a:ext uri="{FF2B5EF4-FFF2-40B4-BE49-F238E27FC236}">
                      <a16:creationId xmlns:a16="http://schemas.microsoft.com/office/drawing/2014/main" id="{3FAF65FF-6C70-9679-3108-E0CEB8276A02}"/>
                    </a:ext>
                  </a:extLst>
                </p:cNvPr>
                <p:cNvSpPr/>
                <p:nvPr/>
              </p:nvSpPr>
              <p:spPr>
                <a:xfrm>
                  <a:off x="5480929" y="1965275"/>
                  <a:ext cx="2255846" cy="1434539"/>
                </a:xfrm>
                <a:custGeom>
                  <a:avLst/>
                  <a:gdLst>
                    <a:gd name="csX0" fmla="*/ 2241444 w 2255846"/>
                    <a:gd name="csY0" fmla="*/ 961160 h 1434539"/>
                    <a:gd name="csX1" fmla="*/ 2247508 w 2255846"/>
                    <a:gd name="csY1" fmla="*/ 908858 h 1434539"/>
                    <a:gd name="csX2" fmla="*/ 2245613 w 2255846"/>
                    <a:gd name="csY2" fmla="*/ 856176 h 1434539"/>
                    <a:gd name="csX3" fmla="*/ 2255847 w 2255846"/>
                    <a:gd name="csY3" fmla="*/ 610958 h 1434539"/>
                    <a:gd name="csX4" fmla="*/ 2164885 w 2255846"/>
                    <a:gd name="csY4" fmla="*/ 607168 h 1434539"/>
                    <a:gd name="csX5" fmla="*/ 1901475 w 2255846"/>
                    <a:gd name="csY5" fmla="*/ 353613 h 1434539"/>
                    <a:gd name="csX6" fmla="*/ 1743051 w 2255846"/>
                    <a:gd name="csY6" fmla="*/ 253176 h 1434539"/>
                    <a:gd name="csX7" fmla="*/ 261515 w 2255846"/>
                    <a:gd name="csY7" fmla="*/ 143643 h 1434539"/>
                    <a:gd name="csX8" fmla="*/ 11370 w 2255846"/>
                    <a:gd name="csY8" fmla="*/ 0 h 1434539"/>
                    <a:gd name="csX9" fmla="*/ 0 w 2255846"/>
                    <a:gd name="csY9" fmla="*/ 275159 h 1434539"/>
                    <a:gd name="csX10" fmla="*/ 302826 w 2255846"/>
                    <a:gd name="csY10" fmla="*/ 449502 h 1434539"/>
                    <a:gd name="csX11" fmla="*/ 1584626 w 2255846"/>
                    <a:gd name="csY11" fmla="*/ 502563 h 1434539"/>
                    <a:gd name="csX12" fmla="*/ 1743051 w 2255846"/>
                    <a:gd name="csY12" fmla="*/ 602999 h 1434539"/>
                    <a:gd name="csX13" fmla="*/ 1952262 w 2255846"/>
                    <a:gd name="csY13" fmla="*/ 897108 h 1434539"/>
                    <a:gd name="csX14" fmla="*/ 1802176 w 2255846"/>
                    <a:gd name="csY14" fmla="*/ 1121859 h 1434539"/>
                    <a:gd name="csX15" fmla="*/ 1564539 w 2255846"/>
                    <a:gd name="csY15" fmla="*/ 985038 h 1434539"/>
                    <a:gd name="csX16" fmla="*/ 1553169 w 2255846"/>
                    <a:gd name="csY16" fmla="*/ 1260197 h 1434539"/>
                    <a:gd name="csX17" fmla="*/ 1855995 w 2255846"/>
                    <a:gd name="csY17" fmla="*/ 1434539 h 1434539"/>
                    <a:gd name="csX18" fmla="*/ 2239549 w 2255846"/>
                    <a:gd name="csY18" fmla="*/ 972531 h 1434539"/>
                    <a:gd name="csX19" fmla="*/ 2240307 w 2255846"/>
                    <a:gd name="csY19" fmla="*/ 972531 h 1434539"/>
                    <a:gd name="csX20" fmla="*/ 2240686 w 2255846"/>
                    <a:gd name="csY20" fmla="*/ 961918 h 143453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2255846" h="1434539">
                      <a:moveTo>
                        <a:pt x="2241444" y="961160"/>
                      </a:moveTo>
                      <a:cubicBezTo>
                        <a:pt x="2244097" y="944105"/>
                        <a:pt x="2246750" y="926671"/>
                        <a:pt x="2247508" y="908858"/>
                      </a:cubicBezTo>
                      <a:cubicBezTo>
                        <a:pt x="2248645" y="891044"/>
                        <a:pt x="2246750" y="873610"/>
                        <a:pt x="2245613" y="856176"/>
                      </a:cubicBezTo>
                      <a:lnTo>
                        <a:pt x="2255847" y="610958"/>
                      </a:lnTo>
                      <a:lnTo>
                        <a:pt x="2164885" y="607168"/>
                      </a:lnTo>
                      <a:cubicBezTo>
                        <a:pt x="2106139" y="513175"/>
                        <a:pt x="2017451" y="426761"/>
                        <a:pt x="1901475" y="353613"/>
                      </a:cubicBezTo>
                      <a:lnTo>
                        <a:pt x="1743051" y="253176"/>
                      </a:lnTo>
                      <a:cubicBezTo>
                        <a:pt x="1340925" y="-1895"/>
                        <a:pt x="711774" y="-43586"/>
                        <a:pt x="261515" y="143643"/>
                      </a:cubicBezTo>
                      <a:lnTo>
                        <a:pt x="11370" y="0"/>
                      </a:lnTo>
                      <a:lnTo>
                        <a:pt x="0" y="275159"/>
                      </a:lnTo>
                      <a:lnTo>
                        <a:pt x="302826" y="449502"/>
                      </a:lnTo>
                      <a:cubicBezTo>
                        <a:pt x="658713" y="263409"/>
                        <a:pt x="1245794" y="287666"/>
                        <a:pt x="1584626" y="502563"/>
                      </a:cubicBezTo>
                      <a:lnTo>
                        <a:pt x="1743051" y="602999"/>
                      </a:lnTo>
                      <a:cubicBezTo>
                        <a:pt x="1880251" y="689792"/>
                        <a:pt x="1956431" y="797051"/>
                        <a:pt x="1952262" y="897108"/>
                      </a:cubicBezTo>
                      <a:cubicBezTo>
                        <a:pt x="1948851" y="975942"/>
                        <a:pt x="1895032" y="1054775"/>
                        <a:pt x="1802176" y="1121859"/>
                      </a:cubicBezTo>
                      <a:lnTo>
                        <a:pt x="1564539" y="985038"/>
                      </a:lnTo>
                      <a:lnTo>
                        <a:pt x="1553169" y="1260197"/>
                      </a:lnTo>
                      <a:lnTo>
                        <a:pt x="1855995" y="1434539"/>
                      </a:lnTo>
                      <a:cubicBezTo>
                        <a:pt x="2074681" y="1320080"/>
                        <a:pt x="2208092" y="1157865"/>
                        <a:pt x="2239549" y="972531"/>
                      </a:cubicBezTo>
                      <a:lnTo>
                        <a:pt x="2240307" y="972531"/>
                      </a:lnTo>
                      <a:cubicBezTo>
                        <a:pt x="2240307" y="972531"/>
                        <a:pt x="2240686" y="961918"/>
                        <a:pt x="2240686" y="961918"/>
                      </a:cubicBezTo>
                      <a:close/>
                    </a:path>
                  </a:pathLst>
                </a:custGeom>
                <a:solidFill>
                  <a:srgbClr val="C7C4C4"/>
                </a:solidFill>
                <a:ln w="37845" cap="flat">
                  <a:noFill/>
                  <a:prstDash val="solid"/>
                  <a:miter/>
                </a:ln>
              </p:spPr>
              <p:txBody>
                <a:bodyPr/>
                <a:lstStyle/>
                <a:p>
                  <a:endParaRPr lang="en-PK"/>
                </a:p>
              </p:txBody>
            </p:sp>
            <p:sp>
              <p:nvSpPr>
                <p:cNvPr id="62" name="Freeform: Shape 61">
                  <a:extLst>
                    <a:ext uri="{FF2B5EF4-FFF2-40B4-BE49-F238E27FC236}">
                      <a16:creationId xmlns:a16="http://schemas.microsoft.com/office/drawing/2014/main" id="{6056CE6E-9486-300A-33F0-310E0C0A10EC}"/>
                    </a:ext>
                  </a:extLst>
                </p:cNvPr>
                <p:cNvSpPr/>
                <p:nvPr/>
              </p:nvSpPr>
              <p:spPr>
                <a:xfrm>
                  <a:off x="5481308" y="2203291"/>
                  <a:ext cx="2247129" cy="1196144"/>
                </a:xfrm>
                <a:custGeom>
                  <a:avLst/>
                  <a:gdLst>
                    <a:gd name="csX0" fmla="*/ 1743051 w 2247129"/>
                    <a:gd name="csY0" fmla="*/ 364604 h 1196144"/>
                    <a:gd name="csX1" fmla="*/ 1951125 w 2247129"/>
                    <a:gd name="csY1" fmla="*/ 642416 h 1196144"/>
                    <a:gd name="csX2" fmla="*/ 1953778 w 2247129"/>
                    <a:gd name="csY2" fmla="*/ 621950 h 1196144"/>
                    <a:gd name="csX3" fmla="*/ 1744567 w 2247129"/>
                    <a:gd name="csY3" fmla="*/ 327841 h 1196144"/>
                    <a:gd name="csX4" fmla="*/ 1586142 w 2247129"/>
                    <a:gd name="csY4" fmla="*/ 227404 h 1196144"/>
                    <a:gd name="csX5" fmla="*/ 304342 w 2247129"/>
                    <a:gd name="csY5" fmla="*/ 174343 h 1196144"/>
                    <a:gd name="csX6" fmla="*/ 1516 w 2247129"/>
                    <a:gd name="csY6" fmla="*/ 0 h 1196144"/>
                    <a:gd name="csX7" fmla="*/ 0 w 2247129"/>
                    <a:gd name="csY7" fmla="*/ 36764 h 1196144"/>
                    <a:gd name="csX8" fmla="*/ 302826 w 2247129"/>
                    <a:gd name="csY8" fmla="*/ 211107 h 1196144"/>
                    <a:gd name="csX9" fmla="*/ 1584626 w 2247129"/>
                    <a:gd name="csY9" fmla="*/ 264168 h 1196144"/>
                    <a:gd name="csX10" fmla="*/ 1743051 w 2247129"/>
                    <a:gd name="csY10" fmla="*/ 364604 h 1196144"/>
                    <a:gd name="csX11" fmla="*/ 2247129 w 2247129"/>
                    <a:gd name="csY11" fmla="*/ 652649 h 1196144"/>
                    <a:gd name="csX12" fmla="*/ 2242202 w 2247129"/>
                    <a:gd name="csY12" fmla="*/ 686760 h 1196144"/>
                    <a:gd name="csX13" fmla="*/ 2242202 w 2247129"/>
                    <a:gd name="csY13" fmla="*/ 696993 h 1196144"/>
                    <a:gd name="csX14" fmla="*/ 2241065 w 2247129"/>
                    <a:gd name="csY14" fmla="*/ 697372 h 1196144"/>
                    <a:gd name="csX15" fmla="*/ 1857889 w 2247129"/>
                    <a:gd name="csY15" fmla="*/ 1159381 h 1196144"/>
                    <a:gd name="csX16" fmla="*/ 1555063 w 2247129"/>
                    <a:gd name="csY16" fmla="*/ 985038 h 1196144"/>
                    <a:gd name="csX17" fmla="*/ 1553547 w 2247129"/>
                    <a:gd name="csY17" fmla="*/ 1021801 h 1196144"/>
                    <a:gd name="csX18" fmla="*/ 1856374 w 2247129"/>
                    <a:gd name="csY18" fmla="*/ 1196144 h 1196144"/>
                    <a:gd name="csX19" fmla="*/ 2239928 w 2247129"/>
                    <a:gd name="csY19" fmla="*/ 734135 h 1196144"/>
                    <a:gd name="csX20" fmla="*/ 2240686 w 2247129"/>
                    <a:gd name="csY20" fmla="*/ 734135 h 1196144"/>
                    <a:gd name="csX21" fmla="*/ 2241065 w 2247129"/>
                    <a:gd name="csY21" fmla="*/ 723523 h 1196144"/>
                    <a:gd name="csX22" fmla="*/ 2247129 w 2247129"/>
                    <a:gd name="csY22" fmla="*/ 671220 h 1196144"/>
                    <a:gd name="csX23" fmla="*/ 2247129 w 2247129"/>
                    <a:gd name="csY23" fmla="*/ 652649 h 119614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Lst>
                  <a:rect l="l" t="t" r="r" b="b"/>
                  <a:pathLst>
                    <a:path w="2247129" h="1196144">
                      <a:moveTo>
                        <a:pt x="1743051" y="364604"/>
                      </a:moveTo>
                      <a:cubicBezTo>
                        <a:pt x="1872671" y="446849"/>
                        <a:pt x="1946956" y="546906"/>
                        <a:pt x="1951125" y="642416"/>
                      </a:cubicBezTo>
                      <a:cubicBezTo>
                        <a:pt x="1952262" y="635594"/>
                        <a:pt x="1953399" y="628772"/>
                        <a:pt x="1953778" y="621950"/>
                      </a:cubicBezTo>
                      <a:cubicBezTo>
                        <a:pt x="1957947" y="521892"/>
                        <a:pt x="1881767" y="414633"/>
                        <a:pt x="1744567" y="327841"/>
                      </a:cubicBezTo>
                      <a:lnTo>
                        <a:pt x="1586142" y="227404"/>
                      </a:lnTo>
                      <a:cubicBezTo>
                        <a:pt x="1247310" y="12507"/>
                        <a:pt x="659850" y="-11749"/>
                        <a:pt x="304342" y="174343"/>
                      </a:cubicBezTo>
                      <a:lnTo>
                        <a:pt x="1516" y="0"/>
                      </a:lnTo>
                      <a:lnTo>
                        <a:pt x="0" y="36764"/>
                      </a:lnTo>
                      <a:lnTo>
                        <a:pt x="302826" y="211107"/>
                      </a:lnTo>
                      <a:cubicBezTo>
                        <a:pt x="658713" y="25014"/>
                        <a:pt x="1245794" y="49271"/>
                        <a:pt x="1584626" y="264168"/>
                      </a:cubicBezTo>
                      <a:lnTo>
                        <a:pt x="1743051" y="364604"/>
                      </a:lnTo>
                      <a:close/>
                      <a:moveTo>
                        <a:pt x="2247129" y="652649"/>
                      </a:moveTo>
                      <a:cubicBezTo>
                        <a:pt x="2245992" y="664019"/>
                        <a:pt x="2244097" y="675390"/>
                        <a:pt x="2242202" y="686760"/>
                      </a:cubicBezTo>
                      <a:lnTo>
                        <a:pt x="2242202" y="696993"/>
                      </a:lnTo>
                      <a:cubicBezTo>
                        <a:pt x="2242202" y="696993"/>
                        <a:pt x="2241065" y="697372"/>
                        <a:pt x="2241065" y="697372"/>
                      </a:cubicBezTo>
                      <a:cubicBezTo>
                        <a:pt x="2209987" y="882327"/>
                        <a:pt x="2076576" y="1044921"/>
                        <a:pt x="1857889" y="1159381"/>
                      </a:cubicBezTo>
                      <a:lnTo>
                        <a:pt x="1555063" y="985038"/>
                      </a:lnTo>
                      <a:lnTo>
                        <a:pt x="1553547" y="1021801"/>
                      </a:lnTo>
                      <a:lnTo>
                        <a:pt x="1856374" y="1196144"/>
                      </a:lnTo>
                      <a:cubicBezTo>
                        <a:pt x="2075060" y="1081685"/>
                        <a:pt x="2208470" y="919470"/>
                        <a:pt x="2239928" y="734135"/>
                      </a:cubicBezTo>
                      <a:lnTo>
                        <a:pt x="2240686" y="734135"/>
                      </a:lnTo>
                      <a:cubicBezTo>
                        <a:pt x="2240686" y="734135"/>
                        <a:pt x="2241065" y="723523"/>
                        <a:pt x="2241065" y="723523"/>
                      </a:cubicBezTo>
                      <a:cubicBezTo>
                        <a:pt x="2243718" y="706468"/>
                        <a:pt x="2246371" y="689034"/>
                        <a:pt x="2247129" y="671220"/>
                      </a:cubicBezTo>
                      <a:cubicBezTo>
                        <a:pt x="2247129" y="664777"/>
                        <a:pt x="2247129" y="658713"/>
                        <a:pt x="2247129" y="652649"/>
                      </a:cubicBezTo>
                      <a:close/>
                    </a:path>
                  </a:pathLst>
                </a:custGeom>
                <a:solidFill>
                  <a:srgbClr val="1D1512">
                    <a:alpha val="25000"/>
                  </a:srgbClr>
                </a:solidFill>
                <a:ln w="37845" cap="flat">
                  <a:noFill/>
                  <a:prstDash val="solid"/>
                  <a:miter/>
                </a:ln>
              </p:spPr>
              <p:txBody>
                <a:bodyPr/>
                <a:lstStyle/>
                <a:p>
                  <a:endParaRPr lang="en-PK"/>
                </a:p>
              </p:txBody>
            </p:sp>
            <p:sp>
              <p:nvSpPr>
                <p:cNvPr id="63" name="Freeform: Shape 62">
                  <a:extLst>
                    <a:ext uri="{FF2B5EF4-FFF2-40B4-BE49-F238E27FC236}">
                      <a16:creationId xmlns:a16="http://schemas.microsoft.com/office/drawing/2014/main" id="{EA355FB3-2EB2-350E-C1D8-835C7A1E395C}"/>
                    </a:ext>
                  </a:extLst>
                </p:cNvPr>
                <p:cNvSpPr/>
                <p:nvPr/>
              </p:nvSpPr>
              <p:spPr>
                <a:xfrm>
                  <a:off x="5492678" y="1718024"/>
                  <a:ext cx="2247561" cy="1406252"/>
                </a:xfrm>
                <a:custGeom>
                  <a:avLst/>
                  <a:gdLst>
                    <a:gd name="csX0" fmla="*/ 166005 w 2247561"/>
                    <a:gd name="csY0" fmla="*/ 160458 h 1406252"/>
                    <a:gd name="csX1" fmla="*/ 0 w 2247561"/>
                    <a:gd name="csY1" fmla="*/ 247251 h 1406252"/>
                    <a:gd name="csX2" fmla="*/ 302826 w 2247561"/>
                    <a:gd name="csY2" fmla="*/ 421594 h 1406252"/>
                    <a:gd name="csX3" fmla="*/ 1584626 w 2247561"/>
                    <a:gd name="csY3" fmla="*/ 474655 h 1406252"/>
                    <a:gd name="csX4" fmla="*/ 1743051 w 2247561"/>
                    <a:gd name="csY4" fmla="*/ 575092 h 1406252"/>
                    <a:gd name="csX5" fmla="*/ 1952262 w 2247561"/>
                    <a:gd name="csY5" fmla="*/ 869201 h 1406252"/>
                    <a:gd name="csX6" fmla="*/ 1719552 w 2247561"/>
                    <a:gd name="csY6" fmla="*/ 1145117 h 1406252"/>
                    <a:gd name="csX7" fmla="*/ 1553547 w 2247561"/>
                    <a:gd name="csY7" fmla="*/ 1231910 h 1406252"/>
                    <a:gd name="csX8" fmla="*/ 1856374 w 2247561"/>
                    <a:gd name="csY8" fmla="*/ 1406253 h 1406252"/>
                    <a:gd name="csX9" fmla="*/ 2247129 w 2247561"/>
                    <a:gd name="csY9" fmla="*/ 881329 h 1406252"/>
                    <a:gd name="csX10" fmla="*/ 1901096 w 2247561"/>
                    <a:gd name="csY10" fmla="*/ 326084 h 1406252"/>
                    <a:gd name="csX11" fmla="*/ 1742672 w 2247561"/>
                    <a:gd name="csY11" fmla="*/ 225648 h 1406252"/>
                    <a:gd name="csX12" fmla="*/ 166005 w 2247561"/>
                    <a:gd name="csY12" fmla="*/ 160458 h 1406252"/>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Lst>
                  <a:rect l="l" t="t" r="r" b="b"/>
                  <a:pathLst>
                    <a:path w="2247561" h="1406252">
                      <a:moveTo>
                        <a:pt x="166005" y="160458"/>
                      </a:moveTo>
                      <a:lnTo>
                        <a:pt x="0" y="247251"/>
                      </a:lnTo>
                      <a:lnTo>
                        <a:pt x="302826" y="421594"/>
                      </a:lnTo>
                      <a:cubicBezTo>
                        <a:pt x="658334" y="235502"/>
                        <a:pt x="1245794" y="259758"/>
                        <a:pt x="1584626" y="474655"/>
                      </a:cubicBezTo>
                      <a:lnTo>
                        <a:pt x="1743051" y="575092"/>
                      </a:lnTo>
                      <a:cubicBezTo>
                        <a:pt x="1880251" y="661884"/>
                        <a:pt x="1956431" y="769143"/>
                        <a:pt x="1952262" y="869201"/>
                      </a:cubicBezTo>
                      <a:cubicBezTo>
                        <a:pt x="1948093" y="969258"/>
                        <a:pt x="1863196" y="1069695"/>
                        <a:pt x="1719552" y="1145117"/>
                      </a:cubicBezTo>
                      <a:lnTo>
                        <a:pt x="1553547" y="1231910"/>
                      </a:lnTo>
                      <a:lnTo>
                        <a:pt x="1856374" y="1406253"/>
                      </a:lnTo>
                      <a:cubicBezTo>
                        <a:pt x="2099696" y="1278907"/>
                        <a:pt x="2238412" y="1092435"/>
                        <a:pt x="2247129" y="881329"/>
                      </a:cubicBezTo>
                      <a:cubicBezTo>
                        <a:pt x="2255846" y="670222"/>
                        <a:pt x="2132669" y="472760"/>
                        <a:pt x="1901096" y="326084"/>
                      </a:cubicBezTo>
                      <a:lnTo>
                        <a:pt x="1742672" y="225648"/>
                      </a:lnTo>
                      <a:cubicBezTo>
                        <a:pt x="1311362" y="-47995"/>
                        <a:pt x="618917" y="-76421"/>
                        <a:pt x="166005" y="160458"/>
                      </a:cubicBezTo>
                      <a:close/>
                    </a:path>
                  </a:pathLst>
                </a:custGeom>
                <a:solidFill>
                  <a:srgbClr val="EDE9E9"/>
                </a:solidFill>
                <a:ln w="37845" cap="flat">
                  <a:noFill/>
                  <a:prstDash val="solid"/>
                  <a:miter/>
                </a:ln>
              </p:spPr>
              <p:txBody>
                <a:bodyPr/>
                <a:lstStyle/>
                <a:p>
                  <a:endParaRPr lang="en-PK"/>
                </a:p>
              </p:txBody>
            </p:sp>
            <p:sp>
              <p:nvSpPr>
                <p:cNvPr id="1024" name="Freeform: Shape 1023">
                  <a:extLst>
                    <a:ext uri="{FF2B5EF4-FFF2-40B4-BE49-F238E27FC236}">
                      <a16:creationId xmlns:a16="http://schemas.microsoft.com/office/drawing/2014/main" id="{D64FC337-60D0-CCBC-B70B-8B9CD4E8BD51}"/>
                    </a:ext>
                  </a:extLst>
                </p:cNvPr>
                <p:cNvSpPr/>
                <p:nvPr/>
              </p:nvSpPr>
              <p:spPr>
                <a:xfrm>
                  <a:off x="7034856" y="2949934"/>
                  <a:ext cx="314196" cy="449122"/>
                </a:xfrm>
                <a:custGeom>
                  <a:avLst/>
                  <a:gdLst>
                    <a:gd name="csX0" fmla="*/ 302826 w 314196"/>
                    <a:gd name="csY0" fmla="*/ 449123 h 449122"/>
                    <a:gd name="csX1" fmla="*/ 314196 w 314196"/>
                    <a:gd name="csY1" fmla="*/ 174343 h 449122"/>
                    <a:gd name="csX2" fmla="*/ 11370 w 314196"/>
                    <a:gd name="csY2" fmla="*/ 0 h 449122"/>
                    <a:gd name="csX3" fmla="*/ 0 w 314196"/>
                    <a:gd name="csY3" fmla="*/ 275159 h 449122"/>
                    <a:gd name="csX4" fmla="*/ 302826 w 314196"/>
                    <a:gd name="csY4" fmla="*/ 449123 h 449122"/>
                  </a:gdLst>
                  <a:ahLst/>
                  <a:cxnLst>
                    <a:cxn ang="0">
                      <a:pos x="csX0" y="csY0"/>
                    </a:cxn>
                    <a:cxn ang="0">
                      <a:pos x="csX1" y="csY1"/>
                    </a:cxn>
                    <a:cxn ang="0">
                      <a:pos x="csX2" y="csY2"/>
                    </a:cxn>
                    <a:cxn ang="0">
                      <a:pos x="csX3" y="csY3"/>
                    </a:cxn>
                    <a:cxn ang="0">
                      <a:pos x="csX4" y="csY4"/>
                    </a:cxn>
                  </a:cxnLst>
                  <a:rect l="l" t="t" r="r" b="b"/>
                  <a:pathLst>
                    <a:path w="314196" h="449122">
                      <a:moveTo>
                        <a:pt x="302826" y="449123"/>
                      </a:moveTo>
                      <a:lnTo>
                        <a:pt x="314196" y="174343"/>
                      </a:lnTo>
                      <a:lnTo>
                        <a:pt x="11370" y="0"/>
                      </a:lnTo>
                      <a:lnTo>
                        <a:pt x="0" y="275159"/>
                      </a:lnTo>
                      <a:lnTo>
                        <a:pt x="302826" y="449123"/>
                      </a:lnTo>
                      <a:close/>
                    </a:path>
                  </a:pathLst>
                </a:custGeom>
                <a:solidFill>
                  <a:srgbClr val="CCC8BF">
                    <a:alpha val="47000"/>
                  </a:srgbClr>
                </a:solidFill>
                <a:ln w="37845" cap="flat">
                  <a:noFill/>
                  <a:prstDash val="solid"/>
                  <a:miter/>
                </a:ln>
              </p:spPr>
              <p:txBody>
                <a:bodyPr/>
                <a:lstStyle/>
                <a:p>
                  <a:endParaRPr lang="en-PK"/>
                </a:p>
              </p:txBody>
            </p:sp>
          </p:grpSp>
          <p:grpSp>
            <p:nvGrpSpPr>
              <p:cNvPr id="1025" name="Graphic 22">
                <a:extLst>
                  <a:ext uri="{FF2B5EF4-FFF2-40B4-BE49-F238E27FC236}">
                    <a16:creationId xmlns:a16="http://schemas.microsoft.com/office/drawing/2014/main" id="{B8331E36-C137-F0BB-27F2-A3B61BF28D3E}"/>
                  </a:ext>
                </a:extLst>
              </p:cNvPr>
              <p:cNvGrpSpPr/>
              <p:nvPr/>
            </p:nvGrpSpPr>
            <p:grpSpPr>
              <a:xfrm>
                <a:off x="3607880" y="879422"/>
                <a:ext cx="3580852" cy="3668782"/>
                <a:chOff x="3607880" y="879422"/>
                <a:chExt cx="3580852" cy="3668782"/>
              </a:xfrm>
            </p:grpSpPr>
            <p:sp>
              <p:nvSpPr>
                <p:cNvPr id="1026" name="Freeform: Shape 1025">
                  <a:extLst>
                    <a:ext uri="{FF2B5EF4-FFF2-40B4-BE49-F238E27FC236}">
                      <a16:creationId xmlns:a16="http://schemas.microsoft.com/office/drawing/2014/main" id="{D00D8B01-84FC-79B8-C154-167170B2FA86}"/>
                    </a:ext>
                  </a:extLst>
                </p:cNvPr>
                <p:cNvSpPr/>
                <p:nvPr/>
              </p:nvSpPr>
              <p:spPr>
                <a:xfrm>
                  <a:off x="3607880" y="2480724"/>
                  <a:ext cx="3580852" cy="2067480"/>
                </a:xfrm>
                <a:custGeom>
                  <a:avLst/>
                  <a:gdLst>
                    <a:gd name="csX0" fmla="*/ 0 w 3580852"/>
                    <a:gd name="csY0" fmla="*/ 1033550 h 2067480"/>
                    <a:gd name="csX1" fmla="*/ 1790426 w 3580852"/>
                    <a:gd name="csY1" fmla="*/ 0 h 2067480"/>
                    <a:gd name="csX2" fmla="*/ 3580853 w 3580852"/>
                    <a:gd name="csY2" fmla="*/ 1033550 h 2067480"/>
                    <a:gd name="csX3" fmla="*/ 1790426 w 3580852"/>
                    <a:gd name="csY3" fmla="*/ 2067480 h 2067480"/>
                    <a:gd name="csX4" fmla="*/ 0 w 3580852"/>
                    <a:gd name="csY4" fmla="*/ 1033550 h 2067480"/>
                  </a:gdLst>
                  <a:ahLst/>
                  <a:cxnLst>
                    <a:cxn ang="0">
                      <a:pos x="csX0" y="csY0"/>
                    </a:cxn>
                    <a:cxn ang="0">
                      <a:pos x="csX1" y="csY1"/>
                    </a:cxn>
                    <a:cxn ang="0">
                      <a:pos x="csX2" y="csY2"/>
                    </a:cxn>
                    <a:cxn ang="0">
                      <a:pos x="csX3" y="csY3"/>
                    </a:cxn>
                    <a:cxn ang="0">
                      <a:pos x="csX4" y="csY4"/>
                    </a:cxn>
                  </a:cxnLst>
                  <a:rect l="l" t="t" r="r" b="b"/>
                  <a:pathLst>
                    <a:path w="3580852" h="2067480">
                      <a:moveTo>
                        <a:pt x="0" y="1033550"/>
                      </a:moveTo>
                      <a:lnTo>
                        <a:pt x="1790426" y="0"/>
                      </a:lnTo>
                      <a:lnTo>
                        <a:pt x="3580853" y="1033550"/>
                      </a:lnTo>
                      <a:lnTo>
                        <a:pt x="1790426" y="2067480"/>
                      </a:lnTo>
                      <a:lnTo>
                        <a:pt x="0" y="1033550"/>
                      </a:lnTo>
                      <a:close/>
                    </a:path>
                  </a:pathLst>
                </a:custGeom>
                <a:solidFill>
                  <a:srgbClr val="FFFFFF"/>
                </a:solidFill>
                <a:ln w="37845" cap="flat">
                  <a:noFill/>
                  <a:prstDash val="solid"/>
                  <a:miter/>
                </a:ln>
              </p:spPr>
              <p:txBody>
                <a:bodyPr/>
                <a:lstStyle/>
                <a:p>
                  <a:endParaRPr lang="en-PK"/>
                </a:p>
              </p:txBody>
            </p:sp>
            <p:sp>
              <p:nvSpPr>
                <p:cNvPr id="1027" name="Freeform: Shape 1026">
                  <a:extLst>
                    <a:ext uri="{FF2B5EF4-FFF2-40B4-BE49-F238E27FC236}">
                      <a16:creationId xmlns:a16="http://schemas.microsoft.com/office/drawing/2014/main" id="{3E3011E7-8A18-7339-598D-3A4E1452E280}"/>
                    </a:ext>
                  </a:extLst>
                </p:cNvPr>
                <p:cNvSpPr/>
                <p:nvPr/>
              </p:nvSpPr>
              <p:spPr>
                <a:xfrm>
                  <a:off x="3870152" y="1761749"/>
                  <a:ext cx="3056686" cy="2646981"/>
                </a:xfrm>
                <a:custGeom>
                  <a:avLst/>
                  <a:gdLst>
                    <a:gd name="csX0" fmla="*/ 0 w 3056686"/>
                    <a:gd name="csY0" fmla="*/ 1764654 h 2646981"/>
                    <a:gd name="csX1" fmla="*/ 1528154 w 3056686"/>
                    <a:gd name="csY1" fmla="*/ 2646981 h 2646981"/>
                    <a:gd name="csX2" fmla="*/ 3056687 w 3056686"/>
                    <a:gd name="csY2" fmla="*/ 1764654 h 2646981"/>
                    <a:gd name="csX3" fmla="*/ 3056687 w 3056686"/>
                    <a:gd name="csY3" fmla="*/ 0 h 2646981"/>
                    <a:gd name="csX4" fmla="*/ 1528154 w 3056686"/>
                    <a:gd name="csY4" fmla="*/ 882327 h 2646981"/>
                    <a:gd name="csX5" fmla="*/ 0 w 3056686"/>
                    <a:gd name="csY5" fmla="*/ 0 h 2646981"/>
                    <a:gd name="csX6" fmla="*/ 0 w 3056686"/>
                    <a:gd name="csY6" fmla="*/ 1764654 h 2646981"/>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3056686" h="2646981">
                      <a:moveTo>
                        <a:pt x="0" y="1764654"/>
                      </a:moveTo>
                      <a:lnTo>
                        <a:pt x="1528154" y="2646981"/>
                      </a:lnTo>
                      <a:lnTo>
                        <a:pt x="3056687" y="1764654"/>
                      </a:lnTo>
                      <a:lnTo>
                        <a:pt x="3056687" y="0"/>
                      </a:lnTo>
                      <a:lnTo>
                        <a:pt x="1528154" y="882327"/>
                      </a:lnTo>
                      <a:lnTo>
                        <a:pt x="0" y="0"/>
                      </a:lnTo>
                      <a:lnTo>
                        <a:pt x="0" y="1764654"/>
                      </a:lnTo>
                      <a:close/>
                    </a:path>
                  </a:pathLst>
                </a:custGeom>
                <a:solidFill>
                  <a:srgbClr val="353535"/>
                </a:solidFill>
                <a:ln w="37845" cap="flat">
                  <a:noFill/>
                  <a:prstDash val="solid"/>
                  <a:miter/>
                </a:ln>
              </p:spPr>
              <p:txBody>
                <a:bodyPr/>
                <a:lstStyle/>
                <a:p>
                  <a:endParaRPr lang="en-PK"/>
                </a:p>
              </p:txBody>
            </p:sp>
            <p:sp>
              <p:nvSpPr>
                <p:cNvPr id="1028" name="Freeform: Shape 1027">
                  <a:extLst>
                    <a:ext uri="{FF2B5EF4-FFF2-40B4-BE49-F238E27FC236}">
                      <a16:creationId xmlns:a16="http://schemas.microsoft.com/office/drawing/2014/main" id="{AB844212-FEF9-4507-49A7-A58EE250A2F0}"/>
                    </a:ext>
                  </a:extLst>
                </p:cNvPr>
                <p:cNvSpPr/>
                <p:nvPr/>
              </p:nvSpPr>
              <p:spPr>
                <a:xfrm>
                  <a:off x="3870152" y="3134131"/>
                  <a:ext cx="3056686" cy="1274598"/>
                </a:xfrm>
                <a:custGeom>
                  <a:avLst/>
                  <a:gdLst>
                    <a:gd name="csX0" fmla="*/ 1528154 w 3056686"/>
                    <a:gd name="csY0" fmla="*/ 1274599 h 1274598"/>
                    <a:gd name="csX1" fmla="*/ 3056687 w 3056686"/>
                    <a:gd name="csY1" fmla="*/ 392271 h 1274598"/>
                    <a:gd name="csX2" fmla="*/ 3056687 w 3056686"/>
                    <a:gd name="csY2" fmla="*/ 0 h 1274598"/>
                    <a:gd name="csX3" fmla="*/ 1528154 w 3056686"/>
                    <a:gd name="csY3" fmla="*/ 882327 h 1274598"/>
                    <a:gd name="csX4" fmla="*/ 0 w 3056686"/>
                    <a:gd name="csY4" fmla="*/ 0 h 1274598"/>
                    <a:gd name="csX5" fmla="*/ 0 w 3056686"/>
                    <a:gd name="csY5" fmla="*/ 392271 h 1274598"/>
                    <a:gd name="csX6" fmla="*/ 1528154 w 3056686"/>
                    <a:gd name="csY6" fmla="*/ 1274599 h 1274598"/>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3056686" h="1274598">
                      <a:moveTo>
                        <a:pt x="1528154" y="1274599"/>
                      </a:moveTo>
                      <a:lnTo>
                        <a:pt x="3056687" y="392271"/>
                      </a:lnTo>
                      <a:lnTo>
                        <a:pt x="3056687" y="0"/>
                      </a:lnTo>
                      <a:lnTo>
                        <a:pt x="1528154" y="882327"/>
                      </a:lnTo>
                      <a:lnTo>
                        <a:pt x="0" y="0"/>
                      </a:lnTo>
                      <a:lnTo>
                        <a:pt x="0" y="392271"/>
                      </a:lnTo>
                      <a:lnTo>
                        <a:pt x="1528154" y="1274599"/>
                      </a:lnTo>
                      <a:close/>
                    </a:path>
                  </a:pathLst>
                </a:custGeom>
                <a:solidFill>
                  <a:schemeClr val="bg1">
                    <a:lumMod val="75000"/>
                  </a:schemeClr>
                </a:solidFill>
                <a:ln w="37845" cap="flat">
                  <a:noFill/>
                  <a:prstDash val="solid"/>
                  <a:miter/>
                </a:ln>
              </p:spPr>
              <p:txBody>
                <a:bodyPr/>
                <a:lstStyle/>
                <a:p>
                  <a:endParaRPr lang="en-PK" dirty="0"/>
                </a:p>
              </p:txBody>
            </p:sp>
            <p:sp>
              <p:nvSpPr>
                <p:cNvPr id="1029" name="Freeform: Shape 1028">
                  <a:extLst>
                    <a:ext uri="{FF2B5EF4-FFF2-40B4-BE49-F238E27FC236}">
                      <a16:creationId xmlns:a16="http://schemas.microsoft.com/office/drawing/2014/main" id="{707C6880-204E-4CC6-F7E1-C3C4D3D3BBBF}"/>
                    </a:ext>
                  </a:extLst>
                </p:cNvPr>
                <p:cNvSpPr/>
                <p:nvPr/>
              </p:nvSpPr>
              <p:spPr>
                <a:xfrm>
                  <a:off x="3870152" y="2740343"/>
                  <a:ext cx="3056686" cy="1274219"/>
                </a:xfrm>
                <a:custGeom>
                  <a:avLst/>
                  <a:gdLst>
                    <a:gd name="csX0" fmla="*/ 1528154 w 3056686"/>
                    <a:gd name="csY0" fmla="*/ 1274220 h 1274219"/>
                    <a:gd name="csX1" fmla="*/ 3056687 w 3056686"/>
                    <a:gd name="csY1" fmla="*/ 391893 h 1274219"/>
                    <a:gd name="csX2" fmla="*/ 3056687 w 3056686"/>
                    <a:gd name="csY2" fmla="*/ 0 h 1274219"/>
                    <a:gd name="csX3" fmla="*/ 1528154 w 3056686"/>
                    <a:gd name="csY3" fmla="*/ 882327 h 1274219"/>
                    <a:gd name="csX4" fmla="*/ 0 w 3056686"/>
                    <a:gd name="csY4" fmla="*/ 0 h 1274219"/>
                    <a:gd name="csX5" fmla="*/ 0 w 3056686"/>
                    <a:gd name="csY5" fmla="*/ 391893 h 1274219"/>
                    <a:gd name="csX6" fmla="*/ 1528154 w 3056686"/>
                    <a:gd name="csY6" fmla="*/ 1274220 h 1274219"/>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3056686" h="1274219">
                      <a:moveTo>
                        <a:pt x="1528154" y="1274220"/>
                      </a:moveTo>
                      <a:lnTo>
                        <a:pt x="3056687" y="391893"/>
                      </a:lnTo>
                      <a:lnTo>
                        <a:pt x="3056687" y="0"/>
                      </a:lnTo>
                      <a:lnTo>
                        <a:pt x="1528154" y="882327"/>
                      </a:lnTo>
                      <a:lnTo>
                        <a:pt x="0" y="0"/>
                      </a:lnTo>
                      <a:lnTo>
                        <a:pt x="0" y="391893"/>
                      </a:lnTo>
                      <a:lnTo>
                        <a:pt x="1528154" y="1274220"/>
                      </a:lnTo>
                      <a:close/>
                    </a:path>
                  </a:pathLst>
                </a:custGeom>
                <a:solidFill>
                  <a:srgbClr val="FFFFFF"/>
                </a:solidFill>
                <a:ln w="37845" cap="flat">
                  <a:noFill/>
                  <a:prstDash val="solid"/>
                  <a:miter/>
                </a:ln>
              </p:spPr>
              <p:txBody>
                <a:bodyPr/>
                <a:lstStyle/>
                <a:p>
                  <a:endParaRPr lang="en-PK"/>
                </a:p>
              </p:txBody>
            </p:sp>
            <p:sp>
              <p:nvSpPr>
                <p:cNvPr id="1030" name="Freeform: Shape 1029">
                  <a:extLst>
                    <a:ext uri="{FF2B5EF4-FFF2-40B4-BE49-F238E27FC236}">
                      <a16:creationId xmlns:a16="http://schemas.microsoft.com/office/drawing/2014/main" id="{5C403DC9-214F-0725-FACB-C5CB787AAC2D}"/>
                    </a:ext>
                  </a:extLst>
                </p:cNvPr>
                <p:cNvSpPr/>
                <p:nvPr/>
              </p:nvSpPr>
              <p:spPr>
                <a:xfrm>
                  <a:off x="3870152" y="879422"/>
                  <a:ext cx="3056686" cy="1764654"/>
                </a:xfrm>
                <a:custGeom>
                  <a:avLst/>
                  <a:gdLst>
                    <a:gd name="csX0" fmla="*/ 0 w 3056686"/>
                    <a:gd name="csY0" fmla="*/ 882327 h 1764654"/>
                    <a:gd name="csX1" fmla="*/ 1528154 w 3056686"/>
                    <a:gd name="csY1" fmla="*/ 0 h 1764654"/>
                    <a:gd name="csX2" fmla="*/ 3056687 w 3056686"/>
                    <a:gd name="csY2" fmla="*/ 882327 h 1764654"/>
                    <a:gd name="csX3" fmla="*/ 1528154 w 3056686"/>
                    <a:gd name="csY3" fmla="*/ 1764654 h 1764654"/>
                    <a:gd name="csX4" fmla="*/ 0 w 3056686"/>
                    <a:gd name="csY4" fmla="*/ 882327 h 1764654"/>
                  </a:gdLst>
                  <a:ahLst/>
                  <a:cxnLst>
                    <a:cxn ang="0">
                      <a:pos x="csX0" y="csY0"/>
                    </a:cxn>
                    <a:cxn ang="0">
                      <a:pos x="csX1" y="csY1"/>
                    </a:cxn>
                    <a:cxn ang="0">
                      <a:pos x="csX2" y="csY2"/>
                    </a:cxn>
                    <a:cxn ang="0">
                      <a:pos x="csX3" y="csY3"/>
                    </a:cxn>
                    <a:cxn ang="0">
                      <a:pos x="csX4" y="csY4"/>
                    </a:cxn>
                  </a:cxnLst>
                  <a:rect l="l" t="t" r="r" b="b"/>
                  <a:pathLst>
                    <a:path w="3056686" h="1764654">
                      <a:moveTo>
                        <a:pt x="0" y="882327"/>
                      </a:moveTo>
                      <a:lnTo>
                        <a:pt x="1528154" y="0"/>
                      </a:lnTo>
                      <a:lnTo>
                        <a:pt x="3056687" y="882327"/>
                      </a:lnTo>
                      <a:lnTo>
                        <a:pt x="1528154" y="1764654"/>
                      </a:lnTo>
                      <a:lnTo>
                        <a:pt x="0" y="882327"/>
                      </a:lnTo>
                      <a:close/>
                    </a:path>
                  </a:pathLst>
                </a:custGeom>
                <a:solidFill>
                  <a:srgbClr val="545454"/>
                </a:solidFill>
                <a:ln w="37845" cap="flat">
                  <a:noFill/>
                  <a:prstDash val="solid"/>
                  <a:miter/>
                </a:ln>
              </p:spPr>
              <p:txBody>
                <a:bodyPr/>
                <a:lstStyle/>
                <a:p>
                  <a:endParaRPr lang="en-PK"/>
                </a:p>
              </p:txBody>
            </p:sp>
            <p:sp>
              <p:nvSpPr>
                <p:cNvPr id="1031" name="Freeform: Shape 1030">
                  <a:extLst>
                    <a:ext uri="{FF2B5EF4-FFF2-40B4-BE49-F238E27FC236}">
                      <a16:creationId xmlns:a16="http://schemas.microsoft.com/office/drawing/2014/main" id="{5EB455A6-4A28-2846-5B78-A47D2583AF19}"/>
                    </a:ext>
                  </a:extLst>
                </p:cNvPr>
                <p:cNvSpPr/>
                <p:nvPr/>
              </p:nvSpPr>
              <p:spPr>
                <a:xfrm>
                  <a:off x="4071404" y="995776"/>
                  <a:ext cx="2653803" cy="1531944"/>
                </a:xfrm>
                <a:custGeom>
                  <a:avLst/>
                  <a:gdLst>
                    <a:gd name="csX0" fmla="*/ 0 w 2653803"/>
                    <a:gd name="csY0" fmla="*/ 765972 h 1531944"/>
                    <a:gd name="csX1" fmla="*/ 1326902 w 2653803"/>
                    <a:gd name="csY1" fmla="*/ 1531944 h 1531944"/>
                    <a:gd name="csX2" fmla="*/ 2653803 w 2653803"/>
                    <a:gd name="csY2" fmla="*/ 765972 h 1531944"/>
                    <a:gd name="csX3" fmla="*/ 1326902 w 2653803"/>
                    <a:gd name="csY3" fmla="*/ 0 h 1531944"/>
                    <a:gd name="csX4" fmla="*/ 0 w 2653803"/>
                    <a:gd name="csY4" fmla="*/ 765972 h 1531944"/>
                  </a:gdLst>
                  <a:ahLst/>
                  <a:cxnLst>
                    <a:cxn ang="0">
                      <a:pos x="csX0" y="csY0"/>
                    </a:cxn>
                    <a:cxn ang="0">
                      <a:pos x="csX1" y="csY1"/>
                    </a:cxn>
                    <a:cxn ang="0">
                      <a:pos x="csX2" y="csY2"/>
                    </a:cxn>
                    <a:cxn ang="0">
                      <a:pos x="csX3" y="csY3"/>
                    </a:cxn>
                    <a:cxn ang="0">
                      <a:pos x="csX4" y="csY4"/>
                    </a:cxn>
                  </a:cxnLst>
                  <a:rect l="l" t="t" r="r" b="b"/>
                  <a:pathLst>
                    <a:path w="2653803" h="1531944">
                      <a:moveTo>
                        <a:pt x="0" y="765972"/>
                      </a:moveTo>
                      <a:cubicBezTo>
                        <a:pt x="236121" y="902414"/>
                        <a:pt x="1242383" y="1483431"/>
                        <a:pt x="1326902" y="1531944"/>
                      </a:cubicBezTo>
                      <a:cubicBezTo>
                        <a:pt x="1411420" y="1483052"/>
                        <a:pt x="2417682" y="902414"/>
                        <a:pt x="2653803" y="765972"/>
                      </a:cubicBezTo>
                      <a:cubicBezTo>
                        <a:pt x="2417682" y="629530"/>
                        <a:pt x="1411420" y="48513"/>
                        <a:pt x="1326902" y="0"/>
                      </a:cubicBezTo>
                      <a:cubicBezTo>
                        <a:pt x="1242383" y="48892"/>
                        <a:pt x="236500" y="629909"/>
                        <a:pt x="0" y="765972"/>
                      </a:cubicBezTo>
                      <a:close/>
                    </a:path>
                  </a:pathLst>
                </a:custGeom>
                <a:solidFill>
                  <a:srgbClr val="FFFFFF"/>
                </a:solidFill>
                <a:ln w="37845" cap="flat">
                  <a:noFill/>
                  <a:prstDash val="solid"/>
                  <a:miter/>
                </a:ln>
              </p:spPr>
              <p:txBody>
                <a:bodyPr/>
                <a:lstStyle/>
                <a:p>
                  <a:endParaRPr lang="en-PK"/>
                </a:p>
              </p:txBody>
            </p:sp>
            <p:sp>
              <p:nvSpPr>
                <p:cNvPr id="1033" name="Freeform: Shape 1032">
                  <a:extLst>
                    <a:ext uri="{FF2B5EF4-FFF2-40B4-BE49-F238E27FC236}">
                      <a16:creationId xmlns:a16="http://schemas.microsoft.com/office/drawing/2014/main" id="{A582674A-C216-9494-947A-B89E85453B0E}"/>
                    </a:ext>
                  </a:extLst>
                </p:cNvPr>
                <p:cNvSpPr/>
                <p:nvPr/>
              </p:nvSpPr>
              <p:spPr>
                <a:xfrm>
                  <a:off x="5398306" y="1761749"/>
                  <a:ext cx="1528532" cy="2646981"/>
                </a:xfrm>
                <a:custGeom>
                  <a:avLst/>
                  <a:gdLst>
                    <a:gd name="csX0" fmla="*/ 1528533 w 1528532"/>
                    <a:gd name="csY0" fmla="*/ 0 h 2646981"/>
                    <a:gd name="csX1" fmla="*/ 0 w 1528532"/>
                    <a:gd name="csY1" fmla="*/ 882327 h 2646981"/>
                    <a:gd name="csX2" fmla="*/ 0 w 1528532"/>
                    <a:gd name="csY2" fmla="*/ 2646981 h 2646981"/>
                    <a:gd name="csX3" fmla="*/ 1528533 w 1528532"/>
                    <a:gd name="csY3" fmla="*/ 1764654 h 2646981"/>
                    <a:gd name="csX4" fmla="*/ 1528533 w 1528532"/>
                    <a:gd name="csY4" fmla="*/ 0 h 2646981"/>
                  </a:gdLst>
                  <a:ahLst/>
                  <a:cxnLst>
                    <a:cxn ang="0">
                      <a:pos x="csX0" y="csY0"/>
                    </a:cxn>
                    <a:cxn ang="0">
                      <a:pos x="csX1" y="csY1"/>
                    </a:cxn>
                    <a:cxn ang="0">
                      <a:pos x="csX2" y="csY2"/>
                    </a:cxn>
                    <a:cxn ang="0">
                      <a:pos x="csX3" y="csY3"/>
                    </a:cxn>
                    <a:cxn ang="0">
                      <a:pos x="csX4" y="csY4"/>
                    </a:cxn>
                  </a:cxnLst>
                  <a:rect l="l" t="t" r="r" b="b"/>
                  <a:pathLst>
                    <a:path w="1528532" h="2646981">
                      <a:moveTo>
                        <a:pt x="1528533" y="0"/>
                      </a:moveTo>
                      <a:lnTo>
                        <a:pt x="0" y="882327"/>
                      </a:lnTo>
                      <a:lnTo>
                        <a:pt x="0" y="2646981"/>
                      </a:lnTo>
                      <a:lnTo>
                        <a:pt x="1528533" y="1764654"/>
                      </a:lnTo>
                      <a:lnTo>
                        <a:pt x="1528533" y="0"/>
                      </a:lnTo>
                      <a:close/>
                    </a:path>
                  </a:pathLst>
                </a:custGeom>
                <a:solidFill>
                  <a:srgbClr val="1D1512">
                    <a:alpha val="25000"/>
                  </a:srgbClr>
                </a:solidFill>
                <a:ln w="37845" cap="flat">
                  <a:noFill/>
                  <a:prstDash val="solid"/>
                  <a:miter/>
                </a:ln>
              </p:spPr>
              <p:txBody>
                <a:bodyPr/>
                <a:lstStyle/>
                <a:p>
                  <a:endParaRPr lang="en-PK"/>
                </a:p>
              </p:txBody>
            </p:sp>
            <p:sp>
              <p:nvSpPr>
                <p:cNvPr id="1034" name="Freeform: Shape 1033">
                  <a:extLst>
                    <a:ext uri="{FF2B5EF4-FFF2-40B4-BE49-F238E27FC236}">
                      <a16:creationId xmlns:a16="http://schemas.microsoft.com/office/drawing/2014/main" id="{2C1FEDD9-348F-404E-1404-2285C741E696}"/>
                    </a:ext>
                  </a:extLst>
                </p:cNvPr>
                <p:cNvSpPr/>
                <p:nvPr/>
              </p:nvSpPr>
              <p:spPr>
                <a:xfrm>
                  <a:off x="3870152" y="1889095"/>
                  <a:ext cx="3056686" cy="1005883"/>
                </a:xfrm>
                <a:custGeom>
                  <a:avLst/>
                  <a:gdLst>
                    <a:gd name="csX0" fmla="*/ 1528154 w 3056686"/>
                    <a:gd name="csY0" fmla="*/ 1005883 h 1005883"/>
                    <a:gd name="csX1" fmla="*/ 3056687 w 3056686"/>
                    <a:gd name="csY1" fmla="*/ 123556 h 1005883"/>
                    <a:gd name="csX2" fmla="*/ 3056687 w 3056686"/>
                    <a:gd name="csY2" fmla="*/ 0 h 1005883"/>
                    <a:gd name="csX3" fmla="*/ 1528154 w 3056686"/>
                    <a:gd name="csY3" fmla="*/ 882327 h 1005883"/>
                    <a:gd name="csX4" fmla="*/ 0 w 3056686"/>
                    <a:gd name="csY4" fmla="*/ 0 h 1005883"/>
                    <a:gd name="csX5" fmla="*/ 0 w 3056686"/>
                    <a:gd name="csY5" fmla="*/ 123556 h 1005883"/>
                    <a:gd name="csX6" fmla="*/ 1528154 w 3056686"/>
                    <a:gd name="csY6" fmla="*/ 1005883 h 100588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3056686" h="1005883">
                      <a:moveTo>
                        <a:pt x="1528154" y="1005883"/>
                      </a:moveTo>
                      <a:lnTo>
                        <a:pt x="3056687" y="123556"/>
                      </a:lnTo>
                      <a:lnTo>
                        <a:pt x="3056687" y="0"/>
                      </a:lnTo>
                      <a:lnTo>
                        <a:pt x="1528154" y="882327"/>
                      </a:lnTo>
                      <a:lnTo>
                        <a:pt x="0" y="0"/>
                      </a:lnTo>
                      <a:lnTo>
                        <a:pt x="0" y="123556"/>
                      </a:lnTo>
                      <a:lnTo>
                        <a:pt x="1528154" y="1005883"/>
                      </a:lnTo>
                      <a:close/>
                    </a:path>
                  </a:pathLst>
                </a:custGeom>
                <a:solidFill>
                  <a:srgbClr val="F7970A"/>
                </a:solidFill>
                <a:ln w="37845" cap="flat">
                  <a:noFill/>
                  <a:prstDash val="solid"/>
                  <a:miter/>
                </a:ln>
              </p:spPr>
              <p:txBody>
                <a:bodyPr/>
                <a:lstStyle/>
                <a:p>
                  <a:endParaRPr lang="en-PK"/>
                </a:p>
              </p:txBody>
            </p:sp>
            <p:sp>
              <p:nvSpPr>
                <p:cNvPr id="1035" name="Freeform: Shape 1034">
                  <a:extLst>
                    <a:ext uri="{FF2B5EF4-FFF2-40B4-BE49-F238E27FC236}">
                      <a16:creationId xmlns:a16="http://schemas.microsoft.com/office/drawing/2014/main" id="{E488D1D0-EFFD-1BEE-F638-7D92FBE028E5}"/>
                    </a:ext>
                  </a:extLst>
                </p:cNvPr>
                <p:cNvSpPr/>
                <p:nvPr/>
              </p:nvSpPr>
              <p:spPr>
                <a:xfrm>
                  <a:off x="4660001" y="2594047"/>
                  <a:ext cx="161077" cy="216412"/>
                </a:xfrm>
                <a:custGeom>
                  <a:avLst/>
                  <a:gdLst>
                    <a:gd name="csX0" fmla="*/ 0 w 161077"/>
                    <a:gd name="csY0" fmla="*/ 123556 h 216412"/>
                    <a:gd name="csX1" fmla="*/ 161078 w 161077"/>
                    <a:gd name="csY1" fmla="*/ 216413 h 216412"/>
                    <a:gd name="csX2" fmla="*/ 161078 w 161077"/>
                    <a:gd name="csY2" fmla="*/ 92856 h 216412"/>
                    <a:gd name="csX3" fmla="*/ 0 w 161077"/>
                    <a:gd name="csY3" fmla="*/ 0 h 216412"/>
                    <a:gd name="csX4" fmla="*/ 0 w 161077"/>
                    <a:gd name="csY4" fmla="*/ 123556 h 216412"/>
                  </a:gdLst>
                  <a:ahLst/>
                  <a:cxnLst>
                    <a:cxn ang="0">
                      <a:pos x="csX0" y="csY0"/>
                    </a:cxn>
                    <a:cxn ang="0">
                      <a:pos x="csX1" y="csY1"/>
                    </a:cxn>
                    <a:cxn ang="0">
                      <a:pos x="csX2" y="csY2"/>
                    </a:cxn>
                    <a:cxn ang="0">
                      <a:pos x="csX3" y="csY3"/>
                    </a:cxn>
                    <a:cxn ang="0">
                      <a:pos x="csX4" y="csY4"/>
                    </a:cxn>
                  </a:cxnLst>
                  <a:rect l="l" t="t" r="r" b="b"/>
                  <a:pathLst>
                    <a:path w="161077" h="216412">
                      <a:moveTo>
                        <a:pt x="0" y="123556"/>
                      </a:moveTo>
                      <a:lnTo>
                        <a:pt x="161078" y="216413"/>
                      </a:lnTo>
                      <a:lnTo>
                        <a:pt x="161078" y="92856"/>
                      </a:lnTo>
                      <a:lnTo>
                        <a:pt x="0" y="0"/>
                      </a:lnTo>
                      <a:lnTo>
                        <a:pt x="0" y="123556"/>
                      </a:lnTo>
                      <a:close/>
                    </a:path>
                  </a:pathLst>
                </a:custGeom>
                <a:solidFill>
                  <a:srgbClr val="F7970A"/>
                </a:solidFill>
                <a:ln w="37845" cap="flat">
                  <a:noFill/>
                  <a:prstDash val="solid"/>
                  <a:miter/>
                </a:ln>
              </p:spPr>
              <p:txBody>
                <a:bodyPr/>
                <a:lstStyle/>
                <a:p>
                  <a:endParaRPr lang="en-PK"/>
                </a:p>
              </p:txBody>
            </p:sp>
            <p:sp>
              <p:nvSpPr>
                <p:cNvPr id="1036" name="Freeform: Shape 1035">
                  <a:extLst>
                    <a:ext uri="{FF2B5EF4-FFF2-40B4-BE49-F238E27FC236}">
                      <a16:creationId xmlns:a16="http://schemas.microsoft.com/office/drawing/2014/main" id="{D1EE920D-496D-75FB-A693-67248023BD6F}"/>
                    </a:ext>
                  </a:extLst>
                </p:cNvPr>
                <p:cNvSpPr/>
                <p:nvPr/>
              </p:nvSpPr>
              <p:spPr>
                <a:xfrm>
                  <a:off x="6247659" y="2424252"/>
                  <a:ext cx="183438" cy="229299"/>
                </a:xfrm>
                <a:custGeom>
                  <a:avLst/>
                  <a:gdLst>
                    <a:gd name="csX0" fmla="*/ 0 w 183438"/>
                    <a:gd name="csY0" fmla="*/ 229299 h 229299"/>
                    <a:gd name="csX1" fmla="*/ 183439 w 183438"/>
                    <a:gd name="csY1" fmla="*/ 123177 h 229299"/>
                    <a:gd name="csX2" fmla="*/ 183439 w 183438"/>
                    <a:gd name="csY2" fmla="*/ 0 h 229299"/>
                    <a:gd name="csX3" fmla="*/ 0 w 183438"/>
                    <a:gd name="csY3" fmla="*/ 105743 h 229299"/>
                    <a:gd name="csX4" fmla="*/ 0 w 183438"/>
                    <a:gd name="csY4" fmla="*/ 229299 h 229299"/>
                  </a:gdLst>
                  <a:ahLst/>
                  <a:cxnLst>
                    <a:cxn ang="0">
                      <a:pos x="csX0" y="csY0"/>
                    </a:cxn>
                    <a:cxn ang="0">
                      <a:pos x="csX1" y="csY1"/>
                    </a:cxn>
                    <a:cxn ang="0">
                      <a:pos x="csX2" y="csY2"/>
                    </a:cxn>
                    <a:cxn ang="0">
                      <a:pos x="csX3" y="csY3"/>
                    </a:cxn>
                    <a:cxn ang="0">
                      <a:pos x="csX4" y="csY4"/>
                    </a:cxn>
                  </a:cxnLst>
                  <a:rect l="l" t="t" r="r" b="b"/>
                  <a:pathLst>
                    <a:path w="183438" h="229299">
                      <a:moveTo>
                        <a:pt x="0" y="229299"/>
                      </a:moveTo>
                      <a:lnTo>
                        <a:pt x="183439" y="123177"/>
                      </a:lnTo>
                      <a:lnTo>
                        <a:pt x="183439" y="0"/>
                      </a:lnTo>
                      <a:lnTo>
                        <a:pt x="0" y="105743"/>
                      </a:lnTo>
                      <a:lnTo>
                        <a:pt x="0" y="229299"/>
                      </a:lnTo>
                      <a:close/>
                    </a:path>
                  </a:pathLst>
                </a:custGeom>
                <a:solidFill>
                  <a:srgbClr val="F7970A"/>
                </a:solidFill>
                <a:ln w="37845" cap="flat">
                  <a:noFill/>
                  <a:prstDash val="solid"/>
                  <a:miter/>
                </a:ln>
              </p:spPr>
              <p:txBody>
                <a:bodyPr/>
                <a:lstStyle/>
                <a:p>
                  <a:endParaRPr lang="en-PK"/>
                </a:p>
              </p:txBody>
            </p:sp>
            <p:sp>
              <p:nvSpPr>
                <p:cNvPr id="1037" name="Freeform: Shape 1036">
                  <a:extLst>
                    <a:ext uri="{FF2B5EF4-FFF2-40B4-BE49-F238E27FC236}">
                      <a16:creationId xmlns:a16="http://schemas.microsoft.com/office/drawing/2014/main" id="{65C72B61-11A9-5812-5B89-DA365F831063}"/>
                    </a:ext>
                  </a:extLst>
                </p:cNvPr>
                <p:cNvSpPr/>
                <p:nvPr/>
              </p:nvSpPr>
              <p:spPr>
                <a:xfrm>
                  <a:off x="6535325" y="2138102"/>
                  <a:ext cx="391513" cy="349443"/>
                </a:xfrm>
                <a:custGeom>
                  <a:avLst/>
                  <a:gdLst>
                    <a:gd name="csX0" fmla="*/ 0 w 391513"/>
                    <a:gd name="csY0" fmla="*/ 225888 h 349443"/>
                    <a:gd name="csX1" fmla="*/ 0 w 391513"/>
                    <a:gd name="csY1" fmla="*/ 349444 h 349443"/>
                    <a:gd name="csX2" fmla="*/ 391514 w 391513"/>
                    <a:gd name="csY2" fmla="*/ 123177 h 349443"/>
                    <a:gd name="csX3" fmla="*/ 391514 w 391513"/>
                    <a:gd name="csY3" fmla="*/ 0 h 349443"/>
                    <a:gd name="csX4" fmla="*/ 0 w 391513"/>
                    <a:gd name="csY4" fmla="*/ 225888 h 349443"/>
                  </a:gdLst>
                  <a:ahLst/>
                  <a:cxnLst>
                    <a:cxn ang="0">
                      <a:pos x="csX0" y="csY0"/>
                    </a:cxn>
                    <a:cxn ang="0">
                      <a:pos x="csX1" y="csY1"/>
                    </a:cxn>
                    <a:cxn ang="0">
                      <a:pos x="csX2" y="csY2"/>
                    </a:cxn>
                    <a:cxn ang="0">
                      <a:pos x="csX3" y="csY3"/>
                    </a:cxn>
                    <a:cxn ang="0">
                      <a:pos x="csX4" y="csY4"/>
                    </a:cxn>
                  </a:cxnLst>
                  <a:rect l="l" t="t" r="r" b="b"/>
                  <a:pathLst>
                    <a:path w="391513" h="349443">
                      <a:moveTo>
                        <a:pt x="0" y="225888"/>
                      </a:moveTo>
                      <a:lnTo>
                        <a:pt x="0" y="349444"/>
                      </a:lnTo>
                      <a:lnTo>
                        <a:pt x="391514" y="123177"/>
                      </a:lnTo>
                      <a:lnTo>
                        <a:pt x="391514" y="0"/>
                      </a:lnTo>
                      <a:lnTo>
                        <a:pt x="0" y="225888"/>
                      </a:lnTo>
                      <a:close/>
                    </a:path>
                  </a:pathLst>
                </a:custGeom>
                <a:solidFill>
                  <a:srgbClr val="F7970A"/>
                </a:solidFill>
                <a:ln w="37845" cap="flat">
                  <a:noFill/>
                  <a:prstDash val="solid"/>
                  <a:miter/>
                </a:ln>
              </p:spPr>
              <p:txBody>
                <a:bodyPr/>
                <a:lstStyle/>
                <a:p>
                  <a:endParaRPr lang="en-PK"/>
                </a:p>
              </p:txBody>
            </p:sp>
            <p:sp>
              <p:nvSpPr>
                <p:cNvPr id="1038" name="Freeform: Shape 1037">
                  <a:extLst>
                    <a:ext uri="{FF2B5EF4-FFF2-40B4-BE49-F238E27FC236}">
                      <a16:creationId xmlns:a16="http://schemas.microsoft.com/office/drawing/2014/main" id="{38913783-C8F1-C527-9E05-A5D1D400D40C}"/>
                    </a:ext>
                  </a:extLst>
                </p:cNvPr>
                <p:cNvSpPr/>
                <p:nvPr/>
              </p:nvSpPr>
              <p:spPr>
                <a:xfrm>
                  <a:off x="4925306" y="2747165"/>
                  <a:ext cx="587081" cy="396440"/>
                </a:xfrm>
                <a:custGeom>
                  <a:avLst/>
                  <a:gdLst>
                    <a:gd name="csX0" fmla="*/ 0 w 587081"/>
                    <a:gd name="csY0" fmla="*/ 0 h 396440"/>
                    <a:gd name="csX1" fmla="*/ 0 w 587081"/>
                    <a:gd name="csY1" fmla="*/ 123177 h 396440"/>
                    <a:gd name="csX2" fmla="*/ 473000 w 587081"/>
                    <a:gd name="csY2" fmla="*/ 396441 h 396440"/>
                    <a:gd name="csX3" fmla="*/ 587081 w 587081"/>
                    <a:gd name="csY3" fmla="*/ 330873 h 396440"/>
                    <a:gd name="csX4" fmla="*/ 587081 w 587081"/>
                    <a:gd name="csY4" fmla="*/ 207317 h 396440"/>
                    <a:gd name="csX5" fmla="*/ 473000 w 587081"/>
                    <a:gd name="csY5" fmla="*/ 273264 h 396440"/>
                    <a:gd name="csX6" fmla="*/ 0 w 587081"/>
                    <a:gd name="csY6" fmla="*/ 0 h 396440"/>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587081" h="396440">
                      <a:moveTo>
                        <a:pt x="0" y="0"/>
                      </a:moveTo>
                      <a:lnTo>
                        <a:pt x="0" y="123177"/>
                      </a:lnTo>
                      <a:lnTo>
                        <a:pt x="473000" y="396441"/>
                      </a:lnTo>
                      <a:lnTo>
                        <a:pt x="587081" y="330873"/>
                      </a:lnTo>
                      <a:lnTo>
                        <a:pt x="587081" y="207317"/>
                      </a:lnTo>
                      <a:lnTo>
                        <a:pt x="473000" y="273264"/>
                      </a:lnTo>
                      <a:lnTo>
                        <a:pt x="0" y="0"/>
                      </a:lnTo>
                      <a:close/>
                    </a:path>
                  </a:pathLst>
                </a:custGeom>
                <a:solidFill>
                  <a:srgbClr val="F7970A"/>
                </a:solidFill>
                <a:ln w="37845" cap="flat">
                  <a:noFill/>
                  <a:prstDash val="solid"/>
                  <a:miter/>
                </a:ln>
              </p:spPr>
              <p:txBody>
                <a:bodyPr/>
                <a:lstStyle/>
                <a:p>
                  <a:endParaRPr lang="en-PK"/>
                </a:p>
              </p:txBody>
            </p:sp>
            <p:sp>
              <p:nvSpPr>
                <p:cNvPr id="1039" name="Freeform: Shape 1038">
                  <a:extLst>
                    <a:ext uri="{FF2B5EF4-FFF2-40B4-BE49-F238E27FC236}">
                      <a16:creationId xmlns:a16="http://schemas.microsoft.com/office/drawing/2014/main" id="{4564AA3E-0863-2782-318F-2C3063F26E29}"/>
                    </a:ext>
                  </a:extLst>
                </p:cNvPr>
                <p:cNvSpPr/>
                <p:nvPr/>
              </p:nvSpPr>
              <p:spPr>
                <a:xfrm>
                  <a:off x="3870152" y="2138102"/>
                  <a:ext cx="200873" cy="239532"/>
                </a:xfrm>
                <a:custGeom>
                  <a:avLst/>
                  <a:gdLst>
                    <a:gd name="csX0" fmla="*/ 0 w 200873"/>
                    <a:gd name="csY0" fmla="*/ 123177 h 239532"/>
                    <a:gd name="csX1" fmla="*/ 200873 w 200873"/>
                    <a:gd name="csY1" fmla="*/ 239532 h 239532"/>
                    <a:gd name="csX2" fmla="*/ 200873 w 200873"/>
                    <a:gd name="csY2" fmla="*/ 115976 h 239532"/>
                    <a:gd name="csX3" fmla="*/ 0 w 200873"/>
                    <a:gd name="csY3" fmla="*/ 0 h 239532"/>
                    <a:gd name="csX4" fmla="*/ 0 w 200873"/>
                    <a:gd name="csY4" fmla="*/ 123177 h 239532"/>
                  </a:gdLst>
                  <a:ahLst/>
                  <a:cxnLst>
                    <a:cxn ang="0">
                      <a:pos x="csX0" y="csY0"/>
                    </a:cxn>
                    <a:cxn ang="0">
                      <a:pos x="csX1" y="csY1"/>
                    </a:cxn>
                    <a:cxn ang="0">
                      <a:pos x="csX2" y="csY2"/>
                    </a:cxn>
                    <a:cxn ang="0">
                      <a:pos x="csX3" y="csY3"/>
                    </a:cxn>
                    <a:cxn ang="0">
                      <a:pos x="csX4" y="csY4"/>
                    </a:cxn>
                  </a:cxnLst>
                  <a:rect l="l" t="t" r="r" b="b"/>
                  <a:pathLst>
                    <a:path w="200873" h="239532">
                      <a:moveTo>
                        <a:pt x="0" y="123177"/>
                      </a:moveTo>
                      <a:lnTo>
                        <a:pt x="200873" y="239532"/>
                      </a:lnTo>
                      <a:lnTo>
                        <a:pt x="200873" y="115976"/>
                      </a:lnTo>
                      <a:lnTo>
                        <a:pt x="0" y="0"/>
                      </a:lnTo>
                      <a:lnTo>
                        <a:pt x="0" y="123177"/>
                      </a:lnTo>
                      <a:close/>
                    </a:path>
                  </a:pathLst>
                </a:custGeom>
                <a:solidFill>
                  <a:srgbClr val="F7970A"/>
                </a:solidFill>
                <a:ln w="37845" cap="flat">
                  <a:noFill/>
                  <a:prstDash val="solid"/>
                  <a:miter/>
                </a:ln>
              </p:spPr>
              <p:txBody>
                <a:bodyPr/>
                <a:lstStyle/>
                <a:p>
                  <a:endParaRPr lang="en-PK"/>
                </a:p>
              </p:txBody>
            </p:sp>
            <p:sp>
              <p:nvSpPr>
                <p:cNvPr id="1040" name="Freeform: Shape 1039">
                  <a:extLst>
                    <a:ext uri="{FF2B5EF4-FFF2-40B4-BE49-F238E27FC236}">
                      <a16:creationId xmlns:a16="http://schemas.microsoft.com/office/drawing/2014/main" id="{6D49D192-07B3-2C8D-585F-DF47C59E01A2}"/>
                    </a:ext>
                  </a:extLst>
                </p:cNvPr>
                <p:cNvSpPr/>
                <p:nvPr/>
              </p:nvSpPr>
              <p:spPr>
                <a:xfrm>
                  <a:off x="4175252" y="2314340"/>
                  <a:ext cx="380522" cy="343000"/>
                </a:xfrm>
                <a:custGeom>
                  <a:avLst/>
                  <a:gdLst>
                    <a:gd name="csX0" fmla="*/ 0 w 380522"/>
                    <a:gd name="csY0" fmla="*/ 123177 h 343000"/>
                    <a:gd name="csX1" fmla="*/ 380522 w 380522"/>
                    <a:gd name="csY1" fmla="*/ 343001 h 343000"/>
                    <a:gd name="csX2" fmla="*/ 380522 w 380522"/>
                    <a:gd name="csY2" fmla="*/ 219445 h 343000"/>
                    <a:gd name="csX3" fmla="*/ 0 w 380522"/>
                    <a:gd name="csY3" fmla="*/ 0 h 343000"/>
                    <a:gd name="csX4" fmla="*/ 0 w 380522"/>
                    <a:gd name="csY4" fmla="*/ 123177 h 343000"/>
                  </a:gdLst>
                  <a:ahLst/>
                  <a:cxnLst>
                    <a:cxn ang="0">
                      <a:pos x="csX0" y="csY0"/>
                    </a:cxn>
                    <a:cxn ang="0">
                      <a:pos x="csX1" y="csY1"/>
                    </a:cxn>
                    <a:cxn ang="0">
                      <a:pos x="csX2" y="csY2"/>
                    </a:cxn>
                    <a:cxn ang="0">
                      <a:pos x="csX3" y="csY3"/>
                    </a:cxn>
                    <a:cxn ang="0">
                      <a:pos x="csX4" y="csY4"/>
                    </a:cxn>
                  </a:cxnLst>
                  <a:rect l="l" t="t" r="r" b="b"/>
                  <a:pathLst>
                    <a:path w="380522" h="343000">
                      <a:moveTo>
                        <a:pt x="0" y="123177"/>
                      </a:moveTo>
                      <a:lnTo>
                        <a:pt x="380522" y="343001"/>
                      </a:lnTo>
                      <a:lnTo>
                        <a:pt x="380522" y="219445"/>
                      </a:lnTo>
                      <a:lnTo>
                        <a:pt x="0" y="0"/>
                      </a:lnTo>
                      <a:lnTo>
                        <a:pt x="0" y="123177"/>
                      </a:lnTo>
                      <a:close/>
                    </a:path>
                  </a:pathLst>
                </a:custGeom>
                <a:solidFill>
                  <a:srgbClr val="F7970A"/>
                </a:solidFill>
                <a:ln w="37845" cap="flat">
                  <a:noFill/>
                  <a:prstDash val="solid"/>
                  <a:miter/>
                </a:ln>
              </p:spPr>
              <p:txBody>
                <a:bodyPr/>
                <a:lstStyle/>
                <a:p>
                  <a:endParaRPr lang="en-PK"/>
                </a:p>
              </p:txBody>
            </p:sp>
            <p:sp>
              <p:nvSpPr>
                <p:cNvPr id="1041" name="Freeform: Shape 1040">
                  <a:extLst>
                    <a:ext uri="{FF2B5EF4-FFF2-40B4-BE49-F238E27FC236}">
                      <a16:creationId xmlns:a16="http://schemas.microsoft.com/office/drawing/2014/main" id="{19DDF0D2-9E3D-4A12-339F-89731442B4C5}"/>
                    </a:ext>
                  </a:extLst>
                </p:cNvPr>
                <p:cNvSpPr/>
                <p:nvPr/>
              </p:nvSpPr>
              <p:spPr>
                <a:xfrm>
                  <a:off x="5256557" y="3787159"/>
                  <a:ext cx="283497" cy="454049"/>
                </a:xfrm>
                <a:custGeom>
                  <a:avLst/>
                  <a:gdLst>
                    <a:gd name="csX0" fmla="*/ 0 w 283497"/>
                    <a:gd name="csY0" fmla="*/ 227025 h 454049"/>
                    <a:gd name="csX1" fmla="*/ 142127 w 283497"/>
                    <a:gd name="csY1" fmla="*/ 0 h 454049"/>
                    <a:gd name="csX2" fmla="*/ 283497 w 283497"/>
                    <a:gd name="csY2" fmla="*/ 227025 h 454049"/>
                    <a:gd name="csX3" fmla="*/ 141369 w 283497"/>
                    <a:gd name="csY3" fmla="*/ 454050 h 454049"/>
                    <a:gd name="csX4" fmla="*/ 0 w 283497"/>
                    <a:gd name="csY4" fmla="*/ 226646 h 454049"/>
                  </a:gdLst>
                  <a:ahLst/>
                  <a:cxnLst>
                    <a:cxn ang="0">
                      <a:pos x="csX0" y="csY0"/>
                    </a:cxn>
                    <a:cxn ang="0">
                      <a:pos x="csX1" y="csY1"/>
                    </a:cxn>
                    <a:cxn ang="0">
                      <a:pos x="csX2" y="csY2"/>
                    </a:cxn>
                    <a:cxn ang="0">
                      <a:pos x="csX3" y="csY3"/>
                    </a:cxn>
                    <a:cxn ang="0">
                      <a:pos x="csX4" y="csY4"/>
                    </a:cxn>
                  </a:cxnLst>
                  <a:rect l="l" t="t" r="r" b="b"/>
                  <a:pathLst>
                    <a:path w="283497" h="454049">
                      <a:moveTo>
                        <a:pt x="0" y="227025"/>
                      </a:moveTo>
                      <a:cubicBezTo>
                        <a:pt x="0" y="101574"/>
                        <a:pt x="142127" y="0"/>
                        <a:pt x="142127" y="0"/>
                      </a:cubicBezTo>
                      <a:cubicBezTo>
                        <a:pt x="142127" y="0"/>
                        <a:pt x="283876" y="101953"/>
                        <a:pt x="283497" y="227025"/>
                      </a:cubicBezTo>
                      <a:cubicBezTo>
                        <a:pt x="283497" y="352476"/>
                        <a:pt x="141369" y="454050"/>
                        <a:pt x="141369" y="454050"/>
                      </a:cubicBezTo>
                      <a:cubicBezTo>
                        <a:pt x="141369" y="454050"/>
                        <a:pt x="0" y="352097"/>
                        <a:pt x="0" y="226646"/>
                      </a:cubicBezTo>
                      <a:close/>
                    </a:path>
                  </a:pathLst>
                </a:custGeom>
                <a:solidFill>
                  <a:srgbClr val="D3D3D3"/>
                </a:solidFill>
                <a:ln w="37845" cap="flat">
                  <a:noFill/>
                  <a:prstDash val="solid"/>
                  <a:miter/>
                </a:ln>
              </p:spPr>
              <p:txBody>
                <a:bodyPr/>
                <a:lstStyle/>
                <a:p>
                  <a:endParaRPr lang="en-PK"/>
                </a:p>
              </p:txBody>
            </p:sp>
            <p:sp>
              <p:nvSpPr>
                <p:cNvPr id="1042" name="Freeform: Shape 1041">
                  <a:extLst>
                    <a:ext uri="{FF2B5EF4-FFF2-40B4-BE49-F238E27FC236}">
                      <a16:creationId xmlns:a16="http://schemas.microsoft.com/office/drawing/2014/main" id="{D0C7FA03-F660-5ACD-D5BD-018C0341ABE0}"/>
                    </a:ext>
                  </a:extLst>
                </p:cNvPr>
                <p:cNvSpPr/>
                <p:nvPr/>
              </p:nvSpPr>
              <p:spPr>
                <a:xfrm>
                  <a:off x="5328948" y="3848179"/>
                  <a:ext cx="138337" cy="338452"/>
                </a:xfrm>
                <a:custGeom>
                  <a:avLst/>
                  <a:gdLst>
                    <a:gd name="csX0" fmla="*/ 0 w 138337"/>
                    <a:gd name="csY0" fmla="*/ 169037 h 338452"/>
                    <a:gd name="csX1" fmla="*/ 0 w 138337"/>
                    <a:gd name="csY1" fmla="*/ 169037 h 338452"/>
                    <a:gd name="csX2" fmla="*/ 68979 w 138337"/>
                    <a:gd name="csY2" fmla="*/ 338453 h 338452"/>
                    <a:gd name="csX3" fmla="*/ 138337 w 138337"/>
                    <a:gd name="csY3" fmla="*/ 169416 h 338452"/>
                    <a:gd name="csX4" fmla="*/ 138337 w 138337"/>
                    <a:gd name="csY4" fmla="*/ 169416 h 338452"/>
                    <a:gd name="csX5" fmla="*/ 69358 w 138337"/>
                    <a:gd name="csY5" fmla="*/ 0 h 338452"/>
                    <a:gd name="csX6" fmla="*/ 379 w 138337"/>
                    <a:gd name="csY6" fmla="*/ 169037 h 33845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38337" h="338452">
                      <a:moveTo>
                        <a:pt x="0" y="169037"/>
                      </a:moveTo>
                      <a:lnTo>
                        <a:pt x="0" y="169037"/>
                      </a:lnTo>
                      <a:cubicBezTo>
                        <a:pt x="0" y="236500"/>
                        <a:pt x="36764" y="296762"/>
                        <a:pt x="68979" y="338453"/>
                      </a:cubicBezTo>
                      <a:cubicBezTo>
                        <a:pt x="101195" y="297141"/>
                        <a:pt x="138337" y="236879"/>
                        <a:pt x="138337" y="169416"/>
                      </a:cubicBezTo>
                      <a:lnTo>
                        <a:pt x="138337" y="169416"/>
                      </a:lnTo>
                      <a:cubicBezTo>
                        <a:pt x="138337" y="101574"/>
                        <a:pt x="101574" y="41691"/>
                        <a:pt x="69358" y="0"/>
                      </a:cubicBezTo>
                      <a:cubicBezTo>
                        <a:pt x="37143" y="41312"/>
                        <a:pt x="379" y="101574"/>
                        <a:pt x="379" y="169037"/>
                      </a:cubicBezTo>
                      <a:close/>
                    </a:path>
                  </a:pathLst>
                </a:custGeom>
                <a:solidFill>
                  <a:srgbClr val="1D1512"/>
                </a:solidFill>
                <a:ln w="37845" cap="flat">
                  <a:noFill/>
                  <a:prstDash val="solid"/>
                  <a:miter/>
                </a:ln>
              </p:spPr>
              <p:txBody>
                <a:bodyPr/>
                <a:lstStyle/>
                <a:p>
                  <a:endParaRPr lang="en-PK"/>
                </a:p>
              </p:txBody>
            </p:sp>
            <p:sp>
              <p:nvSpPr>
                <p:cNvPr id="1043" name="Freeform: Shape 1042">
                  <a:extLst>
                    <a:ext uri="{FF2B5EF4-FFF2-40B4-BE49-F238E27FC236}">
                      <a16:creationId xmlns:a16="http://schemas.microsoft.com/office/drawing/2014/main" id="{221C6E43-2368-928C-BE1E-B47D5F614265}"/>
                    </a:ext>
                  </a:extLst>
                </p:cNvPr>
                <p:cNvSpPr/>
                <p:nvPr/>
              </p:nvSpPr>
              <p:spPr>
                <a:xfrm>
                  <a:off x="4167672" y="1106825"/>
                  <a:ext cx="2461646" cy="1421274"/>
                </a:xfrm>
                <a:custGeom>
                  <a:avLst/>
                  <a:gdLst>
                    <a:gd name="csX0" fmla="*/ 2461647 w 2461646"/>
                    <a:gd name="csY0" fmla="*/ 710637 h 1421274"/>
                    <a:gd name="csX1" fmla="*/ 1230634 w 2461646"/>
                    <a:gd name="csY1" fmla="*/ 0 h 1421274"/>
                    <a:gd name="csX2" fmla="*/ 0 w 2461646"/>
                    <a:gd name="csY2" fmla="*/ 710637 h 1421274"/>
                    <a:gd name="csX3" fmla="*/ 1230634 w 2461646"/>
                    <a:gd name="csY3" fmla="*/ 1421274 h 1421274"/>
                  </a:gdLst>
                  <a:ahLst/>
                  <a:cxnLst>
                    <a:cxn ang="0">
                      <a:pos x="csX0" y="csY0"/>
                    </a:cxn>
                    <a:cxn ang="0">
                      <a:pos x="csX1" y="csY1"/>
                    </a:cxn>
                    <a:cxn ang="0">
                      <a:pos x="csX2" y="csY2"/>
                    </a:cxn>
                    <a:cxn ang="0">
                      <a:pos x="csX3" y="csY3"/>
                    </a:cxn>
                  </a:cxnLst>
                  <a:rect l="l" t="t" r="r" b="b"/>
                  <a:pathLst>
                    <a:path w="2461646" h="1421274">
                      <a:moveTo>
                        <a:pt x="2461647" y="710637"/>
                      </a:moveTo>
                      <a:cubicBezTo>
                        <a:pt x="2123194" y="515449"/>
                        <a:pt x="1306435" y="43965"/>
                        <a:pt x="1230634" y="0"/>
                      </a:cubicBezTo>
                      <a:cubicBezTo>
                        <a:pt x="1154833" y="43965"/>
                        <a:pt x="338074" y="515449"/>
                        <a:pt x="0" y="710637"/>
                      </a:cubicBezTo>
                      <a:cubicBezTo>
                        <a:pt x="338074" y="905825"/>
                        <a:pt x="1154833" y="1377310"/>
                        <a:pt x="1230634" y="1421274"/>
                      </a:cubicBezTo>
                    </a:path>
                  </a:pathLst>
                </a:custGeom>
                <a:solidFill>
                  <a:srgbClr val="EDEDED"/>
                </a:solidFill>
                <a:ln w="37845" cap="flat">
                  <a:noFill/>
                  <a:prstDash val="solid"/>
                  <a:miter/>
                </a:ln>
              </p:spPr>
              <p:txBody>
                <a:bodyPr/>
                <a:lstStyle/>
                <a:p>
                  <a:endParaRPr lang="en-PK"/>
                </a:p>
              </p:txBody>
            </p:sp>
            <p:sp>
              <p:nvSpPr>
                <p:cNvPr id="1044" name="Freeform: Shape 1043">
                  <a:extLst>
                    <a:ext uri="{FF2B5EF4-FFF2-40B4-BE49-F238E27FC236}">
                      <a16:creationId xmlns:a16="http://schemas.microsoft.com/office/drawing/2014/main" id="{00F79CE1-8961-676F-523F-AC9BD3D18B8A}"/>
                    </a:ext>
                  </a:extLst>
                </p:cNvPr>
                <p:cNvSpPr/>
                <p:nvPr/>
              </p:nvSpPr>
              <p:spPr>
                <a:xfrm>
                  <a:off x="3870152" y="2203291"/>
                  <a:ext cx="141791" cy="129999"/>
                </a:xfrm>
                <a:custGeom>
                  <a:avLst/>
                  <a:gdLst>
                    <a:gd name="csX0" fmla="*/ 124693 w 141791"/>
                    <a:gd name="csY0" fmla="*/ 72011 h 129999"/>
                    <a:gd name="csX1" fmla="*/ 0 w 141791"/>
                    <a:gd name="csY1" fmla="*/ 0 h 129999"/>
                    <a:gd name="csX2" fmla="*/ 0 w 141791"/>
                    <a:gd name="csY2" fmla="*/ 57988 h 129999"/>
                    <a:gd name="csX3" fmla="*/ 125072 w 141791"/>
                    <a:gd name="csY3" fmla="*/ 129999 h 129999"/>
                    <a:gd name="csX4" fmla="*/ 137200 w 141791"/>
                    <a:gd name="csY4" fmla="*/ 118629 h 129999"/>
                    <a:gd name="csX5" fmla="*/ 124693 w 141791"/>
                    <a:gd name="csY5" fmla="*/ 72011 h 129999"/>
                  </a:gdLst>
                  <a:ahLst/>
                  <a:cxnLst>
                    <a:cxn ang="0">
                      <a:pos x="csX0" y="csY0"/>
                    </a:cxn>
                    <a:cxn ang="0">
                      <a:pos x="csX1" y="csY1"/>
                    </a:cxn>
                    <a:cxn ang="0">
                      <a:pos x="csX2" y="csY2"/>
                    </a:cxn>
                    <a:cxn ang="0">
                      <a:pos x="csX3" y="csY3"/>
                    </a:cxn>
                    <a:cxn ang="0">
                      <a:pos x="csX4" y="csY4"/>
                    </a:cxn>
                    <a:cxn ang="0">
                      <a:pos x="csX5" y="csY5"/>
                    </a:cxn>
                  </a:cxnLst>
                  <a:rect l="l" t="t" r="r" b="b"/>
                  <a:pathLst>
                    <a:path w="141791" h="129999">
                      <a:moveTo>
                        <a:pt x="124693" y="72011"/>
                      </a:moveTo>
                      <a:lnTo>
                        <a:pt x="0" y="0"/>
                      </a:lnTo>
                      <a:lnTo>
                        <a:pt x="0" y="57988"/>
                      </a:lnTo>
                      <a:lnTo>
                        <a:pt x="125072" y="129999"/>
                      </a:lnTo>
                      <a:cubicBezTo>
                        <a:pt x="129620" y="127346"/>
                        <a:pt x="134168" y="123556"/>
                        <a:pt x="137200" y="118629"/>
                      </a:cubicBezTo>
                      <a:cubicBezTo>
                        <a:pt x="146675" y="102332"/>
                        <a:pt x="140990" y="81486"/>
                        <a:pt x="124693" y="72011"/>
                      </a:cubicBezTo>
                      <a:close/>
                    </a:path>
                  </a:pathLst>
                </a:custGeom>
                <a:solidFill>
                  <a:srgbClr val="F7970A">
                    <a:alpha val="70000"/>
                  </a:srgbClr>
                </a:solidFill>
                <a:ln w="37845" cap="flat">
                  <a:noFill/>
                  <a:prstDash val="solid"/>
                  <a:miter/>
                </a:ln>
              </p:spPr>
              <p:txBody>
                <a:bodyPr/>
                <a:lstStyle/>
                <a:p>
                  <a:endParaRPr lang="en-PK"/>
                </a:p>
              </p:txBody>
            </p:sp>
            <p:sp>
              <p:nvSpPr>
                <p:cNvPr id="1045" name="Freeform: Shape 1044">
                  <a:extLst>
                    <a:ext uri="{FF2B5EF4-FFF2-40B4-BE49-F238E27FC236}">
                      <a16:creationId xmlns:a16="http://schemas.microsoft.com/office/drawing/2014/main" id="{88E8FEFC-BF49-ADE6-FEB5-6591D85C2362}"/>
                    </a:ext>
                  </a:extLst>
                </p:cNvPr>
                <p:cNvSpPr/>
                <p:nvPr/>
              </p:nvSpPr>
              <p:spPr>
                <a:xfrm>
                  <a:off x="5616614" y="2590257"/>
                  <a:ext cx="526818" cy="1371624"/>
                </a:xfrm>
                <a:custGeom>
                  <a:avLst/>
                  <a:gdLst>
                    <a:gd name="csX0" fmla="*/ 0 w 526818"/>
                    <a:gd name="csY0" fmla="*/ 1371624 h 1371624"/>
                    <a:gd name="csX1" fmla="*/ 526819 w 526818"/>
                    <a:gd name="csY1" fmla="*/ 1067661 h 1371624"/>
                    <a:gd name="csX2" fmla="*/ 526819 w 526818"/>
                    <a:gd name="csY2" fmla="*/ 0 h 1371624"/>
                    <a:gd name="csX3" fmla="*/ 0 w 526818"/>
                    <a:gd name="csY3" fmla="*/ 303963 h 1371624"/>
                    <a:gd name="csX4" fmla="*/ 0 w 526818"/>
                    <a:gd name="csY4" fmla="*/ 1371624 h 1371624"/>
                  </a:gdLst>
                  <a:ahLst/>
                  <a:cxnLst>
                    <a:cxn ang="0">
                      <a:pos x="csX0" y="csY0"/>
                    </a:cxn>
                    <a:cxn ang="0">
                      <a:pos x="csX1" y="csY1"/>
                    </a:cxn>
                    <a:cxn ang="0">
                      <a:pos x="csX2" y="csY2"/>
                    </a:cxn>
                    <a:cxn ang="0">
                      <a:pos x="csX3" y="csY3"/>
                    </a:cxn>
                    <a:cxn ang="0">
                      <a:pos x="csX4" y="csY4"/>
                    </a:cxn>
                  </a:cxnLst>
                  <a:rect l="l" t="t" r="r" b="b"/>
                  <a:pathLst>
                    <a:path w="526818" h="1371624">
                      <a:moveTo>
                        <a:pt x="0" y="1371624"/>
                      </a:moveTo>
                      <a:lnTo>
                        <a:pt x="526819" y="1067661"/>
                      </a:lnTo>
                      <a:lnTo>
                        <a:pt x="526819" y="0"/>
                      </a:lnTo>
                      <a:lnTo>
                        <a:pt x="0" y="303963"/>
                      </a:lnTo>
                      <a:lnTo>
                        <a:pt x="0" y="1371624"/>
                      </a:lnTo>
                      <a:close/>
                    </a:path>
                  </a:pathLst>
                </a:custGeom>
                <a:solidFill>
                  <a:srgbClr val="F7970A"/>
                </a:solidFill>
                <a:ln w="37845" cap="flat">
                  <a:noFill/>
                  <a:prstDash val="solid"/>
                  <a:miter/>
                </a:ln>
              </p:spPr>
              <p:txBody>
                <a:bodyPr/>
                <a:lstStyle/>
                <a:p>
                  <a:endParaRPr lang="en-PK"/>
                </a:p>
              </p:txBody>
            </p:sp>
            <p:sp>
              <p:nvSpPr>
                <p:cNvPr id="1046" name="Freeform: Shape 1045">
                  <a:extLst>
                    <a:ext uri="{FF2B5EF4-FFF2-40B4-BE49-F238E27FC236}">
                      <a16:creationId xmlns:a16="http://schemas.microsoft.com/office/drawing/2014/main" id="{2F34B053-218E-FAEB-D9E0-29319DD03AB3}"/>
                    </a:ext>
                  </a:extLst>
                </p:cNvPr>
                <p:cNvSpPr/>
                <p:nvPr/>
              </p:nvSpPr>
              <p:spPr>
                <a:xfrm>
                  <a:off x="5616614" y="2590257"/>
                  <a:ext cx="526818" cy="381280"/>
                </a:xfrm>
                <a:custGeom>
                  <a:avLst/>
                  <a:gdLst>
                    <a:gd name="csX0" fmla="*/ 0 w 526818"/>
                    <a:gd name="csY0" fmla="*/ 381281 h 381280"/>
                    <a:gd name="csX1" fmla="*/ 526819 w 526818"/>
                    <a:gd name="csY1" fmla="*/ 77317 h 381280"/>
                    <a:gd name="csX2" fmla="*/ 526819 w 526818"/>
                    <a:gd name="csY2" fmla="*/ 0 h 381280"/>
                    <a:gd name="csX3" fmla="*/ 0 w 526818"/>
                    <a:gd name="csY3" fmla="*/ 303963 h 381280"/>
                    <a:gd name="csX4" fmla="*/ 0 w 526818"/>
                    <a:gd name="csY4" fmla="*/ 381281 h 381280"/>
                  </a:gdLst>
                  <a:ahLst/>
                  <a:cxnLst>
                    <a:cxn ang="0">
                      <a:pos x="csX0" y="csY0"/>
                    </a:cxn>
                    <a:cxn ang="0">
                      <a:pos x="csX1" y="csY1"/>
                    </a:cxn>
                    <a:cxn ang="0">
                      <a:pos x="csX2" y="csY2"/>
                    </a:cxn>
                    <a:cxn ang="0">
                      <a:pos x="csX3" y="csY3"/>
                    </a:cxn>
                    <a:cxn ang="0">
                      <a:pos x="csX4" y="csY4"/>
                    </a:cxn>
                  </a:cxnLst>
                  <a:rect l="l" t="t" r="r" b="b"/>
                  <a:pathLst>
                    <a:path w="526818" h="381280">
                      <a:moveTo>
                        <a:pt x="0" y="381281"/>
                      </a:moveTo>
                      <a:lnTo>
                        <a:pt x="526819" y="77317"/>
                      </a:lnTo>
                      <a:lnTo>
                        <a:pt x="526819" y="0"/>
                      </a:lnTo>
                      <a:lnTo>
                        <a:pt x="0" y="303963"/>
                      </a:lnTo>
                      <a:lnTo>
                        <a:pt x="0" y="381281"/>
                      </a:lnTo>
                      <a:close/>
                    </a:path>
                  </a:pathLst>
                </a:custGeom>
                <a:solidFill>
                  <a:srgbClr val="F7970A">
                    <a:alpha val="44000"/>
                  </a:srgbClr>
                </a:solidFill>
                <a:ln w="37845" cap="flat">
                  <a:noFill/>
                  <a:prstDash val="solid"/>
                  <a:miter/>
                </a:ln>
              </p:spPr>
              <p:txBody>
                <a:bodyPr/>
                <a:lstStyle/>
                <a:p>
                  <a:endParaRPr lang="en-PK"/>
                </a:p>
              </p:txBody>
            </p:sp>
            <p:sp>
              <p:nvSpPr>
                <p:cNvPr id="1047" name="Freeform: Shape 1046">
                  <a:extLst>
                    <a:ext uri="{FF2B5EF4-FFF2-40B4-BE49-F238E27FC236}">
                      <a16:creationId xmlns:a16="http://schemas.microsoft.com/office/drawing/2014/main" id="{6D56874A-DF6A-CE17-54D5-F83D6975AE93}"/>
                    </a:ext>
                  </a:extLst>
                </p:cNvPr>
                <p:cNvSpPr/>
                <p:nvPr/>
              </p:nvSpPr>
              <p:spPr>
                <a:xfrm>
                  <a:off x="5616614" y="3104568"/>
                  <a:ext cx="526439" cy="857312"/>
                </a:xfrm>
                <a:custGeom>
                  <a:avLst/>
                  <a:gdLst>
                    <a:gd name="csX0" fmla="*/ 0 w 526439"/>
                    <a:gd name="csY0" fmla="*/ 857313 h 857312"/>
                    <a:gd name="csX1" fmla="*/ 526440 w 526439"/>
                    <a:gd name="csY1" fmla="*/ 553349 h 857312"/>
                    <a:gd name="csX2" fmla="*/ 291077 w 526439"/>
                    <a:gd name="csY2" fmla="*/ 0 h 857312"/>
                    <a:gd name="csX3" fmla="*/ 0 w 526439"/>
                    <a:gd name="csY3" fmla="*/ 857313 h 857312"/>
                  </a:gdLst>
                  <a:ahLst/>
                  <a:cxnLst>
                    <a:cxn ang="0">
                      <a:pos x="csX0" y="csY0"/>
                    </a:cxn>
                    <a:cxn ang="0">
                      <a:pos x="csX1" y="csY1"/>
                    </a:cxn>
                    <a:cxn ang="0">
                      <a:pos x="csX2" y="csY2"/>
                    </a:cxn>
                    <a:cxn ang="0">
                      <a:pos x="csX3" y="csY3"/>
                    </a:cxn>
                  </a:cxnLst>
                  <a:rect l="l" t="t" r="r" b="b"/>
                  <a:pathLst>
                    <a:path w="526439" h="857312">
                      <a:moveTo>
                        <a:pt x="0" y="857313"/>
                      </a:moveTo>
                      <a:cubicBezTo>
                        <a:pt x="95131" y="802357"/>
                        <a:pt x="450260" y="603378"/>
                        <a:pt x="526440" y="553349"/>
                      </a:cubicBezTo>
                      <a:cubicBezTo>
                        <a:pt x="356645" y="383933"/>
                        <a:pt x="291077" y="0"/>
                        <a:pt x="291077" y="0"/>
                      </a:cubicBezTo>
                      <a:cubicBezTo>
                        <a:pt x="291077" y="0"/>
                        <a:pt x="219445" y="576469"/>
                        <a:pt x="0" y="857313"/>
                      </a:cubicBezTo>
                      <a:close/>
                    </a:path>
                  </a:pathLst>
                </a:custGeom>
                <a:solidFill>
                  <a:srgbClr val="1D1512">
                    <a:alpha val="25000"/>
                  </a:srgbClr>
                </a:solidFill>
                <a:ln w="37845" cap="flat">
                  <a:noFill/>
                  <a:prstDash val="solid"/>
                  <a:miter/>
                </a:ln>
              </p:spPr>
              <p:txBody>
                <a:bodyPr/>
                <a:lstStyle/>
                <a:p>
                  <a:endParaRPr lang="en-PK"/>
                </a:p>
              </p:txBody>
            </p:sp>
            <p:sp>
              <p:nvSpPr>
                <p:cNvPr id="1048" name="Freeform: Shape 1047">
                  <a:extLst>
                    <a:ext uri="{FF2B5EF4-FFF2-40B4-BE49-F238E27FC236}">
                      <a16:creationId xmlns:a16="http://schemas.microsoft.com/office/drawing/2014/main" id="{2946872A-9DD3-B0CE-EC4A-60C1603AF3D3}"/>
                    </a:ext>
                  </a:extLst>
                </p:cNvPr>
                <p:cNvSpPr/>
                <p:nvPr/>
              </p:nvSpPr>
              <p:spPr>
                <a:xfrm>
                  <a:off x="5328948" y="3848179"/>
                  <a:ext cx="68979" cy="338452"/>
                </a:xfrm>
                <a:custGeom>
                  <a:avLst/>
                  <a:gdLst>
                    <a:gd name="csX0" fmla="*/ 0 w 68979"/>
                    <a:gd name="csY0" fmla="*/ 169037 h 338452"/>
                    <a:gd name="csX1" fmla="*/ 0 w 68979"/>
                    <a:gd name="csY1" fmla="*/ 169037 h 338452"/>
                    <a:gd name="csX2" fmla="*/ 68979 w 68979"/>
                    <a:gd name="csY2" fmla="*/ 338453 h 338452"/>
                    <a:gd name="csX3" fmla="*/ 68979 w 68979"/>
                    <a:gd name="csY3" fmla="*/ 0 h 338452"/>
                    <a:gd name="csX4" fmla="*/ 0 w 68979"/>
                    <a:gd name="csY4" fmla="*/ 169037 h 338452"/>
                  </a:gdLst>
                  <a:ahLst/>
                  <a:cxnLst>
                    <a:cxn ang="0">
                      <a:pos x="csX0" y="csY0"/>
                    </a:cxn>
                    <a:cxn ang="0">
                      <a:pos x="csX1" y="csY1"/>
                    </a:cxn>
                    <a:cxn ang="0">
                      <a:pos x="csX2" y="csY2"/>
                    </a:cxn>
                    <a:cxn ang="0">
                      <a:pos x="csX3" y="csY3"/>
                    </a:cxn>
                    <a:cxn ang="0">
                      <a:pos x="csX4" y="csY4"/>
                    </a:cxn>
                  </a:cxnLst>
                  <a:rect l="l" t="t" r="r" b="b"/>
                  <a:pathLst>
                    <a:path w="68979" h="338452">
                      <a:moveTo>
                        <a:pt x="0" y="169037"/>
                      </a:moveTo>
                      <a:lnTo>
                        <a:pt x="0" y="169037"/>
                      </a:lnTo>
                      <a:cubicBezTo>
                        <a:pt x="0" y="236500"/>
                        <a:pt x="36764" y="296762"/>
                        <a:pt x="68979" y="338453"/>
                      </a:cubicBezTo>
                      <a:lnTo>
                        <a:pt x="68979" y="0"/>
                      </a:lnTo>
                      <a:cubicBezTo>
                        <a:pt x="37143" y="41312"/>
                        <a:pt x="379" y="101574"/>
                        <a:pt x="0" y="169037"/>
                      </a:cubicBezTo>
                      <a:close/>
                    </a:path>
                  </a:pathLst>
                </a:custGeom>
                <a:solidFill>
                  <a:srgbClr val="1D1512"/>
                </a:solidFill>
                <a:ln w="37845" cap="flat">
                  <a:noFill/>
                  <a:prstDash val="solid"/>
                  <a:miter/>
                </a:ln>
              </p:spPr>
              <p:txBody>
                <a:bodyPr/>
                <a:lstStyle/>
                <a:p>
                  <a:endParaRPr lang="en-PK"/>
                </a:p>
              </p:txBody>
            </p:sp>
          </p:grpSp>
        </p:grpSp>
        <p:sp>
          <p:nvSpPr>
            <p:cNvPr id="1049" name="Freeform: Shape 1048">
              <a:extLst>
                <a:ext uri="{FF2B5EF4-FFF2-40B4-BE49-F238E27FC236}">
                  <a16:creationId xmlns:a16="http://schemas.microsoft.com/office/drawing/2014/main" id="{8CD662FF-5049-C683-F04C-ED872F8CD432}"/>
                </a:ext>
              </a:extLst>
            </p:cNvPr>
            <p:cNvSpPr/>
            <p:nvPr/>
          </p:nvSpPr>
          <p:spPr>
            <a:xfrm>
              <a:off x="7469955" y="4063834"/>
              <a:ext cx="394503" cy="877779"/>
            </a:xfrm>
            <a:custGeom>
              <a:avLst/>
              <a:gdLst>
                <a:gd name="csX0" fmla="*/ 205801 w 394503"/>
                <a:gd name="csY0" fmla="*/ 0 h 877779"/>
                <a:gd name="csX1" fmla="*/ 239153 w 394503"/>
                <a:gd name="csY1" fmla="*/ 21982 h 877779"/>
                <a:gd name="csX2" fmla="*/ 247491 w 394503"/>
                <a:gd name="csY2" fmla="*/ 72769 h 877779"/>
                <a:gd name="csX3" fmla="*/ 247491 w 394503"/>
                <a:gd name="csY3" fmla="*/ 92099 h 877779"/>
                <a:gd name="csX4" fmla="*/ 292214 w 394503"/>
                <a:gd name="csY4" fmla="*/ 112186 h 877779"/>
                <a:gd name="csX5" fmla="*/ 305479 w 394503"/>
                <a:gd name="csY5" fmla="*/ 124693 h 877779"/>
                <a:gd name="csX6" fmla="*/ 322913 w 394503"/>
                <a:gd name="csY6" fmla="*/ 142507 h 877779"/>
                <a:gd name="csX7" fmla="*/ 377111 w 394503"/>
                <a:gd name="csY7" fmla="*/ 198221 h 877779"/>
                <a:gd name="csX8" fmla="*/ 381280 w 394503"/>
                <a:gd name="csY8" fmla="*/ 202390 h 877779"/>
                <a:gd name="csX9" fmla="*/ 381280 w 394503"/>
                <a:gd name="csY9" fmla="*/ 471863 h 877779"/>
                <a:gd name="csX10" fmla="*/ 381280 w 394503"/>
                <a:gd name="csY10" fmla="*/ 552971 h 877779"/>
                <a:gd name="csX11" fmla="*/ 381280 w 394503"/>
                <a:gd name="csY11" fmla="*/ 596935 h 877779"/>
                <a:gd name="csX12" fmla="*/ 382039 w 394503"/>
                <a:gd name="csY12" fmla="*/ 600346 h 877779"/>
                <a:gd name="csX13" fmla="*/ 394167 w 394503"/>
                <a:gd name="csY13" fmla="*/ 614370 h 877779"/>
                <a:gd name="csX14" fmla="*/ 394167 w 394503"/>
                <a:gd name="csY14" fmla="*/ 709879 h 877779"/>
                <a:gd name="csX15" fmla="*/ 394167 w 394503"/>
                <a:gd name="csY15" fmla="*/ 759908 h 877779"/>
                <a:gd name="csX16" fmla="*/ 394167 w 394503"/>
                <a:gd name="csY16" fmla="*/ 778479 h 877779"/>
                <a:gd name="csX17" fmla="*/ 324429 w 394503"/>
                <a:gd name="csY17" fmla="*/ 847080 h 877779"/>
                <a:gd name="csX18" fmla="*/ 293351 w 394503"/>
                <a:gd name="csY18" fmla="*/ 877779 h 877779"/>
                <a:gd name="csX19" fmla="*/ 156150 w 394503"/>
                <a:gd name="csY19" fmla="*/ 877779 h 877779"/>
                <a:gd name="csX20" fmla="*/ 118250 w 394503"/>
                <a:gd name="csY20" fmla="*/ 877779 h 877779"/>
                <a:gd name="csX21" fmla="*/ 99679 w 394503"/>
                <a:gd name="csY21" fmla="*/ 877779 h 877779"/>
                <a:gd name="csX22" fmla="*/ 99679 w 394503"/>
                <a:gd name="csY22" fmla="*/ 877021 h 877779"/>
                <a:gd name="csX23" fmla="*/ 100816 w 394503"/>
                <a:gd name="csY23" fmla="*/ 858450 h 877779"/>
                <a:gd name="csX24" fmla="*/ 100816 w 394503"/>
                <a:gd name="csY24" fmla="*/ 858450 h 877779"/>
                <a:gd name="csX25" fmla="*/ 100816 w 394503"/>
                <a:gd name="csY25" fmla="*/ 820928 h 877779"/>
                <a:gd name="csX26" fmla="*/ 100816 w 394503"/>
                <a:gd name="csY26" fmla="*/ 753465 h 877779"/>
                <a:gd name="csX27" fmla="*/ 100816 w 394503"/>
                <a:gd name="csY27" fmla="*/ 712532 h 877779"/>
                <a:gd name="csX28" fmla="*/ 0 w 394503"/>
                <a:gd name="csY28" fmla="*/ 614370 h 877779"/>
                <a:gd name="csX29" fmla="*/ 12507 w 394503"/>
                <a:gd name="csY29" fmla="*/ 598451 h 877779"/>
                <a:gd name="csX30" fmla="*/ 12507 w 394503"/>
                <a:gd name="csY30" fmla="*/ 495741 h 877779"/>
                <a:gd name="csX31" fmla="*/ 12507 w 394503"/>
                <a:gd name="csY31" fmla="*/ 317229 h 877779"/>
                <a:gd name="csX32" fmla="*/ 12507 w 394503"/>
                <a:gd name="csY32" fmla="*/ 241427 h 877779"/>
                <a:gd name="csX33" fmla="*/ 12507 w 394503"/>
                <a:gd name="csY33" fmla="*/ 202390 h 877779"/>
                <a:gd name="csX34" fmla="*/ 16676 w 394503"/>
                <a:gd name="csY34" fmla="*/ 198221 h 877779"/>
                <a:gd name="csX35" fmla="*/ 74285 w 394503"/>
                <a:gd name="csY35" fmla="*/ 139096 h 877779"/>
                <a:gd name="csX36" fmla="*/ 100437 w 394503"/>
                <a:gd name="csY36" fmla="*/ 113323 h 877779"/>
                <a:gd name="csX37" fmla="*/ 145917 w 394503"/>
                <a:gd name="csY37" fmla="*/ 92857 h 877779"/>
                <a:gd name="csX38" fmla="*/ 145917 w 394503"/>
                <a:gd name="csY38" fmla="*/ 81866 h 877779"/>
                <a:gd name="csX39" fmla="*/ 145917 w 394503"/>
                <a:gd name="csY39" fmla="*/ 48892 h 877779"/>
                <a:gd name="csX40" fmla="*/ 187229 w 394503"/>
                <a:gd name="csY40" fmla="*/ 1516 h 877779"/>
                <a:gd name="csX41" fmla="*/ 190640 w 394503"/>
                <a:gd name="csY41" fmla="*/ 8717 h 877779"/>
                <a:gd name="csX42" fmla="*/ 205421 w 394503"/>
                <a:gd name="csY42" fmla="*/ 6822 h 877779"/>
                <a:gd name="csX43" fmla="*/ 206179 w 394503"/>
                <a:gd name="csY43" fmla="*/ 1516 h 87777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Lst>
              <a:rect l="l" t="t" r="r" b="b"/>
              <a:pathLst>
                <a:path w="394503" h="877779">
                  <a:moveTo>
                    <a:pt x="205801" y="0"/>
                  </a:moveTo>
                  <a:cubicBezTo>
                    <a:pt x="219445" y="3032"/>
                    <a:pt x="231194" y="9854"/>
                    <a:pt x="239153" y="21982"/>
                  </a:cubicBezTo>
                  <a:cubicBezTo>
                    <a:pt x="249386" y="37143"/>
                    <a:pt x="247112" y="55335"/>
                    <a:pt x="247491" y="72769"/>
                  </a:cubicBezTo>
                  <a:cubicBezTo>
                    <a:pt x="247491" y="76559"/>
                    <a:pt x="247491" y="88688"/>
                    <a:pt x="247491" y="92099"/>
                  </a:cubicBezTo>
                  <a:cubicBezTo>
                    <a:pt x="261515" y="96268"/>
                    <a:pt x="279707" y="104227"/>
                    <a:pt x="292214" y="112186"/>
                  </a:cubicBezTo>
                  <a:cubicBezTo>
                    <a:pt x="295625" y="114081"/>
                    <a:pt x="302447" y="121661"/>
                    <a:pt x="305479" y="124693"/>
                  </a:cubicBezTo>
                  <a:lnTo>
                    <a:pt x="322913" y="142507"/>
                  </a:lnTo>
                  <a:cubicBezTo>
                    <a:pt x="340348" y="160320"/>
                    <a:pt x="360435" y="180028"/>
                    <a:pt x="377111" y="198221"/>
                  </a:cubicBezTo>
                  <a:cubicBezTo>
                    <a:pt x="378627" y="199737"/>
                    <a:pt x="379764" y="200494"/>
                    <a:pt x="381280" y="202390"/>
                  </a:cubicBezTo>
                  <a:lnTo>
                    <a:pt x="381280" y="471863"/>
                  </a:lnTo>
                  <a:cubicBezTo>
                    <a:pt x="381280" y="471863"/>
                    <a:pt x="381280" y="552971"/>
                    <a:pt x="381280" y="552971"/>
                  </a:cubicBezTo>
                  <a:cubicBezTo>
                    <a:pt x="381280" y="566994"/>
                    <a:pt x="380901" y="582912"/>
                    <a:pt x="381280" y="596935"/>
                  </a:cubicBezTo>
                  <a:cubicBezTo>
                    <a:pt x="382039" y="598072"/>
                    <a:pt x="382039" y="598830"/>
                    <a:pt x="382039" y="600346"/>
                  </a:cubicBezTo>
                  <a:cubicBezTo>
                    <a:pt x="385449" y="603757"/>
                    <a:pt x="391893" y="610579"/>
                    <a:pt x="394167" y="614370"/>
                  </a:cubicBezTo>
                  <a:lnTo>
                    <a:pt x="394167" y="709879"/>
                  </a:lnTo>
                  <a:cubicBezTo>
                    <a:pt x="394167" y="724660"/>
                    <a:pt x="394925" y="745506"/>
                    <a:pt x="394167" y="759908"/>
                  </a:cubicBezTo>
                  <a:cubicBezTo>
                    <a:pt x="394167" y="762940"/>
                    <a:pt x="394546" y="775826"/>
                    <a:pt x="394167" y="778479"/>
                  </a:cubicBezTo>
                  <a:lnTo>
                    <a:pt x="324429" y="847080"/>
                  </a:lnTo>
                  <a:cubicBezTo>
                    <a:pt x="314954" y="856555"/>
                    <a:pt x="302826" y="869062"/>
                    <a:pt x="293351" y="877779"/>
                  </a:cubicBezTo>
                  <a:lnTo>
                    <a:pt x="156150" y="877779"/>
                  </a:lnTo>
                  <a:cubicBezTo>
                    <a:pt x="156150" y="877779"/>
                    <a:pt x="118250" y="877779"/>
                    <a:pt x="118250" y="877779"/>
                  </a:cubicBezTo>
                  <a:cubicBezTo>
                    <a:pt x="114460" y="877779"/>
                    <a:pt x="102332" y="877779"/>
                    <a:pt x="99679" y="877779"/>
                  </a:cubicBezTo>
                  <a:lnTo>
                    <a:pt x="99679" y="877021"/>
                  </a:lnTo>
                  <a:cubicBezTo>
                    <a:pt x="101574" y="873989"/>
                    <a:pt x="100816" y="862619"/>
                    <a:pt x="100816" y="858450"/>
                  </a:cubicBezTo>
                  <a:lnTo>
                    <a:pt x="100816" y="858450"/>
                  </a:lnTo>
                  <a:cubicBezTo>
                    <a:pt x="101574" y="846322"/>
                    <a:pt x="100816" y="833056"/>
                    <a:pt x="100816" y="820928"/>
                  </a:cubicBezTo>
                  <a:lnTo>
                    <a:pt x="100816" y="753465"/>
                  </a:lnTo>
                  <a:cubicBezTo>
                    <a:pt x="100816" y="740200"/>
                    <a:pt x="100816" y="725797"/>
                    <a:pt x="100816" y="712532"/>
                  </a:cubicBezTo>
                  <a:cubicBezTo>
                    <a:pt x="99300" y="712153"/>
                    <a:pt x="9854" y="623466"/>
                    <a:pt x="0" y="614370"/>
                  </a:cubicBezTo>
                  <a:cubicBezTo>
                    <a:pt x="3790" y="610201"/>
                    <a:pt x="8717" y="603379"/>
                    <a:pt x="12507" y="598451"/>
                  </a:cubicBezTo>
                  <a:cubicBezTo>
                    <a:pt x="13265" y="565478"/>
                    <a:pt x="12507" y="529093"/>
                    <a:pt x="12507" y="495741"/>
                  </a:cubicBezTo>
                  <a:lnTo>
                    <a:pt x="12507" y="317229"/>
                  </a:lnTo>
                  <a:cubicBezTo>
                    <a:pt x="12507" y="317229"/>
                    <a:pt x="12507" y="241427"/>
                    <a:pt x="12507" y="241427"/>
                  </a:cubicBezTo>
                  <a:cubicBezTo>
                    <a:pt x="12507" y="230057"/>
                    <a:pt x="11749" y="213381"/>
                    <a:pt x="12507" y="202390"/>
                  </a:cubicBezTo>
                  <a:cubicBezTo>
                    <a:pt x="14023" y="200874"/>
                    <a:pt x="15160" y="199737"/>
                    <a:pt x="16676" y="198221"/>
                  </a:cubicBezTo>
                  <a:cubicBezTo>
                    <a:pt x="34869" y="178512"/>
                    <a:pt x="55714" y="158804"/>
                    <a:pt x="74285" y="139096"/>
                  </a:cubicBezTo>
                  <a:cubicBezTo>
                    <a:pt x="78075" y="134927"/>
                    <a:pt x="96646" y="115597"/>
                    <a:pt x="100437" y="113323"/>
                  </a:cubicBezTo>
                  <a:cubicBezTo>
                    <a:pt x="111049" y="106122"/>
                    <a:pt x="133410" y="97026"/>
                    <a:pt x="145917" y="92857"/>
                  </a:cubicBezTo>
                  <a:lnTo>
                    <a:pt x="145917" y="81866"/>
                  </a:lnTo>
                  <a:cubicBezTo>
                    <a:pt x="145917" y="70874"/>
                    <a:pt x="145917" y="59504"/>
                    <a:pt x="145917" y="48892"/>
                  </a:cubicBezTo>
                  <a:cubicBezTo>
                    <a:pt x="147054" y="24257"/>
                    <a:pt x="163352" y="6822"/>
                    <a:pt x="187229" y="1516"/>
                  </a:cubicBezTo>
                  <a:cubicBezTo>
                    <a:pt x="187229" y="6064"/>
                    <a:pt x="186850" y="6064"/>
                    <a:pt x="190640" y="8717"/>
                  </a:cubicBezTo>
                  <a:cubicBezTo>
                    <a:pt x="195188" y="9854"/>
                    <a:pt x="202011" y="10612"/>
                    <a:pt x="205421" y="6822"/>
                  </a:cubicBezTo>
                  <a:cubicBezTo>
                    <a:pt x="206558" y="5306"/>
                    <a:pt x="206179" y="3411"/>
                    <a:pt x="206179" y="1516"/>
                  </a:cubicBezTo>
                  <a:close/>
                </a:path>
              </a:pathLst>
            </a:custGeom>
            <a:solidFill>
              <a:srgbClr val="ED9636"/>
            </a:solidFill>
            <a:ln w="37845" cap="flat">
              <a:noFill/>
              <a:prstDash val="solid"/>
              <a:miter/>
            </a:ln>
          </p:spPr>
          <p:txBody>
            <a:bodyPr/>
            <a:lstStyle/>
            <a:p>
              <a:endParaRPr lang="en-PK"/>
            </a:p>
          </p:txBody>
        </p:sp>
        <p:sp>
          <p:nvSpPr>
            <p:cNvPr id="1050" name="Freeform: Shape 1049">
              <a:extLst>
                <a:ext uri="{FF2B5EF4-FFF2-40B4-BE49-F238E27FC236}">
                  <a16:creationId xmlns:a16="http://schemas.microsoft.com/office/drawing/2014/main" id="{15889455-6C1C-3113-8EFF-2427992E4C9C}"/>
                </a:ext>
              </a:extLst>
            </p:cNvPr>
            <p:cNvSpPr/>
            <p:nvPr/>
          </p:nvSpPr>
          <p:spPr>
            <a:xfrm>
              <a:off x="7482083" y="4063834"/>
              <a:ext cx="369152" cy="296004"/>
            </a:xfrm>
            <a:custGeom>
              <a:avLst/>
              <a:gdLst>
                <a:gd name="csX0" fmla="*/ 193672 w 369152"/>
                <a:gd name="csY0" fmla="*/ 0 h 296004"/>
                <a:gd name="csX1" fmla="*/ 227025 w 369152"/>
                <a:gd name="csY1" fmla="*/ 21982 h 296004"/>
                <a:gd name="csX2" fmla="*/ 235363 w 369152"/>
                <a:gd name="csY2" fmla="*/ 72769 h 296004"/>
                <a:gd name="csX3" fmla="*/ 235363 w 369152"/>
                <a:gd name="csY3" fmla="*/ 92099 h 296004"/>
                <a:gd name="csX4" fmla="*/ 280086 w 369152"/>
                <a:gd name="csY4" fmla="*/ 112186 h 296004"/>
                <a:gd name="csX5" fmla="*/ 293351 w 369152"/>
                <a:gd name="csY5" fmla="*/ 124693 h 296004"/>
                <a:gd name="csX6" fmla="*/ 310785 w 369152"/>
                <a:gd name="csY6" fmla="*/ 142507 h 296004"/>
                <a:gd name="csX7" fmla="*/ 364983 w 369152"/>
                <a:gd name="csY7" fmla="*/ 198221 h 296004"/>
                <a:gd name="csX8" fmla="*/ 369152 w 369152"/>
                <a:gd name="csY8" fmla="*/ 202390 h 296004"/>
                <a:gd name="csX9" fmla="*/ 308890 w 369152"/>
                <a:gd name="csY9" fmla="*/ 263031 h 296004"/>
                <a:gd name="csX10" fmla="*/ 275917 w 369152"/>
                <a:gd name="csY10" fmla="*/ 296004 h 296004"/>
                <a:gd name="csX11" fmla="*/ 272506 w 369152"/>
                <a:gd name="csY11" fmla="*/ 296004 h 296004"/>
                <a:gd name="csX12" fmla="*/ 252039 w 369152"/>
                <a:gd name="csY12" fmla="*/ 296004 h 296004"/>
                <a:gd name="csX13" fmla="*/ 213760 w 369152"/>
                <a:gd name="csY13" fmla="*/ 296004 h 296004"/>
                <a:gd name="csX14" fmla="*/ 93615 w 369152"/>
                <a:gd name="csY14" fmla="*/ 296004 h 296004"/>
                <a:gd name="csX15" fmla="*/ 92856 w 369152"/>
                <a:gd name="csY15" fmla="*/ 296004 h 296004"/>
                <a:gd name="csX16" fmla="*/ 56093 w 369152"/>
                <a:gd name="csY16" fmla="*/ 258482 h 296004"/>
                <a:gd name="csX17" fmla="*/ 0 w 369152"/>
                <a:gd name="csY17" fmla="*/ 202011 h 296004"/>
                <a:gd name="csX18" fmla="*/ 4169 w 369152"/>
                <a:gd name="csY18" fmla="*/ 197841 h 296004"/>
                <a:gd name="csX19" fmla="*/ 61778 w 369152"/>
                <a:gd name="csY19" fmla="*/ 138717 h 296004"/>
                <a:gd name="csX20" fmla="*/ 87929 w 369152"/>
                <a:gd name="csY20" fmla="*/ 112944 h 296004"/>
                <a:gd name="csX21" fmla="*/ 133410 w 369152"/>
                <a:gd name="csY21" fmla="*/ 92478 h 296004"/>
                <a:gd name="csX22" fmla="*/ 133410 w 369152"/>
                <a:gd name="csY22" fmla="*/ 81486 h 296004"/>
                <a:gd name="csX23" fmla="*/ 133410 w 369152"/>
                <a:gd name="csY23" fmla="*/ 48513 h 296004"/>
                <a:gd name="csX24" fmla="*/ 174722 w 369152"/>
                <a:gd name="csY24" fmla="*/ 1137 h 296004"/>
                <a:gd name="csX25" fmla="*/ 178133 w 369152"/>
                <a:gd name="csY25" fmla="*/ 8338 h 296004"/>
                <a:gd name="csX26" fmla="*/ 192914 w 369152"/>
                <a:gd name="csY26" fmla="*/ 6443 h 296004"/>
                <a:gd name="csX27" fmla="*/ 193672 w 369152"/>
                <a:gd name="csY27" fmla="*/ 1137 h 29600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Lst>
              <a:rect l="l" t="t" r="r" b="b"/>
              <a:pathLst>
                <a:path w="369152" h="296004">
                  <a:moveTo>
                    <a:pt x="193672" y="0"/>
                  </a:moveTo>
                  <a:cubicBezTo>
                    <a:pt x="207317" y="3032"/>
                    <a:pt x="219066" y="9854"/>
                    <a:pt x="227025" y="21982"/>
                  </a:cubicBezTo>
                  <a:cubicBezTo>
                    <a:pt x="237258" y="37143"/>
                    <a:pt x="234984" y="55335"/>
                    <a:pt x="235363" y="72769"/>
                  </a:cubicBezTo>
                  <a:cubicBezTo>
                    <a:pt x="235363" y="76559"/>
                    <a:pt x="235363" y="88688"/>
                    <a:pt x="235363" y="92099"/>
                  </a:cubicBezTo>
                  <a:cubicBezTo>
                    <a:pt x="249386" y="96268"/>
                    <a:pt x="267578" y="104227"/>
                    <a:pt x="280086" y="112186"/>
                  </a:cubicBezTo>
                  <a:cubicBezTo>
                    <a:pt x="283497" y="114081"/>
                    <a:pt x="290319" y="121661"/>
                    <a:pt x="293351" y="124693"/>
                  </a:cubicBezTo>
                  <a:lnTo>
                    <a:pt x="310785" y="142507"/>
                  </a:lnTo>
                  <a:cubicBezTo>
                    <a:pt x="328219" y="160320"/>
                    <a:pt x="348307" y="180028"/>
                    <a:pt x="364983" y="198221"/>
                  </a:cubicBezTo>
                  <a:cubicBezTo>
                    <a:pt x="366499" y="199737"/>
                    <a:pt x="367636" y="200494"/>
                    <a:pt x="369152" y="202390"/>
                  </a:cubicBezTo>
                  <a:lnTo>
                    <a:pt x="308890" y="263031"/>
                  </a:lnTo>
                  <a:cubicBezTo>
                    <a:pt x="298657" y="273264"/>
                    <a:pt x="286529" y="286529"/>
                    <a:pt x="275917" y="296004"/>
                  </a:cubicBezTo>
                  <a:lnTo>
                    <a:pt x="272506" y="296004"/>
                  </a:lnTo>
                  <a:cubicBezTo>
                    <a:pt x="266821" y="296004"/>
                    <a:pt x="257724" y="296004"/>
                    <a:pt x="252039" y="296004"/>
                  </a:cubicBezTo>
                  <a:lnTo>
                    <a:pt x="213760" y="296004"/>
                  </a:lnTo>
                  <a:cubicBezTo>
                    <a:pt x="213760" y="296004"/>
                    <a:pt x="93615" y="296004"/>
                    <a:pt x="93615" y="296004"/>
                  </a:cubicBezTo>
                  <a:lnTo>
                    <a:pt x="92856" y="296004"/>
                  </a:lnTo>
                  <a:cubicBezTo>
                    <a:pt x="81107" y="285013"/>
                    <a:pt x="67842" y="270611"/>
                    <a:pt x="56093" y="258482"/>
                  </a:cubicBezTo>
                  <a:lnTo>
                    <a:pt x="0" y="202011"/>
                  </a:lnTo>
                  <a:cubicBezTo>
                    <a:pt x="0" y="202011"/>
                    <a:pt x="2653" y="199357"/>
                    <a:pt x="4169" y="197841"/>
                  </a:cubicBezTo>
                  <a:cubicBezTo>
                    <a:pt x="22361" y="178133"/>
                    <a:pt x="43207" y="158425"/>
                    <a:pt x="61778" y="138717"/>
                  </a:cubicBezTo>
                  <a:cubicBezTo>
                    <a:pt x="65568" y="134547"/>
                    <a:pt x="84139" y="115218"/>
                    <a:pt x="87929" y="112944"/>
                  </a:cubicBezTo>
                  <a:cubicBezTo>
                    <a:pt x="98542" y="105743"/>
                    <a:pt x="120903" y="96647"/>
                    <a:pt x="133410" y="92478"/>
                  </a:cubicBezTo>
                  <a:lnTo>
                    <a:pt x="133410" y="81486"/>
                  </a:lnTo>
                  <a:cubicBezTo>
                    <a:pt x="133410" y="70495"/>
                    <a:pt x="133410" y="59125"/>
                    <a:pt x="133410" y="48513"/>
                  </a:cubicBezTo>
                  <a:cubicBezTo>
                    <a:pt x="134547" y="23878"/>
                    <a:pt x="150844" y="6443"/>
                    <a:pt x="174722" y="1137"/>
                  </a:cubicBezTo>
                  <a:cubicBezTo>
                    <a:pt x="174722" y="5685"/>
                    <a:pt x="174343" y="5685"/>
                    <a:pt x="178133" y="8338"/>
                  </a:cubicBezTo>
                  <a:cubicBezTo>
                    <a:pt x="182681" y="9475"/>
                    <a:pt x="189503" y="10233"/>
                    <a:pt x="192914" y="6443"/>
                  </a:cubicBezTo>
                  <a:cubicBezTo>
                    <a:pt x="194051" y="4927"/>
                    <a:pt x="193672" y="3032"/>
                    <a:pt x="193672" y="1137"/>
                  </a:cubicBezTo>
                  <a:close/>
                </a:path>
              </a:pathLst>
            </a:custGeom>
            <a:solidFill>
              <a:srgbClr val="ED9636"/>
            </a:solidFill>
            <a:ln w="37845" cap="flat">
              <a:noFill/>
              <a:prstDash val="solid"/>
              <a:miter/>
            </a:ln>
          </p:spPr>
          <p:txBody>
            <a:bodyPr/>
            <a:lstStyle/>
            <a:p>
              <a:endParaRPr lang="en-PK"/>
            </a:p>
          </p:txBody>
        </p:sp>
        <p:sp>
          <p:nvSpPr>
            <p:cNvPr id="1051" name="Freeform: Shape 1050">
              <a:extLst>
                <a:ext uri="{FF2B5EF4-FFF2-40B4-BE49-F238E27FC236}">
                  <a16:creationId xmlns:a16="http://schemas.microsoft.com/office/drawing/2014/main" id="{462BABB0-CE7B-DD8D-D0DD-D97DB12AD8E2}"/>
                </a:ext>
              </a:extLst>
            </p:cNvPr>
            <p:cNvSpPr/>
            <p:nvPr/>
          </p:nvSpPr>
          <p:spPr>
            <a:xfrm>
              <a:off x="7575319" y="4202550"/>
              <a:ext cx="181547" cy="156529"/>
            </a:xfrm>
            <a:custGeom>
              <a:avLst/>
              <a:gdLst>
                <a:gd name="csX0" fmla="*/ 64810 w 181547"/>
                <a:gd name="csY0" fmla="*/ 0 h 156529"/>
                <a:gd name="csX1" fmla="*/ 116734 w 181547"/>
                <a:gd name="csY1" fmla="*/ 0 h 156529"/>
                <a:gd name="csX2" fmla="*/ 145538 w 181547"/>
                <a:gd name="csY2" fmla="*/ 64052 h 156529"/>
                <a:gd name="csX3" fmla="*/ 181544 w 181547"/>
                <a:gd name="csY3" fmla="*/ 155772 h 156529"/>
                <a:gd name="csX4" fmla="*/ 178891 w 181547"/>
                <a:gd name="csY4" fmla="*/ 156530 h 156529"/>
                <a:gd name="csX5" fmla="*/ 158425 w 181547"/>
                <a:gd name="csY5" fmla="*/ 156530 h 156529"/>
                <a:gd name="csX6" fmla="*/ 120145 w 181547"/>
                <a:gd name="csY6" fmla="*/ 156530 h 156529"/>
                <a:gd name="csX7" fmla="*/ 0 w 181547"/>
                <a:gd name="csY7" fmla="*/ 156530 h 156529"/>
                <a:gd name="csX8" fmla="*/ 2653 w 181547"/>
                <a:gd name="csY8" fmla="*/ 147813 h 156529"/>
                <a:gd name="csX9" fmla="*/ 56472 w 181547"/>
                <a:gd name="csY9" fmla="*/ 18571 h 156529"/>
                <a:gd name="csX10" fmla="*/ 64810 w 181547"/>
                <a:gd name="csY10" fmla="*/ 379 h 15652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181547" h="156529">
                  <a:moveTo>
                    <a:pt x="64810" y="0"/>
                  </a:moveTo>
                  <a:cubicBezTo>
                    <a:pt x="81107" y="5306"/>
                    <a:pt x="100816" y="6064"/>
                    <a:pt x="116734" y="0"/>
                  </a:cubicBezTo>
                  <a:cubicBezTo>
                    <a:pt x="125451" y="18571"/>
                    <a:pt x="138337" y="45102"/>
                    <a:pt x="145538" y="64052"/>
                  </a:cubicBezTo>
                  <a:cubicBezTo>
                    <a:pt x="148570" y="72011"/>
                    <a:pt x="181923" y="153498"/>
                    <a:pt x="181544" y="155772"/>
                  </a:cubicBezTo>
                  <a:lnTo>
                    <a:pt x="178891" y="156530"/>
                  </a:lnTo>
                  <a:cubicBezTo>
                    <a:pt x="173206" y="156530"/>
                    <a:pt x="164110" y="156530"/>
                    <a:pt x="158425" y="156530"/>
                  </a:cubicBezTo>
                  <a:lnTo>
                    <a:pt x="120145" y="156530"/>
                  </a:lnTo>
                  <a:cubicBezTo>
                    <a:pt x="120145" y="156530"/>
                    <a:pt x="0" y="156530"/>
                    <a:pt x="0" y="156530"/>
                  </a:cubicBezTo>
                  <a:cubicBezTo>
                    <a:pt x="0" y="154256"/>
                    <a:pt x="1895" y="149707"/>
                    <a:pt x="2653" y="147813"/>
                  </a:cubicBezTo>
                  <a:cubicBezTo>
                    <a:pt x="20087" y="104606"/>
                    <a:pt x="36005" y="60641"/>
                    <a:pt x="56472" y="18571"/>
                  </a:cubicBezTo>
                  <a:cubicBezTo>
                    <a:pt x="59504" y="12507"/>
                    <a:pt x="62157" y="6443"/>
                    <a:pt x="64810" y="379"/>
                  </a:cubicBezTo>
                  <a:close/>
                </a:path>
              </a:pathLst>
            </a:custGeom>
            <a:solidFill>
              <a:srgbClr val="FAC953"/>
            </a:solidFill>
            <a:ln w="37845" cap="flat">
              <a:noFill/>
              <a:prstDash val="solid"/>
              <a:miter/>
            </a:ln>
          </p:spPr>
          <p:txBody>
            <a:bodyPr/>
            <a:lstStyle/>
            <a:p>
              <a:endParaRPr lang="en-PK"/>
            </a:p>
          </p:txBody>
        </p:sp>
        <p:sp>
          <p:nvSpPr>
            <p:cNvPr id="1052" name="Freeform: Shape 1051">
              <a:extLst>
                <a:ext uri="{FF2B5EF4-FFF2-40B4-BE49-F238E27FC236}">
                  <a16:creationId xmlns:a16="http://schemas.microsoft.com/office/drawing/2014/main" id="{66C73679-BD85-47A2-6822-AB0D04B9ADB1}"/>
                </a:ext>
              </a:extLst>
            </p:cNvPr>
            <p:cNvSpPr/>
            <p:nvPr/>
          </p:nvSpPr>
          <p:spPr>
            <a:xfrm>
              <a:off x="7691674" y="4174882"/>
              <a:ext cx="158803" cy="184197"/>
            </a:xfrm>
            <a:custGeom>
              <a:avLst/>
              <a:gdLst>
                <a:gd name="csX0" fmla="*/ 379 w 158803"/>
                <a:gd name="csY0" fmla="*/ 27668 h 184197"/>
                <a:gd name="csX1" fmla="*/ 25772 w 158803"/>
                <a:gd name="csY1" fmla="*/ 0 h 184197"/>
                <a:gd name="csX2" fmla="*/ 120903 w 158803"/>
                <a:gd name="csY2" fmla="*/ 63294 h 184197"/>
                <a:gd name="csX3" fmla="*/ 154635 w 158803"/>
                <a:gd name="csY3" fmla="*/ 86414 h 184197"/>
                <a:gd name="csX4" fmla="*/ 158804 w 158803"/>
                <a:gd name="csY4" fmla="*/ 90583 h 184197"/>
                <a:gd name="csX5" fmla="*/ 98542 w 158803"/>
                <a:gd name="csY5" fmla="*/ 151224 h 184197"/>
                <a:gd name="csX6" fmla="*/ 65568 w 158803"/>
                <a:gd name="csY6" fmla="*/ 184197 h 184197"/>
                <a:gd name="csX7" fmla="*/ 62157 w 158803"/>
                <a:gd name="csY7" fmla="*/ 184197 h 184197"/>
                <a:gd name="csX8" fmla="*/ 64810 w 158803"/>
                <a:gd name="csY8" fmla="*/ 183439 h 184197"/>
                <a:gd name="csX9" fmla="*/ 28805 w 158803"/>
                <a:gd name="csY9" fmla="*/ 91720 h 184197"/>
                <a:gd name="csX10" fmla="*/ 0 w 158803"/>
                <a:gd name="csY10" fmla="*/ 27668 h 18419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158803" h="184197">
                  <a:moveTo>
                    <a:pt x="379" y="27668"/>
                  </a:moveTo>
                  <a:cubicBezTo>
                    <a:pt x="13265" y="22362"/>
                    <a:pt x="24635" y="15539"/>
                    <a:pt x="25772" y="0"/>
                  </a:cubicBezTo>
                  <a:cubicBezTo>
                    <a:pt x="59504" y="19708"/>
                    <a:pt x="89825" y="39796"/>
                    <a:pt x="120903" y="63294"/>
                  </a:cubicBezTo>
                  <a:cubicBezTo>
                    <a:pt x="125830" y="67084"/>
                    <a:pt x="151223" y="85656"/>
                    <a:pt x="154635" y="86414"/>
                  </a:cubicBezTo>
                  <a:cubicBezTo>
                    <a:pt x="156151" y="87929"/>
                    <a:pt x="157288" y="88688"/>
                    <a:pt x="158804" y="90583"/>
                  </a:cubicBezTo>
                  <a:lnTo>
                    <a:pt x="98542" y="151224"/>
                  </a:lnTo>
                  <a:cubicBezTo>
                    <a:pt x="88309" y="161457"/>
                    <a:pt x="76180" y="174722"/>
                    <a:pt x="65568" y="184197"/>
                  </a:cubicBezTo>
                  <a:lnTo>
                    <a:pt x="62157" y="184197"/>
                  </a:lnTo>
                  <a:cubicBezTo>
                    <a:pt x="62157" y="184197"/>
                    <a:pt x="64810" y="183439"/>
                    <a:pt x="64810" y="183439"/>
                  </a:cubicBezTo>
                  <a:cubicBezTo>
                    <a:pt x="65189" y="181165"/>
                    <a:pt x="31836" y="99679"/>
                    <a:pt x="28805" y="91720"/>
                  </a:cubicBezTo>
                  <a:cubicBezTo>
                    <a:pt x="21224" y="72769"/>
                    <a:pt x="8717" y="46618"/>
                    <a:pt x="0" y="27668"/>
                  </a:cubicBezTo>
                  <a:close/>
                </a:path>
              </a:pathLst>
            </a:custGeom>
            <a:solidFill>
              <a:srgbClr val="F1B342"/>
            </a:solidFill>
            <a:ln w="37845" cap="flat">
              <a:noFill/>
              <a:prstDash val="solid"/>
              <a:miter/>
            </a:ln>
          </p:spPr>
          <p:txBody>
            <a:bodyPr/>
            <a:lstStyle/>
            <a:p>
              <a:endParaRPr lang="en-PK"/>
            </a:p>
          </p:txBody>
        </p:sp>
        <p:sp>
          <p:nvSpPr>
            <p:cNvPr id="1053" name="Freeform: Shape 1052">
              <a:extLst>
                <a:ext uri="{FF2B5EF4-FFF2-40B4-BE49-F238E27FC236}">
                  <a16:creationId xmlns:a16="http://schemas.microsoft.com/office/drawing/2014/main" id="{0041ED1D-FEFF-76B3-F606-DA363B1DC9D8}"/>
                </a:ext>
              </a:extLst>
            </p:cNvPr>
            <p:cNvSpPr/>
            <p:nvPr/>
          </p:nvSpPr>
          <p:spPr>
            <a:xfrm>
              <a:off x="7481704" y="4174882"/>
              <a:ext cx="158424" cy="184197"/>
            </a:xfrm>
            <a:custGeom>
              <a:avLst/>
              <a:gdLst>
                <a:gd name="csX0" fmla="*/ 133031 w 158424"/>
                <a:gd name="csY0" fmla="*/ 379 h 184197"/>
                <a:gd name="csX1" fmla="*/ 158425 w 158424"/>
                <a:gd name="csY1" fmla="*/ 28047 h 184197"/>
                <a:gd name="csX2" fmla="*/ 150087 w 158424"/>
                <a:gd name="csY2" fmla="*/ 46239 h 184197"/>
                <a:gd name="csX3" fmla="*/ 96268 w 158424"/>
                <a:gd name="csY3" fmla="*/ 175480 h 184197"/>
                <a:gd name="csX4" fmla="*/ 93615 w 158424"/>
                <a:gd name="csY4" fmla="*/ 184197 h 184197"/>
                <a:gd name="csX5" fmla="*/ 92857 w 158424"/>
                <a:gd name="csY5" fmla="*/ 184197 h 184197"/>
                <a:gd name="csX6" fmla="*/ 56093 w 158424"/>
                <a:gd name="csY6" fmla="*/ 146676 h 184197"/>
                <a:gd name="csX7" fmla="*/ 0 w 158424"/>
                <a:gd name="csY7" fmla="*/ 90204 h 184197"/>
                <a:gd name="csX8" fmla="*/ 4169 w 158424"/>
                <a:gd name="csY8" fmla="*/ 86035 h 184197"/>
                <a:gd name="csX9" fmla="*/ 78454 w 158424"/>
                <a:gd name="csY9" fmla="*/ 34111 h 184197"/>
                <a:gd name="csX10" fmla="*/ 133031 w 158424"/>
                <a:gd name="csY10" fmla="*/ 0 h 18419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158424" h="184197">
                  <a:moveTo>
                    <a:pt x="133031" y="379"/>
                  </a:moveTo>
                  <a:cubicBezTo>
                    <a:pt x="134926" y="15918"/>
                    <a:pt x="144780" y="22741"/>
                    <a:pt x="158425" y="28047"/>
                  </a:cubicBezTo>
                  <a:cubicBezTo>
                    <a:pt x="155772" y="34111"/>
                    <a:pt x="152740" y="40175"/>
                    <a:pt x="150087" y="46239"/>
                  </a:cubicBezTo>
                  <a:cubicBezTo>
                    <a:pt x="129620" y="88309"/>
                    <a:pt x="113702" y="132273"/>
                    <a:pt x="96268" y="175480"/>
                  </a:cubicBezTo>
                  <a:cubicBezTo>
                    <a:pt x="95510" y="177754"/>
                    <a:pt x="93615" y="182302"/>
                    <a:pt x="93615" y="184197"/>
                  </a:cubicBezTo>
                  <a:lnTo>
                    <a:pt x="92857" y="184197"/>
                  </a:lnTo>
                  <a:cubicBezTo>
                    <a:pt x="81107" y="173206"/>
                    <a:pt x="67842" y="158804"/>
                    <a:pt x="56093" y="146676"/>
                  </a:cubicBezTo>
                  <a:lnTo>
                    <a:pt x="0" y="90204"/>
                  </a:lnTo>
                  <a:cubicBezTo>
                    <a:pt x="0" y="90204"/>
                    <a:pt x="2653" y="87551"/>
                    <a:pt x="4169" y="86035"/>
                  </a:cubicBezTo>
                  <a:cubicBezTo>
                    <a:pt x="7201" y="86035"/>
                    <a:pt x="68979" y="40554"/>
                    <a:pt x="78454" y="34111"/>
                  </a:cubicBezTo>
                  <a:cubicBezTo>
                    <a:pt x="96268" y="22362"/>
                    <a:pt x="114460" y="10991"/>
                    <a:pt x="133031" y="0"/>
                  </a:cubicBezTo>
                  <a:close/>
                </a:path>
              </a:pathLst>
            </a:custGeom>
            <a:solidFill>
              <a:srgbClr val="F1B342"/>
            </a:solidFill>
            <a:ln w="37845" cap="flat">
              <a:noFill/>
              <a:prstDash val="solid"/>
              <a:miter/>
            </a:ln>
          </p:spPr>
          <p:txBody>
            <a:bodyPr/>
            <a:lstStyle/>
            <a:p>
              <a:endParaRPr lang="en-PK"/>
            </a:p>
          </p:txBody>
        </p:sp>
        <p:sp>
          <p:nvSpPr>
            <p:cNvPr id="1054" name="Freeform: Shape 1053">
              <a:extLst>
                <a:ext uri="{FF2B5EF4-FFF2-40B4-BE49-F238E27FC236}">
                  <a16:creationId xmlns:a16="http://schemas.microsoft.com/office/drawing/2014/main" id="{D6D9D970-629C-D2BF-5C17-DF147BA66DF1}"/>
                </a:ext>
              </a:extLst>
            </p:cNvPr>
            <p:cNvSpPr/>
            <p:nvPr/>
          </p:nvSpPr>
          <p:spPr>
            <a:xfrm>
              <a:off x="7615872" y="4063834"/>
              <a:ext cx="101573" cy="92098"/>
            </a:xfrm>
            <a:custGeom>
              <a:avLst/>
              <a:gdLst>
                <a:gd name="csX0" fmla="*/ 59883 w 101573"/>
                <a:gd name="csY0" fmla="*/ 0 h 92098"/>
                <a:gd name="csX1" fmla="*/ 93236 w 101573"/>
                <a:gd name="csY1" fmla="*/ 21982 h 92098"/>
                <a:gd name="csX2" fmla="*/ 101574 w 101573"/>
                <a:gd name="csY2" fmla="*/ 72769 h 92098"/>
                <a:gd name="csX3" fmla="*/ 101574 w 101573"/>
                <a:gd name="csY3" fmla="*/ 92099 h 92098"/>
                <a:gd name="csX4" fmla="*/ 101574 w 101573"/>
                <a:gd name="csY4" fmla="*/ 52303 h 92098"/>
                <a:gd name="csX5" fmla="*/ 26530 w 101573"/>
                <a:gd name="csY5" fmla="*/ 72769 h 92098"/>
                <a:gd name="csX6" fmla="*/ 379 w 101573"/>
                <a:gd name="csY6" fmla="*/ 52303 h 92098"/>
                <a:gd name="csX7" fmla="*/ 0 w 101573"/>
                <a:gd name="csY7" fmla="*/ 80729 h 92098"/>
                <a:gd name="csX8" fmla="*/ 0 w 101573"/>
                <a:gd name="csY8" fmla="*/ 47755 h 92098"/>
                <a:gd name="csX9" fmla="*/ 41312 w 101573"/>
                <a:gd name="csY9" fmla="*/ 379 h 92098"/>
                <a:gd name="csX10" fmla="*/ 44723 w 101573"/>
                <a:gd name="csY10" fmla="*/ 7580 h 92098"/>
                <a:gd name="csX11" fmla="*/ 59504 w 101573"/>
                <a:gd name="csY11" fmla="*/ 5685 h 92098"/>
                <a:gd name="csX12" fmla="*/ 60262 w 101573"/>
                <a:gd name="csY12" fmla="*/ 379 h 9209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Lst>
              <a:rect l="l" t="t" r="r" b="b"/>
              <a:pathLst>
                <a:path w="101573" h="92098">
                  <a:moveTo>
                    <a:pt x="59883" y="0"/>
                  </a:moveTo>
                  <a:cubicBezTo>
                    <a:pt x="73527" y="3032"/>
                    <a:pt x="85276" y="9854"/>
                    <a:pt x="93236" y="21982"/>
                  </a:cubicBezTo>
                  <a:cubicBezTo>
                    <a:pt x="103469" y="37143"/>
                    <a:pt x="101195" y="55335"/>
                    <a:pt x="101574" y="72769"/>
                  </a:cubicBezTo>
                  <a:cubicBezTo>
                    <a:pt x="101574" y="76559"/>
                    <a:pt x="101574" y="88688"/>
                    <a:pt x="101574" y="92099"/>
                  </a:cubicBezTo>
                  <a:cubicBezTo>
                    <a:pt x="100816" y="89446"/>
                    <a:pt x="101574" y="57988"/>
                    <a:pt x="101574" y="52303"/>
                  </a:cubicBezTo>
                  <a:cubicBezTo>
                    <a:pt x="89066" y="78454"/>
                    <a:pt x="51166" y="79592"/>
                    <a:pt x="26530" y="72769"/>
                  </a:cubicBezTo>
                  <a:cubicBezTo>
                    <a:pt x="14023" y="68600"/>
                    <a:pt x="6443" y="63673"/>
                    <a:pt x="379" y="52303"/>
                  </a:cubicBezTo>
                  <a:cubicBezTo>
                    <a:pt x="379" y="56472"/>
                    <a:pt x="758" y="78833"/>
                    <a:pt x="0" y="80729"/>
                  </a:cubicBezTo>
                  <a:cubicBezTo>
                    <a:pt x="0" y="69737"/>
                    <a:pt x="0" y="58367"/>
                    <a:pt x="0" y="47755"/>
                  </a:cubicBezTo>
                  <a:cubicBezTo>
                    <a:pt x="1137" y="23119"/>
                    <a:pt x="17434" y="5685"/>
                    <a:pt x="41312" y="379"/>
                  </a:cubicBezTo>
                  <a:cubicBezTo>
                    <a:pt x="41312" y="4927"/>
                    <a:pt x="40933" y="4927"/>
                    <a:pt x="44723" y="7580"/>
                  </a:cubicBezTo>
                  <a:cubicBezTo>
                    <a:pt x="49271" y="8717"/>
                    <a:pt x="56093" y="9475"/>
                    <a:pt x="59504" y="5685"/>
                  </a:cubicBezTo>
                  <a:cubicBezTo>
                    <a:pt x="60641" y="4169"/>
                    <a:pt x="60262" y="2274"/>
                    <a:pt x="60262" y="379"/>
                  </a:cubicBezTo>
                  <a:close/>
                </a:path>
              </a:pathLst>
            </a:custGeom>
            <a:solidFill>
              <a:srgbClr val="FAC953"/>
            </a:solidFill>
            <a:ln w="37845" cap="flat">
              <a:noFill/>
              <a:prstDash val="solid"/>
              <a:miter/>
            </a:ln>
          </p:spPr>
          <p:txBody>
            <a:bodyPr/>
            <a:lstStyle/>
            <a:p>
              <a:endParaRPr lang="en-PK"/>
            </a:p>
          </p:txBody>
        </p:sp>
        <p:sp>
          <p:nvSpPr>
            <p:cNvPr id="1055" name="Freeform: Shape 1054">
              <a:extLst>
                <a:ext uri="{FF2B5EF4-FFF2-40B4-BE49-F238E27FC236}">
                  <a16:creationId xmlns:a16="http://schemas.microsoft.com/office/drawing/2014/main" id="{DB821CFC-6401-A5FB-6353-EDCFB244E3B0}"/>
                </a:ext>
              </a:extLst>
            </p:cNvPr>
            <p:cNvSpPr/>
            <p:nvPr/>
          </p:nvSpPr>
          <p:spPr>
            <a:xfrm>
              <a:off x="7615115" y="4063834"/>
              <a:ext cx="44722" cy="80728"/>
            </a:xfrm>
            <a:custGeom>
              <a:avLst/>
              <a:gdLst>
                <a:gd name="csX0" fmla="*/ 0 w 44722"/>
                <a:gd name="csY0" fmla="*/ 80349 h 80728"/>
                <a:gd name="csX1" fmla="*/ 0 w 44722"/>
                <a:gd name="csY1" fmla="*/ 47376 h 80728"/>
                <a:gd name="csX2" fmla="*/ 41312 w 44722"/>
                <a:gd name="csY2" fmla="*/ 0 h 80728"/>
                <a:gd name="csX3" fmla="*/ 44723 w 44722"/>
                <a:gd name="csY3" fmla="*/ 7201 h 80728"/>
                <a:gd name="csX4" fmla="*/ 26530 w 44722"/>
                <a:gd name="csY4" fmla="*/ 72769 h 80728"/>
                <a:gd name="csX5" fmla="*/ 379 w 44722"/>
                <a:gd name="csY5" fmla="*/ 52303 h 80728"/>
                <a:gd name="csX6" fmla="*/ 0 w 44722"/>
                <a:gd name="csY6" fmla="*/ 80729 h 80728"/>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44722" h="80728">
                  <a:moveTo>
                    <a:pt x="0" y="80349"/>
                  </a:moveTo>
                  <a:cubicBezTo>
                    <a:pt x="0" y="69358"/>
                    <a:pt x="0" y="57988"/>
                    <a:pt x="0" y="47376"/>
                  </a:cubicBezTo>
                  <a:cubicBezTo>
                    <a:pt x="1137" y="22741"/>
                    <a:pt x="17434" y="5306"/>
                    <a:pt x="41312" y="0"/>
                  </a:cubicBezTo>
                  <a:cubicBezTo>
                    <a:pt x="41312" y="4548"/>
                    <a:pt x="40932" y="4548"/>
                    <a:pt x="44723" y="7201"/>
                  </a:cubicBezTo>
                  <a:cubicBezTo>
                    <a:pt x="23119" y="27668"/>
                    <a:pt x="26151" y="45102"/>
                    <a:pt x="26530" y="72769"/>
                  </a:cubicBezTo>
                  <a:cubicBezTo>
                    <a:pt x="14023" y="68600"/>
                    <a:pt x="6443" y="63673"/>
                    <a:pt x="379" y="52303"/>
                  </a:cubicBezTo>
                  <a:cubicBezTo>
                    <a:pt x="379" y="56472"/>
                    <a:pt x="758" y="78833"/>
                    <a:pt x="0" y="80729"/>
                  </a:cubicBezTo>
                  <a:close/>
                </a:path>
              </a:pathLst>
            </a:custGeom>
            <a:solidFill>
              <a:srgbClr val="F1B342"/>
            </a:solidFill>
            <a:ln w="37845" cap="flat">
              <a:noFill/>
              <a:prstDash val="solid"/>
              <a:miter/>
            </a:ln>
          </p:spPr>
          <p:txBody>
            <a:bodyPr/>
            <a:lstStyle/>
            <a:p>
              <a:endParaRPr lang="en-PK"/>
            </a:p>
          </p:txBody>
        </p:sp>
        <p:sp>
          <p:nvSpPr>
            <p:cNvPr id="1056" name="Freeform: Shape 1055">
              <a:extLst>
                <a:ext uri="{FF2B5EF4-FFF2-40B4-BE49-F238E27FC236}">
                  <a16:creationId xmlns:a16="http://schemas.microsoft.com/office/drawing/2014/main" id="{75DB9C55-281C-E19D-D5CE-FC5C9EB568E2}"/>
                </a:ext>
              </a:extLst>
            </p:cNvPr>
            <p:cNvSpPr/>
            <p:nvPr/>
          </p:nvSpPr>
          <p:spPr>
            <a:xfrm>
              <a:off x="7568497" y="4677066"/>
              <a:ext cx="294656" cy="263788"/>
            </a:xfrm>
            <a:custGeom>
              <a:avLst/>
              <a:gdLst>
                <a:gd name="csX0" fmla="*/ 193672 w 294656"/>
                <a:gd name="csY0" fmla="*/ 98163 h 263788"/>
                <a:gd name="csX1" fmla="*/ 270611 w 294656"/>
                <a:gd name="csY1" fmla="*/ 23119 h 263788"/>
                <a:gd name="csX2" fmla="*/ 294109 w 294656"/>
                <a:gd name="csY2" fmla="*/ 0 h 263788"/>
                <a:gd name="csX3" fmla="*/ 294109 w 294656"/>
                <a:gd name="csY3" fmla="*/ 102711 h 263788"/>
                <a:gd name="csX4" fmla="*/ 294488 w 294656"/>
                <a:gd name="csY4" fmla="*/ 145918 h 263788"/>
                <a:gd name="csX5" fmla="*/ 294488 w 294656"/>
                <a:gd name="csY5" fmla="*/ 164489 h 263788"/>
                <a:gd name="csX6" fmla="*/ 224751 w 294656"/>
                <a:gd name="csY6" fmla="*/ 233089 h 263788"/>
                <a:gd name="csX7" fmla="*/ 193672 w 294656"/>
                <a:gd name="csY7" fmla="*/ 263789 h 263788"/>
                <a:gd name="csX8" fmla="*/ 56472 w 294656"/>
                <a:gd name="csY8" fmla="*/ 263789 h 263788"/>
                <a:gd name="csX9" fmla="*/ 18571 w 294656"/>
                <a:gd name="csY9" fmla="*/ 263789 h 263788"/>
                <a:gd name="csX10" fmla="*/ 0 w 294656"/>
                <a:gd name="csY10" fmla="*/ 263789 h 263788"/>
                <a:gd name="csX11" fmla="*/ 0 w 294656"/>
                <a:gd name="csY11" fmla="*/ 263031 h 263788"/>
                <a:gd name="csX12" fmla="*/ 1137 w 294656"/>
                <a:gd name="csY12" fmla="*/ 244459 h 263788"/>
                <a:gd name="csX13" fmla="*/ 1137 w 294656"/>
                <a:gd name="csY13" fmla="*/ 244459 h 263788"/>
                <a:gd name="csX14" fmla="*/ 1137 w 294656"/>
                <a:gd name="csY14" fmla="*/ 206938 h 263788"/>
                <a:gd name="csX15" fmla="*/ 1137 w 294656"/>
                <a:gd name="csY15" fmla="*/ 139474 h 263788"/>
                <a:gd name="csX16" fmla="*/ 1137 w 294656"/>
                <a:gd name="csY16" fmla="*/ 98542 h 263788"/>
                <a:gd name="csX17" fmla="*/ 1137 w 294656"/>
                <a:gd name="csY17" fmla="*/ 98542 h 263788"/>
                <a:gd name="csX18" fmla="*/ 34490 w 294656"/>
                <a:gd name="csY18" fmla="*/ 98542 h 263788"/>
                <a:gd name="csX19" fmla="*/ 79212 w 294656"/>
                <a:gd name="csY19" fmla="*/ 98542 h 263788"/>
                <a:gd name="csX20" fmla="*/ 192914 w 294656"/>
                <a:gd name="csY20" fmla="*/ 98542 h 2637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294656" h="263788">
                  <a:moveTo>
                    <a:pt x="193672" y="98163"/>
                  </a:moveTo>
                  <a:lnTo>
                    <a:pt x="270611" y="23119"/>
                  </a:lnTo>
                  <a:cubicBezTo>
                    <a:pt x="277812" y="15918"/>
                    <a:pt x="286908" y="6443"/>
                    <a:pt x="294109" y="0"/>
                  </a:cubicBezTo>
                  <a:lnTo>
                    <a:pt x="294109" y="102711"/>
                  </a:lnTo>
                  <a:cubicBezTo>
                    <a:pt x="294109" y="109154"/>
                    <a:pt x="293730" y="142127"/>
                    <a:pt x="294488" y="145918"/>
                  </a:cubicBezTo>
                  <a:cubicBezTo>
                    <a:pt x="294488" y="148950"/>
                    <a:pt x="294867" y="161836"/>
                    <a:pt x="294488" y="164489"/>
                  </a:cubicBezTo>
                  <a:lnTo>
                    <a:pt x="224751" y="233089"/>
                  </a:lnTo>
                  <a:cubicBezTo>
                    <a:pt x="215276" y="242564"/>
                    <a:pt x="203147" y="255071"/>
                    <a:pt x="193672" y="263789"/>
                  </a:cubicBezTo>
                  <a:lnTo>
                    <a:pt x="56472" y="263789"/>
                  </a:lnTo>
                  <a:cubicBezTo>
                    <a:pt x="56472" y="263789"/>
                    <a:pt x="18571" y="263789"/>
                    <a:pt x="18571" y="263789"/>
                  </a:cubicBezTo>
                  <a:cubicBezTo>
                    <a:pt x="14781" y="263789"/>
                    <a:pt x="2653" y="263789"/>
                    <a:pt x="0" y="263789"/>
                  </a:cubicBezTo>
                  <a:lnTo>
                    <a:pt x="0" y="263031"/>
                  </a:lnTo>
                  <a:cubicBezTo>
                    <a:pt x="1895" y="259998"/>
                    <a:pt x="1137" y="248628"/>
                    <a:pt x="1137" y="244459"/>
                  </a:cubicBezTo>
                  <a:lnTo>
                    <a:pt x="1137" y="244459"/>
                  </a:lnTo>
                  <a:cubicBezTo>
                    <a:pt x="1895" y="232331"/>
                    <a:pt x="1137" y="219066"/>
                    <a:pt x="1137" y="206938"/>
                  </a:cubicBezTo>
                  <a:lnTo>
                    <a:pt x="1137" y="139474"/>
                  </a:lnTo>
                  <a:cubicBezTo>
                    <a:pt x="1137" y="126209"/>
                    <a:pt x="1137" y="111807"/>
                    <a:pt x="1137" y="98542"/>
                  </a:cubicBezTo>
                  <a:lnTo>
                    <a:pt x="1137" y="98542"/>
                  </a:lnTo>
                  <a:cubicBezTo>
                    <a:pt x="3411" y="99679"/>
                    <a:pt x="29183" y="98542"/>
                    <a:pt x="34490" y="98542"/>
                  </a:cubicBezTo>
                  <a:lnTo>
                    <a:pt x="79212" y="98542"/>
                  </a:lnTo>
                  <a:cubicBezTo>
                    <a:pt x="116734" y="98542"/>
                    <a:pt x="155393" y="99300"/>
                    <a:pt x="192914" y="98542"/>
                  </a:cubicBezTo>
                  <a:close/>
                </a:path>
              </a:pathLst>
            </a:custGeom>
            <a:solidFill>
              <a:srgbClr val="EAF2F7"/>
            </a:solidFill>
            <a:ln w="37845" cap="flat">
              <a:noFill/>
              <a:prstDash val="solid"/>
              <a:miter/>
            </a:ln>
          </p:spPr>
          <p:txBody>
            <a:bodyPr/>
            <a:lstStyle/>
            <a:p>
              <a:endParaRPr lang="en-PK"/>
            </a:p>
          </p:txBody>
        </p:sp>
        <p:sp>
          <p:nvSpPr>
            <p:cNvPr id="1057" name="Freeform: Shape 1056">
              <a:extLst>
                <a:ext uri="{FF2B5EF4-FFF2-40B4-BE49-F238E27FC236}">
                  <a16:creationId xmlns:a16="http://schemas.microsoft.com/office/drawing/2014/main" id="{E0689A4E-753C-956D-32E9-AF74B8A35198}"/>
                </a:ext>
              </a:extLst>
            </p:cNvPr>
            <p:cNvSpPr/>
            <p:nvPr/>
          </p:nvSpPr>
          <p:spPr>
            <a:xfrm>
              <a:off x="7762169" y="4677066"/>
              <a:ext cx="100984" cy="243701"/>
            </a:xfrm>
            <a:custGeom>
              <a:avLst/>
              <a:gdLst>
                <a:gd name="csX0" fmla="*/ 0 w 100984"/>
                <a:gd name="csY0" fmla="*/ 98163 h 243701"/>
                <a:gd name="csX1" fmla="*/ 76938 w 100984"/>
                <a:gd name="csY1" fmla="*/ 23119 h 243701"/>
                <a:gd name="csX2" fmla="*/ 100437 w 100984"/>
                <a:gd name="csY2" fmla="*/ 0 h 243701"/>
                <a:gd name="csX3" fmla="*/ 100437 w 100984"/>
                <a:gd name="csY3" fmla="*/ 102711 h 243701"/>
                <a:gd name="csX4" fmla="*/ 100816 w 100984"/>
                <a:gd name="csY4" fmla="*/ 145918 h 243701"/>
                <a:gd name="csX5" fmla="*/ 100816 w 100984"/>
                <a:gd name="csY5" fmla="*/ 164489 h 243701"/>
                <a:gd name="csX6" fmla="*/ 100816 w 100984"/>
                <a:gd name="csY6" fmla="*/ 145160 h 243701"/>
                <a:gd name="csX7" fmla="*/ 30321 w 100984"/>
                <a:gd name="csY7" fmla="*/ 214518 h 243701"/>
                <a:gd name="csX8" fmla="*/ 758 w 100984"/>
                <a:gd name="csY8" fmla="*/ 243701 h 243701"/>
                <a:gd name="csX9" fmla="*/ 379 w 100984"/>
                <a:gd name="csY9" fmla="*/ 226646 h 243701"/>
                <a:gd name="csX10" fmla="*/ 379 w 100984"/>
                <a:gd name="csY10" fmla="*/ 98542 h 24370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100984" h="243701">
                  <a:moveTo>
                    <a:pt x="0" y="98163"/>
                  </a:moveTo>
                  <a:lnTo>
                    <a:pt x="76938" y="23119"/>
                  </a:lnTo>
                  <a:cubicBezTo>
                    <a:pt x="84139" y="15918"/>
                    <a:pt x="93236" y="6443"/>
                    <a:pt x="100437" y="0"/>
                  </a:cubicBezTo>
                  <a:lnTo>
                    <a:pt x="100437" y="102711"/>
                  </a:lnTo>
                  <a:cubicBezTo>
                    <a:pt x="100437" y="109154"/>
                    <a:pt x="100058" y="142127"/>
                    <a:pt x="100816" y="145918"/>
                  </a:cubicBezTo>
                  <a:cubicBezTo>
                    <a:pt x="100816" y="148950"/>
                    <a:pt x="101195" y="161836"/>
                    <a:pt x="100816" y="164489"/>
                  </a:cubicBezTo>
                  <a:cubicBezTo>
                    <a:pt x="100437" y="158804"/>
                    <a:pt x="100816" y="150845"/>
                    <a:pt x="100816" y="145160"/>
                  </a:cubicBezTo>
                  <a:lnTo>
                    <a:pt x="30321" y="214518"/>
                  </a:lnTo>
                  <a:cubicBezTo>
                    <a:pt x="21982" y="222856"/>
                    <a:pt x="8717" y="236879"/>
                    <a:pt x="758" y="243701"/>
                  </a:cubicBezTo>
                  <a:cubicBezTo>
                    <a:pt x="379" y="239532"/>
                    <a:pt x="758" y="230815"/>
                    <a:pt x="379" y="226646"/>
                  </a:cubicBezTo>
                  <a:lnTo>
                    <a:pt x="379" y="98542"/>
                  </a:lnTo>
                  <a:close/>
                </a:path>
              </a:pathLst>
            </a:custGeom>
            <a:solidFill>
              <a:srgbClr val="C0C7CB"/>
            </a:solidFill>
            <a:ln w="37845" cap="flat">
              <a:noFill/>
              <a:prstDash val="solid"/>
              <a:miter/>
            </a:ln>
          </p:spPr>
          <p:txBody>
            <a:bodyPr/>
            <a:lstStyle/>
            <a:p>
              <a:endParaRPr lang="en-PK"/>
            </a:p>
          </p:txBody>
        </p:sp>
        <p:sp>
          <p:nvSpPr>
            <p:cNvPr id="1058" name="Freeform: Shape 1057">
              <a:extLst>
                <a:ext uri="{FF2B5EF4-FFF2-40B4-BE49-F238E27FC236}">
                  <a16:creationId xmlns:a16="http://schemas.microsoft.com/office/drawing/2014/main" id="{680EF64D-146E-8BE7-E2B4-E324EE2477B5}"/>
                </a:ext>
              </a:extLst>
            </p:cNvPr>
            <p:cNvSpPr/>
            <p:nvPr/>
          </p:nvSpPr>
          <p:spPr>
            <a:xfrm>
              <a:off x="7568497" y="4822226"/>
              <a:ext cx="294487" cy="118629"/>
            </a:xfrm>
            <a:custGeom>
              <a:avLst/>
              <a:gdLst>
                <a:gd name="csX0" fmla="*/ 294488 w 294487"/>
                <a:gd name="csY0" fmla="*/ 0 h 118629"/>
                <a:gd name="csX1" fmla="*/ 294488 w 294487"/>
                <a:gd name="csY1" fmla="*/ 19329 h 118629"/>
                <a:gd name="csX2" fmla="*/ 224751 w 294487"/>
                <a:gd name="csY2" fmla="*/ 87929 h 118629"/>
                <a:gd name="csX3" fmla="*/ 193672 w 294487"/>
                <a:gd name="csY3" fmla="*/ 118629 h 118629"/>
                <a:gd name="csX4" fmla="*/ 56472 w 294487"/>
                <a:gd name="csY4" fmla="*/ 118629 h 118629"/>
                <a:gd name="csX5" fmla="*/ 18571 w 294487"/>
                <a:gd name="csY5" fmla="*/ 118629 h 118629"/>
                <a:gd name="csX6" fmla="*/ 0 w 294487"/>
                <a:gd name="csY6" fmla="*/ 118629 h 118629"/>
                <a:gd name="csX7" fmla="*/ 0 w 294487"/>
                <a:gd name="csY7" fmla="*/ 117871 h 118629"/>
                <a:gd name="csX8" fmla="*/ 1137 w 294487"/>
                <a:gd name="csY8" fmla="*/ 99300 h 118629"/>
                <a:gd name="csX9" fmla="*/ 39796 w 294487"/>
                <a:gd name="csY9" fmla="*/ 99300 h 118629"/>
                <a:gd name="csX10" fmla="*/ 118250 w 294487"/>
                <a:gd name="csY10" fmla="*/ 99300 h 118629"/>
                <a:gd name="csX11" fmla="*/ 172448 w 294487"/>
                <a:gd name="csY11" fmla="*/ 99300 h 118629"/>
                <a:gd name="csX12" fmla="*/ 194051 w 294487"/>
                <a:gd name="csY12" fmla="*/ 99300 h 118629"/>
                <a:gd name="csX13" fmla="*/ 223614 w 294487"/>
                <a:gd name="csY13" fmla="*/ 70116 h 118629"/>
                <a:gd name="csX14" fmla="*/ 294109 w 294487"/>
                <a:gd name="csY14" fmla="*/ 758 h 11862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Lst>
              <a:rect l="l" t="t" r="r" b="b"/>
              <a:pathLst>
                <a:path w="294487" h="118629">
                  <a:moveTo>
                    <a:pt x="294488" y="0"/>
                  </a:moveTo>
                  <a:cubicBezTo>
                    <a:pt x="294488" y="5685"/>
                    <a:pt x="294488" y="13644"/>
                    <a:pt x="294488" y="19329"/>
                  </a:cubicBezTo>
                  <a:lnTo>
                    <a:pt x="224751" y="87929"/>
                  </a:lnTo>
                  <a:cubicBezTo>
                    <a:pt x="215276" y="97405"/>
                    <a:pt x="203147" y="109912"/>
                    <a:pt x="193672" y="118629"/>
                  </a:cubicBezTo>
                  <a:lnTo>
                    <a:pt x="56472" y="118629"/>
                  </a:lnTo>
                  <a:cubicBezTo>
                    <a:pt x="56472" y="118629"/>
                    <a:pt x="18571" y="118629"/>
                    <a:pt x="18571" y="118629"/>
                  </a:cubicBezTo>
                  <a:cubicBezTo>
                    <a:pt x="14781" y="118629"/>
                    <a:pt x="2653" y="118629"/>
                    <a:pt x="0" y="118629"/>
                  </a:cubicBezTo>
                  <a:lnTo>
                    <a:pt x="0" y="117871"/>
                  </a:lnTo>
                  <a:cubicBezTo>
                    <a:pt x="1895" y="114839"/>
                    <a:pt x="1137" y="103469"/>
                    <a:pt x="1137" y="99300"/>
                  </a:cubicBezTo>
                  <a:cubicBezTo>
                    <a:pt x="10233" y="100058"/>
                    <a:pt x="29942" y="99300"/>
                    <a:pt x="39796" y="99300"/>
                  </a:cubicBezTo>
                  <a:lnTo>
                    <a:pt x="118250" y="99300"/>
                  </a:lnTo>
                  <a:cubicBezTo>
                    <a:pt x="118250" y="99300"/>
                    <a:pt x="172448" y="99300"/>
                    <a:pt x="172448" y="99300"/>
                  </a:cubicBezTo>
                  <a:cubicBezTo>
                    <a:pt x="176238" y="99300"/>
                    <a:pt x="191777" y="99300"/>
                    <a:pt x="194051" y="99300"/>
                  </a:cubicBezTo>
                  <a:cubicBezTo>
                    <a:pt x="202011" y="92478"/>
                    <a:pt x="215276" y="78075"/>
                    <a:pt x="223614" y="70116"/>
                  </a:cubicBezTo>
                  <a:lnTo>
                    <a:pt x="294109" y="758"/>
                  </a:lnTo>
                  <a:close/>
                </a:path>
              </a:pathLst>
            </a:custGeom>
            <a:solidFill>
              <a:srgbClr val="788085"/>
            </a:solidFill>
            <a:ln w="37845" cap="flat">
              <a:noFill/>
              <a:prstDash val="solid"/>
              <a:miter/>
            </a:ln>
          </p:spPr>
          <p:txBody>
            <a:bodyPr/>
            <a:lstStyle/>
            <a:p>
              <a:endParaRPr lang="en-PK"/>
            </a:p>
          </p:txBody>
        </p:sp>
        <p:sp>
          <p:nvSpPr>
            <p:cNvPr id="1059" name="Freeform: Shape 1058">
              <a:extLst>
                <a:ext uri="{FF2B5EF4-FFF2-40B4-BE49-F238E27FC236}">
                  <a16:creationId xmlns:a16="http://schemas.microsoft.com/office/drawing/2014/main" id="{B5709A70-789E-0C9B-6F1E-248EFC1E22E1}"/>
                </a:ext>
              </a:extLst>
            </p:cNvPr>
            <p:cNvSpPr/>
            <p:nvPr/>
          </p:nvSpPr>
          <p:spPr>
            <a:xfrm>
              <a:off x="7469576" y="4264707"/>
              <a:ext cx="110669" cy="509763"/>
            </a:xfrm>
            <a:custGeom>
              <a:avLst/>
              <a:gdLst>
                <a:gd name="csX0" fmla="*/ 12128 w 110669"/>
                <a:gd name="csY0" fmla="*/ 379 h 509763"/>
                <a:gd name="csX1" fmla="*/ 68221 w 110669"/>
                <a:gd name="csY1" fmla="*/ 56851 h 509763"/>
                <a:gd name="csX2" fmla="*/ 104985 w 110669"/>
                <a:gd name="csY2" fmla="*/ 94373 h 509763"/>
                <a:gd name="csX3" fmla="*/ 104985 w 110669"/>
                <a:gd name="csY3" fmla="*/ 207696 h 509763"/>
                <a:gd name="csX4" fmla="*/ 104985 w 110669"/>
                <a:gd name="csY4" fmla="*/ 403263 h 509763"/>
                <a:gd name="csX5" fmla="*/ 104985 w 110669"/>
                <a:gd name="csY5" fmla="*/ 466936 h 509763"/>
                <a:gd name="csX6" fmla="*/ 104985 w 110669"/>
                <a:gd name="csY6" fmla="*/ 498014 h 509763"/>
                <a:gd name="csX7" fmla="*/ 110670 w 110669"/>
                <a:gd name="csY7" fmla="*/ 498394 h 509763"/>
                <a:gd name="csX8" fmla="*/ 102711 w 110669"/>
                <a:gd name="csY8" fmla="*/ 503700 h 509763"/>
                <a:gd name="csX9" fmla="*/ 100816 w 110669"/>
                <a:gd name="csY9" fmla="*/ 509764 h 509763"/>
                <a:gd name="csX10" fmla="*/ 100816 w 110669"/>
                <a:gd name="csY10" fmla="*/ 509764 h 509763"/>
                <a:gd name="csX11" fmla="*/ 0 w 110669"/>
                <a:gd name="csY11" fmla="*/ 411980 h 509763"/>
                <a:gd name="csX12" fmla="*/ 12507 w 110669"/>
                <a:gd name="csY12" fmla="*/ 396062 h 509763"/>
                <a:gd name="csX13" fmla="*/ 12507 w 110669"/>
                <a:gd name="csY13" fmla="*/ 293351 h 509763"/>
                <a:gd name="csX14" fmla="*/ 12507 w 110669"/>
                <a:gd name="csY14" fmla="*/ 114839 h 509763"/>
                <a:gd name="csX15" fmla="*/ 12507 w 110669"/>
                <a:gd name="csY15" fmla="*/ 39038 h 509763"/>
                <a:gd name="csX16" fmla="*/ 12507 w 110669"/>
                <a:gd name="csY16" fmla="*/ 0 h 50976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110669" h="509763">
                  <a:moveTo>
                    <a:pt x="12128" y="379"/>
                  </a:moveTo>
                  <a:lnTo>
                    <a:pt x="68221" y="56851"/>
                  </a:lnTo>
                  <a:cubicBezTo>
                    <a:pt x="79970" y="68979"/>
                    <a:pt x="92856" y="83003"/>
                    <a:pt x="104985" y="94373"/>
                  </a:cubicBezTo>
                  <a:cubicBezTo>
                    <a:pt x="104227" y="131894"/>
                    <a:pt x="104985" y="170553"/>
                    <a:pt x="104985" y="207696"/>
                  </a:cubicBezTo>
                  <a:lnTo>
                    <a:pt x="104985" y="403263"/>
                  </a:lnTo>
                  <a:cubicBezTo>
                    <a:pt x="104985" y="424487"/>
                    <a:pt x="104985" y="445712"/>
                    <a:pt x="104985" y="466936"/>
                  </a:cubicBezTo>
                  <a:cubicBezTo>
                    <a:pt x="104985" y="476790"/>
                    <a:pt x="105364" y="488160"/>
                    <a:pt x="104985" y="498014"/>
                  </a:cubicBezTo>
                  <a:cubicBezTo>
                    <a:pt x="106880" y="498014"/>
                    <a:pt x="108775" y="498014"/>
                    <a:pt x="110670" y="498394"/>
                  </a:cubicBezTo>
                  <a:cubicBezTo>
                    <a:pt x="106122" y="498394"/>
                    <a:pt x="104227" y="498394"/>
                    <a:pt x="102711" y="503700"/>
                  </a:cubicBezTo>
                  <a:cubicBezTo>
                    <a:pt x="102332" y="505595"/>
                    <a:pt x="101574" y="507869"/>
                    <a:pt x="100816" y="509764"/>
                  </a:cubicBezTo>
                  <a:lnTo>
                    <a:pt x="100816" y="509764"/>
                  </a:lnTo>
                  <a:cubicBezTo>
                    <a:pt x="100816" y="509764"/>
                    <a:pt x="9854" y="421076"/>
                    <a:pt x="0" y="411980"/>
                  </a:cubicBezTo>
                  <a:cubicBezTo>
                    <a:pt x="3790" y="407811"/>
                    <a:pt x="8717" y="400989"/>
                    <a:pt x="12507" y="396062"/>
                  </a:cubicBezTo>
                  <a:cubicBezTo>
                    <a:pt x="13265" y="363088"/>
                    <a:pt x="12507" y="326704"/>
                    <a:pt x="12507" y="293351"/>
                  </a:cubicBezTo>
                  <a:lnTo>
                    <a:pt x="12507" y="114839"/>
                  </a:lnTo>
                  <a:cubicBezTo>
                    <a:pt x="12507" y="114839"/>
                    <a:pt x="12507" y="39038"/>
                    <a:pt x="12507" y="39038"/>
                  </a:cubicBezTo>
                  <a:cubicBezTo>
                    <a:pt x="12507" y="27668"/>
                    <a:pt x="11749" y="10991"/>
                    <a:pt x="12507" y="0"/>
                  </a:cubicBezTo>
                  <a:close/>
                </a:path>
              </a:pathLst>
            </a:custGeom>
            <a:solidFill>
              <a:srgbClr val="D0701B"/>
            </a:solidFill>
            <a:ln w="37845" cap="flat">
              <a:noFill/>
              <a:prstDash val="solid"/>
              <a:miter/>
            </a:ln>
          </p:spPr>
          <p:txBody>
            <a:bodyPr/>
            <a:lstStyle/>
            <a:p>
              <a:endParaRPr lang="en-PK"/>
            </a:p>
          </p:txBody>
        </p:sp>
        <p:sp>
          <p:nvSpPr>
            <p:cNvPr id="1060" name="Freeform: Shape 1059">
              <a:extLst>
                <a:ext uri="{FF2B5EF4-FFF2-40B4-BE49-F238E27FC236}">
                  <a16:creationId xmlns:a16="http://schemas.microsoft.com/office/drawing/2014/main" id="{B4C3850B-16DE-13C1-5C41-A324E77812E7}"/>
                </a:ext>
              </a:extLst>
            </p:cNvPr>
            <p:cNvSpPr/>
            <p:nvPr/>
          </p:nvSpPr>
          <p:spPr>
            <a:xfrm>
              <a:off x="7468818" y="4661148"/>
              <a:ext cx="110669" cy="113701"/>
            </a:xfrm>
            <a:custGeom>
              <a:avLst/>
              <a:gdLst>
                <a:gd name="csX0" fmla="*/ 12507 w 110669"/>
                <a:gd name="csY0" fmla="*/ 0 h 113701"/>
                <a:gd name="csX1" fmla="*/ 12507 w 110669"/>
                <a:gd name="csY1" fmla="*/ 12128 h 113701"/>
                <a:gd name="csX2" fmla="*/ 40932 w 110669"/>
                <a:gd name="csY2" fmla="*/ 40175 h 113701"/>
                <a:gd name="csX3" fmla="*/ 104985 w 110669"/>
                <a:gd name="csY3" fmla="*/ 101953 h 113701"/>
                <a:gd name="csX4" fmla="*/ 110670 w 110669"/>
                <a:gd name="csY4" fmla="*/ 102332 h 113701"/>
                <a:gd name="csX5" fmla="*/ 102711 w 110669"/>
                <a:gd name="csY5" fmla="*/ 107638 h 113701"/>
                <a:gd name="csX6" fmla="*/ 100816 w 110669"/>
                <a:gd name="csY6" fmla="*/ 113702 h 113701"/>
                <a:gd name="csX7" fmla="*/ 100816 w 110669"/>
                <a:gd name="csY7" fmla="*/ 113702 h 113701"/>
                <a:gd name="csX8" fmla="*/ 0 w 110669"/>
                <a:gd name="csY8" fmla="*/ 15918 h 113701"/>
                <a:gd name="csX9" fmla="*/ 12507 w 110669"/>
                <a:gd name="csY9" fmla="*/ 0 h 11370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110669" h="113701">
                  <a:moveTo>
                    <a:pt x="12507" y="0"/>
                  </a:moveTo>
                  <a:cubicBezTo>
                    <a:pt x="12507" y="4169"/>
                    <a:pt x="12507" y="8338"/>
                    <a:pt x="12507" y="12128"/>
                  </a:cubicBezTo>
                  <a:cubicBezTo>
                    <a:pt x="20845" y="21224"/>
                    <a:pt x="32215" y="31458"/>
                    <a:pt x="40932" y="40175"/>
                  </a:cubicBezTo>
                  <a:lnTo>
                    <a:pt x="104985" y="101953"/>
                  </a:lnTo>
                  <a:cubicBezTo>
                    <a:pt x="106880" y="101953"/>
                    <a:pt x="108775" y="101953"/>
                    <a:pt x="110670" y="102332"/>
                  </a:cubicBezTo>
                  <a:cubicBezTo>
                    <a:pt x="106122" y="102332"/>
                    <a:pt x="104227" y="102332"/>
                    <a:pt x="102711" y="107638"/>
                  </a:cubicBezTo>
                  <a:cubicBezTo>
                    <a:pt x="102332" y="109533"/>
                    <a:pt x="101574" y="111807"/>
                    <a:pt x="100816" y="113702"/>
                  </a:cubicBezTo>
                  <a:lnTo>
                    <a:pt x="100816" y="113702"/>
                  </a:lnTo>
                  <a:cubicBezTo>
                    <a:pt x="100816" y="113702"/>
                    <a:pt x="9854" y="25015"/>
                    <a:pt x="0" y="15918"/>
                  </a:cubicBezTo>
                  <a:cubicBezTo>
                    <a:pt x="3790" y="11749"/>
                    <a:pt x="8717" y="4927"/>
                    <a:pt x="12507" y="0"/>
                  </a:cubicBezTo>
                  <a:close/>
                </a:path>
              </a:pathLst>
            </a:custGeom>
            <a:solidFill>
              <a:srgbClr val="C0C7CB"/>
            </a:solidFill>
            <a:ln w="37845" cap="flat">
              <a:noFill/>
              <a:prstDash val="solid"/>
              <a:miter/>
            </a:ln>
          </p:spPr>
          <p:txBody>
            <a:bodyPr/>
            <a:lstStyle/>
            <a:p>
              <a:endParaRPr lang="en-PK"/>
            </a:p>
          </p:txBody>
        </p:sp>
        <p:sp>
          <p:nvSpPr>
            <p:cNvPr id="1061" name="Freeform: Shape 1060">
              <a:extLst>
                <a:ext uri="{FF2B5EF4-FFF2-40B4-BE49-F238E27FC236}">
                  <a16:creationId xmlns:a16="http://schemas.microsoft.com/office/drawing/2014/main" id="{E07C673B-1EFC-007A-62F4-57DCA3FE38B8}"/>
                </a:ext>
              </a:extLst>
            </p:cNvPr>
            <p:cNvSpPr/>
            <p:nvPr/>
          </p:nvSpPr>
          <p:spPr>
            <a:xfrm>
              <a:off x="7489284" y="4291996"/>
              <a:ext cx="76938" cy="150844"/>
            </a:xfrm>
            <a:custGeom>
              <a:avLst/>
              <a:gdLst>
                <a:gd name="csX0" fmla="*/ 0 w 76938"/>
                <a:gd name="csY0" fmla="*/ 0 h 150844"/>
                <a:gd name="csX1" fmla="*/ 22361 w 76938"/>
                <a:gd name="csY1" fmla="*/ 22740 h 150844"/>
                <a:gd name="csX2" fmla="*/ 76938 w 76938"/>
                <a:gd name="csY2" fmla="*/ 78075 h 150844"/>
                <a:gd name="csX3" fmla="*/ 76938 w 76938"/>
                <a:gd name="csY3" fmla="*/ 150844 h 150844"/>
                <a:gd name="csX4" fmla="*/ 72011 w 76938"/>
                <a:gd name="csY4" fmla="*/ 129241 h 150844"/>
                <a:gd name="csX5" fmla="*/ 47755 w 76938"/>
                <a:gd name="csY5" fmla="*/ 66326 h 150844"/>
                <a:gd name="csX6" fmla="*/ 38279 w 76938"/>
                <a:gd name="csY6" fmla="*/ 48892 h 150844"/>
                <a:gd name="csX7" fmla="*/ 379 w 76938"/>
                <a:gd name="csY7" fmla="*/ 72769 h 150844"/>
                <a:gd name="csX8" fmla="*/ 379 w 76938"/>
                <a:gd name="csY8" fmla="*/ 0 h 15084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76938" h="150844">
                  <a:moveTo>
                    <a:pt x="0" y="0"/>
                  </a:moveTo>
                  <a:cubicBezTo>
                    <a:pt x="2653" y="1895"/>
                    <a:pt x="19329" y="19329"/>
                    <a:pt x="22361" y="22740"/>
                  </a:cubicBezTo>
                  <a:cubicBezTo>
                    <a:pt x="40554" y="40933"/>
                    <a:pt x="58746" y="59504"/>
                    <a:pt x="76938" y="78075"/>
                  </a:cubicBezTo>
                  <a:lnTo>
                    <a:pt x="76938" y="150844"/>
                  </a:lnTo>
                  <a:cubicBezTo>
                    <a:pt x="75043" y="143643"/>
                    <a:pt x="73906" y="136821"/>
                    <a:pt x="72011" y="129241"/>
                  </a:cubicBezTo>
                  <a:cubicBezTo>
                    <a:pt x="65189" y="107259"/>
                    <a:pt x="57988" y="87171"/>
                    <a:pt x="47755" y="66326"/>
                  </a:cubicBezTo>
                  <a:cubicBezTo>
                    <a:pt x="45102" y="61399"/>
                    <a:pt x="41691" y="53440"/>
                    <a:pt x="38279" y="48892"/>
                  </a:cubicBezTo>
                  <a:cubicBezTo>
                    <a:pt x="18192" y="48892"/>
                    <a:pt x="9854" y="54577"/>
                    <a:pt x="379" y="72769"/>
                  </a:cubicBezTo>
                  <a:lnTo>
                    <a:pt x="379" y="0"/>
                  </a:lnTo>
                  <a:close/>
                </a:path>
              </a:pathLst>
            </a:custGeom>
            <a:solidFill>
              <a:srgbClr val="AA4A05"/>
            </a:solidFill>
            <a:ln w="37845" cap="flat">
              <a:noFill/>
              <a:prstDash val="solid"/>
              <a:miter/>
            </a:ln>
          </p:spPr>
          <p:txBody>
            <a:bodyPr/>
            <a:lstStyle/>
            <a:p>
              <a:endParaRPr lang="en-PK"/>
            </a:p>
          </p:txBody>
        </p:sp>
        <p:sp>
          <p:nvSpPr>
            <p:cNvPr id="1062" name="Freeform: Shape 1061">
              <a:extLst>
                <a:ext uri="{FF2B5EF4-FFF2-40B4-BE49-F238E27FC236}">
                  <a16:creationId xmlns:a16="http://schemas.microsoft.com/office/drawing/2014/main" id="{8925798D-F011-7BBA-DBC3-C75B134E954A}"/>
                </a:ext>
              </a:extLst>
            </p:cNvPr>
            <p:cNvSpPr/>
            <p:nvPr/>
          </p:nvSpPr>
          <p:spPr>
            <a:xfrm>
              <a:off x="7516990" y="4608466"/>
              <a:ext cx="19480" cy="28046"/>
            </a:xfrm>
            <a:custGeom>
              <a:avLst/>
              <a:gdLst>
                <a:gd name="csX0" fmla="*/ 1478 w 19480"/>
                <a:gd name="csY0" fmla="*/ 17813 h 28046"/>
                <a:gd name="csX1" fmla="*/ 720 w 19480"/>
                <a:gd name="csY1" fmla="*/ 16676 h 28046"/>
                <a:gd name="csX2" fmla="*/ 6784 w 19480"/>
                <a:gd name="csY2" fmla="*/ 8717 h 28046"/>
                <a:gd name="csX3" fmla="*/ 7542 w 19480"/>
                <a:gd name="csY3" fmla="*/ 1895 h 28046"/>
                <a:gd name="csX4" fmla="*/ 10195 w 19480"/>
                <a:gd name="csY4" fmla="*/ 0 h 28046"/>
                <a:gd name="csX5" fmla="*/ 13985 w 19480"/>
                <a:gd name="csY5" fmla="*/ 1137 h 28046"/>
                <a:gd name="csX6" fmla="*/ 17775 w 19480"/>
                <a:gd name="csY6" fmla="*/ 11370 h 28046"/>
                <a:gd name="csX7" fmla="*/ 17775 w 19480"/>
                <a:gd name="csY7" fmla="*/ 19708 h 28046"/>
                <a:gd name="csX8" fmla="*/ 12469 w 19480"/>
                <a:gd name="csY8" fmla="*/ 20466 h 28046"/>
                <a:gd name="csX9" fmla="*/ 10953 w 19480"/>
                <a:gd name="csY9" fmla="*/ 28046 h 28046"/>
                <a:gd name="csX10" fmla="*/ 4889 w 19480"/>
                <a:gd name="csY10" fmla="*/ 28046 h 28046"/>
                <a:gd name="csX11" fmla="*/ 341 w 19480"/>
                <a:gd name="csY11" fmla="*/ 17813 h 2804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Lst>
              <a:rect l="l" t="t" r="r" b="b"/>
              <a:pathLst>
                <a:path w="19480" h="28046">
                  <a:moveTo>
                    <a:pt x="1478" y="17813"/>
                  </a:moveTo>
                  <a:cubicBezTo>
                    <a:pt x="1478" y="17813"/>
                    <a:pt x="1478" y="17813"/>
                    <a:pt x="720" y="16676"/>
                  </a:cubicBezTo>
                  <a:cubicBezTo>
                    <a:pt x="-1554" y="10612"/>
                    <a:pt x="1857" y="10233"/>
                    <a:pt x="6784" y="8717"/>
                  </a:cubicBezTo>
                  <a:cubicBezTo>
                    <a:pt x="6784" y="6064"/>
                    <a:pt x="6784" y="4548"/>
                    <a:pt x="7542" y="1895"/>
                  </a:cubicBezTo>
                  <a:cubicBezTo>
                    <a:pt x="8679" y="758"/>
                    <a:pt x="8679" y="758"/>
                    <a:pt x="10195" y="0"/>
                  </a:cubicBezTo>
                  <a:cubicBezTo>
                    <a:pt x="11711" y="0"/>
                    <a:pt x="12469" y="0"/>
                    <a:pt x="13985" y="1137"/>
                  </a:cubicBezTo>
                  <a:lnTo>
                    <a:pt x="17775" y="11370"/>
                  </a:lnTo>
                  <a:cubicBezTo>
                    <a:pt x="20049" y="12507"/>
                    <a:pt x="20049" y="17813"/>
                    <a:pt x="17775" y="19708"/>
                  </a:cubicBezTo>
                  <a:cubicBezTo>
                    <a:pt x="15880" y="19708"/>
                    <a:pt x="14364" y="19708"/>
                    <a:pt x="12469" y="20466"/>
                  </a:cubicBezTo>
                  <a:cubicBezTo>
                    <a:pt x="11332" y="23499"/>
                    <a:pt x="11711" y="25393"/>
                    <a:pt x="10953" y="28046"/>
                  </a:cubicBezTo>
                  <a:lnTo>
                    <a:pt x="4889" y="28046"/>
                  </a:lnTo>
                  <a:cubicBezTo>
                    <a:pt x="3373" y="24635"/>
                    <a:pt x="1857" y="21224"/>
                    <a:pt x="341" y="17813"/>
                  </a:cubicBezTo>
                  <a:close/>
                </a:path>
              </a:pathLst>
            </a:custGeom>
            <a:solidFill>
              <a:srgbClr val="AA4A05"/>
            </a:solidFill>
            <a:ln w="37845" cap="flat">
              <a:noFill/>
              <a:prstDash val="solid"/>
              <a:miter/>
            </a:ln>
          </p:spPr>
          <p:txBody>
            <a:bodyPr/>
            <a:lstStyle/>
            <a:p>
              <a:endParaRPr lang="en-PK"/>
            </a:p>
          </p:txBody>
        </p:sp>
        <p:sp>
          <p:nvSpPr>
            <p:cNvPr id="1063" name="Freeform: Shape 1062">
              <a:extLst>
                <a:ext uri="{FF2B5EF4-FFF2-40B4-BE49-F238E27FC236}">
                  <a16:creationId xmlns:a16="http://schemas.microsoft.com/office/drawing/2014/main" id="{4E557CE6-9456-615F-FA35-1E4E407EE108}"/>
                </a:ext>
              </a:extLst>
            </p:cNvPr>
            <p:cNvSpPr/>
            <p:nvPr/>
          </p:nvSpPr>
          <p:spPr>
            <a:xfrm>
              <a:off x="7518089" y="4618320"/>
              <a:ext cx="10612" cy="18192"/>
            </a:xfrm>
            <a:custGeom>
              <a:avLst/>
              <a:gdLst>
                <a:gd name="csX0" fmla="*/ 379 w 10612"/>
                <a:gd name="csY0" fmla="*/ 7959 h 18192"/>
                <a:gd name="csX1" fmla="*/ 1516 w 10612"/>
                <a:gd name="csY1" fmla="*/ 1137 h 18192"/>
                <a:gd name="csX2" fmla="*/ 6064 w 10612"/>
                <a:gd name="csY2" fmla="*/ 0 h 18192"/>
                <a:gd name="csX3" fmla="*/ 10612 w 10612"/>
                <a:gd name="csY3" fmla="*/ 12507 h 18192"/>
                <a:gd name="csX4" fmla="*/ 10612 w 10612"/>
                <a:gd name="csY4" fmla="*/ 18192 h 18192"/>
                <a:gd name="csX5" fmla="*/ 4548 w 10612"/>
                <a:gd name="csY5" fmla="*/ 18192 h 18192"/>
                <a:gd name="csX6" fmla="*/ 0 w 10612"/>
                <a:gd name="csY6" fmla="*/ 7959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0612" h="18192">
                  <a:moveTo>
                    <a:pt x="379" y="7959"/>
                  </a:moveTo>
                  <a:cubicBezTo>
                    <a:pt x="379" y="5306"/>
                    <a:pt x="379" y="3032"/>
                    <a:pt x="1516" y="1137"/>
                  </a:cubicBezTo>
                  <a:cubicBezTo>
                    <a:pt x="3411" y="758"/>
                    <a:pt x="4169" y="379"/>
                    <a:pt x="6064" y="0"/>
                  </a:cubicBezTo>
                  <a:cubicBezTo>
                    <a:pt x="7580" y="3411"/>
                    <a:pt x="9854" y="8717"/>
                    <a:pt x="10612" y="12507"/>
                  </a:cubicBezTo>
                  <a:cubicBezTo>
                    <a:pt x="10612" y="13265"/>
                    <a:pt x="10612" y="16676"/>
                    <a:pt x="10612" y="18192"/>
                  </a:cubicBezTo>
                  <a:lnTo>
                    <a:pt x="4548" y="18192"/>
                  </a:lnTo>
                  <a:cubicBezTo>
                    <a:pt x="3032" y="14781"/>
                    <a:pt x="1516" y="11370"/>
                    <a:pt x="0" y="7959"/>
                  </a:cubicBezTo>
                  <a:close/>
                </a:path>
              </a:pathLst>
            </a:custGeom>
            <a:solidFill>
              <a:srgbClr val="AA4A05"/>
            </a:solidFill>
            <a:ln w="37845" cap="flat">
              <a:noFill/>
              <a:prstDash val="solid"/>
              <a:miter/>
            </a:ln>
          </p:spPr>
          <p:txBody>
            <a:bodyPr/>
            <a:lstStyle/>
            <a:p>
              <a:endParaRPr lang="en-PK"/>
            </a:p>
          </p:txBody>
        </p:sp>
        <p:sp>
          <p:nvSpPr>
            <p:cNvPr id="1064" name="Freeform: Shape 1063">
              <a:extLst>
                <a:ext uri="{FF2B5EF4-FFF2-40B4-BE49-F238E27FC236}">
                  <a16:creationId xmlns:a16="http://schemas.microsoft.com/office/drawing/2014/main" id="{E92810DC-6546-6841-4AEA-953C03E07E72}"/>
                </a:ext>
              </a:extLst>
            </p:cNvPr>
            <p:cNvSpPr/>
            <p:nvPr/>
          </p:nvSpPr>
          <p:spPr>
            <a:xfrm>
              <a:off x="7516990" y="4608466"/>
              <a:ext cx="19480" cy="27667"/>
            </a:xfrm>
            <a:custGeom>
              <a:avLst/>
              <a:gdLst>
                <a:gd name="csX0" fmla="*/ 1478 w 19480"/>
                <a:gd name="csY0" fmla="*/ 17813 h 27667"/>
                <a:gd name="csX1" fmla="*/ 720 w 19480"/>
                <a:gd name="csY1" fmla="*/ 16676 h 27667"/>
                <a:gd name="csX2" fmla="*/ 6784 w 19480"/>
                <a:gd name="csY2" fmla="*/ 8717 h 27667"/>
                <a:gd name="csX3" fmla="*/ 7542 w 19480"/>
                <a:gd name="csY3" fmla="*/ 1895 h 27667"/>
                <a:gd name="csX4" fmla="*/ 10195 w 19480"/>
                <a:gd name="csY4" fmla="*/ 0 h 27667"/>
                <a:gd name="csX5" fmla="*/ 13985 w 19480"/>
                <a:gd name="csY5" fmla="*/ 1137 h 27667"/>
                <a:gd name="csX6" fmla="*/ 7542 w 19480"/>
                <a:gd name="csY6" fmla="*/ 2274 h 27667"/>
                <a:gd name="csX7" fmla="*/ 12090 w 19480"/>
                <a:gd name="csY7" fmla="*/ 19708 h 27667"/>
                <a:gd name="csX8" fmla="*/ 17775 w 19480"/>
                <a:gd name="csY8" fmla="*/ 17434 h 27667"/>
                <a:gd name="csX9" fmla="*/ 17775 w 19480"/>
                <a:gd name="csY9" fmla="*/ 10991 h 27667"/>
                <a:gd name="csX10" fmla="*/ 17775 w 19480"/>
                <a:gd name="csY10" fmla="*/ 19329 h 27667"/>
                <a:gd name="csX11" fmla="*/ 12469 w 19480"/>
                <a:gd name="csY11" fmla="*/ 20087 h 27667"/>
                <a:gd name="csX12" fmla="*/ 10953 w 19480"/>
                <a:gd name="csY12" fmla="*/ 27668 h 27667"/>
                <a:gd name="csX13" fmla="*/ 10953 w 19480"/>
                <a:gd name="csY13" fmla="*/ 21982 h 27667"/>
                <a:gd name="csX14" fmla="*/ 6405 w 19480"/>
                <a:gd name="csY14" fmla="*/ 9475 h 27667"/>
                <a:gd name="csX15" fmla="*/ 1857 w 19480"/>
                <a:gd name="csY15" fmla="*/ 10612 h 27667"/>
                <a:gd name="csX16" fmla="*/ 720 w 19480"/>
                <a:gd name="csY16" fmla="*/ 17434 h 2766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19480" h="27667">
                  <a:moveTo>
                    <a:pt x="1478" y="17813"/>
                  </a:moveTo>
                  <a:cubicBezTo>
                    <a:pt x="1478" y="17813"/>
                    <a:pt x="1478" y="17813"/>
                    <a:pt x="720" y="16676"/>
                  </a:cubicBezTo>
                  <a:cubicBezTo>
                    <a:pt x="-1554" y="10612"/>
                    <a:pt x="1857" y="10233"/>
                    <a:pt x="6784" y="8717"/>
                  </a:cubicBezTo>
                  <a:cubicBezTo>
                    <a:pt x="6784" y="6064"/>
                    <a:pt x="6784" y="4548"/>
                    <a:pt x="7542" y="1895"/>
                  </a:cubicBezTo>
                  <a:cubicBezTo>
                    <a:pt x="8679" y="758"/>
                    <a:pt x="8679" y="758"/>
                    <a:pt x="10195" y="0"/>
                  </a:cubicBezTo>
                  <a:cubicBezTo>
                    <a:pt x="11711" y="0"/>
                    <a:pt x="12469" y="0"/>
                    <a:pt x="13985" y="1137"/>
                  </a:cubicBezTo>
                  <a:cubicBezTo>
                    <a:pt x="11711" y="1516"/>
                    <a:pt x="9816" y="1895"/>
                    <a:pt x="7542" y="2274"/>
                  </a:cubicBezTo>
                  <a:cubicBezTo>
                    <a:pt x="7921" y="9854"/>
                    <a:pt x="9058" y="12886"/>
                    <a:pt x="12090" y="19708"/>
                  </a:cubicBezTo>
                  <a:cubicBezTo>
                    <a:pt x="14364" y="19329"/>
                    <a:pt x="16638" y="18950"/>
                    <a:pt x="17775" y="17434"/>
                  </a:cubicBezTo>
                  <a:cubicBezTo>
                    <a:pt x="18533" y="14402"/>
                    <a:pt x="17775" y="13265"/>
                    <a:pt x="17775" y="10991"/>
                  </a:cubicBezTo>
                  <a:cubicBezTo>
                    <a:pt x="20049" y="12128"/>
                    <a:pt x="20049" y="17434"/>
                    <a:pt x="17775" y="19329"/>
                  </a:cubicBezTo>
                  <a:cubicBezTo>
                    <a:pt x="15880" y="19329"/>
                    <a:pt x="14364" y="19329"/>
                    <a:pt x="12469" y="20087"/>
                  </a:cubicBezTo>
                  <a:cubicBezTo>
                    <a:pt x="11332" y="23119"/>
                    <a:pt x="11711" y="25015"/>
                    <a:pt x="10953" y="27668"/>
                  </a:cubicBezTo>
                  <a:cubicBezTo>
                    <a:pt x="10953" y="25772"/>
                    <a:pt x="10953" y="22740"/>
                    <a:pt x="10953" y="21982"/>
                  </a:cubicBezTo>
                  <a:cubicBezTo>
                    <a:pt x="10574" y="18192"/>
                    <a:pt x="7921" y="12886"/>
                    <a:pt x="6405" y="9475"/>
                  </a:cubicBezTo>
                  <a:cubicBezTo>
                    <a:pt x="4510" y="9475"/>
                    <a:pt x="3752" y="9854"/>
                    <a:pt x="1857" y="10612"/>
                  </a:cubicBezTo>
                  <a:cubicBezTo>
                    <a:pt x="341" y="12507"/>
                    <a:pt x="720" y="14781"/>
                    <a:pt x="720" y="17434"/>
                  </a:cubicBezTo>
                  <a:close/>
                </a:path>
              </a:pathLst>
            </a:custGeom>
            <a:solidFill>
              <a:srgbClr val="C05B0F"/>
            </a:solidFill>
            <a:ln w="37845" cap="flat">
              <a:noFill/>
              <a:prstDash val="solid"/>
              <a:miter/>
            </a:ln>
          </p:spPr>
          <p:txBody>
            <a:bodyPr/>
            <a:lstStyle/>
            <a:p>
              <a:endParaRPr lang="en-PK"/>
            </a:p>
          </p:txBody>
        </p:sp>
        <p:sp>
          <p:nvSpPr>
            <p:cNvPr id="1065" name="Freeform: Shape 1064">
              <a:extLst>
                <a:ext uri="{FF2B5EF4-FFF2-40B4-BE49-F238E27FC236}">
                  <a16:creationId xmlns:a16="http://schemas.microsoft.com/office/drawing/2014/main" id="{7375A38A-B28B-CD6C-6987-D704C3F68B72}"/>
                </a:ext>
              </a:extLst>
            </p:cNvPr>
            <p:cNvSpPr/>
            <p:nvPr/>
          </p:nvSpPr>
          <p:spPr>
            <a:xfrm>
              <a:off x="7544281" y="4635249"/>
              <a:ext cx="19289" cy="27346"/>
            </a:xfrm>
            <a:custGeom>
              <a:avLst/>
              <a:gdLst>
                <a:gd name="csX0" fmla="*/ 8677 w 19289"/>
                <a:gd name="csY0" fmla="*/ 505 h 27346"/>
                <a:gd name="csX1" fmla="*/ 14362 w 19289"/>
                <a:gd name="csY1" fmla="*/ 505 h 27346"/>
                <a:gd name="csX2" fmla="*/ 19289 w 19289"/>
                <a:gd name="csY2" fmla="*/ 17940 h 27346"/>
                <a:gd name="csX3" fmla="*/ 12467 w 19289"/>
                <a:gd name="csY3" fmla="*/ 19456 h 27346"/>
                <a:gd name="csX4" fmla="*/ 12467 w 19289"/>
                <a:gd name="csY4" fmla="*/ 27036 h 27346"/>
                <a:gd name="csX5" fmla="*/ 1476 w 19289"/>
                <a:gd name="csY5" fmla="*/ 17560 h 27346"/>
                <a:gd name="csX6" fmla="*/ 718 w 19289"/>
                <a:gd name="csY6" fmla="*/ 17560 h 27346"/>
                <a:gd name="csX7" fmla="*/ 718 w 19289"/>
                <a:gd name="csY7" fmla="*/ 9980 h 27346"/>
                <a:gd name="csX8" fmla="*/ 6782 w 19289"/>
                <a:gd name="csY8" fmla="*/ 8844 h 27346"/>
                <a:gd name="csX9" fmla="*/ 7540 w 19289"/>
                <a:gd name="csY9" fmla="*/ 1263 h 27346"/>
                <a:gd name="csX10" fmla="*/ 8677 w 19289"/>
                <a:gd name="csY10" fmla="*/ 1263 h 2734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19289" h="27346">
                  <a:moveTo>
                    <a:pt x="8677" y="505"/>
                  </a:moveTo>
                  <a:cubicBezTo>
                    <a:pt x="10951" y="505"/>
                    <a:pt x="12467" y="-632"/>
                    <a:pt x="14362" y="505"/>
                  </a:cubicBezTo>
                  <a:cubicBezTo>
                    <a:pt x="17773" y="5054"/>
                    <a:pt x="18910" y="12254"/>
                    <a:pt x="19289" y="17940"/>
                  </a:cubicBezTo>
                  <a:cubicBezTo>
                    <a:pt x="17015" y="18319"/>
                    <a:pt x="14741" y="18697"/>
                    <a:pt x="12467" y="19456"/>
                  </a:cubicBezTo>
                  <a:cubicBezTo>
                    <a:pt x="11330" y="22109"/>
                    <a:pt x="13983" y="24762"/>
                    <a:pt x="12467" y="27036"/>
                  </a:cubicBezTo>
                  <a:cubicBezTo>
                    <a:pt x="4508" y="28552"/>
                    <a:pt x="4129" y="24383"/>
                    <a:pt x="1476" y="17560"/>
                  </a:cubicBezTo>
                  <a:lnTo>
                    <a:pt x="718" y="17560"/>
                  </a:lnTo>
                  <a:cubicBezTo>
                    <a:pt x="-419" y="15287"/>
                    <a:pt x="-40" y="12254"/>
                    <a:pt x="718" y="9980"/>
                  </a:cubicBezTo>
                  <a:cubicBezTo>
                    <a:pt x="2613" y="7707"/>
                    <a:pt x="3750" y="10738"/>
                    <a:pt x="6782" y="8844"/>
                  </a:cubicBezTo>
                  <a:cubicBezTo>
                    <a:pt x="7919" y="8085"/>
                    <a:pt x="6782" y="3916"/>
                    <a:pt x="7540" y="1263"/>
                  </a:cubicBezTo>
                  <a:lnTo>
                    <a:pt x="8677" y="1263"/>
                  </a:lnTo>
                  <a:close/>
                </a:path>
              </a:pathLst>
            </a:custGeom>
            <a:solidFill>
              <a:srgbClr val="AA4A05"/>
            </a:solidFill>
            <a:ln w="37845" cap="flat">
              <a:noFill/>
              <a:prstDash val="solid"/>
              <a:miter/>
            </a:ln>
          </p:spPr>
          <p:txBody>
            <a:bodyPr/>
            <a:lstStyle/>
            <a:p>
              <a:endParaRPr lang="en-PK"/>
            </a:p>
          </p:txBody>
        </p:sp>
        <p:sp>
          <p:nvSpPr>
            <p:cNvPr id="1066" name="Freeform: Shape 1065">
              <a:extLst>
                <a:ext uri="{FF2B5EF4-FFF2-40B4-BE49-F238E27FC236}">
                  <a16:creationId xmlns:a16="http://schemas.microsoft.com/office/drawing/2014/main" id="{E068B8E9-5B49-D904-7A20-253878E6B765}"/>
                </a:ext>
              </a:extLst>
            </p:cNvPr>
            <p:cNvSpPr/>
            <p:nvPr/>
          </p:nvSpPr>
          <p:spPr>
            <a:xfrm>
              <a:off x="7552762" y="4635249"/>
              <a:ext cx="10807" cy="19455"/>
            </a:xfrm>
            <a:custGeom>
              <a:avLst/>
              <a:gdLst>
                <a:gd name="csX0" fmla="*/ 195 w 10807"/>
                <a:gd name="csY0" fmla="*/ 505 h 19455"/>
                <a:gd name="csX1" fmla="*/ 5880 w 10807"/>
                <a:gd name="csY1" fmla="*/ 505 h 19455"/>
                <a:gd name="csX2" fmla="*/ 10808 w 10807"/>
                <a:gd name="csY2" fmla="*/ 17940 h 19455"/>
                <a:gd name="csX3" fmla="*/ 3985 w 10807"/>
                <a:gd name="csY3" fmla="*/ 19456 h 19455"/>
                <a:gd name="csX4" fmla="*/ 195 w 10807"/>
                <a:gd name="csY4" fmla="*/ 884 h 19455"/>
              </a:gdLst>
              <a:ahLst/>
              <a:cxnLst>
                <a:cxn ang="0">
                  <a:pos x="csX0" y="csY0"/>
                </a:cxn>
                <a:cxn ang="0">
                  <a:pos x="csX1" y="csY1"/>
                </a:cxn>
                <a:cxn ang="0">
                  <a:pos x="csX2" y="csY2"/>
                </a:cxn>
                <a:cxn ang="0">
                  <a:pos x="csX3" y="csY3"/>
                </a:cxn>
                <a:cxn ang="0">
                  <a:pos x="csX4" y="csY4"/>
                </a:cxn>
              </a:cxnLst>
              <a:rect l="l" t="t" r="r" b="b"/>
              <a:pathLst>
                <a:path w="10807" h="19455">
                  <a:moveTo>
                    <a:pt x="195" y="505"/>
                  </a:moveTo>
                  <a:cubicBezTo>
                    <a:pt x="2469" y="505"/>
                    <a:pt x="3985" y="-632"/>
                    <a:pt x="5880" y="505"/>
                  </a:cubicBezTo>
                  <a:cubicBezTo>
                    <a:pt x="9292" y="5054"/>
                    <a:pt x="10429" y="12254"/>
                    <a:pt x="10808" y="17940"/>
                  </a:cubicBezTo>
                  <a:cubicBezTo>
                    <a:pt x="8533" y="18319"/>
                    <a:pt x="6259" y="18697"/>
                    <a:pt x="3985" y="19456"/>
                  </a:cubicBezTo>
                  <a:cubicBezTo>
                    <a:pt x="3227" y="13013"/>
                    <a:pt x="-942" y="12634"/>
                    <a:pt x="195" y="884"/>
                  </a:cubicBezTo>
                  <a:close/>
                </a:path>
              </a:pathLst>
            </a:custGeom>
            <a:solidFill>
              <a:srgbClr val="AA4A05"/>
            </a:solidFill>
            <a:ln w="37845" cap="flat">
              <a:noFill/>
              <a:prstDash val="solid"/>
              <a:miter/>
            </a:ln>
          </p:spPr>
          <p:txBody>
            <a:bodyPr/>
            <a:lstStyle/>
            <a:p>
              <a:endParaRPr lang="en-PK"/>
            </a:p>
          </p:txBody>
        </p:sp>
        <p:sp>
          <p:nvSpPr>
            <p:cNvPr id="1067" name="Freeform: Shape 1066">
              <a:extLst>
                <a:ext uri="{FF2B5EF4-FFF2-40B4-BE49-F238E27FC236}">
                  <a16:creationId xmlns:a16="http://schemas.microsoft.com/office/drawing/2014/main" id="{10A242E9-4C23-856C-033F-7CD82F74272E}"/>
                </a:ext>
              </a:extLst>
            </p:cNvPr>
            <p:cNvSpPr/>
            <p:nvPr/>
          </p:nvSpPr>
          <p:spPr>
            <a:xfrm>
              <a:off x="7544660" y="4636134"/>
              <a:ext cx="12948" cy="25772"/>
            </a:xfrm>
            <a:custGeom>
              <a:avLst/>
              <a:gdLst>
                <a:gd name="csX0" fmla="*/ 1476 w 12948"/>
                <a:gd name="csY0" fmla="*/ 16297 h 25772"/>
                <a:gd name="csX1" fmla="*/ 718 w 12948"/>
                <a:gd name="csY1" fmla="*/ 16297 h 25772"/>
                <a:gd name="csX2" fmla="*/ 718 w 12948"/>
                <a:gd name="csY2" fmla="*/ 8717 h 25772"/>
                <a:gd name="csX3" fmla="*/ 6782 w 12948"/>
                <a:gd name="csY3" fmla="*/ 7580 h 25772"/>
                <a:gd name="csX4" fmla="*/ 7540 w 12948"/>
                <a:gd name="csY4" fmla="*/ 0 h 25772"/>
                <a:gd name="csX5" fmla="*/ 8677 w 12948"/>
                <a:gd name="csY5" fmla="*/ 0 h 25772"/>
                <a:gd name="csX6" fmla="*/ 12467 w 12948"/>
                <a:gd name="csY6" fmla="*/ 18192 h 25772"/>
                <a:gd name="csX7" fmla="*/ 12467 w 12948"/>
                <a:gd name="csY7" fmla="*/ 25772 h 25772"/>
                <a:gd name="csX8" fmla="*/ 10951 w 12948"/>
                <a:gd name="csY8" fmla="*/ 19329 h 25772"/>
                <a:gd name="csX9" fmla="*/ 7161 w 12948"/>
                <a:gd name="csY9" fmla="*/ 7959 h 25772"/>
                <a:gd name="csX10" fmla="*/ 718 w 12948"/>
                <a:gd name="csY10" fmla="*/ 9096 h 25772"/>
                <a:gd name="csX11" fmla="*/ 1476 w 12948"/>
                <a:gd name="csY11" fmla="*/ 16297 h 25772"/>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Lst>
              <a:rect l="l" t="t" r="r" b="b"/>
              <a:pathLst>
                <a:path w="12948" h="25772">
                  <a:moveTo>
                    <a:pt x="1476" y="16297"/>
                  </a:moveTo>
                  <a:lnTo>
                    <a:pt x="718" y="16297"/>
                  </a:lnTo>
                  <a:cubicBezTo>
                    <a:pt x="-419" y="14023"/>
                    <a:pt x="-40" y="10991"/>
                    <a:pt x="718" y="8717"/>
                  </a:cubicBezTo>
                  <a:cubicBezTo>
                    <a:pt x="2613" y="6443"/>
                    <a:pt x="3750" y="9475"/>
                    <a:pt x="6782" y="7580"/>
                  </a:cubicBezTo>
                  <a:cubicBezTo>
                    <a:pt x="7919" y="6822"/>
                    <a:pt x="6782" y="2653"/>
                    <a:pt x="7540" y="0"/>
                  </a:cubicBezTo>
                  <a:lnTo>
                    <a:pt x="8677" y="0"/>
                  </a:lnTo>
                  <a:cubicBezTo>
                    <a:pt x="7540" y="11370"/>
                    <a:pt x="11709" y="11749"/>
                    <a:pt x="12467" y="18192"/>
                  </a:cubicBezTo>
                  <a:cubicBezTo>
                    <a:pt x="11330" y="20845"/>
                    <a:pt x="13983" y="23498"/>
                    <a:pt x="12467" y="25772"/>
                  </a:cubicBezTo>
                  <a:cubicBezTo>
                    <a:pt x="11709" y="24256"/>
                    <a:pt x="11709" y="21224"/>
                    <a:pt x="10951" y="19329"/>
                  </a:cubicBezTo>
                  <a:cubicBezTo>
                    <a:pt x="9814" y="15539"/>
                    <a:pt x="8677" y="11749"/>
                    <a:pt x="7161" y="7959"/>
                  </a:cubicBezTo>
                  <a:lnTo>
                    <a:pt x="718" y="9096"/>
                  </a:lnTo>
                  <a:lnTo>
                    <a:pt x="1476" y="16297"/>
                  </a:lnTo>
                  <a:close/>
                </a:path>
              </a:pathLst>
            </a:custGeom>
            <a:solidFill>
              <a:srgbClr val="C05B0F"/>
            </a:solidFill>
            <a:ln w="37845" cap="flat">
              <a:noFill/>
              <a:prstDash val="solid"/>
              <a:miter/>
            </a:ln>
          </p:spPr>
          <p:txBody>
            <a:bodyPr/>
            <a:lstStyle/>
            <a:p>
              <a:endParaRPr lang="en-PK"/>
            </a:p>
          </p:txBody>
        </p:sp>
        <p:sp>
          <p:nvSpPr>
            <p:cNvPr id="1068" name="Freeform: Shape 1067">
              <a:extLst>
                <a:ext uri="{FF2B5EF4-FFF2-40B4-BE49-F238E27FC236}">
                  <a16:creationId xmlns:a16="http://schemas.microsoft.com/office/drawing/2014/main" id="{3FA016E8-9E31-6844-AE60-DE5CE54C9421}"/>
                </a:ext>
              </a:extLst>
            </p:cNvPr>
            <p:cNvSpPr/>
            <p:nvPr/>
          </p:nvSpPr>
          <p:spPr>
            <a:xfrm>
              <a:off x="7538008" y="4467796"/>
              <a:ext cx="20255" cy="27975"/>
            </a:xfrm>
            <a:custGeom>
              <a:avLst/>
              <a:gdLst>
                <a:gd name="csX0" fmla="*/ 1306 w 20255"/>
                <a:gd name="csY0" fmla="*/ 17493 h 27975"/>
                <a:gd name="csX1" fmla="*/ 168 w 20255"/>
                <a:gd name="csY1" fmla="*/ 15977 h 27975"/>
                <a:gd name="csX2" fmla="*/ 168 w 20255"/>
                <a:gd name="csY2" fmla="*/ 9534 h 27975"/>
                <a:gd name="csX3" fmla="*/ 6990 w 20255"/>
                <a:gd name="csY3" fmla="*/ 8776 h 27975"/>
                <a:gd name="csX4" fmla="*/ 8128 w 20255"/>
                <a:gd name="csY4" fmla="*/ 438 h 27975"/>
                <a:gd name="csX5" fmla="*/ 10781 w 20255"/>
                <a:gd name="csY5" fmla="*/ 438 h 27975"/>
                <a:gd name="csX6" fmla="*/ 14950 w 20255"/>
                <a:gd name="csY6" fmla="*/ 2333 h 27975"/>
                <a:gd name="csX7" fmla="*/ 20256 w 20255"/>
                <a:gd name="csY7" fmla="*/ 17114 h 27975"/>
                <a:gd name="csX8" fmla="*/ 13434 w 20255"/>
                <a:gd name="csY8" fmla="*/ 18630 h 27975"/>
                <a:gd name="csX9" fmla="*/ 12297 w 20255"/>
                <a:gd name="csY9" fmla="*/ 27347 h 27975"/>
                <a:gd name="csX10" fmla="*/ 8128 w 20255"/>
                <a:gd name="csY10" fmla="*/ 27726 h 27975"/>
                <a:gd name="csX11" fmla="*/ 6990 w 20255"/>
                <a:gd name="csY11" fmla="*/ 27726 h 27975"/>
                <a:gd name="csX12" fmla="*/ 2064 w 20255"/>
                <a:gd name="csY12" fmla="*/ 17872 h 27975"/>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Lst>
              <a:rect l="l" t="t" r="r" b="b"/>
              <a:pathLst>
                <a:path w="20255" h="27975">
                  <a:moveTo>
                    <a:pt x="1306" y="17493"/>
                  </a:moveTo>
                  <a:cubicBezTo>
                    <a:pt x="1306" y="17493"/>
                    <a:pt x="547" y="16356"/>
                    <a:pt x="168" y="15977"/>
                  </a:cubicBezTo>
                  <a:cubicBezTo>
                    <a:pt x="168" y="13703"/>
                    <a:pt x="-210" y="11808"/>
                    <a:pt x="168" y="9534"/>
                  </a:cubicBezTo>
                  <a:cubicBezTo>
                    <a:pt x="2064" y="8397"/>
                    <a:pt x="4337" y="8776"/>
                    <a:pt x="6990" y="8776"/>
                  </a:cubicBezTo>
                  <a:cubicBezTo>
                    <a:pt x="8507" y="7260"/>
                    <a:pt x="6233" y="3470"/>
                    <a:pt x="8128" y="438"/>
                  </a:cubicBezTo>
                  <a:cubicBezTo>
                    <a:pt x="10023" y="59"/>
                    <a:pt x="9265" y="-320"/>
                    <a:pt x="10781" y="438"/>
                  </a:cubicBezTo>
                  <a:cubicBezTo>
                    <a:pt x="13055" y="438"/>
                    <a:pt x="13813" y="438"/>
                    <a:pt x="14950" y="2333"/>
                  </a:cubicBezTo>
                  <a:cubicBezTo>
                    <a:pt x="17982" y="6123"/>
                    <a:pt x="19119" y="12566"/>
                    <a:pt x="20256" y="17114"/>
                  </a:cubicBezTo>
                  <a:cubicBezTo>
                    <a:pt x="17982" y="17493"/>
                    <a:pt x="15708" y="17872"/>
                    <a:pt x="13434" y="18630"/>
                  </a:cubicBezTo>
                  <a:cubicBezTo>
                    <a:pt x="12297" y="21662"/>
                    <a:pt x="14571" y="24694"/>
                    <a:pt x="12297" y="27347"/>
                  </a:cubicBezTo>
                  <a:cubicBezTo>
                    <a:pt x="10402" y="28105"/>
                    <a:pt x="10023" y="28105"/>
                    <a:pt x="8128" y="27726"/>
                  </a:cubicBezTo>
                  <a:lnTo>
                    <a:pt x="6990" y="27726"/>
                  </a:lnTo>
                  <a:cubicBezTo>
                    <a:pt x="5096" y="25452"/>
                    <a:pt x="3200" y="20525"/>
                    <a:pt x="2064" y="17872"/>
                  </a:cubicBezTo>
                  <a:close/>
                </a:path>
              </a:pathLst>
            </a:custGeom>
            <a:solidFill>
              <a:srgbClr val="AA4A05"/>
            </a:solidFill>
            <a:ln w="37845" cap="flat">
              <a:noFill/>
              <a:prstDash val="solid"/>
              <a:miter/>
            </a:ln>
          </p:spPr>
          <p:txBody>
            <a:bodyPr/>
            <a:lstStyle/>
            <a:p>
              <a:endParaRPr lang="en-PK"/>
            </a:p>
          </p:txBody>
        </p:sp>
        <p:sp>
          <p:nvSpPr>
            <p:cNvPr id="1069" name="Freeform: Shape 1068">
              <a:extLst>
                <a:ext uri="{FF2B5EF4-FFF2-40B4-BE49-F238E27FC236}">
                  <a16:creationId xmlns:a16="http://schemas.microsoft.com/office/drawing/2014/main" id="{0EA515A8-4944-891B-9013-6DBE9B7D0542}"/>
                </a:ext>
              </a:extLst>
            </p:cNvPr>
            <p:cNvSpPr/>
            <p:nvPr/>
          </p:nvSpPr>
          <p:spPr>
            <a:xfrm>
              <a:off x="7546037" y="4467097"/>
              <a:ext cx="11848" cy="18571"/>
            </a:xfrm>
            <a:custGeom>
              <a:avLst/>
              <a:gdLst>
                <a:gd name="csX0" fmla="*/ 2373 w 11848"/>
                <a:gd name="csY0" fmla="*/ 379 h 18571"/>
                <a:gd name="csX1" fmla="*/ 6542 w 11848"/>
                <a:gd name="csY1" fmla="*/ 2274 h 18571"/>
                <a:gd name="csX2" fmla="*/ 11848 w 11848"/>
                <a:gd name="csY2" fmla="*/ 17055 h 18571"/>
                <a:gd name="csX3" fmla="*/ 5026 w 11848"/>
                <a:gd name="csY3" fmla="*/ 18571 h 18571"/>
                <a:gd name="csX4" fmla="*/ 99 w 11848"/>
                <a:gd name="csY4" fmla="*/ 3411 h 18571"/>
                <a:gd name="csX5" fmla="*/ 2373 w 11848"/>
                <a:gd name="csY5" fmla="*/ 0 h 18571"/>
              </a:gdLst>
              <a:ahLst/>
              <a:cxnLst>
                <a:cxn ang="0">
                  <a:pos x="csX0" y="csY0"/>
                </a:cxn>
                <a:cxn ang="0">
                  <a:pos x="csX1" y="csY1"/>
                </a:cxn>
                <a:cxn ang="0">
                  <a:pos x="csX2" y="csY2"/>
                </a:cxn>
                <a:cxn ang="0">
                  <a:pos x="csX3" y="csY3"/>
                </a:cxn>
                <a:cxn ang="0">
                  <a:pos x="csX4" y="csY4"/>
                </a:cxn>
                <a:cxn ang="0">
                  <a:pos x="csX5" y="csY5"/>
                </a:cxn>
              </a:cxnLst>
              <a:rect l="l" t="t" r="r" b="b"/>
              <a:pathLst>
                <a:path w="11848" h="18571">
                  <a:moveTo>
                    <a:pt x="2373" y="379"/>
                  </a:moveTo>
                  <a:cubicBezTo>
                    <a:pt x="4647" y="379"/>
                    <a:pt x="5405" y="379"/>
                    <a:pt x="6542" y="2274"/>
                  </a:cubicBezTo>
                  <a:cubicBezTo>
                    <a:pt x="9574" y="6064"/>
                    <a:pt x="10711" y="12507"/>
                    <a:pt x="11848" y="17055"/>
                  </a:cubicBezTo>
                  <a:cubicBezTo>
                    <a:pt x="9574" y="17434"/>
                    <a:pt x="7300" y="17813"/>
                    <a:pt x="5026" y="18571"/>
                  </a:cubicBezTo>
                  <a:cubicBezTo>
                    <a:pt x="3131" y="14402"/>
                    <a:pt x="-659" y="8338"/>
                    <a:pt x="99" y="3411"/>
                  </a:cubicBezTo>
                  <a:cubicBezTo>
                    <a:pt x="99" y="1137"/>
                    <a:pt x="857" y="1516"/>
                    <a:pt x="2373" y="0"/>
                  </a:cubicBezTo>
                  <a:close/>
                </a:path>
              </a:pathLst>
            </a:custGeom>
            <a:solidFill>
              <a:srgbClr val="AA4A05"/>
            </a:solidFill>
            <a:ln w="37845" cap="flat">
              <a:noFill/>
              <a:prstDash val="solid"/>
              <a:miter/>
            </a:ln>
          </p:spPr>
          <p:txBody>
            <a:bodyPr/>
            <a:lstStyle/>
            <a:p>
              <a:endParaRPr lang="en-PK"/>
            </a:p>
          </p:txBody>
        </p:sp>
        <p:sp>
          <p:nvSpPr>
            <p:cNvPr id="1070" name="Freeform: Shape 1069">
              <a:extLst>
                <a:ext uri="{FF2B5EF4-FFF2-40B4-BE49-F238E27FC236}">
                  <a16:creationId xmlns:a16="http://schemas.microsoft.com/office/drawing/2014/main" id="{61B88965-CB91-26DE-90DF-CA9E76FEA362}"/>
                </a:ext>
              </a:extLst>
            </p:cNvPr>
            <p:cNvSpPr/>
            <p:nvPr/>
          </p:nvSpPr>
          <p:spPr>
            <a:xfrm>
              <a:off x="7538008" y="4467796"/>
              <a:ext cx="13433" cy="28354"/>
            </a:xfrm>
            <a:custGeom>
              <a:avLst/>
              <a:gdLst>
                <a:gd name="csX0" fmla="*/ 1306 w 13433"/>
                <a:gd name="csY0" fmla="*/ 17493 h 28354"/>
                <a:gd name="csX1" fmla="*/ 168 w 13433"/>
                <a:gd name="csY1" fmla="*/ 15977 h 28354"/>
                <a:gd name="csX2" fmla="*/ 168 w 13433"/>
                <a:gd name="csY2" fmla="*/ 9534 h 28354"/>
                <a:gd name="csX3" fmla="*/ 6990 w 13433"/>
                <a:gd name="csY3" fmla="*/ 8776 h 28354"/>
                <a:gd name="csX4" fmla="*/ 8128 w 13433"/>
                <a:gd name="csY4" fmla="*/ 438 h 28354"/>
                <a:gd name="csX5" fmla="*/ 10781 w 13433"/>
                <a:gd name="csY5" fmla="*/ 438 h 28354"/>
                <a:gd name="csX6" fmla="*/ 8507 w 13433"/>
                <a:gd name="csY6" fmla="*/ 3849 h 28354"/>
                <a:gd name="csX7" fmla="*/ 13434 w 13433"/>
                <a:gd name="csY7" fmla="*/ 19009 h 28354"/>
                <a:gd name="csX8" fmla="*/ 12297 w 13433"/>
                <a:gd name="csY8" fmla="*/ 27726 h 28354"/>
                <a:gd name="csX9" fmla="*/ 8128 w 13433"/>
                <a:gd name="csY9" fmla="*/ 28105 h 28354"/>
                <a:gd name="csX10" fmla="*/ 10402 w 13433"/>
                <a:gd name="csY10" fmla="*/ 14461 h 28354"/>
                <a:gd name="csX11" fmla="*/ 5474 w 13433"/>
                <a:gd name="csY11" fmla="*/ 9913 h 28354"/>
                <a:gd name="csX12" fmla="*/ 2443 w 13433"/>
                <a:gd name="csY12" fmla="*/ 18251 h 2835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Lst>
              <a:rect l="l" t="t" r="r" b="b"/>
              <a:pathLst>
                <a:path w="13433" h="28354">
                  <a:moveTo>
                    <a:pt x="1306" y="17493"/>
                  </a:moveTo>
                  <a:cubicBezTo>
                    <a:pt x="1306" y="17493"/>
                    <a:pt x="547" y="16356"/>
                    <a:pt x="168" y="15977"/>
                  </a:cubicBezTo>
                  <a:cubicBezTo>
                    <a:pt x="168" y="13703"/>
                    <a:pt x="-210" y="11808"/>
                    <a:pt x="168" y="9534"/>
                  </a:cubicBezTo>
                  <a:cubicBezTo>
                    <a:pt x="2064" y="8397"/>
                    <a:pt x="4337" y="8776"/>
                    <a:pt x="6990" y="8776"/>
                  </a:cubicBezTo>
                  <a:cubicBezTo>
                    <a:pt x="8507" y="7260"/>
                    <a:pt x="6233" y="3470"/>
                    <a:pt x="8128" y="438"/>
                  </a:cubicBezTo>
                  <a:cubicBezTo>
                    <a:pt x="10023" y="59"/>
                    <a:pt x="9265" y="-320"/>
                    <a:pt x="10781" y="438"/>
                  </a:cubicBezTo>
                  <a:cubicBezTo>
                    <a:pt x="9265" y="1575"/>
                    <a:pt x="8886" y="1575"/>
                    <a:pt x="8507" y="3849"/>
                  </a:cubicBezTo>
                  <a:cubicBezTo>
                    <a:pt x="7749" y="8397"/>
                    <a:pt x="11160" y="14840"/>
                    <a:pt x="13434" y="19009"/>
                  </a:cubicBezTo>
                  <a:cubicBezTo>
                    <a:pt x="12297" y="22041"/>
                    <a:pt x="14571" y="25073"/>
                    <a:pt x="12297" y="27726"/>
                  </a:cubicBezTo>
                  <a:cubicBezTo>
                    <a:pt x="10402" y="28484"/>
                    <a:pt x="10023" y="28484"/>
                    <a:pt x="8128" y="28105"/>
                  </a:cubicBezTo>
                  <a:cubicBezTo>
                    <a:pt x="15329" y="25831"/>
                    <a:pt x="12676" y="19767"/>
                    <a:pt x="10402" y="14461"/>
                  </a:cubicBezTo>
                  <a:cubicBezTo>
                    <a:pt x="9265" y="12187"/>
                    <a:pt x="7749" y="10671"/>
                    <a:pt x="5474" y="9913"/>
                  </a:cubicBezTo>
                  <a:cubicBezTo>
                    <a:pt x="927" y="11050"/>
                    <a:pt x="2064" y="14840"/>
                    <a:pt x="2443" y="18251"/>
                  </a:cubicBezTo>
                  <a:close/>
                </a:path>
              </a:pathLst>
            </a:custGeom>
            <a:solidFill>
              <a:srgbClr val="C05B0F"/>
            </a:solidFill>
            <a:ln w="37845" cap="flat">
              <a:noFill/>
              <a:prstDash val="solid"/>
              <a:miter/>
            </a:ln>
          </p:spPr>
          <p:txBody>
            <a:bodyPr/>
            <a:lstStyle/>
            <a:p>
              <a:endParaRPr lang="en-PK"/>
            </a:p>
          </p:txBody>
        </p:sp>
        <p:sp>
          <p:nvSpPr>
            <p:cNvPr id="1071" name="Freeform: Shape 1070">
              <a:extLst>
                <a:ext uri="{FF2B5EF4-FFF2-40B4-BE49-F238E27FC236}">
                  <a16:creationId xmlns:a16="http://schemas.microsoft.com/office/drawing/2014/main" id="{7093F60E-196C-C9E1-1D18-9799B79EBC54}"/>
                </a:ext>
              </a:extLst>
            </p:cNvPr>
            <p:cNvSpPr/>
            <p:nvPr/>
          </p:nvSpPr>
          <p:spPr>
            <a:xfrm>
              <a:off x="7523395" y="4424269"/>
              <a:ext cx="18864" cy="28425"/>
            </a:xfrm>
            <a:custGeom>
              <a:avLst/>
              <a:gdLst>
                <a:gd name="csX0" fmla="*/ 6822 w 18864"/>
                <a:gd name="csY0" fmla="*/ 2274 h 28425"/>
                <a:gd name="csX1" fmla="*/ 13644 w 18864"/>
                <a:gd name="csY1" fmla="*/ 0 h 28425"/>
                <a:gd name="csX2" fmla="*/ 11749 w 18864"/>
                <a:gd name="csY2" fmla="*/ 18571 h 28425"/>
                <a:gd name="csX3" fmla="*/ 10991 w 18864"/>
                <a:gd name="csY3" fmla="*/ 18571 h 28425"/>
                <a:gd name="csX4" fmla="*/ 10991 w 18864"/>
                <a:gd name="csY4" fmla="*/ 26531 h 28425"/>
                <a:gd name="csX5" fmla="*/ 6443 w 18864"/>
                <a:gd name="csY5" fmla="*/ 28425 h 28425"/>
                <a:gd name="csX6" fmla="*/ 0 w 18864"/>
                <a:gd name="csY6" fmla="*/ 18571 h 28425"/>
                <a:gd name="csX7" fmla="*/ 1516 w 18864"/>
                <a:gd name="csY7" fmla="*/ 10612 h 28425"/>
                <a:gd name="csX8" fmla="*/ 2653 w 18864"/>
                <a:gd name="csY8" fmla="*/ 10612 h 28425"/>
                <a:gd name="csX9" fmla="*/ 6822 w 18864"/>
                <a:gd name="csY9" fmla="*/ 8338 h 28425"/>
                <a:gd name="csX10" fmla="*/ 6822 w 18864"/>
                <a:gd name="csY10" fmla="*/ 2653 h 28425"/>
                <a:gd name="csX11" fmla="*/ 6822 w 18864"/>
                <a:gd name="csY11" fmla="*/ 2653 h 28425"/>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Lst>
              <a:rect l="l" t="t" r="r" b="b"/>
              <a:pathLst>
                <a:path w="18864" h="28425">
                  <a:moveTo>
                    <a:pt x="6822" y="2274"/>
                  </a:moveTo>
                  <a:cubicBezTo>
                    <a:pt x="6822" y="2274"/>
                    <a:pt x="10991" y="379"/>
                    <a:pt x="13644" y="0"/>
                  </a:cubicBezTo>
                  <a:cubicBezTo>
                    <a:pt x="16676" y="6822"/>
                    <a:pt x="24635" y="19329"/>
                    <a:pt x="11749" y="18571"/>
                  </a:cubicBezTo>
                  <a:lnTo>
                    <a:pt x="10991" y="18571"/>
                  </a:lnTo>
                  <a:cubicBezTo>
                    <a:pt x="10991" y="21224"/>
                    <a:pt x="11749" y="25015"/>
                    <a:pt x="10991" y="26531"/>
                  </a:cubicBezTo>
                  <a:cubicBezTo>
                    <a:pt x="9096" y="27668"/>
                    <a:pt x="8717" y="28046"/>
                    <a:pt x="6443" y="28425"/>
                  </a:cubicBezTo>
                  <a:cubicBezTo>
                    <a:pt x="3032" y="27289"/>
                    <a:pt x="1895" y="22362"/>
                    <a:pt x="0" y="18571"/>
                  </a:cubicBezTo>
                  <a:cubicBezTo>
                    <a:pt x="0" y="16297"/>
                    <a:pt x="0" y="12128"/>
                    <a:pt x="1516" y="10612"/>
                  </a:cubicBezTo>
                  <a:lnTo>
                    <a:pt x="2653" y="10612"/>
                  </a:lnTo>
                  <a:cubicBezTo>
                    <a:pt x="5306" y="10233"/>
                    <a:pt x="5685" y="10612"/>
                    <a:pt x="6822" y="8338"/>
                  </a:cubicBezTo>
                  <a:cubicBezTo>
                    <a:pt x="6822" y="6064"/>
                    <a:pt x="6822" y="5306"/>
                    <a:pt x="6822" y="2653"/>
                  </a:cubicBezTo>
                  <a:lnTo>
                    <a:pt x="6822" y="2653"/>
                  </a:lnTo>
                  <a:close/>
                </a:path>
              </a:pathLst>
            </a:custGeom>
            <a:solidFill>
              <a:srgbClr val="AA4A05"/>
            </a:solidFill>
            <a:ln w="37845" cap="flat">
              <a:noFill/>
              <a:prstDash val="solid"/>
              <a:miter/>
            </a:ln>
          </p:spPr>
          <p:txBody>
            <a:bodyPr/>
            <a:lstStyle/>
            <a:p>
              <a:endParaRPr lang="en-PK"/>
            </a:p>
          </p:txBody>
        </p:sp>
        <p:sp>
          <p:nvSpPr>
            <p:cNvPr id="1072" name="Freeform: Shape 1071">
              <a:extLst>
                <a:ext uri="{FF2B5EF4-FFF2-40B4-BE49-F238E27FC236}">
                  <a16:creationId xmlns:a16="http://schemas.microsoft.com/office/drawing/2014/main" id="{25DA0FC5-BA93-9B0F-3BAD-E892222B9198}"/>
                </a:ext>
              </a:extLst>
            </p:cNvPr>
            <p:cNvSpPr/>
            <p:nvPr/>
          </p:nvSpPr>
          <p:spPr>
            <a:xfrm>
              <a:off x="7530217" y="4424269"/>
              <a:ext cx="12042" cy="18604"/>
            </a:xfrm>
            <a:custGeom>
              <a:avLst/>
              <a:gdLst>
                <a:gd name="csX0" fmla="*/ 0 w 12042"/>
                <a:gd name="csY0" fmla="*/ 2274 h 18604"/>
                <a:gd name="csX1" fmla="*/ 6822 w 12042"/>
                <a:gd name="csY1" fmla="*/ 0 h 18604"/>
                <a:gd name="csX2" fmla="*/ 4927 w 12042"/>
                <a:gd name="csY2" fmla="*/ 18571 h 18604"/>
                <a:gd name="csX3" fmla="*/ 1137 w 12042"/>
                <a:gd name="csY3" fmla="*/ 8338 h 18604"/>
                <a:gd name="csX4" fmla="*/ 379 w 12042"/>
                <a:gd name="csY4" fmla="*/ 2274 h 18604"/>
              </a:gdLst>
              <a:ahLst/>
              <a:cxnLst>
                <a:cxn ang="0">
                  <a:pos x="csX0" y="csY0"/>
                </a:cxn>
                <a:cxn ang="0">
                  <a:pos x="csX1" y="csY1"/>
                </a:cxn>
                <a:cxn ang="0">
                  <a:pos x="csX2" y="csY2"/>
                </a:cxn>
                <a:cxn ang="0">
                  <a:pos x="csX3" y="csY3"/>
                </a:cxn>
                <a:cxn ang="0">
                  <a:pos x="csX4" y="csY4"/>
                </a:cxn>
              </a:cxnLst>
              <a:rect l="l" t="t" r="r" b="b"/>
              <a:pathLst>
                <a:path w="12042" h="18604">
                  <a:moveTo>
                    <a:pt x="0" y="2274"/>
                  </a:moveTo>
                  <a:cubicBezTo>
                    <a:pt x="0" y="2274"/>
                    <a:pt x="4169" y="379"/>
                    <a:pt x="6822" y="0"/>
                  </a:cubicBezTo>
                  <a:cubicBezTo>
                    <a:pt x="9854" y="6822"/>
                    <a:pt x="17813" y="19329"/>
                    <a:pt x="4927" y="18571"/>
                  </a:cubicBezTo>
                  <a:cubicBezTo>
                    <a:pt x="4927" y="15918"/>
                    <a:pt x="1516" y="11749"/>
                    <a:pt x="1137" y="8338"/>
                  </a:cubicBezTo>
                  <a:cubicBezTo>
                    <a:pt x="758" y="6064"/>
                    <a:pt x="758" y="4548"/>
                    <a:pt x="379" y="2274"/>
                  </a:cubicBezTo>
                  <a:close/>
                </a:path>
              </a:pathLst>
            </a:custGeom>
            <a:solidFill>
              <a:srgbClr val="AA4A05"/>
            </a:solidFill>
            <a:ln w="37845" cap="flat">
              <a:noFill/>
              <a:prstDash val="solid"/>
              <a:miter/>
            </a:ln>
          </p:spPr>
          <p:txBody>
            <a:bodyPr/>
            <a:lstStyle/>
            <a:p>
              <a:endParaRPr lang="en-PK"/>
            </a:p>
          </p:txBody>
        </p:sp>
        <p:sp>
          <p:nvSpPr>
            <p:cNvPr id="1073" name="Freeform: Shape 1072">
              <a:extLst>
                <a:ext uri="{FF2B5EF4-FFF2-40B4-BE49-F238E27FC236}">
                  <a16:creationId xmlns:a16="http://schemas.microsoft.com/office/drawing/2014/main" id="{D4CF7081-4FA2-D46F-4939-DCB371114B81}"/>
                </a:ext>
              </a:extLst>
            </p:cNvPr>
            <p:cNvSpPr/>
            <p:nvPr/>
          </p:nvSpPr>
          <p:spPr>
            <a:xfrm>
              <a:off x="7524911" y="4427301"/>
              <a:ext cx="9125" cy="23877"/>
            </a:xfrm>
            <a:custGeom>
              <a:avLst/>
              <a:gdLst>
                <a:gd name="csX0" fmla="*/ 379 w 9125"/>
                <a:gd name="csY0" fmla="*/ 7580 h 23877"/>
                <a:gd name="csX1" fmla="*/ 4548 w 9125"/>
                <a:gd name="csY1" fmla="*/ 5685 h 23877"/>
                <a:gd name="csX2" fmla="*/ 4548 w 9125"/>
                <a:gd name="csY2" fmla="*/ 0 h 23877"/>
                <a:gd name="csX3" fmla="*/ 4548 w 9125"/>
                <a:gd name="csY3" fmla="*/ 0 h 23877"/>
                <a:gd name="csX4" fmla="*/ 5306 w 9125"/>
                <a:gd name="csY4" fmla="*/ 5685 h 23877"/>
                <a:gd name="csX5" fmla="*/ 9096 w 9125"/>
                <a:gd name="csY5" fmla="*/ 15918 h 23877"/>
                <a:gd name="csX6" fmla="*/ 8338 w 9125"/>
                <a:gd name="csY6" fmla="*/ 15918 h 23877"/>
                <a:gd name="csX7" fmla="*/ 8338 w 9125"/>
                <a:gd name="csY7" fmla="*/ 23877 h 23877"/>
                <a:gd name="csX8" fmla="*/ 2274 w 9125"/>
                <a:gd name="csY8" fmla="*/ 10612 h 23877"/>
                <a:gd name="csX9" fmla="*/ 4169 w 9125"/>
                <a:gd name="csY9" fmla="*/ 8717 h 23877"/>
                <a:gd name="csX10" fmla="*/ 0 w 9125"/>
                <a:gd name="csY10" fmla="*/ 7580 h 2387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9125" h="23877">
                  <a:moveTo>
                    <a:pt x="379" y="7580"/>
                  </a:moveTo>
                  <a:cubicBezTo>
                    <a:pt x="3032" y="7580"/>
                    <a:pt x="3411" y="7580"/>
                    <a:pt x="4548" y="5685"/>
                  </a:cubicBezTo>
                  <a:cubicBezTo>
                    <a:pt x="4548" y="3411"/>
                    <a:pt x="4548" y="2653"/>
                    <a:pt x="4548" y="0"/>
                  </a:cubicBezTo>
                  <a:lnTo>
                    <a:pt x="4548" y="0"/>
                  </a:lnTo>
                  <a:cubicBezTo>
                    <a:pt x="4548" y="1895"/>
                    <a:pt x="4548" y="3411"/>
                    <a:pt x="5306" y="5685"/>
                  </a:cubicBezTo>
                  <a:cubicBezTo>
                    <a:pt x="6064" y="9096"/>
                    <a:pt x="9475" y="13265"/>
                    <a:pt x="9096" y="15918"/>
                  </a:cubicBezTo>
                  <a:lnTo>
                    <a:pt x="8338" y="15918"/>
                  </a:lnTo>
                  <a:cubicBezTo>
                    <a:pt x="8338" y="18571"/>
                    <a:pt x="9096" y="22361"/>
                    <a:pt x="8338" y="23877"/>
                  </a:cubicBezTo>
                  <a:cubicBezTo>
                    <a:pt x="6443" y="21224"/>
                    <a:pt x="3032" y="14023"/>
                    <a:pt x="2274" y="10612"/>
                  </a:cubicBezTo>
                  <a:cubicBezTo>
                    <a:pt x="3032" y="9096"/>
                    <a:pt x="2274" y="9854"/>
                    <a:pt x="4169" y="8717"/>
                  </a:cubicBezTo>
                  <a:cubicBezTo>
                    <a:pt x="3411" y="7959"/>
                    <a:pt x="1516" y="7959"/>
                    <a:pt x="0" y="7580"/>
                  </a:cubicBezTo>
                  <a:close/>
                </a:path>
              </a:pathLst>
            </a:custGeom>
            <a:gradFill>
              <a:gsLst>
                <a:gs pos="0">
                  <a:srgbClr val="A84807"/>
                </a:gs>
                <a:gs pos="50000">
                  <a:srgbClr val="B6560D"/>
                </a:gs>
                <a:gs pos="100000">
                  <a:srgbClr val="C56514"/>
                </a:gs>
              </a:gsLst>
              <a:lin ang="20072199" scaled="1"/>
            </a:gradFill>
            <a:ln w="37845" cap="flat">
              <a:noFill/>
              <a:prstDash val="solid"/>
              <a:miter/>
            </a:ln>
          </p:spPr>
          <p:txBody>
            <a:bodyPr/>
            <a:lstStyle/>
            <a:p>
              <a:endParaRPr lang="en-PK"/>
            </a:p>
          </p:txBody>
        </p:sp>
        <p:sp>
          <p:nvSpPr>
            <p:cNvPr id="1074" name="Freeform: Shape 1073">
              <a:extLst>
                <a:ext uri="{FF2B5EF4-FFF2-40B4-BE49-F238E27FC236}">
                  <a16:creationId xmlns:a16="http://schemas.microsoft.com/office/drawing/2014/main" id="{FBDF99AC-10C3-0D9B-F92B-6263F5DB6963}"/>
                </a:ext>
              </a:extLst>
            </p:cNvPr>
            <p:cNvSpPr/>
            <p:nvPr/>
          </p:nvSpPr>
          <p:spPr>
            <a:xfrm>
              <a:off x="7515681" y="4403802"/>
              <a:ext cx="19273" cy="27478"/>
            </a:xfrm>
            <a:custGeom>
              <a:avLst/>
              <a:gdLst>
                <a:gd name="csX0" fmla="*/ 7714 w 19273"/>
                <a:gd name="csY0" fmla="*/ 8338 h 27478"/>
                <a:gd name="csX1" fmla="*/ 10746 w 19273"/>
                <a:gd name="csY1" fmla="*/ 0 h 27478"/>
                <a:gd name="csX2" fmla="*/ 18326 w 19273"/>
                <a:gd name="csY2" fmla="*/ 9854 h 27478"/>
                <a:gd name="csX3" fmla="*/ 19084 w 19273"/>
                <a:gd name="csY3" fmla="*/ 9854 h 27478"/>
                <a:gd name="csX4" fmla="*/ 18326 w 19273"/>
                <a:gd name="csY4" fmla="*/ 17813 h 27478"/>
                <a:gd name="csX5" fmla="*/ 12262 w 19273"/>
                <a:gd name="csY5" fmla="*/ 19708 h 27478"/>
                <a:gd name="csX6" fmla="*/ 11504 w 19273"/>
                <a:gd name="csY6" fmla="*/ 26909 h 27478"/>
                <a:gd name="csX7" fmla="*/ 6956 w 19273"/>
                <a:gd name="csY7" fmla="*/ 26909 h 27478"/>
                <a:gd name="csX8" fmla="*/ 5440 w 19273"/>
                <a:gd name="csY8" fmla="*/ 26909 h 27478"/>
                <a:gd name="csX9" fmla="*/ 891 w 19273"/>
                <a:gd name="csY9" fmla="*/ 9475 h 27478"/>
                <a:gd name="csX10" fmla="*/ 5819 w 19273"/>
                <a:gd name="csY10" fmla="*/ 8338 h 27478"/>
                <a:gd name="csX11" fmla="*/ 7335 w 19273"/>
                <a:gd name="csY11" fmla="*/ 8338 h 2747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Lst>
              <a:rect l="l" t="t" r="r" b="b"/>
              <a:pathLst>
                <a:path w="19273" h="27478">
                  <a:moveTo>
                    <a:pt x="7714" y="8338"/>
                  </a:moveTo>
                  <a:cubicBezTo>
                    <a:pt x="7714" y="5306"/>
                    <a:pt x="6956" y="758"/>
                    <a:pt x="10746" y="0"/>
                  </a:cubicBezTo>
                  <a:cubicBezTo>
                    <a:pt x="15673" y="1516"/>
                    <a:pt x="16810" y="5685"/>
                    <a:pt x="18326" y="9854"/>
                  </a:cubicBezTo>
                  <a:lnTo>
                    <a:pt x="19084" y="9854"/>
                  </a:lnTo>
                  <a:cubicBezTo>
                    <a:pt x="19084" y="13265"/>
                    <a:pt x="19842" y="15539"/>
                    <a:pt x="18326" y="17813"/>
                  </a:cubicBezTo>
                  <a:cubicBezTo>
                    <a:pt x="15294" y="18572"/>
                    <a:pt x="14915" y="17813"/>
                    <a:pt x="12262" y="19708"/>
                  </a:cubicBezTo>
                  <a:cubicBezTo>
                    <a:pt x="11125" y="22740"/>
                    <a:pt x="13020" y="24256"/>
                    <a:pt x="11504" y="26909"/>
                  </a:cubicBezTo>
                  <a:cubicBezTo>
                    <a:pt x="9988" y="27668"/>
                    <a:pt x="8472" y="27668"/>
                    <a:pt x="6956" y="26909"/>
                  </a:cubicBezTo>
                  <a:lnTo>
                    <a:pt x="5440" y="26909"/>
                  </a:lnTo>
                  <a:cubicBezTo>
                    <a:pt x="2029" y="23878"/>
                    <a:pt x="-1762" y="14023"/>
                    <a:pt x="891" y="9475"/>
                  </a:cubicBezTo>
                  <a:cubicBezTo>
                    <a:pt x="2407" y="8338"/>
                    <a:pt x="3544" y="8338"/>
                    <a:pt x="5819" y="8338"/>
                  </a:cubicBezTo>
                  <a:lnTo>
                    <a:pt x="7335" y="8338"/>
                  </a:lnTo>
                  <a:close/>
                </a:path>
              </a:pathLst>
            </a:custGeom>
            <a:solidFill>
              <a:srgbClr val="AA4A05"/>
            </a:solidFill>
            <a:ln w="37845" cap="flat">
              <a:noFill/>
              <a:prstDash val="solid"/>
              <a:miter/>
            </a:ln>
          </p:spPr>
          <p:txBody>
            <a:bodyPr/>
            <a:lstStyle/>
            <a:p>
              <a:endParaRPr lang="en-PK"/>
            </a:p>
          </p:txBody>
        </p:sp>
        <p:sp>
          <p:nvSpPr>
            <p:cNvPr id="1075" name="Freeform: Shape 1074">
              <a:extLst>
                <a:ext uri="{FF2B5EF4-FFF2-40B4-BE49-F238E27FC236}">
                  <a16:creationId xmlns:a16="http://schemas.microsoft.com/office/drawing/2014/main" id="{BCEF7B4D-550C-D60F-367C-082ED2084ADC}"/>
                </a:ext>
              </a:extLst>
            </p:cNvPr>
            <p:cNvSpPr/>
            <p:nvPr/>
          </p:nvSpPr>
          <p:spPr>
            <a:xfrm>
              <a:off x="7516439" y="4412141"/>
              <a:ext cx="10989" cy="18571"/>
            </a:xfrm>
            <a:custGeom>
              <a:avLst/>
              <a:gdLst>
                <a:gd name="csX0" fmla="*/ 6955 w 10989"/>
                <a:gd name="csY0" fmla="*/ 18571 h 18571"/>
                <a:gd name="csX1" fmla="*/ 5439 w 10989"/>
                <a:gd name="csY1" fmla="*/ 18571 h 18571"/>
                <a:gd name="csX2" fmla="*/ 891 w 10989"/>
                <a:gd name="csY2" fmla="*/ 1137 h 18571"/>
                <a:gd name="csX3" fmla="*/ 5818 w 10989"/>
                <a:gd name="csY3" fmla="*/ 0 h 18571"/>
                <a:gd name="csX4" fmla="*/ 9230 w 10989"/>
                <a:gd name="csY4" fmla="*/ 18192 h 18571"/>
                <a:gd name="csX5" fmla="*/ 6955 w 10989"/>
                <a:gd name="csY5" fmla="*/ 18571 h 18571"/>
              </a:gdLst>
              <a:ahLst/>
              <a:cxnLst>
                <a:cxn ang="0">
                  <a:pos x="csX0" y="csY0"/>
                </a:cxn>
                <a:cxn ang="0">
                  <a:pos x="csX1" y="csY1"/>
                </a:cxn>
                <a:cxn ang="0">
                  <a:pos x="csX2" y="csY2"/>
                </a:cxn>
                <a:cxn ang="0">
                  <a:pos x="csX3" y="csY3"/>
                </a:cxn>
                <a:cxn ang="0">
                  <a:pos x="csX4" y="csY4"/>
                </a:cxn>
                <a:cxn ang="0">
                  <a:pos x="csX5" y="csY5"/>
                </a:cxn>
              </a:cxnLst>
              <a:rect l="l" t="t" r="r" b="b"/>
              <a:pathLst>
                <a:path w="10989" h="18571">
                  <a:moveTo>
                    <a:pt x="6955" y="18571"/>
                  </a:moveTo>
                  <a:lnTo>
                    <a:pt x="5439" y="18571"/>
                  </a:lnTo>
                  <a:cubicBezTo>
                    <a:pt x="2028" y="15539"/>
                    <a:pt x="-1762" y="5685"/>
                    <a:pt x="891" y="1137"/>
                  </a:cubicBezTo>
                  <a:cubicBezTo>
                    <a:pt x="2408" y="0"/>
                    <a:pt x="3545" y="0"/>
                    <a:pt x="5818" y="0"/>
                  </a:cubicBezTo>
                  <a:cubicBezTo>
                    <a:pt x="7335" y="3032"/>
                    <a:pt x="14157" y="15160"/>
                    <a:pt x="9230" y="18192"/>
                  </a:cubicBezTo>
                  <a:cubicBezTo>
                    <a:pt x="9230" y="18192"/>
                    <a:pt x="7335" y="18192"/>
                    <a:pt x="6955" y="18571"/>
                  </a:cubicBezTo>
                  <a:close/>
                </a:path>
              </a:pathLst>
            </a:custGeom>
            <a:solidFill>
              <a:srgbClr val="AA4A05"/>
            </a:solidFill>
            <a:ln w="37845" cap="flat">
              <a:noFill/>
              <a:prstDash val="solid"/>
              <a:miter/>
            </a:ln>
          </p:spPr>
          <p:txBody>
            <a:bodyPr/>
            <a:lstStyle/>
            <a:p>
              <a:endParaRPr lang="en-PK"/>
            </a:p>
          </p:txBody>
        </p:sp>
        <p:sp>
          <p:nvSpPr>
            <p:cNvPr id="1076" name="Freeform: Shape 1075">
              <a:extLst>
                <a:ext uri="{FF2B5EF4-FFF2-40B4-BE49-F238E27FC236}">
                  <a16:creationId xmlns:a16="http://schemas.microsoft.com/office/drawing/2014/main" id="{5329AA94-B118-7F21-5D2F-78696A6B7F53}"/>
                </a:ext>
              </a:extLst>
            </p:cNvPr>
            <p:cNvSpPr/>
            <p:nvPr/>
          </p:nvSpPr>
          <p:spPr>
            <a:xfrm>
              <a:off x="7521879" y="4412141"/>
              <a:ext cx="13454" cy="19518"/>
            </a:xfrm>
            <a:custGeom>
              <a:avLst/>
              <a:gdLst>
                <a:gd name="csX0" fmla="*/ 1516 w 13454"/>
                <a:gd name="csY0" fmla="*/ 0 h 19518"/>
                <a:gd name="csX1" fmla="*/ 10612 w 13454"/>
                <a:gd name="csY1" fmla="*/ 9854 h 19518"/>
                <a:gd name="csX2" fmla="*/ 12507 w 13454"/>
                <a:gd name="csY2" fmla="*/ 3790 h 19518"/>
                <a:gd name="csX3" fmla="*/ 12507 w 13454"/>
                <a:gd name="csY3" fmla="*/ 1895 h 19518"/>
                <a:gd name="csX4" fmla="*/ 13265 w 13454"/>
                <a:gd name="csY4" fmla="*/ 1895 h 19518"/>
                <a:gd name="csX5" fmla="*/ 12507 w 13454"/>
                <a:gd name="csY5" fmla="*/ 9854 h 19518"/>
                <a:gd name="csX6" fmla="*/ 6443 w 13454"/>
                <a:gd name="csY6" fmla="*/ 11749 h 19518"/>
                <a:gd name="csX7" fmla="*/ 5685 w 13454"/>
                <a:gd name="csY7" fmla="*/ 18950 h 19518"/>
                <a:gd name="csX8" fmla="*/ 1137 w 13454"/>
                <a:gd name="csY8" fmla="*/ 18950 h 19518"/>
                <a:gd name="csX9" fmla="*/ 3411 w 13454"/>
                <a:gd name="csY9" fmla="*/ 18571 h 19518"/>
                <a:gd name="csX10" fmla="*/ 0 w 13454"/>
                <a:gd name="csY10" fmla="*/ 379 h 19518"/>
                <a:gd name="csX11" fmla="*/ 1516 w 13454"/>
                <a:gd name="csY11" fmla="*/ 379 h 1951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Lst>
              <a:rect l="l" t="t" r="r" b="b"/>
              <a:pathLst>
                <a:path w="13454" h="19518">
                  <a:moveTo>
                    <a:pt x="1516" y="0"/>
                  </a:moveTo>
                  <a:cubicBezTo>
                    <a:pt x="3032" y="3411"/>
                    <a:pt x="5306" y="12128"/>
                    <a:pt x="10612" y="9854"/>
                  </a:cubicBezTo>
                  <a:cubicBezTo>
                    <a:pt x="12507" y="7580"/>
                    <a:pt x="12507" y="6822"/>
                    <a:pt x="12507" y="3790"/>
                  </a:cubicBezTo>
                  <a:cubicBezTo>
                    <a:pt x="12507" y="3032"/>
                    <a:pt x="12507" y="2274"/>
                    <a:pt x="12507" y="1895"/>
                  </a:cubicBezTo>
                  <a:lnTo>
                    <a:pt x="13265" y="1895"/>
                  </a:lnTo>
                  <a:cubicBezTo>
                    <a:pt x="13265" y="5306"/>
                    <a:pt x="14023" y="7580"/>
                    <a:pt x="12507" y="9854"/>
                  </a:cubicBezTo>
                  <a:cubicBezTo>
                    <a:pt x="9475" y="10612"/>
                    <a:pt x="9096" y="9854"/>
                    <a:pt x="6443" y="11749"/>
                  </a:cubicBezTo>
                  <a:cubicBezTo>
                    <a:pt x="5306" y="14781"/>
                    <a:pt x="7201" y="16297"/>
                    <a:pt x="5685" y="18950"/>
                  </a:cubicBezTo>
                  <a:cubicBezTo>
                    <a:pt x="4169" y="19708"/>
                    <a:pt x="2653" y="19708"/>
                    <a:pt x="1137" y="18950"/>
                  </a:cubicBezTo>
                  <a:cubicBezTo>
                    <a:pt x="1516" y="18950"/>
                    <a:pt x="3411" y="18950"/>
                    <a:pt x="3411" y="18571"/>
                  </a:cubicBezTo>
                  <a:cubicBezTo>
                    <a:pt x="8338" y="15918"/>
                    <a:pt x="1137" y="3411"/>
                    <a:pt x="0" y="379"/>
                  </a:cubicBezTo>
                  <a:lnTo>
                    <a:pt x="1516" y="379"/>
                  </a:lnTo>
                  <a:close/>
                </a:path>
              </a:pathLst>
            </a:custGeom>
            <a:solidFill>
              <a:srgbClr val="C05B0F"/>
            </a:solidFill>
            <a:ln w="37845" cap="flat">
              <a:noFill/>
              <a:prstDash val="solid"/>
              <a:miter/>
            </a:ln>
          </p:spPr>
          <p:txBody>
            <a:bodyPr/>
            <a:lstStyle/>
            <a:p>
              <a:endParaRPr lang="en-PK"/>
            </a:p>
          </p:txBody>
        </p:sp>
        <p:sp>
          <p:nvSpPr>
            <p:cNvPr id="1077" name="Freeform: Shape 1076">
              <a:extLst>
                <a:ext uri="{FF2B5EF4-FFF2-40B4-BE49-F238E27FC236}">
                  <a16:creationId xmlns:a16="http://schemas.microsoft.com/office/drawing/2014/main" id="{EABC7484-38D2-4460-D829-F90B419553E1}"/>
                </a:ext>
              </a:extLst>
            </p:cNvPr>
            <p:cNvSpPr/>
            <p:nvPr/>
          </p:nvSpPr>
          <p:spPr>
            <a:xfrm>
              <a:off x="7497346" y="4543878"/>
              <a:ext cx="18465" cy="27066"/>
            </a:xfrm>
            <a:custGeom>
              <a:avLst/>
              <a:gdLst>
                <a:gd name="csX0" fmla="*/ 655 w 18465"/>
                <a:gd name="csY0" fmla="*/ 14180 h 27066"/>
                <a:gd name="csX1" fmla="*/ 7098 w 18465"/>
                <a:gd name="csY1" fmla="*/ 8116 h 27066"/>
                <a:gd name="csX2" fmla="*/ 8235 w 18465"/>
                <a:gd name="csY2" fmla="*/ 157 h 27066"/>
                <a:gd name="csX3" fmla="*/ 13920 w 18465"/>
                <a:gd name="csY3" fmla="*/ 536 h 27066"/>
                <a:gd name="csX4" fmla="*/ 18089 w 18465"/>
                <a:gd name="csY4" fmla="*/ 17970 h 27066"/>
                <a:gd name="csX5" fmla="*/ 12025 w 18465"/>
                <a:gd name="csY5" fmla="*/ 17970 h 27066"/>
                <a:gd name="csX6" fmla="*/ 10888 w 18465"/>
                <a:gd name="csY6" fmla="*/ 17970 h 27066"/>
                <a:gd name="csX7" fmla="*/ 9751 w 18465"/>
                <a:gd name="csY7" fmla="*/ 27066 h 27066"/>
                <a:gd name="csX8" fmla="*/ 655 w 18465"/>
                <a:gd name="csY8" fmla="*/ 14180 h 2706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18465" h="27066">
                  <a:moveTo>
                    <a:pt x="655" y="14180"/>
                  </a:moveTo>
                  <a:cubicBezTo>
                    <a:pt x="-1998" y="5463"/>
                    <a:pt x="4066" y="9632"/>
                    <a:pt x="7098" y="8116"/>
                  </a:cubicBezTo>
                  <a:cubicBezTo>
                    <a:pt x="8614" y="4326"/>
                    <a:pt x="5582" y="2810"/>
                    <a:pt x="8235" y="157"/>
                  </a:cubicBezTo>
                  <a:cubicBezTo>
                    <a:pt x="10509" y="-222"/>
                    <a:pt x="11646" y="157"/>
                    <a:pt x="13920" y="536"/>
                  </a:cubicBezTo>
                  <a:cubicBezTo>
                    <a:pt x="16194" y="5463"/>
                    <a:pt x="19605" y="12664"/>
                    <a:pt x="18089" y="17970"/>
                  </a:cubicBezTo>
                  <a:cubicBezTo>
                    <a:pt x="16194" y="19486"/>
                    <a:pt x="14299" y="19486"/>
                    <a:pt x="12025" y="17970"/>
                  </a:cubicBezTo>
                  <a:lnTo>
                    <a:pt x="10888" y="17970"/>
                  </a:lnTo>
                  <a:cubicBezTo>
                    <a:pt x="12025" y="20623"/>
                    <a:pt x="13162" y="25550"/>
                    <a:pt x="9751" y="27066"/>
                  </a:cubicBezTo>
                  <a:cubicBezTo>
                    <a:pt x="3687" y="26308"/>
                    <a:pt x="2171" y="19107"/>
                    <a:pt x="655" y="14180"/>
                  </a:cubicBezTo>
                  <a:close/>
                </a:path>
              </a:pathLst>
            </a:custGeom>
            <a:solidFill>
              <a:srgbClr val="AA4A05"/>
            </a:solidFill>
            <a:ln w="37845" cap="flat">
              <a:noFill/>
              <a:prstDash val="solid"/>
              <a:miter/>
            </a:ln>
          </p:spPr>
          <p:txBody>
            <a:bodyPr/>
            <a:lstStyle/>
            <a:p>
              <a:endParaRPr lang="en-PK"/>
            </a:p>
          </p:txBody>
        </p:sp>
        <p:sp>
          <p:nvSpPr>
            <p:cNvPr id="1078" name="Freeform: Shape 1077">
              <a:extLst>
                <a:ext uri="{FF2B5EF4-FFF2-40B4-BE49-F238E27FC236}">
                  <a16:creationId xmlns:a16="http://schemas.microsoft.com/office/drawing/2014/main" id="{488C4F19-92BA-F614-9089-B3EEAF839854}"/>
                </a:ext>
              </a:extLst>
            </p:cNvPr>
            <p:cNvSpPr/>
            <p:nvPr/>
          </p:nvSpPr>
          <p:spPr>
            <a:xfrm>
              <a:off x="7498001" y="4553342"/>
              <a:ext cx="11370" cy="17981"/>
            </a:xfrm>
            <a:custGeom>
              <a:avLst/>
              <a:gdLst>
                <a:gd name="csX0" fmla="*/ 0 w 11370"/>
                <a:gd name="csY0" fmla="*/ 4716 h 17981"/>
                <a:gd name="csX1" fmla="*/ 1137 w 11370"/>
                <a:gd name="csY1" fmla="*/ 168 h 17981"/>
                <a:gd name="csX2" fmla="*/ 6443 w 11370"/>
                <a:gd name="csY2" fmla="*/ 168 h 17981"/>
                <a:gd name="csX3" fmla="*/ 10233 w 11370"/>
                <a:gd name="csY3" fmla="*/ 8885 h 17981"/>
                <a:gd name="csX4" fmla="*/ 9096 w 11370"/>
                <a:gd name="csY4" fmla="*/ 17982 h 17981"/>
                <a:gd name="csX5" fmla="*/ 0 w 11370"/>
                <a:gd name="csY5" fmla="*/ 5095 h 17981"/>
              </a:gdLst>
              <a:ahLst/>
              <a:cxnLst>
                <a:cxn ang="0">
                  <a:pos x="csX0" y="csY0"/>
                </a:cxn>
                <a:cxn ang="0">
                  <a:pos x="csX1" y="csY1"/>
                </a:cxn>
                <a:cxn ang="0">
                  <a:pos x="csX2" y="csY2"/>
                </a:cxn>
                <a:cxn ang="0">
                  <a:pos x="csX3" y="csY3"/>
                </a:cxn>
                <a:cxn ang="0">
                  <a:pos x="csX4" y="csY4"/>
                </a:cxn>
                <a:cxn ang="0">
                  <a:pos x="csX5" y="csY5"/>
                </a:cxn>
              </a:cxnLst>
              <a:rect l="l" t="t" r="r" b="b"/>
              <a:pathLst>
                <a:path w="11370" h="17981">
                  <a:moveTo>
                    <a:pt x="0" y="4716"/>
                  </a:moveTo>
                  <a:cubicBezTo>
                    <a:pt x="0" y="4716"/>
                    <a:pt x="0" y="1305"/>
                    <a:pt x="1137" y="168"/>
                  </a:cubicBezTo>
                  <a:cubicBezTo>
                    <a:pt x="3032" y="-211"/>
                    <a:pt x="4548" y="168"/>
                    <a:pt x="6443" y="168"/>
                  </a:cubicBezTo>
                  <a:cubicBezTo>
                    <a:pt x="7580" y="2442"/>
                    <a:pt x="9475" y="6612"/>
                    <a:pt x="10233" y="8885"/>
                  </a:cubicBezTo>
                  <a:cubicBezTo>
                    <a:pt x="11370" y="11539"/>
                    <a:pt x="12507" y="16466"/>
                    <a:pt x="9096" y="17982"/>
                  </a:cubicBezTo>
                  <a:cubicBezTo>
                    <a:pt x="3032" y="17224"/>
                    <a:pt x="1516" y="10022"/>
                    <a:pt x="0" y="5095"/>
                  </a:cubicBezTo>
                  <a:close/>
                </a:path>
              </a:pathLst>
            </a:custGeom>
            <a:solidFill>
              <a:srgbClr val="AA4A05"/>
            </a:solidFill>
            <a:ln w="37845" cap="flat">
              <a:noFill/>
              <a:prstDash val="solid"/>
              <a:miter/>
            </a:ln>
          </p:spPr>
          <p:txBody>
            <a:bodyPr/>
            <a:lstStyle/>
            <a:p>
              <a:endParaRPr lang="en-PK"/>
            </a:p>
          </p:txBody>
        </p:sp>
        <p:sp>
          <p:nvSpPr>
            <p:cNvPr id="1079" name="Freeform: Shape 1078">
              <a:extLst>
                <a:ext uri="{FF2B5EF4-FFF2-40B4-BE49-F238E27FC236}">
                  <a16:creationId xmlns:a16="http://schemas.microsoft.com/office/drawing/2014/main" id="{3DE454E8-F76A-D4DC-1961-206230B53741}"/>
                </a:ext>
              </a:extLst>
            </p:cNvPr>
            <p:cNvSpPr/>
            <p:nvPr/>
          </p:nvSpPr>
          <p:spPr>
            <a:xfrm>
              <a:off x="7497346" y="4543878"/>
              <a:ext cx="13920" cy="18349"/>
            </a:xfrm>
            <a:custGeom>
              <a:avLst/>
              <a:gdLst>
                <a:gd name="csX0" fmla="*/ 655 w 13920"/>
                <a:gd name="csY0" fmla="*/ 14180 h 18349"/>
                <a:gd name="csX1" fmla="*/ 7098 w 13920"/>
                <a:gd name="csY1" fmla="*/ 8116 h 18349"/>
                <a:gd name="csX2" fmla="*/ 8235 w 13920"/>
                <a:gd name="csY2" fmla="*/ 157 h 18349"/>
                <a:gd name="csX3" fmla="*/ 13920 w 13920"/>
                <a:gd name="csY3" fmla="*/ 536 h 18349"/>
                <a:gd name="csX4" fmla="*/ 8993 w 13920"/>
                <a:gd name="csY4" fmla="*/ 1294 h 18349"/>
                <a:gd name="csX5" fmla="*/ 12025 w 13920"/>
                <a:gd name="csY5" fmla="*/ 18349 h 18349"/>
                <a:gd name="csX6" fmla="*/ 10888 w 13920"/>
                <a:gd name="csY6" fmla="*/ 18349 h 18349"/>
                <a:gd name="csX7" fmla="*/ 7098 w 13920"/>
                <a:gd name="csY7" fmla="*/ 9632 h 18349"/>
                <a:gd name="csX8" fmla="*/ 1792 w 13920"/>
                <a:gd name="csY8" fmla="*/ 9632 h 18349"/>
                <a:gd name="csX9" fmla="*/ 655 w 13920"/>
                <a:gd name="csY9" fmla="*/ 14180 h 1834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13920" h="18349">
                  <a:moveTo>
                    <a:pt x="655" y="14180"/>
                  </a:moveTo>
                  <a:cubicBezTo>
                    <a:pt x="-1998" y="5463"/>
                    <a:pt x="4066" y="9632"/>
                    <a:pt x="7098" y="8116"/>
                  </a:cubicBezTo>
                  <a:cubicBezTo>
                    <a:pt x="8614" y="4326"/>
                    <a:pt x="5582" y="2810"/>
                    <a:pt x="8235" y="157"/>
                  </a:cubicBezTo>
                  <a:cubicBezTo>
                    <a:pt x="10509" y="-222"/>
                    <a:pt x="11646" y="157"/>
                    <a:pt x="13920" y="536"/>
                  </a:cubicBezTo>
                  <a:cubicBezTo>
                    <a:pt x="12404" y="536"/>
                    <a:pt x="10509" y="915"/>
                    <a:pt x="8993" y="1294"/>
                  </a:cubicBezTo>
                  <a:cubicBezTo>
                    <a:pt x="6719" y="5084"/>
                    <a:pt x="10888" y="14180"/>
                    <a:pt x="12025" y="18349"/>
                  </a:cubicBezTo>
                  <a:lnTo>
                    <a:pt x="10888" y="18349"/>
                  </a:lnTo>
                  <a:cubicBezTo>
                    <a:pt x="10130" y="16075"/>
                    <a:pt x="8235" y="11906"/>
                    <a:pt x="7098" y="9632"/>
                  </a:cubicBezTo>
                  <a:cubicBezTo>
                    <a:pt x="5203" y="9632"/>
                    <a:pt x="3687" y="9632"/>
                    <a:pt x="1792" y="9632"/>
                  </a:cubicBezTo>
                  <a:cubicBezTo>
                    <a:pt x="655" y="10769"/>
                    <a:pt x="655" y="12664"/>
                    <a:pt x="655" y="14180"/>
                  </a:cubicBezTo>
                  <a:close/>
                </a:path>
              </a:pathLst>
            </a:custGeom>
            <a:solidFill>
              <a:srgbClr val="C05B0F"/>
            </a:solidFill>
            <a:ln w="37845" cap="flat">
              <a:noFill/>
              <a:prstDash val="solid"/>
              <a:miter/>
            </a:ln>
          </p:spPr>
          <p:txBody>
            <a:bodyPr/>
            <a:lstStyle/>
            <a:p>
              <a:endParaRPr lang="en-PK"/>
            </a:p>
          </p:txBody>
        </p:sp>
        <p:sp>
          <p:nvSpPr>
            <p:cNvPr id="1080" name="Freeform: Shape 1079">
              <a:extLst>
                <a:ext uri="{FF2B5EF4-FFF2-40B4-BE49-F238E27FC236}">
                  <a16:creationId xmlns:a16="http://schemas.microsoft.com/office/drawing/2014/main" id="{7F52A617-2B11-A08B-6DBD-AF138E5A6379}"/>
                </a:ext>
              </a:extLst>
            </p:cNvPr>
            <p:cNvSpPr/>
            <p:nvPr/>
          </p:nvSpPr>
          <p:spPr>
            <a:xfrm>
              <a:off x="7537970" y="4437913"/>
              <a:ext cx="18016" cy="27288"/>
            </a:xfrm>
            <a:custGeom>
              <a:avLst/>
              <a:gdLst>
                <a:gd name="csX0" fmla="*/ 7029 w 18016"/>
                <a:gd name="csY0" fmla="*/ 6443 h 27288"/>
                <a:gd name="csX1" fmla="*/ 7408 w 18016"/>
                <a:gd name="csY1" fmla="*/ 1137 h 27288"/>
                <a:gd name="csX2" fmla="*/ 13472 w 18016"/>
                <a:gd name="csY2" fmla="*/ 0 h 27288"/>
                <a:gd name="csX3" fmla="*/ 17641 w 18016"/>
                <a:gd name="csY3" fmla="*/ 16297 h 27288"/>
                <a:gd name="csX4" fmla="*/ 13851 w 18016"/>
                <a:gd name="csY4" fmla="*/ 18192 h 27288"/>
                <a:gd name="csX5" fmla="*/ 10819 w 18016"/>
                <a:gd name="csY5" fmla="*/ 18192 h 27288"/>
                <a:gd name="csX6" fmla="*/ 10819 w 18016"/>
                <a:gd name="csY6" fmla="*/ 25015 h 27288"/>
                <a:gd name="csX7" fmla="*/ 5512 w 18016"/>
                <a:gd name="csY7" fmla="*/ 27289 h 27288"/>
                <a:gd name="csX8" fmla="*/ 585 w 18016"/>
                <a:gd name="csY8" fmla="*/ 10233 h 27288"/>
                <a:gd name="csX9" fmla="*/ 5892 w 18016"/>
                <a:gd name="csY9" fmla="*/ 8717 h 27288"/>
                <a:gd name="csX10" fmla="*/ 7029 w 18016"/>
                <a:gd name="csY10" fmla="*/ 6822 h 27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18016" h="27288">
                  <a:moveTo>
                    <a:pt x="7029" y="6443"/>
                  </a:moveTo>
                  <a:cubicBezTo>
                    <a:pt x="7029" y="4548"/>
                    <a:pt x="6650" y="3032"/>
                    <a:pt x="7408" y="1137"/>
                  </a:cubicBezTo>
                  <a:cubicBezTo>
                    <a:pt x="8924" y="0"/>
                    <a:pt x="11198" y="0"/>
                    <a:pt x="13472" y="0"/>
                  </a:cubicBezTo>
                  <a:cubicBezTo>
                    <a:pt x="15746" y="4927"/>
                    <a:pt x="19157" y="10991"/>
                    <a:pt x="17641" y="16297"/>
                  </a:cubicBezTo>
                  <a:cubicBezTo>
                    <a:pt x="16504" y="17813"/>
                    <a:pt x="15367" y="17813"/>
                    <a:pt x="13851" y="18192"/>
                  </a:cubicBezTo>
                  <a:cubicBezTo>
                    <a:pt x="12335" y="18192"/>
                    <a:pt x="12335" y="18192"/>
                    <a:pt x="10819" y="18192"/>
                  </a:cubicBezTo>
                  <a:cubicBezTo>
                    <a:pt x="10819" y="20466"/>
                    <a:pt x="11577" y="23119"/>
                    <a:pt x="10819" y="25015"/>
                  </a:cubicBezTo>
                  <a:cubicBezTo>
                    <a:pt x="9303" y="26530"/>
                    <a:pt x="7408" y="26909"/>
                    <a:pt x="5512" y="27289"/>
                  </a:cubicBezTo>
                  <a:cubicBezTo>
                    <a:pt x="3239" y="22362"/>
                    <a:pt x="-1688" y="15160"/>
                    <a:pt x="585" y="10233"/>
                  </a:cubicBezTo>
                  <a:cubicBezTo>
                    <a:pt x="2102" y="8717"/>
                    <a:pt x="3618" y="8717"/>
                    <a:pt x="5892" y="8717"/>
                  </a:cubicBezTo>
                  <a:lnTo>
                    <a:pt x="7029" y="6822"/>
                  </a:lnTo>
                  <a:close/>
                </a:path>
              </a:pathLst>
            </a:custGeom>
            <a:solidFill>
              <a:srgbClr val="AA4A05"/>
            </a:solidFill>
            <a:ln w="37845" cap="flat">
              <a:noFill/>
              <a:prstDash val="solid"/>
              <a:miter/>
            </a:ln>
          </p:spPr>
          <p:txBody>
            <a:bodyPr/>
            <a:lstStyle/>
            <a:p>
              <a:endParaRPr lang="en-PK"/>
            </a:p>
          </p:txBody>
        </p:sp>
        <p:sp>
          <p:nvSpPr>
            <p:cNvPr id="1081" name="Freeform: Shape 1080">
              <a:extLst>
                <a:ext uri="{FF2B5EF4-FFF2-40B4-BE49-F238E27FC236}">
                  <a16:creationId xmlns:a16="http://schemas.microsoft.com/office/drawing/2014/main" id="{5562ED33-40DB-061D-F47D-D8474719B68B}"/>
                </a:ext>
              </a:extLst>
            </p:cNvPr>
            <p:cNvSpPr/>
            <p:nvPr/>
          </p:nvSpPr>
          <p:spPr>
            <a:xfrm>
              <a:off x="7537970" y="4446251"/>
              <a:ext cx="11155" cy="18571"/>
            </a:xfrm>
            <a:custGeom>
              <a:avLst/>
              <a:gdLst>
                <a:gd name="csX0" fmla="*/ 5512 w 11155"/>
                <a:gd name="csY0" fmla="*/ 0 h 18571"/>
                <a:gd name="csX1" fmla="*/ 10819 w 11155"/>
                <a:gd name="csY1" fmla="*/ 9475 h 18571"/>
                <a:gd name="csX2" fmla="*/ 10819 w 11155"/>
                <a:gd name="csY2" fmla="*/ 16297 h 18571"/>
                <a:gd name="csX3" fmla="*/ 5512 w 11155"/>
                <a:gd name="csY3" fmla="*/ 18571 h 18571"/>
                <a:gd name="csX4" fmla="*/ 585 w 11155"/>
                <a:gd name="csY4" fmla="*/ 1516 h 18571"/>
                <a:gd name="csX5" fmla="*/ 5892 w 11155"/>
                <a:gd name="csY5" fmla="*/ 0 h 18571"/>
              </a:gdLst>
              <a:ahLst/>
              <a:cxnLst>
                <a:cxn ang="0">
                  <a:pos x="csX0" y="csY0"/>
                </a:cxn>
                <a:cxn ang="0">
                  <a:pos x="csX1" y="csY1"/>
                </a:cxn>
                <a:cxn ang="0">
                  <a:pos x="csX2" y="csY2"/>
                </a:cxn>
                <a:cxn ang="0">
                  <a:pos x="csX3" y="csY3"/>
                </a:cxn>
                <a:cxn ang="0">
                  <a:pos x="csX4" y="csY4"/>
                </a:cxn>
                <a:cxn ang="0">
                  <a:pos x="csX5" y="csY5"/>
                </a:cxn>
              </a:cxnLst>
              <a:rect l="l" t="t" r="r" b="b"/>
              <a:pathLst>
                <a:path w="11155" h="18571">
                  <a:moveTo>
                    <a:pt x="5512" y="0"/>
                  </a:moveTo>
                  <a:cubicBezTo>
                    <a:pt x="7787" y="2274"/>
                    <a:pt x="8924" y="6822"/>
                    <a:pt x="10819" y="9475"/>
                  </a:cubicBezTo>
                  <a:cubicBezTo>
                    <a:pt x="10819" y="11749"/>
                    <a:pt x="11577" y="14402"/>
                    <a:pt x="10819" y="16297"/>
                  </a:cubicBezTo>
                  <a:cubicBezTo>
                    <a:pt x="9303" y="17813"/>
                    <a:pt x="7408" y="18192"/>
                    <a:pt x="5512" y="18571"/>
                  </a:cubicBezTo>
                  <a:cubicBezTo>
                    <a:pt x="3239" y="13644"/>
                    <a:pt x="-1688" y="6443"/>
                    <a:pt x="585" y="1516"/>
                  </a:cubicBezTo>
                  <a:cubicBezTo>
                    <a:pt x="2102" y="0"/>
                    <a:pt x="3618" y="0"/>
                    <a:pt x="5892" y="0"/>
                  </a:cubicBezTo>
                  <a:close/>
                </a:path>
              </a:pathLst>
            </a:custGeom>
            <a:solidFill>
              <a:srgbClr val="AA4A05"/>
            </a:solidFill>
            <a:ln w="37845" cap="flat">
              <a:noFill/>
              <a:prstDash val="solid"/>
              <a:miter/>
            </a:ln>
          </p:spPr>
          <p:txBody>
            <a:bodyPr/>
            <a:lstStyle/>
            <a:p>
              <a:endParaRPr lang="en-PK"/>
            </a:p>
          </p:txBody>
        </p:sp>
        <p:sp>
          <p:nvSpPr>
            <p:cNvPr id="1082" name="Freeform: Shape 1081">
              <a:extLst>
                <a:ext uri="{FF2B5EF4-FFF2-40B4-BE49-F238E27FC236}">
                  <a16:creationId xmlns:a16="http://schemas.microsoft.com/office/drawing/2014/main" id="{9E1157ED-DD82-7F4D-C1E9-3408D53DD9AE}"/>
                </a:ext>
              </a:extLst>
            </p:cNvPr>
            <p:cNvSpPr/>
            <p:nvPr/>
          </p:nvSpPr>
          <p:spPr>
            <a:xfrm>
              <a:off x="7543482" y="4444356"/>
              <a:ext cx="8338" cy="11749"/>
            </a:xfrm>
            <a:custGeom>
              <a:avLst/>
              <a:gdLst>
                <a:gd name="csX0" fmla="*/ 1516 w 8338"/>
                <a:gd name="csY0" fmla="*/ 0 h 11749"/>
                <a:gd name="csX1" fmla="*/ 8338 w 8338"/>
                <a:gd name="csY1" fmla="*/ 11749 h 11749"/>
                <a:gd name="csX2" fmla="*/ 5306 w 8338"/>
                <a:gd name="csY2" fmla="*/ 11749 h 11749"/>
                <a:gd name="csX3" fmla="*/ 0 w 8338"/>
                <a:gd name="csY3" fmla="*/ 2274 h 11749"/>
                <a:gd name="csX4" fmla="*/ 1137 w 8338"/>
                <a:gd name="csY4" fmla="*/ 379 h 11749"/>
              </a:gdLst>
              <a:ahLst/>
              <a:cxnLst>
                <a:cxn ang="0">
                  <a:pos x="csX0" y="csY0"/>
                </a:cxn>
                <a:cxn ang="0">
                  <a:pos x="csX1" y="csY1"/>
                </a:cxn>
                <a:cxn ang="0">
                  <a:pos x="csX2" y="csY2"/>
                </a:cxn>
                <a:cxn ang="0">
                  <a:pos x="csX3" y="csY3"/>
                </a:cxn>
                <a:cxn ang="0">
                  <a:pos x="csX4" y="csY4"/>
                </a:cxn>
              </a:cxnLst>
              <a:rect l="l" t="t" r="r" b="b"/>
              <a:pathLst>
                <a:path w="8338" h="11749">
                  <a:moveTo>
                    <a:pt x="1516" y="0"/>
                  </a:moveTo>
                  <a:cubicBezTo>
                    <a:pt x="3032" y="3790"/>
                    <a:pt x="4548" y="9854"/>
                    <a:pt x="8338" y="11749"/>
                  </a:cubicBezTo>
                  <a:cubicBezTo>
                    <a:pt x="6822" y="11749"/>
                    <a:pt x="6822" y="11749"/>
                    <a:pt x="5306" y="11749"/>
                  </a:cubicBezTo>
                  <a:cubicBezTo>
                    <a:pt x="3411" y="9096"/>
                    <a:pt x="2274" y="4548"/>
                    <a:pt x="0" y="2274"/>
                  </a:cubicBezTo>
                  <a:lnTo>
                    <a:pt x="1137" y="379"/>
                  </a:lnTo>
                  <a:close/>
                </a:path>
              </a:pathLst>
            </a:custGeom>
            <a:solidFill>
              <a:srgbClr val="C05B0F"/>
            </a:solidFill>
            <a:ln w="37845" cap="flat">
              <a:noFill/>
              <a:prstDash val="solid"/>
              <a:miter/>
            </a:ln>
          </p:spPr>
          <p:txBody>
            <a:bodyPr/>
            <a:lstStyle/>
            <a:p>
              <a:endParaRPr lang="en-PK"/>
            </a:p>
          </p:txBody>
        </p:sp>
        <p:sp>
          <p:nvSpPr>
            <p:cNvPr id="1083" name="Freeform: Shape 1082">
              <a:extLst>
                <a:ext uri="{FF2B5EF4-FFF2-40B4-BE49-F238E27FC236}">
                  <a16:creationId xmlns:a16="http://schemas.microsoft.com/office/drawing/2014/main" id="{4B0FB5D6-6E6C-B979-4A4F-1BABA4889CEA}"/>
                </a:ext>
              </a:extLst>
            </p:cNvPr>
            <p:cNvSpPr/>
            <p:nvPr/>
          </p:nvSpPr>
          <p:spPr>
            <a:xfrm>
              <a:off x="7525935" y="4454589"/>
              <a:ext cx="16394" cy="27667"/>
            </a:xfrm>
            <a:custGeom>
              <a:avLst/>
              <a:gdLst>
                <a:gd name="csX0" fmla="*/ 5419 w 16394"/>
                <a:gd name="csY0" fmla="*/ 1516 h 27667"/>
                <a:gd name="csX1" fmla="*/ 11483 w 16394"/>
                <a:gd name="csY1" fmla="*/ 0 h 27667"/>
                <a:gd name="csX2" fmla="*/ 13757 w 16394"/>
                <a:gd name="csY2" fmla="*/ 18950 h 27667"/>
                <a:gd name="csX3" fmla="*/ 12241 w 16394"/>
                <a:gd name="csY3" fmla="*/ 19329 h 27667"/>
                <a:gd name="csX4" fmla="*/ 11483 w 16394"/>
                <a:gd name="csY4" fmla="*/ 20087 h 27667"/>
                <a:gd name="csX5" fmla="*/ 10346 w 16394"/>
                <a:gd name="csY5" fmla="*/ 20087 h 27667"/>
                <a:gd name="csX6" fmla="*/ 9209 w 16394"/>
                <a:gd name="csY6" fmla="*/ 23119 h 27667"/>
                <a:gd name="csX7" fmla="*/ 9209 w 16394"/>
                <a:gd name="csY7" fmla="*/ 26151 h 27667"/>
                <a:gd name="csX8" fmla="*/ 6556 w 16394"/>
                <a:gd name="csY8" fmla="*/ 27667 h 27667"/>
                <a:gd name="csX9" fmla="*/ 1250 w 16394"/>
                <a:gd name="csY9" fmla="*/ 9854 h 27667"/>
                <a:gd name="csX10" fmla="*/ 3903 w 16394"/>
                <a:gd name="csY10" fmla="*/ 7959 h 27667"/>
                <a:gd name="csX11" fmla="*/ 5040 w 16394"/>
                <a:gd name="csY11" fmla="*/ 1137 h 2766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Lst>
              <a:rect l="l" t="t" r="r" b="b"/>
              <a:pathLst>
                <a:path w="16394" h="27667">
                  <a:moveTo>
                    <a:pt x="5419" y="1516"/>
                  </a:moveTo>
                  <a:lnTo>
                    <a:pt x="11483" y="0"/>
                  </a:lnTo>
                  <a:cubicBezTo>
                    <a:pt x="12999" y="4169"/>
                    <a:pt x="20201" y="16297"/>
                    <a:pt x="13757" y="18950"/>
                  </a:cubicBezTo>
                  <a:cubicBezTo>
                    <a:pt x="13757" y="18950"/>
                    <a:pt x="12620" y="19329"/>
                    <a:pt x="12241" y="19329"/>
                  </a:cubicBezTo>
                  <a:lnTo>
                    <a:pt x="11483" y="20087"/>
                  </a:lnTo>
                  <a:lnTo>
                    <a:pt x="10346" y="20087"/>
                  </a:lnTo>
                  <a:cubicBezTo>
                    <a:pt x="10346" y="20087"/>
                    <a:pt x="9588" y="21603"/>
                    <a:pt x="9209" y="23119"/>
                  </a:cubicBezTo>
                  <a:cubicBezTo>
                    <a:pt x="9209" y="24635"/>
                    <a:pt x="9209" y="25014"/>
                    <a:pt x="9209" y="26151"/>
                  </a:cubicBezTo>
                  <a:cubicBezTo>
                    <a:pt x="7693" y="27667"/>
                    <a:pt x="8451" y="27667"/>
                    <a:pt x="6556" y="27667"/>
                  </a:cubicBezTo>
                  <a:cubicBezTo>
                    <a:pt x="2008" y="25393"/>
                    <a:pt x="-2161" y="12507"/>
                    <a:pt x="1250" y="9854"/>
                  </a:cubicBezTo>
                  <a:lnTo>
                    <a:pt x="3903" y="7959"/>
                  </a:lnTo>
                  <a:cubicBezTo>
                    <a:pt x="3903" y="7959"/>
                    <a:pt x="3903" y="3790"/>
                    <a:pt x="5040" y="1137"/>
                  </a:cubicBezTo>
                  <a:close/>
                </a:path>
              </a:pathLst>
            </a:custGeom>
            <a:solidFill>
              <a:srgbClr val="AA4A05"/>
            </a:solidFill>
            <a:ln w="37845" cap="flat">
              <a:noFill/>
              <a:prstDash val="solid"/>
              <a:miter/>
            </a:ln>
          </p:spPr>
          <p:txBody>
            <a:bodyPr/>
            <a:lstStyle/>
            <a:p>
              <a:endParaRPr lang="en-PK"/>
            </a:p>
          </p:txBody>
        </p:sp>
        <p:sp>
          <p:nvSpPr>
            <p:cNvPr id="1084" name="Freeform: Shape 1083">
              <a:extLst>
                <a:ext uri="{FF2B5EF4-FFF2-40B4-BE49-F238E27FC236}">
                  <a16:creationId xmlns:a16="http://schemas.microsoft.com/office/drawing/2014/main" id="{C2BA9586-5726-13FB-018C-C89915658B1D}"/>
                </a:ext>
              </a:extLst>
            </p:cNvPr>
            <p:cNvSpPr/>
            <p:nvPr/>
          </p:nvSpPr>
          <p:spPr>
            <a:xfrm>
              <a:off x="7526314" y="4463685"/>
              <a:ext cx="9241" cy="18192"/>
            </a:xfrm>
            <a:custGeom>
              <a:avLst/>
              <a:gdLst>
                <a:gd name="csX0" fmla="*/ 1250 w 9241"/>
                <a:gd name="csY0" fmla="*/ 758 h 18192"/>
                <a:gd name="csX1" fmla="*/ 2008 w 9241"/>
                <a:gd name="csY1" fmla="*/ 758 h 18192"/>
                <a:gd name="csX2" fmla="*/ 4661 w 9241"/>
                <a:gd name="csY2" fmla="*/ 0 h 18192"/>
                <a:gd name="csX3" fmla="*/ 9209 w 9241"/>
                <a:gd name="csY3" fmla="*/ 13644 h 18192"/>
                <a:gd name="csX4" fmla="*/ 9209 w 9241"/>
                <a:gd name="csY4" fmla="*/ 16676 h 18192"/>
                <a:gd name="csX5" fmla="*/ 6556 w 9241"/>
                <a:gd name="csY5" fmla="*/ 18192 h 18192"/>
                <a:gd name="csX6" fmla="*/ 1250 w 9241"/>
                <a:gd name="csY6" fmla="*/ 379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9241" h="18192">
                  <a:moveTo>
                    <a:pt x="1250" y="758"/>
                  </a:moveTo>
                  <a:lnTo>
                    <a:pt x="2008" y="758"/>
                  </a:lnTo>
                  <a:cubicBezTo>
                    <a:pt x="2008" y="758"/>
                    <a:pt x="3524" y="379"/>
                    <a:pt x="4661" y="0"/>
                  </a:cubicBezTo>
                  <a:cubicBezTo>
                    <a:pt x="6556" y="2653"/>
                    <a:pt x="9588" y="10233"/>
                    <a:pt x="9209" y="13644"/>
                  </a:cubicBezTo>
                  <a:cubicBezTo>
                    <a:pt x="9209" y="15160"/>
                    <a:pt x="9209" y="15539"/>
                    <a:pt x="9209" y="16676"/>
                  </a:cubicBezTo>
                  <a:cubicBezTo>
                    <a:pt x="7693" y="18192"/>
                    <a:pt x="8451" y="18192"/>
                    <a:pt x="6556" y="18192"/>
                  </a:cubicBezTo>
                  <a:cubicBezTo>
                    <a:pt x="2008" y="15918"/>
                    <a:pt x="-2161" y="3032"/>
                    <a:pt x="1250" y="379"/>
                  </a:cubicBezTo>
                  <a:close/>
                </a:path>
              </a:pathLst>
            </a:custGeom>
            <a:solidFill>
              <a:srgbClr val="AA4A05"/>
            </a:solidFill>
            <a:ln w="37845" cap="flat">
              <a:noFill/>
              <a:prstDash val="solid"/>
              <a:miter/>
            </a:ln>
          </p:spPr>
          <p:txBody>
            <a:bodyPr/>
            <a:lstStyle/>
            <a:p>
              <a:endParaRPr lang="en-PK"/>
            </a:p>
          </p:txBody>
        </p:sp>
        <p:sp>
          <p:nvSpPr>
            <p:cNvPr id="1085" name="Freeform: Shape 1084">
              <a:extLst>
                <a:ext uri="{FF2B5EF4-FFF2-40B4-BE49-F238E27FC236}">
                  <a16:creationId xmlns:a16="http://schemas.microsoft.com/office/drawing/2014/main" id="{6A51B497-100B-1768-DCED-D3CE1175B147}"/>
                </a:ext>
              </a:extLst>
            </p:cNvPr>
            <p:cNvSpPr/>
            <p:nvPr/>
          </p:nvSpPr>
          <p:spPr>
            <a:xfrm>
              <a:off x="7527185" y="4455726"/>
              <a:ext cx="10990" cy="21603"/>
            </a:xfrm>
            <a:custGeom>
              <a:avLst/>
              <a:gdLst>
                <a:gd name="csX0" fmla="*/ 379 w 10990"/>
                <a:gd name="csY0" fmla="*/ 8717 h 21603"/>
                <a:gd name="csX1" fmla="*/ 3032 w 10990"/>
                <a:gd name="csY1" fmla="*/ 6822 h 21603"/>
                <a:gd name="csX2" fmla="*/ 4169 w 10990"/>
                <a:gd name="csY2" fmla="*/ 0 h 21603"/>
                <a:gd name="csX3" fmla="*/ 9475 w 10990"/>
                <a:gd name="csY3" fmla="*/ 17055 h 21603"/>
                <a:gd name="csX4" fmla="*/ 10991 w 10990"/>
                <a:gd name="csY4" fmla="*/ 17813 h 21603"/>
                <a:gd name="csX5" fmla="*/ 10233 w 10990"/>
                <a:gd name="csY5" fmla="*/ 18571 h 21603"/>
                <a:gd name="csX6" fmla="*/ 9096 w 10990"/>
                <a:gd name="csY6" fmla="*/ 18571 h 21603"/>
                <a:gd name="csX7" fmla="*/ 7959 w 10990"/>
                <a:gd name="csY7" fmla="*/ 21603 h 21603"/>
                <a:gd name="csX8" fmla="*/ 3411 w 10990"/>
                <a:gd name="csY8" fmla="*/ 7959 h 21603"/>
                <a:gd name="csX9" fmla="*/ 758 w 10990"/>
                <a:gd name="csY9" fmla="*/ 8717 h 21603"/>
                <a:gd name="csX10" fmla="*/ 0 w 10990"/>
                <a:gd name="csY10" fmla="*/ 8717 h 2160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10990" h="21603">
                  <a:moveTo>
                    <a:pt x="379" y="8717"/>
                  </a:moveTo>
                  <a:lnTo>
                    <a:pt x="3032" y="6822"/>
                  </a:lnTo>
                  <a:cubicBezTo>
                    <a:pt x="3032" y="6822"/>
                    <a:pt x="3032" y="2653"/>
                    <a:pt x="4169" y="0"/>
                  </a:cubicBezTo>
                  <a:cubicBezTo>
                    <a:pt x="4169" y="6064"/>
                    <a:pt x="6064" y="12128"/>
                    <a:pt x="9475" y="17055"/>
                  </a:cubicBezTo>
                  <a:lnTo>
                    <a:pt x="10991" y="17813"/>
                  </a:lnTo>
                  <a:lnTo>
                    <a:pt x="10233" y="18571"/>
                  </a:lnTo>
                  <a:lnTo>
                    <a:pt x="9096" y="18571"/>
                  </a:lnTo>
                  <a:cubicBezTo>
                    <a:pt x="9096" y="18571"/>
                    <a:pt x="8338" y="20087"/>
                    <a:pt x="7959" y="21603"/>
                  </a:cubicBezTo>
                  <a:cubicBezTo>
                    <a:pt x="7959" y="18192"/>
                    <a:pt x="5306" y="10612"/>
                    <a:pt x="3411" y="7959"/>
                  </a:cubicBezTo>
                  <a:cubicBezTo>
                    <a:pt x="2274" y="7959"/>
                    <a:pt x="1895" y="8338"/>
                    <a:pt x="758" y="8717"/>
                  </a:cubicBezTo>
                  <a:lnTo>
                    <a:pt x="0" y="8717"/>
                  </a:lnTo>
                  <a:close/>
                </a:path>
              </a:pathLst>
            </a:custGeom>
            <a:solidFill>
              <a:srgbClr val="C05B0F"/>
            </a:solidFill>
            <a:ln w="37845" cap="flat">
              <a:noFill/>
              <a:prstDash val="solid"/>
              <a:miter/>
            </a:ln>
          </p:spPr>
          <p:txBody>
            <a:bodyPr/>
            <a:lstStyle/>
            <a:p>
              <a:endParaRPr lang="en-PK"/>
            </a:p>
          </p:txBody>
        </p:sp>
        <p:sp>
          <p:nvSpPr>
            <p:cNvPr id="1086" name="Freeform: Shape 1085">
              <a:extLst>
                <a:ext uri="{FF2B5EF4-FFF2-40B4-BE49-F238E27FC236}">
                  <a16:creationId xmlns:a16="http://schemas.microsoft.com/office/drawing/2014/main" id="{B991AC83-74B4-1A82-9242-96DD00C236EC}"/>
                </a:ext>
              </a:extLst>
            </p:cNvPr>
            <p:cNvSpPr/>
            <p:nvPr/>
          </p:nvSpPr>
          <p:spPr>
            <a:xfrm>
              <a:off x="7530722" y="4387126"/>
              <a:ext cx="17308" cy="26949"/>
            </a:xfrm>
            <a:custGeom>
              <a:avLst/>
              <a:gdLst>
                <a:gd name="csX0" fmla="*/ 7075 w 17308"/>
                <a:gd name="csY0" fmla="*/ 4927 h 26949"/>
                <a:gd name="csX1" fmla="*/ 8591 w 17308"/>
                <a:gd name="csY1" fmla="*/ 0 h 26949"/>
                <a:gd name="csX2" fmla="*/ 17308 w 17308"/>
                <a:gd name="csY2" fmla="*/ 16676 h 26949"/>
                <a:gd name="csX3" fmla="*/ 13518 w 17308"/>
                <a:gd name="csY3" fmla="*/ 17813 h 26949"/>
                <a:gd name="csX4" fmla="*/ 13139 w 17308"/>
                <a:gd name="csY4" fmla="*/ 17813 h 26949"/>
                <a:gd name="csX5" fmla="*/ 13518 w 17308"/>
                <a:gd name="csY5" fmla="*/ 19329 h 26949"/>
                <a:gd name="csX6" fmla="*/ 12760 w 17308"/>
                <a:gd name="csY6" fmla="*/ 19329 h 26949"/>
                <a:gd name="csX7" fmla="*/ 12381 w 17308"/>
                <a:gd name="csY7" fmla="*/ 18192 h 26949"/>
                <a:gd name="csX8" fmla="*/ 11623 w 17308"/>
                <a:gd name="csY8" fmla="*/ 18192 h 26949"/>
                <a:gd name="csX9" fmla="*/ 5559 w 17308"/>
                <a:gd name="csY9" fmla="*/ 26530 h 26949"/>
                <a:gd name="csX10" fmla="*/ 1769 w 17308"/>
                <a:gd name="csY10" fmla="*/ 7959 h 26949"/>
                <a:gd name="csX11" fmla="*/ 6317 w 17308"/>
                <a:gd name="csY11" fmla="*/ 7959 h 26949"/>
                <a:gd name="csX12" fmla="*/ 7075 w 17308"/>
                <a:gd name="csY12" fmla="*/ 4927 h 2694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Lst>
              <a:rect l="l" t="t" r="r" b="b"/>
              <a:pathLst>
                <a:path w="17308" h="26949">
                  <a:moveTo>
                    <a:pt x="7075" y="4927"/>
                  </a:moveTo>
                  <a:cubicBezTo>
                    <a:pt x="7075" y="2274"/>
                    <a:pt x="7075" y="1895"/>
                    <a:pt x="8591" y="0"/>
                  </a:cubicBezTo>
                  <a:cubicBezTo>
                    <a:pt x="12381" y="0"/>
                    <a:pt x="16171" y="12886"/>
                    <a:pt x="17308" y="16676"/>
                  </a:cubicBezTo>
                  <a:cubicBezTo>
                    <a:pt x="15792" y="17434"/>
                    <a:pt x="15413" y="17813"/>
                    <a:pt x="13518" y="17813"/>
                  </a:cubicBezTo>
                  <a:lnTo>
                    <a:pt x="13139" y="17813"/>
                  </a:lnTo>
                  <a:cubicBezTo>
                    <a:pt x="13139" y="17813"/>
                    <a:pt x="13518" y="19329"/>
                    <a:pt x="13518" y="19329"/>
                  </a:cubicBezTo>
                  <a:lnTo>
                    <a:pt x="12760" y="19329"/>
                  </a:lnTo>
                  <a:cubicBezTo>
                    <a:pt x="12760" y="19329"/>
                    <a:pt x="12381" y="18192"/>
                    <a:pt x="12381" y="18192"/>
                  </a:cubicBezTo>
                  <a:lnTo>
                    <a:pt x="11623" y="18192"/>
                  </a:lnTo>
                  <a:cubicBezTo>
                    <a:pt x="10486" y="21224"/>
                    <a:pt x="15034" y="28804"/>
                    <a:pt x="5559" y="26530"/>
                  </a:cubicBezTo>
                  <a:cubicBezTo>
                    <a:pt x="2527" y="24256"/>
                    <a:pt x="-2779" y="11749"/>
                    <a:pt x="1769" y="7959"/>
                  </a:cubicBezTo>
                  <a:cubicBezTo>
                    <a:pt x="4043" y="7580"/>
                    <a:pt x="4043" y="7959"/>
                    <a:pt x="6317" y="7959"/>
                  </a:cubicBezTo>
                  <a:cubicBezTo>
                    <a:pt x="6317" y="6443"/>
                    <a:pt x="6317" y="6443"/>
                    <a:pt x="7075" y="4927"/>
                  </a:cubicBezTo>
                  <a:close/>
                </a:path>
              </a:pathLst>
            </a:custGeom>
            <a:solidFill>
              <a:srgbClr val="AA4A05"/>
            </a:solidFill>
            <a:ln w="37845" cap="flat">
              <a:noFill/>
              <a:prstDash val="solid"/>
              <a:miter/>
            </a:ln>
          </p:spPr>
          <p:txBody>
            <a:bodyPr/>
            <a:lstStyle/>
            <a:p>
              <a:endParaRPr lang="en-PK"/>
            </a:p>
          </p:txBody>
        </p:sp>
        <p:sp>
          <p:nvSpPr>
            <p:cNvPr id="1087" name="Freeform: Shape 1086">
              <a:extLst>
                <a:ext uri="{FF2B5EF4-FFF2-40B4-BE49-F238E27FC236}">
                  <a16:creationId xmlns:a16="http://schemas.microsoft.com/office/drawing/2014/main" id="{7303D7D7-63AF-8DF3-EDDF-93586E54C1D0}"/>
                </a:ext>
              </a:extLst>
            </p:cNvPr>
            <p:cNvSpPr/>
            <p:nvPr/>
          </p:nvSpPr>
          <p:spPr>
            <a:xfrm>
              <a:off x="7537797" y="4387126"/>
              <a:ext cx="10233" cy="17013"/>
            </a:xfrm>
            <a:custGeom>
              <a:avLst/>
              <a:gdLst>
                <a:gd name="csX0" fmla="*/ 0 w 10233"/>
                <a:gd name="csY0" fmla="*/ 4927 h 17013"/>
                <a:gd name="csX1" fmla="*/ 1516 w 10233"/>
                <a:gd name="csY1" fmla="*/ 0 h 17013"/>
                <a:gd name="csX2" fmla="*/ 10233 w 10233"/>
                <a:gd name="csY2" fmla="*/ 16676 h 17013"/>
                <a:gd name="csX3" fmla="*/ 5306 w 10233"/>
                <a:gd name="csY3" fmla="*/ 16676 h 17013"/>
                <a:gd name="csX4" fmla="*/ 0 w 10233"/>
                <a:gd name="csY4" fmla="*/ 4927 h 17013"/>
              </a:gdLst>
              <a:ahLst/>
              <a:cxnLst>
                <a:cxn ang="0">
                  <a:pos x="csX0" y="csY0"/>
                </a:cxn>
                <a:cxn ang="0">
                  <a:pos x="csX1" y="csY1"/>
                </a:cxn>
                <a:cxn ang="0">
                  <a:pos x="csX2" y="csY2"/>
                </a:cxn>
                <a:cxn ang="0">
                  <a:pos x="csX3" y="csY3"/>
                </a:cxn>
                <a:cxn ang="0">
                  <a:pos x="csX4" y="csY4"/>
                </a:cxn>
              </a:cxnLst>
              <a:rect l="l" t="t" r="r" b="b"/>
              <a:pathLst>
                <a:path w="10233" h="17013">
                  <a:moveTo>
                    <a:pt x="0" y="4927"/>
                  </a:moveTo>
                  <a:cubicBezTo>
                    <a:pt x="0" y="2274"/>
                    <a:pt x="0" y="1895"/>
                    <a:pt x="1516" y="0"/>
                  </a:cubicBezTo>
                  <a:cubicBezTo>
                    <a:pt x="5306" y="0"/>
                    <a:pt x="9096" y="12886"/>
                    <a:pt x="10233" y="16676"/>
                  </a:cubicBezTo>
                  <a:cubicBezTo>
                    <a:pt x="8717" y="16676"/>
                    <a:pt x="6822" y="17434"/>
                    <a:pt x="5306" y="16676"/>
                  </a:cubicBezTo>
                  <a:cubicBezTo>
                    <a:pt x="1895" y="14781"/>
                    <a:pt x="758" y="8717"/>
                    <a:pt x="0" y="4927"/>
                  </a:cubicBezTo>
                  <a:close/>
                </a:path>
              </a:pathLst>
            </a:custGeom>
            <a:solidFill>
              <a:srgbClr val="AA4A05"/>
            </a:solidFill>
            <a:ln w="37845" cap="flat">
              <a:noFill/>
              <a:prstDash val="solid"/>
              <a:miter/>
            </a:ln>
          </p:spPr>
          <p:txBody>
            <a:bodyPr/>
            <a:lstStyle/>
            <a:p>
              <a:endParaRPr lang="en-PK"/>
            </a:p>
          </p:txBody>
        </p:sp>
        <p:sp>
          <p:nvSpPr>
            <p:cNvPr id="1088" name="Freeform: Shape 1087">
              <a:extLst>
                <a:ext uri="{FF2B5EF4-FFF2-40B4-BE49-F238E27FC236}">
                  <a16:creationId xmlns:a16="http://schemas.microsoft.com/office/drawing/2014/main" id="{DACC732E-66DE-5F5D-BCE2-74E05567CE1F}"/>
                </a:ext>
              </a:extLst>
            </p:cNvPr>
            <p:cNvSpPr/>
            <p:nvPr/>
          </p:nvSpPr>
          <p:spPr>
            <a:xfrm>
              <a:off x="7536660" y="4392053"/>
              <a:ext cx="11749" cy="22022"/>
            </a:xfrm>
            <a:custGeom>
              <a:avLst/>
              <a:gdLst>
                <a:gd name="csX0" fmla="*/ 758 w 11749"/>
                <a:gd name="csY0" fmla="*/ 3032 h 22022"/>
                <a:gd name="csX1" fmla="*/ 1516 w 11749"/>
                <a:gd name="csY1" fmla="*/ 0 h 22022"/>
                <a:gd name="csX2" fmla="*/ 6822 w 11749"/>
                <a:gd name="csY2" fmla="*/ 11749 h 22022"/>
                <a:gd name="csX3" fmla="*/ 11749 w 11749"/>
                <a:gd name="csY3" fmla="*/ 11749 h 22022"/>
                <a:gd name="csX4" fmla="*/ 7959 w 11749"/>
                <a:gd name="csY4" fmla="*/ 12886 h 22022"/>
                <a:gd name="csX5" fmla="*/ 7580 w 11749"/>
                <a:gd name="csY5" fmla="*/ 12886 h 22022"/>
                <a:gd name="csX6" fmla="*/ 7959 w 11749"/>
                <a:gd name="csY6" fmla="*/ 14402 h 22022"/>
                <a:gd name="csX7" fmla="*/ 7201 w 11749"/>
                <a:gd name="csY7" fmla="*/ 14402 h 22022"/>
                <a:gd name="csX8" fmla="*/ 6822 w 11749"/>
                <a:gd name="csY8" fmla="*/ 13265 h 22022"/>
                <a:gd name="csX9" fmla="*/ 6064 w 11749"/>
                <a:gd name="csY9" fmla="*/ 13265 h 22022"/>
                <a:gd name="csX10" fmla="*/ 0 w 11749"/>
                <a:gd name="csY10" fmla="*/ 21603 h 22022"/>
                <a:gd name="csX11" fmla="*/ 5306 w 11749"/>
                <a:gd name="csY11" fmla="*/ 19708 h 22022"/>
                <a:gd name="csX12" fmla="*/ 758 w 11749"/>
                <a:gd name="csY12" fmla="*/ 2653 h 22022"/>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Lst>
              <a:rect l="l" t="t" r="r" b="b"/>
              <a:pathLst>
                <a:path w="11749" h="22022">
                  <a:moveTo>
                    <a:pt x="758" y="3032"/>
                  </a:moveTo>
                  <a:cubicBezTo>
                    <a:pt x="758" y="3032"/>
                    <a:pt x="758" y="1516"/>
                    <a:pt x="1516" y="0"/>
                  </a:cubicBezTo>
                  <a:cubicBezTo>
                    <a:pt x="2274" y="3790"/>
                    <a:pt x="3411" y="10233"/>
                    <a:pt x="6822" y="11749"/>
                  </a:cubicBezTo>
                  <a:cubicBezTo>
                    <a:pt x="8338" y="12507"/>
                    <a:pt x="10233" y="11749"/>
                    <a:pt x="11749" y="11749"/>
                  </a:cubicBezTo>
                  <a:cubicBezTo>
                    <a:pt x="10233" y="12507"/>
                    <a:pt x="9854" y="12886"/>
                    <a:pt x="7959" y="12886"/>
                  </a:cubicBezTo>
                  <a:lnTo>
                    <a:pt x="7580" y="12886"/>
                  </a:lnTo>
                  <a:cubicBezTo>
                    <a:pt x="7580" y="12886"/>
                    <a:pt x="7959" y="14402"/>
                    <a:pt x="7959" y="14402"/>
                  </a:cubicBezTo>
                  <a:lnTo>
                    <a:pt x="7201" y="14402"/>
                  </a:lnTo>
                  <a:cubicBezTo>
                    <a:pt x="7201" y="14402"/>
                    <a:pt x="6822" y="13265"/>
                    <a:pt x="6822" y="13265"/>
                  </a:cubicBezTo>
                  <a:lnTo>
                    <a:pt x="6064" y="13265"/>
                  </a:lnTo>
                  <a:cubicBezTo>
                    <a:pt x="4927" y="16297"/>
                    <a:pt x="9475" y="23877"/>
                    <a:pt x="0" y="21603"/>
                  </a:cubicBezTo>
                  <a:cubicBezTo>
                    <a:pt x="2274" y="20466"/>
                    <a:pt x="3790" y="21603"/>
                    <a:pt x="5306" y="19708"/>
                  </a:cubicBezTo>
                  <a:cubicBezTo>
                    <a:pt x="6822" y="14781"/>
                    <a:pt x="1895" y="7580"/>
                    <a:pt x="758" y="2653"/>
                  </a:cubicBezTo>
                  <a:close/>
                </a:path>
              </a:pathLst>
            </a:custGeom>
            <a:solidFill>
              <a:srgbClr val="C05B0F"/>
            </a:solidFill>
            <a:ln w="37845" cap="flat">
              <a:noFill/>
              <a:prstDash val="solid"/>
              <a:miter/>
            </a:ln>
          </p:spPr>
          <p:txBody>
            <a:bodyPr/>
            <a:lstStyle/>
            <a:p>
              <a:endParaRPr lang="en-PK"/>
            </a:p>
          </p:txBody>
        </p:sp>
        <p:sp>
          <p:nvSpPr>
            <p:cNvPr id="1089" name="Freeform: Shape 1088">
              <a:extLst>
                <a:ext uri="{FF2B5EF4-FFF2-40B4-BE49-F238E27FC236}">
                  <a16:creationId xmlns:a16="http://schemas.microsoft.com/office/drawing/2014/main" id="{F756FD4B-57EF-7CD4-5027-09CBD6B6C5E9}"/>
                </a:ext>
              </a:extLst>
            </p:cNvPr>
            <p:cNvSpPr/>
            <p:nvPr/>
          </p:nvSpPr>
          <p:spPr>
            <a:xfrm>
              <a:off x="7539273" y="4497249"/>
              <a:ext cx="17843" cy="24045"/>
            </a:xfrm>
            <a:custGeom>
              <a:avLst/>
              <a:gdLst>
                <a:gd name="csX0" fmla="*/ 40 w 17843"/>
                <a:gd name="csY0" fmla="*/ 9644 h 24045"/>
                <a:gd name="csX1" fmla="*/ 6483 w 17843"/>
                <a:gd name="csY1" fmla="*/ 8507 h 24045"/>
                <a:gd name="csX2" fmla="*/ 7999 w 17843"/>
                <a:gd name="csY2" fmla="*/ 168 h 24045"/>
                <a:gd name="csX3" fmla="*/ 12547 w 17843"/>
                <a:gd name="csY3" fmla="*/ 168 h 24045"/>
                <a:gd name="csX4" fmla="*/ 11031 w 17843"/>
                <a:gd name="csY4" fmla="*/ 17224 h 24045"/>
                <a:gd name="csX5" fmla="*/ 10273 w 17843"/>
                <a:gd name="csY5" fmla="*/ 17224 h 24045"/>
                <a:gd name="csX6" fmla="*/ 8378 w 17843"/>
                <a:gd name="csY6" fmla="*/ 24046 h 24045"/>
                <a:gd name="csX7" fmla="*/ 40 w 17843"/>
                <a:gd name="csY7" fmla="*/ 10023 h 24045"/>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17843" h="24045">
                  <a:moveTo>
                    <a:pt x="40" y="9644"/>
                  </a:moveTo>
                  <a:cubicBezTo>
                    <a:pt x="3072" y="8507"/>
                    <a:pt x="3830" y="9644"/>
                    <a:pt x="6483" y="8507"/>
                  </a:cubicBezTo>
                  <a:cubicBezTo>
                    <a:pt x="6483" y="5095"/>
                    <a:pt x="4967" y="2064"/>
                    <a:pt x="7999" y="168"/>
                  </a:cubicBezTo>
                  <a:cubicBezTo>
                    <a:pt x="10273" y="168"/>
                    <a:pt x="10273" y="-211"/>
                    <a:pt x="12547" y="168"/>
                  </a:cubicBezTo>
                  <a:cubicBezTo>
                    <a:pt x="15579" y="5854"/>
                    <a:pt x="23538" y="18361"/>
                    <a:pt x="11031" y="17224"/>
                  </a:cubicBezTo>
                  <a:lnTo>
                    <a:pt x="10273" y="17224"/>
                  </a:lnTo>
                  <a:cubicBezTo>
                    <a:pt x="10652" y="20256"/>
                    <a:pt x="11410" y="22151"/>
                    <a:pt x="8378" y="24046"/>
                  </a:cubicBezTo>
                  <a:cubicBezTo>
                    <a:pt x="1935" y="23667"/>
                    <a:pt x="-339" y="15329"/>
                    <a:pt x="40" y="10023"/>
                  </a:cubicBezTo>
                  <a:close/>
                </a:path>
              </a:pathLst>
            </a:custGeom>
            <a:solidFill>
              <a:srgbClr val="AA4A05"/>
            </a:solidFill>
            <a:ln w="37845" cap="flat">
              <a:noFill/>
              <a:prstDash val="solid"/>
              <a:miter/>
            </a:ln>
          </p:spPr>
          <p:txBody>
            <a:bodyPr/>
            <a:lstStyle/>
            <a:p>
              <a:endParaRPr lang="en-PK"/>
            </a:p>
          </p:txBody>
        </p:sp>
        <p:sp>
          <p:nvSpPr>
            <p:cNvPr id="1090" name="Freeform: Shape 1089">
              <a:extLst>
                <a:ext uri="{FF2B5EF4-FFF2-40B4-BE49-F238E27FC236}">
                  <a16:creationId xmlns:a16="http://schemas.microsoft.com/office/drawing/2014/main" id="{FB8BF607-00AA-8683-E731-C967BADE17A6}"/>
                </a:ext>
              </a:extLst>
            </p:cNvPr>
            <p:cNvSpPr/>
            <p:nvPr/>
          </p:nvSpPr>
          <p:spPr>
            <a:xfrm>
              <a:off x="7539313" y="4506513"/>
              <a:ext cx="10910" cy="14023"/>
            </a:xfrm>
            <a:custGeom>
              <a:avLst/>
              <a:gdLst>
                <a:gd name="csX0" fmla="*/ 0 w 10910"/>
                <a:gd name="csY0" fmla="*/ 379 h 14023"/>
                <a:gd name="csX1" fmla="*/ 4927 w 10910"/>
                <a:gd name="csY1" fmla="*/ 2274 h 14023"/>
                <a:gd name="csX2" fmla="*/ 5685 w 10910"/>
                <a:gd name="csY2" fmla="*/ 379 h 14023"/>
                <a:gd name="csX3" fmla="*/ 10233 w 10910"/>
                <a:gd name="csY3" fmla="*/ 6822 h 14023"/>
                <a:gd name="csX4" fmla="*/ 10233 w 10910"/>
                <a:gd name="csY4" fmla="*/ 7580 h 14023"/>
                <a:gd name="csX5" fmla="*/ 8717 w 10910"/>
                <a:gd name="csY5" fmla="*/ 14023 h 14023"/>
                <a:gd name="csX6" fmla="*/ 379 w 10910"/>
                <a:gd name="csY6" fmla="*/ 0 h 1402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0910" h="14023">
                  <a:moveTo>
                    <a:pt x="0" y="379"/>
                  </a:moveTo>
                  <a:cubicBezTo>
                    <a:pt x="2653" y="379"/>
                    <a:pt x="3032" y="379"/>
                    <a:pt x="4927" y="2274"/>
                  </a:cubicBezTo>
                  <a:cubicBezTo>
                    <a:pt x="4927" y="1516"/>
                    <a:pt x="5306" y="1137"/>
                    <a:pt x="5685" y="379"/>
                  </a:cubicBezTo>
                  <a:cubicBezTo>
                    <a:pt x="7580" y="1137"/>
                    <a:pt x="9096" y="4927"/>
                    <a:pt x="10233" y="6822"/>
                  </a:cubicBezTo>
                  <a:lnTo>
                    <a:pt x="10233" y="7580"/>
                  </a:lnTo>
                  <a:cubicBezTo>
                    <a:pt x="10991" y="10612"/>
                    <a:pt x="11749" y="12507"/>
                    <a:pt x="8717" y="14023"/>
                  </a:cubicBezTo>
                  <a:cubicBezTo>
                    <a:pt x="2274" y="13644"/>
                    <a:pt x="0" y="5306"/>
                    <a:pt x="379" y="0"/>
                  </a:cubicBezTo>
                  <a:close/>
                </a:path>
              </a:pathLst>
            </a:custGeom>
            <a:solidFill>
              <a:srgbClr val="AA4A05"/>
            </a:solidFill>
            <a:ln w="37845" cap="flat">
              <a:noFill/>
              <a:prstDash val="solid"/>
              <a:miter/>
            </a:ln>
          </p:spPr>
          <p:txBody>
            <a:bodyPr/>
            <a:lstStyle/>
            <a:p>
              <a:endParaRPr lang="en-PK"/>
            </a:p>
          </p:txBody>
        </p:sp>
        <p:sp>
          <p:nvSpPr>
            <p:cNvPr id="1091" name="Freeform: Shape 1090">
              <a:extLst>
                <a:ext uri="{FF2B5EF4-FFF2-40B4-BE49-F238E27FC236}">
                  <a16:creationId xmlns:a16="http://schemas.microsoft.com/office/drawing/2014/main" id="{A45E79A0-3A5D-11BD-4F6A-00A39F926EE8}"/>
                </a:ext>
              </a:extLst>
            </p:cNvPr>
            <p:cNvSpPr/>
            <p:nvPr/>
          </p:nvSpPr>
          <p:spPr>
            <a:xfrm>
              <a:off x="7538934" y="4497249"/>
              <a:ext cx="12886" cy="17223"/>
            </a:xfrm>
            <a:custGeom>
              <a:avLst/>
              <a:gdLst>
                <a:gd name="csX0" fmla="*/ 379 w 12886"/>
                <a:gd name="csY0" fmla="*/ 9644 h 17223"/>
                <a:gd name="csX1" fmla="*/ 6822 w 12886"/>
                <a:gd name="csY1" fmla="*/ 8507 h 17223"/>
                <a:gd name="csX2" fmla="*/ 8338 w 12886"/>
                <a:gd name="csY2" fmla="*/ 168 h 17223"/>
                <a:gd name="csX3" fmla="*/ 12886 w 12886"/>
                <a:gd name="csY3" fmla="*/ 168 h 17223"/>
                <a:gd name="csX4" fmla="*/ 7201 w 12886"/>
                <a:gd name="csY4" fmla="*/ 1305 h 17223"/>
                <a:gd name="csX5" fmla="*/ 11370 w 12886"/>
                <a:gd name="csY5" fmla="*/ 17224 h 17223"/>
                <a:gd name="csX6" fmla="*/ 10612 w 12886"/>
                <a:gd name="csY6" fmla="*/ 17224 h 17223"/>
                <a:gd name="csX7" fmla="*/ 10233 w 12886"/>
                <a:gd name="csY7" fmla="*/ 16466 h 17223"/>
                <a:gd name="csX8" fmla="*/ 5685 w 12886"/>
                <a:gd name="csY8" fmla="*/ 10023 h 17223"/>
                <a:gd name="csX9" fmla="*/ 4927 w 12886"/>
                <a:gd name="csY9" fmla="*/ 11918 h 17223"/>
                <a:gd name="csX10" fmla="*/ 0 w 12886"/>
                <a:gd name="csY10" fmla="*/ 10023 h 1722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12886" h="17223">
                  <a:moveTo>
                    <a:pt x="379" y="9644"/>
                  </a:moveTo>
                  <a:cubicBezTo>
                    <a:pt x="3411" y="8507"/>
                    <a:pt x="4169" y="9644"/>
                    <a:pt x="6822" y="8507"/>
                  </a:cubicBezTo>
                  <a:cubicBezTo>
                    <a:pt x="6822" y="5095"/>
                    <a:pt x="5306" y="2064"/>
                    <a:pt x="8338" y="168"/>
                  </a:cubicBezTo>
                  <a:cubicBezTo>
                    <a:pt x="10612" y="168"/>
                    <a:pt x="10612" y="-211"/>
                    <a:pt x="12886" y="168"/>
                  </a:cubicBezTo>
                  <a:cubicBezTo>
                    <a:pt x="10612" y="1305"/>
                    <a:pt x="9475" y="1305"/>
                    <a:pt x="7201" y="1305"/>
                  </a:cubicBezTo>
                  <a:cubicBezTo>
                    <a:pt x="7201" y="11918"/>
                    <a:pt x="11370" y="13434"/>
                    <a:pt x="11370" y="17224"/>
                  </a:cubicBezTo>
                  <a:lnTo>
                    <a:pt x="10612" y="17224"/>
                  </a:lnTo>
                  <a:cubicBezTo>
                    <a:pt x="10612" y="17224"/>
                    <a:pt x="10233" y="16466"/>
                    <a:pt x="10233" y="16466"/>
                  </a:cubicBezTo>
                  <a:cubicBezTo>
                    <a:pt x="9475" y="14571"/>
                    <a:pt x="7580" y="10781"/>
                    <a:pt x="5685" y="10023"/>
                  </a:cubicBezTo>
                  <a:cubicBezTo>
                    <a:pt x="5685" y="10781"/>
                    <a:pt x="5306" y="11160"/>
                    <a:pt x="4927" y="11918"/>
                  </a:cubicBezTo>
                  <a:cubicBezTo>
                    <a:pt x="3032" y="10402"/>
                    <a:pt x="2653" y="10023"/>
                    <a:pt x="0" y="10023"/>
                  </a:cubicBezTo>
                  <a:close/>
                </a:path>
              </a:pathLst>
            </a:custGeom>
            <a:solidFill>
              <a:srgbClr val="C05B0F"/>
            </a:solidFill>
            <a:ln w="37845" cap="flat">
              <a:noFill/>
              <a:prstDash val="solid"/>
              <a:miter/>
            </a:ln>
          </p:spPr>
          <p:txBody>
            <a:bodyPr/>
            <a:lstStyle/>
            <a:p>
              <a:endParaRPr lang="en-PK"/>
            </a:p>
          </p:txBody>
        </p:sp>
        <p:sp>
          <p:nvSpPr>
            <p:cNvPr id="1092" name="Freeform: Shape 1091">
              <a:extLst>
                <a:ext uri="{FF2B5EF4-FFF2-40B4-BE49-F238E27FC236}">
                  <a16:creationId xmlns:a16="http://schemas.microsoft.com/office/drawing/2014/main" id="{F4992586-51EF-DDE6-43BB-30D108386AA5}"/>
                </a:ext>
              </a:extLst>
            </p:cNvPr>
            <p:cNvSpPr/>
            <p:nvPr/>
          </p:nvSpPr>
          <p:spPr>
            <a:xfrm>
              <a:off x="7490055" y="4498933"/>
              <a:ext cx="12867" cy="26530"/>
            </a:xfrm>
            <a:custGeom>
              <a:avLst/>
              <a:gdLst>
                <a:gd name="csX0" fmla="*/ 2640 w 12867"/>
                <a:gd name="csY0" fmla="*/ 8338 h 26530"/>
                <a:gd name="csX1" fmla="*/ 5293 w 12867"/>
                <a:gd name="csY1" fmla="*/ 0 h 26530"/>
                <a:gd name="csX2" fmla="*/ 10599 w 12867"/>
                <a:gd name="csY2" fmla="*/ 18950 h 26530"/>
                <a:gd name="csX3" fmla="*/ 7188 w 12867"/>
                <a:gd name="csY3" fmla="*/ 18950 h 26530"/>
                <a:gd name="csX4" fmla="*/ 6430 w 12867"/>
                <a:gd name="csY4" fmla="*/ 19708 h 26530"/>
                <a:gd name="csX5" fmla="*/ 6430 w 12867"/>
                <a:gd name="csY5" fmla="*/ 21982 h 26530"/>
                <a:gd name="csX6" fmla="*/ 4914 w 12867"/>
                <a:gd name="csY6" fmla="*/ 26530 h 26530"/>
                <a:gd name="csX7" fmla="*/ 1503 w 12867"/>
                <a:gd name="csY7" fmla="*/ 25772 h 26530"/>
                <a:gd name="csX8" fmla="*/ 1124 w 12867"/>
                <a:gd name="csY8" fmla="*/ 9096 h 26530"/>
                <a:gd name="csX9" fmla="*/ 3398 w 12867"/>
                <a:gd name="csY9" fmla="*/ 9096 h 2653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12867" h="26530">
                  <a:moveTo>
                    <a:pt x="2640" y="8338"/>
                  </a:moveTo>
                  <a:cubicBezTo>
                    <a:pt x="2640" y="4927"/>
                    <a:pt x="1124" y="758"/>
                    <a:pt x="5293" y="0"/>
                  </a:cubicBezTo>
                  <a:cubicBezTo>
                    <a:pt x="10978" y="1895"/>
                    <a:pt x="15905" y="14402"/>
                    <a:pt x="10599" y="18950"/>
                  </a:cubicBezTo>
                  <a:lnTo>
                    <a:pt x="7188" y="18950"/>
                  </a:lnTo>
                  <a:cubicBezTo>
                    <a:pt x="7188" y="18950"/>
                    <a:pt x="6430" y="19708"/>
                    <a:pt x="6430" y="19708"/>
                  </a:cubicBezTo>
                  <a:lnTo>
                    <a:pt x="6430" y="21982"/>
                  </a:lnTo>
                  <a:cubicBezTo>
                    <a:pt x="6430" y="21982"/>
                    <a:pt x="6430" y="25015"/>
                    <a:pt x="4914" y="26530"/>
                  </a:cubicBezTo>
                  <a:cubicBezTo>
                    <a:pt x="3019" y="26530"/>
                    <a:pt x="3398" y="26530"/>
                    <a:pt x="1503" y="25772"/>
                  </a:cubicBezTo>
                  <a:cubicBezTo>
                    <a:pt x="-13" y="22361"/>
                    <a:pt x="-771" y="12507"/>
                    <a:pt x="1124" y="9096"/>
                  </a:cubicBezTo>
                  <a:lnTo>
                    <a:pt x="3398" y="9096"/>
                  </a:lnTo>
                  <a:close/>
                </a:path>
              </a:pathLst>
            </a:custGeom>
            <a:solidFill>
              <a:srgbClr val="AA4A05"/>
            </a:solidFill>
            <a:ln w="37845" cap="flat">
              <a:noFill/>
              <a:prstDash val="solid"/>
              <a:miter/>
            </a:ln>
          </p:spPr>
          <p:txBody>
            <a:bodyPr/>
            <a:lstStyle/>
            <a:p>
              <a:endParaRPr lang="en-PK"/>
            </a:p>
          </p:txBody>
        </p:sp>
        <p:sp>
          <p:nvSpPr>
            <p:cNvPr id="1093" name="Freeform: Shape 1092">
              <a:extLst>
                <a:ext uri="{FF2B5EF4-FFF2-40B4-BE49-F238E27FC236}">
                  <a16:creationId xmlns:a16="http://schemas.microsoft.com/office/drawing/2014/main" id="{EF832FC4-E321-2279-8A99-82A11AD94A32}"/>
                </a:ext>
              </a:extLst>
            </p:cNvPr>
            <p:cNvSpPr/>
            <p:nvPr/>
          </p:nvSpPr>
          <p:spPr>
            <a:xfrm>
              <a:off x="7490055" y="4507271"/>
              <a:ext cx="6809" cy="17813"/>
            </a:xfrm>
            <a:custGeom>
              <a:avLst/>
              <a:gdLst>
                <a:gd name="csX0" fmla="*/ 2640 w 6809"/>
                <a:gd name="csY0" fmla="*/ 0 h 17813"/>
                <a:gd name="csX1" fmla="*/ 6809 w 6809"/>
                <a:gd name="csY1" fmla="*/ 10612 h 17813"/>
                <a:gd name="csX2" fmla="*/ 6051 w 6809"/>
                <a:gd name="csY2" fmla="*/ 10612 h 17813"/>
                <a:gd name="csX3" fmla="*/ 6051 w 6809"/>
                <a:gd name="csY3" fmla="*/ 13265 h 17813"/>
                <a:gd name="csX4" fmla="*/ 4914 w 6809"/>
                <a:gd name="csY4" fmla="*/ 17813 h 17813"/>
                <a:gd name="csX5" fmla="*/ 1503 w 6809"/>
                <a:gd name="csY5" fmla="*/ 17055 h 17813"/>
                <a:gd name="csX6" fmla="*/ 1124 w 6809"/>
                <a:gd name="csY6" fmla="*/ 379 h 17813"/>
                <a:gd name="csX7" fmla="*/ 3398 w 6809"/>
                <a:gd name="csY7" fmla="*/ 379 h 1781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6809" h="17813">
                  <a:moveTo>
                    <a:pt x="2640" y="0"/>
                  </a:moveTo>
                  <a:cubicBezTo>
                    <a:pt x="3777" y="3411"/>
                    <a:pt x="5293" y="7201"/>
                    <a:pt x="6809" y="10612"/>
                  </a:cubicBezTo>
                  <a:lnTo>
                    <a:pt x="6051" y="10612"/>
                  </a:lnTo>
                  <a:cubicBezTo>
                    <a:pt x="6051" y="10612"/>
                    <a:pt x="6051" y="13265"/>
                    <a:pt x="6051" y="13265"/>
                  </a:cubicBezTo>
                  <a:cubicBezTo>
                    <a:pt x="6051" y="15160"/>
                    <a:pt x="6051" y="16297"/>
                    <a:pt x="4914" y="17813"/>
                  </a:cubicBezTo>
                  <a:cubicBezTo>
                    <a:pt x="3019" y="17813"/>
                    <a:pt x="3398" y="17813"/>
                    <a:pt x="1503" y="17055"/>
                  </a:cubicBezTo>
                  <a:cubicBezTo>
                    <a:pt x="-13" y="13644"/>
                    <a:pt x="-771" y="3790"/>
                    <a:pt x="1124" y="379"/>
                  </a:cubicBezTo>
                  <a:lnTo>
                    <a:pt x="3398" y="379"/>
                  </a:lnTo>
                  <a:close/>
                </a:path>
              </a:pathLst>
            </a:custGeom>
            <a:gradFill>
              <a:gsLst>
                <a:gs pos="0">
                  <a:srgbClr val="953600"/>
                </a:gs>
                <a:gs pos="50000">
                  <a:srgbClr val="AF500A"/>
                </a:gs>
                <a:gs pos="100000">
                  <a:srgbClr val="CA6A15"/>
                </a:gs>
              </a:gsLst>
              <a:lin ang="20461776" scaled="1"/>
            </a:gradFill>
            <a:ln w="37845" cap="flat">
              <a:noFill/>
              <a:prstDash val="solid"/>
              <a:miter/>
            </a:ln>
          </p:spPr>
          <p:txBody>
            <a:bodyPr/>
            <a:lstStyle/>
            <a:p>
              <a:endParaRPr lang="en-PK"/>
            </a:p>
          </p:txBody>
        </p:sp>
        <p:sp>
          <p:nvSpPr>
            <p:cNvPr id="1094" name="Freeform: Shape 1093">
              <a:extLst>
                <a:ext uri="{FF2B5EF4-FFF2-40B4-BE49-F238E27FC236}">
                  <a16:creationId xmlns:a16="http://schemas.microsoft.com/office/drawing/2014/main" id="{63FA103C-3062-92AA-C8EB-A2A4D41E0685}"/>
                </a:ext>
              </a:extLst>
            </p:cNvPr>
            <p:cNvSpPr/>
            <p:nvPr/>
          </p:nvSpPr>
          <p:spPr>
            <a:xfrm>
              <a:off x="7505581" y="4483394"/>
              <a:ext cx="11435" cy="19002"/>
            </a:xfrm>
            <a:custGeom>
              <a:avLst/>
              <a:gdLst>
                <a:gd name="csX0" fmla="*/ 1137 w 11435"/>
                <a:gd name="csY0" fmla="*/ 7201 h 19002"/>
                <a:gd name="csX1" fmla="*/ 4169 w 11435"/>
                <a:gd name="csY1" fmla="*/ 0 h 19002"/>
                <a:gd name="csX2" fmla="*/ 11370 w 11435"/>
                <a:gd name="csY2" fmla="*/ 18192 h 19002"/>
                <a:gd name="csX3" fmla="*/ 4169 w 11435"/>
                <a:gd name="csY3" fmla="*/ 17813 h 19002"/>
                <a:gd name="csX4" fmla="*/ 0 w 11435"/>
                <a:gd name="csY4" fmla="*/ 8338 h 19002"/>
                <a:gd name="csX5" fmla="*/ 1137 w 11435"/>
                <a:gd name="csY5" fmla="*/ 7201 h 19002"/>
              </a:gdLst>
              <a:ahLst/>
              <a:cxnLst>
                <a:cxn ang="0">
                  <a:pos x="csX0" y="csY0"/>
                </a:cxn>
                <a:cxn ang="0">
                  <a:pos x="csX1" y="csY1"/>
                </a:cxn>
                <a:cxn ang="0">
                  <a:pos x="csX2" y="csY2"/>
                </a:cxn>
                <a:cxn ang="0">
                  <a:pos x="csX3" y="csY3"/>
                </a:cxn>
                <a:cxn ang="0">
                  <a:pos x="csX4" y="csY4"/>
                </a:cxn>
                <a:cxn ang="0">
                  <a:pos x="csX5" y="csY5"/>
                </a:cxn>
              </a:cxnLst>
              <a:rect l="l" t="t" r="r" b="b"/>
              <a:pathLst>
                <a:path w="11435" h="19002">
                  <a:moveTo>
                    <a:pt x="1137" y="7201"/>
                  </a:moveTo>
                  <a:cubicBezTo>
                    <a:pt x="1137" y="4169"/>
                    <a:pt x="1137" y="758"/>
                    <a:pt x="4169" y="0"/>
                  </a:cubicBezTo>
                  <a:cubicBezTo>
                    <a:pt x="10612" y="2274"/>
                    <a:pt x="11749" y="12507"/>
                    <a:pt x="11370" y="18192"/>
                  </a:cubicBezTo>
                  <a:cubicBezTo>
                    <a:pt x="9854" y="19329"/>
                    <a:pt x="5685" y="19329"/>
                    <a:pt x="4169" y="17813"/>
                  </a:cubicBezTo>
                  <a:cubicBezTo>
                    <a:pt x="3411" y="16297"/>
                    <a:pt x="758" y="10233"/>
                    <a:pt x="0" y="8338"/>
                  </a:cubicBezTo>
                  <a:lnTo>
                    <a:pt x="1137" y="7201"/>
                  </a:lnTo>
                  <a:close/>
                </a:path>
              </a:pathLst>
            </a:custGeom>
            <a:solidFill>
              <a:srgbClr val="AA4A05"/>
            </a:solidFill>
            <a:ln w="37845" cap="flat">
              <a:noFill/>
              <a:prstDash val="solid"/>
              <a:miter/>
            </a:ln>
          </p:spPr>
          <p:txBody>
            <a:bodyPr/>
            <a:lstStyle/>
            <a:p>
              <a:endParaRPr lang="en-PK"/>
            </a:p>
          </p:txBody>
        </p:sp>
        <p:sp>
          <p:nvSpPr>
            <p:cNvPr id="1095" name="Freeform: Shape 1094">
              <a:extLst>
                <a:ext uri="{FF2B5EF4-FFF2-40B4-BE49-F238E27FC236}">
                  <a16:creationId xmlns:a16="http://schemas.microsoft.com/office/drawing/2014/main" id="{5EB7AF22-073F-C166-6D55-CEDE81189CBA}"/>
                </a:ext>
              </a:extLst>
            </p:cNvPr>
            <p:cNvSpPr/>
            <p:nvPr/>
          </p:nvSpPr>
          <p:spPr>
            <a:xfrm>
              <a:off x="7505581" y="4490595"/>
              <a:ext cx="11370" cy="11801"/>
            </a:xfrm>
            <a:custGeom>
              <a:avLst/>
              <a:gdLst>
                <a:gd name="csX0" fmla="*/ 1137 w 11370"/>
                <a:gd name="csY0" fmla="*/ 0 h 11801"/>
                <a:gd name="csX1" fmla="*/ 11370 w 11370"/>
                <a:gd name="csY1" fmla="*/ 10991 h 11801"/>
                <a:gd name="csX2" fmla="*/ 4169 w 11370"/>
                <a:gd name="csY2" fmla="*/ 10612 h 11801"/>
                <a:gd name="csX3" fmla="*/ 0 w 11370"/>
                <a:gd name="csY3" fmla="*/ 1137 h 11801"/>
                <a:gd name="csX4" fmla="*/ 1137 w 11370"/>
                <a:gd name="csY4" fmla="*/ 0 h 11801"/>
              </a:gdLst>
              <a:ahLst/>
              <a:cxnLst>
                <a:cxn ang="0">
                  <a:pos x="csX0" y="csY0"/>
                </a:cxn>
                <a:cxn ang="0">
                  <a:pos x="csX1" y="csY1"/>
                </a:cxn>
                <a:cxn ang="0">
                  <a:pos x="csX2" y="csY2"/>
                </a:cxn>
                <a:cxn ang="0">
                  <a:pos x="csX3" y="csY3"/>
                </a:cxn>
                <a:cxn ang="0">
                  <a:pos x="csX4" y="csY4"/>
                </a:cxn>
              </a:cxnLst>
              <a:rect l="l" t="t" r="r" b="b"/>
              <a:pathLst>
                <a:path w="11370" h="11801">
                  <a:moveTo>
                    <a:pt x="1137" y="0"/>
                  </a:moveTo>
                  <a:cubicBezTo>
                    <a:pt x="4927" y="7580"/>
                    <a:pt x="1895" y="10991"/>
                    <a:pt x="11370" y="10991"/>
                  </a:cubicBezTo>
                  <a:cubicBezTo>
                    <a:pt x="9854" y="12128"/>
                    <a:pt x="5685" y="12128"/>
                    <a:pt x="4169" y="10612"/>
                  </a:cubicBezTo>
                  <a:cubicBezTo>
                    <a:pt x="3411" y="9096"/>
                    <a:pt x="758" y="3032"/>
                    <a:pt x="0" y="1137"/>
                  </a:cubicBezTo>
                  <a:lnTo>
                    <a:pt x="1137" y="0"/>
                  </a:lnTo>
                  <a:close/>
                </a:path>
              </a:pathLst>
            </a:custGeom>
            <a:solidFill>
              <a:srgbClr val="C05B0F"/>
            </a:solidFill>
            <a:ln w="37845" cap="flat">
              <a:noFill/>
              <a:prstDash val="solid"/>
              <a:miter/>
            </a:ln>
          </p:spPr>
          <p:txBody>
            <a:bodyPr/>
            <a:lstStyle/>
            <a:p>
              <a:endParaRPr lang="en-PK"/>
            </a:p>
          </p:txBody>
        </p:sp>
        <p:sp>
          <p:nvSpPr>
            <p:cNvPr id="1096" name="Freeform: Shape 1095">
              <a:extLst>
                <a:ext uri="{FF2B5EF4-FFF2-40B4-BE49-F238E27FC236}">
                  <a16:creationId xmlns:a16="http://schemas.microsoft.com/office/drawing/2014/main" id="{85352755-8C00-8402-AD6C-9A163839BB61}"/>
                </a:ext>
              </a:extLst>
            </p:cNvPr>
            <p:cNvSpPr/>
            <p:nvPr/>
          </p:nvSpPr>
          <p:spPr>
            <a:xfrm>
              <a:off x="7537748" y="4415931"/>
              <a:ext cx="10788" cy="18234"/>
            </a:xfrm>
            <a:custGeom>
              <a:avLst/>
              <a:gdLst>
                <a:gd name="csX0" fmla="*/ 4976 w 10788"/>
                <a:gd name="csY0" fmla="*/ 0 h 18234"/>
                <a:gd name="csX1" fmla="*/ 10282 w 10788"/>
                <a:gd name="csY1" fmla="*/ 17055 h 18234"/>
                <a:gd name="csX2" fmla="*/ 5734 w 10788"/>
                <a:gd name="csY2" fmla="*/ 18192 h 18234"/>
                <a:gd name="csX3" fmla="*/ 4976 w 10788"/>
                <a:gd name="csY3" fmla="*/ 18192 h 18234"/>
                <a:gd name="csX4" fmla="*/ 807 w 10788"/>
                <a:gd name="csY4" fmla="*/ 1895 h 18234"/>
                <a:gd name="csX5" fmla="*/ 5355 w 10788"/>
                <a:gd name="csY5" fmla="*/ 0 h 18234"/>
              </a:gdLst>
              <a:ahLst/>
              <a:cxnLst>
                <a:cxn ang="0">
                  <a:pos x="csX0" y="csY0"/>
                </a:cxn>
                <a:cxn ang="0">
                  <a:pos x="csX1" y="csY1"/>
                </a:cxn>
                <a:cxn ang="0">
                  <a:pos x="csX2" y="csY2"/>
                </a:cxn>
                <a:cxn ang="0">
                  <a:pos x="csX3" y="csY3"/>
                </a:cxn>
                <a:cxn ang="0">
                  <a:pos x="csX4" y="csY4"/>
                </a:cxn>
                <a:cxn ang="0">
                  <a:pos x="csX5" y="csY5"/>
                </a:cxn>
              </a:cxnLst>
              <a:rect l="l" t="t" r="r" b="b"/>
              <a:pathLst>
                <a:path w="10788" h="18234">
                  <a:moveTo>
                    <a:pt x="4976" y="0"/>
                  </a:moveTo>
                  <a:cubicBezTo>
                    <a:pt x="8387" y="758"/>
                    <a:pt x="12177" y="12507"/>
                    <a:pt x="10282" y="17055"/>
                  </a:cubicBezTo>
                  <a:cubicBezTo>
                    <a:pt x="8387" y="18572"/>
                    <a:pt x="8387" y="18192"/>
                    <a:pt x="5734" y="18192"/>
                  </a:cubicBezTo>
                  <a:lnTo>
                    <a:pt x="4976" y="18192"/>
                  </a:lnTo>
                  <a:cubicBezTo>
                    <a:pt x="2702" y="14023"/>
                    <a:pt x="-1846" y="6443"/>
                    <a:pt x="807" y="1895"/>
                  </a:cubicBezTo>
                  <a:cubicBezTo>
                    <a:pt x="1565" y="379"/>
                    <a:pt x="3460" y="379"/>
                    <a:pt x="5355" y="0"/>
                  </a:cubicBezTo>
                  <a:close/>
                </a:path>
              </a:pathLst>
            </a:custGeom>
            <a:solidFill>
              <a:srgbClr val="AA4A05"/>
            </a:solidFill>
            <a:ln w="37845" cap="flat">
              <a:noFill/>
              <a:prstDash val="solid"/>
              <a:miter/>
            </a:ln>
          </p:spPr>
          <p:txBody>
            <a:bodyPr/>
            <a:lstStyle/>
            <a:p>
              <a:endParaRPr lang="en-PK"/>
            </a:p>
          </p:txBody>
        </p:sp>
        <p:sp>
          <p:nvSpPr>
            <p:cNvPr id="1097" name="Freeform: Shape 1096">
              <a:extLst>
                <a:ext uri="{FF2B5EF4-FFF2-40B4-BE49-F238E27FC236}">
                  <a16:creationId xmlns:a16="http://schemas.microsoft.com/office/drawing/2014/main" id="{77491951-1E1A-7542-6660-4FCA30E69D5C}"/>
                </a:ext>
              </a:extLst>
            </p:cNvPr>
            <p:cNvSpPr/>
            <p:nvPr/>
          </p:nvSpPr>
          <p:spPr>
            <a:xfrm>
              <a:off x="7509529" y="4390537"/>
              <a:ext cx="11241" cy="18192"/>
            </a:xfrm>
            <a:custGeom>
              <a:avLst/>
              <a:gdLst>
                <a:gd name="csX0" fmla="*/ 4769 w 11241"/>
                <a:gd name="csY0" fmla="*/ 0 h 18192"/>
                <a:gd name="csX1" fmla="*/ 5527 w 11241"/>
                <a:gd name="csY1" fmla="*/ 0 h 18192"/>
                <a:gd name="csX2" fmla="*/ 11212 w 11241"/>
                <a:gd name="csY2" fmla="*/ 17055 h 18192"/>
                <a:gd name="csX3" fmla="*/ 6665 w 11241"/>
                <a:gd name="csY3" fmla="*/ 18192 h 18192"/>
                <a:gd name="csX4" fmla="*/ 221 w 11241"/>
                <a:gd name="csY4" fmla="*/ 758 h 18192"/>
                <a:gd name="csX5" fmla="*/ 5148 w 11241"/>
                <a:gd name="csY5" fmla="*/ 0 h 18192"/>
              </a:gdLst>
              <a:ahLst/>
              <a:cxnLst>
                <a:cxn ang="0">
                  <a:pos x="csX0" y="csY0"/>
                </a:cxn>
                <a:cxn ang="0">
                  <a:pos x="csX1" y="csY1"/>
                </a:cxn>
                <a:cxn ang="0">
                  <a:pos x="csX2" y="csY2"/>
                </a:cxn>
                <a:cxn ang="0">
                  <a:pos x="csX3" y="csY3"/>
                </a:cxn>
                <a:cxn ang="0">
                  <a:pos x="csX4" y="csY4"/>
                </a:cxn>
                <a:cxn ang="0">
                  <a:pos x="csX5" y="csY5"/>
                </a:cxn>
              </a:cxnLst>
              <a:rect l="l" t="t" r="r" b="b"/>
              <a:pathLst>
                <a:path w="11241" h="18192">
                  <a:moveTo>
                    <a:pt x="4769" y="0"/>
                  </a:moveTo>
                  <a:lnTo>
                    <a:pt x="5527" y="0"/>
                  </a:lnTo>
                  <a:cubicBezTo>
                    <a:pt x="8181" y="2274"/>
                    <a:pt x="11592" y="13265"/>
                    <a:pt x="11212" y="17055"/>
                  </a:cubicBezTo>
                  <a:cubicBezTo>
                    <a:pt x="9696" y="18192"/>
                    <a:pt x="8559" y="18192"/>
                    <a:pt x="6665" y="18192"/>
                  </a:cubicBezTo>
                  <a:cubicBezTo>
                    <a:pt x="2495" y="17434"/>
                    <a:pt x="-916" y="4927"/>
                    <a:pt x="221" y="758"/>
                  </a:cubicBezTo>
                  <a:cubicBezTo>
                    <a:pt x="1358" y="0"/>
                    <a:pt x="3632" y="0"/>
                    <a:pt x="5148" y="0"/>
                  </a:cubicBezTo>
                  <a:close/>
                </a:path>
              </a:pathLst>
            </a:custGeom>
            <a:solidFill>
              <a:srgbClr val="AA4A05"/>
            </a:solidFill>
            <a:ln w="37845" cap="flat">
              <a:noFill/>
              <a:prstDash val="solid"/>
              <a:miter/>
            </a:ln>
          </p:spPr>
          <p:txBody>
            <a:bodyPr/>
            <a:lstStyle/>
            <a:p>
              <a:endParaRPr lang="en-PK"/>
            </a:p>
          </p:txBody>
        </p:sp>
        <p:sp>
          <p:nvSpPr>
            <p:cNvPr id="1098" name="Freeform: Shape 1097">
              <a:extLst>
                <a:ext uri="{FF2B5EF4-FFF2-40B4-BE49-F238E27FC236}">
                  <a16:creationId xmlns:a16="http://schemas.microsoft.com/office/drawing/2014/main" id="{2128F239-0F6A-0BA2-1A15-1B0CFF1562F9}"/>
                </a:ext>
              </a:extLst>
            </p:cNvPr>
            <p:cNvSpPr/>
            <p:nvPr/>
          </p:nvSpPr>
          <p:spPr>
            <a:xfrm>
              <a:off x="7523703" y="4373103"/>
              <a:ext cx="10823" cy="18150"/>
            </a:xfrm>
            <a:custGeom>
              <a:avLst/>
              <a:gdLst>
                <a:gd name="csX0" fmla="*/ 450 w 10823"/>
                <a:gd name="csY0" fmla="*/ 379 h 18150"/>
                <a:gd name="csX1" fmla="*/ 5756 w 10823"/>
                <a:gd name="csY1" fmla="*/ 379 h 18150"/>
                <a:gd name="csX2" fmla="*/ 9546 w 10823"/>
                <a:gd name="csY2" fmla="*/ 17813 h 18150"/>
                <a:gd name="csX3" fmla="*/ 5756 w 10823"/>
                <a:gd name="csY3" fmla="*/ 17813 h 18150"/>
                <a:gd name="csX4" fmla="*/ 829 w 10823"/>
                <a:gd name="csY4" fmla="*/ 0 h 18150"/>
              </a:gdLst>
              <a:ahLst/>
              <a:cxnLst>
                <a:cxn ang="0">
                  <a:pos x="csX0" y="csY0"/>
                </a:cxn>
                <a:cxn ang="0">
                  <a:pos x="csX1" y="csY1"/>
                </a:cxn>
                <a:cxn ang="0">
                  <a:pos x="csX2" y="csY2"/>
                </a:cxn>
                <a:cxn ang="0">
                  <a:pos x="csX3" y="csY3"/>
                </a:cxn>
                <a:cxn ang="0">
                  <a:pos x="csX4" y="csY4"/>
                </a:cxn>
              </a:cxnLst>
              <a:rect l="l" t="t" r="r" b="b"/>
              <a:pathLst>
                <a:path w="10823" h="18150">
                  <a:moveTo>
                    <a:pt x="450" y="379"/>
                  </a:moveTo>
                  <a:cubicBezTo>
                    <a:pt x="2724" y="379"/>
                    <a:pt x="3482" y="379"/>
                    <a:pt x="5756" y="379"/>
                  </a:cubicBezTo>
                  <a:cubicBezTo>
                    <a:pt x="8788" y="3790"/>
                    <a:pt x="12958" y="14023"/>
                    <a:pt x="9546" y="17813"/>
                  </a:cubicBezTo>
                  <a:cubicBezTo>
                    <a:pt x="8788" y="17813"/>
                    <a:pt x="6514" y="18571"/>
                    <a:pt x="5756" y="17813"/>
                  </a:cubicBezTo>
                  <a:cubicBezTo>
                    <a:pt x="1208" y="14781"/>
                    <a:pt x="-1445" y="4548"/>
                    <a:pt x="829" y="0"/>
                  </a:cubicBezTo>
                  <a:close/>
                </a:path>
              </a:pathLst>
            </a:custGeom>
            <a:solidFill>
              <a:srgbClr val="AA4A05"/>
            </a:solidFill>
            <a:ln w="37845" cap="flat">
              <a:noFill/>
              <a:prstDash val="solid"/>
              <a:miter/>
            </a:ln>
          </p:spPr>
          <p:txBody>
            <a:bodyPr/>
            <a:lstStyle/>
            <a:p>
              <a:endParaRPr lang="en-PK"/>
            </a:p>
          </p:txBody>
        </p:sp>
        <p:sp>
          <p:nvSpPr>
            <p:cNvPr id="1099" name="Freeform: Shape 1098">
              <a:extLst>
                <a:ext uri="{FF2B5EF4-FFF2-40B4-BE49-F238E27FC236}">
                  <a16:creationId xmlns:a16="http://schemas.microsoft.com/office/drawing/2014/main" id="{71E91733-F636-7F24-7FBB-FD894D2725E9}"/>
                </a:ext>
              </a:extLst>
            </p:cNvPr>
            <p:cNvSpPr/>
            <p:nvPr/>
          </p:nvSpPr>
          <p:spPr>
            <a:xfrm>
              <a:off x="7516063" y="4381820"/>
              <a:ext cx="11260" cy="18060"/>
            </a:xfrm>
            <a:custGeom>
              <a:avLst/>
              <a:gdLst>
                <a:gd name="csX0" fmla="*/ 131 w 11260"/>
                <a:gd name="csY0" fmla="*/ 379 h 18060"/>
                <a:gd name="csX1" fmla="*/ 6195 w 11260"/>
                <a:gd name="csY1" fmla="*/ 379 h 18060"/>
                <a:gd name="csX2" fmla="*/ 10364 w 11260"/>
                <a:gd name="csY2" fmla="*/ 17813 h 18060"/>
                <a:gd name="csX3" fmla="*/ 5058 w 11260"/>
                <a:gd name="csY3" fmla="*/ 17434 h 18060"/>
                <a:gd name="csX4" fmla="*/ 131 w 11260"/>
                <a:gd name="csY4" fmla="*/ 0 h 18060"/>
              </a:gdLst>
              <a:ahLst/>
              <a:cxnLst>
                <a:cxn ang="0">
                  <a:pos x="csX0" y="csY0"/>
                </a:cxn>
                <a:cxn ang="0">
                  <a:pos x="csX1" y="csY1"/>
                </a:cxn>
                <a:cxn ang="0">
                  <a:pos x="csX2" y="csY2"/>
                </a:cxn>
                <a:cxn ang="0">
                  <a:pos x="csX3" y="csY3"/>
                </a:cxn>
                <a:cxn ang="0">
                  <a:pos x="csX4" y="csY4"/>
                </a:cxn>
              </a:cxnLst>
              <a:rect l="l" t="t" r="r" b="b"/>
              <a:pathLst>
                <a:path w="11260" h="18060">
                  <a:moveTo>
                    <a:pt x="131" y="379"/>
                  </a:moveTo>
                  <a:cubicBezTo>
                    <a:pt x="2405" y="379"/>
                    <a:pt x="3921" y="379"/>
                    <a:pt x="6195" y="379"/>
                  </a:cubicBezTo>
                  <a:cubicBezTo>
                    <a:pt x="9227" y="3032"/>
                    <a:pt x="13017" y="14781"/>
                    <a:pt x="10364" y="17813"/>
                  </a:cubicBezTo>
                  <a:cubicBezTo>
                    <a:pt x="8848" y="17813"/>
                    <a:pt x="6195" y="18571"/>
                    <a:pt x="5058" y="17434"/>
                  </a:cubicBezTo>
                  <a:cubicBezTo>
                    <a:pt x="2026" y="12886"/>
                    <a:pt x="-627" y="5685"/>
                    <a:pt x="131" y="0"/>
                  </a:cubicBezTo>
                  <a:close/>
                </a:path>
              </a:pathLst>
            </a:custGeom>
            <a:solidFill>
              <a:srgbClr val="AA4A05"/>
            </a:solidFill>
            <a:ln w="37845" cap="flat">
              <a:noFill/>
              <a:prstDash val="solid"/>
              <a:miter/>
            </a:ln>
          </p:spPr>
          <p:txBody>
            <a:bodyPr/>
            <a:lstStyle/>
            <a:p>
              <a:endParaRPr lang="en-PK"/>
            </a:p>
          </p:txBody>
        </p:sp>
        <p:sp>
          <p:nvSpPr>
            <p:cNvPr id="1100" name="Freeform: Shape 1099">
              <a:extLst>
                <a:ext uri="{FF2B5EF4-FFF2-40B4-BE49-F238E27FC236}">
                  <a16:creationId xmlns:a16="http://schemas.microsoft.com/office/drawing/2014/main" id="{A4EEFF31-559D-D982-42F1-E87FAFE8D170}"/>
                </a:ext>
              </a:extLst>
            </p:cNvPr>
            <p:cNvSpPr/>
            <p:nvPr/>
          </p:nvSpPr>
          <p:spPr>
            <a:xfrm>
              <a:off x="7507561" y="4452694"/>
              <a:ext cx="10872" cy="19329"/>
            </a:xfrm>
            <a:custGeom>
              <a:avLst/>
              <a:gdLst>
                <a:gd name="csX0" fmla="*/ 3327 w 10872"/>
                <a:gd name="csY0" fmla="*/ 0 h 19329"/>
                <a:gd name="csX1" fmla="*/ 5980 w 10872"/>
                <a:gd name="csY1" fmla="*/ 0 h 19329"/>
                <a:gd name="csX2" fmla="*/ 8254 w 10872"/>
                <a:gd name="csY2" fmla="*/ 19329 h 19329"/>
                <a:gd name="csX3" fmla="*/ 5222 w 10872"/>
                <a:gd name="csY3" fmla="*/ 18192 h 19329"/>
                <a:gd name="csX4" fmla="*/ 2948 w 10872"/>
                <a:gd name="csY4" fmla="*/ 0 h 19329"/>
              </a:gdLst>
              <a:ahLst/>
              <a:cxnLst>
                <a:cxn ang="0">
                  <a:pos x="csX0" y="csY0"/>
                </a:cxn>
                <a:cxn ang="0">
                  <a:pos x="csX1" y="csY1"/>
                </a:cxn>
                <a:cxn ang="0">
                  <a:pos x="csX2" y="csY2"/>
                </a:cxn>
                <a:cxn ang="0">
                  <a:pos x="csX3" y="csY3"/>
                </a:cxn>
                <a:cxn ang="0">
                  <a:pos x="csX4" y="csY4"/>
                </a:cxn>
              </a:cxnLst>
              <a:rect l="l" t="t" r="r" b="b"/>
              <a:pathLst>
                <a:path w="10872" h="19329">
                  <a:moveTo>
                    <a:pt x="3327" y="0"/>
                  </a:moveTo>
                  <a:cubicBezTo>
                    <a:pt x="3327" y="0"/>
                    <a:pt x="5222" y="0"/>
                    <a:pt x="5980" y="0"/>
                  </a:cubicBezTo>
                  <a:cubicBezTo>
                    <a:pt x="9770" y="3411"/>
                    <a:pt x="13560" y="15918"/>
                    <a:pt x="8254" y="19329"/>
                  </a:cubicBezTo>
                  <a:lnTo>
                    <a:pt x="5222" y="18192"/>
                  </a:lnTo>
                  <a:cubicBezTo>
                    <a:pt x="2190" y="15160"/>
                    <a:pt x="-3495" y="1895"/>
                    <a:pt x="2948" y="0"/>
                  </a:cubicBezTo>
                  <a:close/>
                </a:path>
              </a:pathLst>
            </a:custGeom>
            <a:solidFill>
              <a:srgbClr val="AA4A05"/>
            </a:solidFill>
            <a:ln w="37845" cap="flat">
              <a:noFill/>
              <a:prstDash val="solid"/>
              <a:miter/>
            </a:ln>
          </p:spPr>
          <p:txBody>
            <a:bodyPr/>
            <a:lstStyle/>
            <a:p>
              <a:endParaRPr lang="en-PK"/>
            </a:p>
          </p:txBody>
        </p:sp>
        <p:sp>
          <p:nvSpPr>
            <p:cNvPr id="1101" name="Freeform: Shape 1100">
              <a:extLst>
                <a:ext uri="{FF2B5EF4-FFF2-40B4-BE49-F238E27FC236}">
                  <a16:creationId xmlns:a16="http://schemas.microsoft.com/office/drawing/2014/main" id="{36E39172-85D5-A612-2C99-4BBD3CDBD243}"/>
                </a:ext>
              </a:extLst>
            </p:cNvPr>
            <p:cNvSpPr/>
            <p:nvPr/>
          </p:nvSpPr>
          <p:spPr>
            <a:xfrm>
              <a:off x="7524425" y="4670623"/>
              <a:ext cx="11503" cy="18571"/>
            </a:xfrm>
            <a:custGeom>
              <a:avLst/>
              <a:gdLst>
                <a:gd name="csX0" fmla="*/ 5413 w 11503"/>
                <a:gd name="csY0" fmla="*/ 0 h 18571"/>
                <a:gd name="csX1" fmla="*/ 11477 w 11503"/>
                <a:gd name="csY1" fmla="*/ 17055 h 18571"/>
                <a:gd name="csX2" fmla="*/ 6171 w 11503"/>
                <a:gd name="csY2" fmla="*/ 18571 h 18571"/>
                <a:gd name="csX3" fmla="*/ 107 w 11503"/>
                <a:gd name="csY3" fmla="*/ 1516 h 18571"/>
                <a:gd name="csX4" fmla="*/ 5413 w 11503"/>
                <a:gd name="csY4" fmla="*/ 0 h 18571"/>
              </a:gdLst>
              <a:ahLst/>
              <a:cxnLst>
                <a:cxn ang="0">
                  <a:pos x="csX0" y="csY0"/>
                </a:cxn>
                <a:cxn ang="0">
                  <a:pos x="csX1" y="csY1"/>
                </a:cxn>
                <a:cxn ang="0">
                  <a:pos x="csX2" y="csY2"/>
                </a:cxn>
                <a:cxn ang="0">
                  <a:pos x="csX3" y="csY3"/>
                </a:cxn>
                <a:cxn ang="0">
                  <a:pos x="csX4" y="csY4"/>
                </a:cxn>
              </a:cxnLst>
              <a:rect l="l" t="t" r="r" b="b"/>
              <a:pathLst>
                <a:path w="11503" h="18571">
                  <a:moveTo>
                    <a:pt x="5413" y="0"/>
                  </a:moveTo>
                  <a:cubicBezTo>
                    <a:pt x="8066" y="1895"/>
                    <a:pt x="11856" y="13265"/>
                    <a:pt x="11477" y="17055"/>
                  </a:cubicBezTo>
                  <a:cubicBezTo>
                    <a:pt x="10340" y="18192"/>
                    <a:pt x="8066" y="18192"/>
                    <a:pt x="6171" y="18571"/>
                  </a:cubicBezTo>
                  <a:cubicBezTo>
                    <a:pt x="2760" y="17434"/>
                    <a:pt x="-651" y="5306"/>
                    <a:pt x="107" y="1516"/>
                  </a:cubicBezTo>
                  <a:cubicBezTo>
                    <a:pt x="1244" y="379"/>
                    <a:pt x="3897" y="379"/>
                    <a:pt x="5413" y="0"/>
                  </a:cubicBezTo>
                  <a:close/>
                </a:path>
              </a:pathLst>
            </a:custGeom>
            <a:solidFill>
              <a:srgbClr val="AA4A05"/>
            </a:solidFill>
            <a:ln w="37845" cap="flat">
              <a:noFill/>
              <a:prstDash val="solid"/>
              <a:miter/>
            </a:ln>
          </p:spPr>
          <p:txBody>
            <a:bodyPr/>
            <a:lstStyle/>
            <a:p>
              <a:endParaRPr lang="en-PK"/>
            </a:p>
          </p:txBody>
        </p:sp>
        <p:sp>
          <p:nvSpPr>
            <p:cNvPr id="1102" name="Freeform: Shape 1101">
              <a:extLst>
                <a:ext uri="{FF2B5EF4-FFF2-40B4-BE49-F238E27FC236}">
                  <a16:creationId xmlns:a16="http://schemas.microsoft.com/office/drawing/2014/main" id="{EB2F24E6-1842-425A-9EB2-0DCCE9D729E4}"/>
                </a:ext>
              </a:extLst>
            </p:cNvPr>
            <p:cNvSpPr/>
            <p:nvPr/>
          </p:nvSpPr>
          <p:spPr>
            <a:xfrm>
              <a:off x="7515541" y="4443598"/>
              <a:ext cx="10175" cy="20845"/>
            </a:xfrm>
            <a:custGeom>
              <a:avLst/>
              <a:gdLst>
                <a:gd name="csX0" fmla="*/ 4064 w 10175"/>
                <a:gd name="csY0" fmla="*/ 379 h 20845"/>
                <a:gd name="csX1" fmla="*/ 10128 w 10175"/>
                <a:gd name="csY1" fmla="*/ 16297 h 20845"/>
                <a:gd name="csX2" fmla="*/ 7475 w 10175"/>
                <a:gd name="csY2" fmla="*/ 20845 h 20845"/>
                <a:gd name="csX3" fmla="*/ 7475 w 10175"/>
                <a:gd name="csY3" fmla="*/ 20845 h 20845"/>
                <a:gd name="csX4" fmla="*/ 653 w 10175"/>
                <a:gd name="csY4" fmla="*/ 1516 h 20845"/>
                <a:gd name="csX5" fmla="*/ 4443 w 10175"/>
                <a:gd name="csY5" fmla="*/ 0 h 20845"/>
              </a:gdLst>
              <a:ahLst/>
              <a:cxnLst>
                <a:cxn ang="0">
                  <a:pos x="csX0" y="csY0"/>
                </a:cxn>
                <a:cxn ang="0">
                  <a:pos x="csX1" y="csY1"/>
                </a:cxn>
                <a:cxn ang="0">
                  <a:pos x="csX2" y="csY2"/>
                </a:cxn>
                <a:cxn ang="0">
                  <a:pos x="csX3" y="csY3"/>
                </a:cxn>
                <a:cxn ang="0">
                  <a:pos x="csX4" y="csY4"/>
                </a:cxn>
                <a:cxn ang="0">
                  <a:pos x="csX5" y="csY5"/>
                </a:cxn>
              </a:cxnLst>
              <a:rect l="l" t="t" r="r" b="b"/>
              <a:pathLst>
                <a:path w="10175" h="20845">
                  <a:moveTo>
                    <a:pt x="4064" y="379"/>
                  </a:moveTo>
                  <a:cubicBezTo>
                    <a:pt x="8612" y="379"/>
                    <a:pt x="10507" y="12507"/>
                    <a:pt x="10128" y="16297"/>
                  </a:cubicBezTo>
                  <a:cubicBezTo>
                    <a:pt x="8612" y="18192"/>
                    <a:pt x="8233" y="18571"/>
                    <a:pt x="7475" y="20845"/>
                  </a:cubicBezTo>
                  <a:lnTo>
                    <a:pt x="7475" y="20845"/>
                  </a:lnTo>
                  <a:cubicBezTo>
                    <a:pt x="4064" y="15918"/>
                    <a:pt x="-2000" y="8338"/>
                    <a:pt x="653" y="1516"/>
                  </a:cubicBezTo>
                  <a:cubicBezTo>
                    <a:pt x="2169" y="0"/>
                    <a:pt x="1790" y="379"/>
                    <a:pt x="4443" y="0"/>
                  </a:cubicBezTo>
                  <a:close/>
                </a:path>
              </a:pathLst>
            </a:custGeom>
            <a:solidFill>
              <a:srgbClr val="AA4A05"/>
            </a:solidFill>
            <a:ln w="37845" cap="flat">
              <a:noFill/>
              <a:prstDash val="solid"/>
              <a:miter/>
            </a:ln>
          </p:spPr>
          <p:txBody>
            <a:bodyPr/>
            <a:lstStyle/>
            <a:p>
              <a:endParaRPr lang="en-PK"/>
            </a:p>
          </p:txBody>
        </p:sp>
        <p:sp>
          <p:nvSpPr>
            <p:cNvPr id="1103" name="Freeform: Shape 1102">
              <a:extLst>
                <a:ext uri="{FF2B5EF4-FFF2-40B4-BE49-F238E27FC236}">
                  <a16:creationId xmlns:a16="http://schemas.microsoft.com/office/drawing/2014/main" id="{74BD1000-A275-57D4-46A6-BBE97BB3F2BA}"/>
                </a:ext>
              </a:extLst>
            </p:cNvPr>
            <p:cNvSpPr/>
            <p:nvPr/>
          </p:nvSpPr>
          <p:spPr>
            <a:xfrm>
              <a:off x="7494969" y="4407971"/>
              <a:ext cx="11749" cy="18192"/>
            </a:xfrm>
            <a:custGeom>
              <a:avLst/>
              <a:gdLst>
                <a:gd name="csX0" fmla="*/ 0 w 11749"/>
                <a:gd name="csY0" fmla="*/ 0 h 18192"/>
                <a:gd name="csX1" fmla="*/ 6443 w 11749"/>
                <a:gd name="csY1" fmla="*/ 0 h 18192"/>
                <a:gd name="csX2" fmla="*/ 11749 w 11749"/>
                <a:gd name="csY2" fmla="*/ 18192 h 18192"/>
                <a:gd name="csX3" fmla="*/ 4927 w 11749"/>
                <a:gd name="csY3" fmla="*/ 18192 h 18192"/>
                <a:gd name="csX4" fmla="*/ 379 w 11749"/>
                <a:gd name="csY4" fmla="*/ 0 h 18192"/>
              </a:gdLst>
              <a:ahLst/>
              <a:cxnLst>
                <a:cxn ang="0">
                  <a:pos x="csX0" y="csY0"/>
                </a:cxn>
                <a:cxn ang="0">
                  <a:pos x="csX1" y="csY1"/>
                </a:cxn>
                <a:cxn ang="0">
                  <a:pos x="csX2" y="csY2"/>
                </a:cxn>
                <a:cxn ang="0">
                  <a:pos x="csX3" y="csY3"/>
                </a:cxn>
                <a:cxn ang="0">
                  <a:pos x="csX4" y="csY4"/>
                </a:cxn>
              </a:cxnLst>
              <a:rect l="l" t="t" r="r" b="b"/>
              <a:pathLst>
                <a:path w="11749" h="18192">
                  <a:moveTo>
                    <a:pt x="0" y="0"/>
                  </a:moveTo>
                  <a:lnTo>
                    <a:pt x="6443" y="0"/>
                  </a:lnTo>
                  <a:cubicBezTo>
                    <a:pt x="9854" y="7580"/>
                    <a:pt x="11749" y="9854"/>
                    <a:pt x="11749" y="18192"/>
                  </a:cubicBezTo>
                  <a:lnTo>
                    <a:pt x="4927" y="18192"/>
                  </a:lnTo>
                  <a:cubicBezTo>
                    <a:pt x="1137" y="9854"/>
                    <a:pt x="758" y="9096"/>
                    <a:pt x="379" y="0"/>
                  </a:cubicBezTo>
                  <a:close/>
                </a:path>
              </a:pathLst>
            </a:custGeom>
            <a:solidFill>
              <a:srgbClr val="AA4A05"/>
            </a:solidFill>
            <a:ln w="37845" cap="flat">
              <a:noFill/>
              <a:prstDash val="solid"/>
              <a:miter/>
            </a:ln>
          </p:spPr>
          <p:txBody>
            <a:bodyPr/>
            <a:lstStyle/>
            <a:p>
              <a:endParaRPr lang="en-PK"/>
            </a:p>
          </p:txBody>
        </p:sp>
        <p:sp>
          <p:nvSpPr>
            <p:cNvPr id="1104" name="Freeform: Shape 1103">
              <a:extLst>
                <a:ext uri="{FF2B5EF4-FFF2-40B4-BE49-F238E27FC236}">
                  <a16:creationId xmlns:a16="http://schemas.microsoft.com/office/drawing/2014/main" id="{42FCF2F1-CB3C-6AE2-9AE0-6F59740BB3E8}"/>
                </a:ext>
              </a:extLst>
            </p:cNvPr>
            <p:cNvSpPr/>
            <p:nvPr/>
          </p:nvSpPr>
          <p:spPr>
            <a:xfrm>
              <a:off x="7545573" y="4583012"/>
              <a:ext cx="11042" cy="18210"/>
            </a:xfrm>
            <a:custGeom>
              <a:avLst/>
              <a:gdLst>
                <a:gd name="csX0" fmla="*/ 942 w 11042"/>
                <a:gd name="csY0" fmla="*/ 61 h 18210"/>
                <a:gd name="csX1" fmla="*/ 5869 w 11042"/>
                <a:gd name="csY1" fmla="*/ 819 h 18210"/>
                <a:gd name="csX2" fmla="*/ 10038 w 11042"/>
                <a:gd name="csY2" fmla="*/ 17874 h 18210"/>
                <a:gd name="csX3" fmla="*/ 5490 w 11042"/>
                <a:gd name="csY3" fmla="*/ 17874 h 18210"/>
                <a:gd name="csX4" fmla="*/ 942 w 11042"/>
                <a:gd name="csY4" fmla="*/ 61 h 18210"/>
              </a:gdLst>
              <a:ahLst/>
              <a:cxnLst>
                <a:cxn ang="0">
                  <a:pos x="csX0" y="csY0"/>
                </a:cxn>
                <a:cxn ang="0">
                  <a:pos x="csX1" y="csY1"/>
                </a:cxn>
                <a:cxn ang="0">
                  <a:pos x="csX2" y="csY2"/>
                </a:cxn>
                <a:cxn ang="0">
                  <a:pos x="csX3" y="csY3"/>
                </a:cxn>
                <a:cxn ang="0">
                  <a:pos x="csX4" y="csY4"/>
                </a:cxn>
              </a:cxnLst>
              <a:rect l="l" t="t" r="r" b="b"/>
              <a:pathLst>
                <a:path w="11042" h="18210">
                  <a:moveTo>
                    <a:pt x="942" y="61"/>
                  </a:moveTo>
                  <a:cubicBezTo>
                    <a:pt x="942" y="61"/>
                    <a:pt x="4353" y="-318"/>
                    <a:pt x="5869" y="819"/>
                  </a:cubicBezTo>
                  <a:cubicBezTo>
                    <a:pt x="8522" y="3472"/>
                    <a:pt x="13070" y="15221"/>
                    <a:pt x="10038" y="17874"/>
                  </a:cubicBezTo>
                  <a:cubicBezTo>
                    <a:pt x="8522" y="17874"/>
                    <a:pt x="7006" y="18632"/>
                    <a:pt x="5490" y="17874"/>
                  </a:cubicBezTo>
                  <a:cubicBezTo>
                    <a:pt x="1700" y="15221"/>
                    <a:pt x="-1711" y="3851"/>
                    <a:pt x="942" y="61"/>
                  </a:cubicBezTo>
                  <a:close/>
                </a:path>
              </a:pathLst>
            </a:custGeom>
            <a:solidFill>
              <a:srgbClr val="AA4A05"/>
            </a:solidFill>
            <a:ln w="37845" cap="flat">
              <a:noFill/>
              <a:prstDash val="solid"/>
              <a:miter/>
            </a:ln>
          </p:spPr>
          <p:txBody>
            <a:bodyPr/>
            <a:lstStyle/>
            <a:p>
              <a:endParaRPr lang="en-PK"/>
            </a:p>
          </p:txBody>
        </p:sp>
        <p:sp>
          <p:nvSpPr>
            <p:cNvPr id="1105" name="Freeform: Shape 1104">
              <a:extLst>
                <a:ext uri="{FF2B5EF4-FFF2-40B4-BE49-F238E27FC236}">
                  <a16:creationId xmlns:a16="http://schemas.microsoft.com/office/drawing/2014/main" id="{5C5507D1-AC23-5E2C-63F5-B72D397E32B6}"/>
                </a:ext>
              </a:extLst>
            </p:cNvPr>
            <p:cNvSpPr/>
            <p:nvPr/>
          </p:nvSpPr>
          <p:spPr>
            <a:xfrm>
              <a:off x="7551772" y="4696395"/>
              <a:ext cx="11411" cy="18192"/>
            </a:xfrm>
            <a:custGeom>
              <a:avLst/>
              <a:gdLst>
                <a:gd name="csX0" fmla="*/ 5355 w 11411"/>
                <a:gd name="csY0" fmla="*/ 0 h 18192"/>
                <a:gd name="csX1" fmla="*/ 6113 w 11411"/>
                <a:gd name="csY1" fmla="*/ 0 h 18192"/>
                <a:gd name="csX2" fmla="*/ 11040 w 11411"/>
                <a:gd name="csY2" fmla="*/ 16676 h 18192"/>
                <a:gd name="csX3" fmla="*/ 6492 w 11411"/>
                <a:gd name="csY3" fmla="*/ 18192 h 18192"/>
                <a:gd name="csX4" fmla="*/ 4976 w 11411"/>
                <a:gd name="csY4" fmla="*/ 18192 h 18192"/>
                <a:gd name="csX5" fmla="*/ 807 w 11411"/>
                <a:gd name="csY5" fmla="*/ 1516 h 18192"/>
                <a:gd name="csX6" fmla="*/ 4597 w 11411"/>
                <a:gd name="csY6" fmla="*/ 379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1411" h="18192">
                  <a:moveTo>
                    <a:pt x="5355" y="0"/>
                  </a:moveTo>
                  <a:lnTo>
                    <a:pt x="6113" y="0"/>
                  </a:lnTo>
                  <a:cubicBezTo>
                    <a:pt x="9145" y="3032"/>
                    <a:pt x="12556" y="12507"/>
                    <a:pt x="11040" y="16676"/>
                  </a:cubicBezTo>
                  <a:cubicBezTo>
                    <a:pt x="9524" y="18192"/>
                    <a:pt x="9145" y="17813"/>
                    <a:pt x="6492" y="18192"/>
                  </a:cubicBezTo>
                  <a:cubicBezTo>
                    <a:pt x="5734" y="18192"/>
                    <a:pt x="6492" y="18192"/>
                    <a:pt x="4976" y="18192"/>
                  </a:cubicBezTo>
                  <a:cubicBezTo>
                    <a:pt x="2702" y="14023"/>
                    <a:pt x="-1846" y="6064"/>
                    <a:pt x="807" y="1516"/>
                  </a:cubicBezTo>
                  <a:cubicBezTo>
                    <a:pt x="1565" y="379"/>
                    <a:pt x="3460" y="379"/>
                    <a:pt x="4597" y="379"/>
                  </a:cubicBezTo>
                  <a:close/>
                </a:path>
              </a:pathLst>
            </a:custGeom>
            <a:solidFill>
              <a:srgbClr val="AA4A05"/>
            </a:solidFill>
            <a:ln w="37845" cap="flat">
              <a:noFill/>
              <a:prstDash val="solid"/>
              <a:miter/>
            </a:ln>
          </p:spPr>
          <p:txBody>
            <a:bodyPr/>
            <a:lstStyle/>
            <a:p>
              <a:endParaRPr lang="en-PK"/>
            </a:p>
          </p:txBody>
        </p:sp>
        <p:sp>
          <p:nvSpPr>
            <p:cNvPr id="1106" name="Freeform: Shape 1105">
              <a:extLst>
                <a:ext uri="{FF2B5EF4-FFF2-40B4-BE49-F238E27FC236}">
                  <a16:creationId xmlns:a16="http://schemas.microsoft.com/office/drawing/2014/main" id="{8739D607-E213-0C8E-1218-3C72788C1699}"/>
                </a:ext>
              </a:extLst>
            </p:cNvPr>
            <p:cNvSpPr/>
            <p:nvPr/>
          </p:nvSpPr>
          <p:spPr>
            <a:xfrm>
              <a:off x="7504221" y="4635754"/>
              <a:ext cx="10511" cy="18950"/>
            </a:xfrm>
            <a:custGeom>
              <a:avLst/>
              <a:gdLst>
                <a:gd name="csX0" fmla="*/ 4392 w 10511"/>
                <a:gd name="csY0" fmla="*/ 0 h 18950"/>
                <a:gd name="csX1" fmla="*/ 5150 w 10511"/>
                <a:gd name="csY1" fmla="*/ 0 h 18950"/>
                <a:gd name="csX2" fmla="*/ 10077 w 10511"/>
                <a:gd name="csY2" fmla="*/ 17434 h 18950"/>
                <a:gd name="csX3" fmla="*/ 5908 w 10511"/>
                <a:gd name="csY3" fmla="*/ 18950 h 18950"/>
                <a:gd name="csX4" fmla="*/ 223 w 10511"/>
                <a:gd name="csY4" fmla="*/ 1516 h 18950"/>
                <a:gd name="csX5" fmla="*/ 4392 w 10511"/>
                <a:gd name="csY5" fmla="*/ 0 h 18950"/>
              </a:gdLst>
              <a:ahLst/>
              <a:cxnLst>
                <a:cxn ang="0">
                  <a:pos x="csX0" y="csY0"/>
                </a:cxn>
                <a:cxn ang="0">
                  <a:pos x="csX1" y="csY1"/>
                </a:cxn>
                <a:cxn ang="0">
                  <a:pos x="csX2" y="csY2"/>
                </a:cxn>
                <a:cxn ang="0">
                  <a:pos x="csX3" y="csY3"/>
                </a:cxn>
                <a:cxn ang="0">
                  <a:pos x="csX4" y="csY4"/>
                </a:cxn>
                <a:cxn ang="0">
                  <a:pos x="csX5" y="csY5"/>
                </a:cxn>
              </a:cxnLst>
              <a:rect l="l" t="t" r="r" b="b"/>
              <a:pathLst>
                <a:path w="10511" h="18950">
                  <a:moveTo>
                    <a:pt x="4392" y="0"/>
                  </a:moveTo>
                  <a:lnTo>
                    <a:pt x="5150" y="0"/>
                  </a:lnTo>
                  <a:cubicBezTo>
                    <a:pt x="8940" y="1137"/>
                    <a:pt x="11593" y="12886"/>
                    <a:pt x="10077" y="17434"/>
                  </a:cubicBezTo>
                  <a:cubicBezTo>
                    <a:pt x="8561" y="18950"/>
                    <a:pt x="8561" y="18571"/>
                    <a:pt x="5908" y="18950"/>
                  </a:cubicBezTo>
                  <a:cubicBezTo>
                    <a:pt x="2497" y="17434"/>
                    <a:pt x="-914" y="5685"/>
                    <a:pt x="223" y="1516"/>
                  </a:cubicBezTo>
                  <a:cubicBezTo>
                    <a:pt x="1739" y="0"/>
                    <a:pt x="1360" y="379"/>
                    <a:pt x="4392" y="0"/>
                  </a:cubicBezTo>
                  <a:close/>
                </a:path>
              </a:pathLst>
            </a:custGeom>
            <a:solidFill>
              <a:srgbClr val="AA4A05"/>
            </a:solidFill>
            <a:ln w="37845" cap="flat">
              <a:noFill/>
              <a:prstDash val="solid"/>
              <a:miter/>
            </a:ln>
          </p:spPr>
          <p:txBody>
            <a:bodyPr/>
            <a:lstStyle/>
            <a:p>
              <a:endParaRPr lang="en-PK"/>
            </a:p>
          </p:txBody>
        </p:sp>
        <p:sp>
          <p:nvSpPr>
            <p:cNvPr id="1107" name="Freeform: Shape 1106">
              <a:extLst>
                <a:ext uri="{FF2B5EF4-FFF2-40B4-BE49-F238E27FC236}">
                  <a16:creationId xmlns:a16="http://schemas.microsoft.com/office/drawing/2014/main" id="{651D0614-C8E6-44B9-554B-FDBF80150588}"/>
                </a:ext>
              </a:extLst>
            </p:cNvPr>
            <p:cNvSpPr/>
            <p:nvPr/>
          </p:nvSpPr>
          <p:spPr>
            <a:xfrm>
              <a:off x="7538749" y="4653947"/>
              <a:ext cx="10818" cy="18571"/>
            </a:xfrm>
            <a:custGeom>
              <a:avLst/>
              <a:gdLst>
                <a:gd name="csX0" fmla="*/ 4733 w 10818"/>
                <a:gd name="csY0" fmla="*/ 0 h 18571"/>
                <a:gd name="csX1" fmla="*/ 5491 w 10818"/>
                <a:gd name="csY1" fmla="*/ 0 h 18571"/>
                <a:gd name="csX2" fmla="*/ 10418 w 10818"/>
                <a:gd name="csY2" fmla="*/ 16676 h 18571"/>
                <a:gd name="csX3" fmla="*/ 7386 w 10818"/>
                <a:gd name="csY3" fmla="*/ 18572 h 18571"/>
                <a:gd name="csX4" fmla="*/ 564 w 10818"/>
                <a:gd name="csY4" fmla="*/ 1516 h 18571"/>
                <a:gd name="csX5" fmla="*/ 4733 w 10818"/>
                <a:gd name="csY5" fmla="*/ 0 h 18571"/>
              </a:gdLst>
              <a:ahLst/>
              <a:cxnLst>
                <a:cxn ang="0">
                  <a:pos x="csX0" y="csY0"/>
                </a:cxn>
                <a:cxn ang="0">
                  <a:pos x="csX1" y="csY1"/>
                </a:cxn>
                <a:cxn ang="0">
                  <a:pos x="csX2" y="csY2"/>
                </a:cxn>
                <a:cxn ang="0">
                  <a:pos x="csX3" y="csY3"/>
                </a:cxn>
                <a:cxn ang="0">
                  <a:pos x="csX4" y="csY4"/>
                </a:cxn>
                <a:cxn ang="0">
                  <a:pos x="csX5" y="csY5"/>
                </a:cxn>
              </a:cxnLst>
              <a:rect l="l" t="t" r="r" b="b"/>
              <a:pathLst>
                <a:path w="10818" h="18571">
                  <a:moveTo>
                    <a:pt x="4733" y="0"/>
                  </a:moveTo>
                  <a:lnTo>
                    <a:pt x="5491" y="0"/>
                  </a:lnTo>
                  <a:cubicBezTo>
                    <a:pt x="8902" y="3032"/>
                    <a:pt x="11934" y="12128"/>
                    <a:pt x="10418" y="16676"/>
                  </a:cubicBezTo>
                  <a:cubicBezTo>
                    <a:pt x="10039" y="17813"/>
                    <a:pt x="8902" y="18192"/>
                    <a:pt x="7386" y="18572"/>
                  </a:cubicBezTo>
                  <a:cubicBezTo>
                    <a:pt x="1701" y="17813"/>
                    <a:pt x="-1331" y="6443"/>
                    <a:pt x="564" y="1516"/>
                  </a:cubicBezTo>
                  <a:cubicBezTo>
                    <a:pt x="2080" y="0"/>
                    <a:pt x="1701" y="379"/>
                    <a:pt x="4733" y="0"/>
                  </a:cubicBezTo>
                  <a:close/>
                </a:path>
              </a:pathLst>
            </a:custGeom>
            <a:solidFill>
              <a:srgbClr val="AA4A05"/>
            </a:solidFill>
            <a:ln w="37845" cap="flat">
              <a:noFill/>
              <a:prstDash val="solid"/>
              <a:miter/>
            </a:ln>
          </p:spPr>
          <p:txBody>
            <a:bodyPr/>
            <a:lstStyle/>
            <a:p>
              <a:endParaRPr lang="en-PK"/>
            </a:p>
          </p:txBody>
        </p:sp>
        <p:sp>
          <p:nvSpPr>
            <p:cNvPr id="1108" name="Freeform: Shape 1107">
              <a:extLst>
                <a:ext uri="{FF2B5EF4-FFF2-40B4-BE49-F238E27FC236}">
                  <a16:creationId xmlns:a16="http://schemas.microsoft.com/office/drawing/2014/main" id="{E425CFFA-231C-F759-47AB-6E60517A2F1D}"/>
                </a:ext>
              </a:extLst>
            </p:cNvPr>
            <p:cNvSpPr/>
            <p:nvPr/>
          </p:nvSpPr>
          <p:spPr>
            <a:xfrm>
              <a:off x="7552678" y="4665696"/>
              <a:ext cx="10544" cy="18192"/>
            </a:xfrm>
            <a:custGeom>
              <a:avLst/>
              <a:gdLst>
                <a:gd name="csX0" fmla="*/ 4827 w 10544"/>
                <a:gd name="csY0" fmla="*/ 0 h 18192"/>
                <a:gd name="csX1" fmla="*/ 5206 w 10544"/>
                <a:gd name="csY1" fmla="*/ 0 h 18192"/>
                <a:gd name="csX2" fmla="*/ 10512 w 10544"/>
                <a:gd name="csY2" fmla="*/ 17055 h 18192"/>
                <a:gd name="csX3" fmla="*/ 5964 w 10544"/>
                <a:gd name="csY3" fmla="*/ 18192 h 18192"/>
                <a:gd name="csX4" fmla="*/ 4827 w 10544"/>
                <a:gd name="csY4" fmla="*/ 18192 h 18192"/>
                <a:gd name="csX5" fmla="*/ 658 w 10544"/>
                <a:gd name="csY5" fmla="*/ 1516 h 18192"/>
                <a:gd name="csX6" fmla="*/ 4827 w 10544"/>
                <a:gd name="csY6" fmla="*/ 0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0544" h="18192">
                  <a:moveTo>
                    <a:pt x="4827" y="0"/>
                  </a:moveTo>
                  <a:lnTo>
                    <a:pt x="5206" y="0"/>
                  </a:lnTo>
                  <a:cubicBezTo>
                    <a:pt x="7859" y="2274"/>
                    <a:pt x="10891" y="13265"/>
                    <a:pt x="10512" y="17055"/>
                  </a:cubicBezTo>
                  <a:cubicBezTo>
                    <a:pt x="9375" y="18192"/>
                    <a:pt x="7859" y="18192"/>
                    <a:pt x="5964" y="18192"/>
                  </a:cubicBezTo>
                  <a:cubicBezTo>
                    <a:pt x="5964" y="18192"/>
                    <a:pt x="4827" y="18192"/>
                    <a:pt x="4827" y="18192"/>
                  </a:cubicBezTo>
                  <a:cubicBezTo>
                    <a:pt x="2553" y="14023"/>
                    <a:pt x="-1616" y="6822"/>
                    <a:pt x="658" y="1516"/>
                  </a:cubicBezTo>
                  <a:cubicBezTo>
                    <a:pt x="1416" y="0"/>
                    <a:pt x="3311" y="379"/>
                    <a:pt x="4827" y="0"/>
                  </a:cubicBezTo>
                  <a:close/>
                </a:path>
              </a:pathLst>
            </a:custGeom>
            <a:solidFill>
              <a:srgbClr val="AA4A05"/>
            </a:solidFill>
            <a:ln w="37845" cap="flat">
              <a:noFill/>
              <a:prstDash val="solid"/>
              <a:miter/>
            </a:ln>
          </p:spPr>
          <p:txBody>
            <a:bodyPr/>
            <a:lstStyle/>
            <a:p>
              <a:endParaRPr lang="en-PK"/>
            </a:p>
          </p:txBody>
        </p:sp>
        <p:sp>
          <p:nvSpPr>
            <p:cNvPr id="1109" name="Freeform: Shape 1108">
              <a:extLst>
                <a:ext uri="{FF2B5EF4-FFF2-40B4-BE49-F238E27FC236}">
                  <a16:creationId xmlns:a16="http://schemas.microsoft.com/office/drawing/2014/main" id="{3549ECE1-5F95-2AE4-DD88-27EC518995A7}"/>
                </a:ext>
              </a:extLst>
            </p:cNvPr>
            <p:cNvSpPr/>
            <p:nvPr/>
          </p:nvSpPr>
          <p:spPr>
            <a:xfrm>
              <a:off x="7518243" y="4588000"/>
              <a:ext cx="10806" cy="18571"/>
            </a:xfrm>
            <a:custGeom>
              <a:avLst/>
              <a:gdLst>
                <a:gd name="csX0" fmla="*/ 5910 w 10806"/>
                <a:gd name="csY0" fmla="*/ 0 h 18571"/>
                <a:gd name="csX1" fmla="*/ 10458 w 10806"/>
                <a:gd name="csY1" fmla="*/ 17813 h 18571"/>
                <a:gd name="csX2" fmla="*/ 5152 w 10806"/>
                <a:gd name="csY2" fmla="*/ 18571 h 18571"/>
                <a:gd name="csX3" fmla="*/ 225 w 10806"/>
                <a:gd name="csY3" fmla="*/ 1895 h 18571"/>
                <a:gd name="csX4" fmla="*/ 5531 w 10806"/>
                <a:gd name="csY4" fmla="*/ 379 h 18571"/>
              </a:gdLst>
              <a:ahLst/>
              <a:cxnLst>
                <a:cxn ang="0">
                  <a:pos x="csX0" y="csY0"/>
                </a:cxn>
                <a:cxn ang="0">
                  <a:pos x="csX1" y="csY1"/>
                </a:cxn>
                <a:cxn ang="0">
                  <a:pos x="csX2" y="csY2"/>
                </a:cxn>
                <a:cxn ang="0">
                  <a:pos x="csX3" y="csY3"/>
                </a:cxn>
                <a:cxn ang="0">
                  <a:pos x="csX4" y="csY4"/>
                </a:cxn>
              </a:cxnLst>
              <a:rect l="l" t="t" r="r" b="b"/>
              <a:pathLst>
                <a:path w="10806" h="18571">
                  <a:moveTo>
                    <a:pt x="5910" y="0"/>
                  </a:moveTo>
                  <a:cubicBezTo>
                    <a:pt x="8184" y="1895"/>
                    <a:pt x="11974" y="14023"/>
                    <a:pt x="10458" y="17813"/>
                  </a:cubicBezTo>
                  <a:cubicBezTo>
                    <a:pt x="9321" y="18571"/>
                    <a:pt x="7047" y="18571"/>
                    <a:pt x="5152" y="18571"/>
                  </a:cubicBezTo>
                  <a:cubicBezTo>
                    <a:pt x="2499" y="17055"/>
                    <a:pt x="-912" y="5306"/>
                    <a:pt x="225" y="1895"/>
                  </a:cubicBezTo>
                  <a:cubicBezTo>
                    <a:pt x="1362" y="1137"/>
                    <a:pt x="4015" y="758"/>
                    <a:pt x="5531" y="379"/>
                  </a:cubicBezTo>
                  <a:close/>
                </a:path>
              </a:pathLst>
            </a:custGeom>
            <a:solidFill>
              <a:srgbClr val="AA4A05"/>
            </a:solidFill>
            <a:ln w="37845" cap="flat">
              <a:noFill/>
              <a:prstDash val="solid"/>
              <a:miter/>
            </a:ln>
          </p:spPr>
          <p:txBody>
            <a:bodyPr/>
            <a:lstStyle/>
            <a:p>
              <a:endParaRPr lang="en-PK"/>
            </a:p>
          </p:txBody>
        </p:sp>
        <p:sp>
          <p:nvSpPr>
            <p:cNvPr id="1110" name="Freeform: Shape 1109">
              <a:extLst>
                <a:ext uri="{FF2B5EF4-FFF2-40B4-BE49-F238E27FC236}">
                  <a16:creationId xmlns:a16="http://schemas.microsoft.com/office/drawing/2014/main" id="{8F04F38E-3233-874F-D2A2-52485EF41ECF}"/>
                </a:ext>
              </a:extLst>
            </p:cNvPr>
            <p:cNvSpPr/>
            <p:nvPr/>
          </p:nvSpPr>
          <p:spPr>
            <a:xfrm>
              <a:off x="7501870" y="4430333"/>
              <a:ext cx="10852" cy="18950"/>
            </a:xfrm>
            <a:custGeom>
              <a:avLst/>
              <a:gdLst>
                <a:gd name="csX0" fmla="*/ 5228 w 10852"/>
                <a:gd name="csY0" fmla="*/ 0 h 18950"/>
                <a:gd name="csX1" fmla="*/ 5986 w 10852"/>
                <a:gd name="csY1" fmla="*/ 0 h 18950"/>
                <a:gd name="csX2" fmla="*/ 10155 w 10852"/>
                <a:gd name="csY2" fmla="*/ 17055 h 18950"/>
                <a:gd name="csX3" fmla="*/ 6744 w 10852"/>
                <a:gd name="csY3" fmla="*/ 18950 h 18950"/>
                <a:gd name="csX4" fmla="*/ 680 w 10852"/>
                <a:gd name="csY4" fmla="*/ 1895 h 18950"/>
                <a:gd name="csX5" fmla="*/ 4849 w 10852"/>
                <a:gd name="csY5" fmla="*/ 379 h 18950"/>
              </a:gdLst>
              <a:ahLst/>
              <a:cxnLst>
                <a:cxn ang="0">
                  <a:pos x="csX0" y="csY0"/>
                </a:cxn>
                <a:cxn ang="0">
                  <a:pos x="csX1" y="csY1"/>
                </a:cxn>
                <a:cxn ang="0">
                  <a:pos x="csX2" y="csY2"/>
                </a:cxn>
                <a:cxn ang="0">
                  <a:pos x="csX3" y="csY3"/>
                </a:cxn>
                <a:cxn ang="0">
                  <a:pos x="csX4" y="csY4"/>
                </a:cxn>
                <a:cxn ang="0">
                  <a:pos x="csX5" y="csY5"/>
                </a:cxn>
              </a:cxnLst>
              <a:rect l="l" t="t" r="r" b="b"/>
              <a:pathLst>
                <a:path w="10852" h="18950">
                  <a:moveTo>
                    <a:pt x="5228" y="0"/>
                  </a:moveTo>
                  <a:lnTo>
                    <a:pt x="5986" y="0"/>
                  </a:lnTo>
                  <a:cubicBezTo>
                    <a:pt x="8639" y="3032"/>
                    <a:pt x="12429" y="13265"/>
                    <a:pt x="10155" y="17055"/>
                  </a:cubicBezTo>
                  <a:cubicBezTo>
                    <a:pt x="9018" y="18571"/>
                    <a:pt x="8639" y="18571"/>
                    <a:pt x="6744" y="18950"/>
                  </a:cubicBezTo>
                  <a:cubicBezTo>
                    <a:pt x="2196" y="16676"/>
                    <a:pt x="-1594" y="6443"/>
                    <a:pt x="680" y="1895"/>
                  </a:cubicBezTo>
                  <a:cubicBezTo>
                    <a:pt x="2575" y="379"/>
                    <a:pt x="2196" y="758"/>
                    <a:pt x="4849" y="379"/>
                  </a:cubicBezTo>
                  <a:close/>
                </a:path>
              </a:pathLst>
            </a:custGeom>
            <a:solidFill>
              <a:srgbClr val="AA4A05"/>
            </a:solidFill>
            <a:ln w="37845" cap="flat">
              <a:noFill/>
              <a:prstDash val="solid"/>
              <a:miter/>
            </a:ln>
          </p:spPr>
          <p:txBody>
            <a:bodyPr/>
            <a:lstStyle/>
            <a:p>
              <a:endParaRPr lang="en-PK"/>
            </a:p>
          </p:txBody>
        </p:sp>
        <p:sp>
          <p:nvSpPr>
            <p:cNvPr id="1111" name="Freeform: Shape 1110">
              <a:extLst>
                <a:ext uri="{FF2B5EF4-FFF2-40B4-BE49-F238E27FC236}">
                  <a16:creationId xmlns:a16="http://schemas.microsoft.com/office/drawing/2014/main" id="{04AD17B6-47C6-7FB7-84AE-F2ECFBAA6636}"/>
                </a:ext>
              </a:extLst>
            </p:cNvPr>
            <p:cNvSpPr/>
            <p:nvPr/>
          </p:nvSpPr>
          <p:spPr>
            <a:xfrm>
              <a:off x="7494776" y="4438671"/>
              <a:ext cx="10402" cy="18192"/>
            </a:xfrm>
            <a:custGeom>
              <a:avLst/>
              <a:gdLst>
                <a:gd name="csX0" fmla="*/ 193 w 10402"/>
                <a:gd name="csY0" fmla="*/ 0 h 18192"/>
                <a:gd name="csX1" fmla="*/ 4362 w 10402"/>
                <a:gd name="csY1" fmla="*/ 0 h 18192"/>
                <a:gd name="csX2" fmla="*/ 10047 w 10402"/>
                <a:gd name="csY2" fmla="*/ 18192 h 18192"/>
                <a:gd name="csX3" fmla="*/ 3983 w 10402"/>
                <a:gd name="csY3" fmla="*/ 18192 h 18192"/>
                <a:gd name="csX4" fmla="*/ 193 w 10402"/>
                <a:gd name="csY4" fmla="*/ 379 h 18192"/>
              </a:gdLst>
              <a:ahLst/>
              <a:cxnLst>
                <a:cxn ang="0">
                  <a:pos x="csX0" y="csY0"/>
                </a:cxn>
                <a:cxn ang="0">
                  <a:pos x="csX1" y="csY1"/>
                </a:cxn>
                <a:cxn ang="0">
                  <a:pos x="csX2" y="csY2"/>
                </a:cxn>
                <a:cxn ang="0">
                  <a:pos x="csX3" y="csY3"/>
                </a:cxn>
                <a:cxn ang="0">
                  <a:pos x="csX4" y="csY4"/>
                </a:cxn>
              </a:cxnLst>
              <a:rect l="l" t="t" r="r" b="b"/>
              <a:pathLst>
                <a:path w="10402" h="18192">
                  <a:moveTo>
                    <a:pt x="193" y="0"/>
                  </a:moveTo>
                  <a:cubicBezTo>
                    <a:pt x="2088" y="0"/>
                    <a:pt x="2467" y="0"/>
                    <a:pt x="4362" y="0"/>
                  </a:cubicBezTo>
                  <a:cubicBezTo>
                    <a:pt x="9668" y="3032"/>
                    <a:pt x="11184" y="12507"/>
                    <a:pt x="10047" y="18192"/>
                  </a:cubicBezTo>
                  <a:cubicBezTo>
                    <a:pt x="7394" y="17813"/>
                    <a:pt x="6257" y="17813"/>
                    <a:pt x="3983" y="18192"/>
                  </a:cubicBezTo>
                  <a:cubicBezTo>
                    <a:pt x="951" y="10612"/>
                    <a:pt x="-565" y="8338"/>
                    <a:pt x="193" y="379"/>
                  </a:cubicBezTo>
                  <a:close/>
                </a:path>
              </a:pathLst>
            </a:custGeom>
            <a:solidFill>
              <a:srgbClr val="AA4A05"/>
            </a:solidFill>
            <a:ln w="37845" cap="flat">
              <a:noFill/>
              <a:prstDash val="solid"/>
              <a:miter/>
            </a:ln>
          </p:spPr>
          <p:txBody>
            <a:bodyPr/>
            <a:lstStyle/>
            <a:p>
              <a:endParaRPr lang="en-PK"/>
            </a:p>
          </p:txBody>
        </p:sp>
        <p:sp>
          <p:nvSpPr>
            <p:cNvPr id="1112" name="Freeform: Shape 1111">
              <a:extLst>
                <a:ext uri="{FF2B5EF4-FFF2-40B4-BE49-F238E27FC236}">
                  <a16:creationId xmlns:a16="http://schemas.microsoft.com/office/drawing/2014/main" id="{7346EC76-C956-903F-BC82-72F2A343390F}"/>
                </a:ext>
              </a:extLst>
            </p:cNvPr>
            <p:cNvSpPr/>
            <p:nvPr/>
          </p:nvSpPr>
          <p:spPr>
            <a:xfrm>
              <a:off x="7552970" y="4574355"/>
              <a:ext cx="10461" cy="18571"/>
            </a:xfrm>
            <a:custGeom>
              <a:avLst/>
              <a:gdLst>
                <a:gd name="csX0" fmla="*/ 4157 w 10461"/>
                <a:gd name="csY0" fmla="*/ 0 h 18571"/>
                <a:gd name="csX1" fmla="*/ 10221 w 10461"/>
                <a:gd name="csY1" fmla="*/ 16676 h 18571"/>
                <a:gd name="csX2" fmla="*/ 6431 w 10461"/>
                <a:gd name="csY2" fmla="*/ 18572 h 18571"/>
                <a:gd name="csX3" fmla="*/ 367 w 10461"/>
                <a:gd name="csY3" fmla="*/ 1516 h 18571"/>
                <a:gd name="csX4" fmla="*/ 4157 w 10461"/>
                <a:gd name="csY4" fmla="*/ 0 h 18571"/>
              </a:gdLst>
              <a:ahLst/>
              <a:cxnLst>
                <a:cxn ang="0">
                  <a:pos x="csX0" y="csY0"/>
                </a:cxn>
                <a:cxn ang="0">
                  <a:pos x="csX1" y="csY1"/>
                </a:cxn>
                <a:cxn ang="0">
                  <a:pos x="csX2" y="csY2"/>
                </a:cxn>
                <a:cxn ang="0">
                  <a:pos x="csX3" y="csY3"/>
                </a:cxn>
                <a:cxn ang="0">
                  <a:pos x="csX4" y="csY4"/>
                </a:cxn>
              </a:cxnLst>
              <a:rect l="l" t="t" r="r" b="b"/>
              <a:pathLst>
                <a:path w="10461" h="18571">
                  <a:moveTo>
                    <a:pt x="4157" y="0"/>
                  </a:moveTo>
                  <a:cubicBezTo>
                    <a:pt x="8326" y="1137"/>
                    <a:pt x="11358" y="12507"/>
                    <a:pt x="10221" y="16676"/>
                  </a:cubicBezTo>
                  <a:cubicBezTo>
                    <a:pt x="8705" y="18572"/>
                    <a:pt x="9084" y="17813"/>
                    <a:pt x="6431" y="18572"/>
                  </a:cubicBezTo>
                  <a:cubicBezTo>
                    <a:pt x="2262" y="18572"/>
                    <a:pt x="-1149" y="5685"/>
                    <a:pt x="367" y="1516"/>
                  </a:cubicBezTo>
                  <a:cubicBezTo>
                    <a:pt x="1883" y="0"/>
                    <a:pt x="1504" y="379"/>
                    <a:pt x="4157" y="0"/>
                  </a:cubicBezTo>
                  <a:close/>
                </a:path>
              </a:pathLst>
            </a:custGeom>
            <a:solidFill>
              <a:srgbClr val="AA4A05"/>
            </a:solidFill>
            <a:ln w="37845" cap="flat">
              <a:noFill/>
              <a:prstDash val="solid"/>
              <a:miter/>
            </a:ln>
          </p:spPr>
          <p:txBody>
            <a:bodyPr/>
            <a:lstStyle/>
            <a:p>
              <a:endParaRPr lang="en-PK"/>
            </a:p>
          </p:txBody>
        </p:sp>
        <p:sp>
          <p:nvSpPr>
            <p:cNvPr id="1113" name="Freeform: Shape 1112">
              <a:extLst>
                <a:ext uri="{FF2B5EF4-FFF2-40B4-BE49-F238E27FC236}">
                  <a16:creationId xmlns:a16="http://schemas.microsoft.com/office/drawing/2014/main" id="{94B450D8-A661-0046-76D0-028EDD34C014}"/>
                </a:ext>
              </a:extLst>
            </p:cNvPr>
            <p:cNvSpPr/>
            <p:nvPr/>
          </p:nvSpPr>
          <p:spPr>
            <a:xfrm>
              <a:off x="7491133" y="4530012"/>
              <a:ext cx="10713" cy="18950"/>
            </a:xfrm>
            <a:custGeom>
              <a:avLst/>
              <a:gdLst>
                <a:gd name="csX0" fmla="*/ 426 w 10713"/>
                <a:gd name="csY0" fmla="*/ 0 h 18950"/>
                <a:gd name="csX1" fmla="*/ 4216 w 10713"/>
                <a:gd name="csY1" fmla="*/ 0 h 18950"/>
                <a:gd name="csX2" fmla="*/ 10659 w 10713"/>
                <a:gd name="csY2" fmla="*/ 18950 h 18950"/>
                <a:gd name="csX3" fmla="*/ 6869 w 10713"/>
                <a:gd name="csY3" fmla="*/ 18950 h 18950"/>
                <a:gd name="csX4" fmla="*/ 47 w 10713"/>
                <a:gd name="csY4" fmla="*/ 379 h 18950"/>
              </a:gdLst>
              <a:ahLst/>
              <a:cxnLst>
                <a:cxn ang="0">
                  <a:pos x="csX0" y="csY0"/>
                </a:cxn>
                <a:cxn ang="0">
                  <a:pos x="csX1" y="csY1"/>
                </a:cxn>
                <a:cxn ang="0">
                  <a:pos x="csX2" y="csY2"/>
                </a:cxn>
                <a:cxn ang="0">
                  <a:pos x="csX3" y="csY3"/>
                </a:cxn>
                <a:cxn ang="0">
                  <a:pos x="csX4" y="csY4"/>
                </a:cxn>
              </a:cxnLst>
              <a:rect l="l" t="t" r="r" b="b"/>
              <a:pathLst>
                <a:path w="10713" h="18950">
                  <a:moveTo>
                    <a:pt x="426" y="0"/>
                  </a:moveTo>
                  <a:cubicBezTo>
                    <a:pt x="426" y="0"/>
                    <a:pt x="3837" y="0"/>
                    <a:pt x="4216" y="0"/>
                  </a:cubicBezTo>
                  <a:cubicBezTo>
                    <a:pt x="9522" y="758"/>
                    <a:pt x="11038" y="14781"/>
                    <a:pt x="10659" y="18950"/>
                  </a:cubicBezTo>
                  <a:cubicBezTo>
                    <a:pt x="9901" y="18950"/>
                    <a:pt x="8006" y="18950"/>
                    <a:pt x="6869" y="18950"/>
                  </a:cubicBezTo>
                  <a:cubicBezTo>
                    <a:pt x="1563" y="18192"/>
                    <a:pt x="-332" y="4169"/>
                    <a:pt x="47" y="379"/>
                  </a:cubicBezTo>
                  <a:close/>
                </a:path>
              </a:pathLst>
            </a:custGeom>
            <a:solidFill>
              <a:srgbClr val="AA4A05"/>
            </a:solidFill>
            <a:ln w="37845" cap="flat">
              <a:noFill/>
              <a:prstDash val="solid"/>
              <a:miter/>
            </a:ln>
          </p:spPr>
          <p:txBody>
            <a:bodyPr/>
            <a:lstStyle/>
            <a:p>
              <a:endParaRPr lang="en-PK"/>
            </a:p>
          </p:txBody>
        </p:sp>
        <p:sp>
          <p:nvSpPr>
            <p:cNvPr id="1114" name="Freeform: Shape 1113">
              <a:extLst>
                <a:ext uri="{FF2B5EF4-FFF2-40B4-BE49-F238E27FC236}">
                  <a16:creationId xmlns:a16="http://schemas.microsoft.com/office/drawing/2014/main" id="{35932FD6-EB93-8FF1-BE98-40D6846EF67A}"/>
                </a:ext>
              </a:extLst>
            </p:cNvPr>
            <p:cNvSpPr/>
            <p:nvPr/>
          </p:nvSpPr>
          <p:spPr>
            <a:xfrm>
              <a:off x="7497622" y="4613772"/>
              <a:ext cx="10288" cy="17813"/>
            </a:xfrm>
            <a:custGeom>
              <a:avLst/>
              <a:gdLst>
                <a:gd name="csX0" fmla="*/ 0 w 10288"/>
                <a:gd name="csY0" fmla="*/ 0 h 17813"/>
                <a:gd name="csX1" fmla="*/ 4169 w 10288"/>
                <a:gd name="csY1" fmla="*/ 0 h 17813"/>
                <a:gd name="csX2" fmla="*/ 10233 w 10288"/>
                <a:gd name="csY2" fmla="*/ 17813 h 17813"/>
                <a:gd name="csX3" fmla="*/ 6822 w 10288"/>
                <a:gd name="csY3" fmla="*/ 17813 h 17813"/>
                <a:gd name="csX4" fmla="*/ 0 w 10288"/>
                <a:gd name="csY4" fmla="*/ 0 h 17813"/>
              </a:gdLst>
              <a:ahLst/>
              <a:cxnLst>
                <a:cxn ang="0">
                  <a:pos x="csX0" y="csY0"/>
                </a:cxn>
                <a:cxn ang="0">
                  <a:pos x="csX1" y="csY1"/>
                </a:cxn>
                <a:cxn ang="0">
                  <a:pos x="csX2" y="csY2"/>
                </a:cxn>
                <a:cxn ang="0">
                  <a:pos x="csX3" y="csY3"/>
                </a:cxn>
                <a:cxn ang="0">
                  <a:pos x="csX4" y="csY4"/>
                </a:cxn>
              </a:cxnLst>
              <a:rect l="l" t="t" r="r" b="b"/>
              <a:pathLst>
                <a:path w="10288" h="17813">
                  <a:moveTo>
                    <a:pt x="0" y="0"/>
                  </a:moveTo>
                  <a:cubicBezTo>
                    <a:pt x="0" y="0"/>
                    <a:pt x="3790" y="0"/>
                    <a:pt x="4169" y="0"/>
                  </a:cubicBezTo>
                  <a:cubicBezTo>
                    <a:pt x="9096" y="1516"/>
                    <a:pt x="10612" y="14023"/>
                    <a:pt x="10233" y="17813"/>
                  </a:cubicBezTo>
                  <a:lnTo>
                    <a:pt x="6822" y="17813"/>
                  </a:lnTo>
                  <a:cubicBezTo>
                    <a:pt x="758" y="17055"/>
                    <a:pt x="0" y="4927"/>
                    <a:pt x="0" y="0"/>
                  </a:cubicBezTo>
                  <a:close/>
                </a:path>
              </a:pathLst>
            </a:custGeom>
            <a:solidFill>
              <a:srgbClr val="AA4A05"/>
            </a:solidFill>
            <a:ln w="37845" cap="flat">
              <a:noFill/>
              <a:prstDash val="solid"/>
              <a:miter/>
            </a:ln>
          </p:spPr>
          <p:txBody>
            <a:bodyPr/>
            <a:lstStyle/>
            <a:p>
              <a:endParaRPr lang="en-PK"/>
            </a:p>
          </p:txBody>
        </p:sp>
        <p:sp>
          <p:nvSpPr>
            <p:cNvPr id="1115" name="Freeform: Shape 1114">
              <a:extLst>
                <a:ext uri="{FF2B5EF4-FFF2-40B4-BE49-F238E27FC236}">
                  <a16:creationId xmlns:a16="http://schemas.microsoft.com/office/drawing/2014/main" id="{20F4DC04-FDE7-99F9-4D77-4AC390694800}"/>
                </a:ext>
              </a:extLst>
            </p:cNvPr>
            <p:cNvSpPr/>
            <p:nvPr/>
          </p:nvSpPr>
          <p:spPr>
            <a:xfrm>
              <a:off x="7518468" y="4557679"/>
              <a:ext cx="10233" cy="18192"/>
            </a:xfrm>
            <a:custGeom>
              <a:avLst/>
              <a:gdLst>
                <a:gd name="csX0" fmla="*/ 0 w 10233"/>
                <a:gd name="csY0" fmla="*/ 0 h 18192"/>
                <a:gd name="csX1" fmla="*/ 3032 w 10233"/>
                <a:gd name="csY1" fmla="*/ 0 h 18192"/>
                <a:gd name="csX2" fmla="*/ 10233 w 10233"/>
                <a:gd name="csY2" fmla="*/ 18192 h 18192"/>
                <a:gd name="csX3" fmla="*/ 7201 w 10233"/>
                <a:gd name="csY3" fmla="*/ 18192 h 18192"/>
                <a:gd name="csX4" fmla="*/ 0 w 10233"/>
                <a:gd name="csY4" fmla="*/ 0 h 18192"/>
              </a:gdLst>
              <a:ahLst/>
              <a:cxnLst>
                <a:cxn ang="0">
                  <a:pos x="csX0" y="csY0"/>
                </a:cxn>
                <a:cxn ang="0">
                  <a:pos x="csX1" y="csY1"/>
                </a:cxn>
                <a:cxn ang="0">
                  <a:pos x="csX2" y="csY2"/>
                </a:cxn>
                <a:cxn ang="0">
                  <a:pos x="csX3" y="csY3"/>
                </a:cxn>
                <a:cxn ang="0">
                  <a:pos x="csX4" y="csY4"/>
                </a:cxn>
              </a:cxnLst>
              <a:rect l="l" t="t" r="r" b="b"/>
              <a:pathLst>
                <a:path w="10233" h="18192">
                  <a:moveTo>
                    <a:pt x="0" y="0"/>
                  </a:moveTo>
                  <a:cubicBezTo>
                    <a:pt x="0" y="0"/>
                    <a:pt x="2274" y="0"/>
                    <a:pt x="3032" y="0"/>
                  </a:cubicBezTo>
                  <a:cubicBezTo>
                    <a:pt x="9475" y="0"/>
                    <a:pt x="10233" y="13265"/>
                    <a:pt x="10233" y="18192"/>
                  </a:cubicBezTo>
                  <a:cubicBezTo>
                    <a:pt x="9475" y="18192"/>
                    <a:pt x="7580" y="18192"/>
                    <a:pt x="7201" y="18192"/>
                  </a:cubicBezTo>
                  <a:cubicBezTo>
                    <a:pt x="758" y="16676"/>
                    <a:pt x="0" y="4548"/>
                    <a:pt x="0" y="0"/>
                  </a:cubicBezTo>
                  <a:close/>
                </a:path>
              </a:pathLst>
            </a:custGeom>
            <a:solidFill>
              <a:srgbClr val="AA4A05"/>
            </a:solidFill>
            <a:ln w="37845" cap="flat">
              <a:noFill/>
              <a:prstDash val="solid"/>
              <a:miter/>
            </a:ln>
          </p:spPr>
          <p:txBody>
            <a:bodyPr/>
            <a:lstStyle/>
            <a:p>
              <a:endParaRPr lang="en-PK"/>
            </a:p>
          </p:txBody>
        </p:sp>
        <p:sp>
          <p:nvSpPr>
            <p:cNvPr id="1116" name="Freeform: Shape 1115">
              <a:extLst>
                <a:ext uri="{FF2B5EF4-FFF2-40B4-BE49-F238E27FC236}">
                  <a16:creationId xmlns:a16="http://schemas.microsoft.com/office/drawing/2014/main" id="{D8D1B18A-E7C8-8E60-0F90-5BCCBED7AEA0}"/>
                </a:ext>
              </a:extLst>
            </p:cNvPr>
            <p:cNvSpPr/>
            <p:nvPr/>
          </p:nvSpPr>
          <p:spPr>
            <a:xfrm>
              <a:off x="7524911" y="4578903"/>
              <a:ext cx="11089" cy="18950"/>
            </a:xfrm>
            <a:custGeom>
              <a:avLst/>
              <a:gdLst>
                <a:gd name="csX0" fmla="*/ 5685 w 11089"/>
                <a:gd name="csY0" fmla="*/ 379 h 18950"/>
                <a:gd name="csX1" fmla="*/ 10991 w 11089"/>
                <a:gd name="csY1" fmla="*/ 17434 h 18950"/>
                <a:gd name="csX2" fmla="*/ 5685 w 11089"/>
                <a:gd name="csY2" fmla="*/ 18950 h 18950"/>
                <a:gd name="csX3" fmla="*/ 0 w 11089"/>
                <a:gd name="csY3" fmla="*/ 1137 h 18950"/>
                <a:gd name="csX4" fmla="*/ 6064 w 11089"/>
                <a:gd name="csY4" fmla="*/ 0 h 18950"/>
              </a:gdLst>
              <a:ahLst/>
              <a:cxnLst>
                <a:cxn ang="0">
                  <a:pos x="csX0" y="csY0"/>
                </a:cxn>
                <a:cxn ang="0">
                  <a:pos x="csX1" y="csY1"/>
                </a:cxn>
                <a:cxn ang="0">
                  <a:pos x="csX2" y="csY2"/>
                </a:cxn>
                <a:cxn ang="0">
                  <a:pos x="csX3" y="csY3"/>
                </a:cxn>
                <a:cxn ang="0">
                  <a:pos x="csX4" y="csY4"/>
                </a:cxn>
              </a:cxnLst>
              <a:rect l="l" t="t" r="r" b="b"/>
              <a:pathLst>
                <a:path w="11089" h="18950">
                  <a:moveTo>
                    <a:pt x="5685" y="379"/>
                  </a:moveTo>
                  <a:cubicBezTo>
                    <a:pt x="7959" y="2274"/>
                    <a:pt x="11749" y="14402"/>
                    <a:pt x="10991" y="17434"/>
                  </a:cubicBezTo>
                  <a:cubicBezTo>
                    <a:pt x="9854" y="18571"/>
                    <a:pt x="7580" y="18571"/>
                    <a:pt x="5685" y="18950"/>
                  </a:cubicBezTo>
                  <a:cubicBezTo>
                    <a:pt x="1895" y="15918"/>
                    <a:pt x="379" y="6064"/>
                    <a:pt x="0" y="1137"/>
                  </a:cubicBezTo>
                  <a:lnTo>
                    <a:pt x="6064" y="0"/>
                  </a:lnTo>
                  <a:close/>
                </a:path>
              </a:pathLst>
            </a:custGeom>
            <a:solidFill>
              <a:srgbClr val="AA4A05"/>
            </a:solidFill>
            <a:ln w="37845" cap="flat">
              <a:noFill/>
              <a:prstDash val="solid"/>
              <a:miter/>
            </a:ln>
          </p:spPr>
          <p:txBody>
            <a:bodyPr/>
            <a:lstStyle/>
            <a:p>
              <a:endParaRPr lang="en-PK"/>
            </a:p>
          </p:txBody>
        </p:sp>
        <p:sp>
          <p:nvSpPr>
            <p:cNvPr id="1117" name="Freeform: Shape 1116">
              <a:extLst>
                <a:ext uri="{FF2B5EF4-FFF2-40B4-BE49-F238E27FC236}">
                  <a16:creationId xmlns:a16="http://schemas.microsoft.com/office/drawing/2014/main" id="{15CDE5AD-CB8D-F8D1-A5B2-6930EB334DDF}"/>
                </a:ext>
              </a:extLst>
            </p:cNvPr>
            <p:cNvSpPr/>
            <p:nvPr/>
          </p:nvSpPr>
          <p:spPr>
            <a:xfrm>
              <a:off x="7538770" y="4623205"/>
              <a:ext cx="10598" cy="18234"/>
            </a:xfrm>
            <a:custGeom>
              <a:avLst/>
              <a:gdLst>
                <a:gd name="csX0" fmla="*/ 5091 w 10598"/>
                <a:gd name="csY0" fmla="*/ 42 h 18234"/>
                <a:gd name="csX1" fmla="*/ 10018 w 10598"/>
                <a:gd name="csY1" fmla="*/ 16719 h 18234"/>
                <a:gd name="csX2" fmla="*/ 5470 w 10598"/>
                <a:gd name="csY2" fmla="*/ 18235 h 18234"/>
                <a:gd name="csX3" fmla="*/ 543 w 10598"/>
                <a:gd name="csY3" fmla="*/ 1179 h 18234"/>
                <a:gd name="csX4" fmla="*/ 5091 w 10598"/>
                <a:gd name="csY4" fmla="*/ 42 h 18234"/>
              </a:gdLst>
              <a:ahLst/>
              <a:cxnLst>
                <a:cxn ang="0">
                  <a:pos x="csX0" y="csY0"/>
                </a:cxn>
                <a:cxn ang="0">
                  <a:pos x="csX1" y="csY1"/>
                </a:cxn>
                <a:cxn ang="0">
                  <a:pos x="csX2" y="csY2"/>
                </a:cxn>
                <a:cxn ang="0">
                  <a:pos x="csX3" y="csY3"/>
                </a:cxn>
                <a:cxn ang="0">
                  <a:pos x="csX4" y="csY4"/>
                </a:cxn>
              </a:cxnLst>
              <a:rect l="l" t="t" r="r" b="b"/>
              <a:pathLst>
                <a:path w="10598" h="18234">
                  <a:moveTo>
                    <a:pt x="5091" y="42"/>
                  </a:moveTo>
                  <a:cubicBezTo>
                    <a:pt x="8881" y="1937"/>
                    <a:pt x="11913" y="12170"/>
                    <a:pt x="10018" y="16719"/>
                  </a:cubicBezTo>
                  <a:cubicBezTo>
                    <a:pt x="8123" y="18235"/>
                    <a:pt x="8502" y="17855"/>
                    <a:pt x="5470" y="18235"/>
                  </a:cubicBezTo>
                  <a:cubicBezTo>
                    <a:pt x="2059" y="16339"/>
                    <a:pt x="-1352" y="5727"/>
                    <a:pt x="543" y="1179"/>
                  </a:cubicBezTo>
                  <a:cubicBezTo>
                    <a:pt x="2059" y="-337"/>
                    <a:pt x="2438" y="42"/>
                    <a:pt x="5091" y="42"/>
                  </a:cubicBezTo>
                  <a:close/>
                </a:path>
              </a:pathLst>
            </a:custGeom>
            <a:solidFill>
              <a:srgbClr val="AA4A05"/>
            </a:solidFill>
            <a:ln w="37845" cap="flat">
              <a:noFill/>
              <a:prstDash val="solid"/>
              <a:miter/>
            </a:ln>
          </p:spPr>
          <p:txBody>
            <a:bodyPr/>
            <a:lstStyle/>
            <a:p>
              <a:endParaRPr lang="en-PK"/>
            </a:p>
          </p:txBody>
        </p:sp>
        <p:sp>
          <p:nvSpPr>
            <p:cNvPr id="1118" name="Freeform: Shape 1117">
              <a:extLst>
                <a:ext uri="{FF2B5EF4-FFF2-40B4-BE49-F238E27FC236}">
                  <a16:creationId xmlns:a16="http://schemas.microsoft.com/office/drawing/2014/main" id="{8A7C2770-6CC1-D936-C16D-3DA2BEEAD8F1}"/>
                </a:ext>
              </a:extLst>
            </p:cNvPr>
            <p:cNvSpPr/>
            <p:nvPr/>
          </p:nvSpPr>
          <p:spPr>
            <a:xfrm>
              <a:off x="7524911" y="4548962"/>
              <a:ext cx="10991" cy="18192"/>
            </a:xfrm>
            <a:custGeom>
              <a:avLst/>
              <a:gdLst>
                <a:gd name="csX0" fmla="*/ 0 w 10991"/>
                <a:gd name="csY0" fmla="*/ 0 h 18192"/>
                <a:gd name="csX1" fmla="*/ 6443 w 10991"/>
                <a:gd name="csY1" fmla="*/ 0 h 18192"/>
                <a:gd name="csX2" fmla="*/ 10991 w 10991"/>
                <a:gd name="csY2" fmla="*/ 18192 h 18192"/>
                <a:gd name="csX3" fmla="*/ 5306 w 10991"/>
                <a:gd name="csY3" fmla="*/ 18192 h 18192"/>
                <a:gd name="csX4" fmla="*/ 379 w 10991"/>
                <a:gd name="csY4" fmla="*/ 379 h 18192"/>
              </a:gdLst>
              <a:ahLst/>
              <a:cxnLst>
                <a:cxn ang="0">
                  <a:pos x="csX0" y="csY0"/>
                </a:cxn>
                <a:cxn ang="0">
                  <a:pos x="csX1" y="csY1"/>
                </a:cxn>
                <a:cxn ang="0">
                  <a:pos x="csX2" y="csY2"/>
                </a:cxn>
                <a:cxn ang="0">
                  <a:pos x="csX3" y="csY3"/>
                </a:cxn>
                <a:cxn ang="0">
                  <a:pos x="csX4" y="csY4"/>
                </a:cxn>
              </a:cxnLst>
              <a:rect l="l" t="t" r="r" b="b"/>
              <a:pathLst>
                <a:path w="10991" h="18192">
                  <a:moveTo>
                    <a:pt x="0" y="0"/>
                  </a:moveTo>
                  <a:cubicBezTo>
                    <a:pt x="1895" y="0"/>
                    <a:pt x="4169" y="0"/>
                    <a:pt x="6443" y="0"/>
                  </a:cubicBezTo>
                  <a:cubicBezTo>
                    <a:pt x="9475" y="7959"/>
                    <a:pt x="10991" y="9854"/>
                    <a:pt x="10991" y="18192"/>
                  </a:cubicBezTo>
                  <a:lnTo>
                    <a:pt x="5306" y="18192"/>
                  </a:lnTo>
                  <a:cubicBezTo>
                    <a:pt x="1895" y="10991"/>
                    <a:pt x="758" y="8717"/>
                    <a:pt x="379" y="379"/>
                  </a:cubicBezTo>
                  <a:close/>
                </a:path>
              </a:pathLst>
            </a:custGeom>
            <a:solidFill>
              <a:srgbClr val="AA4A05"/>
            </a:solidFill>
            <a:ln w="37845" cap="flat">
              <a:noFill/>
              <a:prstDash val="solid"/>
              <a:miter/>
            </a:ln>
          </p:spPr>
          <p:txBody>
            <a:bodyPr/>
            <a:lstStyle/>
            <a:p>
              <a:endParaRPr lang="en-PK"/>
            </a:p>
          </p:txBody>
        </p:sp>
        <p:sp>
          <p:nvSpPr>
            <p:cNvPr id="1119" name="Freeform: Shape 1118">
              <a:extLst>
                <a:ext uri="{FF2B5EF4-FFF2-40B4-BE49-F238E27FC236}">
                  <a16:creationId xmlns:a16="http://schemas.microsoft.com/office/drawing/2014/main" id="{F2C92AEB-7895-3000-A2BC-8E7203884249}"/>
                </a:ext>
              </a:extLst>
            </p:cNvPr>
            <p:cNvSpPr/>
            <p:nvPr/>
          </p:nvSpPr>
          <p:spPr>
            <a:xfrm>
              <a:off x="7531890" y="4630827"/>
              <a:ext cx="10660" cy="18950"/>
            </a:xfrm>
            <a:custGeom>
              <a:avLst/>
              <a:gdLst>
                <a:gd name="csX0" fmla="*/ 4012 w 10660"/>
                <a:gd name="csY0" fmla="*/ 379 h 18950"/>
                <a:gd name="csX1" fmla="*/ 10455 w 10660"/>
                <a:gd name="csY1" fmla="*/ 17434 h 18950"/>
                <a:gd name="csX2" fmla="*/ 6286 w 10660"/>
                <a:gd name="csY2" fmla="*/ 18950 h 18950"/>
                <a:gd name="csX3" fmla="*/ 222 w 10660"/>
                <a:gd name="csY3" fmla="*/ 1895 h 18950"/>
                <a:gd name="csX4" fmla="*/ 4012 w 10660"/>
                <a:gd name="csY4" fmla="*/ 0 h 18950"/>
              </a:gdLst>
              <a:ahLst/>
              <a:cxnLst>
                <a:cxn ang="0">
                  <a:pos x="csX0" y="csY0"/>
                </a:cxn>
                <a:cxn ang="0">
                  <a:pos x="csX1" y="csY1"/>
                </a:cxn>
                <a:cxn ang="0">
                  <a:pos x="csX2" y="csY2"/>
                </a:cxn>
                <a:cxn ang="0">
                  <a:pos x="csX3" y="csY3"/>
                </a:cxn>
                <a:cxn ang="0">
                  <a:pos x="csX4" y="csY4"/>
                </a:cxn>
              </a:cxnLst>
              <a:rect l="l" t="t" r="r" b="b"/>
              <a:pathLst>
                <a:path w="10660" h="18950">
                  <a:moveTo>
                    <a:pt x="4012" y="379"/>
                  </a:moveTo>
                  <a:cubicBezTo>
                    <a:pt x="7802" y="1137"/>
                    <a:pt x="11592" y="13265"/>
                    <a:pt x="10455" y="17434"/>
                  </a:cubicBezTo>
                  <a:cubicBezTo>
                    <a:pt x="8939" y="18950"/>
                    <a:pt x="9318" y="18571"/>
                    <a:pt x="6286" y="18950"/>
                  </a:cubicBezTo>
                  <a:cubicBezTo>
                    <a:pt x="2496" y="18192"/>
                    <a:pt x="-915" y="6064"/>
                    <a:pt x="222" y="1895"/>
                  </a:cubicBezTo>
                  <a:cubicBezTo>
                    <a:pt x="1738" y="379"/>
                    <a:pt x="1359" y="758"/>
                    <a:pt x="4012" y="0"/>
                  </a:cubicBezTo>
                  <a:close/>
                </a:path>
              </a:pathLst>
            </a:custGeom>
            <a:solidFill>
              <a:srgbClr val="AA4A05"/>
            </a:solidFill>
            <a:ln w="37845" cap="flat">
              <a:noFill/>
              <a:prstDash val="solid"/>
              <a:miter/>
            </a:ln>
          </p:spPr>
          <p:txBody>
            <a:bodyPr/>
            <a:lstStyle/>
            <a:p>
              <a:endParaRPr lang="en-PK"/>
            </a:p>
          </p:txBody>
        </p:sp>
        <p:sp>
          <p:nvSpPr>
            <p:cNvPr id="1120" name="Freeform: Shape 1119">
              <a:extLst>
                <a:ext uri="{FF2B5EF4-FFF2-40B4-BE49-F238E27FC236}">
                  <a16:creationId xmlns:a16="http://schemas.microsoft.com/office/drawing/2014/main" id="{4ADDA70E-9ED3-D00F-EFA5-FA0CB05A552A}"/>
                </a:ext>
              </a:extLst>
            </p:cNvPr>
            <p:cNvSpPr/>
            <p:nvPr/>
          </p:nvSpPr>
          <p:spPr>
            <a:xfrm>
              <a:off x="7499329" y="4491637"/>
              <a:ext cx="10542" cy="17940"/>
            </a:xfrm>
            <a:custGeom>
              <a:avLst/>
              <a:gdLst>
                <a:gd name="csX0" fmla="*/ 10421 w 10542"/>
                <a:gd name="csY0" fmla="*/ 9570 h 17940"/>
                <a:gd name="csX1" fmla="*/ 8905 w 10542"/>
                <a:gd name="csY1" fmla="*/ 17908 h 17940"/>
                <a:gd name="csX2" fmla="*/ 567 w 10542"/>
                <a:gd name="csY2" fmla="*/ 474 h 17940"/>
                <a:gd name="csX3" fmla="*/ 6252 w 10542"/>
                <a:gd name="csY3" fmla="*/ 95 h 17940"/>
                <a:gd name="csX4" fmla="*/ 10421 w 10542"/>
                <a:gd name="csY4" fmla="*/ 9570 h 17940"/>
              </a:gdLst>
              <a:ahLst/>
              <a:cxnLst>
                <a:cxn ang="0">
                  <a:pos x="csX0" y="csY0"/>
                </a:cxn>
                <a:cxn ang="0">
                  <a:pos x="csX1" y="csY1"/>
                </a:cxn>
                <a:cxn ang="0">
                  <a:pos x="csX2" y="csY2"/>
                </a:cxn>
                <a:cxn ang="0">
                  <a:pos x="csX3" y="csY3"/>
                </a:cxn>
                <a:cxn ang="0">
                  <a:pos x="csX4" y="csY4"/>
                </a:cxn>
              </a:cxnLst>
              <a:rect l="l" t="t" r="r" b="b"/>
              <a:pathLst>
                <a:path w="10542" h="17940">
                  <a:moveTo>
                    <a:pt x="10421" y="9570"/>
                  </a:moveTo>
                  <a:cubicBezTo>
                    <a:pt x="10421" y="12981"/>
                    <a:pt x="11179" y="15634"/>
                    <a:pt x="8905" y="17908"/>
                  </a:cubicBezTo>
                  <a:cubicBezTo>
                    <a:pt x="3220" y="18666"/>
                    <a:pt x="-1707" y="5780"/>
                    <a:pt x="567" y="474"/>
                  </a:cubicBezTo>
                  <a:cubicBezTo>
                    <a:pt x="2083" y="-284"/>
                    <a:pt x="4736" y="95"/>
                    <a:pt x="6252" y="95"/>
                  </a:cubicBezTo>
                  <a:cubicBezTo>
                    <a:pt x="7010" y="1990"/>
                    <a:pt x="9284" y="8433"/>
                    <a:pt x="10421" y="9570"/>
                  </a:cubicBezTo>
                  <a:close/>
                </a:path>
              </a:pathLst>
            </a:custGeom>
            <a:solidFill>
              <a:srgbClr val="AA4A05"/>
            </a:solidFill>
            <a:ln w="37845" cap="flat">
              <a:noFill/>
              <a:prstDash val="solid"/>
              <a:miter/>
            </a:ln>
          </p:spPr>
          <p:txBody>
            <a:bodyPr/>
            <a:lstStyle/>
            <a:p>
              <a:endParaRPr lang="en-PK"/>
            </a:p>
          </p:txBody>
        </p:sp>
        <p:sp>
          <p:nvSpPr>
            <p:cNvPr id="1121" name="Freeform: Shape 1120">
              <a:extLst>
                <a:ext uri="{FF2B5EF4-FFF2-40B4-BE49-F238E27FC236}">
                  <a16:creationId xmlns:a16="http://schemas.microsoft.com/office/drawing/2014/main" id="{709F141B-ACBC-18AA-AD64-67A218F14BBA}"/>
                </a:ext>
              </a:extLst>
            </p:cNvPr>
            <p:cNvSpPr/>
            <p:nvPr/>
          </p:nvSpPr>
          <p:spPr>
            <a:xfrm>
              <a:off x="7531628" y="4661906"/>
              <a:ext cx="10940" cy="19329"/>
            </a:xfrm>
            <a:custGeom>
              <a:avLst/>
              <a:gdLst>
                <a:gd name="csX0" fmla="*/ 3895 w 10940"/>
                <a:gd name="csY0" fmla="*/ 0 h 19329"/>
                <a:gd name="csX1" fmla="*/ 5033 w 10940"/>
                <a:gd name="csY1" fmla="*/ 0 h 19329"/>
                <a:gd name="csX2" fmla="*/ 10718 w 10940"/>
                <a:gd name="csY2" fmla="*/ 17055 h 19329"/>
                <a:gd name="csX3" fmla="*/ 7686 w 10940"/>
                <a:gd name="csY3" fmla="*/ 19329 h 19329"/>
                <a:gd name="csX4" fmla="*/ 105 w 10940"/>
                <a:gd name="csY4" fmla="*/ 2274 h 19329"/>
                <a:gd name="csX5" fmla="*/ 3517 w 10940"/>
                <a:gd name="csY5" fmla="*/ 379 h 19329"/>
              </a:gdLst>
              <a:ahLst/>
              <a:cxnLst>
                <a:cxn ang="0">
                  <a:pos x="csX0" y="csY0"/>
                </a:cxn>
                <a:cxn ang="0">
                  <a:pos x="csX1" y="csY1"/>
                </a:cxn>
                <a:cxn ang="0">
                  <a:pos x="csX2" y="csY2"/>
                </a:cxn>
                <a:cxn ang="0">
                  <a:pos x="csX3" y="csY3"/>
                </a:cxn>
                <a:cxn ang="0">
                  <a:pos x="csX4" y="csY4"/>
                </a:cxn>
                <a:cxn ang="0">
                  <a:pos x="csX5" y="csY5"/>
                </a:cxn>
              </a:cxnLst>
              <a:rect l="l" t="t" r="r" b="b"/>
              <a:pathLst>
                <a:path w="10940" h="19329">
                  <a:moveTo>
                    <a:pt x="3895" y="0"/>
                  </a:moveTo>
                  <a:lnTo>
                    <a:pt x="5033" y="0"/>
                  </a:lnTo>
                  <a:cubicBezTo>
                    <a:pt x="8444" y="2653"/>
                    <a:pt x="11855" y="12886"/>
                    <a:pt x="10718" y="17055"/>
                  </a:cubicBezTo>
                  <a:cubicBezTo>
                    <a:pt x="10339" y="18571"/>
                    <a:pt x="9201" y="18571"/>
                    <a:pt x="7686" y="19329"/>
                  </a:cubicBezTo>
                  <a:cubicBezTo>
                    <a:pt x="2758" y="17434"/>
                    <a:pt x="-652" y="7201"/>
                    <a:pt x="105" y="2274"/>
                  </a:cubicBezTo>
                  <a:cubicBezTo>
                    <a:pt x="1621" y="379"/>
                    <a:pt x="864" y="1137"/>
                    <a:pt x="3517" y="379"/>
                  </a:cubicBezTo>
                  <a:close/>
                </a:path>
              </a:pathLst>
            </a:custGeom>
            <a:solidFill>
              <a:srgbClr val="AA4A05"/>
            </a:solidFill>
            <a:ln w="37845" cap="flat">
              <a:noFill/>
              <a:prstDash val="solid"/>
              <a:miter/>
            </a:ln>
          </p:spPr>
          <p:txBody>
            <a:bodyPr/>
            <a:lstStyle/>
            <a:p>
              <a:endParaRPr lang="en-PK"/>
            </a:p>
          </p:txBody>
        </p:sp>
        <p:sp>
          <p:nvSpPr>
            <p:cNvPr id="1122" name="Freeform: Shape 1121">
              <a:extLst>
                <a:ext uri="{FF2B5EF4-FFF2-40B4-BE49-F238E27FC236}">
                  <a16:creationId xmlns:a16="http://schemas.microsoft.com/office/drawing/2014/main" id="{5435CD37-C40A-A7C6-3E15-9ED01F039075}"/>
                </a:ext>
              </a:extLst>
            </p:cNvPr>
            <p:cNvSpPr/>
            <p:nvPr/>
          </p:nvSpPr>
          <p:spPr>
            <a:xfrm>
              <a:off x="7504444" y="4574731"/>
              <a:ext cx="10612" cy="18006"/>
            </a:xfrm>
            <a:custGeom>
              <a:avLst/>
              <a:gdLst>
                <a:gd name="csX0" fmla="*/ 379 w 10612"/>
                <a:gd name="csY0" fmla="*/ 4 h 18006"/>
                <a:gd name="csX1" fmla="*/ 9096 w 10612"/>
                <a:gd name="csY1" fmla="*/ 6447 h 18006"/>
                <a:gd name="csX2" fmla="*/ 10612 w 10612"/>
                <a:gd name="csY2" fmla="*/ 17817 h 18006"/>
                <a:gd name="csX3" fmla="*/ 4927 w 10612"/>
                <a:gd name="csY3" fmla="*/ 17059 h 18006"/>
                <a:gd name="csX4" fmla="*/ 0 w 10612"/>
                <a:gd name="csY4" fmla="*/ 4 h 18006"/>
              </a:gdLst>
              <a:ahLst/>
              <a:cxnLst>
                <a:cxn ang="0">
                  <a:pos x="csX0" y="csY0"/>
                </a:cxn>
                <a:cxn ang="0">
                  <a:pos x="csX1" y="csY1"/>
                </a:cxn>
                <a:cxn ang="0">
                  <a:pos x="csX2" y="csY2"/>
                </a:cxn>
                <a:cxn ang="0">
                  <a:pos x="csX3" y="csY3"/>
                </a:cxn>
                <a:cxn ang="0">
                  <a:pos x="csX4" y="csY4"/>
                </a:cxn>
              </a:cxnLst>
              <a:rect l="l" t="t" r="r" b="b"/>
              <a:pathLst>
                <a:path w="10612" h="18006">
                  <a:moveTo>
                    <a:pt x="379" y="4"/>
                  </a:moveTo>
                  <a:cubicBezTo>
                    <a:pt x="6822" y="4"/>
                    <a:pt x="6822" y="-375"/>
                    <a:pt x="9096" y="6447"/>
                  </a:cubicBezTo>
                  <a:cubicBezTo>
                    <a:pt x="10612" y="10616"/>
                    <a:pt x="10612" y="13648"/>
                    <a:pt x="10612" y="17817"/>
                  </a:cubicBezTo>
                  <a:cubicBezTo>
                    <a:pt x="8338" y="17817"/>
                    <a:pt x="6443" y="18575"/>
                    <a:pt x="4927" y="17059"/>
                  </a:cubicBezTo>
                  <a:cubicBezTo>
                    <a:pt x="758" y="12890"/>
                    <a:pt x="379" y="5689"/>
                    <a:pt x="0" y="4"/>
                  </a:cubicBezTo>
                  <a:close/>
                </a:path>
              </a:pathLst>
            </a:custGeom>
            <a:solidFill>
              <a:srgbClr val="AA4A05"/>
            </a:solidFill>
            <a:ln w="37845" cap="flat">
              <a:noFill/>
              <a:prstDash val="solid"/>
              <a:miter/>
            </a:ln>
          </p:spPr>
          <p:txBody>
            <a:bodyPr/>
            <a:lstStyle/>
            <a:p>
              <a:endParaRPr lang="en-PK"/>
            </a:p>
          </p:txBody>
        </p:sp>
        <p:sp>
          <p:nvSpPr>
            <p:cNvPr id="1123" name="Freeform: Shape 1122">
              <a:extLst>
                <a:ext uri="{FF2B5EF4-FFF2-40B4-BE49-F238E27FC236}">
                  <a16:creationId xmlns:a16="http://schemas.microsoft.com/office/drawing/2014/main" id="{E057485C-262C-0F58-AE10-63C157E76B01}"/>
                </a:ext>
              </a:extLst>
            </p:cNvPr>
            <p:cNvSpPr/>
            <p:nvPr/>
          </p:nvSpPr>
          <p:spPr>
            <a:xfrm>
              <a:off x="7509028" y="4421616"/>
              <a:ext cx="10688" cy="18192"/>
            </a:xfrm>
            <a:custGeom>
              <a:avLst/>
              <a:gdLst>
                <a:gd name="csX0" fmla="*/ 5271 w 10688"/>
                <a:gd name="csY0" fmla="*/ 0 h 18192"/>
                <a:gd name="csX1" fmla="*/ 6029 w 10688"/>
                <a:gd name="csY1" fmla="*/ 0 h 18192"/>
                <a:gd name="csX2" fmla="*/ 7166 w 10688"/>
                <a:gd name="csY2" fmla="*/ 2274 h 18192"/>
                <a:gd name="csX3" fmla="*/ 10198 w 10688"/>
                <a:gd name="csY3" fmla="*/ 16676 h 18192"/>
                <a:gd name="csX4" fmla="*/ 6029 w 10688"/>
                <a:gd name="csY4" fmla="*/ 18192 h 18192"/>
                <a:gd name="csX5" fmla="*/ 344 w 10688"/>
                <a:gd name="csY5" fmla="*/ 1516 h 18192"/>
                <a:gd name="csX6" fmla="*/ 4892 w 10688"/>
                <a:gd name="csY6" fmla="*/ 379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0688" h="18192">
                  <a:moveTo>
                    <a:pt x="5271" y="0"/>
                  </a:moveTo>
                  <a:lnTo>
                    <a:pt x="6029" y="0"/>
                  </a:lnTo>
                  <a:cubicBezTo>
                    <a:pt x="6029" y="0"/>
                    <a:pt x="6787" y="1516"/>
                    <a:pt x="7166" y="2274"/>
                  </a:cubicBezTo>
                  <a:cubicBezTo>
                    <a:pt x="9440" y="6822"/>
                    <a:pt x="11714" y="11370"/>
                    <a:pt x="10198" y="16676"/>
                  </a:cubicBezTo>
                  <a:cubicBezTo>
                    <a:pt x="8682" y="18192"/>
                    <a:pt x="8682" y="17813"/>
                    <a:pt x="6029" y="18192"/>
                  </a:cubicBezTo>
                  <a:cubicBezTo>
                    <a:pt x="2618" y="17434"/>
                    <a:pt x="-1172" y="5685"/>
                    <a:pt x="344" y="1516"/>
                  </a:cubicBezTo>
                  <a:cubicBezTo>
                    <a:pt x="2239" y="0"/>
                    <a:pt x="2239" y="379"/>
                    <a:pt x="4892" y="379"/>
                  </a:cubicBezTo>
                  <a:close/>
                </a:path>
              </a:pathLst>
            </a:custGeom>
            <a:solidFill>
              <a:srgbClr val="AA4A05"/>
            </a:solidFill>
            <a:ln w="37845" cap="flat">
              <a:noFill/>
              <a:prstDash val="solid"/>
              <a:miter/>
            </a:ln>
          </p:spPr>
          <p:txBody>
            <a:bodyPr/>
            <a:lstStyle/>
            <a:p>
              <a:endParaRPr lang="en-PK"/>
            </a:p>
          </p:txBody>
        </p:sp>
        <p:sp>
          <p:nvSpPr>
            <p:cNvPr id="1124" name="Freeform: Shape 1123">
              <a:extLst>
                <a:ext uri="{FF2B5EF4-FFF2-40B4-BE49-F238E27FC236}">
                  <a16:creationId xmlns:a16="http://schemas.microsoft.com/office/drawing/2014/main" id="{FD374990-80E0-8DEB-CC75-1892BBCCA2BB}"/>
                </a:ext>
              </a:extLst>
            </p:cNvPr>
            <p:cNvSpPr/>
            <p:nvPr/>
          </p:nvSpPr>
          <p:spPr>
            <a:xfrm>
              <a:off x="7510888" y="4627408"/>
              <a:ext cx="10990" cy="17821"/>
            </a:xfrm>
            <a:custGeom>
              <a:avLst/>
              <a:gdLst>
                <a:gd name="csX0" fmla="*/ 0 w 10990"/>
                <a:gd name="csY0" fmla="*/ 8 h 17821"/>
                <a:gd name="csX1" fmla="*/ 3032 w 10990"/>
                <a:gd name="csY1" fmla="*/ 8 h 17821"/>
                <a:gd name="csX2" fmla="*/ 10991 w 10990"/>
                <a:gd name="csY2" fmla="*/ 17822 h 17821"/>
                <a:gd name="csX3" fmla="*/ 7201 w 10990"/>
                <a:gd name="csY3" fmla="*/ 17822 h 17821"/>
                <a:gd name="csX4" fmla="*/ 379 w 10990"/>
                <a:gd name="csY4" fmla="*/ 8 h 17821"/>
              </a:gdLst>
              <a:ahLst/>
              <a:cxnLst>
                <a:cxn ang="0">
                  <a:pos x="csX0" y="csY0"/>
                </a:cxn>
                <a:cxn ang="0">
                  <a:pos x="csX1" y="csY1"/>
                </a:cxn>
                <a:cxn ang="0">
                  <a:pos x="csX2" y="csY2"/>
                </a:cxn>
                <a:cxn ang="0">
                  <a:pos x="csX3" y="csY3"/>
                </a:cxn>
                <a:cxn ang="0">
                  <a:pos x="csX4" y="csY4"/>
                </a:cxn>
              </a:cxnLst>
              <a:rect l="l" t="t" r="r" b="b"/>
              <a:pathLst>
                <a:path w="10990" h="17821">
                  <a:moveTo>
                    <a:pt x="0" y="8"/>
                  </a:moveTo>
                  <a:cubicBezTo>
                    <a:pt x="0" y="8"/>
                    <a:pt x="2274" y="8"/>
                    <a:pt x="3032" y="8"/>
                  </a:cubicBezTo>
                  <a:cubicBezTo>
                    <a:pt x="9475" y="-371"/>
                    <a:pt x="10991" y="12515"/>
                    <a:pt x="10991" y="17822"/>
                  </a:cubicBezTo>
                  <a:lnTo>
                    <a:pt x="7201" y="17822"/>
                  </a:lnTo>
                  <a:cubicBezTo>
                    <a:pt x="1895" y="15548"/>
                    <a:pt x="0" y="5314"/>
                    <a:pt x="379" y="8"/>
                  </a:cubicBezTo>
                  <a:close/>
                </a:path>
              </a:pathLst>
            </a:custGeom>
            <a:solidFill>
              <a:srgbClr val="AA4A05"/>
            </a:solidFill>
            <a:ln w="37845" cap="flat">
              <a:noFill/>
              <a:prstDash val="solid"/>
              <a:miter/>
            </a:ln>
          </p:spPr>
          <p:txBody>
            <a:bodyPr/>
            <a:lstStyle/>
            <a:p>
              <a:endParaRPr lang="en-PK"/>
            </a:p>
          </p:txBody>
        </p:sp>
        <p:sp>
          <p:nvSpPr>
            <p:cNvPr id="1125" name="Freeform: Shape 1124">
              <a:extLst>
                <a:ext uri="{FF2B5EF4-FFF2-40B4-BE49-F238E27FC236}">
                  <a16:creationId xmlns:a16="http://schemas.microsoft.com/office/drawing/2014/main" id="{C262F461-4093-B246-73BE-97FD9C5643CA}"/>
                </a:ext>
              </a:extLst>
            </p:cNvPr>
            <p:cNvSpPr/>
            <p:nvPr/>
          </p:nvSpPr>
          <p:spPr>
            <a:xfrm>
              <a:off x="7498381" y="4521673"/>
              <a:ext cx="10884" cy="17813"/>
            </a:xfrm>
            <a:custGeom>
              <a:avLst/>
              <a:gdLst>
                <a:gd name="csX0" fmla="*/ 0 w 10884"/>
                <a:gd name="csY0" fmla="*/ 379 h 17813"/>
                <a:gd name="csX1" fmla="*/ 6822 w 10884"/>
                <a:gd name="csY1" fmla="*/ 379 h 17813"/>
                <a:gd name="csX2" fmla="*/ 10612 w 10884"/>
                <a:gd name="csY2" fmla="*/ 17813 h 17813"/>
                <a:gd name="csX3" fmla="*/ 7959 w 10884"/>
                <a:gd name="csY3" fmla="*/ 17813 h 17813"/>
                <a:gd name="csX4" fmla="*/ 379 w 10884"/>
                <a:gd name="csY4" fmla="*/ 0 h 17813"/>
              </a:gdLst>
              <a:ahLst/>
              <a:cxnLst>
                <a:cxn ang="0">
                  <a:pos x="csX0" y="csY0"/>
                </a:cxn>
                <a:cxn ang="0">
                  <a:pos x="csX1" y="csY1"/>
                </a:cxn>
                <a:cxn ang="0">
                  <a:pos x="csX2" y="csY2"/>
                </a:cxn>
                <a:cxn ang="0">
                  <a:pos x="csX3" y="csY3"/>
                </a:cxn>
                <a:cxn ang="0">
                  <a:pos x="csX4" y="csY4"/>
                </a:cxn>
              </a:cxnLst>
              <a:rect l="l" t="t" r="r" b="b"/>
              <a:pathLst>
                <a:path w="10884" h="17813">
                  <a:moveTo>
                    <a:pt x="0" y="379"/>
                  </a:moveTo>
                  <a:lnTo>
                    <a:pt x="6822" y="379"/>
                  </a:lnTo>
                  <a:cubicBezTo>
                    <a:pt x="9096" y="7580"/>
                    <a:pt x="11749" y="10233"/>
                    <a:pt x="10612" y="17813"/>
                  </a:cubicBezTo>
                  <a:cubicBezTo>
                    <a:pt x="9854" y="17813"/>
                    <a:pt x="8338" y="17813"/>
                    <a:pt x="7959" y="17813"/>
                  </a:cubicBezTo>
                  <a:cubicBezTo>
                    <a:pt x="1137" y="17055"/>
                    <a:pt x="379" y="4927"/>
                    <a:pt x="379" y="0"/>
                  </a:cubicBezTo>
                  <a:close/>
                </a:path>
              </a:pathLst>
            </a:custGeom>
            <a:solidFill>
              <a:srgbClr val="AA4A05"/>
            </a:solidFill>
            <a:ln w="37845" cap="flat">
              <a:noFill/>
              <a:prstDash val="solid"/>
              <a:miter/>
            </a:ln>
          </p:spPr>
          <p:txBody>
            <a:bodyPr/>
            <a:lstStyle/>
            <a:p>
              <a:endParaRPr lang="en-PK"/>
            </a:p>
          </p:txBody>
        </p:sp>
        <p:sp>
          <p:nvSpPr>
            <p:cNvPr id="1126" name="Freeform: Shape 1125">
              <a:extLst>
                <a:ext uri="{FF2B5EF4-FFF2-40B4-BE49-F238E27FC236}">
                  <a16:creationId xmlns:a16="http://schemas.microsoft.com/office/drawing/2014/main" id="{C8F96E3C-D314-CE1C-7D97-5ADA5E84CECF}"/>
                </a:ext>
              </a:extLst>
            </p:cNvPr>
            <p:cNvSpPr/>
            <p:nvPr/>
          </p:nvSpPr>
          <p:spPr>
            <a:xfrm>
              <a:off x="7552888" y="4544035"/>
              <a:ext cx="10588" cy="18192"/>
            </a:xfrm>
            <a:custGeom>
              <a:avLst/>
              <a:gdLst>
                <a:gd name="csX0" fmla="*/ 69 w 10588"/>
                <a:gd name="csY0" fmla="*/ 0 h 18192"/>
                <a:gd name="csX1" fmla="*/ 3859 w 10588"/>
                <a:gd name="csY1" fmla="*/ 0 h 18192"/>
                <a:gd name="csX2" fmla="*/ 10302 w 10588"/>
                <a:gd name="csY2" fmla="*/ 17434 h 18192"/>
                <a:gd name="csX3" fmla="*/ 4617 w 10588"/>
                <a:gd name="csY3" fmla="*/ 18192 h 18192"/>
                <a:gd name="csX4" fmla="*/ 69 w 10588"/>
                <a:gd name="csY4" fmla="*/ 0 h 18192"/>
              </a:gdLst>
              <a:ahLst/>
              <a:cxnLst>
                <a:cxn ang="0">
                  <a:pos x="csX0" y="csY0"/>
                </a:cxn>
                <a:cxn ang="0">
                  <a:pos x="csX1" y="csY1"/>
                </a:cxn>
                <a:cxn ang="0">
                  <a:pos x="csX2" y="csY2"/>
                </a:cxn>
                <a:cxn ang="0">
                  <a:pos x="csX3" y="csY3"/>
                </a:cxn>
                <a:cxn ang="0">
                  <a:pos x="csX4" y="csY4"/>
                </a:cxn>
              </a:cxnLst>
              <a:rect l="l" t="t" r="r" b="b"/>
              <a:pathLst>
                <a:path w="10588" h="18192">
                  <a:moveTo>
                    <a:pt x="69" y="0"/>
                  </a:moveTo>
                  <a:lnTo>
                    <a:pt x="3859" y="0"/>
                  </a:lnTo>
                  <a:cubicBezTo>
                    <a:pt x="9165" y="2274"/>
                    <a:pt x="11439" y="12128"/>
                    <a:pt x="10302" y="17434"/>
                  </a:cubicBezTo>
                  <a:cubicBezTo>
                    <a:pt x="8407" y="17434"/>
                    <a:pt x="6512" y="17434"/>
                    <a:pt x="4617" y="18192"/>
                  </a:cubicBezTo>
                  <a:cubicBezTo>
                    <a:pt x="827" y="10612"/>
                    <a:pt x="-310" y="8338"/>
                    <a:pt x="69" y="0"/>
                  </a:cubicBezTo>
                  <a:close/>
                </a:path>
              </a:pathLst>
            </a:custGeom>
            <a:solidFill>
              <a:srgbClr val="AA4A05"/>
            </a:solidFill>
            <a:ln w="37845" cap="flat">
              <a:noFill/>
              <a:prstDash val="solid"/>
              <a:miter/>
            </a:ln>
          </p:spPr>
          <p:txBody>
            <a:bodyPr/>
            <a:lstStyle/>
            <a:p>
              <a:endParaRPr lang="en-PK"/>
            </a:p>
          </p:txBody>
        </p:sp>
        <p:sp>
          <p:nvSpPr>
            <p:cNvPr id="1127" name="Freeform: Shape 1126">
              <a:extLst>
                <a:ext uri="{FF2B5EF4-FFF2-40B4-BE49-F238E27FC236}">
                  <a16:creationId xmlns:a16="http://schemas.microsoft.com/office/drawing/2014/main" id="{15A8A6F3-0759-1E2A-2A2D-35EDF736B27C}"/>
                </a:ext>
              </a:extLst>
            </p:cNvPr>
            <p:cNvSpPr/>
            <p:nvPr/>
          </p:nvSpPr>
          <p:spPr>
            <a:xfrm>
              <a:off x="7504066" y="4605434"/>
              <a:ext cx="10837" cy="18192"/>
            </a:xfrm>
            <a:custGeom>
              <a:avLst/>
              <a:gdLst>
                <a:gd name="csX0" fmla="*/ 6064 w 10837"/>
                <a:gd name="csY0" fmla="*/ 0 h 18192"/>
                <a:gd name="csX1" fmla="*/ 10612 w 10837"/>
                <a:gd name="csY1" fmla="*/ 17434 h 18192"/>
                <a:gd name="csX2" fmla="*/ 4927 w 10837"/>
                <a:gd name="csY2" fmla="*/ 18192 h 18192"/>
                <a:gd name="csX3" fmla="*/ 0 w 10837"/>
                <a:gd name="csY3" fmla="*/ 379 h 18192"/>
                <a:gd name="csX4" fmla="*/ 6064 w 10837"/>
                <a:gd name="csY4" fmla="*/ 0 h 18192"/>
              </a:gdLst>
              <a:ahLst/>
              <a:cxnLst>
                <a:cxn ang="0">
                  <a:pos x="csX0" y="csY0"/>
                </a:cxn>
                <a:cxn ang="0">
                  <a:pos x="csX1" y="csY1"/>
                </a:cxn>
                <a:cxn ang="0">
                  <a:pos x="csX2" y="csY2"/>
                </a:cxn>
                <a:cxn ang="0">
                  <a:pos x="csX3" y="csY3"/>
                </a:cxn>
                <a:cxn ang="0">
                  <a:pos x="csX4" y="csY4"/>
                </a:cxn>
              </a:cxnLst>
              <a:rect l="l" t="t" r="r" b="b"/>
              <a:pathLst>
                <a:path w="10837" h="18192">
                  <a:moveTo>
                    <a:pt x="6064" y="0"/>
                  </a:moveTo>
                  <a:cubicBezTo>
                    <a:pt x="8338" y="1895"/>
                    <a:pt x="11749" y="14023"/>
                    <a:pt x="10612" y="17434"/>
                  </a:cubicBezTo>
                  <a:cubicBezTo>
                    <a:pt x="9096" y="18192"/>
                    <a:pt x="6822" y="18192"/>
                    <a:pt x="4927" y="18192"/>
                  </a:cubicBezTo>
                  <a:cubicBezTo>
                    <a:pt x="1516" y="12886"/>
                    <a:pt x="379" y="6443"/>
                    <a:pt x="0" y="379"/>
                  </a:cubicBezTo>
                  <a:cubicBezTo>
                    <a:pt x="1516" y="379"/>
                    <a:pt x="4169" y="0"/>
                    <a:pt x="6064" y="0"/>
                  </a:cubicBezTo>
                  <a:close/>
                </a:path>
              </a:pathLst>
            </a:custGeom>
            <a:solidFill>
              <a:srgbClr val="AA4A05"/>
            </a:solidFill>
            <a:ln w="37845" cap="flat">
              <a:noFill/>
              <a:prstDash val="solid"/>
              <a:miter/>
            </a:ln>
          </p:spPr>
          <p:txBody>
            <a:bodyPr/>
            <a:lstStyle/>
            <a:p>
              <a:endParaRPr lang="en-PK"/>
            </a:p>
          </p:txBody>
        </p:sp>
        <p:sp>
          <p:nvSpPr>
            <p:cNvPr id="1128" name="Freeform: Shape 1127">
              <a:extLst>
                <a:ext uri="{FF2B5EF4-FFF2-40B4-BE49-F238E27FC236}">
                  <a16:creationId xmlns:a16="http://schemas.microsoft.com/office/drawing/2014/main" id="{09BF71E2-EDAF-F2BD-E86E-B996BBB5AE0D}"/>
                </a:ext>
              </a:extLst>
            </p:cNvPr>
            <p:cNvSpPr/>
            <p:nvPr/>
          </p:nvSpPr>
          <p:spPr>
            <a:xfrm>
              <a:off x="7546099" y="4552752"/>
              <a:ext cx="10408" cy="17392"/>
            </a:xfrm>
            <a:custGeom>
              <a:avLst/>
              <a:gdLst>
                <a:gd name="csX0" fmla="*/ 795 w 10408"/>
                <a:gd name="csY0" fmla="*/ 379 h 17392"/>
                <a:gd name="csX1" fmla="*/ 5343 w 10408"/>
                <a:gd name="csY1" fmla="*/ 379 h 17392"/>
                <a:gd name="csX2" fmla="*/ 9512 w 10408"/>
                <a:gd name="csY2" fmla="*/ 17055 h 17392"/>
                <a:gd name="csX3" fmla="*/ 4964 w 10408"/>
                <a:gd name="csY3" fmla="*/ 17055 h 17392"/>
                <a:gd name="csX4" fmla="*/ 1174 w 10408"/>
                <a:gd name="csY4" fmla="*/ 0 h 17392"/>
              </a:gdLst>
              <a:ahLst/>
              <a:cxnLst>
                <a:cxn ang="0">
                  <a:pos x="csX0" y="csY0"/>
                </a:cxn>
                <a:cxn ang="0">
                  <a:pos x="csX1" y="csY1"/>
                </a:cxn>
                <a:cxn ang="0">
                  <a:pos x="csX2" y="csY2"/>
                </a:cxn>
                <a:cxn ang="0">
                  <a:pos x="csX3" y="csY3"/>
                </a:cxn>
                <a:cxn ang="0">
                  <a:pos x="csX4" y="csY4"/>
                </a:cxn>
              </a:cxnLst>
              <a:rect l="l" t="t" r="r" b="b"/>
              <a:pathLst>
                <a:path w="10408" h="17392">
                  <a:moveTo>
                    <a:pt x="795" y="379"/>
                  </a:moveTo>
                  <a:cubicBezTo>
                    <a:pt x="795" y="379"/>
                    <a:pt x="4206" y="-379"/>
                    <a:pt x="5343" y="379"/>
                  </a:cubicBezTo>
                  <a:cubicBezTo>
                    <a:pt x="8375" y="3032"/>
                    <a:pt x="12165" y="13644"/>
                    <a:pt x="9512" y="17055"/>
                  </a:cubicBezTo>
                  <a:cubicBezTo>
                    <a:pt x="7996" y="17055"/>
                    <a:pt x="6480" y="17813"/>
                    <a:pt x="4964" y="17055"/>
                  </a:cubicBezTo>
                  <a:cubicBezTo>
                    <a:pt x="1553" y="14781"/>
                    <a:pt x="-1858" y="3411"/>
                    <a:pt x="1174" y="0"/>
                  </a:cubicBezTo>
                  <a:close/>
                </a:path>
              </a:pathLst>
            </a:custGeom>
            <a:solidFill>
              <a:srgbClr val="AA4A05"/>
            </a:solidFill>
            <a:ln w="37845" cap="flat">
              <a:noFill/>
              <a:prstDash val="solid"/>
              <a:miter/>
            </a:ln>
          </p:spPr>
          <p:txBody>
            <a:bodyPr/>
            <a:lstStyle/>
            <a:p>
              <a:endParaRPr lang="en-PK"/>
            </a:p>
          </p:txBody>
        </p:sp>
        <p:sp>
          <p:nvSpPr>
            <p:cNvPr id="1129" name="Freeform: Shape 1128">
              <a:extLst>
                <a:ext uri="{FF2B5EF4-FFF2-40B4-BE49-F238E27FC236}">
                  <a16:creationId xmlns:a16="http://schemas.microsoft.com/office/drawing/2014/main" id="{5C37D6BB-6595-2989-2DD6-2905FDCD9C76}"/>
                </a:ext>
              </a:extLst>
            </p:cNvPr>
            <p:cNvSpPr/>
            <p:nvPr/>
          </p:nvSpPr>
          <p:spPr>
            <a:xfrm>
              <a:off x="7510888" y="4657737"/>
              <a:ext cx="11044" cy="17873"/>
            </a:xfrm>
            <a:custGeom>
              <a:avLst/>
              <a:gdLst>
                <a:gd name="csX0" fmla="*/ 0 w 11044"/>
                <a:gd name="csY0" fmla="*/ 0 h 17873"/>
                <a:gd name="csX1" fmla="*/ 2274 w 11044"/>
                <a:gd name="csY1" fmla="*/ 0 h 17873"/>
                <a:gd name="csX2" fmla="*/ 10991 w 11044"/>
                <a:gd name="csY2" fmla="*/ 17813 h 17873"/>
                <a:gd name="csX3" fmla="*/ 5306 w 11044"/>
                <a:gd name="csY3" fmla="*/ 17055 h 17873"/>
                <a:gd name="csX4" fmla="*/ 379 w 11044"/>
                <a:gd name="csY4" fmla="*/ 379 h 17873"/>
              </a:gdLst>
              <a:ahLst/>
              <a:cxnLst>
                <a:cxn ang="0">
                  <a:pos x="csX0" y="csY0"/>
                </a:cxn>
                <a:cxn ang="0">
                  <a:pos x="csX1" y="csY1"/>
                </a:cxn>
                <a:cxn ang="0">
                  <a:pos x="csX2" y="csY2"/>
                </a:cxn>
                <a:cxn ang="0">
                  <a:pos x="csX3" y="csY3"/>
                </a:cxn>
                <a:cxn ang="0">
                  <a:pos x="csX4" y="csY4"/>
                </a:cxn>
              </a:cxnLst>
              <a:rect l="l" t="t" r="r" b="b"/>
              <a:pathLst>
                <a:path w="11044" h="17873">
                  <a:moveTo>
                    <a:pt x="0" y="0"/>
                  </a:moveTo>
                  <a:cubicBezTo>
                    <a:pt x="0" y="0"/>
                    <a:pt x="1516" y="0"/>
                    <a:pt x="2274" y="0"/>
                  </a:cubicBezTo>
                  <a:cubicBezTo>
                    <a:pt x="9854" y="0"/>
                    <a:pt x="11370" y="12128"/>
                    <a:pt x="10991" y="17813"/>
                  </a:cubicBezTo>
                  <a:cubicBezTo>
                    <a:pt x="9096" y="17813"/>
                    <a:pt x="6822" y="18192"/>
                    <a:pt x="5306" y="17055"/>
                  </a:cubicBezTo>
                  <a:cubicBezTo>
                    <a:pt x="1137" y="13265"/>
                    <a:pt x="379" y="5685"/>
                    <a:pt x="379" y="379"/>
                  </a:cubicBezTo>
                  <a:close/>
                </a:path>
              </a:pathLst>
            </a:custGeom>
            <a:solidFill>
              <a:srgbClr val="AA4A05"/>
            </a:solidFill>
            <a:ln w="37845" cap="flat">
              <a:noFill/>
              <a:prstDash val="solid"/>
              <a:miter/>
            </a:ln>
          </p:spPr>
          <p:txBody>
            <a:bodyPr/>
            <a:lstStyle/>
            <a:p>
              <a:endParaRPr lang="en-PK"/>
            </a:p>
          </p:txBody>
        </p:sp>
        <p:sp>
          <p:nvSpPr>
            <p:cNvPr id="1130" name="Freeform: Shape 1129">
              <a:extLst>
                <a:ext uri="{FF2B5EF4-FFF2-40B4-BE49-F238E27FC236}">
                  <a16:creationId xmlns:a16="http://schemas.microsoft.com/office/drawing/2014/main" id="{8D6067A8-1E38-AFF2-A582-2C08036D2D28}"/>
                </a:ext>
              </a:extLst>
            </p:cNvPr>
            <p:cNvSpPr/>
            <p:nvPr/>
          </p:nvSpPr>
          <p:spPr>
            <a:xfrm>
              <a:off x="7497566" y="4582923"/>
              <a:ext cx="10816" cy="18341"/>
            </a:xfrm>
            <a:custGeom>
              <a:avLst/>
              <a:gdLst>
                <a:gd name="csX0" fmla="*/ 56 w 10816"/>
                <a:gd name="csY0" fmla="*/ 150 h 18341"/>
                <a:gd name="csX1" fmla="*/ 6499 w 10816"/>
                <a:gd name="csY1" fmla="*/ 1287 h 18341"/>
                <a:gd name="csX2" fmla="*/ 10668 w 10816"/>
                <a:gd name="csY2" fmla="*/ 17584 h 18341"/>
                <a:gd name="csX3" fmla="*/ 5362 w 10816"/>
                <a:gd name="csY3" fmla="*/ 18342 h 18341"/>
                <a:gd name="csX4" fmla="*/ 56 w 10816"/>
                <a:gd name="csY4" fmla="*/ 150 h 18341"/>
              </a:gdLst>
              <a:ahLst/>
              <a:cxnLst>
                <a:cxn ang="0">
                  <a:pos x="csX0" y="csY0"/>
                </a:cxn>
                <a:cxn ang="0">
                  <a:pos x="csX1" y="csY1"/>
                </a:cxn>
                <a:cxn ang="0">
                  <a:pos x="csX2" y="csY2"/>
                </a:cxn>
                <a:cxn ang="0">
                  <a:pos x="csX3" y="csY3"/>
                </a:cxn>
                <a:cxn ang="0">
                  <a:pos x="csX4" y="csY4"/>
                </a:cxn>
              </a:cxnLst>
              <a:rect l="l" t="t" r="r" b="b"/>
              <a:pathLst>
                <a:path w="10816" h="18341">
                  <a:moveTo>
                    <a:pt x="56" y="150"/>
                  </a:moveTo>
                  <a:cubicBezTo>
                    <a:pt x="1951" y="150"/>
                    <a:pt x="5362" y="-608"/>
                    <a:pt x="6499" y="1287"/>
                  </a:cubicBezTo>
                  <a:cubicBezTo>
                    <a:pt x="9152" y="5456"/>
                    <a:pt x="11426" y="13036"/>
                    <a:pt x="10668" y="17584"/>
                  </a:cubicBezTo>
                  <a:lnTo>
                    <a:pt x="5362" y="18342"/>
                  </a:lnTo>
                  <a:cubicBezTo>
                    <a:pt x="1193" y="10762"/>
                    <a:pt x="-323" y="8867"/>
                    <a:pt x="56" y="150"/>
                  </a:cubicBezTo>
                  <a:close/>
                </a:path>
              </a:pathLst>
            </a:custGeom>
            <a:solidFill>
              <a:srgbClr val="AA4A05"/>
            </a:solidFill>
            <a:ln w="37845" cap="flat">
              <a:noFill/>
              <a:prstDash val="solid"/>
              <a:miter/>
            </a:ln>
          </p:spPr>
          <p:txBody>
            <a:bodyPr/>
            <a:lstStyle/>
            <a:p>
              <a:endParaRPr lang="en-PK"/>
            </a:p>
          </p:txBody>
        </p:sp>
        <p:sp>
          <p:nvSpPr>
            <p:cNvPr id="1131" name="Freeform: Shape 1130">
              <a:extLst>
                <a:ext uri="{FF2B5EF4-FFF2-40B4-BE49-F238E27FC236}">
                  <a16:creationId xmlns:a16="http://schemas.microsoft.com/office/drawing/2014/main" id="{98A1859B-D9D3-5D3A-BF08-8558F497178F}"/>
                </a:ext>
              </a:extLst>
            </p:cNvPr>
            <p:cNvSpPr/>
            <p:nvPr/>
          </p:nvSpPr>
          <p:spPr>
            <a:xfrm>
              <a:off x="7509751" y="4360217"/>
              <a:ext cx="11109" cy="18571"/>
            </a:xfrm>
            <a:custGeom>
              <a:avLst/>
              <a:gdLst>
                <a:gd name="csX0" fmla="*/ 5685 w 11109"/>
                <a:gd name="csY0" fmla="*/ 0 h 18571"/>
                <a:gd name="csX1" fmla="*/ 10991 w 11109"/>
                <a:gd name="csY1" fmla="*/ 17055 h 18571"/>
                <a:gd name="csX2" fmla="*/ 5685 w 11109"/>
                <a:gd name="csY2" fmla="*/ 18572 h 18571"/>
                <a:gd name="csX3" fmla="*/ 0 w 11109"/>
                <a:gd name="csY3" fmla="*/ 3032 h 18571"/>
                <a:gd name="csX4" fmla="*/ 6064 w 11109"/>
                <a:gd name="csY4" fmla="*/ 379 h 18571"/>
              </a:gdLst>
              <a:ahLst/>
              <a:cxnLst>
                <a:cxn ang="0">
                  <a:pos x="csX0" y="csY0"/>
                </a:cxn>
                <a:cxn ang="0">
                  <a:pos x="csX1" y="csY1"/>
                </a:cxn>
                <a:cxn ang="0">
                  <a:pos x="csX2" y="csY2"/>
                </a:cxn>
                <a:cxn ang="0">
                  <a:pos x="csX3" y="csY3"/>
                </a:cxn>
                <a:cxn ang="0">
                  <a:pos x="csX4" y="csY4"/>
                </a:cxn>
              </a:cxnLst>
              <a:rect l="l" t="t" r="r" b="b"/>
              <a:pathLst>
                <a:path w="11109" h="18571">
                  <a:moveTo>
                    <a:pt x="5685" y="0"/>
                  </a:moveTo>
                  <a:cubicBezTo>
                    <a:pt x="8717" y="2274"/>
                    <a:pt x="11749" y="12886"/>
                    <a:pt x="10991" y="17055"/>
                  </a:cubicBezTo>
                  <a:cubicBezTo>
                    <a:pt x="9854" y="18192"/>
                    <a:pt x="7201" y="18192"/>
                    <a:pt x="5685" y="18572"/>
                  </a:cubicBezTo>
                  <a:cubicBezTo>
                    <a:pt x="2274" y="16297"/>
                    <a:pt x="758" y="6822"/>
                    <a:pt x="0" y="3032"/>
                  </a:cubicBezTo>
                  <a:lnTo>
                    <a:pt x="6064" y="379"/>
                  </a:lnTo>
                  <a:close/>
                </a:path>
              </a:pathLst>
            </a:custGeom>
            <a:solidFill>
              <a:srgbClr val="AA4A05"/>
            </a:solidFill>
            <a:ln w="37845" cap="flat">
              <a:noFill/>
              <a:prstDash val="solid"/>
              <a:miter/>
            </a:ln>
          </p:spPr>
          <p:txBody>
            <a:bodyPr/>
            <a:lstStyle/>
            <a:p>
              <a:endParaRPr lang="en-PK"/>
            </a:p>
          </p:txBody>
        </p:sp>
        <p:sp>
          <p:nvSpPr>
            <p:cNvPr id="1132" name="Freeform: Shape 1131">
              <a:extLst>
                <a:ext uri="{FF2B5EF4-FFF2-40B4-BE49-F238E27FC236}">
                  <a16:creationId xmlns:a16="http://schemas.microsoft.com/office/drawing/2014/main" id="{0B3BA0F6-8868-8A58-AB8F-3953D6CD18C7}"/>
                </a:ext>
              </a:extLst>
            </p:cNvPr>
            <p:cNvSpPr/>
            <p:nvPr/>
          </p:nvSpPr>
          <p:spPr>
            <a:xfrm>
              <a:off x="7531540" y="4601265"/>
              <a:ext cx="11012" cy="18192"/>
            </a:xfrm>
            <a:custGeom>
              <a:avLst/>
              <a:gdLst>
                <a:gd name="csX0" fmla="*/ 5499 w 11012"/>
                <a:gd name="csY0" fmla="*/ 0 h 18192"/>
                <a:gd name="csX1" fmla="*/ 10805 w 11012"/>
                <a:gd name="csY1" fmla="*/ 17055 h 18192"/>
                <a:gd name="csX2" fmla="*/ 5499 w 11012"/>
                <a:gd name="csY2" fmla="*/ 18192 h 18192"/>
                <a:gd name="csX3" fmla="*/ 193 w 11012"/>
                <a:gd name="csY3" fmla="*/ 1137 h 18192"/>
                <a:gd name="csX4" fmla="*/ 5499 w 11012"/>
                <a:gd name="csY4" fmla="*/ 0 h 18192"/>
              </a:gdLst>
              <a:ahLst/>
              <a:cxnLst>
                <a:cxn ang="0">
                  <a:pos x="csX0" y="csY0"/>
                </a:cxn>
                <a:cxn ang="0">
                  <a:pos x="csX1" y="csY1"/>
                </a:cxn>
                <a:cxn ang="0">
                  <a:pos x="csX2" y="csY2"/>
                </a:cxn>
                <a:cxn ang="0">
                  <a:pos x="csX3" y="csY3"/>
                </a:cxn>
                <a:cxn ang="0">
                  <a:pos x="csX4" y="csY4"/>
                </a:cxn>
              </a:cxnLst>
              <a:rect l="l" t="t" r="r" b="b"/>
              <a:pathLst>
                <a:path w="11012" h="18192">
                  <a:moveTo>
                    <a:pt x="5499" y="0"/>
                  </a:moveTo>
                  <a:cubicBezTo>
                    <a:pt x="8152" y="758"/>
                    <a:pt x="11942" y="13644"/>
                    <a:pt x="10805" y="17055"/>
                  </a:cubicBezTo>
                  <a:cubicBezTo>
                    <a:pt x="9289" y="18192"/>
                    <a:pt x="7394" y="17813"/>
                    <a:pt x="5499" y="18192"/>
                  </a:cubicBezTo>
                  <a:cubicBezTo>
                    <a:pt x="3225" y="15160"/>
                    <a:pt x="-944" y="4927"/>
                    <a:pt x="193" y="1137"/>
                  </a:cubicBezTo>
                  <a:cubicBezTo>
                    <a:pt x="1709" y="0"/>
                    <a:pt x="3604" y="379"/>
                    <a:pt x="5499" y="0"/>
                  </a:cubicBezTo>
                  <a:close/>
                </a:path>
              </a:pathLst>
            </a:custGeom>
            <a:solidFill>
              <a:srgbClr val="AA4A05"/>
            </a:solidFill>
            <a:ln w="37845" cap="flat">
              <a:noFill/>
              <a:prstDash val="solid"/>
              <a:miter/>
            </a:ln>
          </p:spPr>
          <p:txBody>
            <a:bodyPr/>
            <a:lstStyle/>
            <a:p>
              <a:endParaRPr lang="en-PK"/>
            </a:p>
          </p:txBody>
        </p:sp>
        <p:sp>
          <p:nvSpPr>
            <p:cNvPr id="1133" name="Freeform: Shape 1132">
              <a:extLst>
                <a:ext uri="{FF2B5EF4-FFF2-40B4-BE49-F238E27FC236}">
                  <a16:creationId xmlns:a16="http://schemas.microsoft.com/office/drawing/2014/main" id="{20D63230-747B-6E38-A740-1F8947D17AC9}"/>
                </a:ext>
              </a:extLst>
            </p:cNvPr>
            <p:cNvSpPr/>
            <p:nvPr/>
          </p:nvSpPr>
          <p:spPr>
            <a:xfrm>
              <a:off x="7497244" y="4644303"/>
              <a:ext cx="10659" cy="17981"/>
            </a:xfrm>
            <a:custGeom>
              <a:avLst/>
              <a:gdLst>
                <a:gd name="csX0" fmla="*/ 379 w 10659"/>
                <a:gd name="csY0" fmla="*/ 168 h 17981"/>
                <a:gd name="csX1" fmla="*/ 4548 w 10659"/>
                <a:gd name="csY1" fmla="*/ 168 h 17981"/>
                <a:gd name="csX2" fmla="*/ 10612 w 10659"/>
                <a:gd name="csY2" fmla="*/ 17982 h 17981"/>
                <a:gd name="csX3" fmla="*/ 7201 w 10659"/>
                <a:gd name="csY3" fmla="*/ 17982 h 17981"/>
                <a:gd name="csX4" fmla="*/ 0 w 10659"/>
                <a:gd name="csY4" fmla="*/ 547 h 17981"/>
              </a:gdLst>
              <a:ahLst/>
              <a:cxnLst>
                <a:cxn ang="0">
                  <a:pos x="csX0" y="csY0"/>
                </a:cxn>
                <a:cxn ang="0">
                  <a:pos x="csX1" y="csY1"/>
                </a:cxn>
                <a:cxn ang="0">
                  <a:pos x="csX2" y="csY2"/>
                </a:cxn>
                <a:cxn ang="0">
                  <a:pos x="csX3" y="csY3"/>
                </a:cxn>
                <a:cxn ang="0">
                  <a:pos x="csX4" y="csY4"/>
                </a:cxn>
              </a:cxnLst>
              <a:rect l="l" t="t" r="r" b="b"/>
              <a:pathLst>
                <a:path w="10659" h="17981">
                  <a:moveTo>
                    <a:pt x="379" y="168"/>
                  </a:moveTo>
                  <a:cubicBezTo>
                    <a:pt x="379" y="168"/>
                    <a:pt x="4169" y="-210"/>
                    <a:pt x="4548" y="168"/>
                  </a:cubicBezTo>
                  <a:cubicBezTo>
                    <a:pt x="9096" y="2064"/>
                    <a:pt x="10991" y="13813"/>
                    <a:pt x="10612" y="17982"/>
                  </a:cubicBezTo>
                  <a:lnTo>
                    <a:pt x="7201" y="17982"/>
                  </a:lnTo>
                  <a:cubicBezTo>
                    <a:pt x="758" y="16466"/>
                    <a:pt x="0" y="5854"/>
                    <a:pt x="0" y="547"/>
                  </a:cubicBezTo>
                  <a:close/>
                </a:path>
              </a:pathLst>
            </a:custGeom>
            <a:solidFill>
              <a:srgbClr val="AA4A05"/>
            </a:solidFill>
            <a:ln w="37845" cap="flat">
              <a:noFill/>
              <a:prstDash val="solid"/>
              <a:miter/>
            </a:ln>
          </p:spPr>
          <p:txBody>
            <a:bodyPr/>
            <a:lstStyle/>
            <a:p>
              <a:endParaRPr lang="en-PK"/>
            </a:p>
          </p:txBody>
        </p:sp>
        <p:sp>
          <p:nvSpPr>
            <p:cNvPr id="1134" name="Freeform: Shape 1133">
              <a:extLst>
                <a:ext uri="{FF2B5EF4-FFF2-40B4-BE49-F238E27FC236}">
                  <a16:creationId xmlns:a16="http://schemas.microsoft.com/office/drawing/2014/main" id="{AA3E82A1-D938-5542-5ABA-C2BFEEE6FF82}"/>
                </a:ext>
              </a:extLst>
            </p:cNvPr>
            <p:cNvSpPr/>
            <p:nvPr/>
          </p:nvSpPr>
          <p:spPr>
            <a:xfrm>
              <a:off x="7511909" y="4565828"/>
              <a:ext cx="10348" cy="18124"/>
            </a:xfrm>
            <a:custGeom>
              <a:avLst/>
              <a:gdLst>
                <a:gd name="csX0" fmla="*/ 116 w 10348"/>
                <a:gd name="csY0" fmla="*/ 189 h 18124"/>
                <a:gd name="csX1" fmla="*/ 5801 w 10348"/>
                <a:gd name="csY1" fmla="*/ 948 h 18124"/>
                <a:gd name="csX2" fmla="*/ 10349 w 10348"/>
                <a:gd name="csY2" fmla="*/ 18003 h 18124"/>
                <a:gd name="csX3" fmla="*/ 3906 w 10348"/>
                <a:gd name="csY3" fmla="*/ 16487 h 18124"/>
                <a:gd name="csX4" fmla="*/ 116 w 10348"/>
                <a:gd name="csY4" fmla="*/ 189 h 18124"/>
              </a:gdLst>
              <a:ahLst/>
              <a:cxnLst>
                <a:cxn ang="0">
                  <a:pos x="csX0" y="csY0"/>
                </a:cxn>
                <a:cxn ang="0">
                  <a:pos x="csX1" y="csY1"/>
                </a:cxn>
                <a:cxn ang="0">
                  <a:pos x="csX2" y="csY2"/>
                </a:cxn>
                <a:cxn ang="0">
                  <a:pos x="csX3" y="csY3"/>
                </a:cxn>
                <a:cxn ang="0">
                  <a:pos x="csX4" y="csY4"/>
                </a:cxn>
              </a:cxnLst>
              <a:rect l="l" t="t" r="r" b="b"/>
              <a:pathLst>
                <a:path w="10348" h="18124">
                  <a:moveTo>
                    <a:pt x="116" y="189"/>
                  </a:moveTo>
                  <a:cubicBezTo>
                    <a:pt x="116" y="189"/>
                    <a:pt x="5043" y="-568"/>
                    <a:pt x="5801" y="948"/>
                  </a:cubicBezTo>
                  <a:cubicBezTo>
                    <a:pt x="8833" y="5875"/>
                    <a:pt x="10349" y="12318"/>
                    <a:pt x="10349" y="18003"/>
                  </a:cubicBezTo>
                  <a:cubicBezTo>
                    <a:pt x="7317" y="18003"/>
                    <a:pt x="5801" y="18761"/>
                    <a:pt x="3906" y="16487"/>
                  </a:cubicBezTo>
                  <a:cubicBezTo>
                    <a:pt x="116" y="11939"/>
                    <a:pt x="-263" y="5875"/>
                    <a:pt x="116" y="189"/>
                  </a:cubicBezTo>
                  <a:close/>
                </a:path>
              </a:pathLst>
            </a:custGeom>
            <a:solidFill>
              <a:srgbClr val="AA4A05"/>
            </a:solidFill>
            <a:ln w="37845" cap="flat">
              <a:noFill/>
              <a:prstDash val="solid"/>
              <a:miter/>
            </a:ln>
          </p:spPr>
          <p:txBody>
            <a:bodyPr/>
            <a:lstStyle/>
            <a:p>
              <a:endParaRPr lang="en-PK"/>
            </a:p>
          </p:txBody>
        </p:sp>
        <p:sp>
          <p:nvSpPr>
            <p:cNvPr id="1135" name="Freeform: Shape 1134">
              <a:extLst>
                <a:ext uri="{FF2B5EF4-FFF2-40B4-BE49-F238E27FC236}">
                  <a16:creationId xmlns:a16="http://schemas.microsoft.com/office/drawing/2014/main" id="{DFA0829A-BFDB-ECC3-BD1E-FB19B4DB2B21}"/>
                </a:ext>
              </a:extLst>
            </p:cNvPr>
            <p:cNvSpPr/>
            <p:nvPr/>
          </p:nvSpPr>
          <p:spPr>
            <a:xfrm>
              <a:off x="7525024" y="4640303"/>
              <a:ext cx="10721" cy="17813"/>
            </a:xfrm>
            <a:custGeom>
              <a:avLst/>
              <a:gdLst>
                <a:gd name="csX0" fmla="*/ 2161 w 10721"/>
                <a:gd name="csY0" fmla="*/ 0 h 17813"/>
                <a:gd name="csX1" fmla="*/ 4814 w 10721"/>
                <a:gd name="csY1" fmla="*/ 0 h 17813"/>
                <a:gd name="csX2" fmla="*/ 10499 w 10721"/>
                <a:gd name="csY2" fmla="*/ 15918 h 17813"/>
                <a:gd name="csX3" fmla="*/ 8225 w 10721"/>
                <a:gd name="csY3" fmla="*/ 17813 h 17813"/>
                <a:gd name="csX4" fmla="*/ 5572 w 10721"/>
                <a:gd name="csY4" fmla="*/ 17813 h 17813"/>
                <a:gd name="csX5" fmla="*/ 266 w 10721"/>
                <a:gd name="csY5" fmla="*/ 1137 h 17813"/>
                <a:gd name="csX6" fmla="*/ 2161 w 10721"/>
                <a:gd name="csY6" fmla="*/ 0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0721" h="17813">
                  <a:moveTo>
                    <a:pt x="2161" y="0"/>
                  </a:moveTo>
                  <a:lnTo>
                    <a:pt x="4814" y="0"/>
                  </a:lnTo>
                  <a:cubicBezTo>
                    <a:pt x="8225" y="1895"/>
                    <a:pt x="11636" y="12128"/>
                    <a:pt x="10499" y="15918"/>
                  </a:cubicBezTo>
                  <a:cubicBezTo>
                    <a:pt x="10499" y="17055"/>
                    <a:pt x="8983" y="17434"/>
                    <a:pt x="8225" y="17813"/>
                  </a:cubicBezTo>
                  <a:lnTo>
                    <a:pt x="5572" y="17813"/>
                  </a:lnTo>
                  <a:cubicBezTo>
                    <a:pt x="1782" y="15539"/>
                    <a:pt x="-871" y="5306"/>
                    <a:pt x="266" y="1137"/>
                  </a:cubicBezTo>
                  <a:cubicBezTo>
                    <a:pt x="266" y="379"/>
                    <a:pt x="1403" y="0"/>
                    <a:pt x="2161" y="0"/>
                  </a:cubicBezTo>
                  <a:close/>
                </a:path>
              </a:pathLst>
            </a:custGeom>
            <a:solidFill>
              <a:srgbClr val="AA4A05"/>
            </a:solidFill>
            <a:ln w="37845" cap="flat">
              <a:noFill/>
              <a:prstDash val="solid"/>
              <a:miter/>
            </a:ln>
          </p:spPr>
          <p:txBody>
            <a:bodyPr/>
            <a:lstStyle/>
            <a:p>
              <a:endParaRPr lang="en-PK"/>
            </a:p>
          </p:txBody>
        </p:sp>
        <p:sp>
          <p:nvSpPr>
            <p:cNvPr id="1136" name="Freeform: Shape 1135">
              <a:extLst>
                <a:ext uri="{FF2B5EF4-FFF2-40B4-BE49-F238E27FC236}">
                  <a16:creationId xmlns:a16="http://schemas.microsoft.com/office/drawing/2014/main" id="{1F61A549-9734-5931-E91B-648D1F6ACF27}"/>
                </a:ext>
              </a:extLst>
            </p:cNvPr>
            <p:cNvSpPr/>
            <p:nvPr/>
          </p:nvSpPr>
          <p:spPr>
            <a:xfrm>
              <a:off x="7503290" y="4368555"/>
              <a:ext cx="10001" cy="18571"/>
            </a:xfrm>
            <a:custGeom>
              <a:avLst/>
              <a:gdLst>
                <a:gd name="csX0" fmla="*/ 4566 w 10001"/>
                <a:gd name="csY0" fmla="*/ 0 h 18571"/>
                <a:gd name="csX1" fmla="*/ 4566 w 10001"/>
                <a:gd name="csY1" fmla="*/ 0 h 18571"/>
                <a:gd name="csX2" fmla="*/ 9493 w 10001"/>
                <a:gd name="csY2" fmla="*/ 16676 h 18571"/>
                <a:gd name="csX3" fmla="*/ 6082 w 10001"/>
                <a:gd name="csY3" fmla="*/ 18572 h 18571"/>
                <a:gd name="csX4" fmla="*/ 397 w 10001"/>
                <a:gd name="csY4" fmla="*/ 1516 h 18571"/>
                <a:gd name="csX5" fmla="*/ 4566 w 10001"/>
                <a:gd name="csY5" fmla="*/ 0 h 18571"/>
              </a:gdLst>
              <a:ahLst/>
              <a:cxnLst>
                <a:cxn ang="0">
                  <a:pos x="csX0" y="csY0"/>
                </a:cxn>
                <a:cxn ang="0">
                  <a:pos x="csX1" y="csY1"/>
                </a:cxn>
                <a:cxn ang="0">
                  <a:pos x="csX2" y="csY2"/>
                </a:cxn>
                <a:cxn ang="0">
                  <a:pos x="csX3" y="csY3"/>
                </a:cxn>
                <a:cxn ang="0">
                  <a:pos x="csX4" y="csY4"/>
                </a:cxn>
                <a:cxn ang="0">
                  <a:pos x="csX5" y="csY5"/>
                </a:cxn>
              </a:cxnLst>
              <a:rect l="l" t="t" r="r" b="b"/>
              <a:pathLst>
                <a:path w="10001" h="18571">
                  <a:moveTo>
                    <a:pt x="4566" y="0"/>
                  </a:moveTo>
                  <a:lnTo>
                    <a:pt x="4566" y="0"/>
                  </a:lnTo>
                  <a:cubicBezTo>
                    <a:pt x="7598" y="2653"/>
                    <a:pt x="11388" y="12507"/>
                    <a:pt x="9493" y="16676"/>
                  </a:cubicBezTo>
                  <a:cubicBezTo>
                    <a:pt x="8735" y="18192"/>
                    <a:pt x="7598" y="18192"/>
                    <a:pt x="6082" y="18572"/>
                  </a:cubicBezTo>
                  <a:cubicBezTo>
                    <a:pt x="1913" y="17813"/>
                    <a:pt x="-1120" y="5685"/>
                    <a:pt x="397" y="1516"/>
                  </a:cubicBezTo>
                  <a:cubicBezTo>
                    <a:pt x="1913" y="0"/>
                    <a:pt x="1533" y="379"/>
                    <a:pt x="4566" y="0"/>
                  </a:cubicBezTo>
                  <a:close/>
                </a:path>
              </a:pathLst>
            </a:custGeom>
            <a:solidFill>
              <a:srgbClr val="AA4A05"/>
            </a:solidFill>
            <a:ln w="37845" cap="flat">
              <a:noFill/>
              <a:prstDash val="solid"/>
              <a:miter/>
            </a:ln>
          </p:spPr>
          <p:txBody>
            <a:bodyPr/>
            <a:lstStyle/>
            <a:p>
              <a:endParaRPr lang="en-PK"/>
            </a:p>
          </p:txBody>
        </p:sp>
        <p:sp>
          <p:nvSpPr>
            <p:cNvPr id="1137" name="Freeform: Shape 1136">
              <a:extLst>
                <a:ext uri="{FF2B5EF4-FFF2-40B4-BE49-F238E27FC236}">
                  <a16:creationId xmlns:a16="http://schemas.microsoft.com/office/drawing/2014/main" id="{C506A57C-920C-3E5C-C681-287CF373E35E}"/>
                </a:ext>
              </a:extLst>
            </p:cNvPr>
            <p:cNvSpPr/>
            <p:nvPr/>
          </p:nvSpPr>
          <p:spPr>
            <a:xfrm>
              <a:off x="7502799" y="4399633"/>
              <a:ext cx="10195" cy="17813"/>
            </a:xfrm>
            <a:custGeom>
              <a:avLst/>
              <a:gdLst>
                <a:gd name="csX0" fmla="*/ 509 w 10195"/>
                <a:gd name="csY0" fmla="*/ 0 h 17813"/>
                <a:gd name="csX1" fmla="*/ 4299 w 10195"/>
                <a:gd name="csY1" fmla="*/ 0 h 17813"/>
                <a:gd name="csX2" fmla="*/ 9984 w 10195"/>
                <a:gd name="csY2" fmla="*/ 17813 h 17813"/>
                <a:gd name="csX3" fmla="*/ 5436 w 10195"/>
                <a:gd name="csY3" fmla="*/ 17813 h 17813"/>
                <a:gd name="csX4" fmla="*/ 509 w 10195"/>
                <a:gd name="csY4" fmla="*/ 0 h 17813"/>
              </a:gdLst>
              <a:ahLst/>
              <a:cxnLst>
                <a:cxn ang="0">
                  <a:pos x="csX0" y="csY0"/>
                </a:cxn>
                <a:cxn ang="0">
                  <a:pos x="csX1" y="csY1"/>
                </a:cxn>
                <a:cxn ang="0">
                  <a:pos x="csX2" y="csY2"/>
                </a:cxn>
                <a:cxn ang="0">
                  <a:pos x="csX3" y="csY3"/>
                </a:cxn>
                <a:cxn ang="0">
                  <a:pos x="csX4" y="csY4"/>
                </a:cxn>
              </a:cxnLst>
              <a:rect l="l" t="t" r="r" b="b"/>
              <a:pathLst>
                <a:path w="10195" h="17813">
                  <a:moveTo>
                    <a:pt x="509" y="0"/>
                  </a:moveTo>
                  <a:cubicBezTo>
                    <a:pt x="509" y="0"/>
                    <a:pt x="3162" y="0"/>
                    <a:pt x="4299" y="0"/>
                  </a:cubicBezTo>
                  <a:cubicBezTo>
                    <a:pt x="9605" y="2653"/>
                    <a:pt x="10742" y="12507"/>
                    <a:pt x="9984" y="17813"/>
                  </a:cubicBezTo>
                  <a:cubicBezTo>
                    <a:pt x="8089" y="17813"/>
                    <a:pt x="6952" y="17813"/>
                    <a:pt x="5436" y="17813"/>
                  </a:cubicBezTo>
                  <a:cubicBezTo>
                    <a:pt x="2404" y="15539"/>
                    <a:pt x="-1386" y="3790"/>
                    <a:pt x="509" y="0"/>
                  </a:cubicBezTo>
                  <a:close/>
                </a:path>
              </a:pathLst>
            </a:custGeom>
            <a:solidFill>
              <a:srgbClr val="AA4A05"/>
            </a:solidFill>
            <a:ln w="37845" cap="flat">
              <a:noFill/>
              <a:prstDash val="solid"/>
              <a:miter/>
            </a:ln>
          </p:spPr>
          <p:txBody>
            <a:bodyPr/>
            <a:lstStyle/>
            <a:p>
              <a:endParaRPr lang="en-PK"/>
            </a:p>
          </p:txBody>
        </p:sp>
        <p:sp>
          <p:nvSpPr>
            <p:cNvPr id="1138" name="Freeform: Shape 1137">
              <a:extLst>
                <a:ext uri="{FF2B5EF4-FFF2-40B4-BE49-F238E27FC236}">
                  <a16:creationId xmlns:a16="http://schemas.microsoft.com/office/drawing/2014/main" id="{8FDD0611-D228-1F15-EA12-2A3AE12A6851}"/>
                </a:ext>
              </a:extLst>
            </p:cNvPr>
            <p:cNvSpPr/>
            <p:nvPr/>
          </p:nvSpPr>
          <p:spPr>
            <a:xfrm>
              <a:off x="7531646" y="4485668"/>
              <a:ext cx="11057" cy="17908"/>
            </a:xfrm>
            <a:custGeom>
              <a:avLst/>
              <a:gdLst>
                <a:gd name="csX0" fmla="*/ 1224 w 11057"/>
                <a:gd name="csY0" fmla="*/ 0 h 17908"/>
                <a:gd name="csX1" fmla="*/ 5393 w 11057"/>
                <a:gd name="csY1" fmla="*/ 0 h 17908"/>
                <a:gd name="csX2" fmla="*/ 9562 w 11057"/>
                <a:gd name="csY2" fmla="*/ 17813 h 17908"/>
                <a:gd name="csX3" fmla="*/ 5393 w 11057"/>
                <a:gd name="csY3" fmla="*/ 17434 h 17908"/>
                <a:gd name="csX4" fmla="*/ 845 w 11057"/>
                <a:gd name="csY4" fmla="*/ 0 h 17908"/>
              </a:gdLst>
              <a:ahLst/>
              <a:cxnLst>
                <a:cxn ang="0">
                  <a:pos x="csX0" y="csY0"/>
                </a:cxn>
                <a:cxn ang="0">
                  <a:pos x="csX1" y="csY1"/>
                </a:cxn>
                <a:cxn ang="0">
                  <a:pos x="csX2" y="csY2"/>
                </a:cxn>
                <a:cxn ang="0">
                  <a:pos x="csX3" y="csY3"/>
                </a:cxn>
                <a:cxn ang="0">
                  <a:pos x="csX4" y="csY4"/>
                </a:cxn>
              </a:cxnLst>
              <a:rect l="l" t="t" r="r" b="b"/>
              <a:pathLst>
                <a:path w="11057" h="17908">
                  <a:moveTo>
                    <a:pt x="1224" y="0"/>
                  </a:moveTo>
                  <a:cubicBezTo>
                    <a:pt x="1224" y="0"/>
                    <a:pt x="5015" y="0"/>
                    <a:pt x="5393" y="0"/>
                  </a:cubicBezTo>
                  <a:cubicBezTo>
                    <a:pt x="9183" y="4169"/>
                    <a:pt x="13352" y="12507"/>
                    <a:pt x="9562" y="17813"/>
                  </a:cubicBezTo>
                  <a:cubicBezTo>
                    <a:pt x="8425" y="17813"/>
                    <a:pt x="6530" y="18192"/>
                    <a:pt x="5393" y="17434"/>
                  </a:cubicBezTo>
                  <a:cubicBezTo>
                    <a:pt x="2361" y="14402"/>
                    <a:pt x="-1808" y="3411"/>
                    <a:pt x="845" y="0"/>
                  </a:cubicBezTo>
                  <a:close/>
                </a:path>
              </a:pathLst>
            </a:custGeom>
            <a:solidFill>
              <a:srgbClr val="AA4A05"/>
            </a:solidFill>
            <a:ln w="37845" cap="flat">
              <a:noFill/>
              <a:prstDash val="solid"/>
              <a:miter/>
            </a:ln>
          </p:spPr>
          <p:txBody>
            <a:bodyPr/>
            <a:lstStyle/>
            <a:p>
              <a:endParaRPr lang="en-PK"/>
            </a:p>
          </p:txBody>
        </p:sp>
        <p:sp>
          <p:nvSpPr>
            <p:cNvPr id="1139" name="Freeform: Shape 1138">
              <a:extLst>
                <a:ext uri="{FF2B5EF4-FFF2-40B4-BE49-F238E27FC236}">
                  <a16:creationId xmlns:a16="http://schemas.microsoft.com/office/drawing/2014/main" id="{2C56F624-6F88-68B5-5F57-C272B29A6848}"/>
                </a:ext>
              </a:extLst>
            </p:cNvPr>
            <p:cNvSpPr/>
            <p:nvPr/>
          </p:nvSpPr>
          <p:spPr>
            <a:xfrm>
              <a:off x="7511646" y="4596717"/>
              <a:ext cx="10296" cy="18234"/>
            </a:xfrm>
            <a:custGeom>
              <a:avLst/>
              <a:gdLst>
                <a:gd name="csX0" fmla="*/ 0 w 10296"/>
                <a:gd name="csY0" fmla="*/ 0 h 18234"/>
                <a:gd name="csX1" fmla="*/ 1895 w 10296"/>
                <a:gd name="csY1" fmla="*/ 0 h 18234"/>
                <a:gd name="csX2" fmla="*/ 10233 w 10296"/>
                <a:gd name="csY2" fmla="*/ 18192 h 18234"/>
                <a:gd name="csX3" fmla="*/ 9854 w 10296"/>
                <a:gd name="csY3" fmla="*/ 18192 h 18234"/>
                <a:gd name="csX4" fmla="*/ 4548 w 10296"/>
                <a:gd name="csY4" fmla="*/ 17055 h 18234"/>
                <a:gd name="csX5" fmla="*/ 0 w 10296"/>
                <a:gd name="csY5" fmla="*/ 0 h 18234"/>
              </a:gdLst>
              <a:ahLst/>
              <a:cxnLst>
                <a:cxn ang="0">
                  <a:pos x="csX0" y="csY0"/>
                </a:cxn>
                <a:cxn ang="0">
                  <a:pos x="csX1" y="csY1"/>
                </a:cxn>
                <a:cxn ang="0">
                  <a:pos x="csX2" y="csY2"/>
                </a:cxn>
                <a:cxn ang="0">
                  <a:pos x="csX3" y="csY3"/>
                </a:cxn>
                <a:cxn ang="0">
                  <a:pos x="csX4" y="csY4"/>
                </a:cxn>
                <a:cxn ang="0">
                  <a:pos x="csX5" y="csY5"/>
                </a:cxn>
              </a:cxnLst>
              <a:rect l="l" t="t" r="r" b="b"/>
              <a:pathLst>
                <a:path w="10296" h="18234">
                  <a:moveTo>
                    <a:pt x="0" y="0"/>
                  </a:moveTo>
                  <a:cubicBezTo>
                    <a:pt x="0" y="0"/>
                    <a:pt x="1516" y="0"/>
                    <a:pt x="1895" y="0"/>
                  </a:cubicBezTo>
                  <a:cubicBezTo>
                    <a:pt x="9475" y="0"/>
                    <a:pt x="10612" y="12886"/>
                    <a:pt x="10233" y="18192"/>
                  </a:cubicBezTo>
                  <a:lnTo>
                    <a:pt x="9854" y="18192"/>
                  </a:lnTo>
                  <a:cubicBezTo>
                    <a:pt x="7580" y="18192"/>
                    <a:pt x="6064" y="18571"/>
                    <a:pt x="4548" y="17055"/>
                  </a:cubicBezTo>
                  <a:cubicBezTo>
                    <a:pt x="379" y="12886"/>
                    <a:pt x="0" y="5685"/>
                    <a:pt x="0" y="0"/>
                  </a:cubicBezTo>
                  <a:close/>
                </a:path>
              </a:pathLst>
            </a:custGeom>
            <a:solidFill>
              <a:srgbClr val="AA4A05"/>
            </a:solidFill>
            <a:ln w="37845" cap="flat">
              <a:noFill/>
              <a:prstDash val="solid"/>
              <a:miter/>
            </a:ln>
          </p:spPr>
          <p:txBody>
            <a:bodyPr/>
            <a:lstStyle/>
            <a:p>
              <a:endParaRPr lang="en-PK"/>
            </a:p>
          </p:txBody>
        </p:sp>
        <p:sp>
          <p:nvSpPr>
            <p:cNvPr id="1140" name="Freeform: Shape 1139">
              <a:extLst>
                <a:ext uri="{FF2B5EF4-FFF2-40B4-BE49-F238E27FC236}">
                  <a16:creationId xmlns:a16="http://schemas.microsoft.com/office/drawing/2014/main" id="{4685BA42-9917-C78F-829D-791A46688E83}"/>
                </a:ext>
              </a:extLst>
            </p:cNvPr>
            <p:cNvSpPr/>
            <p:nvPr/>
          </p:nvSpPr>
          <p:spPr>
            <a:xfrm>
              <a:off x="7491290" y="4560711"/>
              <a:ext cx="10289" cy="18234"/>
            </a:xfrm>
            <a:custGeom>
              <a:avLst/>
              <a:gdLst>
                <a:gd name="csX0" fmla="*/ 4438 w 10289"/>
                <a:gd name="csY0" fmla="*/ 0 h 18234"/>
                <a:gd name="csX1" fmla="*/ 5196 w 10289"/>
                <a:gd name="csY1" fmla="*/ 0 h 18234"/>
                <a:gd name="csX2" fmla="*/ 9744 w 10289"/>
                <a:gd name="csY2" fmla="*/ 17055 h 18234"/>
                <a:gd name="csX3" fmla="*/ 5575 w 10289"/>
                <a:gd name="csY3" fmla="*/ 18192 h 18234"/>
                <a:gd name="csX4" fmla="*/ 4817 w 10289"/>
                <a:gd name="csY4" fmla="*/ 18192 h 18234"/>
                <a:gd name="csX5" fmla="*/ 269 w 10289"/>
                <a:gd name="csY5" fmla="*/ 1137 h 18234"/>
                <a:gd name="csX6" fmla="*/ 4438 w 10289"/>
                <a:gd name="csY6" fmla="*/ 0 h 18234"/>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0289" h="18234">
                  <a:moveTo>
                    <a:pt x="4438" y="0"/>
                  </a:moveTo>
                  <a:lnTo>
                    <a:pt x="5196" y="0"/>
                  </a:lnTo>
                  <a:cubicBezTo>
                    <a:pt x="8228" y="3790"/>
                    <a:pt x="11639" y="12128"/>
                    <a:pt x="9744" y="17055"/>
                  </a:cubicBezTo>
                  <a:cubicBezTo>
                    <a:pt x="8228" y="18572"/>
                    <a:pt x="7849" y="18192"/>
                    <a:pt x="5575" y="18192"/>
                  </a:cubicBezTo>
                  <a:lnTo>
                    <a:pt x="4817" y="18192"/>
                  </a:lnTo>
                  <a:cubicBezTo>
                    <a:pt x="1785" y="15918"/>
                    <a:pt x="-868" y="5306"/>
                    <a:pt x="269" y="1137"/>
                  </a:cubicBezTo>
                  <a:cubicBezTo>
                    <a:pt x="1785" y="-379"/>
                    <a:pt x="1785" y="379"/>
                    <a:pt x="4438" y="0"/>
                  </a:cubicBezTo>
                  <a:close/>
                </a:path>
              </a:pathLst>
            </a:custGeom>
            <a:solidFill>
              <a:srgbClr val="AA4A05"/>
            </a:solidFill>
            <a:ln w="37845" cap="flat">
              <a:noFill/>
              <a:prstDash val="solid"/>
              <a:miter/>
            </a:ln>
          </p:spPr>
          <p:txBody>
            <a:bodyPr/>
            <a:lstStyle/>
            <a:p>
              <a:endParaRPr lang="en-PK"/>
            </a:p>
          </p:txBody>
        </p:sp>
        <p:sp>
          <p:nvSpPr>
            <p:cNvPr id="1141" name="Freeform: Shape 1140">
              <a:extLst>
                <a:ext uri="{FF2B5EF4-FFF2-40B4-BE49-F238E27FC236}">
                  <a16:creationId xmlns:a16="http://schemas.microsoft.com/office/drawing/2014/main" id="{C98F190C-B776-763D-08D0-EC2DFD172AAB}"/>
                </a:ext>
              </a:extLst>
            </p:cNvPr>
            <p:cNvSpPr/>
            <p:nvPr/>
          </p:nvSpPr>
          <p:spPr>
            <a:xfrm>
              <a:off x="7490698" y="4591032"/>
              <a:ext cx="10465" cy="18950"/>
            </a:xfrm>
            <a:custGeom>
              <a:avLst/>
              <a:gdLst>
                <a:gd name="csX0" fmla="*/ 1239 w 10465"/>
                <a:gd name="csY0" fmla="*/ 9854 h 18950"/>
                <a:gd name="csX1" fmla="*/ 481 w 10465"/>
                <a:gd name="csY1" fmla="*/ 1516 h 18950"/>
                <a:gd name="csX2" fmla="*/ 5029 w 10465"/>
                <a:gd name="csY2" fmla="*/ 0 h 18950"/>
                <a:gd name="csX3" fmla="*/ 10335 w 10465"/>
                <a:gd name="csY3" fmla="*/ 17813 h 18950"/>
                <a:gd name="csX4" fmla="*/ 7303 w 10465"/>
                <a:gd name="csY4" fmla="*/ 18950 h 18950"/>
                <a:gd name="csX5" fmla="*/ 5029 w 10465"/>
                <a:gd name="csY5" fmla="*/ 18950 h 18950"/>
                <a:gd name="csX6" fmla="*/ 860 w 10465"/>
                <a:gd name="csY6" fmla="*/ 10233 h 18950"/>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0465" h="18950">
                  <a:moveTo>
                    <a:pt x="1239" y="9854"/>
                  </a:moveTo>
                  <a:cubicBezTo>
                    <a:pt x="481" y="7201"/>
                    <a:pt x="-656" y="3790"/>
                    <a:pt x="481" y="1516"/>
                  </a:cubicBezTo>
                  <a:cubicBezTo>
                    <a:pt x="1997" y="0"/>
                    <a:pt x="2755" y="379"/>
                    <a:pt x="5029" y="0"/>
                  </a:cubicBezTo>
                  <a:cubicBezTo>
                    <a:pt x="8440" y="1895"/>
                    <a:pt x="11093" y="13644"/>
                    <a:pt x="10335" y="17813"/>
                  </a:cubicBezTo>
                  <a:cubicBezTo>
                    <a:pt x="9577" y="18571"/>
                    <a:pt x="8819" y="18571"/>
                    <a:pt x="7303" y="18950"/>
                  </a:cubicBezTo>
                  <a:lnTo>
                    <a:pt x="5029" y="18950"/>
                  </a:lnTo>
                  <a:cubicBezTo>
                    <a:pt x="3513" y="17055"/>
                    <a:pt x="1997" y="12886"/>
                    <a:pt x="860" y="10233"/>
                  </a:cubicBezTo>
                  <a:close/>
                </a:path>
              </a:pathLst>
            </a:custGeom>
            <a:solidFill>
              <a:srgbClr val="AA4A05"/>
            </a:solidFill>
            <a:ln w="37845" cap="flat">
              <a:noFill/>
              <a:prstDash val="solid"/>
              <a:miter/>
            </a:ln>
          </p:spPr>
          <p:txBody>
            <a:bodyPr/>
            <a:lstStyle/>
            <a:p>
              <a:endParaRPr lang="en-PK"/>
            </a:p>
          </p:txBody>
        </p:sp>
        <p:sp>
          <p:nvSpPr>
            <p:cNvPr id="1142" name="Freeform: Shape 1141">
              <a:extLst>
                <a:ext uri="{FF2B5EF4-FFF2-40B4-BE49-F238E27FC236}">
                  <a16:creationId xmlns:a16="http://schemas.microsoft.com/office/drawing/2014/main" id="{65D29D42-C8D7-1C08-DE4B-61B0CA667A25}"/>
                </a:ext>
              </a:extLst>
            </p:cNvPr>
            <p:cNvSpPr/>
            <p:nvPr/>
          </p:nvSpPr>
          <p:spPr>
            <a:xfrm>
              <a:off x="7552587" y="4605097"/>
              <a:ext cx="10982" cy="18150"/>
            </a:xfrm>
            <a:custGeom>
              <a:avLst/>
              <a:gdLst>
                <a:gd name="csX0" fmla="*/ 1887 w 10982"/>
                <a:gd name="csY0" fmla="*/ 337 h 18150"/>
                <a:gd name="csX1" fmla="*/ 5677 w 10982"/>
                <a:gd name="csY1" fmla="*/ 337 h 18150"/>
                <a:gd name="csX2" fmla="*/ 10983 w 10982"/>
                <a:gd name="csY2" fmla="*/ 16634 h 18150"/>
                <a:gd name="csX3" fmla="*/ 10983 w 10982"/>
                <a:gd name="csY3" fmla="*/ 17392 h 18150"/>
                <a:gd name="csX4" fmla="*/ 4919 w 10982"/>
                <a:gd name="csY4" fmla="*/ 18150 h 18150"/>
                <a:gd name="csX5" fmla="*/ 1887 w 10982"/>
                <a:gd name="csY5" fmla="*/ 337 h 18150"/>
              </a:gdLst>
              <a:ahLst/>
              <a:cxnLst>
                <a:cxn ang="0">
                  <a:pos x="csX0" y="csY0"/>
                </a:cxn>
                <a:cxn ang="0">
                  <a:pos x="csX1" y="csY1"/>
                </a:cxn>
                <a:cxn ang="0">
                  <a:pos x="csX2" y="csY2"/>
                </a:cxn>
                <a:cxn ang="0">
                  <a:pos x="csX3" y="csY3"/>
                </a:cxn>
                <a:cxn ang="0">
                  <a:pos x="csX4" y="csY4"/>
                </a:cxn>
                <a:cxn ang="0">
                  <a:pos x="csX5" y="csY5"/>
                </a:cxn>
              </a:cxnLst>
              <a:rect l="l" t="t" r="r" b="b"/>
              <a:pathLst>
                <a:path w="10982" h="18150">
                  <a:moveTo>
                    <a:pt x="1887" y="337"/>
                  </a:moveTo>
                  <a:cubicBezTo>
                    <a:pt x="1887" y="337"/>
                    <a:pt x="4919" y="-421"/>
                    <a:pt x="5677" y="337"/>
                  </a:cubicBezTo>
                  <a:cubicBezTo>
                    <a:pt x="9467" y="3748"/>
                    <a:pt x="10983" y="11707"/>
                    <a:pt x="10983" y="16634"/>
                  </a:cubicBezTo>
                  <a:lnTo>
                    <a:pt x="10983" y="17392"/>
                  </a:lnTo>
                  <a:cubicBezTo>
                    <a:pt x="10983" y="17392"/>
                    <a:pt x="6814" y="17771"/>
                    <a:pt x="4919" y="18150"/>
                  </a:cubicBezTo>
                  <a:cubicBezTo>
                    <a:pt x="3024" y="14360"/>
                    <a:pt x="-3040" y="2990"/>
                    <a:pt x="1887" y="337"/>
                  </a:cubicBezTo>
                  <a:close/>
                </a:path>
              </a:pathLst>
            </a:custGeom>
            <a:solidFill>
              <a:srgbClr val="AA4A05"/>
            </a:solidFill>
            <a:ln w="37845" cap="flat">
              <a:noFill/>
              <a:prstDash val="solid"/>
              <a:miter/>
            </a:ln>
          </p:spPr>
          <p:txBody>
            <a:bodyPr/>
            <a:lstStyle/>
            <a:p>
              <a:endParaRPr lang="en-PK"/>
            </a:p>
          </p:txBody>
        </p:sp>
        <p:sp>
          <p:nvSpPr>
            <p:cNvPr id="1143" name="Freeform: Shape 1142">
              <a:extLst>
                <a:ext uri="{FF2B5EF4-FFF2-40B4-BE49-F238E27FC236}">
                  <a16:creationId xmlns:a16="http://schemas.microsoft.com/office/drawing/2014/main" id="{3B774BB5-DABC-9C7C-C73C-5E027335020D}"/>
                </a:ext>
              </a:extLst>
            </p:cNvPr>
            <p:cNvSpPr/>
            <p:nvPr/>
          </p:nvSpPr>
          <p:spPr>
            <a:xfrm>
              <a:off x="7539494" y="4531149"/>
              <a:ext cx="10135" cy="18571"/>
            </a:xfrm>
            <a:custGeom>
              <a:avLst/>
              <a:gdLst>
                <a:gd name="csX0" fmla="*/ 4367 w 10135"/>
                <a:gd name="csY0" fmla="*/ 0 h 18571"/>
                <a:gd name="csX1" fmla="*/ 9294 w 10135"/>
                <a:gd name="csY1" fmla="*/ 17055 h 18571"/>
                <a:gd name="csX2" fmla="*/ 5883 w 10135"/>
                <a:gd name="csY2" fmla="*/ 18571 h 18571"/>
                <a:gd name="csX3" fmla="*/ 577 w 10135"/>
                <a:gd name="csY3" fmla="*/ 1516 h 18571"/>
                <a:gd name="csX4" fmla="*/ 4367 w 10135"/>
                <a:gd name="csY4" fmla="*/ 0 h 18571"/>
              </a:gdLst>
              <a:ahLst/>
              <a:cxnLst>
                <a:cxn ang="0">
                  <a:pos x="csX0" y="csY0"/>
                </a:cxn>
                <a:cxn ang="0">
                  <a:pos x="csX1" y="csY1"/>
                </a:cxn>
                <a:cxn ang="0">
                  <a:pos x="csX2" y="csY2"/>
                </a:cxn>
                <a:cxn ang="0">
                  <a:pos x="csX3" y="csY3"/>
                </a:cxn>
                <a:cxn ang="0">
                  <a:pos x="csX4" y="csY4"/>
                </a:cxn>
              </a:cxnLst>
              <a:rect l="l" t="t" r="r" b="b"/>
              <a:pathLst>
                <a:path w="10135" h="18571">
                  <a:moveTo>
                    <a:pt x="4367" y="0"/>
                  </a:moveTo>
                  <a:cubicBezTo>
                    <a:pt x="7778" y="1516"/>
                    <a:pt x="11947" y="13644"/>
                    <a:pt x="9294" y="17055"/>
                  </a:cubicBezTo>
                  <a:cubicBezTo>
                    <a:pt x="8157" y="18571"/>
                    <a:pt x="7399" y="18192"/>
                    <a:pt x="5883" y="18571"/>
                  </a:cubicBezTo>
                  <a:cubicBezTo>
                    <a:pt x="1714" y="15918"/>
                    <a:pt x="-1318" y="6443"/>
                    <a:pt x="577" y="1516"/>
                  </a:cubicBezTo>
                  <a:cubicBezTo>
                    <a:pt x="2093" y="0"/>
                    <a:pt x="1714" y="379"/>
                    <a:pt x="4367" y="0"/>
                  </a:cubicBezTo>
                  <a:close/>
                </a:path>
              </a:pathLst>
            </a:custGeom>
            <a:solidFill>
              <a:srgbClr val="AA4A05"/>
            </a:solidFill>
            <a:ln w="37845" cap="flat">
              <a:noFill/>
              <a:prstDash val="solid"/>
              <a:miter/>
            </a:ln>
          </p:spPr>
          <p:txBody>
            <a:bodyPr/>
            <a:lstStyle/>
            <a:p>
              <a:endParaRPr lang="en-PK"/>
            </a:p>
          </p:txBody>
        </p:sp>
        <p:sp>
          <p:nvSpPr>
            <p:cNvPr id="1144" name="Freeform: Shape 1143">
              <a:extLst>
                <a:ext uri="{FF2B5EF4-FFF2-40B4-BE49-F238E27FC236}">
                  <a16:creationId xmlns:a16="http://schemas.microsoft.com/office/drawing/2014/main" id="{C4B13376-6DDA-1F56-26C7-569300ED7D20}"/>
                </a:ext>
              </a:extLst>
            </p:cNvPr>
            <p:cNvSpPr/>
            <p:nvPr/>
          </p:nvSpPr>
          <p:spPr>
            <a:xfrm>
              <a:off x="7505500" y="4513714"/>
              <a:ext cx="10315" cy="17434"/>
            </a:xfrm>
            <a:custGeom>
              <a:avLst/>
              <a:gdLst>
                <a:gd name="csX0" fmla="*/ 461 w 10315"/>
                <a:gd name="csY0" fmla="*/ 0 h 17434"/>
                <a:gd name="csX1" fmla="*/ 10315 w 10315"/>
                <a:gd name="csY1" fmla="*/ 12128 h 17434"/>
                <a:gd name="csX2" fmla="*/ 9557 w 10315"/>
                <a:gd name="csY2" fmla="*/ 17434 h 17434"/>
                <a:gd name="csX3" fmla="*/ 6146 w 10315"/>
                <a:gd name="csY3" fmla="*/ 17434 h 17434"/>
                <a:gd name="csX4" fmla="*/ 82 w 10315"/>
                <a:gd name="csY4" fmla="*/ 0 h 17434"/>
              </a:gdLst>
              <a:ahLst/>
              <a:cxnLst>
                <a:cxn ang="0">
                  <a:pos x="csX0" y="csY0"/>
                </a:cxn>
                <a:cxn ang="0">
                  <a:pos x="csX1" y="csY1"/>
                </a:cxn>
                <a:cxn ang="0">
                  <a:pos x="csX2" y="csY2"/>
                </a:cxn>
                <a:cxn ang="0">
                  <a:pos x="csX3" y="csY3"/>
                </a:cxn>
                <a:cxn ang="0">
                  <a:pos x="csX4" y="csY4"/>
                </a:cxn>
              </a:cxnLst>
              <a:rect l="l" t="t" r="r" b="b"/>
              <a:pathLst>
                <a:path w="10315" h="17434">
                  <a:moveTo>
                    <a:pt x="461" y="0"/>
                  </a:moveTo>
                  <a:cubicBezTo>
                    <a:pt x="9936" y="0"/>
                    <a:pt x="7662" y="3790"/>
                    <a:pt x="10315" y="12128"/>
                  </a:cubicBezTo>
                  <a:cubicBezTo>
                    <a:pt x="10315" y="13265"/>
                    <a:pt x="10315" y="16297"/>
                    <a:pt x="9557" y="17434"/>
                  </a:cubicBezTo>
                  <a:lnTo>
                    <a:pt x="6146" y="17434"/>
                  </a:lnTo>
                  <a:cubicBezTo>
                    <a:pt x="461" y="15539"/>
                    <a:pt x="-297" y="5306"/>
                    <a:pt x="82" y="0"/>
                  </a:cubicBezTo>
                  <a:close/>
                </a:path>
              </a:pathLst>
            </a:custGeom>
            <a:solidFill>
              <a:srgbClr val="AA4A05"/>
            </a:solidFill>
            <a:ln w="37845" cap="flat">
              <a:noFill/>
              <a:prstDash val="solid"/>
              <a:miter/>
            </a:ln>
          </p:spPr>
          <p:txBody>
            <a:bodyPr/>
            <a:lstStyle/>
            <a:p>
              <a:endParaRPr lang="en-PK"/>
            </a:p>
          </p:txBody>
        </p:sp>
        <p:sp>
          <p:nvSpPr>
            <p:cNvPr id="1145" name="Freeform: Shape 1144">
              <a:extLst>
                <a:ext uri="{FF2B5EF4-FFF2-40B4-BE49-F238E27FC236}">
                  <a16:creationId xmlns:a16="http://schemas.microsoft.com/office/drawing/2014/main" id="{FC4C00EF-79F2-8027-225B-F5325AF47A73}"/>
                </a:ext>
              </a:extLst>
            </p:cNvPr>
            <p:cNvSpPr/>
            <p:nvPr/>
          </p:nvSpPr>
          <p:spPr>
            <a:xfrm>
              <a:off x="7545665" y="4613772"/>
              <a:ext cx="10441" cy="17813"/>
            </a:xfrm>
            <a:custGeom>
              <a:avLst/>
              <a:gdLst>
                <a:gd name="csX0" fmla="*/ 3882 w 10441"/>
                <a:gd name="csY0" fmla="*/ 0 h 17813"/>
                <a:gd name="csX1" fmla="*/ 10325 w 10441"/>
                <a:gd name="csY1" fmla="*/ 16297 h 17813"/>
                <a:gd name="csX2" fmla="*/ 6914 w 10441"/>
                <a:gd name="csY2" fmla="*/ 17813 h 17813"/>
                <a:gd name="csX3" fmla="*/ 5019 w 10441"/>
                <a:gd name="csY3" fmla="*/ 17813 h 17813"/>
                <a:gd name="csX4" fmla="*/ 850 w 10441"/>
                <a:gd name="csY4" fmla="*/ 1137 h 17813"/>
                <a:gd name="csX5" fmla="*/ 3882 w 10441"/>
                <a:gd name="csY5" fmla="*/ 379 h 17813"/>
              </a:gdLst>
              <a:ahLst/>
              <a:cxnLst>
                <a:cxn ang="0">
                  <a:pos x="csX0" y="csY0"/>
                </a:cxn>
                <a:cxn ang="0">
                  <a:pos x="csX1" y="csY1"/>
                </a:cxn>
                <a:cxn ang="0">
                  <a:pos x="csX2" y="csY2"/>
                </a:cxn>
                <a:cxn ang="0">
                  <a:pos x="csX3" y="csY3"/>
                </a:cxn>
                <a:cxn ang="0">
                  <a:pos x="csX4" y="csY4"/>
                </a:cxn>
                <a:cxn ang="0">
                  <a:pos x="csX5" y="csY5"/>
                </a:cxn>
              </a:cxnLst>
              <a:rect l="l" t="t" r="r" b="b"/>
              <a:pathLst>
                <a:path w="10441" h="17813">
                  <a:moveTo>
                    <a:pt x="3882" y="0"/>
                  </a:moveTo>
                  <a:cubicBezTo>
                    <a:pt x="8051" y="758"/>
                    <a:pt x="11083" y="12128"/>
                    <a:pt x="10325" y="16297"/>
                  </a:cubicBezTo>
                  <a:cubicBezTo>
                    <a:pt x="9188" y="17813"/>
                    <a:pt x="9188" y="17434"/>
                    <a:pt x="6914" y="17813"/>
                  </a:cubicBezTo>
                  <a:cubicBezTo>
                    <a:pt x="5777" y="17813"/>
                    <a:pt x="6156" y="17813"/>
                    <a:pt x="5019" y="17813"/>
                  </a:cubicBezTo>
                  <a:cubicBezTo>
                    <a:pt x="2366" y="14023"/>
                    <a:pt x="-1803" y="6064"/>
                    <a:pt x="850" y="1137"/>
                  </a:cubicBezTo>
                  <a:cubicBezTo>
                    <a:pt x="850" y="758"/>
                    <a:pt x="3124" y="379"/>
                    <a:pt x="3882" y="379"/>
                  </a:cubicBezTo>
                  <a:close/>
                </a:path>
              </a:pathLst>
            </a:custGeom>
            <a:solidFill>
              <a:srgbClr val="AA4A05"/>
            </a:solidFill>
            <a:ln w="37845" cap="flat">
              <a:noFill/>
              <a:prstDash val="solid"/>
              <a:miter/>
            </a:ln>
          </p:spPr>
          <p:txBody>
            <a:bodyPr/>
            <a:lstStyle/>
            <a:p>
              <a:endParaRPr lang="en-PK"/>
            </a:p>
          </p:txBody>
        </p:sp>
        <p:sp>
          <p:nvSpPr>
            <p:cNvPr id="1146" name="Freeform: Shape 1145">
              <a:extLst>
                <a:ext uri="{FF2B5EF4-FFF2-40B4-BE49-F238E27FC236}">
                  <a16:creationId xmlns:a16="http://schemas.microsoft.com/office/drawing/2014/main" id="{CF70A720-189D-175C-B4C6-CF0E55FD7CAB}"/>
                </a:ext>
              </a:extLst>
            </p:cNvPr>
            <p:cNvSpPr/>
            <p:nvPr/>
          </p:nvSpPr>
          <p:spPr>
            <a:xfrm>
              <a:off x="7538764" y="4684267"/>
              <a:ext cx="10315" cy="17813"/>
            </a:xfrm>
            <a:custGeom>
              <a:avLst/>
              <a:gdLst>
                <a:gd name="csX0" fmla="*/ 4718 w 10315"/>
                <a:gd name="csY0" fmla="*/ 0 h 17813"/>
                <a:gd name="csX1" fmla="*/ 10024 w 10315"/>
                <a:gd name="csY1" fmla="*/ 16297 h 17813"/>
                <a:gd name="csX2" fmla="*/ 5855 w 10315"/>
                <a:gd name="csY2" fmla="*/ 17813 h 17813"/>
                <a:gd name="csX3" fmla="*/ 4718 w 10315"/>
                <a:gd name="csY3" fmla="*/ 17813 h 17813"/>
                <a:gd name="csX4" fmla="*/ 549 w 10315"/>
                <a:gd name="csY4" fmla="*/ 1516 h 17813"/>
                <a:gd name="csX5" fmla="*/ 4718 w 10315"/>
                <a:gd name="csY5" fmla="*/ 0 h 17813"/>
              </a:gdLst>
              <a:ahLst/>
              <a:cxnLst>
                <a:cxn ang="0">
                  <a:pos x="csX0" y="csY0"/>
                </a:cxn>
                <a:cxn ang="0">
                  <a:pos x="csX1" y="csY1"/>
                </a:cxn>
                <a:cxn ang="0">
                  <a:pos x="csX2" y="csY2"/>
                </a:cxn>
                <a:cxn ang="0">
                  <a:pos x="csX3" y="csY3"/>
                </a:cxn>
                <a:cxn ang="0">
                  <a:pos x="csX4" y="csY4"/>
                </a:cxn>
                <a:cxn ang="0">
                  <a:pos x="csX5" y="csY5"/>
                </a:cxn>
              </a:cxnLst>
              <a:rect l="l" t="t" r="r" b="b"/>
              <a:pathLst>
                <a:path w="10315" h="17813">
                  <a:moveTo>
                    <a:pt x="4718" y="0"/>
                  </a:moveTo>
                  <a:cubicBezTo>
                    <a:pt x="8887" y="1137"/>
                    <a:pt x="11161" y="12128"/>
                    <a:pt x="10024" y="16297"/>
                  </a:cubicBezTo>
                  <a:cubicBezTo>
                    <a:pt x="8508" y="17813"/>
                    <a:pt x="8508" y="17434"/>
                    <a:pt x="5855" y="17813"/>
                  </a:cubicBezTo>
                  <a:cubicBezTo>
                    <a:pt x="5476" y="17813"/>
                    <a:pt x="5097" y="17813"/>
                    <a:pt x="4718" y="17813"/>
                  </a:cubicBezTo>
                  <a:cubicBezTo>
                    <a:pt x="2065" y="13265"/>
                    <a:pt x="-1346" y="7201"/>
                    <a:pt x="549" y="1516"/>
                  </a:cubicBezTo>
                  <a:cubicBezTo>
                    <a:pt x="2065" y="0"/>
                    <a:pt x="2065" y="379"/>
                    <a:pt x="4718" y="0"/>
                  </a:cubicBezTo>
                  <a:close/>
                </a:path>
              </a:pathLst>
            </a:custGeom>
            <a:solidFill>
              <a:srgbClr val="AA4A05"/>
            </a:solidFill>
            <a:ln w="37845" cap="flat">
              <a:noFill/>
              <a:prstDash val="solid"/>
              <a:miter/>
            </a:ln>
          </p:spPr>
          <p:txBody>
            <a:bodyPr/>
            <a:lstStyle/>
            <a:p>
              <a:endParaRPr lang="en-PK"/>
            </a:p>
          </p:txBody>
        </p:sp>
        <p:sp>
          <p:nvSpPr>
            <p:cNvPr id="1147" name="Freeform: Shape 1146">
              <a:extLst>
                <a:ext uri="{FF2B5EF4-FFF2-40B4-BE49-F238E27FC236}">
                  <a16:creationId xmlns:a16="http://schemas.microsoft.com/office/drawing/2014/main" id="{FBD428CE-DB7E-E7AB-CD02-69814E05ED07}"/>
                </a:ext>
              </a:extLst>
            </p:cNvPr>
            <p:cNvSpPr/>
            <p:nvPr/>
          </p:nvSpPr>
          <p:spPr>
            <a:xfrm>
              <a:off x="7546253" y="4674792"/>
              <a:ext cx="10037" cy="18571"/>
            </a:xfrm>
            <a:custGeom>
              <a:avLst/>
              <a:gdLst>
                <a:gd name="csX0" fmla="*/ 3672 w 10037"/>
                <a:gd name="csY0" fmla="*/ 0 h 18571"/>
                <a:gd name="csX1" fmla="*/ 9736 w 10037"/>
                <a:gd name="csY1" fmla="*/ 16676 h 18571"/>
                <a:gd name="csX2" fmla="*/ 6704 w 10037"/>
                <a:gd name="csY2" fmla="*/ 18571 h 18571"/>
                <a:gd name="csX3" fmla="*/ 261 w 10037"/>
                <a:gd name="csY3" fmla="*/ 1516 h 18571"/>
                <a:gd name="csX4" fmla="*/ 4051 w 10037"/>
                <a:gd name="csY4" fmla="*/ 0 h 18571"/>
              </a:gdLst>
              <a:ahLst/>
              <a:cxnLst>
                <a:cxn ang="0">
                  <a:pos x="csX0" y="csY0"/>
                </a:cxn>
                <a:cxn ang="0">
                  <a:pos x="csX1" y="csY1"/>
                </a:cxn>
                <a:cxn ang="0">
                  <a:pos x="csX2" y="csY2"/>
                </a:cxn>
                <a:cxn ang="0">
                  <a:pos x="csX3" y="csY3"/>
                </a:cxn>
                <a:cxn ang="0">
                  <a:pos x="csX4" y="csY4"/>
                </a:cxn>
              </a:cxnLst>
              <a:rect l="l" t="t" r="r" b="b"/>
              <a:pathLst>
                <a:path w="10037" h="18571">
                  <a:moveTo>
                    <a:pt x="3672" y="0"/>
                  </a:moveTo>
                  <a:cubicBezTo>
                    <a:pt x="6704" y="0"/>
                    <a:pt x="11252" y="13265"/>
                    <a:pt x="9736" y="16676"/>
                  </a:cubicBezTo>
                  <a:cubicBezTo>
                    <a:pt x="8978" y="18192"/>
                    <a:pt x="7841" y="18192"/>
                    <a:pt x="6704" y="18571"/>
                  </a:cubicBezTo>
                  <a:cubicBezTo>
                    <a:pt x="1777" y="17434"/>
                    <a:pt x="-876" y="6443"/>
                    <a:pt x="261" y="1516"/>
                  </a:cubicBezTo>
                  <a:cubicBezTo>
                    <a:pt x="1777" y="0"/>
                    <a:pt x="1398" y="379"/>
                    <a:pt x="4051" y="0"/>
                  </a:cubicBezTo>
                  <a:close/>
                </a:path>
              </a:pathLst>
            </a:custGeom>
            <a:solidFill>
              <a:srgbClr val="AA4A05"/>
            </a:solidFill>
            <a:ln w="37845" cap="flat">
              <a:noFill/>
              <a:prstDash val="solid"/>
              <a:miter/>
            </a:ln>
          </p:spPr>
          <p:txBody>
            <a:bodyPr/>
            <a:lstStyle/>
            <a:p>
              <a:endParaRPr lang="en-PK"/>
            </a:p>
          </p:txBody>
        </p:sp>
        <p:sp>
          <p:nvSpPr>
            <p:cNvPr id="1148" name="Freeform: Shape 1147">
              <a:extLst>
                <a:ext uri="{FF2B5EF4-FFF2-40B4-BE49-F238E27FC236}">
                  <a16:creationId xmlns:a16="http://schemas.microsoft.com/office/drawing/2014/main" id="{C29648AB-79E3-A996-2976-AFA20569C905}"/>
                </a:ext>
              </a:extLst>
            </p:cNvPr>
            <p:cNvSpPr/>
            <p:nvPr/>
          </p:nvSpPr>
          <p:spPr>
            <a:xfrm>
              <a:off x="7539313" y="4592927"/>
              <a:ext cx="10371" cy="17813"/>
            </a:xfrm>
            <a:custGeom>
              <a:avLst/>
              <a:gdLst>
                <a:gd name="csX0" fmla="*/ 0 w 10371"/>
                <a:gd name="csY0" fmla="*/ 0 h 17813"/>
                <a:gd name="csX1" fmla="*/ 5306 w 10371"/>
                <a:gd name="csY1" fmla="*/ 0 h 17813"/>
                <a:gd name="csX2" fmla="*/ 9475 w 10371"/>
                <a:gd name="csY2" fmla="*/ 17055 h 17813"/>
                <a:gd name="csX3" fmla="*/ 4548 w 10371"/>
                <a:gd name="csY3" fmla="*/ 17813 h 17813"/>
                <a:gd name="csX4" fmla="*/ 379 w 10371"/>
                <a:gd name="csY4" fmla="*/ 0 h 17813"/>
              </a:gdLst>
              <a:ahLst/>
              <a:cxnLst>
                <a:cxn ang="0">
                  <a:pos x="csX0" y="csY0"/>
                </a:cxn>
                <a:cxn ang="0">
                  <a:pos x="csX1" y="csY1"/>
                </a:cxn>
                <a:cxn ang="0">
                  <a:pos x="csX2" y="csY2"/>
                </a:cxn>
                <a:cxn ang="0">
                  <a:pos x="csX3" y="csY3"/>
                </a:cxn>
                <a:cxn ang="0">
                  <a:pos x="csX4" y="csY4"/>
                </a:cxn>
              </a:cxnLst>
              <a:rect l="l" t="t" r="r" b="b"/>
              <a:pathLst>
                <a:path w="10371" h="17813">
                  <a:moveTo>
                    <a:pt x="0" y="0"/>
                  </a:moveTo>
                  <a:cubicBezTo>
                    <a:pt x="2274" y="0"/>
                    <a:pt x="3032" y="0"/>
                    <a:pt x="5306" y="0"/>
                  </a:cubicBezTo>
                  <a:cubicBezTo>
                    <a:pt x="8338" y="2653"/>
                    <a:pt x="12128" y="13644"/>
                    <a:pt x="9475" y="17055"/>
                  </a:cubicBezTo>
                  <a:lnTo>
                    <a:pt x="4548" y="17813"/>
                  </a:lnTo>
                  <a:cubicBezTo>
                    <a:pt x="2274" y="12128"/>
                    <a:pt x="-1137" y="6064"/>
                    <a:pt x="379" y="0"/>
                  </a:cubicBezTo>
                  <a:close/>
                </a:path>
              </a:pathLst>
            </a:custGeom>
            <a:solidFill>
              <a:srgbClr val="AA4A05"/>
            </a:solidFill>
            <a:ln w="37845" cap="flat">
              <a:noFill/>
              <a:prstDash val="solid"/>
              <a:miter/>
            </a:ln>
          </p:spPr>
          <p:txBody>
            <a:bodyPr/>
            <a:lstStyle/>
            <a:p>
              <a:endParaRPr lang="en-PK"/>
            </a:p>
          </p:txBody>
        </p:sp>
        <p:sp>
          <p:nvSpPr>
            <p:cNvPr id="1149" name="Freeform: Shape 1148">
              <a:extLst>
                <a:ext uri="{FF2B5EF4-FFF2-40B4-BE49-F238E27FC236}">
                  <a16:creationId xmlns:a16="http://schemas.microsoft.com/office/drawing/2014/main" id="{C006AA4E-CA26-CDD4-B471-B7038FB9CDB2}"/>
                </a:ext>
              </a:extLst>
            </p:cNvPr>
            <p:cNvSpPr/>
            <p:nvPr/>
          </p:nvSpPr>
          <p:spPr>
            <a:xfrm>
              <a:off x="7496592" y="4377272"/>
              <a:ext cx="10505" cy="17813"/>
            </a:xfrm>
            <a:custGeom>
              <a:avLst/>
              <a:gdLst>
                <a:gd name="csX0" fmla="*/ 273 w 10505"/>
                <a:gd name="csY0" fmla="*/ 2653 h 17813"/>
                <a:gd name="csX1" fmla="*/ 3305 w 10505"/>
                <a:gd name="csY1" fmla="*/ 0 h 17813"/>
                <a:gd name="csX2" fmla="*/ 10506 w 10505"/>
                <a:gd name="csY2" fmla="*/ 17813 h 17813"/>
                <a:gd name="csX3" fmla="*/ 3305 w 10505"/>
                <a:gd name="csY3" fmla="*/ 17434 h 17813"/>
                <a:gd name="csX4" fmla="*/ 652 w 10505"/>
                <a:gd name="csY4" fmla="*/ 2653 h 17813"/>
              </a:gdLst>
              <a:ahLst/>
              <a:cxnLst>
                <a:cxn ang="0">
                  <a:pos x="csX0" y="csY0"/>
                </a:cxn>
                <a:cxn ang="0">
                  <a:pos x="csX1" y="csY1"/>
                </a:cxn>
                <a:cxn ang="0">
                  <a:pos x="csX2" y="csY2"/>
                </a:cxn>
                <a:cxn ang="0">
                  <a:pos x="csX3" y="csY3"/>
                </a:cxn>
                <a:cxn ang="0">
                  <a:pos x="csX4" y="csY4"/>
                </a:cxn>
              </a:cxnLst>
              <a:rect l="l" t="t" r="r" b="b"/>
              <a:pathLst>
                <a:path w="10505" h="17813">
                  <a:moveTo>
                    <a:pt x="273" y="2653"/>
                  </a:moveTo>
                  <a:cubicBezTo>
                    <a:pt x="1789" y="379"/>
                    <a:pt x="1031" y="758"/>
                    <a:pt x="3305" y="0"/>
                  </a:cubicBezTo>
                  <a:cubicBezTo>
                    <a:pt x="8232" y="1516"/>
                    <a:pt x="10127" y="13265"/>
                    <a:pt x="10506" y="17813"/>
                  </a:cubicBezTo>
                  <a:cubicBezTo>
                    <a:pt x="7853" y="17813"/>
                    <a:pt x="5579" y="17813"/>
                    <a:pt x="3305" y="17434"/>
                  </a:cubicBezTo>
                  <a:cubicBezTo>
                    <a:pt x="1410" y="10612"/>
                    <a:pt x="-1243" y="10991"/>
                    <a:pt x="652" y="2653"/>
                  </a:cubicBezTo>
                  <a:close/>
                </a:path>
              </a:pathLst>
            </a:custGeom>
            <a:solidFill>
              <a:srgbClr val="AA4A05"/>
            </a:solidFill>
            <a:ln w="37845" cap="flat">
              <a:noFill/>
              <a:prstDash val="solid"/>
              <a:miter/>
            </a:ln>
          </p:spPr>
          <p:txBody>
            <a:bodyPr/>
            <a:lstStyle/>
            <a:p>
              <a:endParaRPr lang="en-PK"/>
            </a:p>
          </p:txBody>
        </p:sp>
        <p:sp>
          <p:nvSpPr>
            <p:cNvPr id="1150" name="Freeform: Shape 1149">
              <a:extLst>
                <a:ext uri="{FF2B5EF4-FFF2-40B4-BE49-F238E27FC236}">
                  <a16:creationId xmlns:a16="http://schemas.microsoft.com/office/drawing/2014/main" id="{CD08DBC0-BCF7-EAD1-F7D7-CAEB83E2C281}"/>
                </a:ext>
              </a:extLst>
            </p:cNvPr>
            <p:cNvSpPr/>
            <p:nvPr/>
          </p:nvSpPr>
          <p:spPr>
            <a:xfrm>
              <a:off x="7532427" y="4540245"/>
              <a:ext cx="10424" cy="18192"/>
            </a:xfrm>
            <a:custGeom>
              <a:avLst/>
              <a:gdLst>
                <a:gd name="csX0" fmla="*/ 1959 w 10424"/>
                <a:gd name="csY0" fmla="*/ 0 h 18192"/>
                <a:gd name="csX1" fmla="*/ 4612 w 10424"/>
                <a:gd name="csY1" fmla="*/ 0 h 18192"/>
                <a:gd name="csX2" fmla="*/ 9918 w 10424"/>
                <a:gd name="csY2" fmla="*/ 16676 h 18192"/>
                <a:gd name="csX3" fmla="*/ 7265 w 10424"/>
                <a:gd name="csY3" fmla="*/ 18192 h 18192"/>
                <a:gd name="csX4" fmla="*/ 443 w 10424"/>
                <a:gd name="csY4" fmla="*/ 758 h 18192"/>
                <a:gd name="csX5" fmla="*/ 2338 w 10424"/>
                <a:gd name="csY5" fmla="*/ 0 h 18192"/>
              </a:gdLst>
              <a:ahLst/>
              <a:cxnLst>
                <a:cxn ang="0">
                  <a:pos x="csX0" y="csY0"/>
                </a:cxn>
                <a:cxn ang="0">
                  <a:pos x="csX1" y="csY1"/>
                </a:cxn>
                <a:cxn ang="0">
                  <a:pos x="csX2" y="csY2"/>
                </a:cxn>
                <a:cxn ang="0">
                  <a:pos x="csX3" y="csY3"/>
                </a:cxn>
                <a:cxn ang="0">
                  <a:pos x="csX4" y="csY4"/>
                </a:cxn>
                <a:cxn ang="0">
                  <a:pos x="csX5" y="csY5"/>
                </a:cxn>
              </a:cxnLst>
              <a:rect l="l" t="t" r="r" b="b"/>
              <a:pathLst>
                <a:path w="10424" h="18192">
                  <a:moveTo>
                    <a:pt x="1959" y="0"/>
                  </a:moveTo>
                  <a:lnTo>
                    <a:pt x="4612" y="0"/>
                  </a:lnTo>
                  <a:cubicBezTo>
                    <a:pt x="8023" y="2274"/>
                    <a:pt x="11813" y="12507"/>
                    <a:pt x="9918" y="16676"/>
                  </a:cubicBezTo>
                  <a:cubicBezTo>
                    <a:pt x="9539" y="17435"/>
                    <a:pt x="8023" y="17813"/>
                    <a:pt x="7265" y="18192"/>
                  </a:cubicBezTo>
                  <a:cubicBezTo>
                    <a:pt x="3096" y="18192"/>
                    <a:pt x="-1452" y="4927"/>
                    <a:pt x="443" y="758"/>
                  </a:cubicBezTo>
                  <a:lnTo>
                    <a:pt x="2338" y="0"/>
                  </a:lnTo>
                  <a:close/>
                </a:path>
              </a:pathLst>
            </a:custGeom>
            <a:solidFill>
              <a:srgbClr val="AA4A05"/>
            </a:solidFill>
            <a:ln w="37845" cap="flat">
              <a:noFill/>
              <a:prstDash val="solid"/>
              <a:miter/>
            </a:ln>
          </p:spPr>
          <p:txBody>
            <a:bodyPr/>
            <a:lstStyle/>
            <a:p>
              <a:endParaRPr lang="en-PK"/>
            </a:p>
          </p:txBody>
        </p:sp>
        <p:sp>
          <p:nvSpPr>
            <p:cNvPr id="1151" name="Freeform: Shape 1150">
              <a:extLst>
                <a:ext uri="{FF2B5EF4-FFF2-40B4-BE49-F238E27FC236}">
                  <a16:creationId xmlns:a16="http://schemas.microsoft.com/office/drawing/2014/main" id="{49BCD4FB-3CDD-3E7A-FF3F-8346FDC4E69A}"/>
                </a:ext>
              </a:extLst>
            </p:cNvPr>
            <p:cNvSpPr/>
            <p:nvPr/>
          </p:nvSpPr>
          <p:spPr>
            <a:xfrm>
              <a:off x="7518502" y="4649357"/>
              <a:ext cx="10089" cy="18234"/>
            </a:xfrm>
            <a:custGeom>
              <a:avLst/>
              <a:gdLst>
                <a:gd name="csX0" fmla="*/ 4514 w 10089"/>
                <a:gd name="csY0" fmla="*/ 42 h 18234"/>
                <a:gd name="csX1" fmla="*/ 5272 w 10089"/>
                <a:gd name="csY1" fmla="*/ 42 h 18234"/>
                <a:gd name="csX2" fmla="*/ 9820 w 10089"/>
                <a:gd name="csY2" fmla="*/ 16719 h 18234"/>
                <a:gd name="csX3" fmla="*/ 5651 w 10089"/>
                <a:gd name="csY3" fmla="*/ 18234 h 18234"/>
                <a:gd name="csX4" fmla="*/ 345 w 10089"/>
                <a:gd name="csY4" fmla="*/ 1179 h 18234"/>
                <a:gd name="csX5" fmla="*/ 4514 w 10089"/>
                <a:gd name="csY5" fmla="*/ 42 h 18234"/>
              </a:gdLst>
              <a:ahLst/>
              <a:cxnLst>
                <a:cxn ang="0">
                  <a:pos x="csX0" y="csY0"/>
                </a:cxn>
                <a:cxn ang="0">
                  <a:pos x="csX1" y="csY1"/>
                </a:cxn>
                <a:cxn ang="0">
                  <a:pos x="csX2" y="csY2"/>
                </a:cxn>
                <a:cxn ang="0">
                  <a:pos x="csX3" y="csY3"/>
                </a:cxn>
                <a:cxn ang="0">
                  <a:pos x="csX4" y="csY4"/>
                </a:cxn>
                <a:cxn ang="0">
                  <a:pos x="csX5" y="csY5"/>
                </a:cxn>
              </a:cxnLst>
              <a:rect l="l" t="t" r="r" b="b"/>
              <a:pathLst>
                <a:path w="10089" h="18234">
                  <a:moveTo>
                    <a:pt x="4514" y="42"/>
                  </a:moveTo>
                  <a:lnTo>
                    <a:pt x="5272" y="42"/>
                  </a:lnTo>
                  <a:cubicBezTo>
                    <a:pt x="8304" y="2695"/>
                    <a:pt x="10957" y="12928"/>
                    <a:pt x="9820" y="16719"/>
                  </a:cubicBezTo>
                  <a:cubicBezTo>
                    <a:pt x="8304" y="18234"/>
                    <a:pt x="8683" y="17855"/>
                    <a:pt x="5651" y="18234"/>
                  </a:cubicBezTo>
                  <a:cubicBezTo>
                    <a:pt x="2619" y="18234"/>
                    <a:pt x="-1171" y="5727"/>
                    <a:pt x="345" y="1179"/>
                  </a:cubicBezTo>
                  <a:cubicBezTo>
                    <a:pt x="1861" y="-337"/>
                    <a:pt x="1861" y="42"/>
                    <a:pt x="4514" y="42"/>
                  </a:cubicBezTo>
                  <a:close/>
                </a:path>
              </a:pathLst>
            </a:custGeom>
            <a:solidFill>
              <a:srgbClr val="AA4A05"/>
            </a:solidFill>
            <a:ln w="37845" cap="flat">
              <a:noFill/>
              <a:prstDash val="solid"/>
              <a:miter/>
            </a:ln>
          </p:spPr>
          <p:txBody>
            <a:bodyPr/>
            <a:lstStyle/>
            <a:p>
              <a:endParaRPr lang="en-PK"/>
            </a:p>
          </p:txBody>
        </p:sp>
        <p:sp>
          <p:nvSpPr>
            <p:cNvPr id="1152" name="Freeform: Shape 1151">
              <a:extLst>
                <a:ext uri="{FF2B5EF4-FFF2-40B4-BE49-F238E27FC236}">
                  <a16:creationId xmlns:a16="http://schemas.microsoft.com/office/drawing/2014/main" id="{08DCABD1-83AA-47EF-3DE0-4A3DF82B15EE}"/>
                </a:ext>
              </a:extLst>
            </p:cNvPr>
            <p:cNvSpPr/>
            <p:nvPr/>
          </p:nvSpPr>
          <p:spPr>
            <a:xfrm>
              <a:off x="7511960" y="4535697"/>
              <a:ext cx="10241" cy="18192"/>
            </a:xfrm>
            <a:custGeom>
              <a:avLst/>
              <a:gdLst>
                <a:gd name="csX0" fmla="*/ 65 w 10241"/>
                <a:gd name="csY0" fmla="*/ 0 h 18192"/>
                <a:gd name="csX1" fmla="*/ 4613 w 10241"/>
                <a:gd name="csY1" fmla="*/ 0 h 18192"/>
                <a:gd name="csX2" fmla="*/ 9919 w 10241"/>
                <a:gd name="csY2" fmla="*/ 17434 h 18192"/>
                <a:gd name="csX3" fmla="*/ 7266 w 10241"/>
                <a:gd name="csY3" fmla="*/ 18192 h 18192"/>
                <a:gd name="csX4" fmla="*/ 65 w 10241"/>
                <a:gd name="csY4" fmla="*/ 379 h 18192"/>
              </a:gdLst>
              <a:ahLst/>
              <a:cxnLst>
                <a:cxn ang="0">
                  <a:pos x="csX0" y="csY0"/>
                </a:cxn>
                <a:cxn ang="0">
                  <a:pos x="csX1" y="csY1"/>
                </a:cxn>
                <a:cxn ang="0">
                  <a:pos x="csX2" y="csY2"/>
                </a:cxn>
                <a:cxn ang="0">
                  <a:pos x="csX3" y="csY3"/>
                </a:cxn>
                <a:cxn ang="0">
                  <a:pos x="csX4" y="csY4"/>
                </a:cxn>
              </a:cxnLst>
              <a:rect l="l" t="t" r="r" b="b"/>
              <a:pathLst>
                <a:path w="10241" h="18192">
                  <a:moveTo>
                    <a:pt x="65" y="0"/>
                  </a:moveTo>
                  <a:cubicBezTo>
                    <a:pt x="65" y="0"/>
                    <a:pt x="4234" y="0"/>
                    <a:pt x="4613" y="0"/>
                  </a:cubicBezTo>
                  <a:cubicBezTo>
                    <a:pt x="9161" y="2274"/>
                    <a:pt x="11056" y="12886"/>
                    <a:pt x="9919" y="17434"/>
                  </a:cubicBezTo>
                  <a:cubicBezTo>
                    <a:pt x="9540" y="17434"/>
                    <a:pt x="7645" y="18192"/>
                    <a:pt x="7266" y="18192"/>
                  </a:cubicBezTo>
                  <a:cubicBezTo>
                    <a:pt x="823" y="17813"/>
                    <a:pt x="-314" y="4927"/>
                    <a:pt x="65" y="379"/>
                  </a:cubicBezTo>
                  <a:close/>
                </a:path>
              </a:pathLst>
            </a:custGeom>
            <a:solidFill>
              <a:srgbClr val="AA4A05"/>
            </a:solidFill>
            <a:ln w="37845" cap="flat">
              <a:noFill/>
              <a:prstDash val="solid"/>
              <a:miter/>
            </a:ln>
          </p:spPr>
          <p:txBody>
            <a:bodyPr/>
            <a:lstStyle/>
            <a:p>
              <a:endParaRPr lang="en-PK"/>
            </a:p>
          </p:txBody>
        </p:sp>
        <p:sp>
          <p:nvSpPr>
            <p:cNvPr id="1153" name="Freeform: Shape 1152">
              <a:extLst>
                <a:ext uri="{FF2B5EF4-FFF2-40B4-BE49-F238E27FC236}">
                  <a16:creationId xmlns:a16="http://schemas.microsoft.com/office/drawing/2014/main" id="{CA93D61E-6A9B-433A-74AF-80A307D7DC96}"/>
                </a:ext>
              </a:extLst>
            </p:cNvPr>
            <p:cNvSpPr/>
            <p:nvPr/>
          </p:nvSpPr>
          <p:spPr>
            <a:xfrm>
              <a:off x="7490463" y="4621290"/>
              <a:ext cx="11328" cy="18661"/>
            </a:xfrm>
            <a:custGeom>
              <a:avLst/>
              <a:gdLst>
                <a:gd name="csX0" fmla="*/ 1474 w 11328"/>
                <a:gd name="csY0" fmla="*/ 10674 h 18661"/>
                <a:gd name="csX1" fmla="*/ 1474 w 11328"/>
                <a:gd name="csY1" fmla="*/ 62 h 18661"/>
                <a:gd name="csX2" fmla="*/ 11328 w 11328"/>
                <a:gd name="csY2" fmla="*/ 18254 h 18661"/>
                <a:gd name="csX3" fmla="*/ 2990 w 11328"/>
                <a:gd name="csY3" fmla="*/ 15222 h 18661"/>
                <a:gd name="csX4" fmla="*/ 1474 w 11328"/>
                <a:gd name="csY4" fmla="*/ 10295 h 18661"/>
              </a:gdLst>
              <a:ahLst/>
              <a:cxnLst>
                <a:cxn ang="0">
                  <a:pos x="csX0" y="csY0"/>
                </a:cxn>
                <a:cxn ang="0">
                  <a:pos x="csX1" y="csY1"/>
                </a:cxn>
                <a:cxn ang="0">
                  <a:pos x="csX2" y="csY2"/>
                </a:cxn>
                <a:cxn ang="0">
                  <a:pos x="csX3" y="csY3"/>
                </a:cxn>
                <a:cxn ang="0">
                  <a:pos x="csX4" y="csY4"/>
                </a:cxn>
              </a:cxnLst>
              <a:rect l="l" t="t" r="r" b="b"/>
              <a:pathLst>
                <a:path w="11328" h="18661">
                  <a:moveTo>
                    <a:pt x="1474" y="10674"/>
                  </a:moveTo>
                  <a:cubicBezTo>
                    <a:pt x="337" y="7642"/>
                    <a:pt x="-1179" y="2715"/>
                    <a:pt x="1474" y="62"/>
                  </a:cubicBezTo>
                  <a:cubicBezTo>
                    <a:pt x="7917" y="-1075"/>
                    <a:pt x="10570" y="13706"/>
                    <a:pt x="11328" y="18254"/>
                  </a:cubicBezTo>
                  <a:cubicBezTo>
                    <a:pt x="6780" y="18633"/>
                    <a:pt x="4885" y="19770"/>
                    <a:pt x="2990" y="15222"/>
                  </a:cubicBezTo>
                  <a:cubicBezTo>
                    <a:pt x="2990" y="14085"/>
                    <a:pt x="1853" y="11432"/>
                    <a:pt x="1474" y="10295"/>
                  </a:cubicBezTo>
                  <a:close/>
                </a:path>
              </a:pathLst>
            </a:custGeom>
            <a:solidFill>
              <a:srgbClr val="AA4A05"/>
            </a:solidFill>
            <a:ln w="37845" cap="flat">
              <a:noFill/>
              <a:prstDash val="solid"/>
              <a:miter/>
            </a:ln>
          </p:spPr>
          <p:txBody>
            <a:bodyPr/>
            <a:lstStyle/>
            <a:p>
              <a:endParaRPr lang="en-PK"/>
            </a:p>
          </p:txBody>
        </p:sp>
        <p:sp>
          <p:nvSpPr>
            <p:cNvPr id="1154" name="Freeform: Shape 1153">
              <a:extLst>
                <a:ext uri="{FF2B5EF4-FFF2-40B4-BE49-F238E27FC236}">
                  <a16:creationId xmlns:a16="http://schemas.microsoft.com/office/drawing/2014/main" id="{DCC9FFE8-9A92-263A-3DFF-9AEFA9243A25}"/>
                </a:ext>
              </a:extLst>
            </p:cNvPr>
            <p:cNvSpPr/>
            <p:nvPr/>
          </p:nvSpPr>
          <p:spPr>
            <a:xfrm>
              <a:off x="7538977" y="4561469"/>
              <a:ext cx="10601" cy="18192"/>
            </a:xfrm>
            <a:custGeom>
              <a:avLst/>
              <a:gdLst>
                <a:gd name="csX0" fmla="*/ 3748 w 10601"/>
                <a:gd name="csY0" fmla="*/ 379 h 18192"/>
                <a:gd name="csX1" fmla="*/ 10570 w 10601"/>
                <a:gd name="csY1" fmla="*/ 15160 h 18192"/>
                <a:gd name="csX2" fmla="*/ 8296 w 10601"/>
                <a:gd name="csY2" fmla="*/ 18192 h 18192"/>
                <a:gd name="csX3" fmla="*/ 3748 w 10601"/>
                <a:gd name="csY3" fmla="*/ 16297 h 18192"/>
                <a:gd name="csX4" fmla="*/ 337 w 10601"/>
                <a:gd name="csY4" fmla="*/ 1895 h 18192"/>
                <a:gd name="csX5" fmla="*/ 3748 w 10601"/>
                <a:gd name="csY5" fmla="*/ 0 h 18192"/>
              </a:gdLst>
              <a:ahLst/>
              <a:cxnLst>
                <a:cxn ang="0">
                  <a:pos x="csX0" y="csY0"/>
                </a:cxn>
                <a:cxn ang="0">
                  <a:pos x="csX1" y="csY1"/>
                </a:cxn>
                <a:cxn ang="0">
                  <a:pos x="csX2" y="csY2"/>
                </a:cxn>
                <a:cxn ang="0">
                  <a:pos x="csX3" y="csY3"/>
                </a:cxn>
                <a:cxn ang="0">
                  <a:pos x="csX4" y="csY4"/>
                </a:cxn>
                <a:cxn ang="0">
                  <a:pos x="csX5" y="csY5"/>
                </a:cxn>
              </a:cxnLst>
              <a:rect l="l" t="t" r="r" b="b"/>
              <a:pathLst>
                <a:path w="10601" h="18192">
                  <a:moveTo>
                    <a:pt x="3748" y="379"/>
                  </a:moveTo>
                  <a:cubicBezTo>
                    <a:pt x="7917" y="758"/>
                    <a:pt x="10949" y="11370"/>
                    <a:pt x="10570" y="15160"/>
                  </a:cubicBezTo>
                  <a:cubicBezTo>
                    <a:pt x="10570" y="16676"/>
                    <a:pt x="9433" y="17434"/>
                    <a:pt x="8296" y="18192"/>
                  </a:cubicBezTo>
                  <a:cubicBezTo>
                    <a:pt x="6401" y="18192"/>
                    <a:pt x="4885" y="18192"/>
                    <a:pt x="3748" y="16297"/>
                  </a:cubicBezTo>
                  <a:cubicBezTo>
                    <a:pt x="1095" y="11749"/>
                    <a:pt x="-801" y="7580"/>
                    <a:pt x="337" y="1895"/>
                  </a:cubicBezTo>
                  <a:cubicBezTo>
                    <a:pt x="1474" y="0"/>
                    <a:pt x="1095" y="758"/>
                    <a:pt x="3748" y="0"/>
                  </a:cubicBezTo>
                  <a:close/>
                </a:path>
              </a:pathLst>
            </a:custGeom>
            <a:solidFill>
              <a:srgbClr val="AA4A05"/>
            </a:solidFill>
            <a:ln w="37845" cap="flat">
              <a:noFill/>
              <a:prstDash val="solid"/>
              <a:miter/>
            </a:ln>
          </p:spPr>
          <p:txBody>
            <a:bodyPr/>
            <a:lstStyle/>
            <a:p>
              <a:endParaRPr lang="en-PK"/>
            </a:p>
          </p:txBody>
        </p:sp>
        <p:sp>
          <p:nvSpPr>
            <p:cNvPr id="1155" name="Freeform: Shape 1154">
              <a:extLst>
                <a:ext uri="{FF2B5EF4-FFF2-40B4-BE49-F238E27FC236}">
                  <a16:creationId xmlns:a16="http://schemas.microsoft.com/office/drawing/2014/main" id="{01406D85-089A-1211-AFE9-BB4C98D3CB6F}"/>
                </a:ext>
              </a:extLst>
            </p:cNvPr>
            <p:cNvSpPr/>
            <p:nvPr/>
          </p:nvSpPr>
          <p:spPr>
            <a:xfrm>
              <a:off x="7489200" y="4446630"/>
              <a:ext cx="9275" cy="24256"/>
            </a:xfrm>
            <a:custGeom>
              <a:avLst/>
              <a:gdLst>
                <a:gd name="csX0" fmla="*/ 463 w 9275"/>
                <a:gd name="csY0" fmla="*/ 0 h 24256"/>
                <a:gd name="csX1" fmla="*/ 3116 w 9275"/>
                <a:gd name="csY1" fmla="*/ 0 h 24256"/>
                <a:gd name="csX2" fmla="*/ 8801 w 9275"/>
                <a:gd name="csY2" fmla="*/ 17434 h 24256"/>
                <a:gd name="csX3" fmla="*/ 5769 w 9275"/>
                <a:gd name="csY3" fmla="*/ 18571 h 24256"/>
                <a:gd name="csX4" fmla="*/ 1221 w 9275"/>
                <a:gd name="csY4" fmla="*/ 16676 h 24256"/>
                <a:gd name="csX5" fmla="*/ 842 w 9275"/>
                <a:gd name="csY5" fmla="*/ 24256 h 24256"/>
                <a:gd name="csX6" fmla="*/ 842 w 9275"/>
                <a:gd name="csY6" fmla="*/ 13644 h 24256"/>
                <a:gd name="csX7" fmla="*/ 463 w 9275"/>
                <a:gd name="csY7" fmla="*/ 0 h 2425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9275" h="24256">
                  <a:moveTo>
                    <a:pt x="463" y="0"/>
                  </a:moveTo>
                  <a:lnTo>
                    <a:pt x="3116" y="0"/>
                  </a:lnTo>
                  <a:cubicBezTo>
                    <a:pt x="6527" y="2274"/>
                    <a:pt x="10697" y="13265"/>
                    <a:pt x="8801" y="17434"/>
                  </a:cubicBezTo>
                  <a:cubicBezTo>
                    <a:pt x="7664" y="18571"/>
                    <a:pt x="7664" y="18571"/>
                    <a:pt x="5769" y="18571"/>
                  </a:cubicBezTo>
                  <a:cubicBezTo>
                    <a:pt x="3116" y="17813"/>
                    <a:pt x="3495" y="16676"/>
                    <a:pt x="1221" y="16676"/>
                  </a:cubicBezTo>
                  <a:cubicBezTo>
                    <a:pt x="1600" y="19329"/>
                    <a:pt x="2358" y="21982"/>
                    <a:pt x="842" y="24256"/>
                  </a:cubicBezTo>
                  <a:cubicBezTo>
                    <a:pt x="-1053" y="20845"/>
                    <a:pt x="842" y="16676"/>
                    <a:pt x="842" y="13644"/>
                  </a:cubicBezTo>
                  <a:cubicBezTo>
                    <a:pt x="842" y="8717"/>
                    <a:pt x="-295" y="4548"/>
                    <a:pt x="463" y="0"/>
                  </a:cubicBezTo>
                  <a:close/>
                </a:path>
              </a:pathLst>
            </a:custGeom>
            <a:solidFill>
              <a:srgbClr val="AA4A05"/>
            </a:solidFill>
            <a:ln w="37845" cap="flat">
              <a:noFill/>
              <a:prstDash val="solid"/>
              <a:miter/>
            </a:ln>
          </p:spPr>
          <p:txBody>
            <a:bodyPr/>
            <a:lstStyle/>
            <a:p>
              <a:endParaRPr lang="en-PK"/>
            </a:p>
          </p:txBody>
        </p:sp>
        <p:sp>
          <p:nvSpPr>
            <p:cNvPr id="1156" name="Freeform: Shape 1155">
              <a:extLst>
                <a:ext uri="{FF2B5EF4-FFF2-40B4-BE49-F238E27FC236}">
                  <a16:creationId xmlns:a16="http://schemas.microsoft.com/office/drawing/2014/main" id="{33AE505D-3F0D-0C6C-35BF-47F8A782CD0B}"/>
                </a:ext>
              </a:extLst>
            </p:cNvPr>
            <p:cNvSpPr/>
            <p:nvPr/>
          </p:nvSpPr>
          <p:spPr>
            <a:xfrm>
              <a:off x="7513162" y="4505755"/>
              <a:ext cx="9720" cy="17963"/>
            </a:xfrm>
            <a:custGeom>
              <a:avLst/>
              <a:gdLst>
                <a:gd name="csX0" fmla="*/ 0 w 9720"/>
                <a:gd name="csY0" fmla="*/ 0 h 17963"/>
                <a:gd name="csX1" fmla="*/ 3790 w 9720"/>
                <a:gd name="csY1" fmla="*/ 0 h 17963"/>
                <a:gd name="csX2" fmla="*/ 9475 w 9720"/>
                <a:gd name="csY2" fmla="*/ 17813 h 17963"/>
                <a:gd name="csX3" fmla="*/ 3790 w 9720"/>
                <a:gd name="csY3" fmla="*/ 16676 h 17963"/>
                <a:gd name="csX4" fmla="*/ 379 w 9720"/>
                <a:gd name="csY4" fmla="*/ 0 h 17963"/>
              </a:gdLst>
              <a:ahLst/>
              <a:cxnLst>
                <a:cxn ang="0">
                  <a:pos x="csX0" y="csY0"/>
                </a:cxn>
                <a:cxn ang="0">
                  <a:pos x="csX1" y="csY1"/>
                </a:cxn>
                <a:cxn ang="0">
                  <a:pos x="csX2" y="csY2"/>
                </a:cxn>
                <a:cxn ang="0">
                  <a:pos x="csX3" y="csY3"/>
                </a:cxn>
                <a:cxn ang="0">
                  <a:pos x="csX4" y="csY4"/>
                </a:cxn>
              </a:cxnLst>
              <a:rect l="l" t="t" r="r" b="b"/>
              <a:pathLst>
                <a:path w="9720" h="17963">
                  <a:moveTo>
                    <a:pt x="0" y="0"/>
                  </a:moveTo>
                  <a:lnTo>
                    <a:pt x="3790" y="0"/>
                  </a:lnTo>
                  <a:cubicBezTo>
                    <a:pt x="9475" y="2274"/>
                    <a:pt x="10233" y="12886"/>
                    <a:pt x="9475" y="17813"/>
                  </a:cubicBezTo>
                  <a:cubicBezTo>
                    <a:pt x="7201" y="17813"/>
                    <a:pt x="5685" y="18571"/>
                    <a:pt x="3790" y="16676"/>
                  </a:cubicBezTo>
                  <a:cubicBezTo>
                    <a:pt x="0" y="12128"/>
                    <a:pt x="0" y="5685"/>
                    <a:pt x="379" y="0"/>
                  </a:cubicBezTo>
                  <a:close/>
                </a:path>
              </a:pathLst>
            </a:custGeom>
            <a:solidFill>
              <a:srgbClr val="AA4A05"/>
            </a:solidFill>
            <a:ln w="37845" cap="flat">
              <a:noFill/>
              <a:prstDash val="solid"/>
              <a:miter/>
            </a:ln>
          </p:spPr>
          <p:txBody>
            <a:bodyPr/>
            <a:lstStyle/>
            <a:p>
              <a:endParaRPr lang="en-PK"/>
            </a:p>
          </p:txBody>
        </p:sp>
        <p:sp>
          <p:nvSpPr>
            <p:cNvPr id="1157" name="Freeform: Shape 1156">
              <a:extLst>
                <a:ext uri="{FF2B5EF4-FFF2-40B4-BE49-F238E27FC236}">
                  <a16:creationId xmlns:a16="http://schemas.microsoft.com/office/drawing/2014/main" id="{3DE3B6A6-EC87-1CAD-CD38-1098AA717C47}"/>
                </a:ext>
              </a:extLst>
            </p:cNvPr>
            <p:cNvSpPr/>
            <p:nvPr/>
          </p:nvSpPr>
          <p:spPr>
            <a:xfrm>
              <a:off x="7514168" y="4475435"/>
              <a:ext cx="9518" cy="18950"/>
            </a:xfrm>
            <a:custGeom>
              <a:avLst/>
              <a:gdLst>
                <a:gd name="csX0" fmla="*/ 510 w 9518"/>
                <a:gd name="csY0" fmla="*/ 0 h 18950"/>
                <a:gd name="csX1" fmla="*/ 3921 w 9518"/>
                <a:gd name="csY1" fmla="*/ 379 h 18950"/>
                <a:gd name="csX2" fmla="*/ 8848 w 9518"/>
                <a:gd name="csY2" fmla="*/ 18950 h 18950"/>
                <a:gd name="csX3" fmla="*/ 510 w 9518"/>
                <a:gd name="csY3" fmla="*/ 0 h 18950"/>
              </a:gdLst>
              <a:ahLst/>
              <a:cxnLst>
                <a:cxn ang="0">
                  <a:pos x="csX0" y="csY0"/>
                </a:cxn>
                <a:cxn ang="0">
                  <a:pos x="csX1" y="csY1"/>
                </a:cxn>
                <a:cxn ang="0">
                  <a:pos x="csX2" y="csY2"/>
                </a:cxn>
                <a:cxn ang="0">
                  <a:pos x="csX3" y="csY3"/>
                </a:cxn>
              </a:cxnLst>
              <a:rect l="l" t="t" r="r" b="b"/>
              <a:pathLst>
                <a:path w="9518" h="18950">
                  <a:moveTo>
                    <a:pt x="510" y="0"/>
                  </a:moveTo>
                  <a:cubicBezTo>
                    <a:pt x="510" y="0"/>
                    <a:pt x="2784" y="0"/>
                    <a:pt x="3921" y="379"/>
                  </a:cubicBezTo>
                  <a:cubicBezTo>
                    <a:pt x="8469" y="3032"/>
                    <a:pt x="10743" y="14023"/>
                    <a:pt x="8848" y="18950"/>
                  </a:cubicBezTo>
                  <a:cubicBezTo>
                    <a:pt x="-627" y="18192"/>
                    <a:pt x="-627" y="7201"/>
                    <a:pt x="510" y="0"/>
                  </a:cubicBezTo>
                  <a:close/>
                </a:path>
              </a:pathLst>
            </a:custGeom>
            <a:solidFill>
              <a:srgbClr val="AA4A05"/>
            </a:solidFill>
            <a:ln w="37845" cap="flat">
              <a:noFill/>
              <a:prstDash val="solid"/>
              <a:miter/>
            </a:ln>
          </p:spPr>
          <p:txBody>
            <a:bodyPr/>
            <a:lstStyle/>
            <a:p>
              <a:endParaRPr lang="en-PK"/>
            </a:p>
          </p:txBody>
        </p:sp>
        <p:sp>
          <p:nvSpPr>
            <p:cNvPr id="1158" name="Freeform: Shape 1157">
              <a:extLst>
                <a:ext uri="{FF2B5EF4-FFF2-40B4-BE49-F238E27FC236}">
                  <a16:creationId xmlns:a16="http://schemas.microsoft.com/office/drawing/2014/main" id="{A59B44D0-0444-49FD-06CF-A5FC55181205}"/>
                </a:ext>
              </a:extLst>
            </p:cNvPr>
            <p:cNvSpPr/>
            <p:nvPr/>
          </p:nvSpPr>
          <p:spPr>
            <a:xfrm>
              <a:off x="7501413" y="4461032"/>
              <a:ext cx="9398" cy="17813"/>
            </a:xfrm>
            <a:custGeom>
              <a:avLst/>
              <a:gdLst>
                <a:gd name="csX0" fmla="*/ 0 w 9398"/>
                <a:gd name="csY0" fmla="*/ 379 h 17813"/>
                <a:gd name="csX1" fmla="*/ 4548 w 9398"/>
                <a:gd name="csY1" fmla="*/ 379 h 17813"/>
                <a:gd name="csX2" fmla="*/ 9096 w 9398"/>
                <a:gd name="csY2" fmla="*/ 17813 h 17813"/>
                <a:gd name="csX3" fmla="*/ 6064 w 9398"/>
                <a:gd name="csY3" fmla="*/ 17813 h 17813"/>
                <a:gd name="csX4" fmla="*/ 379 w 9398"/>
                <a:gd name="csY4" fmla="*/ 0 h 17813"/>
              </a:gdLst>
              <a:ahLst/>
              <a:cxnLst>
                <a:cxn ang="0">
                  <a:pos x="csX0" y="csY0"/>
                </a:cxn>
                <a:cxn ang="0">
                  <a:pos x="csX1" y="csY1"/>
                </a:cxn>
                <a:cxn ang="0">
                  <a:pos x="csX2" y="csY2"/>
                </a:cxn>
                <a:cxn ang="0">
                  <a:pos x="csX3" y="csY3"/>
                </a:cxn>
                <a:cxn ang="0">
                  <a:pos x="csX4" y="csY4"/>
                </a:cxn>
              </a:cxnLst>
              <a:rect l="l" t="t" r="r" b="b"/>
              <a:pathLst>
                <a:path w="9398" h="17813">
                  <a:moveTo>
                    <a:pt x="0" y="379"/>
                  </a:moveTo>
                  <a:cubicBezTo>
                    <a:pt x="0" y="379"/>
                    <a:pt x="3790" y="379"/>
                    <a:pt x="4548" y="379"/>
                  </a:cubicBezTo>
                  <a:cubicBezTo>
                    <a:pt x="9475" y="2274"/>
                    <a:pt x="9854" y="14023"/>
                    <a:pt x="9096" y="17813"/>
                  </a:cubicBezTo>
                  <a:cubicBezTo>
                    <a:pt x="7959" y="17813"/>
                    <a:pt x="7201" y="17813"/>
                    <a:pt x="6064" y="17813"/>
                  </a:cubicBezTo>
                  <a:cubicBezTo>
                    <a:pt x="1137" y="15160"/>
                    <a:pt x="-379" y="4927"/>
                    <a:pt x="379" y="0"/>
                  </a:cubicBezTo>
                  <a:close/>
                </a:path>
              </a:pathLst>
            </a:custGeom>
            <a:solidFill>
              <a:srgbClr val="AA4A05"/>
            </a:solidFill>
            <a:ln w="37845" cap="flat">
              <a:noFill/>
              <a:prstDash val="solid"/>
              <a:miter/>
            </a:ln>
          </p:spPr>
          <p:txBody>
            <a:bodyPr/>
            <a:lstStyle/>
            <a:p>
              <a:endParaRPr lang="en-PK"/>
            </a:p>
          </p:txBody>
        </p:sp>
        <p:sp>
          <p:nvSpPr>
            <p:cNvPr id="1159" name="Freeform: Shape 1158">
              <a:extLst>
                <a:ext uri="{FF2B5EF4-FFF2-40B4-BE49-F238E27FC236}">
                  <a16:creationId xmlns:a16="http://schemas.microsoft.com/office/drawing/2014/main" id="{1F353567-5E7E-A815-38C0-5C1663380DAA}"/>
                </a:ext>
              </a:extLst>
            </p:cNvPr>
            <p:cNvSpPr/>
            <p:nvPr/>
          </p:nvSpPr>
          <p:spPr>
            <a:xfrm>
              <a:off x="7493450" y="4468612"/>
              <a:ext cx="9770" cy="17813"/>
            </a:xfrm>
            <a:custGeom>
              <a:avLst/>
              <a:gdLst>
                <a:gd name="csX0" fmla="*/ 383 w 9770"/>
                <a:gd name="csY0" fmla="*/ 379 h 17813"/>
                <a:gd name="csX1" fmla="*/ 4173 w 9770"/>
                <a:gd name="csY1" fmla="*/ 379 h 17813"/>
                <a:gd name="csX2" fmla="*/ 9479 w 9770"/>
                <a:gd name="csY2" fmla="*/ 17813 h 17813"/>
                <a:gd name="csX3" fmla="*/ 6826 w 9770"/>
                <a:gd name="csY3" fmla="*/ 17813 h 17813"/>
                <a:gd name="csX4" fmla="*/ 3 w 9770"/>
                <a:gd name="csY4" fmla="*/ 0 h 17813"/>
              </a:gdLst>
              <a:ahLst/>
              <a:cxnLst>
                <a:cxn ang="0">
                  <a:pos x="csX0" y="csY0"/>
                </a:cxn>
                <a:cxn ang="0">
                  <a:pos x="csX1" y="csY1"/>
                </a:cxn>
                <a:cxn ang="0">
                  <a:pos x="csX2" y="csY2"/>
                </a:cxn>
                <a:cxn ang="0">
                  <a:pos x="csX3" y="csY3"/>
                </a:cxn>
                <a:cxn ang="0">
                  <a:pos x="csX4" y="csY4"/>
                </a:cxn>
              </a:cxnLst>
              <a:rect l="l" t="t" r="r" b="b"/>
              <a:pathLst>
                <a:path w="9770" h="17813">
                  <a:moveTo>
                    <a:pt x="383" y="379"/>
                  </a:moveTo>
                  <a:cubicBezTo>
                    <a:pt x="383" y="379"/>
                    <a:pt x="4173" y="379"/>
                    <a:pt x="4173" y="379"/>
                  </a:cubicBezTo>
                  <a:cubicBezTo>
                    <a:pt x="9858" y="3032"/>
                    <a:pt x="10237" y="12507"/>
                    <a:pt x="9479" y="17813"/>
                  </a:cubicBezTo>
                  <a:cubicBezTo>
                    <a:pt x="8721" y="17813"/>
                    <a:pt x="7584" y="17813"/>
                    <a:pt x="6826" y="17813"/>
                  </a:cubicBezTo>
                  <a:cubicBezTo>
                    <a:pt x="-375" y="17813"/>
                    <a:pt x="3" y="4927"/>
                    <a:pt x="3" y="0"/>
                  </a:cubicBezTo>
                  <a:close/>
                </a:path>
              </a:pathLst>
            </a:custGeom>
            <a:solidFill>
              <a:srgbClr val="AA4A05"/>
            </a:solidFill>
            <a:ln w="37845" cap="flat">
              <a:noFill/>
              <a:prstDash val="solid"/>
              <a:miter/>
            </a:ln>
          </p:spPr>
          <p:txBody>
            <a:bodyPr/>
            <a:lstStyle/>
            <a:p>
              <a:endParaRPr lang="en-PK"/>
            </a:p>
          </p:txBody>
        </p:sp>
        <p:sp>
          <p:nvSpPr>
            <p:cNvPr id="1160" name="Freeform: Shape 1159">
              <a:extLst>
                <a:ext uri="{FF2B5EF4-FFF2-40B4-BE49-F238E27FC236}">
                  <a16:creationId xmlns:a16="http://schemas.microsoft.com/office/drawing/2014/main" id="{F9061C6E-E208-9AC2-96C3-1BE943084D76}"/>
                </a:ext>
              </a:extLst>
            </p:cNvPr>
            <p:cNvSpPr/>
            <p:nvPr/>
          </p:nvSpPr>
          <p:spPr>
            <a:xfrm>
              <a:off x="7532629" y="4571702"/>
              <a:ext cx="10397" cy="17055"/>
            </a:xfrm>
            <a:custGeom>
              <a:avLst/>
              <a:gdLst>
                <a:gd name="csX0" fmla="*/ 999 w 10397"/>
                <a:gd name="csY0" fmla="*/ 0 h 17055"/>
                <a:gd name="csX1" fmla="*/ 5547 w 10397"/>
                <a:gd name="csY1" fmla="*/ 0 h 17055"/>
                <a:gd name="csX2" fmla="*/ 9337 w 10397"/>
                <a:gd name="csY2" fmla="*/ 17055 h 17055"/>
                <a:gd name="csX3" fmla="*/ 6305 w 10397"/>
                <a:gd name="csY3" fmla="*/ 17055 h 17055"/>
                <a:gd name="csX4" fmla="*/ 241 w 10397"/>
                <a:gd name="csY4" fmla="*/ 758 h 17055"/>
                <a:gd name="csX5" fmla="*/ 1378 w 10397"/>
                <a:gd name="csY5" fmla="*/ 0 h 17055"/>
              </a:gdLst>
              <a:ahLst/>
              <a:cxnLst>
                <a:cxn ang="0">
                  <a:pos x="csX0" y="csY0"/>
                </a:cxn>
                <a:cxn ang="0">
                  <a:pos x="csX1" y="csY1"/>
                </a:cxn>
                <a:cxn ang="0">
                  <a:pos x="csX2" y="csY2"/>
                </a:cxn>
                <a:cxn ang="0">
                  <a:pos x="csX3" y="csY3"/>
                </a:cxn>
                <a:cxn ang="0">
                  <a:pos x="csX4" y="csY4"/>
                </a:cxn>
                <a:cxn ang="0">
                  <a:pos x="csX5" y="csY5"/>
                </a:cxn>
              </a:cxnLst>
              <a:rect l="l" t="t" r="r" b="b"/>
              <a:pathLst>
                <a:path w="10397" h="17055">
                  <a:moveTo>
                    <a:pt x="999" y="0"/>
                  </a:moveTo>
                  <a:cubicBezTo>
                    <a:pt x="999" y="0"/>
                    <a:pt x="3652" y="0"/>
                    <a:pt x="5547" y="0"/>
                  </a:cubicBezTo>
                  <a:cubicBezTo>
                    <a:pt x="8200" y="3032"/>
                    <a:pt x="12369" y="14402"/>
                    <a:pt x="9337" y="17055"/>
                  </a:cubicBezTo>
                  <a:lnTo>
                    <a:pt x="6305" y="17055"/>
                  </a:lnTo>
                  <a:cubicBezTo>
                    <a:pt x="2136" y="15160"/>
                    <a:pt x="-896" y="4927"/>
                    <a:pt x="241" y="758"/>
                  </a:cubicBezTo>
                  <a:lnTo>
                    <a:pt x="1378" y="0"/>
                  </a:lnTo>
                  <a:close/>
                </a:path>
              </a:pathLst>
            </a:custGeom>
            <a:solidFill>
              <a:srgbClr val="AA4A05"/>
            </a:solidFill>
            <a:ln w="37845" cap="flat">
              <a:noFill/>
              <a:prstDash val="solid"/>
              <a:miter/>
            </a:ln>
          </p:spPr>
          <p:txBody>
            <a:bodyPr/>
            <a:lstStyle/>
            <a:p>
              <a:endParaRPr lang="en-PK"/>
            </a:p>
          </p:txBody>
        </p:sp>
        <p:sp>
          <p:nvSpPr>
            <p:cNvPr id="1161" name="Freeform: Shape 1160">
              <a:extLst>
                <a:ext uri="{FF2B5EF4-FFF2-40B4-BE49-F238E27FC236}">
                  <a16:creationId xmlns:a16="http://schemas.microsoft.com/office/drawing/2014/main" id="{8FF014F4-F32E-817B-1D8D-E99BC7650816}"/>
                </a:ext>
              </a:extLst>
            </p:cNvPr>
            <p:cNvSpPr/>
            <p:nvPr/>
          </p:nvSpPr>
          <p:spPr>
            <a:xfrm>
              <a:off x="7545756" y="4706256"/>
              <a:ext cx="10345" cy="17127"/>
            </a:xfrm>
            <a:custGeom>
              <a:avLst/>
              <a:gdLst>
                <a:gd name="csX0" fmla="*/ 379 w 10345"/>
                <a:gd name="csY0" fmla="*/ 6437 h 17127"/>
                <a:gd name="csX1" fmla="*/ 379 w 10345"/>
                <a:gd name="csY1" fmla="*/ 752 h 17127"/>
                <a:gd name="csX2" fmla="*/ 9096 w 10345"/>
                <a:gd name="csY2" fmla="*/ 17049 h 17127"/>
                <a:gd name="csX3" fmla="*/ 1137 w 10345"/>
                <a:gd name="csY3" fmla="*/ 9848 h 17127"/>
                <a:gd name="csX4" fmla="*/ 0 w 10345"/>
                <a:gd name="csY4" fmla="*/ 6437 h 17127"/>
              </a:gdLst>
              <a:ahLst/>
              <a:cxnLst>
                <a:cxn ang="0">
                  <a:pos x="csX0" y="csY0"/>
                </a:cxn>
                <a:cxn ang="0">
                  <a:pos x="csX1" y="csY1"/>
                </a:cxn>
                <a:cxn ang="0">
                  <a:pos x="csX2" y="csY2"/>
                </a:cxn>
                <a:cxn ang="0">
                  <a:pos x="csX3" y="csY3"/>
                </a:cxn>
                <a:cxn ang="0">
                  <a:pos x="csX4" y="csY4"/>
                </a:cxn>
              </a:cxnLst>
              <a:rect l="l" t="t" r="r" b="b"/>
              <a:pathLst>
                <a:path w="10345" h="17127">
                  <a:moveTo>
                    <a:pt x="379" y="6437"/>
                  </a:moveTo>
                  <a:cubicBezTo>
                    <a:pt x="379" y="4163"/>
                    <a:pt x="-379" y="2268"/>
                    <a:pt x="379" y="752"/>
                  </a:cubicBezTo>
                  <a:cubicBezTo>
                    <a:pt x="8717" y="-3796"/>
                    <a:pt x="12507" y="13638"/>
                    <a:pt x="9096" y="17049"/>
                  </a:cubicBezTo>
                  <a:cubicBezTo>
                    <a:pt x="5306" y="17807"/>
                    <a:pt x="1895" y="12880"/>
                    <a:pt x="1137" y="9848"/>
                  </a:cubicBezTo>
                  <a:lnTo>
                    <a:pt x="0" y="6437"/>
                  </a:lnTo>
                  <a:close/>
                </a:path>
              </a:pathLst>
            </a:custGeom>
            <a:solidFill>
              <a:srgbClr val="AA4A05"/>
            </a:solidFill>
            <a:ln w="37845" cap="flat">
              <a:noFill/>
              <a:prstDash val="solid"/>
              <a:miter/>
            </a:ln>
          </p:spPr>
          <p:txBody>
            <a:bodyPr/>
            <a:lstStyle/>
            <a:p>
              <a:endParaRPr lang="en-PK"/>
            </a:p>
          </p:txBody>
        </p:sp>
        <p:sp>
          <p:nvSpPr>
            <p:cNvPr id="1162" name="Freeform: Shape 1161">
              <a:extLst>
                <a:ext uri="{FF2B5EF4-FFF2-40B4-BE49-F238E27FC236}">
                  <a16:creationId xmlns:a16="http://schemas.microsoft.com/office/drawing/2014/main" id="{F15B9462-E54F-B535-8F76-CCEA62D422F5}"/>
                </a:ext>
              </a:extLst>
            </p:cNvPr>
            <p:cNvSpPr/>
            <p:nvPr/>
          </p:nvSpPr>
          <p:spPr>
            <a:xfrm>
              <a:off x="7518477" y="4528496"/>
              <a:ext cx="10671" cy="16676"/>
            </a:xfrm>
            <a:custGeom>
              <a:avLst/>
              <a:gdLst>
                <a:gd name="csX0" fmla="*/ 370 w 10671"/>
                <a:gd name="csY0" fmla="*/ 0 h 16676"/>
                <a:gd name="csX1" fmla="*/ 5676 w 10671"/>
                <a:gd name="csY1" fmla="*/ 0 h 16676"/>
                <a:gd name="csX2" fmla="*/ 10603 w 10671"/>
                <a:gd name="csY2" fmla="*/ 16676 h 16676"/>
                <a:gd name="csX3" fmla="*/ 5676 w 10671"/>
                <a:gd name="csY3" fmla="*/ 16676 h 16676"/>
                <a:gd name="csX4" fmla="*/ 370 w 10671"/>
                <a:gd name="csY4" fmla="*/ 0 h 16676"/>
              </a:gdLst>
              <a:ahLst/>
              <a:cxnLst>
                <a:cxn ang="0">
                  <a:pos x="csX0" y="csY0"/>
                </a:cxn>
                <a:cxn ang="0">
                  <a:pos x="csX1" y="csY1"/>
                </a:cxn>
                <a:cxn ang="0">
                  <a:pos x="csX2" y="csY2"/>
                </a:cxn>
                <a:cxn ang="0">
                  <a:pos x="csX3" y="csY3"/>
                </a:cxn>
                <a:cxn ang="0">
                  <a:pos x="csX4" y="csY4"/>
                </a:cxn>
              </a:cxnLst>
              <a:rect l="l" t="t" r="r" b="b"/>
              <a:pathLst>
                <a:path w="10671" h="16676">
                  <a:moveTo>
                    <a:pt x="370" y="0"/>
                  </a:moveTo>
                  <a:cubicBezTo>
                    <a:pt x="2265" y="0"/>
                    <a:pt x="3402" y="0"/>
                    <a:pt x="5676" y="0"/>
                  </a:cubicBezTo>
                  <a:cubicBezTo>
                    <a:pt x="9845" y="6822"/>
                    <a:pt x="10982" y="8717"/>
                    <a:pt x="10603" y="16676"/>
                  </a:cubicBezTo>
                  <a:cubicBezTo>
                    <a:pt x="9087" y="16676"/>
                    <a:pt x="7192" y="16676"/>
                    <a:pt x="5676" y="16676"/>
                  </a:cubicBezTo>
                  <a:cubicBezTo>
                    <a:pt x="2265" y="15160"/>
                    <a:pt x="-1146" y="3790"/>
                    <a:pt x="370" y="0"/>
                  </a:cubicBezTo>
                  <a:close/>
                </a:path>
              </a:pathLst>
            </a:custGeom>
            <a:solidFill>
              <a:srgbClr val="AA4A05"/>
            </a:solidFill>
            <a:ln w="37845" cap="flat">
              <a:noFill/>
              <a:prstDash val="solid"/>
              <a:miter/>
            </a:ln>
          </p:spPr>
          <p:txBody>
            <a:bodyPr/>
            <a:lstStyle/>
            <a:p>
              <a:endParaRPr lang="en-PK"/>
            </a:p>
          </p:txBody>
        </p:sp>
        <p:sp>
          <p:nvSpPr>
            <p:cNvPr id="1163" name="Freeform: Shape 1162">
              <a:extLst>
                <a:ext uri="{FF2B5EF4-FFF2-40B4-BE49-F238E27FC236}">
                  <a16:creationId xmlns:a16="http://schemas.microsoft.com/office/drawing/2014/main" id="{17834607-1788-CBB0-C1D0-BAAD32DD8410}"/>
                </a:ext>
              </a:extLst>
            </p:cNvPr>
            <p:cNvSpPr/>
            <p:nvPr/>
          </p:nvSpPr>
          <p:spPr>
            <a:xfrm>
              <a:off x="7525160" y="4519779"/>
              <a:ext cx="10358" cy="17097"/>
            </a:xfrm>
            <a:custGeom>
              <a:avLst/>
              <a:gdLst>
                <a:gd name="csX0" fmla="*/ 5436 w 10358"/>
                <a:gd name="csY0" fmla="*/ 0 h 17097"/>
                <a:gd name="csX1" fmla="*/ 5436 w 10358"/>
                <a:gd name="csY1" fmla="*/ 0 h 17097"/>
                <a:gd name="csX2" fmla="*/ 9985 w 10358"/>
                <a:gd name="csY2" fmla="*/ 15918 h 17097"/>
                <a:gd name="csX3" fmla="*/ 5436 w 10358"/>
                <a:gd name="csY3" fmla="*/ 17055 h 17097"/>
                <a:gd name="csX4" fmla="*/ 130 w 10358"/>
                <a:gd name="csY4" fmla="*/ 1137 h 17097"/>
                <a:gd name="csX5" fmla="*/ 5057 w 10358"/>
                <a:gd name="csY5" fmla="*/ 0 h 17097"/>
              </a:gdLst>
              <a:ahLst/>
              <a:cxnLst>
                <a:cxn ang="0">
                  <a:pos x="csX0" y="csY0"/>
                </a:cxn>
                <a:cxn ang="0">
                  <a:pos x="csX1" y="csY1"/>
                </a:cxn>
                <a:cxn ang="0">
                  <a:pos x="csX2" y="csY2"/>
                </a:cxn>
                <a:cxn ang="0">
                  <a:pos x="csX3" y="csY3"/>
                </a:cxn>
                <a:cxn ang="0">
                  <a:pos x="csX4" y="csY4"/>
                </a:cxn>
                <a:cxn ang="0">
                  <a:pos x="csX5" y="csY5"/>
                </a:cxn>
              </a:cxnLst>
              <a:rect l="l" t="t" r="r" b="b"/>
              <a:pathLst>
                <a:path w="10358" h="17097">
                  <a:moveTo>
                    <a:pt x="5436" y="0"/>
                  </a:moveTo>
                  <a:lnTo>
                    <a:pt x="5436" y="0"/>
                  </a:lnTo>
                  <a:cubicBezTo>
                    <a:pt x="8089" y="1516"/>
                    <a:pt x="11501" y="11749"/>
                    <a:pt x="9985" y="15918"/>
                  </a:cubicBezTo>
                  <a:cubicBezTo>
                    <a:pt x="8468" y="17434"/>
                    <a:pt x="8089" y="17055"/>
                    <a:pt x="5436" y="17055"/>
                  </a:cubicBezTo>
                  <a:cubicBezTo>
                    <a:pt x="2025" y="15539"/>
                    <a:pt x="-628" y="4927"/>
                    <a:pt x="130" y="1137"/>
                  </a:cubicBezTo>
                  <a:cubicBezTo>
                    <a:pt x="1267" y="0"/>
                    <a:pt x="3162" y="379"/>
                    <a:pt x="5057" y="0"/>
                  </a:cubicBezTo>
                  <a:close/>
                </a:path>
              </a:pathLst>
            </a:custGeom>
            <a:solidFill>
              <a:srgbClr val="AA4A05"/>
            </a:solidFill>
            <a:ln w="37845" cap="flat">
              <a:noFill/>
              <a:prstDash val="solid"/>
              <a:miter/>
            </a:ln>
          </p:spPr>
          <p:txBody>
            <a:bodyPr/>
            <a:lstStyle/>
            <a:p>
              <a:endParaRPr lang="en-PK"/>
            </a:p>
          </p:txBody>
        </p:sp>
        <p:sp>
          <p:nvSpPr>
            <p:cNvPr id="1164" name="Freeform: Shape 1163">
              <a:extLst>
                <a:ext uri="{FF2B5EF4-FFF2-40B4-BE49-F238E27FC236}">
                  <a16:creationId xmlns:a16="http://schemas.microsoft.com/office/drawing/2014/main" id="{F76A83C9-B103-DB21-5F3C-856E5A928E88}"/>
                </a:ext>
              </a:extLst>
            </p:cNvPr>
            <p:cNvSpPr/>
            <p:nvPr/>
          </p:nvSpPr>
          <p:spPr>
            <a:xfrm>
              <a:off x="7552578" y="4458900"/>
              <a:ext cx="10614" cy="16914"/>
            </a:xfrm>
            <a:custGeom>
              <a:avLst/>
              <a:gdLst>
                <a:gd name="csX0" fmla="*/ 8338 w 10614"/>
                <a:gd name="csY0" fmla="*/ 5544 h 16914"/>
                <a:gd name="csX1" fmla="*/ 7959 w 10614"/>
                <a:gd name="csY1" fmla="*/ 16914 h 16914"/>
                <a:gd name="csX2" fmla="*/ 0 w 10614"/>
                <a:gd name="csY2" fmla="*/ 2512 h 16914"/>
                <a:gd name="csX3" fmla="*/ 6443 w 10614"/>
                <a:gd name="csY3" fmla="*/ 996 h 16914"/>
                <a:gd name="csX4" fmla="*/ 8338 w 10614"/>
                <a:gd name="csY4" fmla="*/ 5544 h 16914"/>
              </a:gdLst>
              <a:ahLst/>
              <a:cxnLst>
                <a:cxn ang="0">
                  <a:pos x="csX0" y="csY0"/>
                </a:cxn>
                <a:cxn ang="0">
                  <a:pos x="csX1" y="csY1"/>
                </a:cxn>
                <a:cxn ang="0">
                  <a:pos x="csX2" y="csY2"/>
                </a:cxn>
                <a:cxn ang="0">
                  <a:pos x="csX3" y="csY3"/>
                </a:cxn>
                <a:cxn ang="0">
                  <a:pos x="csX4" y="csY4"/>
                </a:cxn>
              </a:cxnLst>
              <a:rect l="l" t="t" r="r" b="b"/>
              <a:pathLst>
                <a:path w="10614" h="16914">
                  <a:moveTo>
                    <a:pt x="8338" y="5544"/>
                  </a:moveTo>
                  <a:cubicBezTo>
                    <a:pt x="10233" y="8955"/>
                    <a:pt x="12507" y="15019"/>
                    <a:pt x="7959" y="16914"/>
                  </a:cubicBezTo>
                  <a:cubicBezTo>
                    <a:pt x="1516" y="16535"/>
                    <a:pt x="0" y="7818"/>
                    <a:pt x="0" y="2512"/>
                  </a:cubicBezTo>
                  <a:cubicBezTo>
                    <a:pt x="1516" y="-520"/>
                    <a:pt x="3790" y="-520"/>
                    <a:pt x="6443" y="996"/>
                  </a:cubicBezTo>
                  <a:cubicBezTo>
                    <a:pt x="7201" y="3270"/>
                    <a:pt x="7201" y="3649"/>
                    <a:pt x="8338" y="5544"/>
                  </a:cubicBezTo>
                  <a:close/>
                </a:path>
              </a:pathLst>
            </a:custGeom>
            <a:solidFill>
              <a:srgbClr val="AA4A05"/>
            </a:solidFill>
            <a:ln w="37845" cap="flat">
              <a:noFill/>
              <a:prstDash val="solid"/>
              <a:miter/>
            </a:ln>
          </p:spPr>
          <p:txBody>
            <a:bodyPr/>
            <a:lstStyle/>
            <a:p>
              <a:endParaRPr lang="en-PK"/>
            </a:p>
          </p:txBody>
        </p:sp>
        <p:sp>
          <p:nvSpPr>
            <p:cNvPr id="1165" name="Freeform: Shape 1164">
              <a:extLst>
                <a:ext uri="{FF2B5EF4-FFF2-40B4-BE49-F238E27FC236}">
                  <a16:creationId xmlns:a16="http://schemas.microsoft.com/office/drawing/2014/main" id="{5B021DC3-2AEC-6EB4-A14B-0172AE7FEE35}"/>
                </a:ext>
              </a:extLst>
            </p:cNvPr>
            <p:cNvSpPr/>
            <p:nvPr/>
          </p:nvSpPr>
          <p:spPr>
            <a:xfrm>
              <a:off x="7489877" y="4652389"/>
              <a:ext cx="10812" cy="18234"/>
            </a:xfrm>
            <a:custGeom>
              <a:avLst/>
              <a:gdLst>
                <a:gd name="csX0" fmla="*/ 5471 w 10812"/>
                <a:gd name="csY0" fmla="*/ 42 h 18234"/>
                <a:gd name="csX1" fmla="*/ 5471 w 10812"/>
                <a:gd name="csY1" fmla="*/ 42 h 18234"/>
                <a:gd name="csX2" fmla="*/ 6229 w 10812"/>
                <a:gd name="csY2" fmla="*/ 421 h 18234"/>
                <a:gd name="csX3" fmla="*/ 9640 w 10812"/>
                <a:gd name="csY3" fmla="*/ 18234 h 18234"/>
                <a:gd name="csX4" fmla="*/ 8124 w 10812"/>
                <a:gd name="csY4" fmla="*/ 18234 h 18234"/>
                <a:gd name="csX5" fmla="*/ 544 w 10812"/>
                <a:gd name="csY5" fmla="*/ 1179 h 18234"/>
                <a:gd name="csX6" fmla="*/ 5092 w 10812"/>
                <a:gd name="csY6" fmla="*/ 42 h 18234"/>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0812" h="18234">
                  <a:moveTo>
                    <a:pt x="5471" y="42"/>
                  </a:moveTo>
                  <a:lnTo>
                    <a:pt x="5471" y="42"/>
                  </a:lnTo>
                  <a:cubicBezTo>
                    <a:pt x="5471" y="42"/>
                    <a:pt x="6229" y="421"/>
                    <a:pt x="6229" y="421"/>
                  </a:cubicBezTo>
                  <a:cubicBezTo>
                    <a:pt x="8124" y="4211"/>
                    <a:pt x="13051" y="14823"/>
                    <a:pt x="9640" y="18234"/>
                  </a:cubicBezTo>
                  <a:lnTo>
                    <a:pt x="8124" y="18234"/>
                  </a:lnTo>
                  <a:cubicBezTo>
                    <a:pt x="3576" y="14444"/>
                    <a:pt x="-1730" y="7243"/>
                    <a:pt x="544" y="1179"/>
                  </a:cubicBezTo>
                  <a:cubicBezTo>
                    <a:pt x="2060" y="-337"/>
                    <a:pt x="2439" y="42"/>
                    <a:pt x="5092" y="42"/>
                  </a:cubicBezTo>
                  <a:close/>
                </a:path>
              </a:pathLst>
            </a:custGeom>
            <a:solidFill>
              <a:srgbClr val="AA4A05"/>
            </a:solidFill>
            <a:ln w="37845" cap="flat">
              <a:noFill/>
              <a:prstDash val="solid"/>
              <a:miter/>
            </a:ln>
          </p:spPr>
          <p:txBody>
            <a:bodyPr/>
            <a:lstStyle/>
            <a:p>
              <a:endParaRPr lang="en-PK"/>
            </a:p>
          </p:txBody>
        </p:sp>
        <p:sp>
          <p:nvSpPr>
            <p:cNvPr id="1166" name="Freeform: Shape 1165">
              <a:extLst>
                <a:ext uri="{FF2B5EF4-FFF2-40B4-BE49-F238E27FC236}">
                  <a16:creationId xmlns:a16="http://schemas.microsoft.com/office/drawing/2014/main" id="{0CC5F13B-3DB5-F8CE-0791-8E1FF26ED314}"/>
                </a:ext>
              </a:extLst>
            </p:cNvPr>
            <p:cNvSpPr/>
            <p:nvPr/>
          </p:nvSpPr>
          <p:spPr>
            <a:xfrm>
              <a:off x="7531601" y="4692226"/>
              <a:ext cx="10385" cy="18192"/>
            </a:xfrm>
            <a:custGeom>
              <a:avLst/>
              <a:gdLst>
                <a:gd name="csX0" fmla="*/ 2785 w 10385"/>
                <a:gd name="csY0" fmla="*/ 0 h 18192"/>
                <a:gd name="csX1" fmla="*/ 4681 w 10385"/>
                <a:gd name="csY1" fmla="*/ 0 h 18192"/>
                <a:gd name="csX2" fmla="*/ 9987 w 10385"/>
                <a:gd name="csY2" fmla="*/ 18192 h 18192"/>
                <a:gd name="csX3" fmla="*/ 8471 w 10385"/>
                <a:gd name="csY3" fmla="*/ 18192 h 18192"/>
                <a:gd name="csX4" fmla="*/ 2785 w 10385"/>
                <a:gd name="csY4" fmla="*/ 0 h 18192"/>
              </a:gdLst>
              <a:ahLst/>
              <a:cxnLst>
                <a:cxn ang="0">
                  <a:pos x="csX0" y="csY0"/>
                </a:cxn>
                <a:cxn ang="0">
                  <a:pos x="csX1" y="csY1"/>
                </a:cxn>
                <a:cxn ang="0">
                  <a:pos x="csX2" y="csY2"/>
                </a:cxn>
                <a:cxn ang="0">
                  <a:pos x="csX3" y="csY3"/>
                </a:cxn>
                <a:cxn ang="0">
                  <a:pos x="csX4" y="csY4"/>
                </a:cxn>
              </a:cxnLst>
              <a:rect l="l" t="t" r="r" b="b"/>
              <a:pathLst>
                <a:path w="10385" h="18192">
                  <a:moveTo>
                    <a:pt x="2785" y="0"/>
                  </a:moveTo>
                  <a:lnTo>
                    <a:pt x="4681" y="0"/>
                  </a:lnTo>
                  <a:cubicBezTo>
                    <a:pt x="8471" y="2653"/>
                    <a:pt x="11503" y="13644"/>
                    <a:pt x="9987" y="18192"/>
                  </a:cubicBezTo>
                  <a:lnTo>
                    <a:pt x="8471" y="18192"/>
                  </a:lnTo>
                  <a:cubicBezTo>
                    <a:pt x="3165" y="15539"/>
                    <a:pt x="-4037" y="4927"/>
                    <a:pt x="2785" y="0"/>
                  </a:cubicBezTo>
                  <a:close/>
                </a:path>
              </a:pathLst>
            </a:custGeom>
            <a:solidFill>
              <a:srgbClr val="AA4A05"/>
            </a:solidFill>
            <a:ln w="37845" cap="flat">
              <a:noFill/>
              <a:prstDash val="solid"/>
              <a:miter/>
            </a:ln>
          </p:spPr>
          <p:txBody>
            <a:bodyPr/>
            <a:lstStyle/>
            <a:p>
              <a:endParaRPr lang="en-PK"/>
            </a:p>
          </p:txBody>
        </p:sp>
        <p:sp>
          <p:nvSpPr>
            <p:cNvPr id="1167" name="Freeform: Shape 1166">
              <a:extLst>
                <a:ext uri="{FF2B5EF4-FFF2-40B4-BE49-F238E27FC236}">
                  <a16:creationId xmlns:a16="http://schemas.microsoft.com/office/drawing/2014/main" id="{C47C52C8-F49E-FD76-C197-2ADF3E1D5E17}"/>
                </a:ext>
              </a:extLst>
            </p:cNvPr>
            <p:cNvSpPr/>
            <p:nvPr/>
          </p:nvSpPr>
          <p:spPr>
            <a:xfrm>
              <a:off x="7552988" y="4488321"/>
              <a:ext cx="10581" cy="17434"/>
            </a:xfrm>
            <a:custGeom>
              <a:avLst/>
              <a:gdLst>
                <a:gd name="csX0" fmla="*/ 4896 w 10581"/>
                <a:gd name="csY0" fmla="*/ 17434 h 17434"/>
                <a:gd name="csX1" fmla="*/ 348 w 10581"/>
                <a:gd name="csY1" fmla="*/ 2274 h 17434"/>
                <a:gd name="csX2" fmla="*/ 5654 w 10581"/>
                <a:gd name="csY2" fmla="*/ 0 h 17434"/>
                <a:gd name="csX3" fmla="*/ 9065 w 10581"/>
                <a:gd name="csY3" fmla="*/ 5685 h 17434"/>
                <a:gd name="csX4" fmla="*/ 10202 w 10581"/>
                <a:gd name="csY4" fmla="*/ 9475 h 17434"/>
                <a:gd name="csX5" fmla="*/ 10581 w 10581"/>
                <a:gd name="csY5" fmla="*/ 14023 h 17434"/>
                <a:gd name="csX6" fmla="*/ 4896 w 10581"/>
                <a:gd name="csY6" fmla="*/ 17055 h 17434"/>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0581" h="17434">
                  <a:moveTo>
                    <a:pt x="4896" y="17434"/>
                  </a:moveTo>
                  <a:cubicBezTo>
                    <a:pt x="2622" y="12886"/>
                    <a:pt x="-1168" y="7201"/>
                    <a:pt x="348" y="2274"/>
                  </a:cubicBezTo>
                  <a:cubicBezTo>
                    <a:pt x="2243" y="379"/>
                    <a:pt x="3001" y="758"/>
                    <a:pt x="5654" y="0"/>
                  </a:cubicBezTo>
                  <a:cubicBezTo>
                    <a:pt x="6791" y="2274"/>
                    <a:pt x="7549" y="3790"/>
                    <a:pt x="9065" y="5685"/>
                  </a:cubicBezTo>
                  <a:cubicBezTo>
                    <a:pt x="9065" y="6822"/>
                    <a:pt x="9823" y="8717"/>
                    <a:pt x="10202" y="9475"/>
                  </a:cubicBezTo>
                  <a:cubicBezTo>
                    <a:pt x="10202" y="11370"/>
                    <a:pt x="10581" y="12128"/>
                    <a:pt x="10581" y="14023"/>
                  </a:cubicBezTo>
                  <a:cubicBezTo>
                    <a:pt x="9065" y="15918"/>
                    <a:pt x="7549" y="16297"/>
                    <a:pt x="4896" y="17055"/>
                  </a:cubicBezTo>
                  <a:close/>
                </a:path>
              </a:pathLst>
            </a:custGeom>
            <a:solidFill>
              <a:srgbClr val="AA4A05"/>
            </a:solidFill>
            <a:ln w="37845" cap="flat">
              <a:noFill/>
              <a:prstDash val="solid"/>
              <a:miter/>
            </a:ln>
          </p:spPr>
          <p:txBody>
            <a:bodyPr/>
            <a:lstStyle/>
            <a:p>
              <a:endParaRPr lang="en-PK"/>
            </a:p>
          </p:txBody>
        </p:sp>
        <p:sp>
          <p:nvSpPr>
            <p:cNvPr id="1168" name="Freeform: Shape 1167">
              <a:extLst>
                <a:ext uri="{FF2B5EF4-FFF2-40B4-BE49-F238E27FC236}">
                  <a16:creationId xmlns:a16="http://schemas.microsoft.com/office/drawing/2014/main" id="{7146E803-0BA5-F7FD-F934-9FB7614545EC}"/>
                </a:ext>
              </a:extLst>
            </p:cNvPr>
            <p:cNvSpPr/>
            <p:nvPr/>
          </p:nvSpPr>
          <p:spPr>
            <a:xfrm>
              <a:off x="7489580" y="4415931"/>
              <a:ext cx="9372" cy="18571"/>
            </a:xfrm>
            <a:custGeom>
              <a:avLst/>
              <a:gdLst>
                <a:gd name="csX0" fmla="*/ 463 w 9372"/>
                <a:gd name="csY0" fmla="*/ 0 h 18571"/>
                <a:gd name="csX1" fmla="*/ 3495 w 9372"/>
                <a:gd name="csY1" fmla="*/ 379 h 18571"/>
                <a:gd name="csX2" fmla="*/ 8422 w 9372"/>
                <a:gd name="csY2" fmla="*/ 18192 h 18571"/>
                <a:gd name="csX3" fmla="*/ 5011 w 9372"/>
                <a:gd name="csY3" fmla="*/ 18572 h 18571"/>
                <a:gd name="csX4" fmla="*/ 463 w 9372"/>
                <a:gd name="csY4" fmla="*/ 0 h 18571"/>
              </a:gdLst>
              <a:ahLst/>
              <a:cxnLst>
                <a:cxn ang="0">
                  <a:pos x="csX0" y="csY0"/>
                </a:cxn>
                <a:cxn ang="0">
                  <a:pos x="csX1" y="csY1"/>
                </a:cxn>
                <a:cxn ang="0">
                  <a:pos x="csX2" y="csY2"/>
                </a:cxn>
                <a:cxn ang="0">
                  <a:pos x="csX3" y="csY3"/>
                </a:cxn>
                <a:cxn ang="0">
                  <a:pos x="csX4" y="csY4"/>
                </a:cxn>
              </a:cxnLst>
              <a:rect l="l" t="t" r="r" b="b"/>
              <a:pathLst>
                <a:path w="9372" h="18571">
                  <a:moveTo>
                    <a:pt x="463" y="0"/>
                  </a:moveTo>
                  <a:cubicBezTo>
                    <a:pt x="463" y="0"/>
                    <a:pt x="2358" y="0"/>
                    <a:pt x="3495" y="379"/>
                  </a:cubicBezTo>
                  <a:cubicBezTo>
                    <a:pt x="6527" y="3411"/>
                    <a:pt x="11454" y="14781"/>
                    <a:pt x="8422" y="18192"/>
                  </a:cubicBezTo>
                  <a:cubicBezTo>
                    <a:pt x="7285" y="18192"/>
                    <a:pt x="6148" y="18192"/>
                    <a:pt x="5011" y="18572"/>
                  </a:cubicBezTo>
                  <a:cubicBezTo>
                    <a:pt x="83" y="16297"/>
                    <a:pt x="-674" y="4548"/>
                    <a:pt x="463" y="0"/>
                  </a:cubicBezTo>
                  <a:close/>
                </a:path>
              </a:pathLst>
            </a:custGeom>
            <a:solidFill>
              <a:srgbClr val="AA4A05"/>
            </a:solidFill>
            <a:ln w="37845" cap="flat">
              <a:noFill/>
              <a:prstDash val="solid"/>
              <a:miter/>
            </a:ln>
          </p:spPr>
          <p:txBody>
            <a:bodyPr/>
            <a:lstStyle/>
            <a:p>
              <a:endParaRPr lang="en-PK"/>
            </a:p>
          </p:txBody>
        </p:sp>
        <p:sp>
          <p:nvSpPr>
            <p:cNvPr id="1169" name="Freeform: Shape 1168">
              <a:extLst>
                <a:ext uri="{FF2B5EF4-FFF2-40B4-BE49-F238E27FC236}">
                  <a16:creationId xmlns:a16="http://schemas.microsoft.com/office/drawing/2014/main" id="{A7C1E87A-A22D-1714-6B90-AC23D08C36B0}"/>
                </a:ext>
              </a:extLst>
            </p:cNvPr>
            <p:cNvSpPr/>
            <p:nvPr/>
          </p:nvSpPr>
          <p:spPr>
            <a:xfrm>
              <a:off x="7504514" y="4666117"/>
              <a:ext cx="10675" cy="19287"/>
            </a:xfrm>
            <a:custGeom>
              <a:avLst/>
              <a:gdLst>
                <a:gd name="csX0" fmla="*/ 1067 w 10675"/>
                <a:gd name="csY0" fmla="*/ 337 h 19287"/>
                <a:gd name="csX1" fmla="*/ 5237 w 10675"/>
                <a:gd name="csY1" fmla="*/ 337 h 19287"/>
                <a:gd name="csX2" fmla="*/ 9406 w 10675"/>
                <a:gd name="csY2" fmla="*/ 19287 h 19287"/>
                <a:gd name="csX3" fmla="*/ 8648 w 10675"/>
                <a:gd name="csY3" fmla="*/ 18529 h 19287"/>
                <a:gd name="csX4" fmla="*/ 1067 w 10675"/>
                <a:gd name="csY4" fmla="*/ 337 h 19287"/>
              </a:gdLst>
              <a:ahLst/>
              <a:cxnLst>
                <a:cxn ang="0">
                  <a:pos x="csX0" y="csY0"/>
                </a:cxn>
                <a:cxn ang="0">
                  <a:pos x="csX1" y="csY1"/>
                </a:cxn>
                <a:cxn ang="0">
                  <a:pos x="csX2" y="csY2"/>
                </a:cxn>
                <a:cxn ang="0">
                  <a:pos x="csX3" y="csY3"/>
                </a:cxn>
                <a:cxn ang="0">
                  <a:pos x="csX4" y="csY4"/>
                </a:cxn>
              </a:cxnLst>
              <a:rect l="l" t="t" r="r" b="b"/>
              <a:pathLst>
                <a:path w="10675" h="19287">
                  <a:moveTo>
                    <a:pt x="1067" y="337"/>
                  </a:moveTo>
                  <a:cubicBezTo>
                    <a:pt x="1067" y="337"/>
                    <a:pt x="3721" y="-421"/>
                    <a:pt x="5237" y="337"/>
                  </a:cubicBezTo>
                  <a:cubicBezTo>
                    <a:pt x="8648" y="4127"/>
                    <a:pt x="12817" y="14739"/>
                    <a:pt x="9406" y="19287"/>
                  </a:cubicBezTo>
                  <a:cubicBezTo>
                    <a:pt x="9406" y="19287"/>
                    <a:pt x="8648" y="18908"/>
                    <a:pt x="8648" y="18529"/>
                  </a:cubicBezTo>
                  <a:cubicBezTo>
                    <a:pt x="4479" y="15118"/>
                    <a:pt x="-2723" y="5264"/>
                    <a:pt x="1067" y="337"/>
                  </a:cubicBezTo>
                  <a:close/>
                </a:path>
              </a:pathLst>
            </a:custGeom>
            <a:solidFill>
              <a:srgbClr val="AA4A05"/>
            </a:solidFill>
            <a:ln w="37845" cap="flat">
              <a:noFill/>
              <a:prstDash val="solid"/>
              <a:miter/>
            </a:ln>
          </p:spPr>
          <p:txBody>
            <a:bodyPr/>
            <a:lstStyle/>
            <a:p>
              <a:endParaRPr lang="en-PK"/>
            </a:p>
          </p:txBody>
        </p:sp>
        <p:sp>
          <p:nvSpPr>
            <p:cNvPr id="1170" name="Freeform: Shape 1169">
              <a:extLst>
                <a:ext uri="{FF2B5EF4-FFF2-40B4-BE49-F238E27FC236}">
                  <a16:creationId xmlns:a16="http://schemas.microsoft.com/office/drawing/2014/main" id="{4A3D4531-E91C-8BC6-9883-F7BB87FC8838}"/>
                </a:ext>
              </a:extLst>
            </p:cNvPr>
            <p:cNvSpPr/>
            <p:nvPr/>
          </p:nvSpPr>
          <p:spPr>
            <a:xfrm>
              <a:off x="7518477" y="4678961"/>
              <a:ext cx="10200" cy="18571"/>
            </a:xfrm>
            <a:custGeom>
              <a:avLst/>
              <a:gdLst>
                <a:gd name="csX0" fmla="*/ 4918 w 10200"/>
                <a:gd name="csY0" fmla="*/ 379 h 18571"/>
                <a:gd name="csX1" fmla="*/ 9087 w 10200"/>
                <a:gd name="csY1" fmla="*/ 18571 h 18571"/>
                <a:gd name="csX2" fmla="*/ 7192 w 10200"/>
                <a:gd name="csY2" fmla="*/ 18571 h 18571"/>
                <a:gd name="csX3" fmla="*/ 749 w 10200"/>
                <a:gd name="csY3" fmla="*/ 1516 h 18571"/>
                <a:gd name="csX4" fmla="*/ 4918 w 10200"/>
                <a:gd name="csY4" fmla="*/ 0 h 18571"/>
              </a:gdLst>
              <a:ahLst/>
              <a:cxnLst>
                <a:cxn ang="0">
                  <a:pos x="csX0" y="csY0"/>
                </a:cxn>
                <a:cxn ang="0">
                  <a:pos x="csX1" y="csY1"/>
                </a:cxn>
                <a:cxn ang="0">
                  <a:pos x="csX2" y="csY2"/>
                </a:cxn>
                <a:cxn ang="0">
                  <a:pos x="csX3" y="csY3"/>
                </a:cxn>
                <a:cxn ang="0">
                  <a:pos x="csX4" y="csY4"/>
                </a:cxn>
              </a:cxnLst>
              <a:rect l="l" t="t" r="r" b="b"/>
              <a:pathLst>
                <a:path w="10200" h="18571">
                  <a:moveTo>
                    <a:pt x="4918" y="379"/>
                  </a:moveTo>
                  <a:cubicBezTo>
                    <a:pt x="7192" y="2274"/>
                    <a:pt x="12499" y="15539"/>
                    <a:pt x="9087" y="18571"/>
                  </a:cubicBezTo>
                  <a:lnTo>
                    <a:pt x="7192" y="18571"/>
                  </a:lnTo>
                  <a:cubicBezTo>
                    <a:pt x="3023" y="14402"/>
                    <a:pt x="-1904" y="7201"/>
                    <a:pt x="749" y="1516"/>
                  </a:cubicBezTo>
                  <a:cubicBezTo>
                    <a:pt x="2644" y="0"/>
                    <a:pt x="2265" y="379"/>
                    <a:pt x="4918" y="0"/>
                  </a:cubicBezTo>
                  <a:close/>
                </a:path>
              </a:pathLst>
            </a:custGeom>
            <a:solidFill>
              <a:srgbClr val="AA4A05"/>
            </a:solidFill>
            <a:ln w="37845" cap="flat">
              <a:noFill/>
              <a:prstDash val="solid"/>
              <a:miter/>
            </a:ln>
          </p:spPr>
          <p:txBody>
            <a:bodyPr/>
            <a:lstStyle/>
            <a:p>
              <a:endParaRPr lang="en-PK"/>
            </a:p>
          </p:txBody>
        </p:sp>
        <p:sp>
          <p:nvSpPr>
            <p:cNvPr id="1171" name="Freeform: Shape 1170">
              <a:extLst>
                <a:ext uri="{FF2B5EF4-FFF2-40B4-BE49-F238E27FC236}">
                  <a16:creationId xmlns:a16="http://schemas.microsoft.com/office/drawing/2014/main" id="{5D54555E-807A-8F11-5BE8-809A1B604A4A}"/>
                </a:ext>
              </a:extLst>
            </p:cNvPr>
            <p:cNvSpPr/>
            <p:nvPr/>
          </p:nvSpPr>
          <p:spPr>
            <a:xfrm>
              <a:off x="7552887" y="4517883"/>
              <a:ext cx="11030" cy="14272"/>
            </a:xfrm>
            <a:custGeom>
              <a:avLst/>
              <a:gdLst>
                <a:gd name="csX0" fmla="*/ 5377 w 11030"/>
                <a:gd name="csY0" fmla="*/ 0 h 14272"/>
                <a:gd name="csX1" fmla="*/ 6134 w 11030"/>
                <a:gd name="csY1" fmla="*/ 0 h 14272"/>
                <a:gd name="csX2" fmla="*/ 10683 w 11030"/>
                <a:gd name="csY2" fmla="*/ 13644 h 14272"/>
                <a:gd name="csX3" fmla="*/ 7271 w 11030"/>
                <a:gd name="csY3" fmla="*/ 14023 h 14272"/>
                <a:gd name="csX4" fmla="*/ 3481 w 11030"/>
                <a:gd name="csY4" fmla="*/ 13644 h 14272"/>
                <a:gd name="csX5" fmla="*/ 449 w 11030"/>
                <a:gd name="csY5" fmla="*/ 0 h 14272"/>
                <a:gd name="csX6" fmla="*/ 4997 w 11030"/>
                <a:gd name="csY6" fmla="*/ 0 h 1427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1030" h="14272">
                  <a:moveTo>
                    <a:pt x="5377" y="0"/>
                  </a:moveTo>
                  <a:lnTo>
                    <a:pt x="6134" y="0"/>
                  </a:lnTo>
                  <a:cubicBezTo>
                    <a:pt x="8408" y="2274"/>
                    <a:pt x="12199" y="10612"/>
                    <a:pt x="10683" y="13644"/>
                  </a:cubicBezTo>
                  <a:cubicBezTo>
                    <a:pt x="8787" y="14402"/>
                    <a:pt x="9545" y="14402"/>
                    <a:pt x="7271" y="14023"/>
                  </a:cubicBezTo>
                  <a:cubicBezTo>
                    <a:pt x="6513" y="14023"/>
                    <a:pt x="4618" y="14023"/>
                    <a:pt x="3481" y="13644"/>
                  </a:cubicBezTo>
                  <a:cubicBezTo>
                    <a:pt x="1586" y="11749"/>
                    <a:pt x="-1067" y="2653"/>
                    <a:pt x="449" y="0"/>
                  </a:cubicBezTo>
                  <a:lnTo>
                    <a:pt x="4997" y="0"/>
                  </a:lnTo>
                  <a:close/>
                </a:path>
              </a:pathLst>
            </a:custGeom>
            <a:solidFill>
              <a:srgbClr val="AA4A05"/>
            </a:solidFill>
            <a:ln w="37845" cap="flat">
              <a:noFill/>
              <a:prstDash val="solid"/>
              <a:miter/>
            </a:ln>
          </p:spPr>
          <p:txBody>
            <a:bodyPr/>
            <a:lstStyle/>
            <a:p>
              <a:endParaRPr lang="en-PK"/>
            </a:p>
          </p:txBody>
        </p:sp>
        <p:sp>
          <p:nvSpPr>
            <p:cNvPr id="1172" name="Freeform: Shape 1171">
              <a:extLst>
                <a:ext uri="{FF2B5EF4-FFF2-40B4-BE49-F238E27FC236}">
                  <a16:creationId xmlns:a16="http://schemas.microsoft.com/office/drawing/2014/main" id="{3124EA82-6765-90CE-D9B2-401FB26690BE}"/>
                </a:ext>
              </a:extLst>
            </p:cNvPr>
            <p:cNvSpPr/>
            <p:nvPr/>
          </p:nvSpPr>
          <p:spPr>
            <a:xfrm>
              <a:off x="7519868" y="4498554"/>
              <a:ext cx="9292" cy="17494"/>
            </a:xfrm>
            <a:custGeom>
              <a:avLst/>
              <a:gdLst>
                <a:gd name="csX0" fmla="*/ 116 w 9292"/>
                <a:gd name="csY0" fmla="*/ 0 h 17494"/>
                <a:gd name="csX1" fmla="*/ 2390 w 9292"/>
                <a:gd name="csY1" fmla="*/ 0 h 17494"/>
                <a:gd name="csX2" fmla="*/ 9212 w 9292"/>
                <a:gd name="csY2" fmla="*/ 17434 h 17494"/>
                <a:gd name="csX3" fmla="*/ 3906 w 9292"/>
                <a:gd name="csY3" fmla="*/ 16676 h 17494"/>
                <a:gd name="csX4" fmla="*/ 116 w 9292"/>
                <a:gd name="csY4" fmla="*/ 379 h 17494"/>
              </a:gdLst>
              <a:ahLst/>
              <a:cxnLst>
                <a:cxn ang="0">
                  <a:pos x="csX0" y="csY0"/>
                </a:cxn>
                <a:cxn ang="0">
                  <a:pos x="csX1" y="csY1"/>
                </a:cxn>
                <a:cxn ang="0">
                  <a:pos x="csX2" y="csY2"/>
                </a:cxn>
                <a:cxn ang="0">
                  <a:pos x="csX3" y="csY3"/>
                </a:cxn>
                <a:cxn ang="0">
                  <a:pos x="csX4" y="csY4"/>
                </a:cxn>
              </a:cxnLst>
              <a:rect l="l" t="t" r="r" b="b"/>
              <a:pathLst>
                <a:path w="9292" h="17494">
                  <a:moveTo>
                    <a:pt x="116" y="0"/>
                  </a:moveTo>
                  <a:cubicBezTo>
                    <a:pt x="116" y="0"/>
                    <a:pt x="1632" y="0"/>
                    <a:pt x="2390" y="0"/>
                  </a:cubicBezTo>
                  <a:cubicBezTo>
                    <a:pt x="8833" y="758"/>
                    <a:pt x="9591" y="12507"/>
                    <a:pt x="9212" y="17434"/>
                  </a:cubicBezTo>
                  <a:cubicBezTo>
                    <a:pt x="7696" y="17434"/>
                    <a:pt x="5422" y="17813"/>
                    <a:pt x="3906" y="16676"/>
                  </a:cubicBezTo>
                  <a:cubicBezTo>
                    <a:pt x="116" y="12128"/>
                    <a:pt x="-263" y="5685"/>
                    <a:pt x="116" y="379"/>
                  </a:cubicBezTo>
                  <a:close/>
                </a:path>
              </a:pathLst>
            </a:custGeom>
            <a:solidFill>
              <a:srgbClr val="AA4A05"/>
            </a:solidFill>
            <a:ln w="37845" cap="flat">
              <a:noFill/>
              <a:prstDash val="solid"/>
              <a:miter/>
            </a:ln>
          </p:spPr>
          <p:txBody>
            <a:bodyPr/>
            <a:lstStyle/>
            <a:p>
              <a:endParaRPr lang="en-PK"/>
            </a:p>
          </p:txBody>
        </p:sp>
        <p:sp>
          <p:nvSpPr>
            <p:cNvPr id="1173" name="Freeform: Shape 1172">
              <a:extLst>
                <a:ext uri="{FF2B5EF4-FFF2-40B4-BE49-F238E27FC236}">
                  <a16:creationId xmlns:a16="http://schemas.microsoft.com/office/drawing/2014/main" id="{9BE63446-CDDE-B2C0-B71B-B34AB3756E65}"/>
                </a:ext>
              </a:extLst>
            </p:cNvPr>
            <p:cNvSpPr/>
            <p:nvPr/>
          </p:nvSpPr>
          <p:spPr>
            <a:xfrm>
              <a:off x="7532080" y="4512198"/>
              <a:ext cx="10265" cy="15918"/>
            </a:xfrm>
            <a:custGeom>
              <a:avLst/>
              <a:gdLst>
                <a:gd name="csX0" fmla="*/ 4959 w 10265"/>
                <a:gd name="csY0" fmla="*/ 379 h 15918"/>
                <a:gd name="csX1" fmla="*/ 5718 w 10265"/>
                <a:gd name="csY1" fmla="*/ 379 h 15918"/>
                <a:gd name="csX2" fmla="*/ 10265 w 10265"/>
                <a:gd name="csY2" fmla="*/ 14402 h 15918"/>
                <a:gd name="csX3" fmla="*/ 4581 w 10265"/>
                <a:gd name="csY3" fmla="*/ 15918 h 15918"/>
                <a:gd name="csX4" fmla="*/ 32 w 10265"/>
                <a:gd name="csY4" fmla="*/ 758 h 15918"/>
                <a:gd name="csX5" fmla="*/ 4959 w 10265"/>
                <a:gd name="csY5" fmla="*/ 0 h 15918"/>
              </a:gdLst>
              <a:ahLst/>
              <a:cxnLst>
                <a:cxn ang="0">
                  <a:pos x="csX0" y="csY0"/>
                </a:cxn>
                <a:cxn ang="0">
                  <a:pos x="csX1" y="csY1"/>
                </a:cxn>
                <a:cxn ang="0">
                  <a:pos x="csX2" y="csY2"/>
                </a:cxn>
                <a:cxn ang="0">
                  <a:pos x="csX3" y="csY3"/>
                </a:cxn>
                <a:cxn ang="0">
                  <a:pos x="csX4" y="csY4"/>
                </a:cxn>
                <a:cxn ang="0">
                  <a:pos x="csX5" y="csY5"/>
                </a:cxn>
              </a:cxnLst>
              <a:rect l="l" t="t" r="r" b="b"/>
              <a:pathLst>
                <a:path w="10265" h="15918">
                  <a:moveTo>
                    <a:pt x="4959" y="379"/>
                  </a:moveTo>
                  <a:lnTo>
                    <a:pt x="5718" y="379"/>
                  </a:lnTo>
                  <a:cubicBezTo>
                    <a:pt x="8749" y="6064"/>
                    <a:pt x="9128" y="8717"/>
                    <a:pt x="10265" y="14402"/>
                  </a:cubicBezTo>
                  <a:cubicBezTo>
                    <a:pt x="7992" y="14781"/>
                    <a:pt x="6855" y="15160"/>
                    <a:pt x="4581" y="15918"/>
                  </a:cubicBezTo>
                  <a:cubicBezTo>
                    <a:pt x="2685" y="15918"/>
                    <a:pt x="-347" y="3411"/>
                    <a:pt x="32" y="758"/>
                  </a:cubicBezTo>
                  <a:cubicBezTo>
                    <a:pt x="1169" y="0"/>
                    <a:pt x="3443" y="0"/>
                    <a:pt x="4959" y="0"/>
                  </a:cubicBezTo>
                  <a:close/>
                </a:path>
              </a:pathLst>
            </a:custGeom>
            <a:solidFill>
              <a:srgbClr val="AA4A05"/>
            </a:solidFill>
            <a:ln w="37845" cap="flat">
              <a:noFill/>
              <a:prstDash val="solid"/>
              <a:miter/>
            </a:ln>
          </p:spPr>
          <p:txBody>
            <a:bodyPr/>
            <a:lstStyle/>
            <a:p>
              <a:endParaRPr lang="en-PK"/>
            </a:p>
          </p:txBody>
        </p:sp>
        <p:sp>
          <p:nvSpPr>
            <p:cNvPr id="1174" name="Freeform: Shape 1173">
              <a:extLst>
                <a:ext uri="{FF2B5EF4-FFF2-40B4-BE49-F238E27FC236}">
                  <a16:creationId xmlns:a16="http://schemas.microsoft.com/office/drawing/2014/main" id="{D4F68667-0803-3948-AAFD-7B7F8AA87869}"/>
                </a:ext>
              </a:extLst>
            </p:cNvPr>
            <p:cNvSpPr/>
            <p:nvPr/>
          </p:nvSpPr>
          <p:spPr>
            <a:xfrm>
              <a:off x="7546354" y="4524706"/>
              <a:ext cx="9926" cy="15539"/>
            </a:xfrm>
            <a:custGeom>
              <a:avLst/>
              <a:gdLst>
                <a:gd name="csX0" fmla="*/ 160 w 9926"/>
                <a:gd name="csY0" fmla="*/ 0 h 15539"/>
                <a:gd name="csX1" fmla="*/ 9257 w 9926"/>
                <a:gd name="csY1" fmla="*/ 14781 h 15539"/>
                <a:gd name="csX2" fmla="*/ 6603 w 9926"/>
                <a:gd name="csY2" fmla="*/ 15539 h 15539"/>
                <a:gd name="csX3" fmla="*/ 160 w 9926"/>
                <a:gd name="csY3" fmla="*/ 0 h 15539"/>
              </a:gdLst>
              <a:ahLst/>
              <a:cxnLst>
                <a:cxn ang="0">
                  <a:pos x="csX0" y="csY0"/>
                </a:cxn>
                <a:cxn ang="0">
                  <a:pos x="csX1" y="csY1"/>
                </a:cxn>
                <a:cxn ang="0">
                  <a:pos x="csX2" y="csY2"/>
                </a:cxn>
                <a:cxn ang="0">
                  <a:pos x="csX3" y="csY3"/>
                </a:cxn>
              </a:cxnLst>
              <a:rect l="l" t="t" r="r" b="b"/>
              <a:pathLst>
                <a:path w="9926" h="15539">
                  <a:moveTo>
                    <a:pt x="160" y="0"/>
                  </a:moveTo>
                  <a:cubicBezTo>
                    <a:pt x="6224" y="758"/>
                    <a:pt x="11910" y="10233"/>
                    <a:pt x="9257" y="14781"/>
                  </a:cubicBezTo>
                  <a:lnTo>
                    <a:pt x="6603" y="15539"/>
                  </a:lnTo>
                  <a:cubicBezTo>
                    <a:pt x="1297" y="14402"/>
                    <a:pt x="-598" y="4927"/>
                    <a:pt x="160" y="0"/>
                  </a:cubicBezTo>
                  <a:close/>
                </a:path>
              </a:pathLst>
            </a:custGeom>
            <a:solidFill>
              <a:srgbClr val="AA4A05"/>
            </a:solidFill>
            <a:ln w="37845" cap="flat">
              <a:noFill/>
              <a:prstDash val="solid"/>
              <a:miter/>
            </a:ln>
          </p:spPr>
          <p:txBody>
            <a:bodyPr/>
            <a:lstStyle/>
            <a:p>
              <a:endParaRPr lang="en-PK"/>
            </a:p>
          </p:txBody>
        </p:sp>
        <p:sp>
          <p:nvSpPr>
            <p:cNvPr id="1175" name="Freeform: Shape 1174">
              <a:extLst>
                <a:ext uri="{FF2B5EF4-FFF2-40B4-BE49-F238E27FC236}">
                  <a16:creationId xmlns:a16="http://schemas.microsoft.com/office/drawing/2014/main" id="{EAFDD69E-2522-2D8B-2B3B-87F3EB50C4A6}"/>
                </a:ext>
              </a:extLst>
            </p:cNvPr>
            <p:cNvSpPr/>
            <p:nvPr/>
          </p:nvSpPr>
          <p:spPr>
            <a:xfrm>
              <a:off x="7559453" y="4656221"/>
              <a:ext cx="6958" cy="18571"/>
            </a:xfrm>
            <a:custGeom>
              <a:avLst/>
              <a:gdLst>
                <a:gd name="csX0" fmla="*/ 6390 w 6958"/>
                <a:gd name="csY0" fmla="*/ 379 h 18571"/>
                <a:gd name="csX1" fmla="*/ 6390 w 6958"/>
                <a:gd name="csY1" fmla="*/ 18571 h 18571"/>
                <a:gd name="csX2" fmla="*/ 5632 w 6958"/>
                <a:gd name="csY2" fmla="*/ 18571 h 18571"/>
                <a:gd name="csX3" fmla="*/ 4116 w 6958"/>
                <a:gd name="csY3" fmla="*/ 17055 h 18571"/>
                <a:gd name="csX4" fmla="*/ 705 w 6958"/>
                <a:gd name="csY4" fmla="*/ 1516 h 18571"/>
                <a:gd name="csX5" fmla="*/ 6769 w 6958"/>
                <a:gd name="csY5" fmla="*/ 0 h 18571"/>
              </a:gdLst>
              <a:ahLst/>
              <a:cxnLst>
                <a:cxn ang="0">
                  <a:pos x="csX0" y="csY0"/>
                </a:cxn>
                <a:cxn ang="0">
                  <a:pos x="csX1" y="csY1"/>
                </a:cxn>
                <a:cxn ang="0">
                  <a:pos x="csX2" y="csY2"/>
                </a:cxn>
                <a:cxn ang="0">
                  <a:pos x="csX3" y="csY3"/>
                </a:cxn>
                <a:cxn ang="0">
                  <a:pos x="csX4" y="csY4"/>
                </a:cxn>
                <a:cxn ang="0">
                  <a:pos x="csX5" y="csY5"/>
                </a:cxn>
              </a:cxnLst>
              <a:rect l="l" t="t" r="r" b="b"/>
              <a:pathLst>
                <a:path w="6958" h="18571">
                  <a:moveTo>
                    <a:pt x="6390" y="379"/>
                  </a:moveTo>
                  <a:cubicBezTo>
                    <a:pt x="7148" y="2653"/>
                    <a:pt x="7148" y="15918"/>
                    <a:pt x="6390" y="18571"/>
                  </a:cubicBezTo>
                  <a:lnTo>
                    <a:pt x="5632" y="18571"/>
                  </a:lnTo>
                  <a:cubicBezTo>
                    <a:pt x="5632" y="18571"/>
                    <a:pt x="4116" y="17055"/>
                    <a:pt x="4116" y="17055"/>
                  </a:cubicBezTo>
                  <a:cubicBezTo>
                    <a:pt x="2221" y="12886"/>
                    <a:pt x="-1569" y="6443"/>
                    <a:pt x="705" y="1516"/>
                  </a:cubicBezTo>
                  <a:cubicBezTo>
                    <a:pt x="2600" y="0"/>
                    <a:pt x="4116" y="379"/>
                    <a:pt x="6769" y="0"/>
                  </a:cubicBezTo>
                  <a:close/>
                </a:path>
              </a:pathLst>
            </a:custGeom>
            <a:solidFill>
              <a:srgbClr val="AA4A05"/>
            </a:solidFill>
            <a:ln w="37845" cap="flat">
              <a:noFill/>
              <a:prstDash val="solid"/>
              <a:miter/>
            </a:ln>
          </p:spPr>
          <p:txBody>
            <a:bodyPr/>
            <a:lstStyle/>
            <a:p>
              <a:endParaRPr lang="en-PK"/>
            </a:p>
          </p:txBody>
        </p:sp>
        <p:sp>
          <p:nvSpPr>
            <p:cNvPr id="1176" name="Freeform: Shape 1175">
              <a:extLst>
                <a:ext uri="{FF2B5EF4-FFF2-40B4-BE49-F238E27FC236}">
                  <a16:creationId xmlns:a16="http://schemas.microsoft.com/office/drawing/2014/main" id="{2A63B13B-4BD1-111A-941C-1C1070A54FC7}"/>
                </a:ext>
              </a:extLst>
            </p:cNvPr>
            <p:cNvSpPr/>
            <p:nvPr/>
          </p:nvSpPr>
          <p:spPr>
            <a:xfrm>
              <a:off x="7559401" y="4478846"/>
              <a:ext cx="6801" cy="27288"/>
            </a:xfrm>
            <a:custGeom>
              <a:avLst/>
              <a:gdLst>
                <a:gd name="csX0" fmla="*/ 0 w 6801"/>
                <a:gd name="csY0" fmla="*/ 1516 h 27288"/>
                <a:gd name="csX1" fmla="*/ 5306 w 6801"/>
                <a:gd name="csY1" fmla="*/ 0 h 27288"/>
                <a:gd name="csX2" fmla="*/ 6443 w 6801"/>
                <a:gd name="csY2" fmla="*/ 27289 h 27288"/>
                <a:gd name="csX3" fmla="*/ 4548 w 6801"/>
                <a:gd name="csY3" fmla="*/ 18950 h 27288"/>
                <a:gd name="csX4" fmla="*/ 4169 w 6801"/>
                <a:gd name="csY4" fmla="*/ 18950 h 27288"/>
                <a:gd name="csX5" fmla="*/ 3032 w 6801"/>
                <a:gd name="csY5" fmla="*/ 15160 h 27288"/>
                <a:gd name="csX6" fmla="*/ 3032 w 6801"/>
                <a:gd name="csY6" fmla="*/ 14402 h 27288"/>
                <a:gd name="csX7" fmla="*/ 379 w 6801"/>
                <a:gd name="csY7" fmla="*/ 1516 h 27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6801" h="27288">
                  <a:moveTo>
                    <a:pt x="0" y="1516"/>
                  </a:moveTo>
                  <a:lnTo>
                    <a:pt x="5306" y="0"/>
                  </a:lnTo>
                  <a:cubicBezTo>
                    <a:pt x="5685" y="3411"/>
                    <a:pt x="7580" y="25014"/>
                    <a:pt x="6443" y="27289"/>
                  </a:cubicBezTo>
                  <a:cubicBezTo>
                    <a:pt x="5685" y="24635"/>
                    <a:pt x="5306" y="21224"/>
                    <a:pt x="4548" y="18950"/>
                  </a:cubicBezTo>
                  <a:lnTo>
                    <a:pt x="4169" y="18950"/>
                  </a:lnTo>
                  <a:cubicBezTo>
                    <a:pt x="4169" y="18950"/>
                    <a:pt x="3411" y="16297"/>
                    <a:pt x="3032" y="15160"/>
                  </a:cubicBezTo>
                  <a:lnTo>
                    <a:pt x="3032" y="14402"/>
                  </a:lnTo>
                  <a:cubicBezTo>
                    <a:pt x="758" y="8717"/>
                    <a:pt x="379" y="7580"/>
                    <a:pt x="379" y="1516"/>
                  </a:cubicBezTo>
                  <a:close/>
                </a:path>
              </a:pathLst>
            </a:custGeom>
            <a:gradFill>
              <a:gsLst>
                <a:gs pos="0">
                  <a:srgbClr val="9E3D00"/>
                </a:gs>
                <a:gs pos="50000">
                  <a:srgbClr val="B25008"/>
                </a:gs>
                <a:gs pos="100000">
                  <a:srgbClr val="C66411"/>
                </a:gs>
              </a:gsLst>
              <a:lin ang="7602852" scaled="1"/>
            </a:gradFill>
            <a:ln w="37845" cap="flat">
              <a:noFill/>
              <a:prstDash val="solid"/>
              <a:miter/>
            </a:ln>
          </p:spPr>
          <p:txBody>
            <a:bodyPr/>
            <a:lstStyle/>
            <a:p>
              <a:endParaRPr lang="en-PK"/>
            </a:p>
          </p:txBody>
        </p:sp>
        <p:sp>
          <p:nvSpPr>
            <p:cNvPr id="1177" name="Freeform: Shape 1176">
              <a:extLst>
                <a:ext uri="{FF2B5EF4-FFF2-40B4-BE49-F238E27FC236}">
                  <a16:creationId xmlns:a16="http://schemas.microsoft.com/office/drawing/2014/main" id="{4946DED5-F990-5534-5BAC-9C0A68D3447D}"/>
                </a:ext>
              </a:extLst>
            </p:cNvPr>
            <p:cNvSpPr/>
            <p:nvPr/>
          </p:nvSpPr>
          <p:spPr>
            <a:xfrm>
              <a:off x="7559571" y="4626279"/>
              <a:ext cx="6703" cy="18192"/>
            </a:xfrm>
            <a:custGeom>
              <a:avLst/>
              <a:gdLst>
                <a:gd name="csX0" fmla="*/ 5514 w 6703"/>
                <a:gd name="csY0" fmla="*/ 379 h 18192"/>
                <a:gd name="csX1" fmla="*/ 5893 w 6703"/>
                <a:gd name="csY1" fmla="*/ 379 h 18192"/>
                <a:gd name="csX2" fmla="*/ 5514 w 6703"/>
                <a:gd name="csY2" fmla="*/ 18192 h 18192"/>
                <a:gd name="csX3" fmla="*/ 3998 w 6703"/>
                <a:gd name="csY3" fmla="*/ 16676 h 18192"/>
                <a:gd name="csX4" fmla="*/ 966 w 6703"/>
                <a:gd name="csY4" fmla="*/ 1137 h 18192"/>
                <a:gd name="csX5" fmla="*/ 5893 w 6703"/>
                <a:gd name="csY5" fmla="*/ 0 h 18192"/>
              </a:gdLst>
              <a:ahLst/>
              <a:cxnLst>
                <a:cxn ang="0">
                  <a:pos x="csX0" y="csY0"/>
                </a:cxn>
                <a:cxn ang="0">
                  <a:pos x="csX1" y="csY1"/>
                </a:cxn>
                <a:cxn ang="0">
                  <a:pos x="csX2" y="csY2"/>
                </a:cxn>
                <a:cxn ang="0">
                  <a:pos x="csX3" y="csY3"/>
                </a:cxn>
                <a:cxn ang="0">
                  <a:pos x="csX4" y="csY4"/>
                </a:cxn>
                <a:cxn ang="0">
                  <a:pos x="csX5" y="csY5"/>
                </a:cxn>
              </a:cxnLst>
              <a:rect l="l" t="t" r="r" b="b"/>
              <a:pathLst>
                <a:path w="6703" h="18192">
                  <a:moveTo>
                    <a:pt x="5514" y="379"/>
                  </a:moveTo>
                  <a:lnTo>
                    <a:pt x="5893" y="379"/>
                  </a:lnTo>
                  <a:cubicBezTo>
                    <a:pt x="6651" y="2653"/>
                    <a:pt x="7409" y="17055"/>
                    <a:pt x="5514" y="18192"/>
                  </a:cubicBezTo>
                  <a:lnTo>
                    <a:pt x="3998" y="16676"/>
                  </a:lnTo>
                  <a:cubicBezTo>
                    <a:pt x="1724" y="12128"/>
                    <a:pt x="-1687" y="5685"/>
                    <a:pt x="966" y="1137"/>
                  </a:cubicBezTo>
                  <a:cubicBezTo>
                    <a:pt x="2861" y="0"/>
                    <a:pt x="3240" y="379"/>
                    <a:pt x="5893" y="0"/>
                  </a:cubicBezTo>
                  <a:close/>
                </a:path>
              </a:pathLst>
            </a:custGeom>
            <a:solidFill>
              <a:srgbClr val="AA4A05"/>
            </a:solidFill>
            <a:ln w="37845" cap="flat">
              <a:noFill/>
              <a:prstDash val="solid"/>
              <a:miter/>
            </a:ln>
          </p:spPr>
          <p:txBody>
            <a:bodyPr/>
            <a:lstStyle/>
            <a:p>
              <a:endParaRPr lang="en-PK"/>
            </a:p>
          </p:txBody>
        </p:sp>
        <p:sp>
          <p:nvSpPr>
            <p:cNvPr id="1178" name="Freeform: Shape 1177">
              <a:extLst>
                <a:ext uri="{FF2B5EF4-FFF2-40B4-BE49-F238E27FC236}">
                  <a16:creationId xmlns:a16="http://schemas.microsoft.com/office/drawing/2014/main" id="{E6AC3FAE-D71E-2A45-B3AD-6DEC2977D9E6}"/>
                </a:ext>
              </a:extLst>
            </p:cNvPr>
            <p:cNvSpPr/>
            <p:nvPr/>
          </p:nvSpPr>
          <p:spPr>
            <a:xfrm>
              <a:off x="7544842" y="4407214"/>
              <a:ext cx="8873" cy="19329"/>
            </a:xfrm>
            <a:custGeom>
              <a:avLst/>
              <a:gdLst>
                <a:gd name="csX0" fmla="*/ 1672 w 8873"/>
                <a:gd name="csY0" fmla="*/ 0 h 19329"/>
                <a:gd name="csX1" fmla="*/ 3946 w 8873"/>
                <a:gd name="csY1" fmla="*/ 0 h 19329"/>
                <a:gd name="csX2" fmla="*/ 8873 w 8873"/>
                <a:gd name="csY2" fmla="*/ 17434 h 19329"/>
                <a:gd name="csX3" fmla="*/ 7357 w 8873"/>
                <a:gd name="csY3" fmla="*/ 19329 h 19329"/>
                <a:gd name="csX4" fmla="*/ 1672 w 8873"/>
                <a:gd name="csY4" fmla="*/ 0 h 19329"/>
              </a:gdLst>
              <a:ahLst/>
              <a:cxnLst>
                <a:cxn ang="0">
                  <a:pos x="csX0" y="csY0"/>
                </a:cxn>
                <a:cxn ang="0">
                  <a:pos x="csX1" y="csY1"/>
                </a:cxn>
                <a:cxn ang="0">
                  <a:pos x="csX2" y="csY2"/>
                </a:cxn>
                <a:cxn ang="0">
                  <a:pos x="csX3" y="csY3"/>
                </a:cxn>
                <a:cxn ang="0">
                  <a:pos x="csX4" y="csY4"/>
                </a:cxn>
              </a:cxnLst>
              <a:rect l="l" t="t" r="r" b="b"/>
              <a:pathLst>
                <a:path w="8873" h="19329">
                  <a:moveTo>
                    <a:pt x="1672" y="0"/>
                  </a:moveTo>
                  <a:lnTo>
                    <a:pt x="3946" y="0"/>
                  </a:lnTo>
                  <a:cubicBezTo>
                    <a:pt x="6220" y="3411"/>
                    <a:pt x="8873" y="13265"/>
                    <a:pt x="8873" y="17434"/>
                  </a:cubicBezTo>
                  <a:cubicBezTo>
                    <a:pt x="8873" y="18571"/>
                    <a:pt x="8873" y="18192"/>
                    <a:pt x="7357" y="19329"/>
                  </a:cubicBezTo>
                  <a:cubicBezTo>
                    <a:pt x="2809" y="16676"/>
                    <a:pt x="-2876" y="4927"/>
                    <a:pt x="1672" y="0"/>
                  </a:cubicBezTo>
                  <a:close/>
                </a:path>
              </a:pathLst>
            </a:custGeom>
            <a:solidFill>
              <a:srgbClr val="AA4A05"/>
            </a:solidFill>
            <a:ln w="37845" cap="flat">
              <a:noFill/>
              <a:prstDash val="solid"/>
              <a:miter/>
            </a:ln>
          </p:spPr>
          <p:txBody>
            <a:bodyPr/>
            <a:lstStyle/>
            <a:p>
              <a:endParaRPr lang="en-PK"/>
            </a:p>
          </p:txBody>
        </p:sp>
        <p:sp>
          <p:nvSpPr>
            <p:cNvPr id="1179" name="Freeform: Shape 1178">
              <a:extLst>
                <a:ext uri="{FF2B5EF4-FFF2-40B4-BE49-F238E27FC236}">
                  <a16:creationId xmlns:a16="http://schemas.microsoft.com/office/drawing/2014/main" id="{D9BC6CD8-0219-6992-AC2B-40B9E0F1EC39}"/>
                </a:ext>
              </a:extLst>
            </p:cNvPr>
            <p:cNvSpPr/>
            <p:nvPr/>
          </p:nvSpPr>
          <p:spPr>
            <a:xfrm>
              <a:off x="7559401" y="4714209"/>
              <a:ext cx="7011" cy="21224"/>
            </a:xfrm>
            <a:custGeom>
              <a:avLst/>
              <a:gdLst>
                <a:gd name="csX0" fmla="*/ 0 w 7011"/>
                <a:gd name="csY0" fmla="*/ 4169 h 21224"/>
                <a:gd name="csX1" fmla="*/ 5306 w 7011"/>
                <a:gd name="csY1" fmla="*/ 3032 h 21224"/>
                <a:gd name="csX2" fmla="*/ 6064 w 7011"/>
                <a:gd name="csY2" fmla="*/ 0 h 21224"/>
                <a:gd name="csX3" fmla="*/ 6822 w 7011"/>
                <a:gd name="csY3" fmla="*/ 21224 h 21224"/>
                <a:gd name="csX4" fmla="*/ 1516 w 7011"/>
                <a:gd name="csY4" fmla="*/ 14402 h 21224"/>
                <a:gd name="csX5" fmla="*/ 758 w 7011"/>
                <a:gd name="csY5" fmla="*/ 11370 h 21224"/>
                <a:gd name="csX6" fmla="*/ 379 w 7011"/>
                <a:gd name="csY6" fmla="*/ 3790 h 21224"/>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7011" h="21224">
                  <a:moveTo>
                    <a:pt x="0" y="4169"/>
                  </a:moveTo>
                  <a:lnTo>
                    <a:pt x="5306" y="3032"/>
                  </a:lnTo>
                  <a:cubicBezTo>
                    <a:pt x="5306" y="3032"/>
                    <a:pt x="5306" y="1137"/>
                    <a:pt x="6064" y="0"/>
                  </a:cubicBezTo>
                  <a:cubicBezTo>
                    <a:pt x="7580" y="2274"/>
                    <a:pt x="6822" y="17813"/>
                    <a:pt x="6822" y="21224"/>
                  </a:cubicBezTo>
                  <a:cubicBezTo>
                    <a:pt x="4548" y="18950"/>
                    <a:pt x="2653" y="17434"/>
                    <a:pt x="1516" y="14402"/>
                  </a:cubicBezTo>
                  <a:cubicBezTo>
                    <a:pt x="1516" y="13265"/>
                    <a:pt x="1137" y="12507"/>
                    <a:pt x="758" y="11370"/>
                  </a:cubicBezTo>
                  <a:cubicBezTo>
                    <a:pt x="758" y="8338"/>
                    <a:pt x="379" y="6822"/>
                    <a:pt x="379" y="3790"/>
                  </a:cubicBezTo>
                  <a:close/>
                </a:path>
              </a:pathLst>
            </a:custGeom>
            <a:solidFill>
              <a:srgbClr val="AA4A05"/>
            </a:solidFill>
            <a:ln w="37845" cap="flat">
              <a:noFill/>
              <a:prstDash val="solid"/>
              <a:miter/>
            </a:ln>
          </p:spPr>
          <p:txBody>
            <a:bodyPr/>
            <a:lstStyle/>
            <a:p>
              <a:endParaRPr lang="en-PK"/>
            </a:p>
          </p:txBody>
        </p:sp>
        <p:sp>
          <p:nvSpPr>
            <p:cNvPr id="1180" name="Freeform: Shape 1179">
              <a:extLst>
                <a:ext uri="{FF2B5EF4-FFF2-40B4-BE49-F238E27FC236}">
                  <a16:creationId xmlns:a16="http://schemas.microsoft.com/office/drawing/2014/main" id="{E591A313-850B-C24A-8441-6B4181E3AED6}"/>
                </a:ext>
              </a:extLst>
            </p:cNvPr>
            <p:cNvSpPr/>
            <p:nvPr/>
          </p:nvSpPr>
          <p:spPr>
            <a:xfrm>
              <a:off x="7489212" y="4476193"/>
              <a:ext cx="6930" cy="18634"/>
            </a:xfrm>
            <a:custGeom>
              <a:avLst/>
              <a:gdLst>
                <a:gd name="csX0" fmla="*/ 451 w 6930"/>
                <a:gd name="csY0" fmla="*/ 0 h 18634"/>
                <a:gd name="csX1" fmla="*/ 2346 w 6930"/>
                <a:gd name="csY1" fmla="*/ 758 h 18634"/>
                <a:gd name="csX2" fmla="*/ 6515 w 6930"/>
                <a:gd name="csY2" fmla="*/ 18571 h 18634"/>
                <a:gd name="csX3" fmla="*/ 451 w 6930"/>
                <a:gd name="csY3" fmla="*/ 0 h 18634"/>
              </a:gdLst>
              <a:ahLst/>
              <a:cxnLst>
                <a:cxn ang="0">
                  <a:pos x="csX0" y="csY0"/>
                </a:cxn>
                <a:cxn ang="0">
                  <a:pos x="csX1" y="csY1"/>
                </a:cxn>
                <a:cxn ang="0">
                  <a:pos x="csX2" y="csY2"/>
                </a:cxn>
                <a:cxn ang="0">
                  <a:pos x="csX3" y="csY3"/>
                </a:cxn>
              </a:cxnLst>
              <a:rect l="l" t="t" r="r" b="b"/>
              <a:pathLst>
                <a:path w="6930" h="18634">
                  <a:moveTo>
                    <a:pt x="451" y="0"/>
                  </a:moveTo>
                  <a:lnTo>
                    <a:pt x="2346" y="758"/>
                  </a:lnTo>
                  <a:cubicBezTo>
                    <a:pt x="6515" y="5306"/>
                    <a:pt x="7652" y="12507"/>
                    <a:pt x="6515" y="18571"/>
                  </a:cubicBezTo>
                  <a:cubicBezTo>
                    <a:pt x="-1823" y="19708"/>
                    <a:pt x="72" y="5306"/>
                    <a:pt x="451" y="0"/>
                  </a:cubicBezTo>
                  <a:close/>
                </a:path>
              </a:pathLst>
            </a:custGeom>
            <a:solidFill>
              <a:srgbClr val="AA4A05"/>
            </a:solidFill>
            <a:ln w="37845" cap="flat">
              <a:noFill/>
              <a:prstDash val="solid"/>
              <a:miter/>
            </a:ln>
          </p:spPr>
          <p:txBody>
            <a:bodyPr/>
            <a:lstStyle/>
            <a:p>
              <a:endParaRPr lang="en-PK"/>
            </a:p>
          </p:txBody>
        </p:sp>
        <p:sp>
          <p:nvSpPr>
            <p:cNvPr id="1181" name="Freeform: Shape 1180">
              <a:extLst>
                <a:ext uri="{FF2B5EF4-FFF2-40B4-BE49-F238E27FC236}">
                  <a16:creationId xmlns:a16="http://schemas.microsoft.com/office/drawing/2014/main" id="{75DD5C09-8C10-6CCB-F7BA-626E4B599EC4}"/>
                </a:ext>
              </a:extLst>
            </p:cNvPr>
            <p:cNvSpPr/>
            <p:nvPr/>
          </p:nvSpPr>
          <p:spPr>
            <a:xfrm>
              <a:off x="7559713" y="4687678"/>
              <a:ext cx="6509" cy="19329"/>
            </a:xfrm>
            <a:custGeom>
              <a:avLst/>
              <a:gdLst>
                <a:gd name="csX0" fmla="*/ 66 w 6509"/>
                <a:gd name="csY0" fmla="*/ 0 h 19329"/>
                <a:gd name="csX1" fmla="*/ 6509 w 6509"/>
                <a:gd name="csY1" fmla="*/ 0 h 19329"/>
                <a:gd name="csX2" fmla="*/ 6509 w 6509"/>
                <a:gd name="csY2" fmla="*/ 19329 h 19329"/>
                <a:gd name="csX3" fmla="*/ 66 w 6509"/>
                <a:gd name="csY3" fmla="*/ 0 h 19329"/>
              </a:gdLst>
              <a:ahLst/>
              <a:cxnLst>
                <a:cxn ang="0">
                  <a:pos x="csX0" y="csY0"/>
                </a:cxn>
                <a:cxn ang="0">
                  <a:pos x="csX1" y="csY1"/>
                </a:cxn>
                <a:cxn ang="0">
                  <a:pos x="csX2" y="csY2"/>
                </a:cxn>
                <a:cxn ang="0">
                  <a:pos x="csX3" y="csY3"/>
                </a:cxn>
              </a:cxnLst>
              <a:rect l="l" t="t" r="r" b="b"/>
              <a:pathLst>
                <a:path w="6509" h="19329">
                  <a:moveTo>
                    <a:pt x="66" y="0"/>
                  </a:moveTo>
                  <a:lnTo>
                    <a:pt x="6509" y="0"/>
                  </a:lnTo>
                  <a:cubicBezTo>
                    <a:pt x="6509" y="6064"/>
                    <a:pt x="6509" y="12886"/>
                    <a:pt x="6509" y="19329"/>
                  </a:cubicBezTo>
                  <a:cubicBezTo>
                    <a:pt x="824" y="12886"/>
                    <a:pt x="-313" y="8717"/>
                    <a:pt x="66" y="0"/>
                  </a:cubicBezTo>
                  <a:close/>
                </a:path>
              </a:pathLst>
            </a:custGeom>
            <a:solidFill>
              <a:srgbClr val="AA4A05"/>
            </a:solidFill>
            <a:ln w="37845" cap="flat">
              <a:noFill/>
              <a:prstDash val="solid"/>
              <a:miter/>
            </a:ln>
          </p:spPr>
          <p:txBody>
            <a:bodyPr/>
            <a:lstStyle/>
            <a:p>
              <a:endParaRPr lang="en-PK"/>
            </a:p>
          </p:txBody>
        </p:sp>
        <p:sp>
          <p:nvSpPr>
            <p:cNvPr id="1182" name="Freeform: Shape 1181">
              <a:extLst>
                <a:ext uri="{FF2B5EF4-FFF2-40B4-BE49-F238E27FC236}">
                  <a16:creationId xmlns:a16="http://schemas.microsoft.com/office/drawing/2014/main" id="{CADFFE38-A793-E89A-4E8C-52228808EB36}"/>
                </a:ext>
              </a:extLst>
            </p:cNvPr>
            <p:cNvSpPr/>
            <p:nvPr/>
          </p:nvSpPr>
          <p:spPr>
            <a:xfrm>
              <a:off x="7559345" y="4564880"/>
              <a:ext cx="6935" cy="18950"/>
            </a:xfrm>
            <a:custGeom>
              <a:avLst/>
              <a:gdLst>
                <a:gd name="csX0" fmla="*/ 434 w 6935"/>
                <a:gd name="csY0" fmla="*/ 379 h 18950"/>
                <a:gd name="csX1" fmla="*/ 6498 w 6935"/>
                <a:gd name="csY1" fmla="*/ 379 h 18950"/>
                <a:gd name="csX2" fmla="*/ 6498 w 6935"/>
                <a:gd name="csY2" fmla="*/ 18950 h 18950"/>
                <a:gd name="csX3" fmla="*/ 55 w 6935"/>
                <a:gd name="csY3" fmla="*/ 0 h 18950"/>
              </a:gdLst>
              <a:ahLst/>
              <a:cxnLst>
                <a:cxn ang="0">
                  <a:pos x="csX0" y="csY0"/>
                </a:cxn>
                <a:cxn ang="0">
                  <a:pos x="csX1" y="csY1"/>
                </a:cxn>
                <a:cxn ang="0">
                  <a:pos x="csX2" y="csY2"/>
                </a:cxn>
                <a:cxn ang="0">
                  <a:pos x="csX3" y="csY3"/>
                </a:cxn>
              </a:cxnLst>
              <a:rect l="l" t="t" r="r" b="b"/>
              <a:pathLst>
                <a:path w="6935" h="18950">
                  <a:moveTo>
                    <a:pt x="434" y="379"/>
                  </a:moveTo>
                  <a:cubicBezTo>
                    <a:pt x="2708" y="379"/>
                    <a:pt x="4603" y="379"/>
                    <a:pt x="6498" y="379"/>
                  </a:cubicBezTo>
                  <a:cubicBezTo>
                    <a:pt x="7256" y="4169"/>
                    <a:pt x="6877" y="14781"/>
                    <a:pt x="6498" y="18950"/>
                  </a:cubicBezTo>
                  <a:cubicBezTo>
                    <a:pt x="1192" y="12507"/>
                    <a:pt x="-324" y="8338"/>
                    <a:pt x="55" y="0"/>
                  </a:cubicBezTo>
                  <a:close/>
                </a:path>
              </a:pathLst>
            </a:custGeom>
            <a:solidFill>
              <a:srgbClr val="AA4A05"/>
            </a:solidFill>
            <a:ln w="37845" cap="flat">
              <a:noFill/>
              <a:prstDash val="solid"/>
              <a:miter/>
            </a:ln>
          </p:spPr>
          <p:txBody>
            <a:bodyPr/>
            <a:lstStyle/>
            <a:p>
              <a:endParaRPr lang="en-PK"/>
            </a:p>
          </p:txBody>
        </p:sp>
        <p:sp>
          <p:nvSpPr>
            <p:cNvPr id="1183" name="Freeform: Shape 1182">
              <a:extLst>
                <a:ext uri="{FF2B5EF4-FFF2-40B4-BE49-F238E27FC236}">
                  <a16:creationId xmlns:a16="http://schemas.microsoft.com/office/drawing/2014/main" id="{6D1E754B-A0AD-FA5C-67C3-1348AA4036AE}"/>
                </a:ext>
              </a:extLst>
            </p:cNvPr>
            <p:cNvSpPr/>
            <p:nvPr/>
          </p:nvSpPr>
          <p:spPr>
            <a:xfrm>
              <a:off x="7559401" y="4595959"/>
              <a:ext cx="6822" cy="18950"/>
            </a:xfrm>
            <a:custGeom>
              <a:avLst/>
              <a:gdLst>
                <a:gd name="csX0" fmla="*/ 0 w 6822"/>
                <a:gd name="csY0" fmla="*/ 0 h 18950"/>
                <a:gd name="csX1" fmla="*/ 6822 w 6822"/>
                <a:gd name="csY1" fmla="*/ 0 h 18950"/>
                <a:gd name="csX2" fmla="*/ 6822 w 6822"/>
                <a:gd name="csY2" fmla="*/ 18950 h 18950"/>
                <a:gd name="csX3" fmla="*/ 0 w 6822"/>
                <a:gd name="csY3" fmla="*/ 0 h 18950"/>
              </a:gdLst>
              <a:ahLst/>
              <a:cxnLst>
                <a:cxn ang="0">
                  <a:pos x="csX0" y="csY0"/>
                </a:cxn>
                <a:cxn ang="0">
                  <a:pos x="csX1" y="csY1"/>
                </a:cxn>
                <a:cxn ang="0">
                  <a:pos x="csX2" y="csY2"/>
                </a:cxn>
                <a:cxn ang="0">
                  <a:pos x="csX3" y="csY3"/>
                </a:cxn>
              </a:cxnLst>
              <a:rect l="l" t="t" r="r" b="b"/>
              <a:pathLst>
                <a:path w="6822" h="18950">
                  <a:moveTo>
                    <a:pt x="0" y="0"/>
                  </a:moveTo>
                  <a:cubicBezTo>
                    <a:pt x="1895" y="0"/>
                    <a:pt x="4927" y="0"/>
                    <a:pt x="6822" y="0"/>
                  </a:cubicBezTo>
                  <a:lnTo>
                    <a:pt x="6822" y="18950"/>
                  </a:lnTo>
                  <a:cubicBezTo>
                    <a:pt x="758" y="14023"/>
                    <a:pt x="758" y="6822"/>
                    <a:pt x="0" y="0"/>
                  </a:cubicBezTo>
                  <a:close/>
                </a:path>
              </a:pathLst>
            </a:custGeom>
            <a:solidFill>
              <a:srgbClr val="AA4A05"/>
            </a:solidFill>
            <a:ln w="37845" cap="flat">
              <a:noFill/>
              <a:prstDash val="solid"/>
              <a:miter/>
            </a:ln>
          </p:spPr>
          <p:txBody>
            <a:bodyPr/>
            <a:lstStyle/>
            <a:p>
              <a:endParaRPr lang="en-PK"/>
            </a:p>
          </p:txBody>
        </p:sp>
        <p:sp>
          <p:nvSpPr>
            <p:cNvPr id="1184" name="Freeform: Shape 1183">
              <a:extLst>
                <a:ext uri="{FF2B5EF4-FFF2-40B4-BE49-F238E27FC236}">
                  <a16:creationId xmlns:a16="http://schemas.microsoft.com/office/drawing/2014/main" id="{5277073D-EB5D-E0A4-2F6F-DBEB38356CEB}"/>
                </a:ext>
              </a:extLst>
            </p:cNvPr>
            <p:cNvSpPr/>
            <p:nvPr/>
          </p:nvSpPr>
          <p:spPr>
            <a:xfrm>
              <a:off x="7526427" y="4492490"/>
              <a:ext cx="8522" cy="15539"/>
            </a:xfrm>
            <a:custGeom>
              <a:avLst/>
              <a:gdLst>
                <a:gd name="csX0" fmla="*/ 1137 w 8522"/>
                <a:gd name="csY0" fmla="*/ 379 h 15539"/>
                <a:gd name="csX1" fmla="*/ 2653 w 8522"/>
                <a:gd name="csY1" fmla="*/ 379 h 15539"/>
                <a:gd name="csX2" fmla="*/ 8338 w 8522"/>
                <a:gd name="csY2" fmla="*/ 15539 h 15539"/>
                <a:gd name="csX3" fmla="*/ 0 w 8522"/>
                <a:gd name="csY3" fmla="*/ 6443 h 15539"/>
                <a:gd name="csX4" fmla="*/ 1137 w 8522"/>
                <a:gd name="csY4" fmla="*/ 0 h 15539"/>
              </a:gdLst>
              <a:ahLst/>
              <a:cxnLst>
                <a:cxn ang="0">
                  <a:pos x="csX0" y="csY0"/>
                </a:cxn>
                <a:cxn ang="0">
                  <a:pos x="csX1" y="csY1"/>
                </a:cxn>
                <a:cxn ang="0">
                  <a:pos x="csX2" y="csY2"/>
                </a:cxn>
                <a:cxn ang="0">
                  <a:pos x="csX3" y="csY3"/>
                </a:cxn>
                <a:cxn ang="0">
                  <a:pos x="csX4" y="csY4"/>
                </a:cxn>
              </a:cxnLst>
              <a:rect l="l" t="t" r="r" b="b"/>
              <a:pathLst>
                <a:path w="8522" h="15539">
                  <a:moveTo>
                    <a:pt x="1137" y="379"/>
                  </a:moveTo>
                  <a:cubicBezTo>
                    <a:pt x="1137" y="379"/>
                    <a:pt x="2274" y="379"/>
                    <a:pt x="2653" y="379"/>
                  </a:cubicBezTo>
                  <a:cubicBezTo>
                    <a:pt x="7580" y="1516"/>
                    <a:pt x="9096" y="11749"/>
                    <a:pt x="8338" y="15539"/>
                  </a:cubicBezTo>
                  <a:cubicBezTo>
                    <a:pt x="2274" y="15539"/>
                    <a:pt x="1895" y="10991"/>
                    <a:pt x="0" y="6443"/>
                  </a:cubicBezTo>
                  <a:cubicBezTo>
                    <a:pt x="379" y="4548"/>
                    <a:pt x="758" y="2274"/>
                    <a:pt x="1137" y="0"/>
                  </a:cubicBezTo>
                  <a:close/>
                </a:path>
              </a:pathLst>
            </a:custGeom>
            <a:solidFill>
              <a:srgbClr val="AA4A05"/>
            </a:solidFill>
            <a:ln w="37845" cap="flat">
              <a:noFill/>
              <a:prstDash val="solid"/>
              <a:miter/>
            </a:ln>
          </p:spPr>
          <p:txBody>
            <a:bodyPr/>
            <a:lstStyle/>
            <a:p>
              <a:endParaRPr lang="en-PK"/>
            </a:p>
          </p:txBody>
        </p:sp>
        <p:sp>
          <p:nvSpPr>
            <p:cNvPr id="1185" name="Freeform: Shape 1184">
              <a:extLst>
                <a:ext uri="{FF2B5EF4-FFF2-40B4-BE49-F238E27FC236}">
                  <a16:creationId xmlns:a16="http://schemas.microsoft.com/office/drawing/2014/main" id="{45E1DAE9-4560-8FA3-AB32-4877AEF1CDCB}"/>
                </a:ext>
              </a:extLst>
            </p:cNvPr>
            <p:cNvSpPr/>
            <p:nvPr/>
          </p:nvSpPr>
          <p:spPr>
            <a:xfrm>
              <a:off x="7521085" y="4471257"/>
              <a:ext cx="7456" cy="17064"/>
            </a:xfrm>
            <a:custGeom>
              <a:avLst/>
              <a:gdLst>
                <a:gd name="csX0" fmla="*/ 36 w 7456"/>
                <a:gd name="csY0" fmla="*/ 9 h 17064"/>
                <a:gd name="csX1" fmla="*/ 6479 w 7456"/>
                <a:gd name="csY1" fmla="*/ 17064 h 17064"/>
                <a:gd name="csX2" fmla="*/ 5342 w 7456"/>
                <a:gd name="csY2" fmla="*/ 17064 h 17064"/>
                <a:gd name="csX3" fmla="*/ 36 w 7456"/>
                <a:gd name="csY3" fmla="*/ 9 h 17064"/>
              </a:gdLst>
              <a:ahLst/>
              <a:cxnLst>
                <a:cxn ang="0">
                  <a:pos x="csX0" y="csY0"/>
                </a:cxn>
                <a:cxn ang="0">
                  <a:pos x="csX1" y="csY1"/>
                </a:cxn>
                <a:cxn ang="0">
                  <a:pos x="csX2" y="csY2"/>
                </a:cxn>
                <a:cxn ang="0">
                  <a:pos x="csX3" y="csY3"/>
                </a:cxn>
              </a:cxnLst>
              <a:rect l="l" t="t" r="r" b="b"/>
              <a:pathLst>
                <a:path w="7456" h="17064">
                  <a:moveTo>
                    <a:pt x="36" y="9"/>
                  </a:moveTo>
                  <a:cubicBezTo>
                    <a:pt x="7237" y="-370"/>
                    <a:pt x="8753" y="11379"/>
                    <a:pt x="6479" y="17064"/>
                  </a:cubicBezTo>
                  <a:lnTo>
                    <a:pt x="5342" y="17064"/>
                  </a:lnTo>
                  <a:cubicBezTo>
                    <a:pt x="2310" y="14790"/>
                    <a:pt x="-343" y="3799"/>
                    <a:pt x="36" y="9"/>
                  </a:cubicBezTo>
                  <a:close/>
                </a:path>
              </a:pathLst>
            </a:custGeom>
            <a:solidFill>
              <a:srgbClr val="AA4A05"/>
            </a:solidFill>
            <a:ln w="37845" cap="flat">
              <a:noFill/>
              <a:prstDash val="solid"/>
              <a:miter/>
            </a:ln>
          </p:spPr>
          <p:txBody>
            <a:bodyPr/>
            <a:lstStyle/>
            <a:p>
              <a:endParaRPr lang="en-PK"/>
            </a:p>
          </p:txBody>
        </p:sp>
        <p:sp>
          <p:nvSpPr>
            <p:cNvPr id="1186" name="Freeform: Shape 1185">
              <a:extLst>
                <a:ext uri="{FF2B5EF4-FFF2-40B4-BE49-F238E27FC236}">
                  <a16:creationId xmlns:a16="http://schemas.microsoft.com/office/drawing/2014/main" id="{13A3F4CE-1A33-A775-7AFD-89729794D033}"/>
                </a:ext>
              </a:extLst>
            </p:cNvPr>
            <p:cNvSpPr/>
            <p:nvPr/>
          </p:nvSpPr>
          <p:spPr>
            <a:xfrm>
              <a:off x="7559840" y="4509166"/>
              <a:ext cx="6856" cy="17055"/>
            </a:xfrm>
            <a:custGeom>
              <a:avLst/>
              <a:gdLst>
                <a:gd name="csX0" fmla="*/ 4866 w 6856"/>
                <a:gd name="csY0" fmla="*/ 0 h 17055"/>
                <a:gd name="csX1" fmla="*/ 6003 w 6856"/>
                <a:gd name="csY1" fmla="*/ 0 h 17055"/>
                <a:gd name="csX2" fmla="*/ 6003 w 6856"/>
                <a:gd name="csY2" fmla="*/ 17055 h 17055"/>
                <a:gd name="csX3" fmla="*/ 4866 w 6856"/>
                <a:gd name="csY3" fmla="*/ 15918 h 17055"/>
                <a:gd name="csX4" fmla="*/ 697 w 6856"/>
                <a:gd name="csY4" fmla="*/ 1516 h 17055"/>
                <a:gd name="csX5" fmla="*/ 4866 w 6856"/>
                <a:gd name="csY5" fmla="*/ 0 h 17055"/>
              </a:gdLst>
              <a:ahLst/>
              <a:cxnLst>
                <a:cxn ang="0">
                  <a:pos x="csX0" y="csY0"/>
                </a:cxn>
                <a:cxn ang="0">
                  <a:pos x="csX1" y="csY1"/>
                </a:cxn>
                <a:cxn ang="0">
                  <a:pos x="csX2" y="csY2"/>
                </a:cxn>
                <a:cxn ang="0">
                  <a:pos x="csX3" y="csY3"/>
                </a:cxn>
                <a:cxn ang="0">
                  <a:pos x="csX4" y="csY4"/>
                </a:cxn>
                <a:cxn ang="0">
                  <a:pos x="csX5" y="csY5"/>
                </a:cxn>
              </a:cxnLst>
              <a:rect l="l" t="t" r="r" b="b"/>
              <a:pathLst>
                <a:path w="6856" h="17055">
                  <a:moveTo>
                    <a:pt x="4866" y="0"/>
                  </a:moveTo>
                  <a:lnTo>
                    <a:pt x="6003" y="0"/>
                  </a:lnTo>
                  <a:cubicBezTo>
                    <a:pt x="7140" y="2274"/>
                    <a:pt x="7140" y="15160"/>
                    <a:pt x="6003" y="17055"/>
                  </a:cubicBezTo>
                  <a:lnTo>
                    <a:pt x="4866" y="15918"/>
                  </a:lnTo>
                  <a:cubicBezTo>
                    <a:pt x="2213" y="12128"/>
                    <a:pt x="-1577" y="6064"/>
                    <a:pt x="697" y="1516"/>
                  </a:cubicBezTo>
                  <a:cubicBezTo>
                    <a:pt x="1455" y="0"/>
                    <a:pt x="3350" y="379"/>
                    <a:pt x="4866" y="0"/>
                  </a:cubicBezTo>
                  <a:close/>
                </a:path>
              </a:pathLst>
            </a:custGeom>
            <a:solidFill>
              <a:srgbClr val="AA4A05"/>
            </a:solidFill>
            <a:ln w="37845" cap="flat">
              <a:noFill/>
              <a:prstDash val="solid"/>
              <a:miter/>
            </a:ln>
          </p:spPr>
          <p:txBody>
            <a:bodyPr/>
            <a:lstStyle/>
            <a:p>
              <a:endParaRPr lang="en-PK"/>
            </a:p>
          </p:txBody>
        </p:sp>
        <p:sp>
          <p:nvSpPr>
            <p:cNvPr id="1187" name="Freeform: Shape 1186">
              <a:extLst>
                <a:ext uri="{FF2B5EF4-FFF2-40B4-BE49-F238E27FC236}">
                  <a16:creationId xmlns:a16="http://schemas.microsoft.com/office/drawing/2014/main" id="{4380DF5C-D6E0-F415-340D-0FF3A9DF6751}"/>
                </a:ext>
              </a:extLst>
            </p:cNvPr>
            <p:cNvSpPr/>
            <p:nvPr/>
          </p:nvSpPr>
          <p:spPr>
            <a:xfrm>
              <a:off x="7492048" y="4387126"/>
              <a:ext cx="7469" cy="16511"/>
            </a:xfrm>
            <a:custGeom>
              <a:avLst/>
              <a:gdLst>
                <a:gd name="csX0" fmla="*/ 3300 w 7469"/>
                <a:gd name="csY0" fmla="*/ 0 h 16511"/>
                <a:gd name="csX1" fmla="*/ 6711 w 7469"/>
                <a:gd name="csY1" fmla="*/ 7959 h 16511"/>
                <a:gd name="csX2" fmla="*/ 7469 w 7469"/>
                <a:gd name="csY2" fmla="*/ 16297 h 16511"/>
                <a:gd name="csX3" fmla="*/ 1026 w 7469"/>
                <a:gd name="csY3" fmla="*/ 6443 h 16511"/>
                <a:gd name="csX4" fmla="*/ 3300 w 7469"/>
                <a:gd name="csY4" fmla="*/ 0 h 16511"/>
              </a:gdLst>
              <a:ahLst/>
              <a:cxnLst>
                <a:cxn ang="0">
                  <a:pos x="csX0" y="csY0"/>
                </a:cxn>
                <a:cxn ang="0">
                  <a:pos x="csX1" y="csY1"/>
                </a:cxn>
                <a:cxn ang="0">
                  <a:pos x="csX2" y="csY2"/>
                </a:cxn>
                <a:cxn ang="0">
                  <a:pos x="csX3" y="csY3"/>
                </a:cxn>
                <a:cxn ang="0">
                  <a:pos x="csX4" y="csY4"/>
                </a:cxn>
              </a:cxnLst>
              <a:rect l="l" t="t" r="r" b="b"/>
              <a:pathLst>
                <a:path w="7469" h="16511">
                  <a:moveTo>
                    <a:pt x="3300" y="0"/>
                  </a:moveTo>
                  <a:cubicBezTo>
                    <a:pt x="4437" y="2653"/>
                    <a:pt x="5574" y="5306"/>
                    <a:pt x="6711" y="7959"/>
                  </a:cubicBezTo>
                  <a:cubicBezTo>
                    <a:pt x="7090" y="10612"/>
                    <a:pt x="7090" y="13265"/>
                    <a:pt x="7469" y="16297"/>
                  </a:cubicBezTo>
                  <a:cubicBezTo>
                    <a:pt x="-869" y="17434"/>
                    <a:pt x="-869" y="14023"/>
                    <a:pt x="1026" y="6443"/>
                  </a:cubicBezTo>
                  <a:cubicBezTo>
                    <a:pt x="1784" y="4169"/>
                    <a:pt x="2542" y="1895"/>
                    <a:pt x="3300" y="0"/>
                  </a:cubicBezTo>
                  <a:close/>
                </a:path>
              </a:pathLst>
            </a:custGeom>
            <a:solidFill>
              <a:srgbClr val="AA4A05"/>
            </a:solidFill>
            <a:ln w="37845" cap="flat">
              <a:noFill/>
              <a:prstDash val="solid"/>
              <a:miter/>
            </a:ln>
          </p:spPr>
          <p:txBody>
            <a:bodyPr/>
            <a:lstStyle/>
            <a:p>
              <a:endParaRPr lang="en-PK"/>
            </a:p>
          </p:txBody>
        </p:sp>
        <p:sp>
          <p:nvSpPr>
            <p:cNvPr id="1188" name="Freeform: Shape 1187">
              <a:extLst>
                <a:ext uri="{FF2B5EF4-FFF2-40B4-BE49-F238E27FC236}">
                  <a16:creationId xmlns:a16="http://schemas.microsoft.com/office/drawing/2014/main" id="{699BAAD6-CEB4-0AD7-1C24-7E8910DAA1C7}"/>
                </a:ext>
              </a:extLst>
            </p:cNvPr>
            <p:cNvSpPr/>
            <p:nvPr/>
          </p:nvSpPr>
          <p:spPr>
            <a:xfrm>
              <a:off x="7559942" y="4536455"/>
              <a:ext cx="6196" cy="16297"/>
            </a:xfrm>
            <a:custGeom>
              <a:avLst/>
              <a:gdLst>
                <a:gd name="csX0" fmla="*/ 4765 w 6196"/>
                <a:gd name="csY0" fmla="*/ 0 h 16297"/>
                <a:gd name="csX1" fmla="*/ 5523 w 6196"/>
                <a:gd name="csY1" fmla="*/ 0 h 16297"/>
                <a:gd name="csX2" fmla="*/ 5523 w 6196"/>
                <a:gd name="csY2" fmla="*/ 16297 h 16297"/>
                <a:gd name="csX3" fmla="*/ 4007 w 6196"/>
                <a:gd name="csY3" fmla="*/ 14781 h 16297"/>
                <a:gd name="csX4" fmla="*/ 596 w 6196"/>
                <a:gd name="csY4" fmla="*/ 1516 h 16297"/>
                <a:gd name="csX5" fmla="*/ 4765 w 6196"/>
                <a:gd name="csY5" fmla="*/ 0 h 16297"/>
              </a:gdLst>
              <a:ahLst/>
              <a:cxnLst>
                <a:cxn ang="0">
                  <a:pos x="csX0" y="csY0"/>
                </a:cxn>
                <a:cxn ang="0">
                  <a:pos x="csX1" y="csY1"/>
                </a:cxn>
                <a:cxn ang="0">
                  <a:pos x="csX2" y="csY2"/>
                </a:cxn>
                <a:cxn ang="0">
                  <a:pos x="csX3" y="csY3"/>
                </a:cxn>
                <a:cxn ang="0">
                  <a:pos x="csX4" y="csY4"/>
                </a:cxn>
                <a:cxn ang="0">
                  <a:pos x="csX5" y="csY5"/>
                </a:cxn>
              </a:cxnLst>
              <a:rect l="l" t="t" r="r" b="b"/>
              <a:pathLst>
                <a:path w="6196" h="16297">
                  <a:moveTo>
                    <a:pt x="4765" y="0"/>
                  </a:moveTo>
                  <a:lnTo>
                    <a:pt x="5523" y="0"/>
                  </a:lnTo>
                  <a:cubicBezTo>
                    <a:pt x="5523" y="0"/>
                    <a:pt x="7039" y="14402"/>
                    <a:pt x="5523" y="16297"/>
                  </a:cubicBezTo>
                  <a:lnTo>
                    <a:pt x="4007" y="14781"/>
                  </a:lnTo>
                  <a:cubicBezTo>
                    <a:pt x="1733" y="11370"/>
                    <a:pt x="-1299" y="5306"/>
                    <a:pt x="596" y="1516"/>
                  </a:cubicBezTo>
                  <a:cubicBezTo>
                    <a:pt x="2491" y="0"/>
                    <a:pt x="2112" y="379"/>
                    <a:pt x="4765" y="0"/>
                  </a:cubicBezTo>
                  <a:close/>
                </a:path>
              </a:pathLst>
            </a:custGeom>
            <a:solidFill>
              <a:srgbClr val="AA4A05"/>
            </a:solidFill>
            <a:ln w="37845" cap="flat">
              <a:noFill/>
              <a:prstDash val="solid"/>
              <a:miter/>
            </a:ln>
          </p:spPr>
          <p:txBody>
            <a:bodyPr/>
            <a:lstStyle/>
            <a:p>
              <a:endParaRPr lang="en-PK"/>
            </a:p>
          </p:txBody>
        </p:sp>
        <p:sp>
          <p:nvSpPr>
            <p:cNvPr id="1189" name="Freeform: Shape 1188">
              <a:extLst>
                <a:ext uri="{FF2B5EF4-FFF2-40B4-BE49-F238E27FC236}">
                  <a16:creationId xmlns:a16="http://schemas.microsoft.com/office/drawing/2014/main" id="{B4C18FB4-DFCD-BD21-F770-BEE06E7479C7}"/>
                </a:ext>
              </a:extLst>
            </p:cNvPr>
            <p:cNvSpPr/>
            <p:nvPr/>
          </p:nvSpPr>
          <p:spPr>
            <a:xfrm>
              <a:off x="7517331" y="4358322"/>
              <a:ext cx="10088" cy="11370"/>
            </a:xfrm>
            <a:custGeom>
              <a:avLst/>
              <a:gdLst>
                <a:gd name="csX0" fmla="*/ 7580 w 10088"/>
                <a:gd name="csY0" fmla="*/ 0 h 11370"/>
                <a:gd name="csX1" fmla="*/ 8338 w 10088"/>
                <a:gd name="csY1" fmla="*/ 0 h 11370"/>
                <a:gd name="csX2" fmla="*/ 9096 w 10088"/>
                <a:gd name="csY2" fmla="*/ 10233 h 11370"/>
                <a:gd name="csX3" fmla="*/ 4548 w 10088"/>
                <a:gd name="csY3" fmla="*/ 11370 h 11370"/>
                <a:gd name="csX4" fmla="*/ 0 w 10088"/>
                <a:gd name="csY4" fmla="*/ 1137 h 11370"/>
                <a:gd name="csX5" fmla="*/ 7201 w 10088"/>
                <a:gd name="csY5" fmla="*/ 0 h 11370"/>
              </a:gdLst>
              <a:ahLst/>
              <a:cxnLst>
                <a:cxn ang="0">
                  <a:pos x="csX0" y="csY0"/>
                </a:cxn>
                <a:cxn ang="0">
                  <a:pos x="csX1" y="csY1"/>
                </a:cxn>
                <a:cxn ang="0">
                  <a:pos x="csX2" y="csY2"/>
                </a:cxn>
                <a:cxn ang="0">
                  <a:pos x="csX3" y="csY3"/>
                </a:cxn>
                <a:cxn ang="0">
                  <a:pos x="csX4" y="csY4"/>
                </a:cxn>
                <a:cxn ang="0">
                  <a:pos x="csX5" y="csY5"/>
                </a:cxn>
              </a:cxnLst>
              <a:rect l="l" t="t" r="r" b="b"/>
              <a:pathLst>
                <a:path w="10088" h="11370">
                  <a:moveTo>
                    <a:pt x="7580" y="0"/>
                  </a:moveTo>
                  <a:lnTo>
                    <a:pt x="8338" y="0"/>
                  </a:lnTo>
                  <a:cubicBezTo>
                    <a:pt x="9854" y="3411"/>
                    <a:pt x="10991" y="6822"/>
                    <a:pt x="9096" y="10233"/>
                  </a:cubicBezTo>
                  <a:cubicBezTo>
                    <a:pt x="7580" y="11370"/>
                    <a:pt x="6443" y="11370"/>
                    <a:pt x="4548" y="11370"/>
                  </a:cubicBezTo>
                  <a:lnTo>
                    <a:pt x="0" y="1137"/>
                  </a:lnTo>
                  <a:cubicBezTo>
                    <a:pt x="2274" y="758"/>
                    <a:pt x="4927" y="379"/>
                    <a:pt x="7201" y="0"/>
                  </a:cubicBezTo>
                  <a:close/>
                </a:path>
              </a:pathLst>
            </a:custGeom>
            <a:solidFill>
              <a:srgbClr val="AA4A05"/>
            </a:solidFill>
            <a:ln w="37845" cap="flat">
              <a:noFill/>
              <a:prstDash val="solid"/>
              <a:miter/>
            </a:ln>
          </p:spPr>
          <p:txBody>
            <a:bodyPr/>
            <a:lstStyle/>
            <a:p>
              <a:endParaRPr lang="en-PK"/>
            </a:p>
          </p:txBody>
        </p:sp>
        <p:sp>
          <p:nvSpPr>
            <p:cNvPr id="1190" name="Freeform: Shape 1189">
              <a:extLst>
                <a:ext uri="{FF2B5EF4-FFF2-40B4-BE49-F238E27FC236}">
                  <a16:creationId xmlns:a16="http://schemas.microsoft.com/office/drawing/2014/main" id="{DFE18E46-FB46-E8B5-3B65-A1482CCFFA8C}"/>
                </a:ext>
              </a:extLst>
            </p:cNvPr>
            <p:cNvSpPr/>
            <p:nvPr/>
          </p:nvSpPr>
          <p:spPr>
            <a:xfrm>
              <a:off x="7552080" y="4429196"/>
              <a:ext cx="6836" cy="18192"/>
            </a:xfrm>
            <a:custGeom>
              <a:avLst/>
              <a:gdLst>
                <a:gd name="csX0" fmla="*/ 1256 w 6836"/>
                <a:gd name="csY0" fmla="*/ 0 h 18192"/>
                <a:gd name="csX1" fmla="*/ 3151 w 6836"/>
                <a:gd name="csY1" fmla="*/ 758 h 18192"/>
                <a:gd name="csX2" fmla="*/ 6562 w 6836"/>
                <a:gd name="csY2" fmla="*/ 18192 h 18192"/>
                <a:gd name="csX3" fmla="*/ 877 w 6836"/>
                <a:gd name="csY3" fmla="*/ 0 h 18192"/>
              </a:gdLst>
              <a:ahLst/>
              <a:cxnLst>
                <a:cxn ang="0">
                  <a:pos x="csX0" y="csY0"/>
                </a:cxn>
                <a:cxn ang="0">
                  <a:pos x="csX1" y="csY1"/>
                </a:cxn>
                <a:cxn ang="0">
                  <a:pos x="csX2" y="csY2"/>
                </a:cxn>
                <a:cxn ang="0">
                  <a:pos x="csX3" y="csY3"/>
                </a:cxn>
              </a:cxnLst>
              <a:rect l="l" t="t" r="r" b="b"/>
              <a:pathLst>
                <a:path w="6836" h="18192">
                  <a:moveTo>
                    <a:pt x="1256" y="0"/>
                  </a:moveTo>
                  <a:cubicBezTo>
                    <a:pt x="1256" y="0"/>
                    <a:pt x="2393" y="379"/>
                    <a:pt x="3151" y="758"/>
                  </a:cubicBezTo>
                  <a:cubicBezTo>
                    <a:pt x="5046" y="4169"/>
                    <a:pt x="7699" y="14402"/>
                    <a:pt x="6562" y="18192"/>
                  </a:cubicBezTo>
                  <a:cubicBezTo>
                    <a:pt x="2014" y="16297"/>
                    <a:pt x="-1776" y="4927"/>
                    <a:pt x="877" y="0"/>
                  </a:cubicBezTo>
                  <a:close/>
                </a:path>
              </a:pathLst>
            </a:custGeom>
            <a:solidFill>
              <a:srgbClr val="AA4A05"/>
            </a:solidFill>
            <a:ln w="37845" cap="flat">
              <a:noFill/>
              <a:prstDash val="solid"/>
              <a:miter/>
            </a:ln>
          </p:spPr>
          <p:txBody>
            <a:bodyPr/>
            <a:lstStyle/>
            <a:p>
              <a:endParaRPr lang="en-PK"/>
            </a:p>
          </p:txBody>
        </p:sp>
        <p:sp>
          <p:nvSpPr>
            <p:cNvPr id="1191" name="Freeform: Shape 1190">
              <a:extLst>
                <a:ext uri="{FF2B5EF4-FFF2-40B4-BE49-F238E27FC236}">
                  <a16:creationId xmlns:a16="http://schemas.microsoft.com/office/drawing/2014/main" id="{4DEA1CEA-425E-2C7A-F58B-B2781105D5DF}"/>
                </a:ext>
              </a:extLst>
            </p:cNvPr>
            <p:cNvSpPr/>
            <p:nvPr/>
          </p:nvSpPr>
          <p:spPr>
            <a:xfrm>
              <a:off x="7488945" y="4631964"/>
              <a:ext cx="5641" cy="15978"/>
            </a:xfrm>
            <a:custGeom>
              <a:avLst/>
              <a:gdLst>
                <a:gd name="csX0" fmla="*/ 2993 w 5641"/>
                <a:gd name="csY0" fmla="*/ 0 h 15978"/>
                <a:gd name="csX1" fmla="*/ 4509 w 5641"/>
                <a:gd name="csY1" fmla="*/ 4927 h 15978"/>
                <a:gd name="csX2" fmla="*/ 4888 w 5641"/>
                <a:gd name="csY2" fmla="*/ 15918 h 15978"/>
                <a:gd name="csX3" fmla="*/ 1856 w 5641"/>
                <a:gd name="csY3" fmla="*/ 15160 h 15978"/>
                <a:gd name="csX4" fmla="*/ 1098 w 5641"/>
                <a:gd name="csY4" fmla="*/ 0 h 15978"/>
                <a:gd name="csX5" fmla="*/ 2993 w 5641"/>
                <a:gd name="csY5" fmla="*/ 0 h 15978"/>
              </a:gdLst>
              <a:ahLst/>
              <a:cxnLst>
                <a:cxn ang="0">
                  <a:pos x="csX0" y="csY0"/>
                </a:cxn>
                <a:cxn ang="0">
                  <a:pos x="csX1" y="csY1"/>
                </a:cxn>
                <a:cxn ang="0">
                  <a:pos x="csX2" y="csY2"/>
                </a:cxn>
                <a:cxn ang="0">
                  <a:pos x="csX3" y="csY3"/>
                </a:cxn>
                <a:cxn ang="0">
                  <a:pos x="csX4" y="csY4"/>
                </a:cxn>
                <a:cxn ang="0">
                  <a:pos x="csX5" y="csY5"/>
                </a:cxn>
              </a:cxnLst>
              <a:rect l="l" t="t" r="r" b="b"/>
              <a:pathLst>
                <a:path w="5641" h="15978">
                  <a:moveTo>
                    <a:pt x="2993" y="0"/>
                  </a:moveTo>
                  <a:cubicBezTo>
                    <a:pt x="2993" y="0"/>
                    <a:pt x="4509" y="3790"/>
                    <a:pt x="4509" y="4927"/>
                  </a:cubicBezTo>
                  <a:cubicBezTo>
                    <a:pt x="4509" y="7959"/>
                    <a:pt x="6783" y="12507"/>
                    <a:pt x="4888" y="15918"/>
                  </a:cubicBezTo>
                  <a:cubicBezTo>
                    <a:pt x="2614" y="15918"/>
                    <a:pt x="3751" y="16297"/>
                    <a:pt x="1856" y="15160"/>
                  </a:cubicBezTo>
                  <a:cubicBezTo>
                    <a:pt x="-39" y="12128"/>
                    <a:pt x="-797" y="2653"/>
                    <a:pt x="1098" y="0"/>
                  </a:cubicBezTo>
                  <a:lnTo>
                    <a:pt x="2993" y="0"/>
                  </a:lnTo>
                  <a:close/>
                </a:path>
              </a:pathLst>
            </a:custGeom>
            <a:gradFill>
              <a:gsLst>
                <a:gs pos="0">
                  <a:srgbClr val="993700"/>
                </a:gs>
                <a:gs pos="50000">
                  <a:srgbClr val="B15009"/>
                </a:gs>
                <a:gs pos="100000">
                  <a:srgbClr val="CA6912"/>
                </a:gs>
              </a:gsLst>
              <a:lin ang="20208085" scaled="1"/>
            </a:gradFill>
            <a:ln w="37845" cap="flat">
              <a:noFill/>
              <a:prstDash val="solid"/>
              <a:miter/>
            </a:ln>
          </p:spPr>
          <p:txBody>
            <a:bodyPr/>
            <a:lstStyle/>
            <a:p>
              <a:endParaRPr lang="en-PK"/>
            </a:p>
          </p:txBody>
        </p:sp>
        <p:sp>
          <p:nvSpPr>
            <p:cNvPr id="1192" name="Freeform: Shape 1191">
              <a:extLst>
                <a:ext uri="{FF2B5EF4-FFF2-40B4-BE49-F238E27FC236}">
                  <a16:creationId xmlns:a16="http://schemas.microsoft.com/office/drawing/2014/main" id="{19F6DBAD-1FAD-28DA-BD31-69F8DB85F3EE}"/>
                </a:ext>
              </a:extLst>
            </p:cNvPr>
            <p:cNvSpPr/>
            <p:nvPr/>
          </p:nvSpPr>
          <p:spPr>
            <a:xfrm>
              <a:off x="7489422" y="4570944"/>
              <a:ext cx="5237" cy="15918"/>
            </a:xfrm>
            <a:custGeom>
              <a:avLst/>
              <a:gdLst>
                <a:gd name="csX0" fmla="*/ 621 w 5237"/>
                <a:gd name="csY0" fmla="*/ 0 h 15918"/>
                <a:gd name="csX1" fmla="*/ 5169 w 5237"/>
                <a:gd name="csY1" fmla="*/ 15918 h 15918"/>
                <a:gd name="csX2" fmla="*/ 1379 w 5237"/>
                <a:gd name="csY2" fmla="*/ 15160 h 15918"/>
                <a:gd name="csX3" fmla="*/ 621 w 5237"/>
                <a:gd name="csY3" fmla="*/ 0 h 15918"/>
              </a:gdLst>
              <a:ahLst/>
              <a:cxnLst>
                <a:cxn ang="0">
                  <a:pos x="csX0" y="csY0"/>
                </a:cxn>
                <a:cxn ang="0">
                  <a:pos x="csX1" y="csY1"/>
                </a:cxn>
                <a:cxn ang="0">
                  <a:pos x="csX2" y="csY2"/>
                </a:cxn>
                <a:cxn ang="0">
                  <a:pos x="csX3" y="csY3"/>
                </a:cxn>
              </a:cxnLst>
              <a:rect l="l" t="t" r="r" b="b"/>
              <a:pathLst>
                <a:path w="5237" h="15918">
                  <a:moveTo>
                    <a:pt x="621" y="0"/>
                  </a:moveTo>
                  <a:cubicBezTo>
                    <a:pt x="4411" y="2274"/>
                    <a:pt x="5548" y="11749"/>
                    <a:pt x="5169" y="15918"/>
                  </a:cubicBezTo>
                  <a:cubicBezTo>
                    <a:pt x="3653" y="15918"/>
                    <a:pt x="2516" y="15918"/>
                    <a:pt x="1379" y="15160"/>
                  </a:cubicBezTo>
                  <a:cubicBezTo>
                    <a:pt x="-895" y="11370"/>
                    <a:pt x="242" y="4548"/>
                    <a:pt x="621" y="0"/>
                  </a:cubicBezTo>
                  <a:close/>
                </a:path>
              </a:pathLst>
            </a:custGeom>
            <a:solidFill>
              <a:srgbClr val="AA4A05"/>
            </a:solidFill>
            <a:ln w="37845" cap="flat">
              <a:noFill/>
              <a:prstDash val="solid"/>
              <a:miter/>
            </a:ln>
          </p:spPr>
          <p:txBody>
            <a:bodyPr/>
            <a:lstStyle/>
            <a:p>
              <a:endParaRPr lang="en-PK"/>
            </a:p>
          </p:txBody>
        </p:sp>
        <p:sp>
          <p:nvSpPr>
            <p:cNvPr id="1193" name="Freeform: Shape 1192">
              <a:extLst>
                <a:ext uri="{FF2B5EF4-FFF2-40B4-BE49-F238E27FC236}">
                  <a16:creationId xmlns:a16="http://schemas.microsoft.com/office/drawing/2014/main" id="{D3ED4554-6A42-79E4-E537-4A490375163C}"/>
                </a:ext>
              </a:extLst>
            </p:cNvPr>
            <p:cNvSpPr/>
            <p:nvPr/>
          </p:nvSpPr>
          <p:spPr>
            <a:xfrm>
              <a:off x="7489000" y="4602402"/>
              <a:ext cx="5271" cy="14949"/>
            </a:xfrm>
            <a:custGeom>
              <a:avLst/>
              <a:gdLst>
                <a:gd name="csX0" fmla="*/ 5211 w 5271"/>
                <a:gd name="csY0" fmla="*/ 8338 h 14949"/>
                <a:gd name="csX1" fmla="*/ 4453 w 5271"/>
                <a:gd name="csY1" fmla="*/ 14781 h 14949"/>
                <a:gd name="csX2" fmla="*/ 1421 w 5271"/>
                <a:gd name="csY2" fmla="*/ 14781 h 14949"/>
                <a:gd name="csX3" fmla="*/ 284 w 5271"/>
                <a:gd name="csY3" fmla="*/ 0 h 14949"/>
                <a:gd name="csX4" fmla="*/ 1042 w 5271"/>
                <a:gd name="csY4" fmla="*/ 0 h 14949"/>
                <a:gd name="csX5" fmla="*/ 5211 w 5271"/>
                <a:gd name="csY5" fmla="*/ 8717 h 14949"/>
              </a:gdLst>
              <a:ahLst/>
              <a:cxnLst>
                <a:cxn ang="0">
                  <a:pos x="csX0" y="csY0"/>
                </a:cxn>
                <a:cxn ang="0">
                  <a:pos x="csX1" y="csY1"/>
                </a:cxn>
                <a:cxn ang="0">
                  <a:pos x="csX2" y="csY2"/>
                </a:cxn>
                <a:cxn ang="0">
                  <a:pos x="csX3" y="csY3"/>
                </a:cxn>
                <a:cxn ang="0">
                  <a:pos x="csX4" y="csY4"/>
                </a:cxn>
                <a:cxn ang="0">
                  <a:pos x="csX5" y="csY5"/>
                </a:cxn>
              </a:cxnLst>
              <a:rect l="l" t="t" r="r" b="b"/>
              <a:pathLst>
                <a:path w="5271" h="14949">
                  <a:moveTo>
                    <a:pt x="5211" y="8338"/>
                  </a:moveTo>
                  <a:cubicBezTo>
                    <a:pt x="5211" y="10612"/>
                    <a:pt x="5590" y="13265"/>
                    <a:pt x="4453" y="14781"/>
                  </a:cubicBezTo>
                  <a:cubicBezTo>
                    <a:pt x="2558" y="14781"/>
                    <a:pt x="2937" y="15160"/>
                    <a:pt x="1421" y="14781"/>
                  </a:cubicBezTo>
                  <a:cubicBezTo>
                    <a:pt x="-853" y="11749"/>
                    <a:pt x="284" y="3790"/>
                    <a:pt x="284" y="0"/>
                  </a:cubicBezTo>
                  <a:lnTo>
                    <a:pt x="1042" y="0"/>
                  </a:lnTo>
                  <a:cubicBezTo>
                    <a:pt x="2558" y="2274"/>
                    <a:pt x="3695" y="6064"/>
                    <a:pt x="5211" y="8717"/>
                  </a:cubicBezTo>
                  <a:close/>
                </a:path>
              </a:pathLst>
            </a:custGeom>
            <a:solidFill>
              <a:srgbClr val="AA4A05"/>
            </a:solidFill>
            <a:ln w="37845" cap="flat">
              <a:noFill/>
              <a:prstDash val="solid"/>
              <a:miter/>
            </a:ln>
          </p:spPr>
          <p:txBody>
            <a:bodyPr/>
            <a:lstStyle/>
            <a:p>
              <a:endParaRPr lang="en-PK"/>
            </a:p>
          </p:txBody>
        </p:sp>
        <p:sp>
          <p:nvSpPr>
            <p:cNvPr id="1194" name="Freeform: Shape 1193">
              <a:extLst>
                <a:ext uri="{FF2B5EF4-FFF2-40B4-BE49-F238E27FC236}">
                  <a16:creationId xmlns:a16="http://schemas.microsoft.com/office/drawing/2014/main" id="{5C7B3A8F-1D62-166D-3F89-300CD7BB0D41}"/>
                </a:ext>
              </a:extLst>
            </p:cNvPr>
            <p:cNvSpPr/>
            <p:nvPr/>
          </p:nvSpPr>
          <p:spPr>
            <a:xfrm>
              <a:off x="7530640" y="4366281"/>
              <a:ext cx="8294" cy="17813"/>
            </a:xfrm>
            <a:custGeom>
              <a:avLst/>
              <a:gdLst>
                <a:gd name="csX0" fmla="*/ 336 w 8294"/>
                <a:gd name="csY0" fmla="*/ 0 h 17813"/>
                <a:gd name="csX1" fmla="*/ 8295 w 8294"/>
                <a:gd name="csY1" fmla="*/ 17813 h 17813"/>
                <a:gd name="csX2" fmla="*/ 336 w 8294"/>
                <a:gd name="csY2" fmla="*/ 0 h 17813"/>
              </a:gdLst>
              <a:ahLst/>
              <a:cxnLst>
                <a:cxn ang="0">
                  <a:pos x="csX0" y="csY0"/>
                </a:cxn>
                <a:cxn ang="0">
                  <a:pos x="csX1" y="csY1"/>
                </a:cxn>
                <a:cxn ang="0">
                  <a:pos x="csX2" y="csY2"/>
                </a:cxn>
              </a:cxnLst>
              <a:rect l="l" t="t" r="r" b="b"/>
              <a:pathLst>
                <a:path w="8294" h="17813">
                  <a:moveTo>
                    <a:pt x="336" y="0"/>
                  </a:moveTo>
                  <a:cubicBezTo>
                    <a:pt x="2989" y="3032"/>
                    <a:pt x="7916" y="13644"/>
                    <a:pt x="8295" y="17813"/>
                  </a:cubicBezTo>
                  <a:cubicBezTo>
                    <a:pt x="2610" y="15918"/>
                    <a:pt x="-1180" y="5306"/>
                    <a:pt x="336" y="0"/>
                  </a:cubicBezTo>
                  <a:close/>
                </a:path>
              </a:pathLst>
            </a:custGeom>
            <a:solidFill>
              <a:srgbClr val="AA4A05"/>
            </a:solidFill>
            <a:ln w="37845" cap="flat">
              <a:noFill/>
              <a:prstDash val="solid"/>
              <a:miter/>
            </a:ln>
          </p:spPr>
          <p:txBody>
            <a:bodyPr/>
            <a:lstStyle/>
            <a:p>
              <a:endParaRPr lang="en-PK"/>
            </a:p>
          </p:txBody>
        </p:sp>
        <p:sp>
          <p:nvSpPr>
            <p:cNvPr id="1195" name="Freeform: Shape 1194">
              <a:extLst>
                <a:ext uri="{FF2B5EF4-FFF2-40B4-BE49-F238E27FC236}">
                  <a16:creationId xmlns:a16="http://schemas.microsoft.com/office/drawing/2014/main" id="{EA7564DA-5F86-1D57-08B3-3DDC7C86CF30}"/>
                </a:ext>
              </a:extLst>
            </p:cNvPr>
            <p:cNvSpPr/>
            <p:nvPr/>
          </p:nvSpPr>
          <p:spPr>
            <a:xfrm>
              <a:off x="7559022" y="4451178"/>
              <a:ext cx="4340" cy="14023"/>
            </a:xfrm>
            <a:custGeom>
              <a:avLst/>
              <a:gdLst>
                <a:gd name="csX0" fmla="*/ 0 w 4340"/>
                <a:gd name="csY0" fmla="*/ 8717 h 14023"/>
                <a:gd name="csX1" fmla="*/ 758 w 4340"/>
                <a:gd name="csY1" fmla="*/ 7959 h 14023"/>
                <a:gd name="csX2" fmla="*/ 758 w 4340"/>
                <a:gd name="csY2" fmla="*/ 0 h 14023"/>
                <a:gd name="csX3" fmla="*/ 1137 w 4340"/>
                <a:gd name="csY3" fmla="*/ 0 h 14023"/>
                <a:gd name="csX4" fmla="*/ 4169 w 4340"/>
                <a:gd name="csY4" fmla="*/ 14023 h 14023"/>
                <a:gd name="csX5" fmla="*/ 2274 w 4340"/>
                <a:gd name="csY5" fmla="*/ 13265 h 14023"/>
                <a:gd name="csX6" fmla="*/ 379 w 4340"/>
                <a:gd name="csY6" fmla="*/ 8717 h 1402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4340" h="14023">
                  <a:moveTo>
                    <a:pt x="0" y="8717"/>
                  </a:moveTo>
                  <a:lnTo>
                    <a:pt x="758" y="7959"/>
                  </a:lnTo>
                  <a:cubicBezTo>
                    <a:pt x="758" y="5306"/>
                    <a:pt x="379" y="2653"/>
                    <a:pt x="758" y="0"/>
                  </a:cubicBezTo>
                  <a:lnTo>
                    <a:pt x="1137" y="0"/>
                  </a:lnTo>
                  <a:cubicBezTo>
                    <a:pt x="3032" y="3032"/>
                    <a:pt x="4927" y="10233"/>
                    <a:pt x="4169" y="14023"/>
                  </a:cubicBezTo>
                  <a:cubicBezTo>
                    <a:pt x="3032" y="14023"/>
                    <a:pt x="3411" y="14023"/>
                    <a:pt x="2274" y="13265"/>
                  </a:cubicBezTo>
                  <a:cubicBezTo>
                    <a:pt x="1137" y="11370"/>
                    <a:pt x="758" y="10991"/>
                    <a:pt x="379" y="8717"/>
                  </a:cubicBezTo>
                  <a:close/>
                </a:path>
              </a:pathLst>
            </a:custGeom>
            <a:solidFill>
              <a:srgbClr val="C05B0F"/>
            </a:solidFill>
            <a:ln w="37845" cap="flat">
              <a:noFill/>
              <a:prstDash val="solid"/>
              <a:miter/>
            </a:ln>
          </p:spPr>
          <p:txBody>
            <a:bodyPr/>
            <a:lstStyle/>
            <a:p>
              <a:endParaRPr lang="en-PK"/>
            </a:p>
          </p:txBody>
        </p:sp>
        <p:sp>
          <p:nvSpPr>
            <p:cNvPr id="1196" name="Freeform: Shape 1195">
              <a:extLst>
                <a:ext uri="{FF2B5EF4-FFF2-40B4-BE49-F238E27FC236}">
                  <a16:creationId xmlns:a16="http://schemas.microsoft.com/office/drawing/2014/main" id="{7D86A504-4F5B-C1F1-A8BA-2C95A8244735}"/>
                </a:ext>
              </a:extLst>
            </p:cNvPr>
            <p:cNvSpPr/>
            <p:nvPr/>
          </p:nvSpPr>
          <p:spPr>
            <a:xfrm>
              <a:off x="7489474" y="4429954"/>
              <a:ext cx="2108" cy="12507"/>
            </a:xfrm>
            <a:custGeom>
              <a:avLst/>
              <a:gdLst>
                <a:gd name="csX0" fmla="*/ 189 w 2108"/>
                <a:gd name="csY0" fmla="*/ 0 h 12507"/>
                <a:gd name="csX1" fmla="*/ 2085 w 2108"/>
                <a:gd name="csY1" fmla="*/ 12507 h 12507"/>
                <a:gd name="csX2" fmla="*/ 948 w 2108"/>
                <a:gd name="csY2" fmla="*/ 12507 h 12507"/>
                <a:gd name="csX3" fmla="*/ 189 w 2108"/>
                <a:gd name="csY3" fmla="*/ 0 h 12507"/>
              </a:gdLst>
              <a:ahLst/>
              <a:cxnLst>
                <a:cxn ang="0">
                  <a:pos x="csX0" y="csY0"/>
                </a:cxn>
                <a:cxn ang="0">
                  <a:pos x="csX1" y="csY1"/>
                </a:cxn>
                <a:cxn ang="0">
                  <a:pos x="csX2" y="csY2"/>
                </a:cxn>
                <a:cxn ang="0">
                  <a:pos x="csX3" y="csY3"/>
                </a:cxn>
              </a:cxnLst>
              <a:rect l="l" t="t" r="r" b="b"/>
              <a:pathLst>
                <a:path w="2108" h="12507">
                  <a:moveTo>
                    <a:pt x="189" y="0"/>
                  </a:moveTo>
                  <a:cubicBezTo>
                    <a:pt x="2464" y="1895"/>
                    <a:pt x="2085" y="9475"/>
                    <a:pt x="2085" y="12507"/>
                  </a:cubicBezTo>
                  <a:lnTo>
                    <a:pt x="948" y="12507"/>
                  </a:lnTo>
                  <a:cubicBezTo>
                    <a:pt x="-568" y="10233"/>
                    <a:pt x="189" y="2653"/>
                    <a:pt x="189" y="0"/>
                  </a:cubicBezTo>
                  <a:close/>
                </a:path>
              </a:pathLst>
            </a:custGeom>
            <a:solidFill>
              <a:srgbClr val="AA4A05"/>
            </a:solidFill>
            <a:ln w="37845" cap="flat">
              <a:noFill/>
              <a:prstDash val="solid"/>
              <a:miter/>
            </a:ln>
          </p:spPr>
          <p:txBody>
            <a:bodyPr/>
            <a:lstStyle/>
            <a:p>
              <a:endParaRPr lang="en-PK"/>
            </a:p>
          </p:txBody>
        </p:sp>
        <p:sp>
          <p:nvSpPr>
            <p:cNvPr id="1197" name="Freeform: Shape 1196">
              <a:extLst>
                <a:ext uri="{FF2B5EF4-FFF2-40B4-BE49-F238E27FC236}">
                  <a16:creationId xmlns:a16="http://schemas.microsoft.com/office/drawing/2014/main" id="{4EC17EA8-FDEE-0107-8D76-2D4E2155D415}"/>
                </a:ext>
              </a:extLst>
            </p:cNvPr>
            <p:cNvSpPr/>
            <p:nvPr/>
          </p:nvSpPr>
          <p:spPr>
            <a:xfrm>
              <a:off x="7541966" y="4712314"/>
              <a:ext cx="5306" cy="3790"/>
            </a:xfrm>
            <a:custGeom>
              <a:avLst/>
              <a:gdLst>
                <a:gd name="csX0" fmla="*/ 4927 w 5306"/>
                <a:gd name="csY0" fmla="*/ 3411 h 3790"/>
                <a:gd name="csX1" fmla="*/ 0 w 5306"/>
                <a:gd name="csY1" fmla="*/ 758 h 3790"/>
                <a:gd name="csX2" fmla="*/ 758 w 5306"/>
                <a:gd name="csY2" fmla="*/ 0 h 3790"/>
                <a:gd name="csX3" fmla="*/ 3032 w 5306"/>
                <a:gd name="csY3" fmla="*/ 1516 h 3790"/>
                <a:gd name="csX4" fmla="*/ 4169 w 5306"/>
                <a:gd name="csY4" fmla="*/ 379 h 3790"/>
                <a:gd name="csX5" fmla="*/ 5306 w 5306"/>
                <a:gd name="csY5" fmla="*/ 3790 h 3790"/>
              </a:gdLst>
              <a:ahLst/>
              <a:cxnLst>
                <a:cxn ang="0">
                  <a:pos x="csX0" y="csY0"/>
                </a:cxn>
                <a:cxn ang="0">
                  <a:pos x="csX1" y="csY1"/>
                </a:cxn>
                <a:cxn ang="0">
                  <a:pos x="csX2" y="csY2"/>
                </a:cxn>
                <a:cxn ang="0">
                  <a:pos x="csX3" y="csY3"/>
                </a:cxn>
                <a:cxn ang="0">
                  <a:pos x="csX4" y="csY4"/>
                </a:cxn>
                <a:cxn ang="0">
                  <a:pos x="csX5" y="csY5"/>
                </a:cxn>
              </a:cxnLst>
              <a:rect l="l" t="t" r="r" b="b"/>
              <a:pathLst>
                <a:path w="5306" h="3790">
                  <a:moveTo>
                    <a:pt x="4927" y="3411"/>
                  </a:moveTo>
                  <a:cubicBezTo>
                    <a:pt x="4927" y="3411"/>
                    <a:pt x="758" y="2653"/>
                    <a:pt x="0" y="758"/>
                  </a:cubicBezTo>
                  <a:lnTo>
                    <a:pt x="758" y="0"/>
                  </a:lnTo>
                  <a:cubicBezTo>
                    <a:pt x="758" y="0"/>
                    <a:pt x="1895" y="758"/>
                    <a:pt x="3032" y="1516"/>
                  </a:cubicBezTo>
                  <a:lnTo>
                    <a:pt x="4169" y="379"/>
                  </a:lnTo>
                  <a:lnTo>
                    <a:pt x="5306" y="3790"/>
                  </a:lnTo>
                  <a:close/>
                </a:path>
              </a:pathLst>
            </a:custGeom>
            <a:solidFill>
              <a:srgbClr val="C05B0F"/>
            </a:solidFill>
            <a:ln w="37845" cap="flat">
              <a:noFill/>
              <a:prstDash val="solid"/>
              <a:miter/>
            </a:ln>
          </p:spPr>
          <p:txBody>
            <a:bodyPr/>
            <a:lstStyle/>
            <a:p>
              <a:endParaRPr lang="en-PK"/>
            </a:p>
          </p:txBody>
        </p:sp>
        <p:sp>
          <p:nvSpPr>
            <p:cNvPr id="1198" name="Freeform: Shape 1197">
              <a:extLst>
                <a:ext uri="{FF2B5EF4-FFF2-40B4-BE49-F238E27FC236}">
                  <a16:creationId xmlns:a16="http://schemas.microsoft.com/office/drawing/2014/main" id="{1A4B08D5-C22E-8AD6-68D5-FC650208869D}"/>
                </a:ext>
              </a:extLst>
            </p:cNvPr>
            <p:cNvSpPr/>
            <p:nvPr/>
          </p:nvSpPr>
          <p:spPr>
            <a:xfrm>
              <a:off x="7556368" y="4725958"/>
              <a:ext cx="4169" cy="3411"/>
            </a:xfrm>
            <a:custGeom>
              <a:avLst/>
              <a:gdLst>
                <a:gd name="csX0" fmla="*/ 3411 w 4169"/>
                <a:gd name="csY0" fmla="*/ 0 h 3411"/>
                <a:gd name="csX1" fmla="*/ 4169 w 4169"/>
                <a:gd name="csY1" fmla="*/ 3032 h 3411"/>
                <a:gd name="csX2" fmla="*/ 2653 w 4169"/>
                <a:gd name="csY2" fmla="*/ 3411 h 3411"/>
                <a:gd name="csX3" fmla="*/ 0 w 4169"/>
                <a:gd name="csY3" fmla="*/ 758 h 3411"/>
                <a:gd name="csX4" fmla="*/ 0 w 4169"/>
                <a:gd name="csY4" fmla="*/ 0 h 3411"/>
                <a:gd name="csX5" fmla="*/ 3032 w 4169"/>
                <a:gd name="csY5" fmla="*/ 0 h 3411"/>
              </a:gdLst>
              <a:ahLst/>
              <a:cxnLst>
                <a:cxn ang="0">
                  <a:pos x="csX0" y="csY0"/>
                </a:cxn>
                <a:cxn ang="0">
                  <a:pos x="csX1" y="csY1"/>
                </a:cxn>
                <a:cxn ang="0">
                  <a:pos x="csX2" y="csY2"/>
                </a:cxn>
                <a:cxn ang="0">
                  <a:pos x="csX3" y="csY3"/>
                </a:cxn>
                <a:cxn ang="0">
                  <a:pos x="csX4" y="csY4"/>
                </a:cxn>
                <a:cxn ang="0">
                  <a:pos x="csX5" y="csY5"/>
                </a:cxn>
              </a:cxnLst>
              <a:rect l="l" t="t" r="r" b="b"/>
              <a:pathLst>
                <a:path w="4169" h="3411">
                  <a:moveTo>
                    <a:pt x="3411" y="0"/>
                  </a:moveTo>
                  <a:cubicBezTo>
                    <a:pt x="3411" y="0"/>
                    <a:pt x="4169" y="1895"/>
                    <a:pt x="4169" y="3032"/>
                  </a:cubicBezTo>
                  <a:cubicBezTo>
                    <a:pt x="4169" y="3032"/>
                    <a:pt x="3411" y="3032"/>
                    <a:pt x="2653" y="3411"/>
                  </a:cubicBezTo>
                  <a:cubicBezTo>
                    <a:pt x="1137" y="2653"/>
                    <a:pt x="758" y="2274"/>
                    <a:pt x="0" y="758"/>
                  </a:cubicBezTo>
                  <a:lnTo>
                    <a:pt x="0" y="0"/>
                  </a:lnTo>
                  <a:cubicBezTo>
                    <a:pt x="0" y="0"/>
                    <a:pt x="1895" y="0"/>
                    <a:pt x="3032" y="0"/>
                  </a:cubicBezTo>
                  <a:close/>
                </a:path>
              </a:pathLst>
            </a:custGeom>
            <a:solidFill>
              <a:srgbClr val="C05B0F"/>
            </a:solidFill>
            <a:ln w="37845" cap="flat">
              <a:noFill/>
              <a:prstDash val="solid"/>
              <a:miter/>
            </a:ln>
          </p:spPr>
          <p:txBody>
            <a:bodyPr/>
            <a:lstStyle/>
            <a:p>
              <a:endParaRPr lang="en-PK"/>
            </a:p>
          </p:txBody>
        </p:sp>
        <p:sp>
          <p:nvSpPr>
            <p:cNvPr id="1199" name="Freeform: Shape 1198">
              <a:extLst>
                <a:ext uri="{FF2B5EF4-FFF2-40B4-BE49-F238E27FC236}">
                  <a16:creationId xmlns:a16="http://schemas.microsoft.com/office/drawing/2014/main" id="{850FD16B-A5AF-E021-43A8-0B16AC2AA5CE}"/>
                </a:ext>
              </a:extLst>
            </p:cNvPr>
            <p:cNvSpPr/>
            <p:nvPr/>
          </p:nvSpPr>
          <p:spPr>
            <a:xfrm>
              <a:off x="7490683" y="4403044"/>
              <a:ext cx="1312" cy="9475"/>
            </a:xfrm>
            <a:custGeom>
              <a:avLst/>
              <a:gdLst>
                <a:gd name="csX0" fmla="*/ 875 w 1312"/>
                <a:gd name="csY0" fmla="*/ 0 h 9475"/>
                <a:gd name="csX1" fmla="*/ 875 w 1312"/>
                <a:gd name="csY1" fmla="*/ 9475 h 9475"/>
                <a:gd name="csX2" fmla="*/ 875 w 1312"/>
                <a:gd name="csY2" fmla="*/ 0 h 9475"/>
              </a:gdLst>
              <a:ahLst/>
              <a:cxnLst>
                <a:cxn ang="0">
                  <a:pos x="csX0" y="csY0"/>
                </a:cxn>
                <a:cxn ang="0">
                  <a:pos x="csX1" y="csY1"/>
                </a:cxn>
                <a:cxn ang="0">
                  <a:pos x="csX2" y="csY2"/>
                </a:cxn>
              </a:cxnLst>
              <a:rect l="l" t="t" r="r" b="b"/>
              <a:pathLst>
                <a:path w="1312" h="9475">
                  <a:moveTo>
                    <a:pt x="875" y="0"/>
                  </a:moveTo>
                  <a:cubicBezTo>
                    <a:pt x="1633" y="3032"/>
                    <a:pt x="1254" y="6443"/>
                    <a:pt x="875" y="9475"/>
                  </a:cubicBezTo>
                  <a:cubicBezTo>
                    <a:pt x="-641" y="6443"/>
                    <a:pt x="117" y="3411"/>
                    <a:pt x="875" y="0"/>
                  </a:cubicBezTo>
                  <a:close/>
                </a:path>
              </a:pathLst>
            </a:custGeom>
            <a:solidFill>
              <a:srgbClr val="AA4A05"/>
            </a:solidFill>
            <a:ln w="37845" cap="flat">
              <a:noFill/>
              <a:prstDash val="solid"/>
              <a:miter/>
            </a:ln>
          </p:spPr>
          <p:txBody>
            <a:bodyPr/>
            <a:lstStyle/>
            <a:p>
              <a:endParaRPr lang="en-PK"/>
            </a:p>
          </p:txBody>
        </p:sp>
        <p:sp>
          <p:nvSpPr>
            <p:cNvPr id="1200" name="Freeform: Shape 1199">
              <a:extLst>
                <a:ext uri="{FF2B5EF4-FFF2-40B4-BE49-F238E27FC236}">
                  <a16:creationId xmlns:a16="http://schemas.microsoft.com/office/drawing/2014/main" id="{5B107994-3370-3BA8-EDE0-C52C0B652DA1}"/>
                </a:ext>
              </a:extLst>
            </p:cNvPr>
            <p:cNvSpPr/>
            <p:nvPr/>
          </p:nvSpPr>
          <p:spPr>
            <a:xfrm>
              <a:off x="7570771" y="4658874"/>
              <a:ext cx="292929" cy="163730"/>
            </a:xfrm>
            <a:custGeom>
              <a:avLst/>
              <a:gdLst>
                <a:gd name="csX0" fmla="*/ 279707 w 292929"/>
                <a:gd name="csY0" fmla="*/ 758 h 163730"/>
                <a:gd name="csX1" fmla="*/ 280465 w 292929"/>
                <a:gd name="csY1" fmla="*/ 4169 h 163730"/>
                <a:gd name="csX2" fmla="*/ 292593 w 292929"/>
                <a:gd name="csY2" fmla="*/ 18192 h 163730"/>
                <a:gd name="csX3" fmla="*/ 292593 w 292929"/>
                <a:gd name="csY3" fmla="*/ 113702 h 163730"/>
                <a:gd name="csX4" fmla="*/ 292593 w 292929"/>
                <a:gd name="csY4" fmla="*/ 163731 h 163730"/>
                <a:gd name="csX5" fmla="*/ 292593 w 292929"/>
                <a:gd name="csY5" fmla="*/ 120524 h 163730"/>
                <a:gd name="csX6" fmla="*/ 292593 w 292929"/>
                <a:gd name="csY6" fmla="*/ 17813 h 163730"/>
                <a:gd name="csX7" fmla="*/ 268716 w 292929"/>
                <a:gd name="csY7" fmla="*/ 40933 h 163730"/>
                <a:gd name="csX8" fmla="*/ 191777 w 292929"/>
                <a:gd name="csY8" fmla="*/ 115976 h 163730"/>
                <a:gd name="csX9" fmla="*/ 78076 w 292929"/>
                <a:gd name="csY9" fmla="*/ 115976 h 163730"/>
                <a:gd name="csX10" fmla="*/ 33353 w 292929"/>
                <a:gd name="csY10" fmla="*/ 115976 h 163730"/>
                <a:gd name="csX11" fmla="*/ 0 w 292929"/>
                <a:gd name="csY11" fmla="*/ 115218 h 163730"/>
                <a:gd name="csX12" fmla="*/ 1895 w 292929"/>
                <a:gd name="csY12" fmla="*/ 109154 h 163730"/>
                <a:gd name="csX13" fmla="*/ 9854 w 292929"/>
                <a:gd name="csY13" fmla="*/ 103848 h 163730"/>
                <a:gd name="csX14" fmla="*/ 54577 w 292929"/>
                <a:gd name="csY14" fmla="*/ 103848 h 163730"/>
                <a:gd name="csX15" fmla="*/ 145539 w 292929"/>
                <a:gd name="csY15" fmla="*/ 103848 h 163730"/>
                <a:gd name="csX16" fmla="*/ 187608 w 292929"/>
                <a:gd name="csY16" fmla="*/ 103469 h 163730"/>
                <a:gd name="csX17" fmla="*/ 201253 w 292929"/>
                <a:gd name="csY17" fmla="*/ 90583 h 163730"/>
                <a:gd name="csX18" fmla="*/ 228920 w 292929"/>
                <a:gd name="csY18" fmla="*/ 63673 h 163730"/>
                <a:gd name="csX19" fmla="*/ 280086 w 292929"/>
                <a:gd name="csY19" fmla="*/ 13644 h 163730"/>
                <a:gd name="csX20" fmla="*/ 280086 w 292929"/>
                <a:gd name="csY20" fmla="*/ 0 h 16373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292929" h="163730">
                  <a:moveTo>
                    <a:pt x="279707" y="758"/>
                  </a:moveTo>
                  <a:cubicBezTo>
                    <a:pt x="279707" y="758"/>
                    <a:pt x="280465" y="2653"/>
                    <a:pt x="280465" y="4169"/>
                  </a:cubicBezTo>
                  <a:cubicBezTo>
                    <a:pt x="283876" y="7580"/>
                    <a:pt x="290319" y="14402"/>
                    <a:pt x="292593" y="18192"/>
                  </a:cubicBezTo>
                  <a:lnTo>
                    <a:pt x="292593" y="113702"/>
                  </a:lnTo>
                  <a:cubicBezTo>
                    <a:pt x="292593" y="128483"/>
                    <a:pt x="293351" y="149329"/>
                    <a:pt x="292593" y="163731"/>
                  </a:cubicBezTo>
                  <a:cubicBezTo>
                    <a:pt x="291835" y="159941"/>
                    <a:pt x="292593" y="126967"/>
                    <a:pt x="292593" y="120524"/>
                  </a:cubicBezTo>
                  <a:lnTo>
                    <a:pt x="292593" y="17813"/>
                  </a:lnTo>
                  <a:cubicBezTo>
                    <a:pt x="285013" y="24635"/>
                    <a:pt x="276296" y="34111"/>
                    <a:pt x="268716" y="40933"/>
                  </a:cubicBezTo>
                  <a:lnTo>
                    <a:pt x="191777" y="115976"/>
                  </a:lnTo>
                  <a:cubicBezTo>
                    <a:pt x="154635" y="116355"/>
                    <a:pt x="115597" y="115976"/>
                    <a:pt x="78076" y="115976"/>
                  </a:cubicBezTo>
                  <a:lnTo>
                    <a:pt x="33353" y="115976"/>
                  </a:lnTo>
                  <a:cubicBezTo>
                    <a:pt x="27668" y="115976"/>
                    <a:pt x="2274" y="116734"/>
                    <a:pt x="0" y="115218"/>
                  </a:cubicBezTo>
                  <a:cubicBezTo>
                    <a:pt x="758" y="113323"/>
                    <a:pt x="1137" y="111049"/>
                    <a:pt x="1895" y="109154"/>
                  </a:cubicBezTo>
                  <a:cubicBezTo>
                    <a:pt x="3411" y="103848"/>
                    <a:pt x="5306" y="104227"/>
                    <a:pt x="9854" y="103848"/>
                  </a:cubicBezTo>
                  <a:cubicBezTo>
                    <a:pt x="23878" y="103469"/>
                    <a:pt x="40175" y="103848"/>
                    <a:pt x="54577" y="103848"/>
                  </a:cubicBezTo>
                  <a:lnTo>
                    <a:pt x="145539" y="103848"/>
                  </a:lnTo>
                  <a:cubicBezTo>
                    <a:pt x="150845" y="103848"/>
                    <a:pt x="185334" y="104227"/>
                    <a:pt x="187608" y="103469"/>
                  </a:cubicBezTo>
                  <a:cubicBezTo>
                    <a:pt x="191398" y="100058"/>
                    <a:pt x="197084" y="94373"/>
                    <a:pt x="201253" y="90583"/>
                  </a:cubicBezTo>
                  <a:lnTo>
                    <a:pt x="228920" y="63673"/>
                  </a:lnTo>
                  <a:cubicBezTo>
                    <a:pt x="244838" y="48134"/>
                    <a:pt x="265305" y="29562"/>
                    <a:pt x="280086" y="13644"/>
                  </a:cubicBezTo>
                  <a:lnTo>
                    <a:pt x="280086" y="0"/>
                  </a:lnTo>
                  <a:close/>
                </a:path>
              </a:pathLst>
            </a:custGeom>
            <a:solidFill>
              <a:srgbClr val="E8EAEC"/>
            </a:solidFill>
            <a:ln w="37845" cap="flat">
              <a:noFill/>
              <a:prstDash val="solid"/>
              <a:miter/>
            </a:ln>
          </p:spPr>
          <p:txBody>
            <a:bodyPr/>
            <a:lstStyle/>
            <a:p>
              <a:endParaRPr lang="en-PK"/>
            </a:p>
          </p:txBody>
        </p:sp>
        <p:sp>
          <p:nvSpPr>
            <p:cNvPr id="1201" name="Freeform: Shape 1200">
              <a:extLst>
                <a:ext uri="{FF2B5EF4-FFF2-40B4-BE49-F238E27FC236}">
                  <a16:creationId xmlns:a16="http://schemas.microsoft.com/office/drawing/2014/main" id="{73E53EA8-6C66-D227-B470-15C5470A480F}"/>
                </a:ext>
              </a:extLst>
            </p:cNvPr>
            <p:cNvSpPr/>
            <p:nvPr/>
          </p:nvSpPr>
          <p:spPr>
            <a:xfrm>
              <a:off x="7587826" y="4376514"/>
              <a:ext cx="156150" cy="75043"/>
            </a:xfrm>
            <a:custGeom>
              <a:avLst/>
              <a:gdLst>
                <a:gd name="csX0" fmla="*/ 0 w 156150"/>
                <a:gd name="csY0" fmla="*/ 379 h 75043"/>
                <a:gd name="csX1" fmla="*/ 156150 w 156150"/>
                <a:gd name="csY1" fmla="*/ 379 h 75043"/>
                <a:gd name="csX2" fmla="*/ 156150 w 156150"/>
                <a:gd name="csY2" fmla="*/ 75043 h 75043"/>
                <a:gd name="csX3" fmla="*/ 126588 w 156150"/>
                <a:gd name="csY3" fmla="*/ 39417 h 75043"/>
                <a:gd name="csX4" fmla="*/ 77696 w 156150"/>
                <a:gd name="csY4" fmla="*/ 9854 h 75043"/>
                <a:gd name="csX5" fmla="*/ 379 w 156150"/>
                <a:gd name="csY5" fmla="*/ 74664 h 75043"/>
                <a:gd name="csX6" fmla="*/ 379 w 156150"/>
                <a:gd name="csY6" fmla="*/ 0 h 7504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56150" h="75043">
                  <a:moveTo>
                    <a:pt x="0" y="379"/>
                  </a:moveTo>
                  <a:lnTo>
                    <a:pt x="156150" y="379"/>
                  </a:lnTo>
                  <a:cubicBezTo>
                    <a:pt x="156150" y="23878"/>
                    <a:pt x="155393" y="52303"/>
                    <a:pt x="156150" y="75043"/>
                  </a:cubicBezTo>
                  <a:cubicBezTo>
                    <a:pt x="147054" y="59883"/>
                    <a:pt x="139853" y="51166"/>
                    <a:pt x="126588" y="39417"/>
                  </a:cubicBezTo>
                  <a:cubicBezTo>
                    <a:pt x="111807" y="26910"/>
                    <a:pt x="95509" y="17055"/>
                    <a:pt x="77696" y="9854"/>
                  </a:cubicBezTo>
                  <a:cubicBezTo>
                    <a:pt x="45860" y="23878"/>
                    <a:pt x="17434" y="43965"/>
                    <a:pt x="379" y="74664"/>
                  </a:cubicBezTo>
                  <a:cubicBezTo>
                    <a:pt x="-379" y="50787"/>
                    <a:pt x="379" y="24257"/>
                    <a:pt x="379" y="0"/>
                  </a:cubicBezTo>
                  <a:close/>
                </a:path>
              </a:pathLst>
            </a:custGeom>
            <a:solidFill>
              <a:srgbClr val="D0701B"/>
            </a:solidFill>
            <a:ln w="37845" cap="flat">
              <a:noFill/>
              <a:prstDash val="solid"/>
              <a:miter/>
            </a:ln>
          </p:spPr>
          <p:txBody>
            <a:bodyPr/>
            <a:lstStyle/>
            <a:p>
              <a:endParaRPr lang="en-PK"/>
            </a:p>
          </p:txBody>
        </p:sp>
        <p:sp>
          <p:nvSpPr>
            <p:cNvPr id="1202" name="Freeform: Shape 1201">
              <a:extLst>
                <a:ext uri="{FF2B5EF4-FFF2-40B4-BE49-F238E27FC236}">
                  <a16:creationId xmlns:a16="http://schemas.microsoft.com/office/drawing/2014/main" id="{2CA61611-D88A-7DAD-F731-32A780CAC4C3}"/>
                </a:ext>
              </a:extLst>
            </p:cNvPr>
            <p:cNvSpPr/>
            <p:nvPr/>
          </p:nvSpPr>
          <p:spPr>
            <a:xfrm>
              <a:off x="7765075" y="4291996"/>
              <a:ext cx="77780" cy="151981"/>
            </a:xfrm>
            <a:custGeom>
              <a:avLst/>
              <a:gdLst>
                <a:gd name="csX0" fmla="*/ 77444 w 77780"/>
                <a:gd name="csY0" fmla="*/ 0 h 151981"/>
                <a:gd name="csX1" fmla="*/ 77444 w 77780"/>
                <a:gd name="csY1" fmla="*/ 26909 h 151981"/>
                <a:gd name="csX2" fmla="*/ 77444 w 77780"/>
                <a:gd name="csY2" fmla="*/ 74664 h 151981"/>
                <a:gd name="csX3" fmla="*/ 39543 w 77780"/>
                <a:gd name="csY3" fmla="*/ 48892 h 151981"/>
                <a:gd name="csX4" fmla="*/ 28931 w 77780"/>
                <a:gd name="csY4" fmla="*/ 68600 h 151981"/>
                <a:gd name="csX5" fmla="*/ 5811 w 77780"/>
                <a:gd name="csY5" fmla="*/ 130378 h 151981"/>
                <a:gd name="csX6" fmla="*/ 505 w 77780"/>
                <a:gd name="csY6" fmla="*/ 151982 h 151981"/>
                <a:gd name="csX7" fmla="*/ 505 w 77780"/>
                <a:gd name="csY7" fmla="*/ 77696 h 151981"/>
                <a:gd name="csX8" fmla="*/ 77444 w 77780"/>
                <a:gd name="csY8" fmla="*/ 0 h 15198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77780" h="151981">
                  <a:moveTo>
                    <a:pt x="77444" y="0"/>
                  </a:moveTo>
                  <a:cubicBezTo>
                    <a:pt x="78202" y="2274"/>
                    <a:pt x="77444" y="22740"/>
                    <a:pt x="77444" y="26909"/>
                  </a:cubicBezTo>
                  <a:cubicBezTo>
                    <a:pt x="77444" y="42828"/>
                    <a:pt x="77444" y="59125"/>
                    <a:pt x="77444" y="74664"/>
                  </a:cubicBezTo>
                  <a:cubicBezTo>
                    <a:pt x="69484" y="56093"/>
                    <a:pt x="59631" y="48134"/>
                    <a:pt x="39543" y="48892"/>
                  </a:cubicBezTo>
                  <a:cubicBezTo>
                    <a:pt x="35753" y="54198"/>
                    <a:pt x="31584" y="62536"/>
                    <a:pt x="28931" y="68600"/>
                  </a:cubicBezTo>
                  <a:cubicBezTo>
                    <a:pt x="19456" y="88309"/>
                    <a:pt x="11876" y="109154"/>
                    <a:pt x="5811" y="130378"/>
                  </a:cubicBezTo>
                  <a:cubicBezTo>
                    <a:pt x="3917" y="137579"/>
                    <a:pt x="2021" y="144780"/>
                    <a:pt x="505" y="151982"/>
                  </a:cubicBezTo>
                  <a:cubicBezTo>
                    <a:pt x="-632" y="129620"/>
                    <a:pt x="505" y="100816"/>
                    <a:pt x="505" y="77696"/>
                  </a:cubicBezTo>
                  <a:lnTo>
                    <a:pt x="77444" y="0"/>
                  </a:lnTo>
                  <a:close/>
                </a:path>
              </a:pathLst>
            </a:custGeom>
            <a:solidFill>
              <a:srgbClr val="D0701B"/>
            </a:solidFill>
            <a:ln w="37845" cap="flat">
              <a:noFill/>
              <a:prstDash val="solid"/>
              <a:miter/>
            </a:ln>
          </p:spPr>
          <p:txBody>
            <a:bodyPr/>
            <a:lstStyle/>
            <a:p>
              <a:endParaRPr lang="en-PK"/>
            </a:p>
          </p:txBody>
        </p:sp>
        <p:sp>
          <p:nvSpPr>
            <p:cNvPr id="1203" name="Freeform: Shape 1202">
              <a:extLst>
                <a:ext uri="{FF2B5EF4-FFF2-40B4-BE49-F238E27FC236}">
                  <a16:creationId xmlns:a16="http://schemas.microsoft.com/office/drawing/2014/main" id="{5FE77283-3AB5-4B89-952D-5120B00A1458}"/>
                </a:ext>
              </a:extLst>
            </p:cNvPr>
            <p:cNvSpPr/>
            <p:nvPr/>
          </p:nvSpPr>
          <p:spPr>
            <a:xfrm>
              <a:off x="7711382" y="4652810"/>
              <a:ext cx="21224" cy="18192"/>
            </a:xfrm>
            <a:custGeom>
              <a:avLst/>
              <a:gdLst>
                <a:gd name="csX0" fmla="*/ 10233 w 21224"/>
                <a:gd name="csY0" fmla="*/ 0 h 18192"/>
                <a:gd name="csX1" fmla="*/ 21225 w 21224"/>
                <a:gd name="csY1" fmla="*/ 5306 h 18192"/>
                <a:gd name="csX2" fmla="*/ 21225 w 21224"/>
                <a:gd name="csY2" fmla="*/ 12128 h 18192"/>
                <a:gd name="csX3" fmla="*/ 10991 w 21224"/>
                <a:gd name="csY3" fmla="*/ 18192 h 18192"/>
                <a:gd name="csX4" fmla="*/ 0 w 21224"/>
                <a:gd name="csY4" fmla="*/ 12128 h 18192"/>
                <a:gd name="csX5" fmla="*/ 0 w 21224"/>
                <a:gd name="csY5" fmla="*/ 5306 h 18192"/>
                <a:gd name="csX6" fmla="*/ 10233 w 21224"/>
                <a:gd name="csY6" fmla="*/ 0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8192">
                  <a:moveTo>
                    <a:pt x="10233" y="0"/>
                  </a:moveTo>
                  <a:cubicBezTo>
                    <a:pt x="12128" y="0"/>
                    <a:pt x="19329" y="4169"/>
                    <a:pt x="21225" y="5306"/>
                  </a:cubicBezTo>
                  <a:lnTo>
                    <a:pt x="21225" y="12128"/>
                  </a:lnTo>
                  <a:cubicBezTo>
                    <a:pt x="18192" y="14023"/>
                    <a:pt x="14023" y="16297"/>
                    <a:pt x="10991" y="18192"/>
                  </a:cubicBezTo>
                  <a:cubicBezTo>
                    <a:pt x="7959" y="16676"/>
                    <a:pt x="3032" y="14023"/>
                    <a:pt x="0" y="12128"/>
                  </a:cubicBezTo>
                  <a:lnTo>
                    <a:pt x="0" y="5306"/>
                  </a:lnTo>
                  <a:cubicBezTo>
                    <a:pt x="0" y="5306"/>
                    <a:pt x="10233" y="0"/>
                    <a:pt x="10233" y="0"/>
                  </a:cubicBezTo>
                  <a:close/>
                </a:path>
              </a:pathLst>
            </a:custGeom>
            <a:solidFill>
              <a:srgbClr val="C05B0F"/>
            </a:solidFill>
            <a:ln w="37845" cap="flat">
              <a:noFill/>
              <a:prstDash val="solid"/>
              <a:miter/>
            </a:ln>
          </p:spPr>
          <p:txBody>
            <a:bodyPr/>
            <a:lstStyle/>
            <a:p>
              <a:endParaRPr lang="en-PK"/>
            </a:p>
          </p:txBody>
        </p:sp>
        <p:sp>
          <p:nvSpPr>
            <p:cNvPr id="1204" name="Freeform: Shape 1203">
              <a:extLst>
                <a:ext uri="{FF2B5EF4-FFF2-40B4-BE49-F238E27FC236}">
                  <a16:creationId xmlns:a16="http://schemas.microsoft.com/office/drawing/2014/main" id="{297294DB-1652-ED94-91AD-F2F2779A93B6}"/>
                </a:ext>
              </a:extLst>
            </p:cNvPr>
            <p:cNvSpPr/>
            <p:nvPr/>
          </p:nvSpPr>
          <p:spPr>
            <a:xfrm>
              <a:off x="7654531" y="4445872"/>
              <a:ext cx="21603" cy="18571"/>
            </a:xfrm>
            <a:custGeom>
              <a:avLst/>
              <a:gdLst>
                <a:gd name="csX0" fmla="*/ 10612 w 21603"/>
                <a:gd name="csY0" fmla="*/ 379 h 18571"/>
                <a:gd name="csX1" fmla="*/ 21603 w 21603"/>
                <a:gd name="csY1" fmla="*/ 6064 h 18571"/>
                <a:gd name="csX2" fmla="*/ 21603 w 21603"/>
                <a:gd name="csY2" fmla="*/ 12507 h 18571"/>
                <a:gd name="csX3" fmla="*/ 10991 w 21603"/>
                <a:gd name="csY3" fmla="*/ 18571 h 18571"/>
                <a:gd name="csX4" fmla="*/ 0 w 21603"/>
                <a:gd name="csY4" fmla="*/ 12507 h 18571"/>
                <a:gd name="csX5" fmla="*/ 0 w 21603"/>
                <a:gd name="csY5" fmla="*/ 6064 h 18571"/>
                <a:gd name="csX6" fmla="*/ 10612 w 21603"/>
                <a:gd name="csY6" fmla="*/ 0 h 18571"/>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8571">
                  <a:moveTo>
                    <a:pt x="10612" y="379"/>
                  </a:moveTo>
                  <a:lnTo>
                    <a:pt x="21603" y="6064"/>
                  </a:lnTo>
                  <a:lnTo>
                    <a:pt x="21603" y="12507"/>
                  </a:lnTo>
                  <a:cubicBezTo>
                    <a:pt x="21603" y="12507"/>
                    <a:pt x="10991" y="18571"/>
                    <a:pt x="10991" y="18571"/>
                  </a:cubicBezTo>
                  <a:cubicBezTo>
                    <a:pt x="7580" y="16676"/>
                    <a:pt x="3411" y="14402"/>
                    <a:pt x="0" y="12507"/>
                  </a:cubicBezTo>
                  <a:lnTo>
                    <a:pt x="0" y="6064"/>
                  </a:lnTo>
                  <a:cubicBezTo>
                    <a:pt x="0" y="6064"/>
                    <a:pt x="10612" y="0"/>
                    <a:pt x="10612" y="0"/>
                  </a:cubicBezTo>
                  <a:close/>
                </a:path>
              </a:pathLst>
            </a:custGeom>
            <a:solidFill>
              <a:srgbClr val="C05B0F"/>
            </a:solidFill>
            <a:ln w="37845" cap="flat">
              <a:noFill/>
              <a:prstDash val="solid"/>
              <a:miter/>
            </a:ln>
          </p:spPr>
          <p:txBody>
            <a:bodyPr/>
            <a:lstStyle/>
            <a:p>
              <a:endParaRPr lang="en-PK"/>
            </a:p>
          </p:txBody>
        </p:sp>
        <p:sp>
          <p:nvSpPr>
            <p:cNvPr id="1205" name="Freeform: Shape 1204">
              <a:extLst>
                <a:ext uri="{FF2B5EF4-FFF2-40B4-BE49-F238E27FC236}">
                  <a16:creationId xmlns:a16="http://schemas.microsoft.com/office/drawing/2014/main" id="{1DA49B07-348F-2A0E-2AAD-6269FA515F1D}"/>
                </a:ext>
              </a:extLst>
            </p:cNvPr>
            <p:cNvSpPr/>
            <p:nvPr/>
          </p:nvSpPr>
          <p:spPr>
            <a:xfrm>
              <a:off x="7711382" y="4711935"/>
              <a:ext cx="21603" cy="18192"/>
            </a:xfrm>
            <a:custGeom>
              <a:avLst/>
              <a:gdLst>
                <a:gd name="csX0" fmla="*/ 10233 w 21603"/>
                <a:gd name="csY0" fmla="*/ 0 h 18192"/>
                <a:gd name="csX1" fmla="*/ 21603 w 21603"/>
                <a:gd name="csY1" fmla="*/ 5685 h 18192"/>
                <a:gd name="csX2" fmla="*/ 21603 w 21603"/>
                <a:gd name="csY2" fmla="*/ 12128 h 18192"/>
                <a:gd name="csX3" fmla="*/ 10991 w 21603"/>
                <a:gd name="csY3" fmla="*/ 18192 h 18192"/>
                <a:gd name="csX4" fmla="*/ 0 w 21603"/>
                <a:gd name="csY4" fmla="*/ 12128 h 18192"/>
                <a:gd name="csX5" fmla="*/ 0 w 21603"/>
                <a:gd name="csY5" fmla="*/ 5685 h 18192"/>
                <a:gd name="csX6" fmla="*/ 10233 w 21603"/>
                <a:gd name="csY6" fmla="*/ 0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8192">
                  <a:moveTo>
                    <a:pt x="10233" y="0"/>
                  </a:moveTo>
                  <a:cubicBezTo>
                    <a:pt x="10233" y="0"/>
                    <a:pt x="19329" y="4548"/>
                    <a:pt x="21603" y="5685"/>
                  </a:cubicBezTo>
                  <a:lnTo>
                    <a:pt x="21603" y="12128"/>
                  </a:lnTo>
                  <a:cubicBezTo>
                    <a:pt x="18572" y="14023"/>
                    <a:pt x="14402" y="16297"/>
                    <a:pt x="10991" y="18192"/>
                  </a:cubicBezTo>
                  <a:cubicBezTo>
                    <a:pt x="9854" y="18192"/>
                    <a:pt x="1516" y="13265"/>
                    <a:pt x="0" y="12128"/>
                  </a:cubicBezTo>
                  <a:lnTo>
                    <a:pt x="0" y="5685"/>
                  </a:lnTo>
                  <a:cubicBezTo>
                    <a:pt x="0" y="5685"/>
                    <a:pt x="10233" y="0"/>
                    <a:pt x="10233" y="0"/>
                  </a:cubicBezTo>
                  <a:close/>
                </a:path>
              </a:pathLst>
            </a:custGeom>
            <a:solidFill>
              <a:srgbClr val="C05B0F"/>
            </a:solidFill>
            <a:ln w="37845" cap="flat">
              <a:noFill/>
              <a:prstDash val="solid"/>
              <a:miter/>
            </a:ln>
          </p:spPr>
          <p:txBody>
            <a:bodyPr/>
            <a:lstStyle/>
            <a:p>
              <a:endParaRPr lang="en-PK"/>
            </a:p>
          </p:txBody>
        </p:sp>
        <p:sp>
          <p:nvSpPr>
            <p:cNvPr id="1206" name="Freeform: Shape 1205">
              <a:extLst>
                <a:ext uri="{FF2B5EF4-FFF2-40B4-BE49-F238E27FC236}">
                  <a16:creationId xmlns:a16="http://schemas.microsoft.com/office/drawing/2014/main" id="{1535EF8F-C854-264D-9DA2-D1903E8D30F1}"/>
                </a:ext>
              </a:extLst>
            </p:cNvPr>
            <p:cNvSpPr/>
            <p:nvPr/>
          </p:nvSpPr>
          <p:spPr>
            <a:xfrm>
              <a:off x="7612082" y="4697154"/>
              <a:ext cx="22254" cy="17813"/>
            </a:xfrm>
            <a:custGeom>
              <a:avLst/>
              <a:gdLst>
                <a:gd name="csX0" fmla="*/ 10233 w 22254"/>
                <a:gd name="csY0" fmla="*/ 0 h 17813"/>
                <a:gd name="csX1" fmla="*/ 18192 w 22254"/>
                <a:gd name="csY1" fmla="*/ 13644 h 17813"/>
                <a:gd name="csX2" fmla="*/ 11370 w 22254"/>
                <a:gd name="csY2" fmla="*/ 17813 h 17813"/>
                <a:gd name="csX3" fmla="*/ 0 w 22254"/>
                <a:gd name="csY3" fmla="*/ 12128 h 17813"/>
                <a:gd name="csX4" fmla="*/ 0 w 22254"/>
                <a:gd name="csY4" fmla="*/ 6064 h 17813"/>
                <a:gd name="csX5" fmla="*/ 10233 w 22254"/>
                <a:gd name="csY5" fmla="*/ 379 h 17813"/>
              </a:gdLst>
              <a:ahLst/>
              <a:cxnLst>
                <a:cxn ang="0">
                  <a:pos x="csX0" y="csY0"/>
                </a:cxn>
                <a:cxn ang="0">
                  <a:pos x="csX1" y="csY1"/>
                </a:cxn>
                <a:cxn ang="0">
                  <a:pos x="csX2" y="csY2"/>
                </a:cxn>
                <a:cxn ang="0">
                  <a:pos x="csX3" y="csY3"/>
                </a:cxn>
                <a:cxn ang="0">
                  <a:pos x="csX4" y="csY4"/>
                </a:cxn>
                <a:cxn ang="0">
                  <a:pos x="csX5" y="csY5"/>
                </a:cxn>
              </a:cxnLst>
              <a:rect l="l" t="t" r="r" b="b"/>
              <a:pathLst>
                <a:path w="22254" h="17813">
                  <a:moveTo>
                    <a:pt x="10233" y="0"/>
                  </a:moveTo>
                  <a:cubicBezTo>
                    <a:pt x="15918" y="758"/>
                    <a:pt x="28805" y="9096"/>
                    <a:pt x="18192" y="13644"/>
                  </a:cubicBezTo>
                  <a:cubicBezTo>
                    <a:pt x="16297" y="14781"/>
                    <a:pt x="13265" y="16676"/>
                    <a:pt x="11370" y="17813"/>
                  </a:cubicBezTo>
                  <a:cubicBezTo>
                    <a:pt x="8338" y="17434"/>
                    <a:pt x="2653" y="13644"/>
                    <a:pt x="0" y="12128"/>
                  </a:cubicBezTo>
                  <a:lnTo>
                    <a:pt x="0" y="6064"/>
                  </a:lnTo>
                  <a:cubicBezTo>
                    <a:pt x="3032" y="4169"/>
                    <a:pt x="6822" y="2274"/>
                    <a:pt x="10233" y="379"/>
                  </a:cubicBezTo>
                  <a:close/>
                </a:path>
              </a:pathLst>
            </a:custGeom>
            <a:solidFill>
              <a:srgbClr val="C05B0F"/>
            </a:solidFill>
            <a:ln w="37845" cap="flat">
              <a:noFill/>
              <a:prstDash val="solid"/>
              <a:miter/>
            </a:ln>
          </p:spPr>
          <p:txBody>
            <a:bodyPr/>
            <a:lstStyle/>
            <a:p>
              <a:endParaRPr lang="en-PK"/>
            </a:p>
          </p:txBody>
        </p:sp>
        <p:sp>
          <p:nvSpPr>
            <p:cNvPr id="1207" name="Freeform: Shape 1206">
              <a:extLst>
                <a:ext uri="{FF2B5EF4-FFF2-40B4-BE49-F238E27FC236}">
                  <a16:creationId xmlns:a16="http://schemas.microsoft.com/office/drawing/2014/main" id="{90BC8E70-A5C2-C196-8A42-782057667915}"/>
                </a:ext>
              </a:extLst>
            </p:cNvPr>
            <p:cNvSpPr/>
            <p:nvPr/>
          </p:nvSpPr>
          <p:spPr>
            <a:xfrm>
              <a:off x="7668554" y="4608466"/>
              <a:ext cx="21703" cy="17434"/>
            </a:xfrm>
            <a:custGeom>
              <a:avLst/>
              <a:gdLst>
                <a:gd name="csX0" fmla="*/ 10233 w 21703"/>
                <a:gd name="csY0" fmla="*/ 0 h 17434"/>
                <a:gd name="csX1" fmla="*/ 19708 w 21703"/>
                <a:gd name="csY1" fmla="*/ 4927 h 17434"/>
                <a:gd name="csX2" fmla="*/ 21603 w 21703"/>
                <a:gd name="csY2" fmla="*/ 11749 h 17434"/>
                <a:gd name="csX3" fmla="*/ 11370 w 21703"/>
                <a:gd name="csY3" fmla="*/ 17434 h 17434"/>
                <a:gd name="csX4" fmla="*/ 0 w 21703"/>
                <a:gd name="csY4" fmla="*/ 11749 h 17434"/>
                <a:gd name="csX5" fmla="*/ 0 w 21703"/>
                <a:gd name="csY5" fmla="*/ 5685 h 17434"/>
                <a:gd name="csX6" fmla="*/ 10233 w 21703"/>
                <a:gd name="csY6" fmla="*/ 0 h 17434"/>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703" h="17434">
                  <a:moveTo>
                    <a:pt x="10233" y="0"/>
                  </a:moveTo>
                  <a:cubicBezTo>
                    <a:pt x="12507" y="0"/>
                    <a:pt x="18192" y="3032"/>
                    <a:pt x="19708" y="4927"/>
                  </a:cubicBezTo>
                  <a:cubicBezTo>
                    <a:pt x="22362" y="7580"/>
                    <a:pt x="21603" y="7959"/>
                    <a:pt x="21603" y="11749"/>
                  </a:cubicBezTo>
                  <a:lnTo>
                    <a:pt x="11370" y="17434"/>
                  </a:lnTo>
                  <a:cubicBezTo>
                    <a:pt x="9475" y="17434"/>
                    <a:pt x="1895" y="12886"/>
                    <a:pt x="0" y="11749"/>
                  </a:cubicBezTo>
                  <a:cubicBezTo>
                    <a:pt x="0" y="9854"/>
                    <a:pt x="0" y="7580"/>
                    <a:pt x="0" y="5685"/>
                  </a:cubicBezTo>
                  <a:lnTo>
                    <a:pt x="10233" y="0"/>
                  </a:lnTo>
                  <a:close/>
                </a:path>
              </a:pathLst>
            </a:custGeom>
            <a:solidFill>
              <a:srgbClr val="C05B0F"/>
            </a:solidFill>
            <a:ln w="37845" cap="flat">
              <a:noFill/>
              <a:prstDash val="solid"/>
              <a:miter/>
            </a:ln>
          </p:spPr>
          <p:txBody>
            <a:bodyPr/>
            <a:lstStyle/>
            <a:p>
              <a:endParaRPr lang="en-PK"/>
            </a:p>
          </p:txBody>
        </p:sp>
        <p:sp>
          <p:nvSpPr>
            <p:cNvPr id="1208" name="Freeform: Shape 1207">
              <a:extLst>
                <a:ext uri="{FF2B5EF4-FFF2-40B4-BE49-F238E27FC236}">
                  <a16:creationId xmlns:a16="http://schemas.microsoft.com/office/drawing/2014/main" id="{5536B2EC-46A7-5126-F8A0-71EDB088F466}"/>
                </a:ext>
              </a:extLst>
            </p:cNvPr>
            <p:cNvSpPr/>
            <p:nvPr/>
          </p:nvSpPr>
          <p:spPr>
            <a:xfrm>
              <a:off x="7612462" y="4578524"/>
              <a:ext cx="21603" cy="18192"/>
            </a:xfrm>
            <a:custGeom>
              <a:avLst/>
              <a:gdLst>
                <a:gd name="csX0" fmla="*/ 10612 w 21603"/>
                <a:gd name="csY0" fmla="*/ 379 h 18192"/>
                <a:gd name="csX1" fmla="*/ 21603 w 21603"/>
                <a:gd name="csY1" fmla="*/ 6064 h 18192"/>
                <a:gd name="csX2" fmla="*/ 21603 w 21603"/>
                <a:gd name="csY2" fmla="*/ 12128 h 18192"/>
                <a:gd name="csX3" fmla="*/ 10612 w 21603"/>
                <a:gd name="csY3" fmla="*/ 18192 h 18192"/>
                <a:gd name="csX4" fmla="*/ 0 w 21603"/>
                <a:gd name="csY4" fmla="*/ 12128 h 18192"/>
                <a:gd name="csX5" fmla="*/ 0 w 21603"/>
                <a:gd name="csY5" fmla="*/ 5685 h 18192"/>
                <a:gd name="csX6" fmla="*/ 10233 w 21603"/>
                <a:gd name="csY6" fmla="*/ 0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8192">
                  <a:moveTo>
                    <a:pt x="10612" y="379"/>
                  </a:moveTo>
                  <a:cubicBezTo>
                    <a:pt x="14781" y="2274"/>
                    <a:pt x="17813" y="3790"/>
                    <a:pt x="21603" y="6064"/>
                  </a:cubicBezTo>
                  <a:lnTo>
                    <a:pt x="21603" y="12128"/>
                  </a:lnTo>
                  <a:cubicBezTo>
                    <a:pt x="18571" y="14023"/>
                    <a:pt x="14023" y="16297"/>
                    <a:pt x="10612" y="18192"/>
                  </a:cubicBezTo>
                  <a:cubicBezTo>
                    <a:pt x="6822" y="16297"/>
                    <a:pt x="3411" y="14402"/>
                    <a:pt x="0" y="12128"/>
                  </a:cubicBezTo>
                  <a:cubicBezTo>
                    <a:pt x="0" y="10233"/>
                    <a:pt x="0" y="7959"/>
                    <a:pt x="0" y="5685"/>
                  </a:cubicBezTo>
                  <a:lnTo>
                    <a:pt x="10233" y="0"/>
                  </a:lnTo>
                  <a:close/>
                </a:path>
              </a:pathLst>
            </a:custGeom>
            <a:solidFill>
              <a:srgbClr val="C05B0F"/>
            </a:solidFill>
            <a:ln w="37845" cap="flat">
              <a:noFill/>
              <a:prstDash val="solid"/>
              <a:miter/>
            </a:ln>
          </p:spPr>
          <p:txBody>
            <a:bodyPr/>
            <a:lstStyle/>
            <a:p>
              <a:endParaRPr lang="en-PK"/>
            </a:p>
          </p:txBody>
        </p:sp>
        <p:sp>
          <p:nvSpPr>
            <p:cNvPr id="1209" name="Freeform: Shape 1208">
              <a:extLst>
                <a:ext uri="{FF2B5EF4-FFF2-40B4-BE49-F238E27FC236}">
                  <a16:creationId xmlns:a16="http://schemas.microsoft.com/office/drawing/2014/main" id="{53542758-2D49-929E-971E-992FD6F8060D}"/>
                </a:ext>
              </a:extLst>
            </p:cNvPr>
            <p:cNvSpPr/>
            <p:nvPr/>
          </p:nvSpPr>
          <p:spPr>
            <a:xfrm>
              <a:off x="7612082" y="4637270"/>
              <a:ext cx="21603" cy="18571"/>
            </a:xfrm>
            <a:custGeom>
              <a:avLst/>
              <a:gdLst>
                <a:gd name="csX0" fmla="*/ 10991 w 21603"/>
                <a:gd name="csY0" fmla="*/ 379 h 18571"/>
                <a:gd name="csX1" fmla="*/ 21603 w 21603"/>
                <a:gd name="csY1" fmla="*/ 6443 h 18571"/>
                <a:gd name="csX2" fmla="*/ 21603 w 21603"/>
                <a:gd name="csY2" fmla="*/ 12507 h 18571"/>
                <a:gd name="csX3" fmla="*/ 10612 w 21603"/>
                <a:gd name="csY3" fmla="*/ 18571 h 18571"/>
                <a:gd name="csX4" fmla="*/ 0 w 21603"/>
                <a:gd name="csY4" fmla="*/ 12507 h 18571"/>
                <a:gd name="csX5" fmla="*/ 0 w 21603"/>
                <a:gd name="csY5" fmla="*/ 6064 h 18571"/>
                <a:gd name="csX6" fmla="*/ 10612 w 21603"/>
                <a:gd name="csY6" fmla="*/ 0 h 18571"/>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8571">
                  <a:moveTo>
                    <a:pt x="10991" y="379"/>
                  </a:moveTo>
                  <a:lnTo>
                    <a:pt x="21603" y="6443"/>
                  </a:lnTo>
                  <a:lnTo>
                    <a:pt x="21603" y="12507"/>
                  </a:lnTo>
                  <a:cubicBezTo>
                    <a:pt x="18192" y="14781"/>
                    <a:pt x="14402" y="16676"/>
                    <a:pt x="10612" y="18571"/>
                  </a:cubicBezTo>
                  <a:lnTo>
                    <a:pt x="0" y="12507"/>
                  </a:lnTo>
                  <a:lnTo>
                    <a:pt x="0" y="6064"/>
                  </a:lnTo>
                  <a:cubicBezTo>
                    <a:pt x="3790" y="4169"/>
                    <a:pt x="7201" y="2274"/>
                    <a:pt x="10612" y="0"/>
                  </a:cubicBezTo>
                  <a:close/>
                </a:path>
              </a:pathLst>
            </a:custGeom>
            <a:solidFill>
              <a:srgbClr val="C05B0F"/>
            </a:solidFill>
            <a:ln w="37845" cap="flat">
              <a:noFill/>
              <a:prstDash val="solid"/>
              <a:miter/>
            </a:ln>
          </p:spPr>
          <p:txBody>
            <a:bodyPr/>
            <a:lstStyle/>
            <a:p>
              <a:endParaRPr lang="en-PK"/>
            </a:p>
          </p:txBody>
        </p:sp>
        <p:sp>
          <p:nvSpPr>
            <p:cNvPr id="1210" name="Freeform: Shape 1209">
              <a:extLst>
                <a:ext uri="{FF2B5EF4-FFF2-40B4-BE49-F238E27FC236}">
                  <a16:creationId xmlns:a16="http://schemas.microsoft.com/office/drawing/2014/main" id="{6A81AE68-F93C-5134-5F83-77C92CF64D3E}"/>
                </a:ext>
              </a:extLst>
            </p:cNvPr>
            <p:cNvSpPr/>
            <p:nvPr/>
          </p:nvSpPr>
          <p:spPr>
            <a:xfrm>
              <a:off x="7696980" y="4637650"/>
              <a:ext cx="21603" cy="18192"/>
            </a:xfrm>
            <a:custGeom>
              <a:avLst/>
              <a:gdLst>
                <a:gd name="csX0" fmla="*/ 10991 w 21603"/>
                <a:gd name="csY0" fmla="*/ 379 h 18192"/>
                <a:gd name="csX1" fmla="*/ 21603 w 21603"/>
                <a:gd name="csY1" fmla="*/ 6064 h 18192"/>
                <a:gd name="csX2" fmla="*/ 21603 w 21603"/>
                <a:gd name="csY2" fmla="*/ 12507 h 18192"/>
                <a:gd name="csX3" fmla="*/ 10991 w 21603"/>
                <a:gd name="csY3" fmla="*/ 18192 h 18192"/>
                <a:gd name="csX4" fmla="*/ 0 w 21603"/>
                <a:gd name="csY4" fmla="*/ 12507 h 18192"/>
                <a:gd name="csX5" fmla="*/ 0 w 21603"/>
                <a:gd name="csY5" fmla="*/ 6064 h 18192"/>
                <a:gd name="csX6" fmla="*/ 10991 w 21603"/>
                <a:gd name="csY6" fmla="*/ 0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8192">
                  <a:moveTo>
                    <a:pt x="10991" y="379"/>
                  </a:moveTo>
                  <a:lnTo>
                    <a:pt x="21603" y="6064"/>
                  </a:lnTo>
                  <a:lnTo>
                    <a:pt x="21603" y="12507"/>
                  </a:lnTo>
                  <a:cubicBezTo>
                    <a:pt x="18192" y="14402"/>
                    <a:pt x="14402" y="16297"/>
                    <a:pt x="10991" y="18192"/>
                  </a:cubicBezTo>
                  <a:cubicBezTo>
                    <a:pt x="8338" y="17434"/>
                    <a:pt x="2653" y="14023"/>
                    <a:pt x="0" y="12507"/>
                  </a:cubicBezTo>
                  <a:lnTo>
                    <a:pt x="0" y="6064"/>
                  </a:lnTo>
                  <a:cubicBezTo>
                    <a:pt x="3411" y="3790"/>
                    <a:pt x="7201" y="1895"/>
                    <a:pt x="10991" y="0"/>
                  </a:cubicBezTo>
                  <a:close/>
                </a:path>
              </a:pathLst>
            </a:custGeom>
            <a:solidFill>
              <a:srgbClr val="C05B0F"/>
            </a:solidFill>
            <a:ln w="37845" cap="flat">
              <a:noFill/>
              <a:prstDash val="solid"/>
              <a:miter/>
            </a:ln>
          </p:spPr>
          <p:txBody>
            <a:bodyPr/>
            <a:lstStyle/>
            <a:p>
              <a:endParaRPr lang="en-PK"/>
            </a:p>
          </p:txBody>
        </p:sp>
        <p:sp>
          <p:nvSpPr>
            <p:cNvPr id="1211" name="Freeform: Shape 1210">
              <a:extLst>
                <a:ext uri="{FF2B5EF4-FFF2-40B4-BE49-F238E27FC236}">
                  <a16:creationId xmlns:a16="http://schemas.microsoft.com/office/drawing/2014/main" id="{4656E139-C538-EB90-8C34-1F5CF644E7B9}"/>
                </a:ext>
              </a:extLst>
            </p:cNvPr>
            <p:cNvSpPr/>
            <p:nvPr/>
          </p:nvSpPr>
          <p:spPr>
            <a:xfrm>
              <a:off x="7696291" y="4697154"/>
              <a:ext cx="22291" cy="17813"/>
            </a:xfrm>
            <a:custGeom>
              <a:avLst/>
              <a:gdLst>
                <a:gd name="csX0" fmla="*/ 10922 w 22291"/>
                <a:gd name="csY0" fmla="*/ 0 h 17813"/>
                <a:gd name="csX1" fmla="*/ 22292 w 22291"/>
                <a:gd name="csY1" fmla="*/ 5685 h 17813"/>
                <a:gd name="csX2" fmla="*/ 22292 w 22291"/>
                <a:gd name="csY2" fmla="*/ 11749 h 17813"/>
                <a:gd name="csX3" fmla="*/ 12059 w 22291"/>
                <a:gd name="csY3" fmla="*/ 17813 h 17813"/>
                <a:gd name="csX4" fmla="*/ 1447 w 22291"/>
                <a:gd name="csY4" fmla="*/ 12128 h 17813"/>
                <a:gd name="csX5" fmla="*/ 309 w 22291"/>
                <a:gd name="csY5" fmla="*/ 6064 h 17813"/>
                <a:gd name="csX6" fmla="*/ 10543 w 22291"/>
                <a:gd name="csY6" fmla="*/ 379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2291" h="17813">
                  <a:moveTo>
                    <a:pt x="10922" y="0"/>
                  </a:moveTo>
                  <a:cubicBezTo>
                    <a:pt x="13196" y="0"/>
                    <a:pt x="20018" y="4548"/>
                    <a:pt x="22292" y="5685"/>
                  </a:cubicBezTo>
                  <a:lnTo>
                    <a:pt x="22292" y="11749"/>
                  </a:lnTo>
                  <a:cubicBezTo>
                    <a:pt x="18502" y="13644"/>
                    <a:pt x="15849" y="15539"/>
                    <a:pt x="12059" y="17813"/>
                  </a:cubicBezTo>
                  <a:cubicBezTo>
                    <a:pt x="9406" y="17055"/>
                    <a:pt x="3721" y="14402"/>
                    <a:pt x="1447" y="12128"/>
                  </a:cubicBezTo>
                  <a:cubicBezTo>
                    <a:pt x="-449" y="9854"/>
                    <a:pt x="-69" y="8717"/>
                    <a:pt x="309" y="6064"/>
                  </a:cubicBezTo>
                  <a:cubicBezTo>
                    <a:pt x="3721" y="4169"/>
                    <a:pt x="7131" y="2274"/>
                    <a:pt x="10543" y="379"/>
                  </a:cubicBezTo>
                  <a:close/>
                </a:path>
              </a:pathLst>
            </a:custGeom>
            <a:solidFill>
              <a:srgbClr val="C05B0F"/>
            </a:solidFill>
            <a:ln w="37845" cap="flat">
              <a:noFill/>
              <a:prstDash val="solid"/>
              <a:miter/>
            </a:ln>
          </p:spPr>
          <p:txBody>
            <a:bodyPr/>
            <a:lstStyle/>
            <a:p>
              <a:endParaRPr lang="en-PK"/>
            </a:p>
          </p:txBody>
        </p:sp>
        <p:sp>
          <p:nvSpPr>
            <p:cNvPr id="1212" name="Freeform: Shape 1211">
              <a:extLst>
                <a:ext uri="{FF2B5EF4-FFF2-40B4-BE49-F238E27FC236}">
                  <a16:creationId xmlns:a16="http://schemas.microsoft.com/office/drawing/2014/main" id="{C3162866-792A-36C1-2D76-4208F0436B9A}"/>
                </a:ext>
              </a:extLst>
            </p:cNvPr>
            <p:cNvSpPr/>
            <p:nvPr/>
          </p:nvSpPr>
          <p:spPr>
            <a:xfrm>
              <a:off x="7668554" y="4697154"/>
              <a:ext cx="21982" cy="17434"/>
            </a:xfrm>
            <a:custGeom>
              <a:avLst/>
              <a:gdLst>
                <a:gd name="csX0" fmla="*/ 10612 w 21982"/>
                <a:gd name="csY0" fmla="*/ 0 h 17434"/>
                <a:gd name="csX1" fmla="*/ 21982 w 21982"/>
                <a:gd name="csY1" fmla="*/ 5685 h 17434"/>
                <a:gd name="csX2" fmla="*/ 21982 w 21982"/>
                <a:gd name="csY2" fmla="*/ 11749 h 17434"/>
                <a:gd name="csX3" fmla="*/ 11370 w 21982"/>
                <a:gd name="csY3" fmla="*/ 17434 h 17434"/>
                <a:gd name="csX4" fmla="*/ 0 w 21982"/>
                <a:gd name="csY4" fmla="*/ 11749 h 17434"/>
                <a:gd name="csX5" fmla="*/ 0 w 21982"/>
                <a:gd name="csY5" fmla="*/ 5685 h 17434"/>
                <a:gd name="csX6" fmla="*/ 10612 w 21982"/>
                <a:gd name="csY6" fmla="*/ 0 h 17434"/>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982" h="17434">
                  <a:moveTo>
                    <a:pt x="10612" y="0"/>
                  </a:moveTo>
                  <a:cubicBezTo>
                    <a:pt x="10612" y="0"/>
                    <a:pt x="20087" y="4548"/>
                    <a:pt x="21982" y="5685"/>
                  </a:cubicBezTo>
                  <a:lnTo>
                    <a:pt x="21982" y="11749"/>
                  </a:lnTo>
                  <a:cubicBezTo>
                    <a:pt x="21982" y="11749"/>
                    <a:pt x="11370" y="17434"/>
                    <a:pt x="11370" y="17434"/>
                  </a:cubicBezTo>
                  <a:cubicBezTo>
                    <a:pt x="9096" y="17434"/>
                    <a:pt x="2653" y="13265"/>
                    <a:pt x="0" y="11749"/>
                  </a:cubicBezTo>
                  <a:cubicBezTo>
                    <a:pt x="0" y="9475"/>
                    <a:pt x="0" y="7580"/>
                    <a:pt x="0" y="5685"/>
                  </a:cubicBezTo>
                  <a:lnTo>
                    <a:pt x="10612" y="0"/>
                  </a:lnTo>
                  <a:close/>
                </a:path>
              </a:pathLst>
            </a:custGeom>
            <a:solidFill>
              <a:srgbClr val="C05B0F"/>
            </a:solidFill>
            <a:ln w="37845" cap="flat">
              <a:noFill/>
              <a:prstDash val="solid"/>
              <a:miter/>
            </a:ln>
          </p:spPr>
          <p:txBody>
            <a:bodyPr/>
            <a:lstStyle/>
            <a:p>
              <a:endParaRPr lang="en-PK"/>
            </a:p>
          </p:txBody>
        </p:sp>
        <p:sp>
          <p:nvSpPr>
            <p:cNvPr id="1213" name="Freeform: Shape 1212">
              <a:extLst>
                <a:ext uri="{FF2B5EF4-FFF2-40B4-BE49-F238E27FC236}">
                  <a16:creationId xmlns:a16="http://schemas.microsoft.com/office/drawing/2014/main" id="{291A0E55-A4A2-2314-C4BD-42E3E6FA3564}"/>
                </a:ext>
              </a:extLst>
            </p:cNvPr>
            <p:cNvSpPr/>
            <p:nvPr/>
          </p:nvSpPr>
          <p:spPr>
            <a:xfrm>
              <a:off x="7612462" y="4608466"/>
              <a:ext cx="21603" cy="17813"/>
            </a:xfrm>
            <a:custGeom>
              <a:avLst/>
              <a:gdLst>
                <a:gd name="csX0" fmla="*/ 10233 w 21603"/>
                <a:gd name="csY0" fmla="*/ 0 h 17813"/>
                <a:gd name="csX1" fmla="*/ 21603 w 21603"/>
                <a:gd name="csY1" fmla="*/ 5685 h 17813"/>
                <a:gd name="csX2" fmla="*/ 21603 w 21603"/>
                <a:gd name="csY2" fmla="*/ 12128 h 17813"/>
                <a:gd name="csX3" fmla="*/ 11370 w 21603"/>
                <a:gd name="csY3" fmla="*/ 17813 h 17813"/>
                <a:gd name="csX4" fmla="*/ 0 w 21603"/>
                <a:gd name="csY4" fmla="*/ 12128 h 17813"/>
                <a:gd name="csX5" fmla="*/ 0 w 21603"/>
                <a:gd name="csY5" fmla="*/ 6064 h 17813"/>
                <a:gd name="csX6" fmla="*/ 10233 w 21603"/>
                <a:gd name="csY6" fmla="*/ 379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7813">
                  <a:moveTo>
                    <a:pt x="10233" y="0"/>
                  </a:moveTo>
                  <a:cubicBezTo>
                    <a:pt x="12507" y="0"/>
                    <a:pt x="19329" y="4169"/>
                    <a:pt x="21603" y="5685"/>
                  </a:cubicBezTo>
                  <a:lnTo>
                    <a:pt x="21603" y="12128"/>
                  </a:lnTo>
                  <a:cubicBezTo>
                    <a:pt x="18571" y="14023"/>
                    <a:pt x="14402" y="15918"/>
                    <a:pt x="11370" y="17813"/>
                  </a:cubicBezTo>
                  <a:cubicBezTo>
                    <a:pt x="8717" y="17813"/>
                    <a:pt x="2653" y="13644"/>
                    <a:pt x="0" y="12128"/>
                  </a:cubicBezTo>
                  <a:lnTo>
                    <a:pt x="0" y="6064"/>
                  </a:lnTo>
                  <a:cubicBezTo>
                    <a:pt x="0" y="6064"/>
                    <a:pt x="10233" y="379"/>
                    <a:pt x="10233" y="379"/>
                  </a:cubicBezTo>
                  <a:close/>
                </a:path>
              </a:pathLst>
            </a:custGeom>
            <a:solidFill>
              <a:srgbClr val="C05B0F"/>
            </a:solidFill>
            <a:ln w="37845" cap="flat">
              <a:noFill/>
              <a:prstDash val="solid"/>
              <a:miter/>
            </a:ln>
          </p:spPr>
          <p:txBody>
            <a:bodyPr/>
            <a:lstStyle/>
            <a:p>
              <a:endParaRPr lang="en-PK"/>
            </a:p>
          </p:txBody>
        </p:sp>
        <p:sp>
          <p:nvSpPr>
            <p:cNvPr id="1214" name="Freeform: Shape 1213">
              <a:extLst>
                <a:ext uri="{FF2B5EF4-FFF2-40B4-BE49-F238E27FC236}">
                  <a16:creationId xmlns:a16="http://schemas.microsoft.com/office/drawing/2014/main" id="{1E12BB54-ADE4-5486-1251-8E1F48CF0421}"/>
                </a:ext>
              </a:extLst>
            </p:cNvPr>
            <p:cNvSpPr/>
            <p:nvPr/>
          </p:nvSpPr>
          <p:spPr>
            <a:xfrm>
              <a:off x="7640508" y="4697154"/>
              <a:ext cx="21603" cy="17813"/>
            </a:xfrm>
            <a:custGeom>
              <a:avLst/>
              <a:gdLst>
                <a:gd name="csX0" fmla="*/ 10612 w 21603"/>
                <a:gd name="csY0" fmla="*/ 0 h 17813"/>
                <a:gd name="csX1" fmla="*/ 21603 w 21603"/>
                <a:gd name="csY1" fmla="*/ 5685 h 17813"/>
                <a:gd name="csX2" fmla="*/ 21603 w 21603"/>
                <a:gd name="csY2" fmla="*/ 11749 h 17813"/>
                <a:gd name="csX3" fmla="*/ 11749 w 21603"/>
                <a:gd name="csY3" fmla="*/ 17813 h 17813"/>
                <a:gd name="csX4" fmla="*/ 0 w 21603"/>
                <a:gd name="csY4" fmla="*/ 11749 h 17813"/>
                <a:gd name="csX5" fmla="*/ 0 w 21603"/>
                <a:gd name="csY5" fmla="*/ 6064 h 17813"/>
                <a:gd name="csX6" fmla="*/ 10612 w 21603"/>
                <a:gd name="csY6" fmla="*/ 379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7813">
                  <a:moveTo>
                    <a:pt x="10612" y="0"/>
                  </a:moveTo>
                  <a:cubicBezTo>
                    <a:pt x="10612" y="0"/>
                    <a:pt x="19708" y="4548"/>
                    <a:pt x="21603" y="5685"/>
                  </a:cubicBezTo>
                  <a:lnTo>
                    <a:pt x="21603" y="11749"/>
                  </a:lnTo>
                  <a:cubicBezTo>
                    <a:pt x="21603" y="11749"/>
                    <a:pt x="11749" y="17813"/>
                    <a:pt x="11749" y="17813"/>
                  </a:cubicBezTo>
                  <a:cubicBezTo>
                    <a:pt x="9096" y="17813"/>
                    <a:pt x="2653" y="13644"/>
                    <a:pt x="0" y="11749"/>
                  </a:cubicBezTo>
                  <a:lnTo>
                    <a:pt x="0" y="6064"/>
                  </a:lnTo>
                  <a:cubicBezTo>
                    <a:pt x="0" y="6064"/>
                    <a:pt x="10612" y="379"/>
                    <a:pt x="10612" y="379"/>
                  </a:cubicBezTo>
                  <a:close/>
                </a:path>
              </a:pathLst>
            </a:custGeom>
            <a:solidFill>
              <a:srgbClr val="C05B0F"/>
            </a:solidFill>
            <a:ln w="37845" cap="flat">
              <a:noFill/>
              <a:prstDash val="solid"/>
              <a:miter/>
            </a:ln>
          </p:spPr>
          <p:txBody>
            <a:bodyPr/>
            <a:lstStyle/>
            <a:p>
              <a:endParaRPr lang="en-PK"/>
            </a:p>
          </p:txBody>
        </p:sp>
        <p:sp>
          <p:nvSpPr>
            <p:cNvPr id="1215" name="Freeform: Shape 1214">
              <a:extLst>
                <a:ext uri="{FF2B5EF4-FFF2-40B4-BE49-F238E27FC236}">
                  <a16:creationId xmlns:a16="http://schemas.microsoft.com/office/drawing/2014/main" id="{D4452140-4E81-B2D9-9251-F4C3FE0B9FC2}"/>
                </a:ext>
              </a:extLst>
            </p:cNvPr>
            <p:cNvSpPr/>
            <p:nvPr/>
          </p:nvSpPr>
          <p:spPr>
            <a:xfrm>
              <a:off x="7696601" y="4461412"/>
              <a:ext cx="22385" cy="17434"/>
            </a:xfrm>
            <a:custGeom>
              <a:avLst/>
              <a:gdLst>
                <a:gd name="csX0" fmla="*/ 10991 w 22385"/>
                <a:gd name="csY0" fmla="*/ 0 h 17434"/>
                <a:gd name="csX1" fmla="*/ 20466 w 22385"/>
                <a:gd name="csY1" fmla="*/ 4927 h 17434"/>
                <a:gd name="csX2" fmla="*/ 22362 w 22385"/>
                <a:gd name="csY2" fmla="*/ 11749 h 17434"/>
                <a:gd name="csX3" fmla="*/ 11749 w 22385"/>
                <a:gd name="csY3" fmla="*/ 17434 h 17434"/>
                <a:gd name="csX4" fmla="*/ 0 w 22385"/>
                <a:gd name="csY4" fmla="*/ 7580 h 17434"/>
                <a:gd name="csX5" fmla="*/ 10991 w 22385"/>
                <a:gd name="csY5" fmla="*/ 0 h 17434"/>
              </a:gdLst>
              <a:ahLst/>
              <a:cxnLst>
                <a:cxn ang="0">
                  <a:pos x="csX0" y="csY0"/>
                </a:cxn>
                <a:cxn ang="0">
                  <a:pos x="csX1" y="csY1"/>
                </a:cxn>
                <a:cxn ang="0">
                  <a:pos x="csX2" y="csY2"/>
                </a:cxn>
                <a:cxn ang="0">
                  <a:pos x="csX3" y="csY3"/>
                </a:cxn>
                <a:cxn ang="0">
                  <a:pos x="csX4" y="csY4"/>
                </a:cxn>
                <a:cxn ang="0">
                  <a:pos x="csX5" y="csY5"/>
                </a:cxn>
              </a:cxnLst>
              <a:rect l="l" t="t" r="r" b="b"/>
              <a:pathLst>
                <a:path w="22385" h="17434">
                  <a:moveTo>
                    <a:pt x="10991" y="0"/>
                  </a:moveTo>
                  <a:cubicBezTo>
                    <a:pt x="13265" y="0"/>
                    <a:pt x="18950" y="3032"/>
                    <a:pt x="20466" y="4927"/>
                  </a:cubicBezTo>
                  <a:cubicBezTo>
                    <a:pt x="22741" y="7580"/>
                    <a:pt x="22362" y="7959"/>
                    <a:pt x="22362" y="11749"/>
                  </a:cubicBezTo>
                  <a:lnTo>
                    <a:pt x="11749" y="17434"/>
                  </a:lnTo>
                  <a:cubicBezTo>
                    <a:pt x="7580" y="16297"/>
                    <a:pt x="0" y="12507"/>
                    <a:pt x="0" y="7580"/>
                  </a:cubicBezTo>
                  <a:cubicBezTo>
                    <a:pt x="1137" y="4169"/>
                    <a:pt x="7201" y="1895"/>
                    <a:pt x="10991" y="0"/>
                  </a:cubicBezTo>
                  <a:close/>
                </a:path>
              </a:pathLst>
            </a:custGeom>
            <a:solidFill>
              <a:srgbClr val="C05B0F"/>
            </a:solidFill>
            <a:ln w="37845" cap="flat">
              <a:noFill/>
              <a:prstDash val="solid"/>
              <a:miter/>
            </a:ln>
          </p:spPr>
          <p:txBody>
            <a:bodyPr/>
            <a:lstStyle/>
            <a:p>
              <a:endParaRPr lang="en-PK"/>
            </a:p>
          </p:txBody>
        </p:sp>
        <p:sp>
          <p:nvSpPr>
            <p:cNvPr id="1216" name="Freeform: Shape 1215">
              <a:extLst>
                <a:ext uri="{FF2B5EF4-FFF2-40B4-BE49-F238E27FC236}">
                  <a16:creationId xmlns:a16="http://schemas.microsoft.com/office/drawing/2014/main" id="{D3529A72-5E64-5899-6614-185C0CA123FB}"/>
                </a:ext>
              </a:extLst>
            </p:cNvPr>
            <p:cNvSpPr/>
            <p:nvPr/>
          </p:nvSpPr>
          <p:spPr>
            <a:xfrm>
              <a:off x="7711761" y="4475814"/>
              <a:ext cx="21224" cy="18192"/>
            </a:xfrm>
            <a:custGeom>
              <a:avLst/>
              <a:gdLst>
                <a:gd name="csX0" fmla="*/ 10612 w 21224"/>
                <a:gd name="csY0" fmla="*/ 0 h 18192"/>
                <a:gd name="csX1" fmla="*/ 21224 w 21224"/>
                <a:gd name="csY1" fmla="*/ 6064 h 18192"/>
                <a:gd name="csX2" fmla="*/ 21224 w 21224"/>
                <a:gd name="csY2" fmla="*/ 12507 h 18192"/>
                <a:gd name="csX3" fmla="*/ 10991 w 21224"/>
                <a:gd name="csY3" fmla="*/ 18192 h 18192"/>
                <a:gd name="csX4" fmla="*/ 0 w 21224"/>
                <a:gd name="csY4" fmla="*/ 12507 h 18192"/>
                <a:gd name="csX5" fmla="*/ 0 w 21224"/>
                <a:gd name="csY5" fmla="*/ 6064 h 18192"/>
                <a:gd name="csX6" fmla="*/ 10612 w 21224"/>
                <a:gd name="csY6" fmla="*/ 379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8192">
                  <a:moveTo>
                    <a:pt x="10612" y="0"/>
                  </a:moveTo>
                  <a:cubicBezTo>
                    <a:pt x="14402" y="1895"/>
                    <a:pt x="17813" y="3790"/>
                    <a:pt x="21224" y="6064"/>
                  </a:cubicBezTo>
                  <a:lnTo>
                    <a:pt x="21224" y="12507"/>
                  </a:lnTo>
                  <a:cubicBezTo>
                    <a:pt x="17813" y="14402"/>
                    <a:pt x="14402" y="16297"/>
                    <a:pt x="10991" y="18192"/>
                  </a:cubicBezTo>
                  <a:cubicBezTo>
                    <a:pt x="9475" y="18192"/>
                    <a:pt x="1895" y="13644"/>
                    <a:pt x="0" y="12507"/>
                  </a:cubicBezTo>
                  <a:cubicBezTo>
                    <a:pt x="0" y="10612"/>
                    <a:pt x="0" y="7959"/>
                    <a:pt x="0" y="6064"/>
                  </a:cubicBezTo>
                  <a:lnTo>
                    <a:pt x="10612" y="379"/>
                  </a:lnTo>
                  <a:close/>
                </a:path>
              </a:pathLst>
            </a:custGeom>
            <a:solidFill>
              <a:srgbClr val="C05B0F"/>
            </a:solidFill>
            <a:ln w="37845" cap="flat">
              <a:noFill/>
              <a:prstDash val="solid"/>
              <a:miter/>
            </a:ln>
          </p:spPr>
          <p:txBody>
            <a:bodyPr/>
            <a:lstStyle/>
            <a:p>
              <a:endParaRPr lang="en-PK"/>
            </a:p>
          </p:txBody>
        </p:sp>
        <p:sp>
          <p:nvSpPr>
            <p:cNvPr id="1217" name="Freeform: Shape 1216">
              <a:extLst>
                <a:ext uri="{FF2B5EF4-FFF2-40B4-BE49-F238E27FC236}">
                  <a16:creationId xmlns:a16="http://schemas.microsoft.com/office/drawing/2014/main" id="{E51529F3-3CE1-57DB-496F-BB892896AACD}"/>
                </a:ext>
              </a:extLst>
            </p:cNvPr>
            <p:cNvSpPr/>
            <p:nvPr/>
          </p:nvSpPr>
          <p:spPr>
            <a:xfrm>
              <a:off x="7654910" y="4416689"/>
              <a:ext cx="21224" cy="18192"/>
            </a:xfrm>
            <a:custGeom>
              <a:avLst/>
              <a:gdLst>
                <a:gd name="csX0" fmla="*/ 10612 w 21224"/>
                <a:gd name="csY0" fmla="*/ 0 h 18192"/>
                <a:gd name="csX1" fmla="*/ 21224 w 21224"/>
                <a:gd name="csY1" fmla="*/ 5685 h 18192"/>
                <a:gd name="csX2" fmla="*/ 21224 w 21224"/>
                <a:gd name="csY2" fmla="*/ 12128 h 18192"/>
                <a:gd name="csX3" fmla="*/ 10991 w 21224"/>
                <a:gd name="csY3" fmla="*/ 18192 h 18192"/>
                <a:gd name="csX4" fmla="*/ 0 w 21224"/>
                <a:gd name="csY4" fmla="*/ 12128 h 18192"/>
                <a:gd name="csX5" fmla="*/ 0 w 21224"/>
                <a:gd name="csY5" fmla="*/ 5685 h 18192"/>
                <a:gd name="csX6" fmla="*/ 10612 w 21224"/>
                <a:gd name="csY6" fmla="*/ 0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8192">
                  <a:moveTo>
                    <a:pt x="10612" y="0"/>
                  </a:moveTo>
                  <a:cubicBezTo>
                    <a:pt x="10612" y="0"/>
                    <a:pt x="20087" y="4927"/>
                    <a:pt x="21224" y="5685"/>
                  </a:cubicBezTo>
                  <a:lnTo>
                    <a:pt x="21224" y="12128"/>
                  </a:lnTo>
                  <a:cubicBezTo>
                    <a:pt x="21224" y="12128"/>
                    <a:pt x="10991" y="18192"/>
                    <a:pt x="10991" y="18192"/>
                  </a:cubicBezTo>
                  <a:cubicBezTo>
                    <a:pt x="8717" y="17434"/>
                    <a:pt x="2274" y="13644"/>
                    <a:pt x="0" y="12128"/>
                  </a:cubicBezTo>
                  <a:lnTo>
                    <a:pt x="0" y="5685"/>
                  </a:lnTo>
                  <a:cubicBezTo>
                    <a:pt x="3411" y="4169"/>
                    <a:pt x="7201" y="1895"/>
                    <a:pt x="10612" y="0"/>
                  </a:cubicBezTo>
                  <a:close/>
                </a:path>
              </a:pathLst>
            </a:custGeom>
            <a:solidFill>
              <a:srgbClr val="C05B0F"/>
            </a:solidFill>
            <a:ln w="37845" cap="flat">
              <a:noFill/>
              <a:prstDash val="solid"/>
              <a:miter/>
            </a:ln>
          </p:spPr>
          <p:txBody>
            <a:bodyPr/>
            <a:lstStyle/>
            <a:p>
              <a:endParaRPr lang="en-PK"/>
            </a:p>
          </p:txBody>
        </p:sp>
        <p:sp>
          <p:nvSpPr>
            <p:cNvPr id="1218" name="Freeform: Shape 1217">
              <a:extLst>
                <a:ext uri="{FF2B5EF4-FFF2-40B4-BE49-F238E27FC236}">
                  <a16:creationId xmlns:a16="http://schemas.microsoft.com/office/drawing/2014/main" id="{A8082781-4C92-E0E4-A138-4B3B4386113D}"/>
                </a:ext>
              </a:extLst>
            </p:cNvPr>
            <p:cNvSpPr/>
            <p:nvPr/>
          </p:nvSpPr>
          <p:spPr>
            <a:xfrm>
              <a:off x="7683336" y="4711935"/>
              <a:ext cx="21224" cy="18192"/>
            </a:xfrm>
            <a:custGeom>
              <a:avLst/>
              <a:gdLst>
                <a:gd name="csX0" fmla="*/ 10233 w 21224"/>
                <a:gd name="csY0" fmla="*/ 0 h 18192"/>
                <a:gd name="csX1" fmla="*/ 21224 w 21224"/>
                <a:gd name="csY1" fmla="*/ 5685 h 18192"/>
                <a:gd name="csX2" fmla="*/ 21224 w 21224"/>
                <a:gd name="csY2" fmla="*/ 12507 h 18192"/>
                <a:gd name="csX3" fmla="*/ 10991 w 21224"/>
                <a:gd name="csY3" fmla="*/ 18192 h 18192"/>
                <a:gd name="csX4" fmla="*/ 0 w 21224"/>
                <a:gd name="csY4" fmla="*/ 12507 h 18192"/>
                <a:gd name="csX5" fmla="*/ 0 w 21224"/>
                <a:gd name="csY5" fmla="*/ 6064 h 18192"/>
                <a:gd name="csX6" fmla="*/ 10233 w 21224"/>
                <a:gd name="csY6" fmla="*/ 379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8192">
                  <a:moveTo>
                    <a:pt x="10233" y="0"/>
                  </a:moveTo>
                  <a:cubicBezTo>
                    <a:pt x="10233" y="0"/>
                    <a:pt x="19329" y="4548"/>
                    <a:pt x="21224" y="5685"/>
                  </a:cubicBezTo>
                  <a:lnTo>
                    <a:pt x="21224" y="12507"/>
                  </a:lnTo>
                  <a:cubicBezTo>
                    <a:pt x="21224" y="12507"/>
                    <a:pt x="10991" y="18192"/>
                    <a:pt x="10991" y="18192"/>
                  </a:cubicBezTo>
                  <a:cubicBezTo>
                    <a:pt x="9475" y="17813"/>
                    <a:pt x="1895" y="13265"/>
                    <a:pt x="0" y="12507"/>
                  </a:cubicBezTo>
                  <a:lnTo>
                    <a:pt x="0" y="6064"/>
                  </a:lnTo>
                  <a:cubicBezTo>
                    <a:pt x="3032" y="4169"/>
                    <a:pt x="6822" y="2274"/>
                    <a:pt x="10233" y="379"/>
                  </a:cubicBezTo>
                  <a:close/>
                </a:path>
              </a:pathLst>
            </a:custGeom>
            <a:solidFill>
              <a:srgbClr val="C05B0F"/>
            </a:solidFill>
            <a:ln w="37845" cap="flat">
              <a:noFill/>
              <a:prstDash val="solid"/>
              <a:miter/>
            </a:ln>
          </p:spPr>
          <p:txBody>
            <a:bodyPr/>
            <a:lstStyle/>
            <a:p>
              <a:endParaRPr lang="en-PK"/>
            </a:p>
          </p:txBody>
        </p:sp>
        <p:sp>
          <p:nvSpPr>
            <p:cNvPr id="1219" name="Freeform: Shape 1218">
              <a:extLst>
                <a:ext uri="{FF2B5EF4-FFF2-40B4-BE49-F238E27FC236}">
                  <a16:creationId xmlns:a16="http://schemas.microsoft.com/office/drawing/2014/main" id="{C638FB2D-557E-6693-CCD1-29E253B18338}"/>
                </a:ext>
              </a:extLst>
            </p:cNvPr>
            <p:cNvSpPr/>
            <p:nvPr/>
          </p:nvSpPr>
          <p:spPr>
            <a:xfrm>
              <a:off x="7696448" y="4549341"/>
              <a:ext cx="22135" cy="18192"/>
            </a:xfrm>
            <a:custGeom>
              <a:avLst/>
              <a:gdLst>
                <a:gd name="csX0" fmla="*/ 11523 w 22135"/>
                <a:gd name="csY0" fmla="*/ 0 h 18192"/>
                <a:gd name="csX1" fmla="*/ 22135 w 22135"/>
                <a:gd name="csY1" fmla="*/ 6064 h 18192"/>
                <a:gd name="csX2" fmla="*/ 22135 w 22135"/>
                <a:gd name="csY2" fmla="*/ 12128 h 18192"/>
                <a:gd name="csX3" fmla="*/ 11523 w 22135"/>
                <a:gd name="csY3" fmla="*/ 18192 h 18192"/>
                <a:gd name="csX4" fmla="*/ 11523 w 22135"/>
                <a:gd name="csY4" fmla="*/ 379 h 18192"/>
              </a:gdLst>
              <a:ahLst/>
              <a:cxnLst>
                <a:cxn ang="0">
                  <a:pos x="csX0" y="csY0"/>
                </a:cxn>
                <a:cxn ang="0">
                  <a:pos x="csX1" y="csY1"/>
                </a:cxn>
                <a:cxn ang="0">
                  <a:pos x="csX2" y="csY2"/>
                </a:cxn>
                <a:cxn ang="0">
                  <a:pos x="csX3" y="csY3"/>
                </a:cxn>
                <a:cxn ang="0">
                  <a:pos x="csX4" y="csY4"/>
                </a:cxn>
              </a:cxnLst>
              <a:rect l="l" t="t" r="r" b="b"/>
              <a:pathLst>
                <a:path w="22135" h="18192">
                  <a:moveTo>
                    <a:pt x="11523" y="0"/>
                  </a:moveTo>
                  <a:cubicBezTo>
                    <a:pt x="11523" y="0"/>
                    <a:pt x="20998" y="5306"/>
                    <a:pt x="22135" y="6064"/>
                  </a:cubicBezTo>
                  <a:lnTo>
                    <a:pt x="22135" y="12128"/>
                  </a:lnTo>
                  <a:cubicBezTo>
                    <a:pt x="22135" y="12128"/>
                    <a:pt x="11523" y="18192"/>
                    <a:pt x="11523" y="18192"/>
                  </a:cubicBezTo>
                  <a:cubicBezTo>
                    <a:pt x="-4774" y="10233"/>
                    <a:pt x="-2879" y="7580"/>
                    <a:pt x="11523" y="379"/>
                  </a:cubicBezTo>
                  <a:close/>
                </a:path>
              </a:pathLst>
            </a:custGeom>
            <a:solidFill>
              <a:srgbClr val="C05B0F"/>
            </a:solidFill>
            <a:ln w="37845" cap="flat">
              <a:noFill/>
              <a:prstDash val="solid"/>
              <a:miter/>
            </a:ln>
          </p:spPr>
          <p:txBody>
            <a:bodyPr/>
            <a:lstStyle/>
            <a:p>
              <a:endParaRPr lang="en-PK"/>
            </a:p>
          </p:txBody>
        </p:sp>
        <p:sp>
          <p:nvSpPr>
            <p:cNvPr id="1220" name="Freeform: Shape 1219">
              <a:extLst>
                <a:ext uri="{FF2B5EF4-FFF2-40B4-BE49-F238E27FC236}">
                  <a16:creationId xmlns:a16="http://schemas.microsoft.com/office/drawing/2014/main" id="{C9C24123-EE8F-A13D-B414-2A69A9526B17}"/>
                </a:ext>
              </a:extLst>
            </p:cNvPr>
            <p:cNvSpPr/>
            <p:nvPr/>
          </p:nvSpPr>
          <p:spPr>
            <a:xfrm>
              <a:off x="7655289" y="4711935"/>
              <a:ext cx="21224" cy="18571"/>
            </a:xfrm>
            <a:custGeom>
              <a:avLst/>
              <a:gdLst>
                <a:gd name="csX0" fmla="*/ 9854 w 21224"/>
                <a:gd name="csY0" fmla="*/ 0 h 18571"/>
                <a:gd name="csX1" fmla="*/ 21224 w 21224"/>
                <a:gd name="csY1" fmla="*/ 5685 h 18571"/>
                <a:gd name="csX2" fmla="*/ 21224 w 21224"/>
                <a:gd name="csY2" fmla="*/ 12507 h 18571"/>
                <a:gd name="csX3" fmla="*/ 10991 w 21224"/>
                <a:gd name="csY3" fmla="*/ 18571 h 18571"/>
                <a:gd name="csX4" fmla="*/ 0 w 21224"/>
                <a:gd name="csY4" fmla="*/ 12507 h 18571"/>
                <a:gd name="csX5" fmla="*/ 0 w 21224"/>
                <a:gd name="csY5" fmla="*/ 6064 h 18571"/>
                <a:gd name="csX6" fmla="*/ 10233 w 21224"/>
                <a:gd name="csY6" fmla="*/ 379 h 18571"/>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8571">
                  <a:moveTo>
                    <a:pt x="9854" y="0"/>
                  </a:moveTo>
                  <a:cubicBezTo>
                    <a:pt x="12507" y="379"/>
                    <a:pt x="18571" y="4169"/>
                    <a:pt x="21224" y="5685"/>
                  </a:cubicBezTo>
                  <a:lnTo>
                    <a:pt x="21224" y="12507"/>
                  </a:lnTo>
                  <a:cubicBezTo>
                    <a:pt x="17813" y="14402"/>
                    <a:pt x="14402" y="16297"/>
                    <a:pt x="10991" y="18571"/>
                  </a:cubicBezTo>
                  <a:lnTo>
                    <a:pt x="0" y="12507"/>
                  </a:lnTo>
                  <a:lnTo>
                    <a:pt x="0" y="6064"/>
                  </a:lnTo>
                  <a:cubicBezTo>
                    <a:pt x="3411" y="4169"/>
                    <a:pt x="6822" y="2274"/>
                    <a:pt x="10233" y="379"/>
                  </a:cubicBezTo>
                  <a:close/>
                </a:path>
              </a:pathLst>
            </a:custGeom>
            <a:solidFill>
              <a:srgbClr val="C05B0F"/>
            </a:solidFill>
            <a:ln w="37845" cap="flat">
              <a:noFill/>
              <a:prstDash val="solid"/>
              <a:miter/>
            </a:ln>
          </p:spPr>
          <p:txBody>
            <a:bodyPr/>
            <a:lstStyle/>
            <a:p>
              <a:endParaRPr lang="en-PK"/>
            </a:p>
          </p:txBody>
        </p:sp>
        <p:sp>
          <p:nvSpPr>
            <p:cNvPr id="1221" name="Freeform: Shape 1220">
              <a:extLst>
                <a:ext uri="{FF2B5EF4-FFF2-40B4-BE49-F238E27FC236}">
                  <a16:creationId xmlns:a16="http://schemas.microsoft.com/office/drawing/2014/main" id="{594CF8AE-D416-532D-37AC-58A154FA7E91}"/>
                </a:ext>
              </a:extLst>
            </p:cNvPr>
            <p:cNvSpPr/>
            <p:nvPr/>
          </p:nvSpPr>
          <p:spPr>
            <a:xfrm>
              <a:off x="7711382" y="4505376"/>
              <a:ext cx="21603" cy="18192"/>
            </a:xfrm>
            <a:custGeom>
              <a:avLst/>
              <a:gdLst>
                <a:gd name="csX0" fmla="*/ 10612 w 21603"/>
                <a:gd name="csY0" fmla="*/ 0 h 18192"/>
                <a:gd name="csX1" fmla="*/ 21603 w 21603"/>
                <a:gd name="csY1" fmla="*/ 6064 h 18192"/>
                <a:gd name="csX2" fmla="*/ 21603 w 21603"/>
                <a:gd name="csY2" fmla="*/ 12507 h 18192"/>
                <a:gd name="csX3" fmla="*/ 10991 w 21603"/>
                <a:gd name="csY3" fmla="*/ 18192 h 18192"/>
                <a:gd name="csX4" fmla="*/ 0 w 21603"/>
                <a:gd name="csY4" fmla="*/ 12886 h 18192"/>
                <a:gd name="csX5" fmla="*/ 0 w 21603"/>
                <a:gd name="csY5" fmla="*/ 6064 h 18192"/>
                <a:gd name="csX6" fmla="*/ 10612 w 21603"/>
                <a:gd name="csY6" fmla="*/ 379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8192">
                  <a:moveTo>
                    <a:pt x="10612" y="0"/>
                  </a:moveTo>
                  <a:cubicBezTo>
                    <a:pt x="13265" y="1895"/>
                    <a:pt x="18572" y="4169"/>
                    <a:pt x="21603" y="6064"/>
                  </a:cubicBezTo>
                  <a:lnTo>
                    <a:pt x="21603" y="12507"/>
                  </a:lnTo>
                  <a:cubicBezTo>
                    <a:pt x="21603" y="12507"/>
                    <a:pt x="10991" y="18192"/>
                    <a:pt x="10991" y="18192"/>
                  </a:cubicBezTo>
                  <a:cubicBezTo>
                    <a:pt x="7959" y="17055"/>
                    <a:pt x="3032" y="14402"/>
                    <a:pt x="0" y="12886"/>
                  </a:cubicBezTo>
                  <a:cubicBezTo>
                    <a:pt x="0" y="10991"/>
                    <a:pt x="0" y="8338"/>
                    <a:pt x="0" y="6064"/>
                  </a:cubicBezTo>
                  <a:cubicBezTo>
                    <a:pt x="3411" y="4169"/>
                    <a:pt x="7201" y="2274"/>
                    <a:pt x="10612" y="379"/>
                  </a:cubicBezTo>
                  <a:close/>
                </a:path>
              </a:pathLst>
            </a:custGeom>
            <a:solidFill>
              <a:srgbClr val="C05B0F"/>
            </a:solidFill>
            <a:ln w="37845" cap="flat">
              <a:noFill/>
              <a:prstDash val="solid"/>
              <a:miter/>
            </a:ln>
          </p:spPr>
          <p:txBody>
            <a:bodyPr/>
            <a:lstStyle/>
            <a:p>
              <a:endParaRPr lang="en-PK"/>
            </a:p>
          </p:txBody>
        </p:sp>
        <p:sp>
          <p:nvSpPr>
            <p:cNvPr id="1222" name="Freeform: Shape 1221">
              <a:extLst>
                <a:ext uri="{FF2B5EF4-FFF2-40B4-BE49-F238E27FC236}">
                  <a16:creationId xmlns:a16="http://schemas.microsoft.com/office/drawing/2014/main" id="{B4E0C5D0-ED5B-997F-2999-E947A455975E}"/>
                </a:ext>
              </a:extLst>
            </p:cNvPr>
            <p:cNvSpPr/>
            <p:nvPr/>
          </p:nvSpPr>
          <p:spPr>
            <a:xfrm>
              <a:off x="7697359" y="4608466"/>
              <a:ext cx="21224" cy="17434"/>
            </a:xfrm>
            <a:custGeom>
              <a:avLst/>
              <a:gdLst>
                <a:gd name="csX0" fmla="*/ 9854 w 21224"/>
                <a:gd name="csY0" fmla="*/ 0 h 17434"/>
                <a:gd name="csX1" fmla="*/ 21224 w 21224"/>
                <a:gd name="csY1" fmla="*/ 5685 h 17434"/>
                <a:gd name="csX2" fmla="*/ 21224 w 21224"/>
                <a:gd name="csY2" fmla="*/ 11749 h 17434"/>
                <a:gd name="csX3" fmla="*/ 11370 w 21224"/>
                <a:gd name="csY3" fmla="*/ 17434 h 17434"/>
                <a:gd name="csX4" fmla="*/ 0 w 21224"/>
                <a:gd name="csY4" fmla="*/ 11749 h 17434"/>
                <a:gd name="csX5" fmla="*/ 0 w 21224"/>
                <a:gd name="csY5" fmla="*/ 5685 h 17434"/>
                <a:gd name="csX6" fmla="*/ 9854 w 21224"/>
                <a:gd name="csY6" fmla="*/ 0 h 17434"/>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7434">
                  <a:moveTo>
                    <a:pt x="9854" y="0"/>
                  </a:moveTo>
                  <a:cubicBezTo>
                    <a:pt x="12128" y="0"/>
                    <a:pt x="18950" y="4548"/>
                    <a:pt x="21224" y="5685"/>
                  </a:cubicBezTo>
                  <a:lnTo>
                    <a:pt x="21224" y="11749"/>
                  </a:lnTo>
                  <a:cubicBezTo>
                    <a:pt x="21224" y="11749"/>
                    <a:pt x="11370" y="17434"/>
                    <a:pt x="11370" y="17434"/>
                  </a:cubicBezTo>
                  <a:cubicBezTo>
                    <a:pt x="9096" y="17434"/>
                    <a:pt x="2274" y="12886"/>
                    <a:pt x="0" y="11749"/>
                  </a:cubicBezTo>
                  <a:cubicBezTo>
                    <a:pt x="0" y="9854"/>
                    <a:pt x="0" y="7580"/>
                    <a:pt x="0" y="5685"/>
                  </a:cubicBezTo>
                  <a:cubicBezTo>
                    <a:pt x="3032" y="4169"/>
                    <a:pt x="6822" y="1895"/>
                    <a:pt x="9854" y="0"/>
                  </a:cubicBezTo>
                  <a:close/>
                </a:path>
              </a:pathLst>
            </a:custGeom>
            <a:solidFill>
              <a:srgbClr val="C05B0F"/>
            </a:solidFill>
            <a:ln w="37845" cap="flat">
              <a:noFill/>
              <a:prstDash val="solid"/>
              <a:miter/>
            </a:ln>
          </p:spPr>
          <p:txBody>
            <a:bodyPr/>
            <a:lstStyle/>
            <a:p>
              <a:endParaRPr lang="en-PK"/>
            </a:p>
          </p:txBody>
        </p:sp>
        <p:sp>
          <p:nvSpPr>
            <p:cNvPr id="1223" name="Freeform: Shape 1222">
              <a:extLst>
                <a:ext uri="{FF2B5EF4-FFF2-40B4-BE49-F238E27FC236}">
                  <a16:creationId xmlns:a16="http://schemas.microsoft.com/office/drawing/2014/main" id="{79E40B1D-5F01-E847-1C9D-B31FE2206B62}"/>
                </a:ext>
              </a:extLst>
            </p:cNvPr>
            <p:cNvSpPr/>
            <p:nvPr/>
          </p:nvSpPr>
          <p:spPr>
            <a:xfrm>
              <a:off x="7640887" y="4638028"/>
              <a:ext cx="21603" cy="17813"/>
            </a:xfrm>
            <a:custGeom>
              <a:avLst/>
              <a:gdLst>
                <a:gd name="csX0" fmla="*/ 9854 w 21603"/>
                <a:gd name="csY0" fmla="*/ 0 h 17813"/>
                <a:gd name="csX1" fmla="*/ 21603 w 21603"/>
                <a:gd name="csY1" fmla="*/ 5685 h 17813"/>
                <a:gd name="csX2" fmla="*/ 21603 w 21603"/>
                <a:gd name="csY2" fmla="*/ 12128 h 17813"/>
                <a:gd name="csX3" fmla="*/ 11370 w 21603"/>
                <a:gd name="csY3" fmla="*/ 17813 h 17813"/>
                <a:gd name="csX4" fmla="*/ 0 w 21603"/>
                <a:gd name="csY4" fmla="*/ 12128 h 17813"/>
                <a:gd name="csX5" fmla="*/ 0 w 21603"/>
                <a:gd name="csY5" fmla="*/ 5685 h 17813"/>
                <a:gd name="csX6" fmla="*/ 9854 w 21603"/>
                <a:gd name="csY6" fmla="*/ 379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7813">
                  <a:moveTo>
                    <a:pt x="9854" y="0"/>
                  </a:moveTo>
                  <a:cubicBezTo>
                    <a:pt x="12128" y="0"/>
                    <a:pt x="19329" y="4169"/>
                    <a:pt x="21603" y="5685"/>
                  </a:cubicBezTo>
                  <a:lnTo>
                    <a:pt x="21603" y="12128"/>
                  </a:lnTo>
                  <a:cubicBezTo>
                    <a:pt x="21603" y="12128"/>
                    <a:pt x="11370" y="17813"/>
                    <a:pt x="11370" y="17813"/>
                  </a:cubicBezTo>
                  <a:cubicBezTo>
                    <a:pt x="8717" y="17813"/>
                    <a:pt x="2274" y="13644"/>
                    <a:pt x="0" y="12128"/>
                  </a:cubicBezTo>
                  <a:lnTo>
                    <a:pt x="0" y="5685"/>
                  </a:lnTo>
                  <a:cubicBezTo>
                    <a:pt x="3411" y="4169"/>
                    <a:pt x="6822" y="1895"/>
                    <a:pt x="9854" y="379"/>
                  </a:cubicBezTo>
                  <a:close/>
                </a:path>
              </a:pathLst>
            </a:custGeom>
            <a:solidFill>
              <a:srgbClr val="C05B0F"/>
            </a:solidFill>
            <a:ln w="37845" cap="flat">
              <a:noFill/>
              <a:prstDash val="solid"/>
              <a:miter/>
            </a:ln>
          </p:spPr>
          <p:txBody>
            <a:bodyPr/>
            <a:lstStyle/>
            <a:p>
              <a:endParaRPr lang="en-PK"/>
            </a:p>
          </p:txBody>
        </p:sp>
        <p:sp>
          <p:nvSpPr>
            <p:cNvPr id="1224" name="Freeform: Shape 1223">
              <a:extLst>
                <a:ext uri="{FF2B5EF4-FFF2-40B4-BE49-F238E27FC236}">
                  <a16:creationId xmlns:a16="http://schemas.microsoft.com/office/drawing/2014/main" id="{0FC48A66-8D2C-4438-ACF6-55DB1242E5CF}"/>
                </a:ext>
              </a:extLst>
            </p:cNvPr>
            <p:cNvSpPr/>
            <p:nvPr/>
          </p:nvSpPr>
          <p:spPr>
            <a:xfrm>
              <a:off x="7627243" y="4652810"/>
              <a:ext cx="20845" cy="18192"/>
            </a:xfrm>
            <a:custGeom>
              <a:avLst/>
              <a:gdLst>
                <a:gd name="csX0" fmla="*/ 9475 w 20845"/>
                <a:gd name="csY0" fmla="*/ 0 h 18192"/>
                <a:gd name="csX1" fmla="*/ 20845 w 20845"/>
                <a:gd name="csY1" fmla="*/ 5685 h 18192"/>
                <a:gd name="csX2" fmla="*/ 20845 w 20845"/>
                <a:gd name="csY2" fmla="*/ 12128 h 18192"/>
                <a:gd name="csX3" fmla="*/ 10612 w 20845"/>
                <a:gd name="csY3" fmla="*/ 18192 h 18192"/>
                <a:gd name="csX4" fmla="*/ 0 w 20845"/>
                <a:gd name="csY4" fmla="*/ 12128 h 18192"/>
                <a:gd name="csX5" fmla="*/ 0 w 20845"/>
                <a:gd name="csY5" fmla="*/ 5306 h 18192"/>
                <a:gd name="csX6" fmla="*/ 9854 w 20845"/>
                <a:gd name="csY6" fmla="*/ 0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0845" h="18192">
                  <a:moveTo>
                    <a:pt x="9475" y="0"/>
                  </a:moveTo>
                  <a:cubicBezTo>
                    <a:pt x="11749" y="0"/>
                    <a:pt x="18192" y="4169"/>
                    <a:pt x="20845" y="5685"/>
                  </a:cubicBezTo>
                  <a:lnTo>
                    <a:pt x="20845" y="12128"/>
                  </a:lnTo>
                  <a:cubicBezTo>
                    <a:pt x="20845" y="12128"/>
                    <a:pt x="10612" y="18192"/>
                    <a:pt x="10612" y="18192"/>
                  </a:cubicBezTo>
                  <a:cubicBezTo>
                    <a:pt x="8717" y="18192"/>
                    <a:pt x="1895" y="13644"/>
                    <a:pt x="0" y="12128"/>
                  </a:cubicBezTo>
                  <a:lnTo>
                    <a:pt x="0" y="5306"/>
                  </a:lnTo>
                  <a:cubicBezTo>
                    <a:pt x="3032" y="3790"/>
                    <a:pt x="6822" y="1895"/>
                    <a:pt x="9854" y="0"/>
                  </a:cubicBezTo>
                  <a:close/>
                </a:path>
              </a:pathLst>
            </a:custGeom>
            <a:solidFill>
              <a:srgbClr val="C05B0F"/>
            </a:solidFill>
            <a:ln w="37845" cap="flat">
              <a:noFill/>
              <a:prstDash val="solid"/>
              <a:miter/>
            </a:ln>
          </p:spPr>
          <p:txBody>
            <a:bodyPr/>
            <a:lstStyle/>
            <a:p>
              <a:endParaRPr lang="en-PK"/>
            </a:p>
          </p:txBody>
        </p:sp>
        <p:sp>
          <p:nvSpPr>
            <p:cNvPr id="1225" name="Freeform: Shape 1224">
              <a:extLst>
                <a:ext uri="{FF2B5EF4-FFF2-40B4-BE49-F238E27FC236}">
                  <a16:creationId xmlns:a16="http://schemas.microsoft.com/office/drawing/2014/main" id="{833B1A6D-89BD-B849-5569-2CC56937049E}"/>
                </a:ext>
              </a:extLst>
            </p:cNvPr>
            <p:cNvSpPr/>
            <p:nvPr/>
          </p:nvSpPr>
          <p:spPr>
            <a:xfrm>
              <a:off x="7598817" y="4622868"/>
              <a:ext cx="21224" cy="17813"/>
            </a:xfrm>
            <a:custGeom>
              <a:avLst/>
              <a:gdLst>
                <a:gd name="csX0" fmla="*/ 9854 w 21224"/>
                <a:gd name="csY0" fmla="*/ 379 h 17813"/>
                <a:gd name="csX1" fmla="*/ 21224 w 21224"/>
                <a:gd name="csY1" fmla="*/ 6064 h 17813"/>
                <a:gd name="csX2" fmla="*/ 21224 w 21224"/>
                <a:gd name="csY2" fmla="*/ 12128 h 17813"/>
                <a:gd name="csX3" fmla="*/ 11370 w 21224"/>
                <a:gd name="csY3" fmla="*/ 17813 h 17813"/>
                <a:gd name="csX4" fmla="*/ 0 w 21224"/>
                <a:gd name="csY4" fmla="*/ 12128 h 17813"/>
                <a:gd name="csX5" fmla="*/ 0 w 21224"/>
                <a:gd name="csY5" fmla="*/ 5685 h 17813"/>
                <a:gd name="csX6" fmla="*/ 10233 w 21224"/>
                <a:gd name="csY6" fmla="*/ 0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7813">
                  <a:moveTo>
                    <a:pt x="9854" y="379"/>
                  </a:moveTo>
                  <a:cubicBezTo>
                    <a:pt x="11749" y="379"/>
                    <a:pt x="18950" y="4927"/>
                    <a:pt x="21224" y="6064"/>
                  </a:cubicBezTo>
                  <a:lnTo>
                    <a:pt x="21224" y="12128"/>
                  </a:lnTo>
                  <a:cubicBezTo>
                    <a:pt x="18192" y="14023"/>
                    <a:pt x="14402" y="15918"/>
                    <a:pt x="11370" y="17813"/>
                  </a:cubicBezTo>
                  <a:cubicBezTo>
                    <a:pt x="8717" y="17813"/>
                    <a:pt x="2653" y="13644"/>
                    <a:pt x="0" y="12128"/>
                  </a:cubicBezTo>
                  <a:lnTo>
                    <a:pt x="0" y="5685"/>
                  </a:lnTo>
                  <a:cubicBezTo>
                    <a:pt x="3032" y="3790"/>
                    <a:pt x="7201" y="1895"/>
                    <a:pt x="10233" y="0"/>
                  </a:cubicBezTo>
                  <a:close/>
                </a:path>
              </a:pathLst>
            </a:custGeom>
            <a:solidFill>
              <a:srgbClr val="C05B0F"/>
            </a:solidFill>
            <a:ln w="37845" cap="flat">
              <a:noFill/>
              <a:prstDash val="solid"/>
              <a:miter/>
            </a:ln>
          </p:spPr>
          <p:txBody>
            <a:bodyPr/>
            <a:lstStyle/>
            <a:p>
              <a:endParaRPr lang="en-PK"/>
            </a:p>
          </p:txBody>
        </p:sp>
        <p:sp>
          <p:nvSpPr>
            <p:cNvPr id="1226" name="Freeform: Shape 1225">
              <a:extLst>
                <a:ext uri="{FF2B5EF4-FFF2-40B4-BE49-F238E27FC236}">
                  <a16:creationId xmlns:a16="http://schemas.microsoft.com/office/drawing/2014/main" id="{72ACC052-7F0A-9FDB-B2F4-8D1ED6FA6AD7}"/>
                </a:ext>
              </a:extLst>
            </p:cNvPr>
            <p:cNvSpPr/>
            <p:nvPr/>
          </p:nvSpPr>
          <p:spPr>
            <a:xfrm>
              <a:off x="7696601" y="4578524"/>
              <a:ext cx="21982" cy="17813"/>
            </a:xfrm>
            <a:custGeom>
              <a:avLst/>
              <a:gdLst>
                <a:gd name="csX0" fmla="*/ 10612 w 21982"/>
                <a:gd name="csY0" fmla="*/ 379 h 17813"/>
                <a:gd name="csX1" fmla="*/ 21982 w 21982"/>
                <a:gd name="csY1" fmla="*/ 6443 h 17813"/>
                <a:gd name="csX2" fmla="*/ 21982 w 21982"/>
                <a:gd name="csY2" fmla="*/ 12128 h 17813"/>
                <a:gd name="csX3" fmla="*/ 11749 w 21982"/>
                <a:gd name="csY3" fmla="*/ 17813 h 17813"/>
                <a:gd name="csX4" fmla="*/ 0 w 21982"/>
                <a:gd name="csY4" fmla="*/ 12507 h 17813"/>
                <a:gd name="csX5" fmla="*/ 0 w 21982"/>
                <a:gd name="csY5" fmla="*/ 6064 h 17813"/>
                <a:gd name="csX6" fmla="*/ 10233 w 21982"/>
                <a:gd name="csY6" fmla="*/ 0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982" h="17813">
                  <a:moveTo>
                    <a:pt x="10612" y="379"/>
                  </a:moveTo>
                  <a:cubicBezTo>
                    <a:pt x="12886" y="758"/>
                    <a:pt x="19708" y="5306"/>
                    <a:pt x="21982" y="6443"/>
                  </a:cubicBezTo>
                  <a:lnTo>
                    <a:pt x="21982" y="12128"/>
                  </a:lnTo>
                  <a:cubicBezTo>
                    <a:pt x="21982" y="12128"/>
                    <a:pt x="11749" y="17813"/>
                    <a:pt x="11749" y="17813"/>
                  </a:cubicBezTo>
                  <a:cubicBezTo>
                    <a:pt x="9096" y="17813"/>
                    <a:pt x="2653" y="13644"/>
                    <a:pt x="0" y="12507"/>
                  </a:cubicBezTo>
                  <a:cubicBezTo>
                    <a:pt x="0" y="10612"/>
                    <a:pt x="0" y="7959"/>
                    <a:pt x="0" y="6064"/>
                  </a:cubicBezTo>
                  <a:cubicBezTo>
                    <a:pt x="3411" y="4169"/>
                    <a:pt x="6822" y="2274"/>
                    <a:pt x="10233" y="0"/>
                  </a:cubicBezTo>
                  <a:close/>
                </a:path>
              </a:pathLst>
            </a:custGeom>
            <a:solidFill>
              <a:srgbClr val="C05B0F"/>
            </a:solidFill>
            <a:ln w="37845" cap="flat">
              <a:noFill/>
              <a:prstDash val="solid"/>
              <a:miter/>
            </a:ln>
          </p:spPr>
          <p:txBody>
            <a:bodyPr/>
            <a:lstStyle/>
            <a:p>
              <a:endParaRPr lang="en-PK"/>
            </a:p>
          </p:txBody>
        </p:sp>
        <p:sp>
          <p:nvSpPr>
            <p:cNvPr id="1227" name="Freeform: Shape 1226">
              <a:extLst>
                <a:ext uri="{FF2B5EF4-FFF2-40B4-BE49-F238E27FC236}">
                  <a16:creationId xmlns:a16="http://schemas.microsoft.com/office/drawing/2014/main" id="{C30FE6ED-9803-ADB6-DB5A-B525AE3E5C1C}"/>
                </a:ext>
              </a:extLst>
            </p:cNvPr>
            <p:cNvSpPr/>
            <p:nvPr/>
          </p:nvSpPr>
          <p:spPr>
            <a:xfrm>
              <a:off x="7668933" y="4431470"/>
              <a:ext cx="21603" cy="18192"/>
            </a:xfrm>
            <a:custGeom>
              <a:avLst/>
              <a:gdLst>
                <a:gd name="csX0" fmla="*/ 10612 w 21603"/>
                <a:gd name="csY0" fmla="*/ 0 h 18192"/>
                <a:gd name="csX1" fmla="*/ 21603 w 21603"/>
                <a:gd name="csY1" fmla="*/ 5685 h 18192"/>
                <a:gd name="csX2" fmla="*/ 21603 w 21603"/>
                <a:gd name="csY2" fmla="*/ 12128 h 18192"/>
                <a:gd name="csX3" fmla="*/ 10991 w 21603"/>
                <a:gd name="csY3" fmla="*/ 18192 h 18192"/>
                <a:gd name="csX4" fmla="*/ 0 w 21603"/>
                <a:gd name="csY4" fmla="*/ 12128 h 18192"/>
                <a:gd name="csX5" fmla="*/ 0 w 21603"/>
                <a:gd name="csY5" fmla="*/ 6064 h 18192"/>
                <a:gd name="csX6" fmla="*/ 10612 w 21603"/>
                <a:gd name="csY6" fmla="*/ 379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8192">
                  <a:moveTo>
                    <a:pt x="10612" y="0"/>
                  </a:moveTo>
                  <a:cubicBezTo>
                    <a:pt x="14023" y="1895"/>
                    <a:pt x="17813" y="3790"/>
                    <a:pt x="21603" y="5685"/>
                  </a:cubicBezTo>
                  <a:lnTo>
                    <a:pt x="21603" y="12128"/>
                  </a:lnTo>
                  <a:cubicBezTo>
                    <a:pt x="18192" y="14023"/>
                    <a:pt x="14402" y="16297"/>
                    <a:pt x="10991" y="18192"/>
                  </a:cubicBezTo>
                  <a:cubicBezTo>
                    <a:pt x="7201" y="16297"/>
                    <a:pt x="3790" y="14023"/>
                    <a:pt x="0" y="12128"/>
                  </a:cubicBezTo>
                  <a:cubicBezTo>
                    <a:pt x="0" y="10233"/>
                    <a:pt x="0" y="7959"/>
                    <a:pt x="0" y="6064"/>
                  </a:cubicBezTo>
                  <a:cubicBezTo>
                    <a:pt x="3411" y="4169"/>
                    <a:pt x="7201" y="2274"/>
                    <a:pt x="10612" y="379"/>
                  </a:cubicBezTo>
                  <a:close/>
                </a:path>
              </a:pathLst>
            </a:custGeom>
            <a:solidFill>
              <a:srgbClr val="C05B0F"/>
            </a:solidFill>
            <a:ln w="37845" cap="flat">
              <a:noFill/>
              <a:prstDash val="solid"/>
              <a:miter/>
            </a:ln>
          </p:spPr>
          <p:txBody>
            <a:bodyPr/>
            <a:lstStyle/>
            <a:p>
              <a:endParaRPr lang="en-PK"/>
            </a:p>
          </p:txBody>
        </p:sp>
        <p:sp>
          <p:nvSpPr>
            <p:cNvPr id="1228" name="Freeform: Shape 1227">
              <a:extLst>
                <a:ext uri="{FF2B5EF4-FFF2-40B4-BE49-F238E27FC236}">
                  <a16:creationId xmlns:a16="http://schemas.microsoft.com/office/drawing/2014/main" id="{21E4E3E5-2055-E43D-A02B-C36B8B262BA7}"/>
                </a:ext>
              </a:extLst>
            </p:cNvPr>
            <p:cNvSpPr/>
            <p:nvPr/>
          </p:nvSpPr>
          <p:spPr>
            <a:xfrm>
              <a:off x="7640508" y="4519399"/>
              <a:ext cx="21603" cy="17835"/>
            </a:xfrm>
            <a:custGeom>
              <a:avLst/>
              <a:gdLst>
                <a:gd name="csX0" fmla="*/ 10612 w 21603"/>
                <a:gd name="csY0" fmla="*/ 379 h 17835"/>
                <a:gd name="csX1" fmla="*/ 21603 w 21603"/>
                <a:gd name="csY1" fmla="*/ 6443 h 17835"/>
                <a:gd name="csX2" fmla="*/ 21603 w 21603"/>
                <a:gd name="csY2" fmla="*/ 12507 h 17835"/>
                <a:gd name="csX3" fmla="*/ 11749 w 21603"/>
                <a:gd name="csY3" fmla="*/ 17813 h 17835"/>
                <a:gd name="csX4" fmla="*/ 0 w 21603"/>
                <a:gd name="csY4" fmla="*/ 12128 h 17835"/>
                <a:gd name="csX5" fmla="*/ 0 w 21603"/>
                <a:gd name="csY5" fmla="*/ 6064 h 17835"/>
                <a:gd name="csX6" fmla="*/ 10612 w 21603"/>
                <a:gd name="csY6" fmla="*/ 0 h 17835"/>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7835">
                  <a:moveTo>
                    <a:pt x="10612" y="379"/>
                  </a:moveTo>
                  <a:cubicBezTo>
                    <a:pt x="10612" y="379"/>
                    <a:pt x="20087" y="5685"/>
                    <a:pt x="21603" y="6443"/>
                  </a:cubicBezTo>
                  <a:lnTo>
                    <a:pt x="21603" y="12507"/>
                  </a:lnTo>
                  <a:cubicBezTo>
                    <a:pt x="21603" y="12507"/>
                    <a:pt x="11749" y="17813"/>
                    <a:pt x="11749" y="17813"/>
                  </a:cubicBezTo>
                  <a:cubicBezTo>
                    <a:pt x="9475" y="18192"/>
                    <a:pt x="2653" y="13644"/>
                    <a:pt x="0" y="12128"/>
                  </a:cubicBezTo>
                  <a:lnTo>
                    <a:pt x="0" y="6064"/>
                  </a:lnTo>
                  <a:cubicBezTo>
                    <a:pt x="0" y="6064"/>
                    <a:pt x="10612" y="0"/>
                    <a:pt x="10612" y="0"/>
                  </a:cubicBezTo>
                  <a:close/>
                </a:path>
              </a:pathLst>
            </a:custGeom>
            <a:solidFill>
              <a:srgbClr val="C05B0F"/>
            </a:solidFill>
            <a:ln w="37845" cap="flat">
              <a:noFill/>
              <a:prstDash val="solid"/>
              <a:miter/>
            </a:ln>
          </p:spPr>
          <p:txBody>
            <a:bodyPr/>
            <a:lstStyle/>
            <a:p>
              <a:endParaRPr lang="en-PK"/>
            </a:p>
          </p:txBody>
        </p:sp>
        <p:sp>
          <p:nvSpPr>
            <p:cNvPr id="1229" name="Freeform: Shape 1228">
              <a:extLst>
                <a:ext uri="{FF2B5EF4-FFF2-40B4-BE49-F238E27FC236}">
                  <a16:creationId xmlns:a16="http://schemas.microsoft.com/office/drawing/2014/main" id="{4513025E-1079-FD60-0310-33F99D807011}"/>
                </a:ext>
              </a:extLst>
            </p:cNvPr>
            <p:cNvSpPr/>
            <p:nvPr/>
          </p:nvSpPr>
          <p:spPr>
            <a:xfrm>
              <a:off x="7668420" y="4578903"/>
              <a:ext cx="22130" cy="17813"/>
            </a:xfrm>
            <a:custGeom>
              <a:avLst/>
              <a:gdLst>
                <a:gd name="csX0" fmla="*/ 10746 w 22130"/>
                <a:gd name="csY0" fmla="*/ 0 h 17813"/>
                <a:gd name="csX1" fmla="*/ 22116 w 22130"/>
                <a:gd name="csY1" fmla="*/ 10233 h 17813"/>
                <a:gd name="csX2" fmla="*/ 11125 w 22130"/>
                <a:gd name="csY2" fmla="*/ 17813 h 17813"/>
                <a:gd name="csX3" fmla="*/ 1271 w 22130"/>
                <a:gd name="csY3" fmla="*/ 11749 h 17813"/>
                <a:gd name="csX4" fmla="*/ 10746 w 22130"/>
                <a:gd name="csY4" fmla="*/ 0 h 17813"/>
              </a:gdLst>
              <a:ahLst/>
              <a:cxnLst>
                <a:cxn ang="0">
                  <a:pos x="csX0" y="csY0"/>
                </a:cxn>
                <a:cxn ang="0">
                  <a:pos x="csX1" y="csY1"/>
                </a:cxn>
                <a:cxn ang="0">
                  <a:pos x="csX2" y="csY2"/>
                </a:cxn>
                <a:cxn ang="0">
                  <a:pos x="csX3" y="csY3"/>
                </a:cxn>
                <a:cxn ang="0">
                  <a:pos x="csX4" y="csY4"/>
                </a:cxn>
              </a:cxnLst>
              <a:rect l="l" t="t" r="r" b="b"/>
              <a:pathLst>
                <a:path w="22130" h="17813">
                  <a:moveTo>
                    <a:pt x="10746" y="0"/>
                  </a:moveTo>
                  <a:cubicBezTo>
                    <a:pt x="14915" y="2274"/>
                    <a:pt x="22496" y="4927"/>
                    <a:pt x="22116" y="10233"/>
                  </a:cubicBezTo>
                  <a:cubicBezTo>
                    <a:pt x="20221" y="14023"/>
                    <a:pt x="15294" y="15918"/>
                    <a:pt x="11125" y="17813"/>
                  </a:cubicBezTo>
                  <a:cubicBezTo>
                    <a:pt x="9230" y="17813"/>
                    <a:pt x="2408" y="13265"/>
                    <a:pt x="1271" y="11749"/>
                  </a:cubicBezTo>
                  <a:cubicBezTo>
                    <a:pt x="-3277" y="5685"/>
                    <a:pt x="5440" y="2653"/>
                    <a:pt x="10746" y="0"/>
                  </a:cubicBezTo>
                  <a:close/>
                </a:path>
              </a:pathLst>
            </a:custGeom>
            <a:solidFill>
              <a:srgbClr val="C05B0F"/>
            </a:solidFill>
            <a:ln w="37845" cap="flat">
              <a:noFill/>
              <a:prstDash val="solid"/>
              <a:miter/>
            </a:ln>
          </p:spPr>
          <p:txBody>
            <a:bodyPr/>
            <a:lstStyle/>
            <a:p>
              <a:endParaRPr lang="en-PK"/>
            </a:p>
          </p:txBody>
        </p:sp>
        <p:sp>
          <p:nvSpPr>
            <p:cNvPr id="1230" name="Freeform: Shape 1229">
              <a:extLst>
                <a:ext uri="{FF2B5EF4-FFF2-40B4-BE49-F238E27FC236}">
                  <a16:creationId xmlns:a16="http://schemas.microsoft.com/office/drawing/2014/main" id="{1A6FAC47-57ED-5D61-7F4A-D2593535B5AE}"/>
                </a:ext>
              </a:extLst>
            </p:cNvPr>
            <p:cNvSpPr/>
            <p:nvPr/>
          </p:nvSpPr>
          <p:spPr>
            <a:xfrm>
              <a:off x="7696594" y="4490974"/>
              <a:ext cx="21989" cy="17434"/>
            </a:xfrm>
            <a:custGeom>
              <a:avLst/>
              <a:gdLst>
                <a:gd name="csX0" fmla="*/ 10998 w 21989"/>
                <a:gd name="csY0" fmla="*/ 0 h 17434"/>
                <a:gd name="csX1" fmla="*/ 21989 w 21989"/>
                <a:gd name="csY1" fmla="*/ 5685 h 17434"/>
                <a:gd name="csX2" fmla="*/ 21989 w 21989"/>
                <a:gd name="csY2" fmla="*/ 11749 h 17434"/>
                <a:gd name="csX3" fmla="*/ 11756 w 21989"/>
                <a:gd name="csY3" fmla="*/ 17434 h 17434"/>
                <a:gd name="csX4" fmla="*/ 386 w 21989"/>
                <a:gd name="csY4" fmla="*/ 10991 h 17434"/>
                <a:gd name="csX5" fmla="*/ 10619 w 21989"/>
                <a:gd name="csY5" fmla="*/ 0 h 17434"/>
              </a:gdLst>
              <a:ahLst/>
              <a:cxnLst>
                <a:cxn ang="0">
                  <a:pos x="csX0" y="csY0"/>
                </a:cxn>
                <a:cxn ang="0">
                  <a:pos x="csX1" y="csY1"/>
                </a:cxn>
                <a:cxn ang="0">
                  <a:pos x="csX2" y="csY2"/>
                </a:cxn>
                <a:cxn ang="0">
                  <a:pos x="csX3" y="csY3"/>
                </a:cxn>
                <a:cxn ang="0">
                  <a:pos x="csX4" y="csY4"/>
                </a:cxn>
                <a:cxn ang="0">
                  <a:pos x="csX5" y="csY5"/>
                </a:cxn>
              </a:cxnLst>
              <a:rect l="l" t="t" r="r" b="b"/>
              <a:pathLst>
                <a:path w="21989" h="17434">
                  <a:moveTo>
                    <a:pt x="10998" y="0"/>
                  </a:moveTo>
                  <a:cubicBezTo>
                    <a:pt x="10998" y="0"/>
                    <a:pt x="20095" y="4548"/>
                    <a:pt x="21989" y="5685"/>
                  </a:cubicBezTo>
                  <a:lnTo>
                    <a:pt x="21989" y="11749"/>
                  </a:lnTo>
                  <a:cubicBezTo>
                    <a:pt x="18199" y="13644"/>
                    <a:pt x="15546" y="15160"/>
                    <a:pt x="11756" y="17434"/>
                  </a:cubicBezTo>
                  <a:cubicBezTo>
                    <a:pt x="9482" y="16676"/>
                    <a:pt x="1144" y="12886"/>
                    <a:pt x="386" y="10991"/>
                  </a:cubicBezTo>
                  <a:cubicBezTo>
                    <a:pt x="-1888" y="5306"/>
                    <a:pt x="6450" y="1895"/>
                    <a:pt x="10619" y="0"/>
                  </a:cubicBezTo>
                  <a:close/>
                </a:path>
              </a:pathLst>
            </a:custGeom>
            <a:solidFill>
              <a:srgbClr val="C05B0F"/>
            </a:solidFill>
            <a:ln w="37845" cap="flat">
              <a:noFill/>
              <a:prstDash val="solid"/>
              <a:miter/>
            </a:ln>
          </p:spPr>
          <p:txBody>
            <a:bodyPr/>
            <a:lstStyle/>
            <a:p>
              <a:endParaRPr lang="en-PK"/>
            </a:p>
          </p:txBody>
        </p:sp>
        <p:sp>
          <p:nvSpPr>
            <p:cNvPr id="1231" name="Freeform: Shape 1230">
              <a:extLst>
                <a:ext uri="{FF2B5EF4-FFF2-40B4-BE49-F238E27FC236}">
                  <a16:creationId xmlns:a16="http://schemas.microsoft.com/office/drawing/2014/main" id="{797DD4E9-8D6F-1B4C-128D-53B6A36D3B3D}"/>
                </a:ext>
              </a:extLst>
            </p:cNvPr>
            <p:cNvSpPr/>
            <p:nvPr/>
          </p:nvSpPr>
          <p:spPr>
            <a:xfrm>
              <a:off x="7668933" y="4461412"/>
              <a:ext cx="21603" cy="17434"/>
            </a:xfrm>
            <a:custGeom>
              <a:avLst/>
              <a:gdLst>
                <a:gd name="csX0" fmla="*/ 10233 w 21603"/>
                <a:gd name="csY0" fmla="*/ 0 h 17434"/>
                <a:gd name="csX1" fmla="*/ 21603 w 21603"/>
                <a:gd name="csY1" fmla="*/ 5306 h 17434"/>
                <a:gd name="csX2" fmla="*/ 21603 w 21603"/>
                <a:gd name="csY2" fmla="*/ 11749 h 17434"/>
                <a:gd name="csX3" fmla="*/ 11370 w 21603"/>
                <a:gd name="csY3" fmla="*/ 17434 h 17434"/>
                <a:gd name="csX4" fmla="*/ 0 w 21603"/>
                <a:gd name="csY4" fmla="*/ 11370 h 17434"/>
                <a:gd name="csX5" fmla="*/ 0 w 21603"/>
                <a:gd name="csY5" fmla="*/ 5306 h 17434"/>
                <a:gd name="csX6" fmla="*/ 10233 w 21603"/>
                <a:gd name="csY6" fmla="*/ 0 h 17434"/>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7434">
                  <a:moveTo>
                    <a:pt x="10233" y="0"/>
                  </a:moveTo>
                  <a:cubicBezTo>
                    <a:pt x="10233" y="0"/>
                    <a:pt x="19708" y="4169"/>
                    <a:pt x="21603" y="5306"/>
                  </a:cubicBezTo>
                  <a:lnTo>
                    <a:pt x="21603" y="11749"/>
                  </a:lnTo>
                  <a:cubicBezTo>
                    <a:pt x="18192" y="13265"/>
                    <a:pt x="14402" y="15539"/>
                    <a:pt x="11370" y="17434"/>
                  </a:cubicBezTo>
                  <a:cubicBezTo>
                    <a:pt x="8717" y="17434"/>
                    <a:pt x="2653" y="12886"/>
                    <a:pt x="0" y="11370"/>
                  </a:cubicBezTo>
                  <a:cubicBezTo>
                    <a:pt x="0" y="9854"/>
                    <a:pt x="0" y="7201"/>
                    <a:pt x="0" y="5306"/>
                  </a:cubicBezTo>
                  <a:lnTo>
                    <a:pt x="10233" y="0"/>
                  </a:lnTo>
                  <a:close/>
                </a:path>
              </a:pathLst>
            </a:custGeom>
            <a:solidFill>
              <a:srgbClr val="C05B0F"/>
            </a:solidFill>
            <a:ln w="37845" cap="flat">
              <a:noFill/>
              <a:prstDash val="solid"/>
              <a:miter/>
            </a:ln>
          </p:spPr>
          <p:txBody>
            <a:bodyPr/>
            <a:lstStyle/>
            <a:p>
              <a:endParaRPr lang="en-PK"/>
            </a:p>
          </p:txBody>
        </p:sp>
        <p:sp>
          <p:nvSpPr>
            <p:cNvPr id="1232" name="Freeform: Shape 1231">
              <a:extLst>
                <a:ext uri="{FF2B5EF4-FFF2-40B4-BE49-F238E27FC236}">
                  <a16:creationId xmlns:a16="http://schemas.microsoft.com/office/drawing/2014/main" id="{4FCEF0C1-B242-AD79-1EB2-0988A3E2AE65}"/>
                </a:ext>
              </a:extLst>
            </p:cNvPr>
            <p:cNvSpPr/>
            <p:nvPr/>
          </p:nvSpPr>
          <p:spPr>
            <a:xfrm>
              <a:off x="7640887" y="4431470"/>
              <a:ext cx="21603" cy="18192"/>
            </a:xfrm>
            <a:custGeom>
              <a:avLst/>
              <a:gdLst>
                <a:gd name="csX0" fmla="*/ 10233 w 21603"/>
                <a:gd name="csY0" fmla="*/ 0 h 18192"/>
                <a:gd name="csX1" fmla="*/ 21603 w 21603"/>
                <a:gd name="csY1" fmla="*/ 6443 h 18192"/>
                <a:gd name="csX2" fmla="*/ 21603 w 21603"/>
                <a:gd name="csY2" fmla="*/ 12128 h 18192"/>
                <a:gd name="csX3" fmla="*/ 10991 w 21603"/>
                <a:gd name="csY3" fmla="*/ 18192 h 18192"/>
                <a:gd name="csX4" fmla="*/ 0 w 21603"/>
                <a:gd name="csY4" fmla="*/ 12128 h 18192"/>
                <a:gd name="csX5" fmla="*/ 0 w 21603"/>
                <a:gd name="csY5" fmla="*/ 6064 h 18192"/>
                <a:gd name="csX6" fmla="*/ 10233 w 21603"/>
                <a:gd name="csY6" fmla="*/ 0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8192">
                  <a:moveTo>
                    <a:pt x="10233" y="0"/>
                  </a:moveTo>
                  <a:cubicBezTo>
                    <a:pt x="10233" y="0"/>
                    <a:pt x="19329" y="5306"/>
                    <a:pt x="21603" y="6443"/>
                  </a:cubicBezTo>
                  <a:lnTo>
                    <a:pt x="21603" y="12128"/>
                  </a:lnTo>
                  <a:cubicBezTo>
                    <a:pt x="18571" y="13644"/>
                    <a:pt x="14023" y="16297"/>
                    <a:pt x="10991" y="18192"/>
                  </a:cubicBezTo>
                  <a:cubicBezTo>
                    <a:pt x="9096" y="18192"/>
                    <a:pt x="1895" y="13265"/>
                    <a:pt x="0" y="12128"/>
                  </a:cubicBezTo>
                  <a:lnTo>
                    <a:pt x="0" y="6064"/>
                  </a:lnTo>
                  <a:cubicBezTo>
                    <a:pt x="0" y="6064"/>
                    <a:pt x="10233" y="0"/>
                    <a:pt x="10233" y="0"/>
                  </a:cubicBezTo>
                  <a:close/>
                </a:path>
              </a:pathLst>
            </a:custGeom>
            <a:solidFill>
              <a:srgbClr val="C05B0F"/>
            </a:solidFill>
            <a:ln w="37845" cap="flat">
              <a:noFill/>
              <a:prstDash val="solid"/>
              <a:miter/>
            </a:ln>
          </p:spPr>
          <p:txBody>
            <a:bodyPr/>
            <a:lstStyle/>
            <a:p>
              <a:endParaRPr lang="en-PK"/>
            </a:p>
          </p:txBody>
        </p:sp>
        <p:sp>
          <p:nvSpPr>
            <p:cNvPr id="1233" name="Freeform: Shape 1232">
              <a:extLst>
                <a:ext uri="{FF2B5EF4-FFF2-40B4-BE49-F238E27FC236}">
                  <a16:creationId xmlns:a16="http://schemas.microsoft.com/office/drawing/2014/main" id="{B0A43EAF-36B0-93AD-9B0D-41535576F93E}"/>
                </a:ext>
              </a:extLst>
            </p:cNvPr>
            <p:cNvSpPr/>
            <p:nvPr/>
          </p:nvSpPr>
          <p:spPr>
            <a:xfrm>
              <a:off x="7682956" y="4652810"/>
              <a:ext cx="21224" cy="17813"/>
            </a:xfrm>
            <a:custGeom>
              <a:avLst/>
              <a:gdLst>
                <a:gd name="csX0" fmla="*/ 10612 w 21224"/>
                <a:gd name="csY0" fmla="*/ 0 h 17813"/>
                <a:gd name="csX1" fmla="*/ 21225 w 21224"/>
                <a:gd name="csY1" fmla="*/ 5685 h 17813"/>
                <a:gd name="csX2" fmla="*/ 21225 w 21224"/>
                <a:gd name="csY2" fmla="*/ 12128 h 17813"/>
                <a:gd name="csX3" fmla="*/ 11370 w 21224"/>
                <a:gd name="csY3" fmla="*/ 17813 h 17813"/>
                <a:gd name="csX4" fmla="*/ 0 w 21224"/>
                <a:gd name="csY4" fmla="*/ 12507 h 17813"/>
                <a:gd name="csX5" fmla="*/ 0 w 21224"/>
                <a:gd name="csY5" fmla="*/ 5685 h 17813"/>
                <a:gd name="csX6" fmla="*/ 10612 w 21224"/>
                <a:gd name="csY6" fmla="*/ 379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7813">
                  <a:moveTo>
                    <a:pt x="10612" y="0"/>
                  </a:moveTo>
                  <a:cubicBezTo>
                    <a:pt x="13265" y="1137"/>
                    <a:pt x="18572" y="4169"/>
                    <a:pt x="21225" y="5685"/>
                  </a:cubicBezTo>
                  <a:lnTo>
                    <a:pt x="21225" y="12128"/>
                  </a:lnTo>
                  <a:cubicBezTo>
                    <a:pt x="21225" y="12128"/>
                    <a:pt x="11370" y="17813"/>
                    <a:pt x="11370" y="17813"/>
                  </a:cubicBezTo>
                  <a:cubicBezTo>
                    <a:pt x="9096" y="17813"/>
                    <a:pt x="2653" y="13644"/>
                    <a:pt x="0" y="12507"/>
                  </a:cubicBezTo>
                  <a:lnTo>
                    <a:pt x="0" y="5685"/>
                  </a:lnTo>
                  <a:cubicBezTo>
                    <a:pt x="3411" y="4169"/>
                    <a:pt x="7201" y="1895"/>
                    <a:pt x="10612" y="379"/>
                  </a:cubicBezTo>
                  <a:close/>
                </a:path>
              </a:pathLst>
            </a:custGeom>
            <a:solidFill>
              <a:srgbClr val="C05B0F"/>
            </a:solidFill>
            <a:ln w="37845" cap="flat">
              <a:noFill/>
              <a:prstDash val="solid"/>
              <a:miter/>
            </a:ln>
          </p:spPr>
          <p:txBody>
            <a:bodyPr/>
            <a:lstStyle/>
            <a:p>
              <a:endParaRPr lang="en-PK"/>
            </a:p>
          </p:txBody>
        </p:sp>
        <p:sp>
          <p:nvSpPr>
            <p:cNvPr id="1234" name="Freeform: Shape 1233">
              <a:extLst>
                <a:ext uri="{FF2B5EF4-FFF2-40B4-BE49-F238E27FC236}">
                  <a16:creationId xmlns:a16="http://schemas.microsoft.com/office/drawing/2014/main" id="{4294A1F8-ED47-9268-0381-2D15DDCA69EC}"/>
                </a:ext>
              </a:extLst>
            </p:cNvPr>
            <p:cNvSpPr/>
            <p:nvPr/>
          </p:nvSpPr>
          <p:spPr>
            <a:xfrm>
              <a:off x="7683336" y="4682372"/>
              <a:ext cx="21224" cy="17813"/>
            </a:xfrm>
            <a:custGeom>
              <a:avLst/>
              <a:gdLst>
                <a:gd name="csX0" fmla="*/ 9854 w 21224"/>
                <a:gd name="csY0" fmla="*/ 0 h 17813"/>
                <a:gd name="csX1" fmla="*/ 21224 w 21224"/>
                <a:gd name="csY1" fmla="*/ 5685 h 17813"/>
                <a:gd name="csX2" fmla="*/ 21224 w 21224"/>
                <a:gd name="csY2" fmla="*/ 12128 h 17813"/>
                <a:gd name="csX3" fmla="*/ 10991 w 21224"/>
                <a:gd name="csY3" fmla="*/ 17813 h 17813"/>
                <a:gd name="csX4" fmla="*/ 0 w 21224"/>
                <a:gd name="csY4" fmla="*/ 12128 h 17813"/>
                <a:gd name="csX5" fmla="*/ 0 w 21224"/>
                <a:gd name="csY5" fmla="*/ 5685 h 17813"/>
                <a:gd name="csX6" fmla="*/ 9854 w 21224"/>
                <a:gd name="csY6" fmla="*/ 0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7813">
                  <a:moveTo>
                    <a:pt x="9854" y="0"/>
                  </a:moveTo>
                  <a:cubicBezTo>
                    <a:pt x="12128" y="0"/>
                    <a:pt x="18950" y="4169"/>
                    <a:pt x="21224" y="5685"/>
                  </a:cubicBezTo>
                  <a:lnTo>
                    <a:pt x="21224" y="12128"/>
                  </a:lnTo>
                  <a:cubicBezTo>
                    <a:pt x="21224" y="12128"/>
                    <a:pt x="10991" y="17813"/>
                    <a:pt x="10991" y="17813"/>
                  </a:cubicBezTo>
                  <a:cubicBezTo>
                    <a:pt x="9096" y="17813"/>
                    <a:pt x="1895" y="13265"/>
                    <a:pt x="0" y="12128"/>
                  </a:cubicBezTo>
                  <a:lnTo>
                    <a:pt x="0" y="5685"/>
                  </a:lnTo>
                  <a:cubicBezTo>
                    <a:pt x="0" y="5685"/>
                    <a:pt x="9854" y="0"/>
                    <a:pt x="9854" y="0"/>
                  </a:cubicBezTo>
                  <a:close/>
                </a:path>
              </a:pathLst>
            </a:custGeom>
            <a:solidFill>
              <a:srgbClr val="C05B0F"/>
            </a:solidFill>
            <a:ln w="37845" cap="flat">
              <a:noFill/>
              <a:prstDash val="solid"/>
              <a:miter/>
            </a:ln>
          </p:spPr>
          <p:txBody>
            <a:bodyPr/>
            <a:lstStyle/>
            <a:p>
              <a:endParaRPr lang="en-PK"/>
            </a:p>
          </p:txBody>
        </p:sp>
        <p:sp>
          <p:nvSpPr>
            <p:cNvPr id="1235" name="Freeform: Shape 1234">
              <a:extLst>
                <a:ext uri="{FF2B5EF4-FFF2-40B4-BE49-F238E27FC236}">
                  <a16:creationId xmlns:a16="http://schemas.microsoft.com/office/drawing/2014/main" id="{2377EC93-4B4A-4461-6F46-D6D22CC7C917}"/>
                </a:ext>
              </a:extLst>
            </p:cNvPr>
            <p:cNvSpPr/>
            <p:nvPr/>
          </p:nvSpPr>
          <p:spPr>
            <a:xfrm>
              <a:off x="7668554" y="4638028"/>
              <a:ext cx="21982" cy="17813"/>
            </a:xfrm>
            <a:custGeom>
              <a:avLst/>
              <a:gdLst>
                <a:gd name="csX0" fmla="*/ 10612 w 21982"/>
                <a:gd name="csY0" fmla="*/ 0 h 17813"/>
                <a:gd name="csX1" fmla="*/ 21982 w 21982"/>
                <a:gd name="csY1" fmla="*/ 5685 h 17813"/>
                <a:gd name="csX2" fmla="*/ 21982 w 21982"/>
                <a:gd name="csY2" fmla="*/ 12128 h 17813"/>
                <a:gd name="csX3" fmla="*/ 11749 w 21982"/>
                <a:gd name="csY3" fmla="*/ 17813 h 17813"/>
                <a:gd name="csX4" fmla="*/ 0 w 21982"/>
                <a:gd name="csY4" fmla="*/ 12128 h 17813"/>
                <a:gd name="csX5" fmla="*/ 0 w 21982"/>
                <a:gd name="csY5" fmla="*/ 5685 h 17813"/>
                <a:gd name="csX6" fmla="*/ 10612 w 21982"/>
                <a:gd name="csY6" fmla="*/ 0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982" h="17813">
                  <a:moveTo>
                    <a:pt x="10612" y="0"/>
                  </a:moveTo>
                  <a:cubicBezTo>
                    <a:pt x="13644" y="1137"/>
                    <a:pt x="18571" y="3790"/>
                    <a:pt x="21982" y="5685"/>
                  </a:cubicBezTo>
                  <a:lnTo>
                    <a:pt x="21982" y="12128"/>
                  </a:lnTo>
                  <a:cubicBezTo>
                    <a:pt x="18950" y="14023"/>
                    <a:pt x="15160" y="15918"/>
                    <a:pt x="11749" y="17813"/>
                  </a:cubicBezTo>
                  <a:cubicBezTo>
                    <a:pt x="9475" y="17434"/>
                    <a:pt x="2653" y="13265"/>
                    <a:pt x="0" y="12128"/>
                  </a:cubicBezTo>
                  <a:lnTo>
                    <a:pt x="0" y="5685"/>
                  </a:lnTo>
                  <a:cubicBezTo>
                    <a:pt x="0" y="5685"/>
                    <a:pt x="10612" y="0"/>
                    <a:pt x="10612" y="0"/>
                  </a:cubicBezTo>
                  <a:close/>
                </a:path>
              </a:pathLst>
            </a:custGeom>
            <a:solidFill>
              <a:srgbClr val="C05B0F"/>
            </a:solidFill>
            <a:ln w="37845" cap="flat">
              <a:noFill/>
              <a:prstDash val="solid"/>
              <a:miter/>
            </a:ln>
          </p:spPr>
          <p:txBody>
            <a:bodyPr/>
            <a:lstStyle/>
            <a:p>
              <a:endParaRPr lang="en-PK"/>
            </a:p>
          </p:txBody>
        </p:sp>
        <p:sp>
          <p:nvSpPr>
            <p:cNvPr id="1236" name="Freeform: Shape 1235">
              <a:extLst>
                <a:ext uri="{FF2B5EF4-FFF2-40B4-BE49-F238E27FC236}">
                  <a16:creationId xmlns:a16="http://schemas.microsoft.com/office/drawing/2014/main" id="{F82DB762-1D0A-2724-B273-D1FAF59384FC}"/>
                </a:ext>
              </a:extLst>
            </p:cNvPr>
            <p:cNvSpPr/>
            <p:nvPr/>
          </p:nvSpPr>
          <p:spPr>
            <a:xfrm>
              <a:off x="7683336" y="4623247"/>
              <a:ext cx="21224" cy="17813"/>
            </a:xfrm>
            <a:custGeom>
              <a:avLst/>
              <a:gdLst>
                <a:gd name="csX0" fmla="*/ 9475 w 21224"/>
                <a:gd name="csY0" fmla="*/ 0 h 17813"/>
                <a:gd name="csX1" fmla="*/ 21224 w 21224"/>
                <a:gd name="csY1" fmla="*/ 5685 h 17813"/>
                <a:gd name="csX2" fmla="*/ 21224 w 21224"/>
                <a:gd name="csY2" fmla="*/ 12128 h 17813"/>
                <a:gd name="csX3" fmla="*/ 11370 w 21224"/>
                <a:gd name="csY3" fmla="*/ 17813 h 17813"/>
                <a:gd name="csX4" fmla="*/ 0 w 21224"/>
                <a:gd name="csY4" fmla="*/ 12507 h 17813"/>
                <a:gd name="csX5" fmla="*/ 0 w 21224"/>
                <a:gd name="csY5" fmla="*/ 6064 h 17813"/>
                <a:gd name="csX6" fmla="*/ 9475 w 21224"/>
                <a:gd name="csY6" fmla="*/ 379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7813">
                  <a:moveTo>
                    <a:pt x="9475" y="0"/>
                  </a:moveTo>
                  <a:cubicBezTo>
                    <a:pt x="9475" y="0"/>
                    <a:pt x="18950" y="4548"/>
                    <a:pt x="21224" y="5685"/>
                  </a:cubicBezTo>
                  <a:lnTo>
                    <a:pt x="21224" y="12128"/>
                  </a:lnTo>
                  <a:cubicBezTo>
                    <a:pt x="21224" y="12128"/>
                    <a:pt x="11370" y="17813"/>
                    <a:pt x="11370" y="17813"/>
                  </a:cubicBezTo>
                  <a:cubicBezTo>
                    <a:pt x="9096" y="17813"/>
                    <a:pt x="2274" y="13644"/>
                    <a:pt x="0" y="12507"/>
                  </a:cubicBezTo>
                  <a:lnTo>
                    <a:pt x="0" y="6064"/>
                  </a:lnTo>
                  <a:cubicBezTo>
                    <a:pt x="0" y="6064"/>
                    <a:pt x="9475" y="379"/>
                    <a:pt x="9475" y="379"/>
                  </a:cubicBezTo>
                  <a:close/>
                </a:path>
              </a:pathLst>
            </a:custGeom>
            <a:solidFill>
              <a:srgbClr val="C05B0F"/>
            </a:solidFill>
            <a:ln w="37845" cap="flat">
              <a:noFill/>
              <a:prstDash val="solid"/>
              <a:miter/>
            </a:ln>
          </p:spPr>
          <p:txBody>
            <a:bodyPr/>
            <a:lstStyle/>
            <a:p>
              <a:endParaRPr lang="en-PK"/>
            </a:p>
          </p:txBody>
        </p:sp>
        <p:sp>
          <p:nvSpPr>
            <p:cNvPr id="1237" name="Freeform: Shape 1236">
              <a:extLst>
                <a:ext uri="{FF2B5EF4-FFF2-40B4-BE49-F238E27FC236}">
                  <a16:creationId xmlns:a16="http://schemas.microsoft.com/office/drawing/2014/main" id="{F17A4BD7-7171-AAB8-3698-D30080871CB1}"/>
                </a:ext>
              </a:extLst>
            </p:cNvPr>
            <p:cNvSpPr/>
            <p:nvPr/>
          </p:nvSpPr>
          <p:spPr>
            <a:xfrm>
              <a:off x="7626864" y="4563743"/>
              <a:ext cx="21224" cy="17813"/>
            </a:xfrm>
            <a:custGeom>
              <a:avLst/>
              <a:gdLst>
                <a:gd name="csX0" fmla="*/ 10233 w 21224"/>
                <a:gd name="csY0" fmla="*/ 379 h 17813"/>
                <a:gd name="csX1" fmla="*/ 21224 w 21224"/>
                <a:gd name="csY1" fmla="*/ 6064 h 17813"/>
                <a:gd name="csX2" fmla="*/ 21224 w 21224"/>
                <a:gd name="csY2" fmla="*/ 12507 h 17813"/>
                <a:gd name="csX3" fmla="*/ 11370 w 21224"/>
                <a:gd name="csY3" fmla="*/ 17813 h 17813"/>
                <a:gd name="csX4" fmla="*/ 0 w 21224"/>
                <a:gd name="csY4" fmla="*/ 12128 h 17813"/>
                <a:gd name="csX5" fmla="*/ 0 w 21224"/>
                <a:gd name="csY5" fmla="*/ 6064 h 17813"/>
                <a:gd name="csX6" fmla="*/ 10233 w 21224"/>
                <a:gd name="csY6" fmla="*/ 0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7813">
                  <a:moveTo>
                    <a:pt x="10233" y="379"/>
                  </a:moveTo>
                  <a:cubicBezTo>
                    <a:pt x="10233" y="379"/>
                    <a:pt x="19708" y="5306"/>
                    <a:pt x="21224" y="6064"/>
                  </a:cubicBezTo>
                  <a:lnTo>
                    <a:pt x="21224" y="12507"/>
                  </a:lnTo>
                  <a:cubicBezTo>
                    <a:pt x="21224" y="12507"/>
                    <a:pt x="11370" y="17813"/>
                    <a:pt x="11370" y="17813"/>
                  </a:cubicBezTo>
                  <a:cubicBezTo>
                    <a:pt x="8717" y="17813"/>
                    <a:pt x="2274" y="13644"/>
                    <a:pt x="0" y="12128"/>
                  </a:cubicBezTo>
                  <a:lnTo>
                    <a:pt x="0" y="6064"/>
                  </a:lnTo>
                  <a:cubicBezTo>
                    <a:pt x="0" y="6064"/>
                    <a:pt x="10233" y="0"/>
                    <a:pt x="10233" y="0"/>
                  </a:cubicBezTo>
                  <a:close/>
                </a:path>
              </a:pathLst>
            </a:custGeom>
            <a:solidFill>
              <a:srgbClr val="C05B0F"/>
            </a:solidFill>
            <a:ln w="37845" cap="flat">
              <a:noFill/>
              <a:prstDash val="solid"/>
              <a:miter/>
            </a:ln>
          </p:spPr>
          <p:txBody>
            <a:bodyPr/>
            <a:lstStyle/>
            <a:p>
              <a:endParaRPr lang="en-PK"/>
            </a:p>
          </p:txBody>
        </p:sp>
        <p:sp>
          <p:nvSpPr>
            <p:cNvPr id="1238" name="Freeform: Shape 1237">
              <a:extLst>
                <a:ext uri="{FF2B5EF4-FFF2-40B4-BE49-F238E27FC236}">
                  <a16:creationId xmlns:a16="http://schemas.microsoft.com/office/drawing/2014/main" id="{CE95EA4F-6E1D-F2DF-3B21-C050215A2FA3}"/>
                </a:ext>
              </a:extLst>
            </p:cNvPr>
            <p:cNvSpPr/>
            <p:nvPr/>
          </p:nvSpPr>
          <p:spPr>
            <a:xfrm>
              <a:off x="7682956" y="4564122"/>
              <a:ext cx="21603" cy="18192"/>
            </a:xfrm>
            <a:custGeom>
              <a:avLst/>
              <a:gdLst>
                <a:gd name="csX0" fmla="*/ 10612 w 21603"/>
                <a:gd name="csY0" fmla="*/ 0 h 18192"/>
                <a:gd name="csX1" fmla="*/ 21603 w 21603"/>
                <a:gd name="csY1" fmla="*/ 6064 h 18192"/>
                <a:gd name="csX2" fmla="*/ 21603 w 21603"/>
                <a:gd name="csY2" fmla="*/ 12128 h 18192"/>
                <a:gd name="csX3" fmla="*/ 10991 w 21603"/>
                <a:gd name="csY3" fmla="*/ 18192 h 18192"/>
                <a:gd name="csX4" fmla="*/ 0 w 21603"/>
                <a:gd name="csY4" fmla="*/ 12507 h 18192"/>
                <a:gd name="csX5" fmla="*/ 0 w 21603"/>
                <a:gd name="csY5" fmla="*/ 6064 h 18192"/>
                <a:gd name="csX6" fmla="*/ 10612 w 21603"/>
                <a:gd name="csY6" fmla="*/ 0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8192">
                  <a:moveTo>
                    <a:pt x="10612" y="0"/>
                  </a:moveTo>
                  <a:cubicBezTo>
                    <a:pt x="12507" y="758"/>
                    <a:pt x="19329" y="4927"/>
                    <a:pt x="21603" y="6064"/>
                  </a:cubicBezTo>
                  <a:lnTo>
                    <a:pt x="21603" y="12128"/>
                  </a:lnTo>
                  <a:cubicBezTo>
                    <a:pt x="17813" y="14023"/>
                    <a:pt x="14402" y="16297"/>
                    <a:pt x="10991" y="18192"/>
                  </a:cubicBezTo>
                  <a:cubicBezTo>
                    <a:pt x="9475" y="17055"/>
                    <a:pt x="2274" y="13265"/>
                    <a:pt x="0" y="12507"/>
                  </a:cubicBezTo>
                  <a:lnTo>
                    <a:pt x="0" y="6064"/>
                  </a:lnTo>
                  <a:cubicBezTo>
                    <a:pt x="3411" y="4169"/>
                    <a:pt x="7201" y="1895"/>
                    <a:pt x="10612" y="0"/>
                  </a:cubicBezTo>
                  <a:close/>
                </a:path>
              </a:pathLst>
            </a:custGeom>
            <a:solidFill>
              <a:srgbClr val="C05B0F"/>
            </a:solidFill>
            <a:ln w="37845" cap="flat">
              <a:noFill/>
              <a:prstDash val="solid"/>
              <a:miter/>
            </a:ln>
          </p:spPr>
          <p:txBody>
            <a:bodyPr/>
            <a:lstStyle/>
            <a:p>
              <a:endParaRPr lang="en-PK"/>
            </a:p>
          </p:txBody>
        </p:sp>
        <p:sp>
          <p:nvSpPr>
            <p:cNvPr id="1239" name="Freeform: Shape 1238">
              <a:extLst>
                <a:ext uri="{FF2B5EF4-FFF2-40B4-BE49-F238E27FC236}">
                  <a16:creationId xmlns:a16="http://schemas.microsoft.com/office/drawing/2014/main" id="{94D75965-FD68-589E-AFC4-8D0DDC84994F}"/>
                </a:ext>
              </a:extLst>
            </p:cNvPr>
            <p:cNvSpPr/>
            <p:nvPr/>
          </p:nvSpPr>
          <p:spPr>
            <a:xfrm>
              <a:off x="7640887" y="4667591"/>
              <a:ext cx="21603" cy="18192"/>
            </a:xfrm>
            <a:custGeom>
              <a:avLst/>
              <a:gdLst>
                <a:gd name="csX0" fmla="*/ 10612 w 21603"/>
                <a:gd name="csY0" fmla="*/ 0 h 18192"/>
                <a:gd name="csX1" fmla="*/ 21603 w 21603"/>
                <a:gd name="csY1" fmla="*/ 5685 h 18192"/>
                <a:gd name="csX2" fmla="*/ 21603 w 21603"/>
                <a:gd name="csY2" fmla="*/ 11749 h 18192"/>
                <a:gd name="csX3" fmla="*/ 10991 w 21603"/>
                <a:gd name="csY3" fmla="*/ 18192 h 18192"/>
                <a:gd name="csX4" fmla="*/ 0 w 21603"/>
                <a:gd name="csY4" fmla="*/ 12128 h 18192"/>
                <a:gd name="csX5" fmla="*/ 0 w 21603"/>
                <a:gd name="csY5" fmla="*/ 5685 h 18192"/>
                <a:gd name="csX6" fmla="*/ 10612 w 21603"/>
                <a:gd name="csY6" fmla="*/ 0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8192">
                  <a:moveTo>
                    <a:pt x="10612" y="0"/>
                  </a:moveTo>
                  <a:cubicBezTo>
                    <a:pt x="12886" y="758"/>
                    <a:pt x="19329" y="4169"/>
                    <a:pt x="21603" y="5685"/>
                  </a:cubicBezTo>
                  <a:lnTo>
                    <a:pt x="21603" y="11749"/>
                  </a:lnTo>
                  <a:cubicBezTo>
                    <a:pt x="17813" y="14023"/>
                    <a:pt x="14402" y="15918"/>
                    <a:pt x="10991" y="18192"/>
                  </a:cubicBezTo>
                  <a:cubicBezTo>
                    <a:pt x="8717" y="17435"/>
                    <a:pt x="2274" y="13644"/>
                    <a:pt x="0" y="12128"/>
                  </a:cubicBezTo>
                  <a:lnTo>
                    <a:pt x="0" y="5685"/>
                  </a:lnTo>
                  <a:cubicBezTo>
                    <a:pt x="0" y="5685"/>
                    <a:pt x="10612" y="0"/>
                    <a:pt x="10612" y="0"/>
                  </a:cubicBezTo>
                  <a:close/>
                </a:path>
              </a:pathLst>
            </a:custGeom>
            <a:solidFill>
              <a:srgbClr val="C05B0F"/>
            </a:solidFill>
            <a:ln w="37845" cap="flat">
              <a:noFill/>
              <a:prstDash val="solid"/>
              <a:miter/>
            </a:ln>
          </p:spPr>
          <p:txBody>
            <a:bodyPr/>
            <a:lstStyle/>
            <a:p>
              <a:endParaRPr lang="en-PK"/>
            </a:p>
          </p:txBody>
        </p:sp>
        <p:sp>
          <p:nvSpPr>
            <p:cNvPr id="1240" name="Freeform: Shape 1239">
              <a:extLst>
                <a:ext uri="{FF2B5EF4-FFF2-40B4-BE49-F238E27FC236}">
                  <a16:creationId xmlns:a16="http://schemas.microsoft.com/office/drawing/2014/main" id="{32DD9084-8933-AD81-B6CF-4DE88DBEA8CC}"/>
                </a:ext>
              </a:extLst>
            </p:cNvPr>
            <p:cNvSpPr/>
            <p:nvPr/>
          </p:nvSpPr>
          <p:spPr>
            <a:xfrm>
              <a:off x="7598059" y="4564501"/>
              <a:ext cx="21603" cy="17434"/>
            </a:xfrm>
            <a:custGeom>
              <a:avLst/>
              <a:gdLst>
                <a:gd name="csX0" fmla="*/ 10991 w 21603"/>
                <a:gd name="csY0" fmla="*/ 0 h 17434"/>
                <a:gd name="csX1" fmla="*/ 21603 w 21603"/>
                <a:gd name="csY1" fmla="*/ 5685 h 17434"/>
                <a:gd name="csX2" fmla="*/ 21603 w 21603"/>
                <a:gd name="csY2" fmla="*/ 12128 h 17434"/>
                <a:gd name="csX3" fmla="*/ 11370 w 21603"/>
                <a:gd name="csY3" fmla="*/ 17434 h 17434"/>
                <a:gd name="csX4" fmla="*/ 0 w 21603"/>
                <a:gd name="csY4" fmla="*/ 12128 h 17434"/>
                <a:gd name="csX5" fmla="*/ 0 w 21603"/>
                <a:gd name="csY5" fmla="*/ 6064 h 17434"/>
                <a:gd name="csX6" fmla="*/ 10612 w 21603"/>
                <a:gd name="csY6" fmla="*/ 0 h 17434"/>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7434">
                  <a:moveTo>
                    <a:pt x="10991" y="0"/>
                  </a:moveTo>
                  <a:cubicBezTo>
                    <a:pt x="10991" y="0"/>
                    <a:pt x="20087" y="4927"/>
                    <a:pt x="21603" y="5685"/>
                  </a:cubicBezTo>
                  <a:lnTo>
                    <a:pt x="21603" y="12128"/>
                  </a:lnTo>
                  <a:cubicBezTo>
                    <a:pt x="21603" y="12128"/>
                    <a:pt x="11370" y="17434"/>
                    <a:pt x="11370" y="17434"/>
                  </a:cubicBezTo>
                  <a:cubicBezTo>
                    <a:pt x="9475" y="17434"/>
                    <a:pt x="2274" y="13265"/>
                    <a:pt x="0" y="12128"/>
                  </a:cubicBezTo>
                  <a:lnTo>
                    <a:pt x="0" y="6064"/>
                  </a:lnTo>
                  <a:cubicBezTo>
                    <a:pt x="0" y="6064"/>
                    <a:pt x="10612" y="0"/>
                    <a:pt x="10612" y="0"/>
                  </a:cubicBezTo>
                  <a:close/>
                </a:path>
              </a:pathLst>
            </a:custGeom>
            <a:solidFill>
              <a:srgbClr val="C05B0F"/>
            </a:solidFill>
            <a:ln w="37845" cap="flat">
              <a:noFill/>
              <a:prstDash val="solid"/>
              <a:miter/>
            </a:ln>
          </p:spPr>
          <p:txBody>
            <a:bodyPr/>
            <a:lstStyle/>
            <a:p>
              <a:endParaRPr lang="en-PK"/>
            </a:p>
          </p:txBody>
        </p:sp>
        <p:sp>
          <p:nvSpPr>
            <p:cNvPr id="1241" name="Freeform: Shape 1240">
              <a:extLst>
                <a:ext uri="{FF2B5EF4-FFF2-40B4-BE49-F238E27FC236}">
                  <a16:creationId xmlns:a16="http://schemas.microsoft.com/office/drawing/2014/main" id="{348BE571-42EB-E8D4-5CD8-C392906EE33E}"/>
                </a:ext>
              </a:extLst>
            </p:cNvPr>
            <p:cNvSpPr/>
            <p:nvPr/>
          </p:nvSpPr>
          <p:spPr>
            <a:xfrm>
              <a:off x="7626485" y="4711556"/>
              <a:ext cx="21224" cy="17835"/>
            </a:xfrm>
            <a:custGeom>
              <a:avLst/>
              <a:gdLst>
                <a:gd name="csX0" fmla="*/ 10233 w 21224"/>
                <a:gd name="csY0" fmla="*/ 379 h 17835"/>
                <a:gd name="csX1" fmla="*/ 21224 w 21224"/>
                <a:gd name="csY1" fmla="*/ 6064 h 17835"/>
                <a:gd name="csX2" fmla="*/ 21224 w 21224"/>
                <a:gd name="csY2" fmla="*/ 12507 h 17835"/>
                <a:gd name="csX3" fmla="*/ 11370 w 21224"/>
                <a:gd name="csY3" fmla="*/ 17813 h 17835"/>
                <a:gd name="csX4" fmla="*/ 0 w 21224"/>
                <a:gd name="csY4" fmla="*/ 12507 h 17835"/>
                <a:gd name="csX5" fmla="*/ 0 w 21224"/>
                <a:gd name="csY5" fmla="*/ 5685 h 17835"/>
                <a:gd name="csX6" fmla="*/ 9854 w 21224"/>
                <a:gd name="csY6" fmla="*/ 0 h 17835"/>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7835">
                  <a:moveTo>
                    <a:pt x="10233" y="379"/>
                  </a:moveTo>
                  <a:cubicBezTo>
                    <a:pt x="10233" y="379"/>
                    <a:pt x="19329" y="4927"/>
                    <a:pt x="21224" y="6064"/>
                  </a:cubicBezTo>
                  <a:lnTo>
                    <a:pt x="21224" y="12507"/>
                  </a:lnTo>
                  <a:cubicBezTo>
                    <a:pt x="17813" y="14023"/>
                    <a:pt x="14402" y="16297"/>
                    <a:pt x="11370" y="17813"/>
                  </a:cubicBezTo>
                  <a:cubicBezTo>
                    <a:pt x="9475" y="18192"/>
                    <a:pt x="2274" y="13644"/>
                    <a:pt x="0" y="12507"/>
                  </a:cubicBezTo>
                  <a:lnTo>
                    <a:pt x="0" y="5685"/>
                  </a:lnTo>
                  <a:cubicBezTo>
                    <a:pt x="0" y="5685"/>
                    <a:pt x="9854" y="0"/>
                    <a:pt x="9854" y="0"/>
                  </a:cubicBezTo>
                  <a:close/>
                </a:path>
              </a:pathLst>
            </a:custGeom>
            <a:solidFill>
              <a:srgbClr val="C05B0F"/>
            </a:solidFill>
            <a:ln w="37845" cap="flat">
              <a:noFill/>
              <a:prstDash val="solid"/>
              <a:miter/>
            </a:ln>
          </p:spPr>
          <p:txBody>
            <a:bodyPr/>
            <a:lstStyle/>
            <a:p>
              <a:endParaRPr lang="en-PK"/>
            </a:p>
          </p:txBody>
        </p:sp>
        <p:sp>
          <p:nvSpPr>
            <p:cNvPr id="1242" name="Freeform: Shape 1241">
              <a:extLst>
                <a:ext uri="{FF2B5EF4-FFF2-40B4-BE49-F238E27FC236}">
                  <a16:creationId xmlns:a16="http://schemas.microsoft.com/office/drawing/2014/main" id="{4FF0B5E8-8EFE-3B0C-27B0-CE5392894549}"/>
                </a:ext>
              </a:extLst>
            </p:cNvPr>
            <p:cNvSpPr/>
            <p:nvPr/>
          </p:nvSpPr>
          <p:spPr>
            <a:xfrm>
              <a:off x="7640887" y="4461032"/>
              <a:ext cx="21603" cy="17813"/>
            </a:xfrm>
            <a:custGeom>
              <a:avLst/>
              <a:gdLst>
                <a:gd name="csX0" fmla="*/ 9854 w 21603"/>
                <a:gd name="csY0" fmla="*/ 379 h 17813"/>
                <a:gd name="csX1" fmla="*/ 21603 w 21603"/>
                <a:gd name="csY1" fmla="*/ 6064 h 17813"/>
                <a:gd name="csX2" fmla="*/ 21603 w 21603"/>
                <a:gd name="csY2" fmla="*/ 12128 h 17813"/>
                <a:gd name="csX3" fmla="*/ 10991 w 21603"/>
                <a:gd name="csY3" fmla="*/ 17813 h 17813"/>
                <a:gd name="csX4" fmla="*/ 0 w 21603"/>
                <a:gd name="csY4" fmla="*/ 11749 h 17813"/>
                <a:gd name="csX5" fmla="*/ 0 w 21603"/>
                <a:gd name="csY5" fmla="*/ 5685 h 17813"/>
                <a:gd name="csX6" fmla="*/ 10233 w 21603"/>
                <a:gd name="csY6" fmla="*/ 0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7813">
                  <a:moveTo>
                    <a:pt x="9854" y="379"/>
                  </a:moveTo>
                  <a:cubicBezTo>
                    <a:pt x="12128" y="379"/>
                    <a:pt x="19329" y="4927"/>
                    <a:pt x="21603" y="6064"/>
                  </a:cubicBezTo>
                  <a:lnTo>
                    <a:pt x="21603" y="12128"/>
                  </a:lnTo>
                  <a:cubicBezTo>
                    <a:pt x="18192" y="14023"/>
                    <a:pt x="14402" y="15918"/>
                    <a:pt x="10991" y="17813"/>
                  </a:cubicBezTo>
                  <a:cubicBezTo>
                    <a:pt x="9475" y="17813"/>
                    <a:pt x="1895" y="12886"/>
                    <a:pt x="0" y="11749"/>
                  </a:cubicBezTo>
                  <a:lnTo>
                    <a:pt x="0" y="5685"/>
                  </a:lnTo>
                  <a:cubicBezTo>
                    <a:pt x="0" y="5685"/>
                    <a:pt x="10233" y="0"/>
                    <a:pt x="10233" y="0"/>
                  </a:cubicBezTo>
                  <a:close/>
                </a:path>
              </a:pathLst>
            </a:custGeom>
            <a:solidFill>
              <a:srgbClr val="C05B0F"/>
            </a:solidFill>
            <a:ln w="37845" cap="flat">
              <a:noFill/>
              <a:prstDash val="solid"/>
              <a:miter/>
            </a:ln>
          </p:spPr>
          <p:txBody>
            <a:bodyPr/>
            <a:lstStyle/>
            <a:p>
              <a:endParaRPr lang="en-PK"/>
            </a:p>
          </p:txBody>
        </p:sp>
        <p:sp>
          <p:nvSpPr>
            <p:cNvPr id="1243" name="Freeform: Shape 1242">
              <a:extLst>
                <a:ext uri="{FF2B5EF4-FFF2-40B4-BE49-F238E27FC236}">
                  <a16:creationId xmlns:a16="http://schemas.microsoft.com/office/drawing/2014/main" id="{CF1141DE-31FE-B59B-255D-A8567A304F6C}"/>
                </a:ext>
              </a:extLst>
            </p:cNvPr>
            <p:cNvSpPr/>
            <p:nvPr/>
          </p:nvSpPr>
          <p:spPr>
            <a:xfrm>
              <a:off x="7683336" y="4593306"/>
              <a:ext cx="21224" cy="17813"/>
            </a:xfrm>
            <a:custGeom>
              <a:avLst/>
              <a:gdLst>
                <a:gd name="csX0" fmla="*/ 10233 w 21224"/>
                <a:gd name="csY0" fmla="*/ 379 h 17813"/>
                <a:gd name="csX1" fmla="*/ 21224 w 21224"/>
                <a:gd name="csY1" fmla="*/ 6064 h 17813"/>
                <a:gd name="csX2" fmla="*/ 21224 w 21224"/>
                <a:gd name="csY2" fmla="*/ 12128 h 17813"/>
                <a:gd name="csX3" fmla="*/ 11370 w 21224"/>
                <a:gd name="csY3" fmla="*/ 17813 h 17813"/>
                <a:gd name="csX4" fmla="*/ 0 w 21224"/>
                <a:gd name="csY4" fmla="*/ 12128 h 17813"/>
                <a:gd name="csX5" fmla="*/ 0 w 21224"/>
                <a:gd name="csY5" fmla="*/ 5685 h 17813"/>
                <a:gd name="csX6" fmla="*/ 10233 w 21224"/>
                <a:gd name="csY6" fmla="*/ 0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7813">
                  <a:moveTo>
                    <a:pt x="10233" y="379"/>
                  </a:moveTo>
                  <a:cubicBezTo>
                    <a:pt x="10233" y="379"/>
                    <a:pt x="19708" y="5306"/>
                    <a:pt x="21224" y="6064"/>
                  </a:cubicBezTo>
                  <a:lnTo>
                    <a:pt x="21224" y="12128"/>
                  </a:lnTo>
                  <a:cubicBezTo>
                    <a:pt x="21224" y="12128"/>
                    <a:pt x="11370" y="17813"/>
                    <a:pt x="11370" y="17813"/>
                  </a:cubicBezTo>
                  <a:cubicBezTo>
                    <a:pt x="9096" y="17813"/>
                    <a:pt x="2274" y="13644"/>
                    <a:pt x="0" y="12128"/>
                  </a:cubicBezTo>
                  <a:lnTo>
                    <a:pt x="0" y="5685"/>
                  </a:lnTo>
                  <a:cubicBezTo>
                    <a:pt x="0" y="5685"/>
                    <a:pt x="10233" y="0"/>
                    <a:pt x="10233" y="0"/>
                  </a:cubicBezTo>
                  <a:close/>
                </a:path>
              </a:pathLst>
            </a:custGeom>
            <a:solidFill>
              <a:srgbClr val="C05B0F"/>
            </a:solidFill>
            <a:ln w="37845" cap="flat">
              <a:noFill/>
              <a:prstDash val="solid"/>
              <a:miter/>
            </a:ln>
          </p:spPr>
          <p:txBody>
            <a:bodyPr/>
            <a:lstStyle/>
            <a:p>
              <a:endParaRPr lang="en-PK"/>
            </a:p>
          </p:txBody>
        </p:sp>
        <p:sp>
          <p:nvSpPr>
            <p:cNvPr id="1244" name="Freeform: Shape 1243">
              <a:extLst>
                <a:ext uri="{FF2B5EF4-FFF2-40B4-BE49-F238E27FC236}">
                  <a16:creationId xmlns:a16="http://schemas.microsoft.com/office/drawing/2014/main" id="{04A4E350-CE1C-1265-17F2-42A93CE69041}"/>
                </a:ext>
              </a:extLst>
            </p:cNvPr>
            <p:cNvSpPr/>
            <p:nvPr/>
          </p:nvSpPr>
          <p:spPr>
            <a:xfrm>
              <a:off x="7598438" y="4652810"/>
              <a:ext cx="21224" cy="17813"/>
            </a:xfrm>
            <a:custGeom>
              <a:avLst/>
              <a:gdLst>
                <a:gd name="csX0" fmla="*/ 10233 w 21224"/>
                <a:gd name="csY0" fmla="*/ 0 h 17813"/>
                <a:gd name="csX1" fmla="*/ 21224 w 21224"/>
                <a:gd name="csY1" fmla="*/ 5685 h 17813"/>
                <a:gd name="csX2" fmla="*/ 21224 w 21224"/>
                <a:gd name="csY2" fmla="*/ 12128 h 17813"/>
                <a:gd name="csX3" fmla="*/ 11370 w 21224"/>
                <a:gd name="csY3" fmla="*/ 17813 h 17813"/>
                <a:gd name="csX4" fmla="*/ 0 w 21224"/>
                <a:gd name="csY4" fmla="*/ 12128 h 17813"/>
                <a:gd name="csX5" fmla="*/ 0 w 21224"/>
                <a:gd name="csY5" fmla="*/ 5685 h 17813"/>
                <a:gd name="csX6" fmla="*/ 10233 w 21224"/>
                <a:gd name="csY6" fmla="*/ 379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7813">
                  <a:moveTo>
                    <a:pt x="10233" y="0"/>
                  </a:moveTo>
                  <a:cubicBezTo>
                    <a:pt x="12128" y="0"/>
                    <a:pt x="19329" y="4548"/>
                    <a:pt x="21224" y="5685"/>
                  </a:cubicBezTo>
                  <a:lnTo>
                    <a:pt x="21224" y="12128"/>
                  </a:lnTo>
                  <a:cubicBezTo>
                    <a:pt x="21224" y="12128"/>
                    <a:pt x="11370" y="17813"/>
                    <a:pt x="11370" y="17813"/>
                  </a:cubicBezTo>
                  <a:cubicBezTo>
                    <a:pt x="9475" y="17813"/>
                    <a:pt x="1895" y="13265"/>
                    <a:pt x="0" y="12128"/>
                  </a:cubicBezTo>
                  <a:lnTo>
                    <a:pt x="0" y="5685"/>
                  </a:lnTo>
                  <a:cubicBezTo>
                    <a:pt x="0" y="5685"/>
                    <a:pt x="10233" y="379"/>
                    <a:pt x="10233" y="379"/>
                  </a:cubicBezTo>
                  <a:close/>
                </a:path>
              </a:pathLst>
            </a:custGeom>
            <a:solidFill>
              <a:srgbClr val="C05B0F"/>
            </a:solidFill>
            <a:ln w="37845" cap="flat">
              <a:noFill/>
              <a:prstDash val="solid"/>
              <a:miter/>
            </a:ln>
          </p:spPr>
          <p:txBody>
            <a:bodyPr/>
            <a:lstStyle/>
            <a:p>
              <a:endParaRPr lang="en-PK"/>
            </a:p>
          </p:txBody>
        </p:sp>
        <p:sp>
          <p:nvSpPr>
            <p:cNvPr id="1245" name="Freeform: Shape 1244">
              <a:extLst>
                <a:ext uri="{FF2B5EF4-FFF2-40B4-BE49-F238E27FC236}">
                  <a16:creationId xmlns:a16="http://schemas.microsoft.com/office/drawing/2014/main" id="{FCDBB0F8-3805-7041-94A2-9C1654DD2BCD}"/>
                </a:ext>
              </a:extLst>
            </p:cNvPr>
            <p:cNvSpPr/>
            <p:nvPr/>
          </p:nvSpPr>
          <p:spPr>
            <a:xfrm>
              <a:off x="7626864" y="4504997"/>
              <a:ext cx="21224" cy="17434"/>
            </a:xfrm>
            <a:custGeom>
              <a:avLst/>
              <a:gdLst>
                <a:gd name="csX0" fmla="*/ 10233 w 21224"/>
                <a:gd name="csY0" fmla="*/ 0 h 17434"/>
                <a:gd name="csX1" fmla="*/ 21224 w 21224"/>
                <a:gd name="csY1" fmla="*/ 5685 h 17434"/>
                <a:gd name="csX2" fmla="*/ 21224 w 21224"/>
                <a:gd name="csY2" fmla="*/ 12128 h 17434"/>
                <a:gd name="csX3" fmla="*/ 11370 w 21224"/>
                <a:gd name="csY3" fmla="*/ 17434 h 17434"/>
                <a:gd name="csX4" fmla="*/ 10233 w 21224"/>
                <a:gd name="csY4" fmla="*/ 17434 h 17434"/>
                <a:gd name="csX5" fmla="*/ 0 w 21224"/>
                <a:gd name="csY5" fmla="*/ 12128 h 17434"/>
                <a:gd name="csX6" fmla="*/ 0 w 21224"/>
                <a:gd name="csY6" fmla="*/ 5685 h 17434"/>
                <a:gd name="csX7" fmla="*/ 10233 w 21224"/>
                <a:gd name="csY7" fmla="*/ 0 h 1743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21224" h="17434">
                  <a:moveTo>
                    <a:pt x="10233" y="0"/>
                  </a:moveTo>
                  <a:cubicBezTo>
                    <a:pt x="10233" y="0"/>
                    <a:pt x="19708" y="4927"/>
                    <a:pt x="21224" y="5685"/>
                  </a:cubicBezTo>
                  <a:lnTo>
                    <a:pt x="21224" y="12128"/>
                  </a:lnTo>
                  <a:cubicBezTo>
                    <a:pt x="21224" y="12128"/>
                    <a:pt x="11370" y="17434"/>
                    <a:pt x="11370" y="17434"/>
                  </a:cubicBezTo>
                  <a:lnTo>
                    <a:pt x="10233" y="17434"/>
                  </a:lnTo>
                  <a:cubicBezTo>
                    <a:pt x="7959" y="17055"/>
                    <a:pt x="2653" y="13644"/>
                    <a:pt x="0" y="12128"/>
                  </a:cubicBezTo>
                  <a:lnTo>
                    <a:pt x="0" y="5685"/>
                  </a:lnTo>
                  <a:cubicBezTo>
                    <a:pt x="3411" y="4169"/>
                    <a:pt x="6822" y="1895"/>
                    <a:pt x="10233" y="0"/>
                  </a:cubicBezTo>
                  <a:close/>
                </a:path>
              </a:pathLst>
            </a:custGeom>
            <a:solidFill>
              <a:srgbClr val="C05B0F"/>
            </a:solidFill>
            <a:ln w="37845" cap="flat">
              <a:noFill/>
              <a:prstDash val="solid"/>
              <a:miter/>
            </a:ln>
          </p:spPr>
          <p:txBody>
            <a:bodyPr/>
            <a:lstStyle/>
            <a:p>
              <a:endParaRPr lang="en-PK"/>
            </a:p>
          </p:txBody>
        </p:sp>
        <p:sp>
          <p:nvSpPr>
            <p:cNvPr id="1246" name="Freeform: Shape 1245">
              <a:extLst>
                <a:ext uri="{FF2B5EF4-FFF2-40B4-BE49-F238E27FC236}">
                  <a16:creationId xmlns:a16="http://schemas.microsoft.com/office/drawing/2014/main" id="{61C57342-CA83-4D69-963D-100018CBFF36}"/>
                </a:ext>
              </a:extLst>
            </p:cNvPr>
            <p:cNvSpPr/>
            <p:nvPr/>
          </p:nvSpPr>
          <p:spPr>
            <a:xfrm>
              <a:off x="7612462" y="4549341"/>
              <a:ext cx="21994" cy="17434"/>
            </a:xfrm>
            <a:custGeom>
              <a:avLst/>
              <a:gdLst>
                <a:gd name="csX0" fmla="*/ 10233 w 21994"/>
                <a:gd name="csY0" fmla="*/ 0 h 17434"/>
                <a:gd name="csX1" fmla="*/ 21982 w 21994"/>
                <a:gd name="csY1" fmla="*/ 9854 h 17434"/>
                <a:gd name="csX2" fmla="*/ 11370 w 21994"/>
                <a:gd name="csY2" fmla="*/ 17434 h 17434"/>
                <a:gd name="csX3" fmla="*/ 0 w 21994"/>
                <a:gd name="csY3" fmla="*/ 11749 h 17434"/>
                <a:gd name="csX4" fmla="*/ 0 w 21994"/>
                <a:gd name="csY4" fmla="*/ 5685 h 17434"/>
                <a:gd name="csX5" fmla="*/ 10233 w 21994"/>
                <a:gd name="csY5" fmla="*/ 0 h 17434"/>
              </a:gdLst>
              <a:ahLst/>
              <a:cxnLst>
                <a:cxn ang="0">
                  <a:pos x="csX0" y="csY0"/>
                </a:cxn>
                <a:cxn ang="0">
                  <a:pos x="csX1" y="csY1"/>
                </a:cxn>
                <a:cxn ang="0">
                  <a:pos x="csX2" y="csY2"/>
                </a:cxn>
                <a:cxn ang="0">
                  <a:pos x="csX3" y="csY3"/>
                </a:cxn>
                <a:cxn ang="0">
                  <a:pos x="csX4" y="csY4"/>
                </a:cxn>
                <a:cxn ang="0">
                  <a:pos x="csX5" y="csY5"/>
                </a:cxn>
              </a:cxnLst>
              <a:rect l="l" t="t" r="r" b="b"/>
              <a:pathLst>
                <a:path w="21994" h="17434">
                  <a:moveTo>
                    <a:pt x="10233" y="0"/>
                  </a:moveTo>
                  <a:cubicBezTo>
                    <a:pt x="14023" y="758"/>
                    <a:pt x="22361" y="5306"/>
                    <a:pt x="21982" y="9854"/>
                  </a:cubicBezTo>
                  <a:cubicBezTo>
                    <a:pt x="20466" y="13265"/>
                    <a:pt x="14781" y="15539"/>
                    <a:pt x="11370" y="17434"/>
                  </a:cubicBezTo>
                  <a:cubicBezTo>
                    <a:pt x="9096" y="17434"/>
                    <a:pt x="2653" y="13265"/>
                    <a:pt x="0" y="11749"/>
                  </a:cubicBezTo>
                  <a:lnTo>
                    <a:pt x="0" y="5685"/>
                  </a:lnTo>
                  <a:cubicBezTo>
                    <a:pt x="0" y="5685"/>
                    <a:pt x="10233" y="0"/>
                    <a:pt x="10233" y="0"/>
                  </a:cubicBezTo>
                  <a:close/>
                </a:path>
              </a:pathLst>
            </a:custGeom>
            <a:solidFill>
              <a:srgbClr val="C05B0F"/>
            </a:solidFill>
            <a:ln w="37845" cap="flat">
              <a:noFill/>
              <a:prstDash val="solid"/>
              <a:miter/>
            </a:ln>
          </p:spPr>
          <p:txBody>
            <a:bodyPr/>
            <a:lstStyle/>
            <a:p>
              <a:endParaRPr lang="en-PK"/>
            </a:p>
          </p:txBody>
        </p:sp>
        <p:sp>
          <p:nvSpPr>
            <p:cNvPr id="1247" name="Freeform: Shape 1246">
              <a:extLst>
                <a:ext uri="{FF2B5EF4-FFF2-40B4-BE49-F238E27FC236}">
                  <a16:creationId xmlns:a16="http://schemas.microsoft.com/office/drawing/2014/main" id="{609A2417-D37A-5AD7-BF05-9E9636051B2A}"/>
                </a:ext>
              </a:extLst>
            </p:cNvPr>
            <p:cNvSpPr/>
            <p:nvPr/>
          </p:nvSpPr>
          <p:spPr>
            <a:xfrm>
              <a:off x="7668933" y="4549341"/>
              <a:ext cx="21982" cy="18571"/>
            </a:xfrm>
            <a:custGeom>
              <a:avLst/>
              <a:gdLst>
                <a:gd name="csX0" fmla="*/ 10612 w 21982"/>
                <a:gd name="csY0" fmla="*/ 0 h 18571"/>
                <a:gd name="csX1" fmla="*/ 21982 w 21982"/>
                <a:gd name="csY1" fmla="*/ 6064 h 18571"/>
                <a:gd name="csX2" fmla="*/ 21982 w 21982"/>
                <a:gd name="csY2" fmla="*/ 12507 h 18571"/>
                <a:gd name="csX3" fmla="*/ 10991 w 21982"/>
                <a:gd name="csY3" fmla="*/ 18571 h 18571"/>
                <a:gd name="csX4" fmla="*/ 0 w 21982"/>
                <a:gd name="csY4" fmla="*/ 12507 h 18571"/>
                <a:gd name="csX5" fmla="*/ 0 w 21982"/>
                <a:gd name="csY5" fmla="*/ 6443 h 18571"/>
                <a:gd name="csX6" fmla="*/ 10612 w 21982"/>
                <a:gd name="csY6" fmla="*/ 758 h 18571"/>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982" h="18571">
                  <a:moveTo>
                    <a:pt x="10612" y="0"/>
                  </a:moveTo>
                  <a:cubicBezTo>
                    <a:pt x="14023" y="1516"/>
                    <a:pt x="18192" y="4169"/>
                    <a:pt x="21982" y="6064"/>
                  </a:cubicBezTo>
                  <a:lnTo>
                    <a:pt x="21982" y="12507"/>
                  </a:lnTo>
                  <a:cubicBezTo>
                    <a:pt x="18192" y="14023"/>
                    <a:pt x="14402" y="16676"/>
                    <a:pt x="10991" y="18571"/>
                  </a:cubicBezTo>
                  <a:cubicBezTo>
                    <a:pt x="7959" y="16676"/>
                    <a:pt x="3411" y="14023"/>
                    <a:pt x="0" y="12507"/>
                  </a:cubicBezTo>
                  <a:lnTo>
                    <a:pt x="0" y="6443"/>
                  </a:lnTo>
                  <a:cubicBezTo>
                    <a:pt x="3411" y="4927"/>
                    <a:pt x="7580" y="2274"/>
                    <a:pt x="10612" y="758"/>
                  </a:cubicBezTo>
                  <a:close/>
                </a:path>
              </a:pathLst>
            </a:custGeom>
            <a:solidFill>
              <a:srgbClr val="C05B0F"/>
            </a:solidFill>
            <a:ln w="37845" cap="flat">
              <a:noFill/>
              <a:prstDash val="solid"/>
              <a:miter/>
            </a:ln>
          </p:spPr>
          <p:txBody>
            <a:bodyPr/>
            <a:lstStyle/>
            <a:p>
              <a:endParaRPr lang="en-PK"/>
            </a:p>
          </p:txBody>
        </p:sp>
        <p:sp>
          <p:nvSpPr>
            <p:cNvPr id="1248" name="Freeform: Shape 1247">
              <a:extLst>
                <a:ext uri="{FF2B5EF4-FFF2-40B4-BE49-F238E27FC236}">
                  <a16:creationId xmlns:a16="http://schemas.microsoft.com/office/drawing/2014/main" id="{990649D2-DF18-B5BE-7B5F-1EDA39946C9A}"/>
                </a:ext>
              </a:extLst>
            </p:cNvPr>
            <p:cNvSpPr/>
            <p:nvPr/>
          </p:nvSpPr>
          <p:spPr>
            <a:xfrm>
              <a:off x="7626485" y="4623626"/>
              <a:ext cx="21603" cy="17434"/>
            </a:xfrm>
            <a:custGeom>
              <a:avLst/>
              <a:gdLst>
                <a:gd name="csX0" fmla="*/ 10612 w 21603"/>
                <a:gd name="csY0" fmla="*/ 0 h 17434"/>
                <a:gd name="csX1" fmla="*/ 21603 w 21603"/>
                <a:gd name="csY1" fmla="*/ 5306 h 17434"/>
                <a:gd name="csX2" fmla="*/ 21603 w 21603"/>
                <a:gd name="csY2" fmla="*/ 12128 h 17434"/>
                <a:gd name="csX3" fmla="*/ 11370 w 21603"/>
                <a:gd name="csY3" fmla="*/ 17434 h 17434"/>
                <a:gd name="csX4" fmla="*/ 0 w 21603"/>
                <a:gd name="csY4" fmla="*/ 11749 h 17434"/>
                <a:gd name="csX5" fmla="*/ 0 w 21603"/>
                <a:gd name="csY5" fmla="*/ 5685 h 17434"/>
                <a:gd name="csX6" fmla="*/ 10233 w 21603"/>
                <a:gd name="csY6" fmla="*/ 0 h 17434"/>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7434">
                  <a:moveTo>
                    <a:pt x="10612" y="0"/>
                  </a:moveTo>
                  <a:cubicBezTo>
                    <a:pt x="10612" y="0"/>
                    <a:pt x="19708" y="4548"/>
                    <a:pt x="21603" y="5306"/>
                  </a:cubicBezTo>
                  <a:lnTo>
                    <a:pt x="21603" y="12128"/>
                  </a:lnTo>
                  <a:cubicBezTo>
                    <a:pt x="21603" y="12128"/>
                    <a:pt x="11370" y="17434"/>
                    <a:pt x="11370" y="17434"/>
                  </a:cubicBezTo>
                  <a:cubicBezTo>
                    <a:pt x="9096" y="17434"/>
                    <a:pt x="2653" y="13265"/>
                    <a:pt x="0" y="11749"/>
                  </a:cubicBezTo>
                  <a:lnTo>
                    <a:pt x="0" y="5685"/>
                  </a:lnTo>
                  <a:cubicBezTo>
                    <a:pt x="0" y="5685"/>
                    <a:pt x="10233" y="0"/>
                    <a:pt x="10233" y="0"/>
                  </a:cubicBezTo>
                  <a:close/>
                </a:path>
              </a:pathLst>
            </a:custGeom>
            <a:solidFill>
              <a:srgbClr val="C05B0F"/>
            </a:solidFill>
            <a:ln w="37845" cap="flat">
              <a:noFill/>
              <a:prstDash val="solid"/>
              <a:miter/>
            </a:ln>
          </p:spPr>
          <p:txBody>
            <a:bodyPr/>
            <a:lstStyle/>
            <a:p>
              <a:endParaRPr lang="en-PK"/>
            </a:p>
          </p:txBody>
        </p:sp>
        <p:sp>
          <p:nvSpPr>
            <p:cNvPr id="1249" name="Freeform: Shape 1248">
              <a:extLst>
                <a:ext uri="{FF2B5EF4-FFF2-40B4-BE49-F238E27FC236}">
                  <a16:creationId xmlns:a16="http://schemas.microsoft.com/office/drawing/2014/main" id="{E265628B-5249-F5B4-7B69-FB88C2F13F22}"/>
                </a:ext>
              </a:extLst>
            </p:cNvPr>
            <p:cNvSpPr/>
            <p:nvPr/>
          </p:nvSpPr>
          <p:spPr>
            <a:xfrm>
              <a:off x="7668933" y="4726716"/>
              <a:ext cx="21603" cy="17813"/>
            </a:xfrm>
            <a:custGeom>
              <a:avLst/>
              <a:gdLst>
                <a:gd name="csX0" fmla="*/ 10612 w 21603"/>
                <a:gd name="csY0" fmla="*/ 0 h 17813"/>
                <a:gd name="csX1" fmla="*/ 21603 w 21603"/>
                <a:gd name="csY1" fmla="*/ 5685 h 17813"/>
                <a:gd name="csX2" fmla="*/ 21603 w 21603"/>
                <a:gd name="csY2" fmla="*/ 12128 h 17813"/>
                <a:gd name="csX3" fmla="*/ 11749 w 21603"/>
                <a:gd name="csY3" fmla="*/ 17813 h 17813"/>
                <a:gd name="csX4" fmla="*/ 0 w 21603"/>
                <a:gd name="csY4" fmla="*/ 12128 h 17813"/>
                <a:gd name="csX5" fmla="*/ 0 w 21603"/>
                <a:gd name="csY5" fmla="*/ 5685 h 17813"/>
                <a:gd name="csX6" fmla="*/ 10612 w 21603"/>
                <a:gd name="csY6" fmla="*/ 0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7813">
                  <a:moveTo>
                    <a:pt x="10612" y="0"/>
                  </a:moveTo>
                  <a:cubicBezTo>
                    <a:pt x="10612" y="0"/>
                    <a:pt x="19708" y="4548"/>
                    <a:pt x="21603" y="5685"/>
                  </a:cubicBezTo>
                  <a:lnTo>
                    <a:pt x="21603" y="12128"/>
                  </a:lnTo>
                  <a:cubicBezTo>
                    <a:pt x="18192" y="14023"/>
                    <a:pt x="14781" y="15918"/>
                    <a:pt x="11749" y="17813"/>
                  </a:cubicBezTo>
                  <a:cubicBezTo>
                    <a:pt x="8717" y="17434"/>
                    <a:pt x="3032" y="13644"/>
                    <a:pt x="0" y="12128"/>
                  </a:cubicBezTo>
                  <a:lnTo>
                    <a:pt x="0" y="5685"/>
                  </a:lnTo>
                  <a:cubicBezTo>
                    <a:pt x="3411" y="3790"/>
                    <a:pt x="7201" y="1895"/>
                    <a:pt x="10612" y="0"/>
                  </a:cubicBezTo>
                  <a:close/>
                </a:path>
              </a:pathLst>
            </a:custGeom>
            <a:solidFill>
              <a:srgbClr val="C05B0F"/>
            </a:solidFill>
            <a:ln w="37845" cap="flat">
              <a:noFill/>
              <a:prstDash val="solid"/>
              <a:miter/>
            </a:ln>
          </p:spPr>
          <p:txBody>
            <a:bodyPr/>
            <a:lstStyle/>
            <a:p>
              <a:endParaRPr lang="en-PK"/>
            </a:p>
          </p:txBody>
        </p:sp>
        <p:sp>
          <p:nvSpPr>
            <p:cNvPr id="1250" name="Freeform: Shape 1249">
              <a:extLst>
                <a:ext uri="{FF2B5EF4-FFF2-40B4-BE49-F238E27FC236}">
                  <a16:creationId xmlns:a16="http://schemas.microsoft.com/office/drawing/2014/main" id="{F0271883-57D5-7BED-500D-AA8E36922328}"/>
                </a:ext>
              </a:extLst>
            </p:cNvPr>
            <p:cNvSpPr/>
            <p:nvPr/>
          </p:nvSpPr>
          <p:spPr>
            <a:xfrm>
              <a:off x="7668933" y="4667591"/>
              <a:ext cx="21982" cy="17434"/>
            </a:xfrm>
            <a:custGeom>
              <a:avLst/>
              <a:gdLst>
                <a:gd name="csX0" fmla="*/ 10612 w 21982"/>
                <a:gd name="csY0" fmla="*/ 0 h 17434"/>
                <a:gd name="csX1" fmla="*/ 21982 w 21982"/>
                <a:gd name="csY1" fmla="*/ 5685 h 17434"/>
                <a:gd name="csX2" fmla="*/ 21982 w 21982"/>
                <a:gd name="csY2" fmla="*/ 11749 h 17434"/>
                <a:gd name="csX3" fmla="*/ 11370 w 21982"/>
                <a:gd name="csY3" fmla="*/ 17435 h 17434"/>
                <a:gd name="csX4" fmla="*/ 0 w 21982"/>
                <a:gd name="csY4" fmla="*/ 11749 h 17434"/>
                <a:gd name="csX5" fmla="*/ 0 w 21982"/>
                <a:gd name="csY5" fmla="*/ 5685 h 17434"/>
                <a:gd name="csX6" fmla="*/ 10612 w 21982"/>
                <a:gd name="csY6" fmla="*/ 0 h 17434"/>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982" h="17434">
                  <a:moveTo>
                    <a:pt x="10612" y="0"/>
                  </a:moveTo>
                  <a:cubicBezTo>
                    <a:pt x="13644" y="1137"/>
                    <a:pt x="18950" y="4169"/>
                    <a:pt x="21982" y="5685"/>
                  </a:cubicBezTo>
                  <a:lnTo>
                    <a:pt x="21982" y="11749"/>
                  </a:lnTo>
                  <a:cubicBezTo>
                    <a:pt x="18571" y="13644"/>
                    <a:pt x="14781" y="15539"/>
                    <a:pt x="11370" y="17435"/>
                  </a:cubicBezTo>
                  <a:cubicBezTo>
                    <a:pt x="9475" y="17435"/>
                    <a:pt x="1895" y="12886"/>
                    <a:pt x="0" y="11749"/>
                  </a:cubicBezTo>
                  <a:lnTo>
                    <a:pt x="0" y="5685"/>
                  </a:lnTo>
                  <a:cubicBezTo>
                    <a:pt x="3411" y="3790"/>
                    <a:pt x="7201" y="1895"/>
                    <a:pt x="10612" y="0"/>
                  </a:cubicBezTo>
                  <a:close/>
                </a:path>
              </a:pathLst>
            </a:custGeom>
            <a:solidFill>
              <a:srgbClr val="C05B0F"/>
            </a:solidFill>
            <a:ln w="37845" cap="flat">
              <a:noFill/>
              <a:prstDash val="solid"/>
              <a:miter/>
            </a:ln>
          </p:spPr>
          <p:txBody>
            <a:bodyPr/>
            <a:lstStyle/>
            <a:p>
              <a:endParaRPr lang="en-PK"/>
            </a:p>
          </p:txBody>
        </p:sp>
        <p:sp>
          <p:nvSpPr>
            <p:cNvPr id="1251" name="Freeform: Shape 1250">
              <a:extLst>
                <a:ext uri="{FF2B5EF4-FFF2-40B4-BE49-F238E27FC236}">
                  <a16:creationId xmlns:a16="http://schemas.microsoft.com/office/drawing/2014/main" id="{AB859440-C753-23DE-BC1A-1D1A649E19F5}"/>
                </a:ext>
              </a:extLst>
            </p:cNvPr>
            <p:cNvSpPr/>
            <p:nvPr/>
          </p:nvSpPr>
          <p:spPr>
            <a:xfrm>
              <a:off x="7654531" y="4534181"/>
              <a:ext cx="21603" cy="18192"/>
            </a:xfrm>
            <a:custGeom>
              <a:avLst/>
              <a:gdLst>
                <a:gd name="csX0" fmla="*/ 10991 w 21603"/>
                <a:gd name="csY0" fmla="*/ 379 h 18192"/>
                <a:gd name="csX1" fmla="*/ 21603 w 21603"/>
                <a:gd name="csY1" fmla="*/ 6064 h 18192"/>
                <a:gd name="csX2" fmla="*/ 21603 w 21603"/>
                <a:gd name="csY2" fmla="*/ 12507 h 18192"/>
                <a:gd name="csX3" fmla="*/ 10991 w 21603"/>
                <a:gd name="csY3" fmla="*/ 18192 h 18192"/>
                <a:gd name="csX4" fmla="*/ 0 w 21603"/>
                <a:gd name="csY4" fmla="*/ 12507 h 18192"/>
                <a:gd name="csX5" fmla="*/ 0 w 21603"/>
                <a:gd name="csY5" fmla="*/ 6064 h 18192"/>
                <a:gd name="csX6" fmla="*/ 10991 w 21603"/>
                <a:gd name="csY6" fmla="*/ 0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8192">
                  <a:moveTo>
                    <a:pt x="10991" y="379"/>
                  </a:moveTo>
                  <a:cubicBezTo>
                    <a:pt x="14023" y="2274"/>
                    <a:pt x="18572" y="4548"/>
                    <a:pt x="21603" y="6064"/>
                  </a:cubicBezTo>
                  <a:lnTo>
                    <a:pt x="21603" y="12507"/>
                  </a:lnTo>
                  <a:cubicBezTo>
                    <a:pt x="21603" y="12507"/>
                    <a:pt x="10991" y="18192"/>
                    <a:pt x="10991" y="18192"/>
                  </a:cubicBezTo>
                  <a:cubicBezTo>
                    <a:pt x="7580" y="16297"/>
                    <a:pt x="3790" y="14402"/>
                    <a:pt x="0" y="12507"/>
                  </a:cubicBezTo>
                  <a:lnTo>
                    <a:pt x="0" y="6064"/>
                  </a:lnTo>
                  <a:cubicBezTo>
                    <a:pt x="3411" y="4169"/>
                    <a:pt x="7201" y="1895"/>
                    <a:pt x="10991" y="0"/>
                  </a:cubicBezTo>
                  <a:close/>
                </a:path>
              </a:pathLst>
            </a:custGeom>
            <a:solidFill>
              <a:srgbClr val="C05B0F"/>
            </a:solidFill>
            <a:ln w="37845" cap="flat">
              <a:noFill/>
              <a:prstDash val="solid"/>
              <a:miter/>
            </a:ln>
          </p:spPr>
          <p:txBody>
            <a:bodyPr/>
            <a:lstStyle/>
            <a:p>
              <a:endParaRPr lang="en-PK"/>
            </a:p>
          </p:txBody>
        </p:sp>
        <p:sp>
          <p:nvSpPr>
            <p:cNvPr id="1252" name="Freeform: Shape 1251">
              <a:extLst>
                <a:ext uri="{FF2B5EF4-FFF2-40B4-BE49-F238E27FC236}">
                  <a16:creationId xmlns:a16="http://schemas.microsoft.com/office/drawing/2014/main" id="{3CEA6FCF-A388-581E-0C90-3F0FC5A4C91C}"/>
                </a:ext>
              </a:extLst>
            </p:cNvPr>
            <p:cNvSpPr/>
            <p:nvPr/>
          </p:nvSpPr>
          <p:spPr>
            <a:xfrm>
              <a:off x="7654531" y="4623247"/>
              <a:ext cx="21603" cy="17813"/>
            </a:xfrm>
            <a:custGeom>
              <a:avLst/>
              <a:gdLst>
                <a:gd name="csX0" fmla="*/ 10233 w 21603"/>
                <a:gd name="csY0" fmla="*/ 0 h 17813"/>
                <a:gd name="csX1" fmla="*/ 21603 w 21603"/>
                <a:gd name="csY1" fmla="*/ 5685 h 17813"/>
                <a:gd name="csX2" fmla="*/ 21603 w 21603"/>
                <a:gd name="csY2" fmla="*/ 12128 h 17813"/>
                <a:gd name="csX3" fmla="*/ 11370 w 21603"/>
                <a:gd name="csY3" fmla="*/ 17813 h 17813"/>
                <a:gd name="csX4" fmla="*/ 0 w 21603"/>
                <a:gd name="csY4" fmla="*/ 12128 h 17813"/>
                <a:gd name="csX5" fmla="*/ 0 w 21603"/>
                <a:gd name="csY5" fmla="*/ 5306 h 17813"/>
                <a:gd name="csX6" fmla="*/ 10233 w 21603"/>
                <a:gd name="csY6" fmla="*/ 0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7813">
                  <a:moveTo>
                    <a:pt x="10233" y="0"/>
                  </a:moveTo>
                  <a:cubicBezTo>
                    <a:pt x="10233" y="0"/>
                    <a:pt x="19329" y="4548"/>
                    <a:pt x="21603" y="5685"/>
                  </a:cubicBezTo>
                  <a:lnTo>
                    <a:pt x="21603" y="12128"/>
                  </a:lnTo>
                  <a:cubicBezTo>
                    <a:pt x="17813" y="14023"/>
                    <a:pt x="14782" y="15918"/>
                    <a:pt x="11370" y="17813"/>
                  </a:cubicBezTo>
                  <a:cubicBezTo>
                    <a:pt x="10233" y="17813"/>
                    <a:pt x="1895" y="12886"/>
                    <a:pt x="0" y="12128"/>
                  </a:cubicBezTo>
                  <a:lnTo>
                    <a:pt x="0" y="5306"/>
                  </a:lnTo>
                  <a:cubicBezTo>
                    <a:pt x="0" y="5306"/>
                    <a:pt x="10233" y="0"/>
                    <a:pt x="10233" y="0"/>
                  </a:cubicBezTo>
                  <a:close/>
                </a:path>
              </a:pathLst>
            </a:custGeom>
            <a:solidFill>
              <a:srgbClr val="C05B0F"/>
            </a:solidFill>
            <a:ln w="37845" cap="flat">
              <a:noFill/>
              <a:prstDash val="solid"/>
              <a:miter/>
            </a:ln>
          </p:spPr>
          <p:txBody>
            <a:bodyPr/>
            <a:lstStyle/>
            <a:p>
              <a:endParaRPr lang="en-PK"/>
            </a:p>
          </p:txBody>
        </p:sp>
        <p:sp>
          <p:nvSpPr>
            <p:cNvPr id="1253" name="Freeform: Shape 1252">
              <a:extLst>
                <a:ext uri="{FF2B5EF4-FFF2-40B4-BE49-F238E27FC236}">
                  <a16:creationId xmlns:a16="http://schemas.microsoft.com/office/drawing/2014/main" id="{9AC54BA1-3BEB-D294-CB9A-D68C1B84870A}"/>
                </a:ext>
              </a:extLst>
            </p:cNvPr>
            <p:cNvSpPr/>
            <p:nvPr/>
          </p:nvSpPr>
          <p:spPr>
            <a:xfrm>
              <a:off x="7654910" y="4593685"/>
              <a:ext cx="21224" cy="17813"/>
            </a:xfrm>
            <a:custGeom>
              <a:avLst/>
              <a:gdLst>
                <a:gd name="csX0" fmla="*/ 10233 w 21224"/>
                <a:gd name="csY0" fmla="*/ 0 h 17813"/>
                <a:gd name="csX1" fmla="*/ 21224 w 21224"/>
                <a:gd name="csY1" fmla="*/ 5685 h 17813"/>
                <a:gd name="csX2" fmla="*/ 21224 w 21224"/>
                <a:gd name="csY2" fmla="*/ 12128 h 17813"/>
                <a:gd name="csX3" fmla="*/ 10991 w 21224"/>
                <a:gd name="csY3" fmla="*/ 17813 h 17813"/>
                <a:gd name="csX4" fmla="*/ 0 w 21224"/>
                <a:gd name="csY4" fmla="*/ 12128 h 17813"/>
                <a:gd name="csX5" fmla="*/ 0 w 21224"/>
                <a:gd name="csY5" fmla="*/ 6064 h 17813"/>
                <a:gd name="csX6" fmla="*/ 10233 w 21224"/>
                <a:gd name="csY6" fmla="*/ 0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7813">
                  <a:moveTo>
                    <a:pt x="10233" y="0"/>
                  </a:moveTo>
                  <a:cubicBezTo>
                    <a:pt x="12128" y="379"/>
                    <a:pt x="19329" y="4548"/>
                    <a:pt x="21224" y="5685"/>
                  </a:cubicBezTo>
                  <a:lnTo>
                    <a:pt x="21224" y="12128"/>
                  </a:lnTo>
                  <a:cubicBezTo>
                    <a:pt x="21224" y="12128"/>
                    <a:pt x="10991" y="17813"/>
                    <a:pt x="10991" y="17813"/>
                  </a:cubicBezTo>
                  <a:cubicBezTo>
                    <a:pt x="9475" y="17813"/>
                    <a:pt x="1895" y="13265"/>
                    <a:pt x="0" y="12128"/>
                  </a:cubicBezTo>
                  <a:lnTo>
                    <a:pt x="0" y="6064"/>
                  </a:lnTo>
                  <a:cubicBezTo>
                    <a:pt x="0" y="6064"/>
                    <a:pt x="10233" y="0"/>
                    <a:pt x="10233" y="0"/>
                  </a:cubicBezTo>
                  <a:close/>
                </a:path>
              </a:pathLst>
            </a:custGeom>
            <a:solidFill>
              <a:srgbClr val="C05B0F"/>
            </a:solidFill>
            <a:ln w="37845" cap="flat">
              <a:noFill/>
              <a:prstDash val="solid"/>
              <a:miter/>
            </a:ln>
          </p:spPr>
          <p:txBody>
            <a:bodyPr/>
            <a:lstStyle/>
            <a:p>
              <a:endParaRPr lang="en-PK"/>
            </a:p>
          </p:txBody>
        </p:sp>
        <p:sp>
          <p:nvSpPr>
            <p:cNvPr id="1254" name="Freeform: Shape 1253">
              <a:extLst>
                <a:ext uri="{FF2B5EF4-FFF2-40B4-BE49-F238E27FC236}">
                  <a16:creationId xmlns:a16="http://schemas.microsoft.com/office/drawing/2014/main" id="{66CA8F21-173F-94E7-66CA-71B5B43B950A}"/>
                </a:ext>
              </a:extLst>
            </p:cNvPr>
            <p:cNvSpPr/>
            <p:nvPr/>
          </p:nvSpPr>
          <p:spPr>
            <a:xfrm>
              <a:off x="7627243" y="4682372"/>
              <a:ext cx="20845" cy="17813"/>
            </a:xfrm>
            <a:custGeom>
              <a:avLst/>
              <a:gdLst>
                <a:gd name="csX0" fmla="*/ 9475 w 20845"/>
                <a:gd name="csY0" fmla="*/ 0 h 17813"/>
                <a:gd name="csX1" fmla="*/ 20845 w 20845"/>
                <a:gd name="csY1" fmla="*/ 5685 h 17813"/>
                <a:gd name="csX2" fmla="*/ 20845 w 20845"/>
                <a:gd name="csY2" fmla="*/ 11749 h 17813"/>
                <a:gd name="csX3" fmla="*/ 10991 w 20845"/>
                <a:gd name="csY3" fmla="*/ 17813 h 17813"/>
                <a:gd name="csX4" fmla="*/ 0 w 20845"/>
                <a:gd name="csY4" fmla="*/ 12128 h 17813"/>
                <a:gd name="csX5" fmla="*/ 0 w 20845"/>
                <a:gd name="csY5" fmla="*/ 5685 h 17813"/>
                <a:gd name="csX6" fmla="*/ 9854 w 20845"/>
                <a:gd name="csY6" fmla="*/ 379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0845" h="17813">
                  <a:moveTo>
                    <a:pt x="9475" y="0"/>
                  </a:moveTo>
                  <a:cubicBezTo>
                    <a:pt x="11749" y="0"/>
                    <a:pt x="18571" y="4548"/>
                    <a:pt x="20845" y="5685"/>
                  </a:cubicBezTo>
                  <a:lnTo>
                    <a:pt x="20845" y="11749"/>
                  </a:lnTo>
                  <a:cubicBezTo>
                    <a:pt x="20845" y="11749"/>
                    <a:pt x="10991" y="17813"/>
                    <a:pt x="10991" y="17813"/>
                  </a:cubicBezTo>
                  <a:cubicBezTo>
                    <a:pt x="8717" y="17813"/>
                    <a:pt x="2274" y="13644"/>
                    <a:pt x="0" y="12128"/>
                  </a:cubicBezTo>
                  <a:lnTo>
                    <a:pt x="0" y="5685"/>
                  </a:lnTo>
                  <a:cubicBezTo>
                    <a:pt x="3411" y="3790"/>
                    <a:pt x="6443" y="1895"/>
                    <a:pt x="9854" y="379"/>
                  </a:cubicBezTo>
                  <a:close/>
                </a:path>
              </a:pathLst>
            </a:custGeom>
            <a:solidFill>
              <a:srgbClr val="C05B0F"/>
            </a:solidFill>
            <a:ln w="37845" cap="flat">
              <a:noFill/>
              <a:prstDash val="solid"/>
              <a:miter/>
            </a:ln>
          </p:spPr>
          <p:txBody>
            <a:bodyPr/>
            <a:lstStyle/>
            <a:p>
              <a:endParaRPr lang="en-PK"/>
            </a:p>
          </p:txBody>
        </p:sp>
        <p:sp>
          <p:nvSpPr>
            <p:cNvPr id="1255" name="Freeform: Shape 1254">
              <a:extLst>
                <a:ext uri="{FF2B5EF4-FFF2-40B4-BE49-F238E27FC236}">
                  <a16:creationId xmlns:a16="http://schemas.microsoft.com/office/drawing/2014/main" id="{07220E87-00C5-2E41-B1C5-31A4A01FB6FC}"/>
                </a:ext>
              </a:extLst>
            </p:cNvPr>
            <p:cNvSpPr/>
            <p:nvPr/>
          </p:nvSpPr>
          <p:spPr>
            <a:xfrm>
              <a:off x="7697359" y="4519779"/>
              <a:ext cx="21603" cy="18192"/>
            </a:xfrm>
            <a:custGeom>
              <a:avLst/>
              <a:gdLst>
                <a:gd name="csX0" fmla="*/ 10991 w 21603"/>
                <a:gd name="csY0" fmla="*/ 0 h 18192"/>
                <a:gd name="csX1" fmla="*/ 21603 w 21603"/>
                <a:gd name="csY1" fmla="*/ 6064 h 18192"/>
                <a:gd name="csX2" fmla="*/ 21603 w 21603"/>
                <a:gd name="csY2" fmla="*/ 12507 h 18192"/>
                <a:gd name="csX3" fmla="*/ 10991 w 21603"/>
                <a:gd name="csY3" fmla="*/ 18192 h 18192"/>
                <a:gd name="csX4" fmla="*/ 0 w 21603"/>
                <a:gd name="csY4" fmla="*/ 12507 h 18192"/>
                <a:gd name="csX5" fmla="*/ 0 w 21603"/>
                <a:gd name="csY5" fmla="*/ 6443 h 18192"/>
                <a:gd name="csX6" fmla="*/ 10991 w 21603"/>
                <a:gd name="csY6" fmla="*/ 379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8192">
                  <a:moveTo>
                    <a:pt x="10991" y="0"/>
                  </a:moveTo>
                  <a:lnTo>
                    <a:pt x="21603" y="6064"/>
                  </a:lnTo>
                  <a:lnTo>
                    <a:pt x="21603" y="12507"/>
                  </a:lnTo>
                  <a:cubicBezTo>
                    <a:pt x="18192" y="14023"/>
                    <a:pt x="14402" y="16297"/>
                    <a:pt x="10991" y="18192"/>
                  </a:cubicBezTo>
                  <a:lnTo>
                    <a:pt x="0" y="12507"/>
                  </a:lnTo>
                  <a:cubicBezTo>
                    <a:pt x="0" y="12507"/>
                    <a:pt x="0" y="8338"/>
                    <a:pt x="0" y="6443"/>
                  </a:cubicBezTo>
                  <a:cubicBezTo>
                    <a:pt x="3790" y="4548"/>
                    <a:pt x="7201" y="2274"/>
                    <a:pt x="10991" y="379"/>
                  </a:cubicBezTo>
                  <a:close/>
                </a:path>
              </a:pathLst>
            </a:custGeom>
            <a:solidFill>
              <a:srgbClr val="C05B0F"/>
            </a:solidFill>
            <a:ln w="37845" cap="flat">
              <a:noFill/>
              <a:prstDash val="solid"/>
              <a:miter/>
            </a:ln>
          </p:spPr>
          <p:txBody>
            <a:bodyPr/>
            <a:lstStyle/>
            <a:p>
              <a:endParaRPr lang="en-PK"/>
            </a:p>
          </p:txBody>
        </p:sp>
        <p:sp>
          <p:nvSpPr>
            <p:cNvPr id="1256" name="Freeform: Shape 1255">
              <a:extLst>
                <a:ext uri="{FF2B5EF4-FFF2-40B4-BE49-F238E27FC236}">
                  <a16:creationId xmlns:a16="http://schemas.microsoft.com/office/drawing/2014/main" id="{3D1A75E2-ADEA-FF2B-D0BA-CC256F52581B}"/>
                </a:ext>
              </a:extLst>
            </p:cNvPr>
            <p:cNvSpPr/>
            <p:nvPr/>
          </p:nvSpPr>
          <p:spPr>
            <a:xfrm>
              <a:off x="7696980" y="4667591"/>
              <a:ext cx="21603" cy="17813"/>
            </a:xfrm>
            <a:custGeom>
              <a:avLst/>
              <a:gdLst>
                <a:gd name="csX0" fmla="*/ 10612 w 21603"/>
                <a:gd name="csY0" fmla="*/ 0 h 17813"/>
                <a:gd name="csX1" fmla="*/ 21603 w 21603"/>
                <a:gd name="csY1" fmla="*/ 6064 h 17813"/>
                <a:gd name="csX2" fmla="*/ 21603 w 21603"/>
                <a:gd name="csY2" fmla="*/ 12128 h 17813"/>
                <a:gd name="csX3" fmla="*/ 11370 w 21603"/>
                <a:gd name="csY3" fmla="*/ 17813 h 17813"/>
                <a:gd name="csX4" fmla="*/ 0 w 21603"/>
                <a:gd name="csY4" fmla="*/ 12128 h 17813"/>
                <a:gd name="csX5" fmla="*/ 0 w 21603"/>
                <a:gd name="csY5" fmla="*/ 6064 h 17813"/>
                <a:gd name="csX6" fmla="*/ 10233 w 21603"/>
                <a:gd name="csY6" fmla="*/ 379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7813">
                  <a:moveTo>
                    <a:pt x="10612" y="0"/>
                  </a:moveTo>
                  <a:cubicBezTo>
                    <a:pt x="12507" y="0"/>
                    <a:pt x="19708" y="4548"/>
                    <a:pt x="21603" y="6064"/>
                  </a:cubicBezTo>
                  <a:lnTo>
                    <a:pt x="21603" y="12128"/>
                  </a:lnTo>
                  <a:cubicBezTo>
                    <a:pt x="21603" y="12128"/>
                    <a:pt x="11370" y="17813"/>
                    <a:pt x="11370" y="17813"/>
                  </a:cubicBezTo>
                  <a:cubicBezTo>
                    <a:pt x="9475" y="17813"/>
                    <a:pt x="2274" y="13265"/>
                    <a:pt x="0" y="12128"/>
                  </a:cubicBezTo>
                  <a:lnTo>
                    <a:pt x="0" y="6064"/>
                  </a:lnTo>
                  <a:cubicBezTo>
                    <a:pt x="0" y="6064"/>
                    <a:pt x="10233" y="379"/>
                    <a:pt x="10233" y="379"/>
                  </a:cubicBezTo>
                  <a:close/>
                </a:path>
              </a:pathLst>
            </a:custGeom>
            <a:solidFill>
              <a:srgbClr val="C05B0F"/>
            </a:solidFill>
            <a:ln w="37845" cap="flat">
              <a:noFill/>
              <a:prstDash val="solid"/>
              <a:miter/>
            </a:ln>
          </p:spPr>
          <p:txBody>
            <a:bodyPr/>
            <a:lstStyle/>
            <a:p>
              <a:endParaRPr lang="en-PK"/>
            </a:p>
          </p:txBody>
        </p:sp>
        <p:sp>
          <p:nvSpPr>
            <p:cNvPr id="1257" name="Freeform: Shape 1256">
              <a:extLst>
                <a:ext uri="{FF2B5EF4-FFF2-40B4-BE49-F238E27FC236}">
                  <a16:creationId xmlns:a16="http://schemas.microsoft.com/office/drawing/2014/main" id="{ECC00045-DC24-03DC-E178-77EAD9CF69D5}"/>
                </a:ext>
              </a:extLst>
            </p:cNvPr>
            <p:cNvSpPr/>
            <p:nvPr/>
          </p:nvSpPr>
          <p:spPr>
            <a:xfrm>
              <a:off x="7696980" y="4726716"/>
              <a:ext cx="21603" cy="17434"/>
            </a:xfrm>
            <a:custGeom>
              <a:avLst/>
              <a:gdLst>
                <a:gd name="csX0" fmla="*/ 10991 w 21603"/>
                <a:gd name="csY0" fmla="*/ 0 h 17434"/>
                <a:gd name="csX1" fmla="*/ 21603 w 21603"/>
                <a:gd name="csY1" fmla="*/ 5685 h 17434"/>
                <a:gd name="csX2" fmla="*/ 21603 w 21603"/>
                <a:gd name="csY2" fmla="*/ 11749 h 17434"/>
                <a:gd name="csX3" fmla="*/ 11370 w 21603"/>
                <a:gd name="csY3" fmla="*/ 17434 h 17434"/>
                <a:gd name="csX4" fmla="*/ 0 w 21603"/>
                <a:gd name="csY4" fmla="*/ 11749 h 17434"/>
                <a:gd name="csX5" fmla="*/ 0 w 21603"/>
                <a:gd name="csY5" fmla="*/ 5685 h 17434"/>
                <a:gd name="csX6" fmla="*/ 10612 w 21603"/>
                <a:gd name="csY6" fmla="*/ 0 h 17434"/>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7434">
                  <a:moveTo>
                    <a:pt x="10991" y="0"/>
                  </a:moveTo>
                  <a:cubicBezTo>
                    <a:pt x="14402" y="1516"/>
                    <a:pt x="18571" y="3790"/>
                    <a:pt x="21603" y="5685"/>
                  </a:cubicBezTo>
                  <a:lnTo>
                    <a:pt x="21603" y="11749"/>
                  </a:lnTo>
                  <a:cubicBezTo>
                    <a:pt x="17813" y="14023"/>
                    <a:pt x="15160" y="15539"/>
                    <a:pt x="11370" y="17434"/>
                  </a:cubicBezTo>
                  <a:cubicBezTo>
                    <a:pt x="8338" y="16676"/>
                    <a:pt x="3032" y="13265"/>
                    <a:pt x="0" y="11749"/>
                  </a:cubicBezTo>
                  <a:lnTo>
                    <a:pt x="0" y="5685"/>
                  </a:lnTo>
                  <a:cubicBezTo>
                    <a:pt x="0" y="5685"/>
                    <a:pt x="10612" y="0"/>
                    <a:pt x="10612" y="0"/>
                  </a:cubicBezTo>
                  <a:close/>
                </a:path>
              </a:pathLst>
            </a:custGeom>
            <a:solidFill>
              <a:srgbClr val="C05B0F"/>
            </a:solidFill>
            <a:ln w="37845" cap="flat">
              <a:noFill/>
              <a:prstDash val="solid"/>
              <a:miter/>
            </a:ln>
          </p:spPr>
          <p:txBody>
            <a:bodyPr/>
            <a:lstStyle/>
            <a:p>
              <a:endParaRPr lang="en-PK"/>
            </a:p>
          </p:txBody>
        </p:sp>
        <p:sp>
          <p:nvSpPr>
            <p:cNvPr id="1258" name="Freeform: Shape 1257">
              <a:extLst>
                <a:ext uri="{FF2B5EF4-FFF2-40B4-BE49-F238E27FC236}">
                  <a16:creationId xmlns:a16="http://schemas.microsoft.com/office/drawing/2014/main" id="{F651A0F2-EB09-34C7-7714-77D1FF078BC2}"/>
                </a:ext>
              </a:extLst>
            </p:cNvPr>
            <p:cNvSpPr/>
            <p:nvPr/>
          </p:nvSpPr>
          <p:spPr>
            <a:xfrm>
              <a:off x="7598059" y="4534560"/>
              <a:ext cx="21603" cy="17813"/>
            </a:xfrm>
            <a:custGeom>
              <a:avLst/>
              <a:gdLst>
                <a:gd name="csX0" fmla="*/ 10612 w 21603"/>
                <a:gd name="csY0" fmla="*/ 0 h 17813"/>
                <a:gd name="csX1" fmla="*/ 21603 w 21603"/>
                <a:gd name="csY1" fmla="*/ 5685 h 17813"/>
                <a:gd name="csX2" fmla="*/ 21603 w 21603"/>
                <a:gd name="csY2" fmla="*/ 12507 h 17813"/>
                <a:gd name="csX3" fmla="*/ 11370 w 21603"/>
                <a:gd name="csY3" fmla="*/ 17813 h 17813"/>
                <a:gd name="csX4" fmla="*/ 0 w 21603"/>
                <a:gd name="csY4" fmla="*/ 12128 h 17813"/>
                <a:gd name="csX5" fmla="*/ 0 w 21603"/>
                <a:gd name="csY5" fmla="*/ 6064 h 17813"/>
                <a:gd name="csX6" fmla="*/ 10233 w 21603"/>
                <a:gd name="csY6" fmla="*/ 379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7813">
                  <a:moveTo>
                    <a:pt x="10612" y="0"/>
                  </a:moveTo>
                  <a:cubicBezTo>
                    <a:pt x="14402" y="1895"/>
                    <a:pt x="17813" y="4169"/>
                    <a:pt x="21603" y="5685"/>
                  </a:cubicBezTo>
                  <a:lnTo>
                    <a:pt x="21603" y="12507"/>
                  </a:lnTo>
                  <a:cubicBezTo>
                    <a:pt x="21603" y="12507"/>
                    <a:pt x="11370" y="17813"/>
                    <a:pt x="11370" y="17813"/>
                  </a:cubicBezTo>
                  <a:cubicBezTo>
                    <a:pt x="9096" y="17813"/>
                    <a:pt x="2274" y="13644"/>
                    <a:pt x="0" y="12128"/>
                  </a:cubicBezTo>
                  <a:lnTo>
                    <a:pt x="0" y="6064"/>
                  </a:lnTo>
                  <a:cubicBezTo>
                    <a:pt x="3790" y="4169"/>
                    <a:pt x="6822" y="2274"/>
                    <a:pt x="10233" y="379"/>
                  </a:cubicBezTo>
                  <a:close/>
                </a:path>
              </a:pathLst>
            </a:custGeom>
            <a:solidFill>
              <a:srgbClr val="C05B0F"/>
            </a:solidFill>
            <a:ln w="37845" cap="flat">
              <a:noFill/>
              <a:prstDash val="solid"/>
              <a:miter/>
            </a:ln>
          </p:spPr>
          <p:txBody>
            <a:bodyPr/>
            <a:lstStyle/>
            <a:p>
              <a:endParaRPr lang="en-PK"/>
            </a:p>
          </p:txBody>
        </p:sp>
        <p:sp>
          <p:nvSpPr>
            <p:cNvPr id="1259" name="Freeform: Shape 1258">
              <a:extLst>
                <a:ext uri="{FF2B5EF4-FFF2-40B4-BE49-F238E27FC236}">
                  <a16:creationId xmlns:a16="http://schemas.microsoft.com/office/drawing/2014/main" id="{5E7EA821-3F46-FDFB-B1BB-D3F21EBA0622}"/>
                </a:ext>
              </a:extLst>
            </p:cNvPr>
            <p:cNvSpPr/>
            <p:nvPr/>
          </p:nvSpPr>
          <p:spPr>
            <a:xfrm>
              <a:off x="7598438" y="4682372"/>
              <a:ext cx="21224" cy="17835"/>
            </a:xfrm>
            <a:custGeom>
              <a:avLst/>
              <a:gdLst>
                <a:gd name="csX0" fmla="*/ 9854 w 21224"/>
                <a:gd name="csY0" fmla="*/ 0 h 17835"/>
                <a:gd name="csX1" fmla="*/ 21224 w 21224"/>
                <a:gd name="csY1" fmla="*/ 6064 h 17835"/>
                <a:gd name="csX2" fmla="*/ 21224 w 21224"/>
                <a:gd name="csY2" fmla="*/ 12128 h 17835"/>
                <a:gd name="csX3" fmla="*/ 10991 w 21224"/>
                <a:gd name="csY3" fmla="*/ 17813 h 17835"/>
                <a:gd name="csX4" fmla="*/ 0 w 21224"/>
                <a:gd name="csY4" fmla="*/ 12128 h 17835"/>
                <a:gd name="csX5" fmla="*/ 0 w 21224"/>
                <a:gd name="csY5" fmla="*/ 5306 h 17835"/>
                <a:gd name="csX6" fmla="*/ 9854 w 21224"/>
                <a:gd name="csY6" fmla="*/ 0 h 17835"/>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7835">
                  <a:moveTo>
                    <a:pt x="9854" y="0"/>
                  </a:moveTo>
                  <a:cubicBezTo>
                    <a:pt x="12128" y="0"/>
                    <a:pt x="18950" y="4548"/>
                    <a:pt x="21224" y="6064"/>
                  </a:cubicBezTo>
                  <a:lnTo>
                    <a:pt x="21224" y="12128"/>
                  </a:lnTo>
                  <a:cubicBezTo>
                    <a:pt x="21224" y="12128"/>
                    <a:pt x="10991" y="17813"/>
                    <a:pt x="10991" y="17813"/>
                  </a:cubicBezTo>
                  <a:cubicBezTo>
                    <a:pt x="9096" y="18192"/>
                    <a:pt x="1895" y="13644"/>
                    <a:pt x="0" y="12128"/>
                  </a:cubicBezTo>
                  <a:lnTo>
                    <a:pt x="0" y="5306"/>
                  </a:lnTo>
                  <a:cubicBezTo>
                    <a:pt x="3411" y="3790"/>
                    <a:pt x="6822" y="1895"/>
                    <a:pt x="9854" y="0"/>
                  </a:cubicBezTo>
                  <a:close/>
                </a:path>
              </a:pathLst>
            </a:custGeom>
            <a:solidFill>
              <a:srgbClr val="C05B0F"/>
            </a:solidFill>
            <a:ln w="37845" cap="flat">
              <a:noFill/>
              <a:prstDash val="solid"/>
              <a:miter/>
            </a:ln>
          </p:spPr>
          <p:txBody>
            <a:bodyPr/>
            <a:lstStyle/>
            <a:p>
              <a:endParaRPr lang="en-PK"/>
            </a:p>
          </p:txBody>
        </p:sp>
        <p:sp>
          <p:nvSpPr>
            <p:cNvPr id="1260" name="Freeform: Shape 1259">
              <a:extLst>
                <a:ext uri="{FF2B5EF4-FFF2-40B4-BE49-F238E27FC236}">
                  <a16:creationId xmlns:a16="http://schemas.microsoft.com/office/drawing/2014/main" id="{841DD5FE-8B41-7C50-5BD3-0309B54B6A6D}"/>
                </a:ext>
              </a:extLst>
            </p:cNvPr>
            <p:cNvSpPr/>
            <p:nvPr/>
          </p:nvSpPr>
          <p:spPr>
            <a:xfrm>
              <a:off x="7598438" y="4475435"/>
              <a:ext cx="21224" cy="18192"/>
            </a:xfrm>
            <a:custGeom>
              <a:avLst/>
              <a:gdLst>
                <a:gd name="csX0" fmla="*/ 10233 w 21224"/>
                <a:gd name="csY0" fmla="*/ 0 h 18192"/>
                <a:gd name="csX1" fmla="*/ 21224 w 21224"/>
                <a:gd name="csY1" fmla="*/ 6443 h 18192"/>
                <a:gd name="csX2" fmla="*/ 21224 w 21224"/>
                <a:gd name="csY2" fmla="*/ 12507 h 18192"/>
                <a:gd name="csX3" fmla="*/ 10612 w 21224"/>
                <a:gd name="csY3" fmla="*/ 18192 h 18192"/>
                <a:gd name="csX4" fmla="*/ 0 w 21224"/>
                <a:gd name="csY4" fmla="*/ 12507 h 18192"/>
                <a:gd name="csX5" fmla="*/ 0 w 21224"/>
                <a:gd name="csY5" fmla="*/ 6064 h 18192"/>
                <a:gd name="csX6" fmla="*/ 10233 w 21224"/>
                <a:gd name="csY6" fmla="*/ 379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8192">
                  <a:moveTo>
                    <a:pt x="10233" y="0"/>
                  </a:moveTo>
                  <a:cubicBezTo>
                    <a:pt x="12128" y="758"/>
                    <a:pt x="18950" y="4927"/>
                    <a:pt x="21224" y="6443"/>
                  </a:cubicBezTo>
                  <a:lnTo>
                    <a:pt x="21224" y="12507"/>
                  </a:lnTo>
                  <a:cubicBezTo>
                    <a:pt x="21224" y="12507"/>
                    <a:pt x="10612" y="18192"/>
                    <a:pt x="10612" y="18192"/>
                  </a:cubicBezTo>
                  <a:cubicBezTo>
                    <a:pt x="9096" y="18192"/>
                    <a:pt x="1516" y="13265"/>
                    <a:pt x="0" y="12507"/>
                  </a:cubicBezTo>
                  <a:lnTo>
                    <a:pt x="0" y="6064"/>
                  </a:lnTo>
                  <a:cubicBezTo>
                    <a:pt x="3411" y="4169"/>
                    <a:pt x="6822" y="2274"/>
                    <a:pt x="10233" y="379"/>
                  </a:cubicBezTo>
                  <a:close/>
                </a:path>
              </a:pathLst>
            </a:custGeom>
            <a:solidFill>
              <a:srgbClr val="C05B0F"/>
            </a:solidFill>
            <a:ln w="37845" cap="flat">
              <a:noFill/>
              <a:prstDash val="solid"/>
              <a:miter/>
            </a:ln>
          </p:spPr>
          <p:txBody>
            <a:bodyPr/>
            <a:lstStyle/>
            <a:p>
              <a:endParaRPr lang="en-PK"/>
            </a:p>
          </p:txBody>
        </p:sp>
        <p:sp>
          <p:nvSpPr>
            <p:cNvPr id="1261" name="Freeform: Shape 1260">
              <a:extLst>
                <a:ext uri="{FF2B5EF4-FFF2-40B4-BE49-F238E27FC236}">
                  <a16:creationId xmlns:a16="http://schemas.microsoft.com/office/drawing/2014/main" id="{B31F3C4A-9C8B-7F13-891F-4E145DEA65CD}"/>
                </a:ext>
              </a:extLst>
            </p:cNvPr>
            <p:cNvSpPr/>
            <p:nvPr/>
          </p:nvSpPr>
          <p:spPr>
            <a:xfrm>
              <a:off x="7611835" y="4726716"/>
              <a:ext cx="21850" cy="17434"/>
            </a:xfrm>
            <a:custGeom>
              <a:avLst/>
              <a:gdLst>
                <a:gd name="csX0" fmla="*/ 10860 w 21850"/>
                <a:gd name="csY0" fmla="*/ 379 h 17434"/>
                <a:gd name="csX1" fmla="*/ 21851 w 21850"/>
                <a:gd name="csY1" fmla="*/ 6064 h 17434"/>
                <a:gd name="csX2" fmla="*/ 21851 w 21850"/>
                <a:gd name="csY2" fmla="*/ 12128 h 17434"/>
                <a:gd name="csX3" fmla="*/ 11997 w 21850"/>
                <a:gd name="csY3" fmla="*/ 17434 h 17434"/>
                <a:gd name="csX4" fmla="*/ 248 w 21850"/>
                <a:gd name="csY4" fmla="*/ 7201 h 17434"/>
                <a:gd name="csX5" fmla="*/ 10860 w 21850"/>
                <a:gd name="csY5" fmla="*/ 0 h 17434"/>
              </a:gdLst>
              <a:ahLst/>
              <a:cxnLst>
                <a:cxn ang="0">
                  <a:pos x="csX0" y="csY0"/>
                </a:cxn>
                <a:cxn ang="0">
                  <a:pos x="csX1" y="csY1"/>
                </a:cxn>
                <a:cxn ang="0">
                  <a:pos x="csX2" y="csY2"/>
                </a:cxn>
                <a:cxn ang="0">
                  <a:pos x="csX3" y="csY3"/>
                </a:cxn>
                <a:cxn ang="0">
                  <a:pos x="csX4" y="csY4"/>
                </a:cxn>
                <a:cxn ang="0">
                  <a:pos x="csX5" y="csY5"/>
                </a:cxn>
              </a:cxnLst>
              <a:rect l="l" t="t" r="r" b="b"/>
              <a:pathLst>
                <a:path w="21850" h="17434">
                  <a:moveTo>
                    <a:pt x="10860" y="379"/>
                  </a:moveTo>
                  <a:cubicBezTo>
                    <a:pt x="13892" y="1516"/>
                    <a:pt x="19198" y="4548"/>
                    <a:pt x="21851" y="6064"/>
                  </a:cubicBezTo>
                  <a:lnTo>
                    <a:pt x="21851" y="12128"/>
                  </a:lnTo>
                  <a:cubicBezTo>
                    <a:pt x="21851" y="12128"/>
                    <a:pt x="11997" y="17434"/>
                    <a:pt x="11997" y="17434"/>
                  </a:cubicBezTo>
                  <a:cubicBezTo>
                    <a:pt x="7828" y="17434"/>
                    <a:pt x="-1648" y="12128"/>
                    <a:pt x="248" y="7201"/>
                  </a:cubicBezTo>
                  <a:cubicBezTo>
                    <a:pt x="1005" y="4548"/>
                    <a:pt x="8207" y="1516"/>
                    <a:pt x="10860" y="0"/>
                  </a:cubicBezTo>
                  <a:close/>
                </a:path>
              </a:pathLst>
            </a:custGeom>
            <a:solidFill>
              <a:srgbClr val="C05B0F"/>
            </a:solidFill>
            <a:ln w="37845" cap="flat">
              <a:noFill/>
              <a:prstDash val="solid"/>
              <a:miter/>
            </a:ln>
          </p:spPr>
          <p:txBody>
            <a:bodyPr/>
            <a:lstStyle/>
            <a:p>
              <a:endParaRPr lang="en-PK"/>
            </a:p>
          </p:txBody>
        </p:sp>
        <p:sp>
          <p:nvSpPr>
            <p:cNvPr id="1262" name="Freeform: Shape 1261">
              <a:extLst>
                <a:ext uri="{FF2B5EF4-FFF2-40B4-BE49-F238E27FC236}">
                  <a16:creationId xmlns:a16="http://schemas.microsoft.com/office/drawing/2014/main" id="{A8B6A925-16D6-117F-A8DD-4FA387204C28}"/>
                </a:ext>
              </a:extLst>
            </p:cNvPr>
            <p:cNvSpPr/>
            <p:nvPr/>
          </p:nvSpPr>
          <p:spPr>
            <a:xfrm>
              <a:off x="7668554" y="4519020"/>
              <a:ext cx="21982" cy="18571"/>
            </a:xfrm>
            <a:custGeom>
              <a:avLst/>
              <a:gdLst>
                <a:gd name="csX0" fmla="*/ 11370 w 21982"/>
                <a:gd name="csY0" fmla="*/ 758 h 18571"/>
                <a:gd name="csX1" fmla="*/ 21982 w 21982"/>
                <a:gd name="csY1" fmla="*/ 6443 h 18571"/>
                <a:gd name="csX2" fmla="*/ 21982 w 21982"/>
                <a:gd name="csY2" fmla="*/ 12886 h 18571"/>
                <a:gd name="csX3" fmla="*/ 10991 w 21982"/>
                <a:gd name="csY3" fmla="*/ 18571 h 18571"/>
                <a:gd name="csX4" fmla="*/ 0 w 21982"/>
                <a:gd name="csY4" fmla="*/ 12507 h 18571"/>
                <a:gd name="csX5" fmla="*/ 0 w 21982"/>
                <a:gd name="csY5" fmla="*/ 6064 h 18571"/>
                <a:gd name="csX6" fmla="*/ 10612 w 21982"/>
                <a:gd name="csY6" fmla="*/ 0 h 18571"/>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982" h="18571">
                  <a:moveTo>
                    <a:pt x="11370" y="758"/>
                  </a:moveTo>
                  <a:cubicBezTo>
                    <a:pt x="14781" y="3032"/>
                    <a:pt x="18571" y="4927"/>
                    <a:pt x="21982" y="6443"/>
                  </a:cubicBezTo>
                  <a:lnTo>
                    <a:pt x="21982" y="12886"/>
                  </a:lnTo>
                  <a:cubicBezTo>
                    <a:pt x="18571" y="14402"/>
                    <a:pt x="14402" y="16676"/>
                    <a:pt x="10991" y="18571"/>
                  </a:cubicBezTo>
                  <a:cubicBezTo>
                    <a:pt x="7201" y="16297"/>
                    <a:pt x="3790" y="14402"/>
                    <a:pt x="0" y="12507"/>
                  </a:cubicBezTo>
                  <a:cubicBezTo>
                    <a:pt x="0" y="10612"/>
                    <a:pt x="0" y="8338"/>
                    <a:pt x="0" y="6064"/>
                  </a:cubicBezTo>
                  <a:cubicBezTo>
                    <a:pt x="3790" y="4169"/>
                    <a:pt x="7201" y="2274"/>
                    <a:pt x="10612" y="0"/>
                  </a:cubicBezTo>
                  <a:close/>
                </a:path>
              </a:pathLst>
            </a:custGeom>
            <a:solidFill>
              <a:srgbClr val="C05B0F"/>
            </a:solidFill>
            <a:ln w="37845" cap="flat">
              <a:noFill/>
              <a:prstDash val="solid"/>
              <a:miter/>
            </a:ln>
          </p:spPr>
          <p:txBody>
            <a:bodyPr/>
            <a:lstStyle/>
            <a:p>
              <a:endParaRPr lang="en-PK"/>
            </a:p>
          </p:txBody>
        </p:sp>
        <p:sp>
          <p:nvSpPr>
            <p:cNvPr id="1263" name="Freeform: Shape 1262">
              <a:extLst>
                <a:ext uri="{FF2B5EF4-FFF2-40B4-BE49-F238E27FC236}">
                  <a16:creationId xmlns:a16="http://schemas.microsoft.com/office/drawing/2014/main" id="{9A075E8F-D395-D131-6F45-9255B6712412}"/>
                </a:ext>
              </a:extLst>
            </p:cNvPr>
            <p:cNvSpPr/>
            <p:nvPr/>
          </p:nvSpPr>
          <p:spPr>
            <a:xfrm>
              <a:off x="7640887" y="4726716"/>
              <a:ext cx="21603" cy="17434"/>
            </a:xfrm>
            <a:custGeom>
              <a:avLst/>
              <a:gdLst>
                <a:gd name="csX0" fmla="*/ 10233 w 21603"/>
                <a:gd name="csY0" fmla="*/ 0 h 17434"/>
                <a:gd name="csX1" fmla="*/ 21603 w 21603"/>
                <a:gd name="csY1" fmla="*/ 5685 h 17434"/>
                <a:gd name="csX2" fmla="*/ 21603 w 21603"/>
                <a:gd name="csY2" fmla="*/ 11749 h 17434"/>
                <a:gd name="csX3" fmla="*/ 11370 w 21603"/>
                <a:gd name="csY3" fmla="*/ 17434 h 17434"/>
                <a:gd name="csX4" fmla="*/ 0 w 21603"/>
                <a:gd name="csY4" fmla="*/ 11749 h 17434"/>
                <a:gd name="csX5" fmla="*/ 0 w 21603"/>
                <a:gd name="csY5" fmla="*/ 5685 h 17434"/>
                <a:gd name="csX6" fmla="*/ 10233 w 21603"/>
                <a:gd name="csY6" fmla="*/ 0 h 17434"/>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7434">
                  <a:moveTo>
                    <a:pt x="10233" y="0"/>
                  </a:moveTo>
                  <a:cubicBezTo>
                    <a:pt x="10233" y="0"/>
                    <a:pt x="19708" y="4927"/>
                    <a:pt x="21603" y="5685"/>
                  </a:cubicBezTo>
                  <a:lnTo>
                    <a:pt x="21603" y="11749"/>
                  </a:lnTo>
                  <a:cubicBezTo>
                    <a:pt x="18192" y="13265"/>
                    <a:pt x="14781" y="15539"/>
                    <a:pt x="11370" y="17434"/>
                  </a:cubicBezTo>
                  <a:cubicBezTo>
                    <a:pt x="8717" y="17434"/>
                    <a:pt x="2653" y="13265"/>
                    <a:pt x="0" y="11749"/>
                  </a:cubicBezTo>
                  <a:lnTo>
                    <a:pt x="0" y="5685"/>
                  </a:lnTo>
                  <a:cubicBezTo>
                    <a:pt x="0" y="5685"/>
                    <a:pt x="10233" y="0"/>
                    <a:pt x="10233" y="0"/>
                  </a:cubicBezTo>
                  <a:close/>
                </a:path>
              </a:pathLst>
            </a:custGeom>
            <a:solidFill>
              <a:srgbClr val="C05B0F"/>
            </a:solidFill>
            <a:ln w="37845" cap="flat">
              <a:noFill/>
              <a:prstDash val="solid"/>
              <a:miter/>
            </a:ln>
          </p:spPr>
          <p:txBody>
            <a:bodyPr/>
            <a:lstStyle/>
            <a:p>
              <a:endParaRPr lang="en-PK"/>
            </a:p>
          </p:txBody>
        </p:sp>
        <p:sp>
          <p:nvSpPr>
            <p:cNvPr id="1264" name="Freeform: Shape 1263">
              <a:extLst>
                <a:ext uri="{FF2B5EF4-FFF2-40B4-BE49-F238E27FC236}">
                  <a16:creationId xmlns:a16="http://schemas.microsoft.com/office/drawing/2014/main" id="{90D85D82-1D78-3BF7-43F9-453F003BC8C0}"/>
                </a:ext>
              </a:extLst>
            </p:cNvPr>
            <p:cNvSpPr/>
            <p:nvPr/>
          </p:nvSpPr>
          <p:spPr>
            <a:xfrm>
              <a:off x="7612462" y="4460653"/>
              <a:ext cx="21603" cy="18192"/>
            </a:xfrm>
            <a:custGeom>
              <a:avLst/>
              <a:gdLst>
                <a:gd name="csX0" fmla="*/ 10612 w 21603"/>
                <a:gd name="csY0" fmla="*/ 0 h 18192"/>
                <a:gd name="csX1" fmla="*/ 21603 w 21603"/>
                <a:gd name="csY1" fmla="*/ 6443 h 18192"/>
                <a:gd name="csX2" fmla="*/ 21603 w 21603"/>
                <a:gd name="csY2" fmla="*/ 12507 h 18192"/>
                <a:gd name="csX3" fmla="*/ 10991 w 21603"/>
                <a:gd name="csY3" fmla="*/ 18192 h 18192"/>
                <a:gd name="csX4" fmla="*/ 0 w 21603"/>
                <a:gd name="csY4" fmla="*/ 12128 h 18192"/>
                <a:gd name="csX5" fmla="*/ 0 w 21603"/>
                <a:gd name="csY5" fmla="*/ 5685 h 18192"/>
                <a:gd name="csX6" fmla="*/ 10612 w 21603"/>
                <a:gd name="csY6" fmla="*/ 0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8192">
                  <a:moveTo>
                    <a:pt x="10612" y="0"/>
                  </a:moveTo>
                  <a:cubicBezTo>
                    <a:pt x="14402" y="2274"/>
                    <a:pt x="17813" y="4169"/>
                    <a:pt x="21603" y="6443"/>
                  </a:cubicBezTo>
                  <a:lnTo>
                    <a:pt x="21603" y="12507"/>
                  </a:lnTo>
                  <a:cubicBezTo>
                    <a:pt x="17813" y="14402"/>
                    <a:pt x="14402" y="16297"/>
                    <a:pt x="10991" y="18192"/>
                  </a:cubicBezTo>
                  <a:cubicBezTo>
                    <a:pt x="7959" y="17055"/>
                    <a:pt x="3032" y="14023"/>
                    <a:pt x="0" y="12128"/>
                  </a:cubicBezTo>
                  <a:cubicBezTo>
                    <a:pt x="0" y="10233"/>
                    <a:pt x="0" y="7580"/>
                    <a:pt x="0" y="5685"/>
                  </a:cubicBezTo>
                  <a:cubicBezTo>
                    <a:pt x="3411" y="3790"/>
                    <a:pt x="7201" y="1895"/>
                    <a:pt x="10612" y="0"/>
                  </a:cubicBezTo>
                  <a:close/>
                </a:path>
              </a:pathLst>
            </a:custGeom>
            <a:solidFill>
              <a:srgbClr val="C05B0F"/>
            </a:solidFill>
            <a:ln w="37845" cap="flat">
              <a:noFill/>
              <a:prstDash val="solid"/>
              <a:miter/>
            </a:ln>
          </p:spPr>
          <p:txBody>
            <a:bodyPr/>
            <a:lstStyle/>
            <a:p>
              <a:endParaRPr lang="en-PK"/>
            </a:p>
          </p:txBody>
        </p:sp>
        <p:sp>
          <p:nvSpPr>
            <p:cNvPr id="1265" name="Freeform: Shape 1264">
              <a:extLst>
                <a:ext uri="{FF2B5EF4-FFF2-40B4-BE49-F238E27FC236}">
                  <a16:creationId xmlns:a16="http://schemas.microsoft.com/office/drawing/2014/main" id="{22D60D2A-10B6-2172-4E8A-DC3158879738}"/>
                </a:ext>
              </a:extLst>
            </p:cNvPr>
            <p:cNvSpPr/>
            <p:nvPr/>
          </p:nvSpPr>
          <p:spPr>
            <a:xfrm>
              <a:off x="7654910" y="4564122"/>
              <a:ext cx="21224" cy="18192"/>
            </a:xfrm>
            <a:custGeom>
              <a:avLst/>
              <a:gdLst>
                <a:gd name="csX0" fmla="*/ 10233 w 21224"/>
                <a:gd name="csY0" fmla="*/ 0 h 18192"/>
                <a:gd name="csX1" fmla="*/ 21224 w 21224"/>
                <a:gd name="csY1" fmla="*/ 6064 h 18192"/>
                <a:gd name="csX2" fmla="*/ 21224 w 21224"/>
                <a:gd name="csY2" fmla="*/ 12507 h 18192"/>
                <a:gd name="csX3" fmla="*/ 10612 w 21224"/>
                <a:gd name="csY3" fmla="*/ 18192 h 18192"/>
                <a:gd name="csX4" fmla="*/ 0 w 21224"/>
                <a:gd name="csY4" fmla="*/ 12507 h 18192"/>
                <a:gd name="csX5" fmla="*/ 0 w 21224"/>
                <a:gd name="csY5" fmla="*/ 6064 h 18192"/>
                <a:gd name="csX6" fmla="*/ 10612 w 21224"/>
                <a:gd name="csY6" fmla="*/ 0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8192">
                  <a:moveTo>
                    <a:pt x="10233" y="0"/>
                  </a:moveTo>
                  <a:cubicBezTo>
                    <a:pt x="14402" y="1895"/>
                    <a:pt x="17055" y="3790"/>
                    <a:pt x="21224" y="6064"/>
                  </a:cubicBezTo>
                  <a:lnTo>
                    <a:pt x="21224" y="12507"/>
                  </a:lnTo>
                  <a:cubicBezTo>
                    <a:pt x="17434" y="14402"/>
                    <a:pt x="14402" y="15918"/>
                    <a:pt x="10612" y="18192"/>
                  </a:cubicBezTo>
                  <a:cubicBezTo>
                    <a:pt x="9475" y="18192"/>
                    <a:pt x="1516" y="13265"/>
                    <a:pt x="0" y="12507"/>
                  </a:cubicBezTo>
                  <a:lnTo>
                    <a:pt x="0" y="6064"/>
                  </a:lnTo>
                  <a:cubicBezTo>
                    <a:pt x="3411" y="4169"/>
                    <a:pt x="6822" y="1895"/>
                    <a:pt x="10612" y="0"/>
                  </a:cubicBezTo>
                  <a:close/>
                </a:path>
              </a:pathLst>
            </a:custGeom>
            <a:solidFill>
              <a:srgbClr val="C05B0F"/>
            </a:solidFill>
            <a:ln w="37845" cap="flat">
              <a:noFill/>
              <a:prstDash val="solid"/>
              <a:miter/>
            </a:ln>
          </p:spPr>
          <p:txBody>
            <a:bodyPr/>
            <a:lstStyle/>
            <a:p>
              <a:endParaRPr lang="en-PK"/>
            </a:p>
          </p:txBody>
        </p:sp>
        <p:sp>
          <p:nvSpPr>
            <p:cNvPr id="1266" name="Freeform: Shape 1265">
              <a:extLst>
                <a:ext uri="{FF2B5EF4-FFF2-40B4-BE49-F238E27FC236}">
                  <a16:creationId xmlns:a16="http://schemas.microsoft.com/office/drawing/2014/main" id="{3136F891-8D1B-7C13-DF18-0BC2ED147A84}"/>
                </a:ext>
              </a:extLst>
            </p:cNvPr>
            <p:cNvSpPr/>
            <p:nvPr/>
          </p:nvSpPr>
          <p:spPr>
            <a:xfrm>
              <a:off x="7711761" y="4594064"/>
              <a:ext cx="21224" cy="17434"/>
            </a:xfrm>
            <a:custGeom>
              <a:avLst/>
              <a:gdLst>
                <a:gd name="csX0" fmla="*/ 10233 w 21224"/>
                <a:gd name="csY0" fmla="*/ 0 h 17434"/>
                <a:gd name="csX1" fmla="*/ 21224 w 21224"/>
                <a:gd name="csY1" fmla="*/ 5685 h 17434"/>
                <a:gd name="csX2" fmla="*/ 21224 w 21224"/>
                <a:gd name="csY2" fmla="*/ 12128 h 17434"/>
                <a:gd name="csX3" fmla="*/ 11370 w 21224"/>
                <a:gd name="csY3" fmla="*/ 17434 h 17434"/>
                <a:gd name="csX4" fmla="*/ 0 w 21224"/>
                <a:gd name="csY4" fmla="*/ 12128 h 17434"/>
                <a:gd name="csX5" fmla="*/ 0 w 21224"/>
                <a:gd name="csY5" fmla="*/ 5685 h 17434"/>
                <a:gd name="csX6" fmla="*/ 10233 w 21224"/>
                <a:gd name="csY6" fmla="*/ 0 h 17434"/>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7434">
                  <a:moveTo>
                    <a:pt x="10233" y="0"/>
                  </a:moveTo>
                  <a:cubicBezTo>
                    <a:pt x="10233" y="0"/>
                    <a:pt x="19329" y="4927"/>
                    <a:pt x="21224" y="5685"/>
                  </a:cubicBezTo>
                  <a:lnTo>
                    <a:pt x="21224" y="12128"/>
                  </a:lnTo>
                  <a:cubicBezTo>
                    <a:pt x="17813" y="14023"/>
                    <a:pt x="14781" y="15918"/>
                    <a:pt x="11370" y="17434"/>
                  </a:cubicBezTo>
                  <a:cubicBezTo>
                    <a:pt x="9096" y="17434"/>
                    <a:pt x="2274" y="13265"/>
                    <a:pt x="0" y="12128"/>
                  </a:cubicBezTo>
                  <a:lnTo>
                    <a:pt x="0" y="5685"/>
                  </a:lnTo>
                  <a:cubicBezTo>
                    <a:pt x="0" y="5685"/>
                    <a:pt x="10233" y="0"/>
                    <a:pt x="10233" y="0"/>
                  </a:cubicBezTo>
                  <a:close/>
                </a:path>
              </a:pathLst>
            </a:custGeom>
            <a:solidFill>
              <a:srgbClr val="C05B0F"/>
            </a:solidFill>
            <a:ln w="37845" cap="flat">
              <a:noFill/>
              <a:prstDash val="solid"/>
              <a:miter/>
            </a:ln>
          </p:spPr>
          <p:txBody>
            <a:bodyPr/>
            <a:lstStyle/>
            <a:p>
              <a:endParaRPr lang="en-PK"/>
            </a:p>
          </p:txBody>
        </p:sp>
        <p:sp>
          <p:nvSpPr>
            <p:cNvPr id="1267" name="Freeform: Shape 1266">
              <a:extLst>
                <a:ext uri="{FF2B5EF4-FFF2-40B4-BE49-F238E27FC236}">
                  <a16:creationId xmlns:a16="http://schemas.microsoft.com/office/drawing/2014/main" id="{9BAD0DC3-67C1-A84C-C1B2-811648CAD281}"/>
                </a:ext>
              </a:extLst>
            </p:cNvPr>
            <p:cNvSpPr/>
            <p:nvPr/>
          </p:nvSpPr>
          <p:spPr>
            <a:xfrm>
              <a:off x="7683336" y="4475435"/>
              <a:ext cx="21224" cy="18571"/>
            </a:xfrm>
            <a:custGeom>
              <a:avLst/>
              <a:gdLst>
                <a:gd name="csX0" fmla="*/ 10991 w 21224"/>
                <a:gd name="csY0" fmla="*/ 0 h 18571"/>
                <a:gd name="csX1" fmla="*/ 21224 w 21224"/>
                <a:gd name="csY1" fmla="*/ 6064 h 18571"/>
                <a:gd name="csX2" fmla="*/ 21224 w 21224"/>
                <a:gd name="csY2" fmla="*/ 12128 h 18571"/>
                <a:gd name="csX3" fmla="*/ 10612 w 21224"/>
                <a:gd name="csY3" fmla="*/ 18572 h 18571"/>
                <a:gd name="csX4" fmla="*/ 0 w 21224"/>
                <a:gd name="csY4" fmla="*/ 12507 h 18571"/>
                <a:gd name="csX5" fmla="*/ 0 w 21224"/>
                <a:gd name="csY5" fmla="*/ 6064 h 18571"/>
                <a:gd name="csX6" fmla="*/ 10991 w 21224"/>
                <a:gd name="csY6" fmla="*/ 0 h 18571"/>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8571">
                  <a:moveTo>
                    <a:pt x="10991" y="0"/>
                  </a:moveTo>
                  <a:cubicBezTo>
                    <a:pt x="14781" y="2653"/>
                    <a:pt x="17434" y="3790"/>
                    <a:pt x="21224" y="6064"/>
                  </a:cubicBezTo>
                  <a:lnTo>
                    <a:pt x="21224" y="12128"/>
                  </a:lnTo>
                  <a:cubicBezTo>
                    <a:pt x="21224" y="12128"/>
                    <a:pt x="10612" y="18572"/>
                    <a:pt x="10612" y="18572"/>
                  </a:cubicBezTo>
                  <a:lnTo>
                    <a:pt x="0" y="12507"/>
                  </a:lnTo>
                  <a:lnTo>
                    <a:pt x="0" y="6064"/>
                  </a:lnTo>
                  <a:cubicBezTo>
                    <a:pt x="0" y="6064"/>
                    <a:pt x="10991" y="0"/>
                    <a:pt x="10991" y="0"/>
                  </a:cubicBezTo>
                  <a:close/>
                </a:path>
              </a:pathLst>
            </a:custGeom>
            <a:solidFill>
              <a:srgbClr val="C05B0F"/>
            </a:solidFill>
            <a:ln w="37845" cap="flat">
              <a:noFill/>
              <a:prstDash val="solid"/>
              <a:miter/>
            </a:ln>
          </p:spPr>
          <p:txBody>
            <a:bodyPr/>
            <a:lstStyle/>
            <a:p>
              <a:endParaRPr lang="en-PK"/>
            </a:p>
          </p:txBody>
        </p:sp>
        <p:sp>
          <p:nvSpPr>
            <p:cNvPr id="1268" name="Freeform: Shape 1267">
              <a:extLst>
                <a:ext uri="{FF2B5EF4-FFF2-40B4-BE49-F238E27FC236}">
                  <a16:creationId xmlns:a16="http://schemas.microsoft.com/office/drawing/2014/main" id="{90AEC648-CAC7-966F-EA81-3888C44BF822}"/>
                </a:ext>
              </a:extLst>
            </p:cNvPr>
            <p:cNvSpPr/>
            <p:nvPr/>
          </p:nvSpPr>
          <p:spPr>
            <a:xfrm>
              <a:off x="7683336" y="4446630"/>
              <a:ext cx="21224" cy="17813"/>
            </a:xfrm>
            <a:custGeom>
              <a:avLst/>
              <a:gdLst>
                <a:gd name="csX0" fmla="*/ 10233 w 21224"/>
                <a:gd name="csY0" fmla="*/ 0 h 17813"/>
                <a:gd name="csX1" fmla="*/ 21224 w 21224"/>
                <a:gd name="csY1" fmla="*/ 5685 h 17813"/>
                <a:gd name="csX2" fmla="*/ 21224 w 21224"/>
                <a:gd name="csY2" fmla="*/ 12128 h 17813"/>
                <a:gd name="csX3" fmla="*/ 10991 w 21224"/>
                <a:gd name="csY3" fmla="*/ 17813 h 17813"/>
                <a:gd name="csX4" fmla="*/ 0 w 21224"/>
                <a:gd name="csY4" fmla="*/ 12128 h 17813"/>
                <a:gd name="csX5" fmla="*/ 0 w 21224"/>
                <a:gd name="csY5" fmla="*/ 5685 h 17813"/>
                <a:gd name="csX6" fmla="*/ 10233 w 21224"/>
                <a:gd name="csY6" fmla="*/ 0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7813">
                  <a:moveTo>
                    <a:pt x="10233" y="0"/>
                  </a:moveTo>
                  <a:cubicBezTo>
                    <a:pt x="10233" y="0"/>
                    <a:pt x="19329" y="4548"/>
                    <a:pt x="21224" y="5685"/>
                  </a:cubicBezTo>
                  <a:lnTo>
                    <a:pt x="21224" y="12128"/>
                  </a:lnTo>
                  <a:cubicBezTo>
                    <a:pt x="21224" y="12128"/>
                    <a:pt x="10991" y="17813"/>
                    <a:pt x="10991" y="17813"/>
                  </a:cubicBezTo>
                  <a:cubicBezTo>
                    <a:pt x="9096" y="17813"/>
                    <a:pt x="1895" y="13265"/>
                    <a:pt x="0" y="12128"/>
                  </a:cubicBezTo>
                  <a:lnTo>
                    <a:pt x="0" y="5685"/>
                  </a:lnTo>
                  <a:cubicBezTo>
                    <a:pt x="3411" y="3790"/>
                    <a:pt x="6822" y="1895"/>
                    <a:pt x="10233" y="0"/>
                  </a:cubicBezTo>
                  <a:close/>
                </a:path>
              </a:pathLst>
            </a:custGeom>
            <a:solidFill>
              <a:srgbClr val="C05B0F"/>
            </a:solidFill>
            <a:ln w="37845" cap="flat">
              <a:noFill/>
              <a:prstDash val="solid"/>
              <a:miter/>
            </a:ln>
          </p:spPr>
          <p:txBody>
            <a:bodyPr/>
            <a:lstStyle/>
            <a:p>
              <a:endParaRPr lang="en-PK"/>
            </a:p>
          </p:txBody>
        </p:sp>
        <p:sp>
          <p:nvSpPr>
            <p:cNvPr id="1269" name="Freeform: Shape 1268">
              <a:extLst>
                <a:ext uri="{FF2B5EF4-FFF2-40B4-BE49-F238E27FC236}">
                  <a16:creationId xmlns:a16="http://schemas.microsoft.com/office/drawing/2014/main" id="{7CC07154-6750-3801-5CD9-E59E886CBE78}"/>
                </a:ext>
              </a:extLst>
            </p:cNvPr>
            <p:cNvSpPr/>
            <p:nvPr/>
          </p:nvSpPr>
          <p:spPr>
            <a:xfrm>
              <a:off x="7711761" y="4623247"/>
              <a:ext cx="20845" cy="18192"/>
            </a:xfrm>
            <a:custGeom>
              <a:avLst/>
              <a:gdLst>
                <a:gd name="csX0" fmla="*/ 9854 w 20845"/>
                <a:gd name="csY0" fmla="*/ 0 h 18192"/>
                <a:gd name="csX1" fmla="*/ 20845 w 20845"/>
                <a:gd name="csY1" fmla="*/ 5685 h 18192"/>
                <a:gd name="csX2" fmla="*/ 20845 w 20845"/>
                <a:gd name="csY2" fmla="*/ 12128 h 18192"/>
                <a:gd name="csX3" fmla="*/ 10612 w 20845"/>
                <a:gd name="csY3" fmla="*/ 18192 h 18192"/>
                <a:gd name="csX4" fmla="*/ 0 w 20845"/>
                <a:gd name="csY4" fmla="*/ 12507 h 18192"/>
                <a:gd name="csX5" fmla="*/ 0 w 20845"/>
                <a:gd name="csY5" fmla="*/ 6064 h 18192"/>
                <a:gd name="csX6" fmla="*/ 10233 w 20845"/>
                <a:gd name="csY6" fmla="*/ 379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0845" h="18192">
                  <a:moveTo>
                    <a:pt x="9854" y="0"/>
                  </a:moveTo>
                  <a:cubicBezTo>
                    <a:pt x="9854" y="0"/>
                    <a:pt x="18571" y="4548"/>
                    <a:pt x="20845" y="5685"/>
                  </a:cubicBezTo>
                  <a:lnTo>
                    <a:pt x="20845" y="12128"/>
                  </a:lnTo>
                  <a:cubicBezTo>
                    <a:pt x="20845" y="12128"/>
                    <a:pt x="10612" y="18192"/>
                    <a:pt x="10612" y="18192"/>
                  </a:cubicBezTo>
                  <a:cubicBezTo>
                    <a:pt x="7959" y="16297"/>
                    <a:pt x="3032" y="14023"/>
                    <a:pt x="0" y="12507"/>
                  </a:cubicBezTo>
                  <a:lnTo>
                    <a:pt x="0" y="6064"/>
                  </a:lnTo>
                  <a:cubicBezTo>
                    <a:pt x="3411" y="4169"/>
                    <a:pt x="6822" y="2274"/>
                    <a:pt x="10233" y="379"/>
                  </a:cubicBezTo>
                  <a:close/>
                </a:path>
              </a:pathLst>
            </a:custGeom>
            <a:solidFill>
              <a:srgbClr val="C05B0F"/>
            </a:solidFill>
            <a:ln w="37845" cap="flat">
              <a:noFill/>
              <a:prstDash val="solid"/>
              <a:miter/>
            </a:ln>
          </p:spPr>
          <p:txBody>
            <a:bodyPr/>
            <a:lstStyle/>
            <a:p>
              <a:endParaRPr lang="en-PK"/>
            </a:p>
          </p:txBody>
        </p:sp>
        <p:sp>
          <p:nvSpPr>
            <p:cNvPr id="1270" name="Freeform: Shape 1269">
              <a:extLst>
                <a:ext uri="{FF2B5EF4-FFF2-40B4-BE49-F238E27FC236}">
                  <a16:creationId xmlns:a16="http://schemas.microsoft.com/office/drawing/2014/main" id="{52E00D2A-08E2-B222-0076-C93F6C757452}"/>
                </a:ext>
              </a:extLst>
            </p:cNvPr>
            <p:cNvSpPr/>
            <p:nvPr/>
          </p:nvSpPr>
          <p:spPr>
            <a:xfrm>
              <a:off x="7626864" y="4446251"/>
              <a:ext cx="20845" cy="18192"/>
            </a:xfrm>
            <a:custGeom>
              <a:avLst/>
              <a:gdLst>
                <a:gd name="csX0" fmla="*/ 10233 w 20845"/>
                <a:gd name="csY0" fmla="*/ 0 h 18192"/>
                <a:gd name="csX1" fmla="*/ 20845 w 20845"/>
                <a:gd name="csY1" fmla="*/ 6443 h 18192"/>
                <a:gd name="csX2" fmla="*/ 20845 w 20845"/>
                <a:gd name="csY2" fmla="*/ 12507 h 18192"/>
                <a:gd name="csX3" fmla="*/ 10612 w 20845"/>
                <a:gd name="csY3" fmla="*/ 18192 h 18192"/>
                <a:gd name="csX4" fmla="*/ 0 w 20845"/>
                <a:gd name="csY4" fmla="*/ 12507 h 18192"/>
                <a:gd name="csX5" fmla="*/ 0 w 20845"/>
                <a:gd name="csY5" fmla="*/ 6064 h 18192"/>
                <a:gd name="csX6" fmla="*/ 10233 w 20845"/>
                <a:gd name="csY6" fmla="*/ 379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0845" h="18192">
                  <a:moveTo>
                    <a:pt x="10233" y="0"/>
                  </a:moveTo>
                  <a:cubicBezTo>
                    <a:pt x="14023" y="1895"/>
                    <a:pt x="17434" y="4169"/>
                    <a:pt x="20845" y="6443"/>
                  </a:cubicBezTo>
                  <a:lnTo>
                    <a:pt x="20845" y="12507"/>
                  </a:lnTo>
                  <a:cubicBezTo>
                    <a:pt x="17434" y="14023"/>
                    <a:pt x="13644" y="16297"/>
                    <a:pt x="10612" y="18192"/>
                  </a:cubicBezTo>
                  <a:cubicBezTo>
                    <a:pt x="8338" y="18192"/>
                    <a:pt x="2274" y="13644"/>
                    <a:pt x="0" y="12507"/>
                  </a:cubicBezTo>
                  <a:lnTo>
                    <a:pt x="0" y="6064"/>
                  </a:lnTo>
                  <a:cubicBezTo>
                    <a:pt x="0" y="6064"/>
                    <a:pt x="10233" y="379"/>
                    <a:pt x="10233" y="379"/>
                  </a:cubicBezTo>
                  <a:close/>
                </a:path>
              </a:pathLst>
            </a:custGeom>
            <a:solidFill>
              <a:srgbClr val="C05B0F"/>
            </a:solidFill>
            <a:ln w="37845" cap="flat">
              <a:noFill/>
              <a:prstDash val="solid"/>
              <a:miter/>
            </a:ln>
          </p:spPr>
          <p:txBody>
            <a:bodyPr/>
            <a:lstStyle/>
            <a:p>
              <a:endParaRPr lang="en-PK"/>
            </a:p>
          </p:txBody>
        </p:sp>
        <p:sp>
          <p:nvSpPr>
            <p:cNvPr id="1271" name="Freeform: Shape 1270">
              <a:extLst>
                <a:ext uri="{FF2B5EF4-FFF2-40B4-BE49-F238E27FC236}">
                  <a16:creationId xmlns:a16="http://schemas.microsoft.com/office/drawing/2014/main" id="{8971AF4C-21E0-54FE-C46B-144FBD42F5B5}"/>
                </a:ext>
              </a:extLst>
            </p:cNvPr>
            <p:cNvSpPr/>
            <p:nvPr/>
          </p:nvSpPr>
          <p:spPr>
            <a:xfrm>
              <a:off x="7627243" y="4475814"/>
              <a:ext cx="20845" cy="17813"/>
            </a:xfrm>
            <a:custGeom>
              <a:avLst/>
              <a:gdLst>
                <a:gd name="csX0" fmla="*/ 9854 w 20845"/>
                <a:gd name="csY0" fmla="*/ 0 h 17813"/>
                <a:gd name="csX1" fmla="*/ 20845 w 20845"/>
                <a:gd name="csY1" fmla="*/ 6064 h 17813"/>
                <a:gd name="csX2" fmla="*/ 20845 w 20845"/>
                <a:gd name="csY2" fmla="*/ 12507 h 17813"/>
                <a:gd name="csX3" fmla="*/ 10991 w 20845"/>
                <a:gd name="csY3" fmla="*/ 17813 h 17813"/>
                <a:gd name="csX4" fmla="*/ 10612 w 20845"/>
                <a:gd name="csY4" fmla="*/ 17813 h 17813"/>
                <a:gd name="csX5" fmla="*/ 0 w 20845"/>
                <a:gd name="csY5" fmla="*/ 12128 h 17813"/>
                <a:gd name="csX6" fmla="*/ 0 w 20845"/>
                <a:gd name="csY6" fmla="*/ 6064 h 17813"/>
                <a:gd name="csX7" fmla="*/ 10233 w 20845"/>
                <a:gd name="csY7" fmla="*/ 0 h 1781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20845" h="17813">
                  <a:moveTo>
                    <a:pt x="9854" y="0"/>
                  </a:moveTo>
                  <a:cubicBezTo>
                    <a:pt x="12886" y="1516"/>
                    <a:pt x="17813" y="4548"/>
                    <a:pt x="20845" y="6064"/>
                  </a:cubicBezTo>
                  <a:lnTo>
                    <a:pt x="20845" y="12507"/>
                  </a:lnTo>
                  <a:cubicBezTo>
                    <a:pt x="17434" y="14402"/>
                    <a:pt x="14023" y="15918"/>
                    <a:pt x="10991" y="17813"/>
                  </a:cubicBezTo>
                  <a:lnTo>
                    <a:pt x="10612" y="17813"/>
                  </a:lnTo>
                  <a:cubicBezTo>
                    <a:pt x="8717" y="17813"/>
                    <a:pt x="1895" y="13644"/>
                    <a:pt x="0" y="12128"/>
                  </a:cubicBezTo>
                  <a:lnTo>
                    <a:pt x="0" y="6064"/>
                  </a:lnTo>
                  <a:cubicBezTo>
                    <a:pt x="0" y="6064"/>
                    <a:pt x="10233" y="0"/>
                    <a:pt x="10233" y="0"/>
                  </a:cubicBezTo>
                  <a:close/>
                </a:path>
              </a:pathLst>
            </a:custGeom>
            <a:solidFill>
              <a:srgbClr val="C05B0F"/>
            </a:solidFill>
            <a:ln w="37845" cap="flat">
              <a:noFill/>
              <a:prstDash val="solid"/>
              <a:miter/>
            </a:ln>
          </p:spPr>
          <p:txBody>
            <a:bodyPr/>
            <a:lstStyle/>
            <a:p>
              <a:endParaRPr lang="en-PK"/>
            </a:p>
          </p:txBody>
        </p:sp>
        <p:sp>
          <p:nvSpPr>
            <p:cNvPr id="1272" name="Freeform: Shape 1271">
              <a:extLst>
                <a:ext uri="{FF2B5EF4-FFF2-40B4-BE49-F238E27FC236}">
                  <a16:creationId xmlns:a16="http://schemas.microsoft.com/office/drawing/2014/main" id="{AB1A4537-1556-A1D0-9680-7C412FD2232A}"/>
                </a:ext>
              </a:extLst>
            </p:cNvPr>
            <p:cNvSpPr/>
            <p:nvPr/>
          </p:nvSpPr>
          <p:spPr>
            <a:xfrm>
              <a:off x="7711761" y="4564501"/>
              <a:ext cx="21224" cy="17813"/>
            </a:xfrm>
            <a:custGeom>
              <a:avLst/>
              <a:gdLst>
                <a:gd name="csX0" fmla="*/ 10233 w 21224"/>
                <a:gd name="csY0" fmla="*/ 0 h 17813"/>
                <a:gd name="csX1" fmla="*/ 21224 w 21224"/>
                <a:gd name="csY1" fmla="*/ 5685 h 17813"/>
                <a:gd name="csX2" fmla="*/ 21224 w 21224"/>
                <a:gd name="csY2" fmla="*/ 12128 h 17813"/>
                <a:gd name="csX3" fmla="*/ 10991 w 21224"/>
                <a:gd name="csY3" fmla="*/ 17813 h 17813"/>
                <a:gd name="csX4" fmla="*/ 0 w 21224"/>
                <a:gd name="csY4" fmla="*/ 11749 h 17813"/>
                <a:gd name="csX5" fmla="*/ 0 w 21224"/>
                <a:gd name="csY5" fmla="*/ 5685 h 17813"/>
                <a:gd name="csX6" fmla="*/ 10612 w 21224"/>
                <a:gd name="csY6" fmla="*/ 0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7813">
                  <a:moveTo>
                    <a:pt x="10233" y="0"/>
                  </a:moveTo>
                  <a:cubicBezTo>
                    <a:pt x="10233" y="0"/>
                    <a:pt x="19708" y="4927"/>
                    <a:pt x="21224" y="5685"/>
                  </a:cubicBezTo>
                  <a:lnTo>
                    <a:pt x="21224" y="12128"/>
                  </a:lnTo>
                  <a:cubicBezTo>
                    <a:pt x="17434" y="14023"/>
                    <a:pt x="14402" y="15918"/>
                    <a:pt x="10991" y="17813"/>
                  </a:cubicBezTo>
                  <a:cubicBezTo>
                    <a:pt x="7959" y="15918"/>
                    <a:pt x="3411" y="13644"/>
                    <a:pt x="0" y="11749"/>
                  </a:cubicBezTo>
                  <a:lnTo>
                    <a:pt x="0" y="5685"/>
                  </a:lnTo>
                  <a:cubicBezTo>
                    <a:pt x="0" y="5685"/>
                    <a:pt x="10612" y="0"/>
                    <a:pt x="10612" y="0"/>
                  </a:cubicBezTo>
                  <a:close/>
                </a:path>
              </a:pathLst>
            </a:custGeom>
            <a:solidFill>
              <a:srgbClr val="C05B0F"/>
            </a:solidFill>
            <a:ln w="37845" cap="flat">
              <a:noFill/>
              <a:prstDash val="solid"/>
              <a:miter/>
            </a:ln>
          </p:spPr>
          <p:txBody>
            <a:bodyPr/>
            <a:lstStyle/>
            <a:p>
              <a:endParaRPr lang="en-PK"/>
            </a:p>
          </p:txBody>
        </p:sp>
        <p:sp>
          <p:nvSpPr>
            <p:cNvPr id="1273" name="Freeform: Shape 1272">
              <a:extLst>
                <a:ext uri="{FF2B5EF4-FFF2-40B4-BE49-F238E27FC236}">
                  <a16:creationId xmlns:a16="http://schemas.microsoft.com/office/drawing/2014/main" id="{D2877A0C-4218-95F0-1D2A-B080CCDD69D9}"/>
                </a:ext>
              </a:extLst>
            </p:cNvPr>
            <p:cNvSpPr/>
            <p:nvPr/>
          </p:nvSpPr>
          <p:spPr>
            <a:xfrm>
              <a:off x="7682956" y="4504618"/>
              <a:ext cx="21603" cy="18571"/>
            </a:xfrm>
            <a:custGeom>
              <a:avLst/>
              <a:gdLst>
                <a:gd name="csX0" fmla="*/ 10991 w 21603"/>
                <a:gd name="csY0" fmla="*/ 379 h 18571"/>
                <a:gd name="csX1" fmla="*/ 21603 w 21603"/>
                <a:gd name="csY1" fmla="*/ 6443 h 18571"/>
                <a:gd name="csX2" fmla="*/ 21603 w 21603"/>
                <a:gd name="csY2" fmla="*/ 12886 h 18571"/>
                <a:gd name="csX3" fmla="*/ 10991 w 21603"/>
                <a:gd name="csY3" fmla="*/ 18571 h 18571"/>
                <a:gd name="csX4" fmla="*/ 0 w 21603"/>
                <a:gd name="csY4" fmla="*/ 12507 h 18571"/>
                <a:gd name="csX5" fmla="*/ 0 w 21603"/>
                <a:gd name="csY5" fmla="*/ 6064 h 18571"/>
                <a:gd name="csX6" fmla="*/ 10991 w 21603"/>
                <a:gd name="csY6" fmla="*/ 0 h 18571"/>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8571">
                  <a:moveTo>
                    <a:pt x="10991" y="379"/>
                  </a:moveTo>
                  <a:cubicBezTo>
                    <a:pt x="14402" y="2653"/>
                    <a:pt x="17813" y="4548"/>
                    <a:pt x="21603" y="6443"/>
                  </a:cubicBezTo>
                  <a:lnTo>
                    <a:pt x="21603" y="12886"/>
                  </a:lnTo>
                  <a:cubicBezTo>
                    <a:pt x="18572" y="14402"/>
                    <a:pt x="14023" y="17055"/>
                    <a:pt x="10991" y="18571"/>
                  </a:cubicBezTo>
                  <a:cubicBezTo>
                    <a:pt x="7580" y="16297"/>
                    <a:pt x="3790" y="14402"/>
                    <a:pt x="0" y="12507"/>
                  </a:cubicBezTo>
                  <a:lnTo>
                    <a:pt x="0" y="6064"/>
                  </a:lnTo>
                  <a:cubicBezTo>
                    <a:pt x="3790" y="4169"/>
                    <a:pt x="7201" y="2274"/>
                    <a:pt x="10991" y="0"/>
                  </a:cubicBezTo>
                  <a:close/>
                </a:path>
              </a:pathLst>
            </a:custGeom>
            <a:solidFill>
              <a:srgbClr val="C05B0F"/>
            </a:solidFill>
            <a:ln w="37845" cap="flat">
              <a:noFill/>
              <a:prstDash val="solid"/>
              <a:miter/>
            </a:ln>
          </p:spPr>
          <p:txBody>
            <a:bodyPr/>
            <a:lstStyle/>
            <a:p>
              <a:endParaRPr lang="en-PK"/>
            </a:p>
          </p:txBody>
        </p:sp>
        <p:sp>
          <p:nvSpPr>
            <p:cNvPr id="1274" name="Freeform: Shape 1273">
              <a:extLst>
                <a:ext uri="{FF2B5EF4-FFF2-40B4-BE49-F238E27FC236}">
                  <a16:creationId xmlns:a16="http://schemas.microsoft.com/office/drawing/2014/main" id="{6A2F9F2E-7DD4-F42F-4D9E-81D49F89EBE8}"/>
                </a:ext>
              </a:extLst>
            </p:cNvPr>
            <p:cNvSpPr/>
            <p:nvPr/>
          </p:nvSpPr>
          <p:spPr>
            <a:xfrm>
              <a:off x="7598438" y="4711935"/>
              <a:ext cx="21224" cy="17434"/>
            </a:xfrm>
            <a:custGeom>
              <a:avLst/>
              <a:gdLst>
                <a:gd name="csX0" fmla="*/ 10233 w 21224"/>
                <a:gd name="csY0" fmla="*/ 0 h 17434"/>
                <a:gd name="csX1" fmla="*/ 21224 w 21224"/>
                <a:gd name="csY1" fmla="*/ 5685 h 17434"/>
                <a:gd name="csX2" fmla="*/ 21224 w 21224"/>
                <a:gd name="csY2" fmla="*/ 11749 h 17434"/>
                <a:gd name="csX3" fmla="*/ 11370 w 21224"/>
                <a:gd name="csY3" fmla="*/ 17434 h 17434"/>
                <a:gd name="csX4" fmla="*/ 0 w 21224"/>
                <a:gd name="csY4" fmla="*/ 12128 h 17434"/>
                <a:gd name="csX5" fmla="*/ 0 w 21224"/>
                <a:gd name="csY5" fmla="*/ 5306 h 17434"/>
                <a:gd name="csX6" fmla="*/ 10233 w 21224"/>
                <a:gd name="csY6" fmla="*/ 0 h 17434"/>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7434">
                  <a:moveTo>
                    <a:pt x="10233" y="0"/>
                  </a:moveTo>
                  <a:cubicBezTo>
                    <a:pt x="10233" y="0"/>
                    <a:pt x="19329" y="4927"/>
                    <a:pt x="21224" y="5685"/>
                  </a:cubicBezTo>
                  <a:lnTo>
                    <a:pt x="21224" y="11749"/>
                  </a:lnTo>
                  <a:cubicBezTo>
                    <a:pt x="17813" y="13644"/>
                    <a:pt x="14402" y="15539"/>
                    <a:pt x="11370" y="17434"/>
                  </a:cubicBezTo>
                  <a:cubicBezTo>
                    <a:pt x="9096" y="17434"/>
                    <a:pt x="2274" y="13265"/>
                    <a:pt x="0" y="12128"/>
                  </a:cubicBezTo>
                  <a:lnTo>
                    <a:pt x="0" y="5306"/>
                  </a:lnTo>
                  <a:cubicBezTo>
                    <a:pt x="3411" y="3790"/>
                    <a:pt x="6822" y="1895"/>
                    <a:pt x="10233" y="0"/>
                  </a:cubicBezTo>
                  <a:close/>
                </a:path>
              </a:pathLst>
            </a:custGeom>
            <a:solidFill>
              <a:srgbClr val="C05B0F"/>
            </a:solidFill>
            <a:ln w="37845" cap="flat">
              <a:noFill/>
              <a:prstDash val="solid"/>
              <a:miter/>
            </a:ln>
          </p:spPr>
          <p:txBody>
            <a:bodyPr/>
            <a:lstStyle/>
            <a:p>
              <a:endParaRPr lang="en-PK"/>
            </a:p>
          </p:txBody>
        </p:sp>
        <p:sp>
          <p:nvSpPr>
            <p:cNvPr id="1275" name="Freeform: Shape 1274">
              <a:extLst>
                <a:ext uri="{FF2B5EF4-FFF2-40B4-BE49-F238E27FC236}">
                  <a16:creationId xmlns:a16="http://schemas.microsoft.com/office/drawing/2014/main" id="{30FA9277-3964-5407-B76F-FA9E5F106411}"/>
                </a:ext>
              </a:extLst>
            </p:cNvPr>
            <p:cNvSpPr/>
            <p:nvPr/>
          </p:nvSpPr>
          <p:spPr>
            <a:xfrm>
              <a:off x="7612462" y="4667591"/>
              <a:ext cx="21603" cy="17813"/>
            </a:xfrm>
            <a:custGeom>
              <a:avLst/>
              <a:gdLst>
                <a:gd name="csX0" fmla="*/ 10233 w 21603"/>
                <a:gd name="csY0" fmla="*/ 0 h 17813"/>
                <a:gd name="csX1" fmla="*/ 21603 w 21603"/>
                <a:gd name="csY1" fmla="*/ 5685 h 17813"/>
                <a:gd name="csX2" fmla="*/ 21603 w 21603"/>
                <a:gd name="csY2" fmla="*/ 11749 h 17813"/>
                <a:gd name="csX3" fmla="*/ 11370 w 21603"/>
                <a:gd name="csY3" fmla="*/ 17813 h 17813"/>
                <a:gd name="csX4" fmla="*/ 0 w 21603"/>
                <a:gd name="csY4" fmla="*/ 11749 h 17813"/>
                <a:gd name="csX5" fmla="*/ 0 w 21603"/>
                <a:gd name="csY5" fmla="*/ 5685 h 17813"/>
                <a:gd name="csX6" fmla="*/ 10612 w 21603"/>
                <a:gd name="csY6" fmla="*/ 0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7813">
                  <a:moveTo>
                    <a:pt x="10233" y="0"/>
                  </a:moveTo>
                  <a:cubicBezTo>
                    <a:pt x="12128" y="0"/>
                    <a:pt x="19329" y="4548"/>
                    <a:pt x="21603" y="5685"/>
                  </a:cubicBezTo>
                  <a:lnTo>
                    <a:pt x="21603" y="11749"/>
                  </a:lnTo>
                  <a:cubicBezTo>
                    <a:pt x="18192" y="13644"/>
                    <a:pt x="14781" y="15918"/>
                    <a:pt x="11370" y="17813"/>
                  </a:cubicBezTo>
                  <a:cubicBezTo>
                    <a:pt x="9475" y="17813"/>
                    <a:pt x="2274" y="13265"/>
                    <a:pt x="0" y="11749"/>
                  </a:cubicBezTo>
                  <a:lnTo>
                    <a:pt x="0" y="5685"/>
                  </a:lnTo>
                  <a:cubicBezTo>
                    <a:pt x="0" y="5685"/>
                    <a:pt x="10612" y="0"/>
                    <a:pt x="10612" y="0"/>
                  </a:cubicBezTo>
                  <a:close/>
                </a:path>
              </a:pathLst>
            </a:custGeom>
            <a:solidFill>
              <a:srgbClr val="C05B0F"/>
            </a:solidFill>
            <a:ln w="37845" cap="flat">
              <a:noFill/>
              <a:prstDash val="solid"/>
              <a:miter/>
            </a:ln>
          </p:spPr>
          <p:txBody>
            <a:bodyPr/>
            <a:lstStyle/>
            <a:p>
              <a:endParaRPr lang="en-PK"/>
            </a:p>
          </p:txBody>
        </p:sp>
        <p:sp>
          <p:nvSpPr>
            <p:cNvPr id="1276" name="Freeform: Shape 1275">
              <a:extLst>
                <a:ext uri="{FF2B5EF4-FFF2-40B4-BE49-F238E27FC236}">
                  <a16:creationId xmlns:a16="http://schemas.microsoft.com/office/drawing/2014/main" id="{24224D41-B024-B138-7F6B-4D23558258BA}"/>
                </a:ext>
              </a:extLst>
            </p:cNvPr>
            <p:cNvSpPr/>
            <p:nvPr/>
          </p:nvSpPr>
          <p:spPr>
            <a:xfrm>
              <a:off x="7654910" y="4682372"/>
              <a:ext cx="21224" cy="17434"/>
            </a:xfrm>
            <a:custGeom>
              <a:avLst/>
              <a:gdLst>
                <a:gd name="csX0" fmla="*/ 10233 w 21224"/>
                <a:gd name="csY0" fmla="*/ 0 h 17434"/>
                <a:gd name="csX1" fmla="*/ 21224 w 21224"/>
                <a:gd name="csY1" fmla="*/ 5685 h 17434"/>
                <a:gd name="csX2" fmla="*/ 21224 w 21224"/>
                <a:gd name="csY2" fmla="*/ 11749 h 17434"/>
                <a:gd name="csX3" fmla="*/ 10991 w 21224"/>
                <a:gd name="csY3" fmla="*/ 17435 h 17434"/>
                <a:gd name="csX4" fmla="*/ 0 w 21224"/>
                <a:gd name="csY4" fmla="*/ 11749 h 17434"/>
                <a:gd name="csX5" fmla="*/ 0 w 21224"/>
                <a:gd name="csY5" fmla="*/ 5685 h 17434"/>
                <a:gd name="csX6" fmla="*/ 10233 w 21224"/>
                <a:gd name="csY6" fmla="*/ 0 h 17434"/>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7434">
                  <a:moveTo>
                    <a:pt x="10233" y="0"/>
                  </a:moveTo>
                  <a:cubicBezTo>
                    <a:pt x="12507" y="0"/>
                    <a:pt x="18950" y="4548"/>
                    <a:pt x="21224" y="5685"/>
                  </a:cubicBezTo>
                  <a:lnTo>
                    <a:pt x="21224" y="11749"/>
                  </a:lnTo>
                  <a:cubicBezTo>
                    <a:pt x="18192" y="13644"/>
                    <a:pt x="14023" y="15918"/>
                    <a:pt x="10991" y="17435"/>
                  </a:cubicBezTo>
                  <a:cubicBezTo>
                    <a:pt x="9096" y="17435"/>
                    <a:pt x="2274" y="12886"/>
                    <a:pt x="0" y="11749"/>
                  </a:cubicBezTo>
                  <a:lnTo>
                    <a:pt x="0" y="5685"/>
                  </a:lnTo>
                  <a:cubicBezTo>
                    <a:pt x="3032" y="3790"/>
                    <a:pt x="6822" y="1895"/>
                    <a:pt x="10233" y="0"/>
                  </a:cubicBezTo>
                  <a:close/>
                </a:path>
              </a:pathLst>
            </a:custGeom>
            <a:solidFill>
              <a:srgbClr val="C05B0F"/>
            </a:solidFill>
            <a:ln w="37845" cap="flat">
              <a:noFill/>
              <a:prstDash val="solid"/>
              <a:miter/>
            </a:ln>
          </p:spPr>
          <p:txBody>
            <a:bodyPr/>
            <a:lstStyle/>
            <a:p>
              <a:endParaRPr lang="en-PK"/>
            </a:p>
          </p:txBody>
        </p:sp>
        <p:sp>
          <p:nvSpPr>
            <p:cNvPr id="1277" name="Freeform: Shape 1276">
              <a:extLst>
                <a:ext uri="{FF2B5EF4-FFF2-40B4-BE49-F238E27FC236}">
                  <a16:creationId xmlns:a16="http://schemas.microsoft.com/office/drawing/2014/main" id="{FC2CCA09-E6EB-A4A6-B795-C6F9DF37F627}"/>
                </a:ext>
              </a:extLst>
            </p:cNvPr>
            <p:cNvSpPr/>
            <p:nvPr/>
          </p:nvSpPr>
          <p:spPr>
            <a:xfrm>
              <a:off x="7711382" y="4682372"/>
              <a:ext cx="21603" cy="17813"/>
            </a:xfrm>
            <a:custGeom>
              <a:avLst/>
              <a:gdLst>
                <a:gd name="csX0" fmla="*/ 10233 w 21603"/>
                <a:gd name="csY0" fmla="*/ 0 h 17813"/>
                <a:gd name="csX1" fmla="*/ 21603 w 21603"/>
                <a:gd name="csY1" fmla="*/ 5685 h 17813"/>
                <a:gd name="csX2" fmla="*/ 21603 w 21603"/>
                <a:gd name="csY2" fmla="*/ 12128 h 17813"/>
                <a:gd name="csX3" fmla="*/ 11370 w 21603"/>
                <a:gd name="csY3" fmla="*/ 17813 h 17813"/>
                <a:gd name="csX4" fmla="*/ 0 w 21603"/>
                <a:gd name="csY4" fmla="*/ 12128 h 17813"/>
                <a:gd name="csX5" fmla="*/ 0 w 21603"/>
                <a:gd name="csY5" fmla="*/ 6064 h 17813"/>
                <a:gd name="csX6" fmla="*/ 10233 w 21603"/>
                <a:gd name="csY6" fmla="*/ 379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7813">
                  <a:moveTo>
                    <a:pt x="10233" y="0"/>
                  </a:moveTo>
                  <a:cubicBezTo>
                    <a:pt x="10233" y="0"/>
                    <a:pt x="19329" y="4548"/>
                    <a:pt x="21603" y="5685"/>
                  </a:cubicBezTo>
                  <a:lnTo>
                    <a:pt x="21603" y="12128"/>
                  </a:lnTo>
                  <a:cubicBezTo>
                    <a:pt x="18192" y="14023"/>
                    <a:pt x="14782" y="15918"/>
                    <a:pt x="11370" y="17813"/>
                  </a:cubicBezTo>
                  <a:cubicBezTo>
                    <a:pt x="9475" y="17813"/>
                    <a:pt x="2274" y="13265"/>
                    <a:pt x="0" y="12128"/>
                  </a:cubicBezTo>
                  <a:lnTo>
                    <a:pt x="0" y="6064"/>
                  </a:lnTo>
                  <a:cubicBezTo>
                    <a:pt x="3411" y="4169"/>
                    <a:pt x="6822" y="2274"/>
                    <a:pt x="10233" y="379"/>
                  </a:cubicBezTo>
                  <a:close/>
                </a:path>
              </a:pathLst>
            </a:custGeom>
            <a:solidFill>
              <a:srgbClr val="C05B0F"/>
            </a:solidFill>
            <a:ln w="37845" cap="flat">
              <a:noFill/>
              <a:prstDash val="solid"/>
              <a:miter/>
            </a:ln>
          </p:spPr>
          <p:txBody>
            <a:bodyPr/>
            <a:lstStyle/>
            <a:p>
              <a:endParaRPr lang="en-PK"/>
            </a:p>
          </p:txBody>
        </p:sp>
        <p:sp>
          <p:nvSpPr>
            <p:cNvPr id="1278" name="Freeform: Shape 1277">
              <a:extLst>
                <a:ext uri="{FF2B5EF4-FFF2-40B4-BE49-F238E27FC236}">
                  <a16:creationId xmlns:a16="http://schemas.microsoft.com/office/drawing/2014/main" id="{6CACE811-A74D-34C1-2706-F673646AA1E7}"/>
                </a:ext>
              </a:extLst>
            </p:cNvPr>
            <p:cNvSpPr/>
            <p:nvPr/>
          </p:nvSpPr>
          <p:spPr>
            <a:xfrm>
              <a:off x="7654531" y="4504618"/>
              <a:ext cx="21603" cy="18571"/>
            </a:xfrm>
            <a:custGeom>
              <a:avLst/>
              <a:gdLst>
                <a:gd name="csX0" fmla="*/ 10612 w 21603"/>
                <a:gd name="csY0" fmla="*/ 379 h 18571"/>
                <a:gd name="csX1" fmla="*/ 21603 w 21603"/>
                <a:gd name="csY1" fmla="*/ 6443 h 18571"/>
                <a:gd name="csX2" fmla="*/ 21603 w 21603"/>
                <a:gd name="csY2" fmla="*/ 12886 h 18571"/>
                <a:gd name="csX3" fmla="*/ 10991 w 21603"/>
                <a:gd name="csY3" fmla="*/ 18571 h 18571"/>
                <a:gd name="csX4" fmla="*/ 0 w 21603"/>
                <a:gd name="csY4" fmla="*/ 12507 h 18571"/>
                <a:gd name="csX5" fmla="*/ 0 w 21603"/>
                <a:gd name="csY5" fmla="*/ 6064 h 18571"/>
                <a:gd name="csX6" fmla="*/ 10233 w 21603"/>
                <a:gd name="csY6" fmla="*/ 0 h 18571"/>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8571">
                  <a:moveTo>
                    <a:pt x="10612" y="379"/>
                  </a:moveTo>
                  <a:cubicBezTo>
                    <a:pt x="13644" y="1516"/>
                    <a:pt x="18950" y="4548"/>
                    <a:pt x="21603" y="6443"/>
                  </a:cubicBezTo>
                  <a:lnTo>
                    <a:pt x="21603" y="12886"/>
                  </a:lnTo>
                  <a:cubicBezTo>
                    <a:pt x="17435" y="14781"/>
                    <a:pt x="15160" y="16297"/>
                    <a:pt x="10991" y="18571"/>
                  </a:cubicBezTo>
                  <a:cubicBezTo>
                    <a:pt x="9854" y="18571"/>
                    <a:pt x="1895" y="13644"/>
                    <a:pt x="0" y="12507"/>
                  </a:cubicBezTo>
                  <a:lnTo>
                    <a:pt x="0" y="6064"/>
                  </a:lnTo>
                  <a:cubicBezTo>
                    <a:pt x="3790" y="4169"/>
                    <a:pt x="6822" y="2274"/>
                    <a:pt x="10233" y="0"/>
                  </a:cubicBezTo>
                  <a:close/>
                </a:path>
              </a:pathLst>
            </a:custGeom>
            <a:solidFill>
              <a:srgbClr val="C05B0F"/>
            </a:solidFill>
            <a:ln w="37845" cap="flat">
              <a:noFill/>
              <a:prstDash val="solid"/>
              <a:miter/>
            </a:ln>
          </p:spPr>
          <p:txBody>
            <a:bodyPr/>
            <a:lstStyle/>
            <a:p>
              <a:endParaRPr lang="en-PK"/>
            </a:p>
          </p:txBody>
        </p:sp>
        <p:sp>
          <p:nvSpPr>
            <p:cNvPr id="1279" name="Freeform: Shape 1278">
              <a:extLst>
                <a:ext uri="{FF2B5EF4-FFF2-40B4-BE49-F238E27FC236}">
                  <a16:creationId xmlns:a16="http://schemas.microsoft.com/office/drawing/2014/main" id="{AF537B55-3CD4-D712-2C93-7B9E23410729}"/>
                </a:ext>
              </a:extLst>
            </p:cNvPr>
            <p:cNvSpPr/>
            <p:nvPr/>
          </p:nvSpPr>
          <p:spPr>
            <a:xfrm>
              <a:off x="7654910" y="4476193"/>
              <a:ext cx="21603" cy="17813"/>
            </a:xfrm>
            <a:custGeom>
              <a:avLst/>
              <a:gdLst>
                <a:gd name="csX0" fmla="*/ 9854 w 21603"/>
                <a:gd name="csY0" fmla="*/ 0 h 17813"/>
                <a:gd name="csX1" fmla="*/ 21603 w 21603"/>
                <a:gd name="csY1" fmla="*/ 5306 h 17813"/>
                <a:gd name="csX2" fmla="*/ 21603 w 21603"/>
                <a:gd name="csY2" fmla="*/ 12128 h 17813"/>
                <a:gd name="csX3" fmla="*/ 11370 w 21603"/>
                <a:gd name="csY3" fmla="*/ 17813 h 17813"/>
                <a:gd name="csX4" fmla="*/ 0 w 21603"/>
                <a:gd name="csY4" fmla="*/ 11749 h 17813"/>
                <a:gd name="csX5" fmla="*/ 0 w 21603"/>
                <a:gd name="csY5" fmla="*/ 5685 h 17813"/>
                <a:gd name="csX6" fmla="*/ 9854 w 21603"/>
                <a:gd name="csY6" fmla="*/ 0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7813">
                  <a:moveTo>
                    <a:pt x="9854" y="0"/>
                  </a:moveTo>
                  <a:cubicBezTo>
                    <a:pt x="9854" y="0"/>
                    <a:pt x="19329" y="4169"/>
                    <a:pt x="21603" y="5306"/>
                  </a:cubicBezTo>
                  <a:lnTo>
                    <a:pt x="21603" y="12128"/>
                  </a:lnTo>
                  <a:cubicBezTo>
                    <a:pt x="17434" y="14023"/>
                    <a:pt x="15160" y="15160"/>
                    <a:pt x="11370" y="17813"/>
                  </a:cubicBezTo>
                  <a:cubicBezTo>
                    <a:pt x="9475" y="17813"/>
                    <a:pt x="2274" y="12886"/>
                    <a:pt x="0" y="11749"/>
                  </a:cubicBezTo>
                  <a:lnTo>
                    <a:pt x="0" y="5685"/>
                  </a:lnTo>
                  <a:cubicBezTo>
                    <a:pt x="0" y="5685"/>
                    <a:pt x="9854" y="0"/>
                    <a:pt x="9854" y="0"/>
                  </a:cubicBezTo>
                  <a:close/>
                </a:path>
              </a:pathLst>
            </a:custGeom>
            <a:solidFill>
              <a:srgbClr val="C05B0F"/>
            </a:solidFill>
            <a:ln w="37845" cap="flat">
              <a:noFill/>
              <a:prstDash val="solid"/>
              <a:miter/>
            </a:ln>
          </p:spPr>
          <p:txBody>
            <a:bodyPr/>
            <a:lstStyle/>
            <a:p>
              <a:endParaRPr lang="en-PK"/>
            </a:p>
          </p:txBody>
        </p:sp>
        <p:sp>
          <p:nvSpPr>
            <p:cNvPr id="1280" name="Freeform: Shape 1279">
              <a:extLst>
                <a:ext uri="{FF2B5EF4-FFF2-40B4-BE49-F238E27FC236}">
                  <a16:creationId xmlns:a16="http://schemas.microsoft.com/office/drawing/2014/main" id="{58F61047-A121-092E-A5C6-2C5C9CF981AD}"/>
                </a:ext>
              </a:extLst>
            </p:cNvPr>
            <p:cNvSpPr/>
            <p:nvPr/>
          </p:nvSpPr>
          <p:spPr>
            <a:xfrm>
              <a:off x="7711382" y="4534939"/>
              <a:ext cx="21603" cy="17434"/>
            </a:xfrm>
            <a:custGeom>
              <a:avLst/>
              <a:gdLst>
                <a:gd name="csX0" fmla="*/ 10233 w 21603"/>
                <a:gd name="csY0" fmla="*/ 379 h 17434"/>
                <a:gd name="csX1" fmla="*/ 21603 w 21603"/>
                <a:gd name="csY1" fmla="*/ 5685 h 17434"/>
                <a:gd name="csX2" fmla="*/ 21603 w 21603"/>
                <a:gd name="csY2" fmla="*/ 11749 h 17434"/>
                <a:gd name="csX3" fmla="*/ 11370 w 21603"/>
                <a:gd name="csY3" fmla="*/ 17435 h 17434"/>
                <a:gd name="csX4" fmla="*/ 0 w 21603"/>
                <a:gd name="csY4" fmla="*/ 11749 h 17434"/>
                <a:gd name="csX5" fmla="*/ 0 w 21603"/>
                <a:gd name="csY5" fmla="*/ 5306 h 17434"/>
                <a:gd name="csX6" fmla="*/ 10233 w 21603"/>
                <a:gd name="csY6" fmla="*/ 0 h 17434"/>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7434">
                  <a:moveTo>
                    <a:pt x="10233" y="379"/>
                  </a:moveTo>
                  <a:cubicBezTo>
                    <a:pt x="12507" y="379"/>
                    <a:pt x="19329" y="4548"/>
                    <a:pt x="21603" y="5685"/>
                  </a:cubicBezTo>
                  <a:lnTo>
                    <a:pt x="21603" y="11749"/>
                  </a:lnTo>
                  <a:cubicBezTo>
                    <a:pt x="21603" y="11749"/>
                    <a:pt x="11370" y="17435"/>
                    <a:pt x="11370" y="17435"/>
                  </a:cubicBezTo>
                  <a:cubicBezTo>
                    <a:pt x="9475" y="17435"/>
                    <a:pt x="1895" y="13265"/>
                    <a:pt x="0" y="11749"/>
                  </a:cubicBezTo>
                  <a:lnTo>
                    <a:pt x="0" y="5306"/>
                  </a:lnTo>
                  <a:cubicBezTo>
                    <a:pt x="3790" y="3790"/>
                    <a:pt x="6822" y="1895"/>
                    <a:pt x="10233" y="0"/>
                  </a:cubicBezTo>
                  <a:close/>
                </a:path>
              </a:pathLst>
            </a:custGeom>
            <a:solidFill>
              <a:srgbClr val="C05B0F"/>
            </a:solidFill>
            <a:ln w="37845" cap="flat">
              <a:noFill/>
              <a:prstDash val="solid"/>
              <a:miter/>
            </a:ln>
          </p:spPr>
          <p:txBody>
            <a:bodyPr/>
            <a:lstStyle/>
            <a:p>
              <a:endParaRPr lang="en-PK"/>
            </a:p>
          </p:txBody>
        </p:sp>
        <p:sp>
          <p:nvSpPr>
            <p:cNvPr id="1281" name="Freeform: Shape 1280">
              <a:extLst>
                <a:ext uri="{FF2B5EF4-FFF2-40B4-BE49-F238E27FC236}">
                  <a16:creationId xmlns:a16="http://schemas.microsoft.com/office/drawing/2014/main" id="{D56F5249-3E02-FCA8-E344-83B573B27445}"/>
                </a:ext>
              </a:extLst>
            </p:cNvPr>
            <p:cNvSpPr/>
            <p:nvPr/>
          </p:nvSpPr>
          <p:spPr>
            <a:xfrm>
              <a:off x="7612462" y="4519399"/>
              <a:ext cx="21603" cy="18192"/>
            </a:xfrm>
            <a:custGeom>
              <a:avLst/>
              <a:gdLst>
                <a:gd name="csX0" fmla="*/ 10612 w 21603"/>
                <a:gd name="csY0" fmla="*/ 379 h 18192"/>
                <a:gd name="csX1" fmla="*/ 21603 w 21603"/>
                <a:gd name="csY1" fmla="*/ 6443 h 18192"/>
                <a:gd name="csX2" fmla="*/ 21603 w 21603"/>
                <a:gd name="csY2" fmla="*/ 12507 h 18192"/>
                <a:gd name="csX3" fmla="*/ 11370 w 21603"/>
                <a:gd name="csY3" fmla="*/ 18192 h 18192"/>
                <a:gd name="csX4" fmla="*/ 0 w 21603"/>
                <a:gd name="csY4" fmla="*/ 12886 h 18192"/>
                <a:gd name="csX5" fmla="*/ 0 w 21603"/>
                <a:gd name="csY5" fmla="*/ 6064 h 18192"/>
                <a:gd name="csX6" fmla="*/ 10233 w 21603"/>
                <a:gd name="csY6" fmla="*/ 0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8192">
                  <a:moveTo>
                    <a:pt x="10612" y="379"/>
                  </a:moveTo>
                  <a:cubicBezTo>
                    <a:pt x="14023" y="2274"/>
                    <a:pt x="17813" y="4548"/>
                    <a:pt x="21603" y="6443"/>
                  </a:cubicBezTo>
                  <a:lnTo>
                    <a:pt x="21603" y="12507"/>
                  </a:lnTo>
                  <a:cubicBezTo>
                    <a:pt x="18192" y="14402"/>
                    <a:pt x="14781" y="16297"/>
                    <a:pt x="11370" y="18192"/>
                  </a:cubicBezTo>
                  <a:cubicBezTo>
                    <a:pt x="8717" y="18192"/>
                    <a:pt x="2653" y="14402"/>
                    <a:pt x="0" y="12886"/>
                  </a:cubicBezTo>
                  <a:lnTo>
                    <a:pt x="0" y="6064"/>
                  </a:lnTo>
                  <a:cubicBezTo>
                    <a:pt x="3411" y="4169"/>
                    <a:pt x="6822" y="2274"/>
                    <a:pt x="10233" y="0"/>
                  </a:cubicBezTo>
                  <a:close/>
                </a:path>
              </a:pathLst>
            </a:custGeom>
            <a:solidFill>
              <a:srgbClr val="C05B0F"/>
            </a:solidFill>
            <a:ln w="37845" cap="flat">
              <a:noFill/>
              <a:prstDash val="solid"/>
              <a:miter/>
            </a:ln>
          </p:spPr>
          <p:txBody>
            <a:bodyPr/>
            <a:lstStyle/>
            <a:p>
              <a:endParaRPr lang="en-PK"/>
            </a:p>
          </p:txBody>
        </p:sp>
        <p:sp>
          <p:nvSpPr>
            <p:cNvPr id="1282" name="Freeform: Shape 1281">
              <a:extLst>
                <a:ext uri="{FF2B5EF4-FFF2-40B4-BE49-F238E27FC236}">
                  <a16:creationId xmlns:a16="http://schemas.microsoft.com/office/drawing/2014/main" id="{16B5DAB4-FFEB-9DBF-A479-B403B705ED42}"/>
                </a:ext>
              </a:extLst>
            </p:cNvPr>
            <p:cNvSpPr/>
            <p:nvPr/>
          </p:nvSpPr>
          <p:spPr>
            <a:xfrm>
              <a:off x="7598438" y="4593685"/>
              <a:ext cx="21224" cy="17813"/>
            </a:xfrm>
            <a:custGeom>
              <a:avLst/>
              <a:gdLst>
                <a:gd name="csX0" fmla="*/ 10612 w 21224"/>
                <a:gd name="csY0" fmla="*/ 0 h 17813"/>
                <a:gd name="csX1" fmla="*/ 21224 w 21224"/>
                <a:gd name="csY1" fmla="*/ 5685 h 17813"/>
                <a:gd name="csX2" fmla="*/ 21224 w 21224"/>
                <a:gd name="csY2" fmla="*/ 12128 h 17813"/>
                <a:gd name="csX3" fmla="*/ 10991 w 21224"/>
                <a:gd name="csY3" fmla="*/ 17813 h 17813"/>
                <a:gd name="csX4" fmla="*/ 0 w 21224"/>
                <a:gd name="csY4" fmla="*/ 12128 h 17813"/>
                <a:gd name="csX5" fmla="*/ 0 w 21224"/>
                <a:gd name="csY5" fmla="*/ 5685 h 17813"/>
                <a:gd name="csX6" fmla="*/ 10612 w 21224"/>
                <a:gd name="csY6" fmla="*/ 0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7813">
                  <a:moveTo>
                    <a:pt x="10612" y="0"/>
                  </a:moveTo>
                  <a:cubicBezTo>
                    <a:pt x="10612" y="0"/>
                    <a:pt x="19708" y="4548"/>
                    <a:pt x="21224" y="5685"/>
                  </a:cubicBezTo>
                  <a:lnTo>
                    <a:pt x="21224" y="12128"/>
                  </a:lnTo>
                  <a:cubicBezTo>
                    <a:pt x="17813" y="14023"/>
                    <a:pt x="14402" y="15918"/>
                    <a:pt x="10991" y="17813"/>
                  </a:cubicBezTo>
                  <a:cubicBezTo>
                    <a:pt x="9096" y="17813"/>
                    <a:pt x="2274" y="13265"/>
                    <a:pt x="0" y="12128"/>
                  </a:cubicBezTo>
                  <a:lnTo>
                    <a:pt x="0" y="5685"/>
                  </a:lnTo>
                  <a:cubicBezTo>
                    <a:pt x="3411" y="3790"/>
                    <a:pt x="7201" y="1895"/>
                    <a:pt x="10612" y="0"/>
                  </a:cubicBezTo>
                  <a:close/>
                </a:path>
              </a:pathLst>
            </a:custGeom>
            <a:solidFill>
              <a:srgbClr val="C05B0F"/>
            </a:solidFill>
            <a:ln w="37845" cap="flat">
              <a:noFill/>
              <a:prstDash val="solid"/>
              <a:miter/>
            </a:ln>
          </p:spPr>
          <p:txBody>
            <a:bodyPr/>
            <a:lstStyle/>
            <a:p>
              <a:endParaRPr lang="en-PK"/>
            </a:p>
          </p:txBody>
        </p:sp>
        <p:sp>
          <p:nvSpPr>
            <p:cNvPr id="1283" name="Freeform: Shape 1282">
              <a:extLst>
                <a:ext uri="{FF2B5EF4-FFF2-40B4-BE49-F238E27FC236}">
                  <a16:creationId xmlns:a16="http://schemas.microsoft.com/office/drawing/2014/main" id="{886F6D02-AF9D-AA5D-EC50-D534A7CA724F}"/>
                </a:ext>
              </a:extLst>
            </p:cNvPr>
            <p:cNvSpPr/>
            <p:nvPr/>
          </p:nvSpPr>
          <p:spPr>
            <a:xfrm>
              <a:off x="7612462" y="4490595"/>
              <a:ext cx="21603" cy="18192"/>
            </a:xfrm>
            <a:custGeom>
              <a:avLst/>
              <a:gdLst>
                <a:gd name="csX0" fmla="*/ 10612 w 21603"/>
                <a:gd name="csY0" fmla="*/ 0 h 18192"/>
                <a:gd name="csX1" fmla="*/ 21603 w 21603"/>
                <a:gd name="csY1" fmla="*/ 6064 h 18192"/>
                <a:gd name="csX2" fmla="*/ 21603 w 21603"/>
                <a:gd name="csY2" fmla="*/ 12128 h 18192"/>
                <a:gd name="csX3" fmla="*/ 10612 w 21603"/>
                <a:gd name="csY3" fmla="*/ 18192 h 18192"/>
                <a:gd name="csX4" fmla="*/ 0 w 21603"/>
                <a:gd name="csY4" fmla="*/ 12128 h 18192"/>
                <a:gd name="csX5" fmla="*/ 0 w 21603"/>
                <a:gd name="csY5" fmla="*/ 6064 h 18192"/>
                <a:gd name="csX6" fmla="*/ 10612 w 21603"/>
                <a:gd name="csY6" fmla="*/ 0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8192">
                  <a:moveTo>
                    <a:pt x="10612" y="0"/>
                  </a:moveTo>
                  <a:lnTo>
                    <a:pt x="21603" y="6064"/>
                  </a:lnTo>
                  <a:lnTo>
                    <a:pt x="21603" y="12128"/>
                  </a:lnTo>
                  <a:cubicBezTo>
                    <a:pt x="18192" y="14023"/>
                    <a:pt x="14402" y="16297"/>
                    <a:pt x="10612" y="18192"/>
                  </a:cubicBezTo>
                  <a:lnTo>
                    <a:pt x="0" y="12128"/>
                  </a:lnTo>
                  <a:cubicBezTo>
                    <a:pt x="0" y="10233"/>
                    <a:pt x="0" y="7959"/>
                    <a:pt x="0" y="6064"/>
                  </a:cubicBezTo>
                  <a:lnTo>
                    <a:pt x="10612" y="0"/>
                  </a:lnTo>
                  <a:close/>
                </a:path>
              </a:pathLst>
            </a:custGeom>
            <a:solidFill>
              <a:srgbClr val="C05B0F"/>
            </a:solidFill>
            <a:ln w="37845" cap="flat">
              <a:noFill/>
              <a:prstDash val="solid"/>
              <a:miter/>
            </a:ln>
          </p:spPr>
          <p:txBody>
            <a:bodyPr/>
            <a:lstStyle/>
            <a:p>
              <a:endParaRPr lang="en-PK"/>
            </a:p>
          </p:txBody>
        </p:sp>
        <p:sp>
          <p:nvSpPr>
            <p:cNvPr id="1284" name="Freeform: Shape 1283">
              <a:extLst>
                <a:ext uri="{FF2B5EF4-FFF2-40B4-BE49-F238E27FC236}">
                  <a16:creationId xmlns:a16="http://schemas.microsoft.com/office/drawing/2014/main" id="{FB0DAAE5-F7C8-3BB5-B5E6-AC35761C2F7D}"/>
                </a:ext>
              </a:extLst>
            </p:cNvPr>
            <p:cNvSpPr/>
            <p:nvPr/>
          </p:nvSpPr>
          <p:spPr>
            <a:xfrm>
              <a:off x="7654910" y="4652810"/>
              <a:ext cx="21224" cy="17813"/>
            </a:xfrm>
            <a:custGeom>
              <a:avLst/>
              <a:gdLst>
                <a:gd name="csX0" fmla="*/ 10233 w 21224"/>
                <a:gd name="csY0" fmla="*/ 0 h 17813"/>
                <a:gd name="csX1" fmla="*/ 21224 w 21224"/>
                <a:gd name="csY1" fmla="*/ 5306 h 17813"/>
                <a:gd name="csX2" fmla="*/ 21224 w 21224"/>
                <a:gd name="csY2" fmla="*/ 12128 h 17813"/>
                <a:gd name="csX3" fmla="*/ 10991 w 21224"/>
                <a:gd name="csY3" fmla="*/ 17813 h 17813"/>
                <a:gd name="csX4" fmla="*/ 0 w 21224"/>
                <a:gd name="csY4" fmla="*/ 12128 h 17813"/>
                <a:gd name="csX5" fmla="*/ 0 w 21224"/>
                <a:gd name="csY5" fmla="*/ 5685 h 17813"/>
                <a:gd name="csX6" fmla="*/ 9854 w 21224"/>
                <a:gd name="csY6" fmla="*/ 379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7813">
                  <a:moveTo>
                    <a:pt x="10233" y="0"/>
                  </a:moveTo>
                  <a:cubicBezTo>
                    <a:pt x="10233" y="0"/>
                    <a:pt x="19329" y="4169"/>
                    <a:pt x="21224" y="5306"/>
                  </a:cubicBezTo>
                  <a:lnTo>
                    <a:pt x="21224" y="12128"/>
                  </a:lnTo>
                  <a:cubicBezTo>
                    <a:pt x="17813" y="14023"/>
                    <a:pt x="14402" y="15918"/>
                    <a:pt x="10991" y="17813"/>
                  </a:cubicBezTo>
                  <a:cubicBezTo>
                    <a:pt x="8338" y="17055"/>
                    <a:pt x="2653" y="13644"/>
                    <a:pt x="0" y="12128"/>
                  </a:cubicBezTo>
                  <a:lnTo>
                    <a:pt x="0" y="5685"/>
                  </a:lnTo>
                  <a:cubicBezTo>
                    <a:pt x="3032" y="3790"/>
                    <a:pt x="6822" y="1895"/>
                    <a:pt x="9854" y="379"/>
                  </a:cubicBezTo>
                  <a:close/>
                </a:path>
              </a:pathLst>
            </a:custGeom>
            <a:solidFill>
              <a:srgbClr val="C05B0F"/>
            </a:solidFill>
            <a:ln w="37845" cap="flat">
              <a:noFill/>
              <a:prstDash val="solid"/>
              <a:miter/>
            </a:ln>
          </p:spPr>
          <p:txBody>
            <a:bodyPr/>
            <a:lstStyle/>
            <a:p>
              <a:endParaRPr lang="en-PK"/>
            </a:p>
          </p:txBody>
        </p:sp>
        <p:sp>
          <p:nvSpPr>
            <p:cNvPr id="1285" name="Freeform: Shape 1284">
              <a:extLst>
                <a:ext uri="{FF2B5EF4-FFF2-40B4-BE49-F238E27FC236}">
                  <a16:creationId xmlns:a16="http://schemas.microsoft.com/office/drawing/2014/main" id="{7BB3D678-A632-0E82-6BFD-7B9E6221BEFD}"/>
                </a:ext>
              </a:extLst>
            </p:cNvPr>
            <p:cNvSpPr/>
            <p:nvPr/>
          </p:nvSpPr>
          <p:spPr>
            <a:xfrm>
              <a:off x="7640887" y="4608466"/>
              <a:ext cx="21224" cy="17813"/>
            </a:xfrm>
            <a:custGeom>
              <a:avLst/>
              <a:gdLst>
                <a:gd name="csX0" fmla="*/ 9854 w 21224"/>
                <a:gd name="csY0" fmla="*/ 0 h 17813"/>
                <a:gd name="csX1" fmla="*/ 21224 w 21224"/>
                <a:gd name="csY1" fmla="*/ 5685 h 17813"/>
                <a:gd name="csX2" fmla="*/ 21224 w 21224"/>
                <a:gd name="csY2" fmla="*/ 11749 h 17813"/>
                <a:gd name="csX3" fmla="*/ 10991 w 21224"/>
                <a:gd name="csY3" fmla="*/ 17813 h 17813"/>
                <a:gd name="csX4" fmla="*/ 0 w 21224"/>
                <a:gd name="csY4" fmla="*/ 12128 h 17813"/>
                <a:gd name="csX5" fmla="*/ 0 w 21224"/>
                <a:gd name="csY5" fmla="*/ 6064 h 17813"/>
                <a:gd name="csX6" fmla="*/ 9854 w 21224"/>
                <a:gd name="csY6" fmla="*/ 379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7813">
                  <a:moveTo>
                    <a:pt x="9854" y="0"/>
                  </a:moveTo>
                  <a:cubicBezTo>
                    <a:pt x="12128" y="0"/>
                    <a:pt x="18571" y="4548"/>
                    <a:pt x="21224" y="5685"/>
                  </a:cubicBezTo>
                  <a:lnTo>
                    <a:pt x="21224" y="11749"/>
                  </a:lnTo>
                  <a:cubicBezTo>
                    <a:pt x="18192" y="13644"/>
                    <a:pt x="14402" y="15918"/>
                    <a:pt x="10991" y="17813"/>
                  </a:cubicBezTo>
                  <a:cubicBezTo>
                    <a:pt x="8717" y="17434"/>
                    <a:pt x="2653" y="13265"/>
                    <a:pt x="0" y="12128"/>
                  </a:cubicBezTo>
                  <a:cubicBezTo>
                    <a:pt x="0" y="10233"/>
                    <a:pt x="0" y="7959"/>
                    <a:pt x="0" y="6064"/>
                  </a:cubicBezTo>
                  <a:lnTo>
                    <a:pt x="9854" y="379"/>
                  </a:lnTo>
                  <a:close/>
                </a:path>
              </a:pathLst>
            </a:custGeom>
            <a:solidFill>
              <a:srgbClr val="C05B0F"/>
            </a:solidFill>
            <a:ln w="37845" cap="flat">
              <a:noFill/>
              <a:prstDash val="solid"/>
              <a:miter/>
            </a:ln>
          </p:spPr>
          <p:txBody>
            <a:bodyPr/>
            <a:lstStyle/>
            <a:p>
              <a:endParaRPr lang="en-PK"/>
            </a:p>
          </p:txBody>
        </p:sp>
        <p:sp>
          <p:nvSpPr>
            <p:cNvPr id="1286" name="Freeform: Shape 1285">
              <a:extLst>
                <a:ext uri="{FF2B5EF4-FFF2-40B4-BE49-F238E27FC236}">
                  <a16:creationId xmlns:a16="http://schemas.microsoft.com/office/drawing/2014/main" id="{E403E9A4-A600-F48C-EF46-6891102CF93D}"/>
                </a:ext>
              </a:extLst>
            </p:cNvPr>
            <p:cNvSpPr/>
            <p:nvPr/>
          </p:nvSpPr>
          <p:spPr>
            <a:xfrm>
              <a:off x="7626864" y="4534560"/>
              <a:ext cx="21224" cy="17813"/>
            </a:xfrm>
            <a:custGeom>
              <a:avLst/>
              <a:gdLst>
                <a:gd name="csX0" fmla="*/ 10233 w 21224"/>
                <a:gd name="csY0" fmla="*/ 0 h 17813"/>
                <a:gd name="csX1" fmla="*/ 21224 w 21224"/>
                <a:gd name="csY1" fmla="*/ 6064 h 17813"/>
                <a:gd name="csX2" fmla="*/ 21224 w 21224"/>
                <a:gd name="csY2" fmla="*/ 12507 h 17813"/>
                <a:gd name="csX3" fmla="*/ 11370 w 21224"/>
                <a:gd name="csY3" fmla="*/ 17813 h 17813"/>
                <a:gd name="csX4" fmla="*/ 0 w 21224"/>
                <a:gd name="csY4" fmla="*/ 12128 h 17813"/>
                <a:gd name="csX5" fmla="*/ 0 w 21224"/>
                <a:gd name="csY5" fmla="*/ 5685 h 17813"/>
                <a:gd name="csX6" fmla="*/ 10233 w 21224"/>
                <a:gd name="csY6" fmla="*/ 0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7813">
                  <a:moveTo>
                    <a:pt x="10233" y="0"/>
                  </a:moveTo>
                  <a:cubicBezTo>
                    <a:pt x="12886" y="1137"/>
                    <a:pt x="18571" y="4548"/>
                    <a:pt x="21224" y="6064"/>
                  </a:cubicBezTo>
                  <a:lnTo>
                    <a:pt x="21224" y="12507"/>
                  </a:lnTo>
                  <a:cubicBezTo>
                    <a:pt x="21224" y="12507"/>
                    <a:pt x="11370" y="17813"/>
                    <a:pt x="11370" y="17813"/>
                  </a:cubicBezTo>
                  <a:cubicBezTo>
                    <a:pt x="9096" y="17813"/>
                    <a:pt x="2274" y="13644"/>
                    <a:pt x="0" y="12128"/>
                  </a:cubicBezTo>
                  <a:lnTo>
                    <a:pt x="0" y="5685"/>
                  </a:lnTo>
                  <a:cubicBezTo>
                    <a:pt x="3411" y="3790"/>
                    <a:pt x="6822" y="1895"/>
                    <a:pt x="10233" y="0"/>
                  </a:cubicBezTo>
                  <a:close/>
                </a:path>
              </a:pathLst>
            </a:custGeom>
            <a:solidFill>
              <a:srgbClr val="C05B0F"/>
            </a:solidFill>
            <a:ln w="37845" cap="flat">
              <a:noFill/>
              <a:prstDash val="solid"/>
              <a:miter/>
            </a:ln>
          </p:spPr>
          <p:txBody>
            <a:bodyPr/>
            <a:lstStyle/>
            <a:p>
              <a:endParaRPr lang="en-PK"/>
            </a:p>
          </p:txBody>
        </p:sp>
        <p:sp>
          <p:nvSpPr>
            <p:cNvPr id="1287" name="Freeform: Shape 1286">
              <a:extLst>
                <a:ext uri="{FF2B5EF4-FFF2-40B4-BE49-F238E27FC236}">
                  <a16:creationId xmlns:a16="http://schemas.microsoft.com/office/drawing/2014/main" id="{17F74BF3-5E22-8001-7902-39712E88F8DF}"/>
                </a:ext>
              </a:extLst>
            </p:cNvPr>
            <p:cNvSpPr/>
            <p:nvPr/>
          </p:nvSpPr>
          <p:spPr>
            <a:xfrm>
              <a:off x="7683336" y="4534560"/>
              <a:ext cx="21224" cy="18192"/>
            </a:xfrm>
            <a:custGeom>
              <a:avLst/>
              <a:gdLst>
                <a:gd name="csX0" fmla="*/ 10612 w 21224"/>
                <a:gd name="csY0" fmla="*/ 0 h 18192"/>
                <a:gd name="csX1" fmla="*/ 21224 w 21224"/>
                <a:gd name="csY1" fmla="*/ 5685 h 18192"/>
                <a:gd name="csX2" fmla="*/ 21224 w 21224"/>
                <a:gd name="csY2" fmla="*/ 12128 h 18192"/>
                <a:gd name="csX3" fmla="*/ 10612 w 21224"/>
                <a:gd name="csY3" fmla="*/ 18192 h 18192"/>
                <a:gd name="csX4" fmla="*/ 0 w 21224"/>
                <a:gd name="csY4" fmla="*/ 12507 h 18192"/>
                <a:gd name="csX5" fmla="*/ 0 w 21224"/>
                <a:gd name="csY5" fmla="*/ 6064 h 18192"/>
                <a:gd name="csX6" fmla="*/ 10991 w 21224"/>
                <a:gd name="csY6" fmla="*/ 0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8192">
                  <a:moveTo>
                    <a:pt x="10612" y="0"/>
                  </a:moveTo>
                  <a:cubicBezTo>
                    <a:pt x="14402" y="2274"/>
                    <a:pt x="17434" y="3790"/>
                    <a:pt x="21224" y="5685"/>
                  </a:cubicBezTo>
                  <a:lnTo>
                    <a:pt x="21224" y="12128"/>
                  </a:lnTo>
                  <a:cubicBezTo>
                    <a:pt x="21224" y="12128"/>
                    <a:pt x="10612" y="18192"/>
                    <a:pt x="10612" y="18192"/>
                  </a:cubicBezTo>
                  <a:cubicBezTo>
                    <a:pt x="7201" y="15918"/>
                    <a:pt x="3411" y="14402"/>
                    <a:pt x="0" y="12507"/>
                  </a:cubicBezTo>
                  <a:lnTo>
                    <a:pt x="0" y="6064"/>
                  </a:lnTo>
                  <a:cubicBezTo>
                    <a:pt x="3411" y="4548"/>
                    <a:pt x="7580" y="2274"/>
                    <a:pt x="10991" y="0"/>
                  </a:cubicBezTo>
                  <a:close/>
                </a:path>
              </a:pathLst>
            </a:custGeom>
            <a:solidFill>
              <a:srgbClr val="C05B0F"/>
            </a:solidFill>
            <a:ln w="37845" cap="flat">
              <a:noFill/>
              <a:prstDash val="solid"/>
              <a:miter/>
            </a:ln>
          </p:spPr>
          <p:txBody>
            <a:bodyPr/>
            <a:lstStyle/>
            <a:p>
              <a:endParaRPr lang="en-PK"/>
            </a:p>
          </p:txBody>
        </p:sp>
        <p:sp>
          <p:nvSpPr>
            <p:cNvPr id="1288" name="Freeform: Shape 1287">
              <a:extLst>
                <a:ext uri="{FF2B5EF4-FFF2-40B4-BE49-F238E27FC236}">
                  <a16:creationId xmlns:a16="http://schemas.microsoft.com/office/drawing/2014/main" id="{AB845A69-0141-368F-46B7-6F0BAE9E00C4}"/>
                </a:ext>
              </a:extLst>
            </p:cNvPr>
            <p:cNvSpPr/>
            <p:nvPr/>
          </p:nvSpPr>
          <p:spPr>
            <a:xfrm>
              <a:off x="7640508" y="4578903"/>
              <a:ext cx="21603" cy="17813"/>
            </a:xfrm>
            <a:custGeom>
              <a:avLst/>
              <a:gdLst>
                <a:gd name="csX0" fmla="*/ 10991 w 21603"/>
                <a:gd name="csY0" fmla="*/ 0 h 17813"/>
                <a:gd name="csX1" fmla="*/ 21603 w 21603"/>
                <a:gd name="csY1" fmla="*/ 6064 h 17813"/>
                <a:gd name="csX2" fmla="*/ 21603 w 21603"/>
                <a:gd name="csY2" fmla="*/ 12128 h 17813"/>
                <a:gd name="csX3" fmla="*/ 10612 w 21603"/>
                <a:gd name="csY3" fmla="*/ 17813 h 17813"/>
                <a:gd name="csX4" fmla="*/ 0 w 21603"/>
                <a:gd name="csY4" fmla="*/ 11749 h 17813"/>
                <a:gd name="csX5" fmla="*/ 0 w 21603"/>
                <a:gd name="csY5" fmla="*/ 6064 h 17813"/>
                <a:gd name="csX6" fmla="*/ 10612 w 21603"/>
                <a:gd name="csY6" fmla="*/ 0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7813">
                  <a:moveTo>
                    <a:pt x="10991" y="0"/>
                  </a:moveTo>
                  <a:cubicBezTo>
                    <a:pt x="14402" y="1895"/>
                    <a:pt x="18192" y="4169"/>
                    <a:pt x="21603" y="6064"/>
                  </a:cubicBezTo>
                  <a:lnTo>
                    <a:pt x="21603" y="12128"/>
                  </a:lnTo>
                  <a:cubicBezTo>
                    <a:pt x="17813" y="14402"/>
                    <a:pt x="14781" y="15918"/>
                    <a:pt x="10612" y="17813"/>
                  </a:cubicBezTo>
                  <a:lnTo>
                    <a:pt x="0" y="11749"/>
                  </a:lnTo>
                  <a:lnTo>
                    <a:pt x="0" y="6064"/>
                  </a:lnTo>
                  <a:cubicBezTo>
                    <a:pt x="3411" y="4169"/>
                    <a:pt x="7201" y="1895"/>
                    <a:pt x="10612" y="0"/>
                  </a:cubicBezTo>
                  <a:close/>
                </a:path>
              </a:pathLst>
            </a:custGeom>
            <a:solidFill>
              <a:srgbClr val="C05B0F"/>
            </a:solidFill>
            <a:ln w="37845" cap="flat">
              <a:noFill/>
              <a:prstDash val="solid"/>
              <a:miter/>
            </a:ln>
          </p:spPr>
          <p:txBody>
            <a:bodyPr/>
            <a:lstStyle/>
            <a:p>
              <a:endParaRPr lang="en-PK"/>
            </a:p>
          </p:txBody>
        </p:sp>
        <p:sp>
          <p:nvSpPr>
            <p:cNvPr id="1289" name="Freeform: Shape 1288">
              <a:extLst>
                <a:ext uri="{FF2B5EF4-FFF2-40B4-BE49-F238E27FC236}">
                  <a16:creationId xmlns:a16="http://schemas.microsoft.com/office/drawing/2014/main" id="{E072CABF-CF9B-36C7-2418-30E887E81417}"/>
                </a:ext>
              </a:extLst>
            </p:cNvPr>
            <p:cNvSpPr/>
            <p:nvPr/>
          </p:nvSpPr>
          <p:spPr>
            <a:xfrm>
              <a:off x="7640887" y="4490595"/>
              <a:ext cx="21603" cy="17813"/>
            </a:xfrm>
            <a:custGeom>
              <a:avLst/>
              <a:gdLst>
                <a:gd name="csX0" fmla="*/ 10233 w 21603"/>
                <a:gd name="csY0" fmla="*/ 0 h 17813"/>
                <a:gd name="csX1" fmla="*/ 21603 w 21603"/>
                <a:gd name="csY1" fmla="*/ 6064 h 17813"/>
                <a:gd name="csX2" fmla="*/ 21603 w 21603"/>
                <a:gd name="csY2" fmla="*/ 12128 h 17813"/>
                <a:gd name="csX3" fmla="*/ 10612 w 21603"/>
                <a:gd name="csY3" fmla="*/ 17813 h 17813"/>
                <a:gd name="csX4" fmla="*/ 0 w 21603"/>
                <a:gd name="csY4" fmla="*/ 11749 h 17813"/>
                <a:gd name="csX5" fmla="*/ 0 w 21603"/>
                <a:gd name="csY5" fmla="*/ 6064 h 17813"/>
                <a:gd name="csX6" fmla="*/ 10233 w 21603"/>
                <a:gd name="csY6" fmla="*/ 0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7813">
                  <a:moveTo>
                    <a:pt x="10233" y="0"/>
                  </a:moveTo>
                  <a:cubicBezTo>
                    <a:pt x="14023" y="1895"/>
                    <a:pt x="17813" y="4169"/>
                    <a:pt x="21603" y="6064"/>
                  </a:cubicBezTo>
                  <a:cubicBezTo>
                    <a:pt x="21603" y="7959"/>
                    <a:pt x="21603" y="10233"/>
                    <a:pt x="21603" y="12128"/>
                  </a:cubicBezTo>
                  <a:cubicBezTo>
                    <a:pt x="17434" y="14023"/>
                    <a:pt x="14781" y="15539"/>
                    <a:pt x="10612" y="17813"/>
                  </a:cubicBezTo>
                  <a:lnTo>
                    <a:pt x="0" y="11749"/>
                  </a:lnTo>
                  <a:lnTo>
                    <a:pt x="0" y="6064"/>
                  </a:lnTo>
                  <a:cubicBezTo>
                    <a:pt x="3032" y="4548"/>
                    <a:pt x="7580" y="1516"/>
                    <a:pt x="10233" y="0"/>
                  </a:cubicBezTo>
                  <a:close/>
                </a:path>
              </a:pathLst>
            </a:custGeom>
            <a:solidFill>
              <a:srgbClr val="C05B0F"/>
            </a:solidFill>
            <a:ln w="37845" cap="flat">
              <a:noFill/>
              <a:prstDash val="solid"/>
              <a:miter/>
            </a:ln>
          </p:spPr>
          <p:txBody>
            <a:bodyPr/>
            <a:lstStyle/>
            <a:p>
              <a:endParaRPr lang="en-PK"/>
            </a:p>
          </p:txBody>
        </p:sp>
        <p:sp>
          <p:nvSpPr>
            <p:cNvPr id="1290" name="Freeform: Shape 1289">
              <a:extLst>
                <a:ext uri="{FF2B5EF4-FFF2-40B4-BE49-F238E27FC236}">
                  <a16:creationId xmlns:a16="http://schemas.microsoft.com/office/drawing/2014/main" id="{3C3A74D8-7B56-D143-499C-F3EF9B80C3AA}"/>
                </a:ext>
              </a:extLst>
            </p:cNvPr>
            <p:cNvSpPr/>
            <p:nvPr/>
          </p:nvSpPr>
          <p:spPr>
            <a:xfrm>
              <a:off x="7598059" y="4504997"/>
              <a:ext cx="21224" cy="18192"/>
            </a:xfrm>
            <a:custGeom>
              <a:avLst/>
              <a:gdLst>
                <a:gd name="csX0" fmla="*/ 10991 w 21224"/>
                <a:gd name="csY0" fmla="*/ 0 h 18192"/>
                <a:gd name="csX1" fmla="*/ 21224 w 21224"/>
                <a:gd name="csY1" fmla="*/ 5685 h 18192"/>
                <a:gd name="csX2" fmla="*/ 21224 w 21224"/>
                <a:gd name="csY2" fmla="*/ 12128 h 18192"/>
                <a:gd name="csX3" fmla="*/ 10991 w 21224"/>
                <a:gd name="csY3" fmla="*/ 18192 h 18192"/>
                <a:gd name="csX4" fmla="*/ 0 w 21224"/>
                <a:gd name="csY4" fmla="*/ 12507 h 18192"/>
                <a:gd name="csX5" fmla="*/ 0 w 21224"/>
                <a:gd name="csY5" fmla="*/ 6064 h 18192"/>
                <a:gd name="csX6" fmla="*/ 10991 w 21224"/>
                <a:gd name="csY6" fmla="*/ 0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8192">
                  <a:moveTo>
                    <a:pt x="10991" y="0"/>
                  </a:moveTo>
                  <a:cubicBezTo>
                    <a:pt x="14781" y="2274"/>
                    <a:pt x="17434" y="3790"/>
                    <a:pt x="21224" y="5685"/>
                  </a:cubicBezTo>
                  <a:lnTo>
                    <a:pt x="21224" y="12128"/>
                  </a:lnTo>
                  <a:cubicBezTo>
                    <a:pt x="17813" y="14023"/>
                    <a:pt x="14402" y="15918"/>
                    <a:pt x="10991" y="18192"/>
                  </a:cubicBezTo>
                  <a:lnTo>
                    <a:pt x="0" y="12507"/>
                  </a:lnTo>
                  <a:lnTo>
                    <a:pt x="0" y="6064"/>
                  </a:lnTo>
                  <a:cubicBezTo>
                    <a:pt x="3790" y="4169"/>
                    <a:pt x="7201" y="2274"/>
                    <a:pt x="10991" y="0"/>
                  </a:cubicBezTo>
                  <a:close/>
                </a:path>
              </a:pathLst>
            </a:custGeom>
            <a:solidFill>
              <a:srgbClr val="C05B0F"/>
            </a:solidFill>
            <a:ln w="37845" cap="flat">
              <a:noFill/>
              <a:prstDash val="solid"/>
              <a:miter/>
            </a:ln>
          </p:spPr>
          <p:txBody>
            <a:bodyPr/>
            <a:lstStyle/>
            <a:p>
              <a:endParaRPr lang="en-PK"/>
            </a:p>
          </p:txBody>
        </p:sp>
        <p:sp>
          <p:nvSpPr>
            <p:cNvPr id="1291" name="Freeform: Shape 1290">
              <a:extLst>
                <a:ext uri="{FF2B5EF4-FFF2-40B4-BE49-F238E27FC236}">
                  <a16:creationId xmlns:a16="http://schemas.microsoft.com/office/drawing/2014/main" id="{2BC6E8E3-C6C1-6E37-0E31-524FABF2FF73}"/>
                </a:ext>
              </a:extLst>
            </p:cNvPr>
            <p:cNvSpPr/>
            <p:nvPr/>
          </p:nvSpPr>
          <p:spPr>
            <a:xfrm>
              <a:off x="7668933" y="4490974"/>
              <a:ext cx="21603" cy="17434"/>
            </a:xfrm>
            <a:custGeom>
              <a:avLst/>
              <a:gdLst>
                <a:gd name="csX0" fmla="*/ 10233 w 21603"/>
                <a:gd name="csY0" fmla="*/ 0 h 17434"/>
                <a:gd name="csX1" fmla="*/ 21603 w 21603"/>
                <a:gd name="csY1" fmla="*/ 5685 h 17434"/>
                <a:gd name="csX2" fmla="*/ 21603 w 21603"/>
                <a:gd name="csY2" fmla="*/ 11749 h 17434"/>
                <a:gd name="csX3" fmla="*/ 11370 w 21603"/>
                <a:gd name="csY3" fmla="*/ 17434 h 17434"/>
                <a:gd name="csX4" fmla="*/ 0 w 21603"/>
                <a:gd name="csY4" fmla="*/ 11749 h 17434"/>
                <a:gd name="csX5" fmla="*/ 0 w 21603"/>
                <a:gd name="csY5" fmla="*/ 5306 h 17434"/>
                <a:gd name="csX6" fmla="*/ 10233 w 21603"/>
                <a:gd name="csY6" fmla="*/ 0 h 17434"/>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7434">
                  <a:moveTo>
                    <a:pt x="10233" y="0"/>
                  </a:moveTo>
                  <a:cubicBezTo>
                    <a:pt x="12128" y="0"/>
                    <a:pt x="19329" y="4169"/>
                    <a:pt x="21603" y="5685"/>
                  </a:cubicBezTo>
                  <a:lnTo>
                    <a:pt x="21603" y="11749"/>
                  </a:lnTo>
                  <a:cubicBezTo>
                    <a:pt x="18192" y="13265"/>
                    <a:pt x="14402" y="15539"/>
                    <a:pt x="11370" y="17434"/>
                  </a:cubicBezTo>
                  <a:cubicBezTo>
                    <a:pt x="10233" y="17434"/>
                    <a:pt x="1895" y="12886"/>
                    <a:pt x="0" y="11749"/>
                  </a:cubicBezTo>
                  <a:lnTo>
                    <a:pt x="0" y="5306"/>
                  </a:lnTo>
                  <a:cubicBezTo>
                    <a:pt x="3411" y="3790"/>
                    <a:pt x="7201" y="1516"/>
                    <a:pt x="10233" y="0"/>
                  </a:cubicBezTo>
                  <a:close/>
                </a:path>
              </a:pathLst>
            </a:custGeom>
            <a:solidFill>
              <a:srgbClr val="C05B0F"/>
            </a:solidFill>
            <a:ln w="37845" cap="flat">
              <a:noFill/>
              <a:prstDash val="solid"/>
              <a:miter/>
            </a:ln>
          </p:spPr>
          <p:txBody>
            <a:bodyPr/>
            <a:lstStyle/>
            <a:p>
              <a:endParaRPr lang="en-PK"/>
            </a:p>
          </p:txBody>
        </p:sp>
        <p:sp>
          <p:nvSpPr>
            <p:cNvPr id="1292" name="Freeform: Shape 1291">
              <a:extLst>
                <a:ext uri="{FF2B5EF4-FFF2-40B4-BE49-F238E27FC236}">
                  <a16:creationId xmlns:a16="http://schemas.microsoft.com/office/drawing/2014/main" id="{524D26C6-0E6A-190C-C772-00C0A1813714}"/>
                </a:ext>
              </a:extLst>
            </p:cNvPr>
            <p:cNvSpPr/>
            <p:nvPr/>
          </p:nvSpPr>
          <p:spPr>
            <a:xfrm>
              <a:off x="7640508" y="4550078"/>
              <a:ext cx="21603" cy="17076"/>
            </a:xfrm>
            <a:custGeom>
              <a:avLst/>
              <a:gdLst>
                <a:gd name="csX0" fmla="*/ 9854 w 21603"/>
                <a:gd name="csY0" fmla="*/ 21 h 17076"/>
                <a:gd name="csX1" fmla="*/ 21603 w 21603"/>
                <a:gd name="csY1" fmla="*/ 5706 h 17076"/>
                <a:gd name="csX2" fmla="*/ 21603 w 21603"/>
                <a:gd name="csY2" fmla="*/ 11770 h 17076"/>
                <a:gd name="csX3" fmla="*/ 11370 w 21603"/>
                <a:gd name="csY3" fmla="*/ 17076 h 17076"/>
                <a:gd name="csX4" fmla="*/ 0 w 21603"/>
                <a:gd name="csY4" fmla="*/ 11770 h 17076"/>
                <a:gd name="csX5" fmla="*/ 0 w 21603"/>
                <a:gd name="csY5" fmla="*/ 5706 h 17076"/>
                <a:gd name="csX6" fmla="*/ 9854 w 21603"/>
                <a:gd name="csY6" fmla="*/ 400 h 17076"/>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7076">
                  <a:moveTo>
                    <a:pt x="9854" y="21"/>
                  </a:moveTo>
                  <a:cubicBezTo>
                    <a:pt x="11749" y="-358"/>
                    <a:pt x="19708" y="4569"/>
                    <a:pt x="21603" y="5706"/>
                  </a:cubicBezTo>
                  <a:lnTo>
                    <a:pt x="21603" y="11770"/>
                  </a:lnTo>
                  <a:cubicBezTo>
                    <a:pt x="21603" y="11770"/>
                    <a:pt x="11370" y="17076"/>
                    <a:pt x="11370" y="17076"/>
                  </a:cubicBezTo>
                  <a:cubicBezTo>
                    <a:pt x="9096" y="17076"/>
                    <a:pt x="2274" y="12907"/>
                    <a:pt x="0" y="11770"/>
                  </a:cubicBezTo>
                  <a:lnTo>
                    <a:pt x="0" y="5706"/>
                  </a:lnTo>
                  <a:cubicBezTo>
                    <a:pt x="3411" y="4190"/>
                    <a:pt x="6443" y="1916"/>
                    <a:pt x="9854" y="400"/>
                  </a:cubicBezTo>
                  <a:close/>
                </a:path>
              </a:pathLst>
            </a:custGeom>
            <a:solidFill>
              <a:srgbClr val="C05B0F"/>
            </a:solidFill>
            <a:ln w="37845" cap="flat">
              <a:noFill/>
              <a:prstDash val="solid"/>
              <a:miter/>
            </a:ln>
          </p:spPr>
          <p:txBody>
            <a:bodyPr/>
            <a:lstStyle/>
            <a:p>
              <a:endParaRPr lang="en-PK"/>
            </a:p>
          </p:txBody>
        </p:sp>
        <p:sp>
          <p:nvSpPr>
            <p:cNvPr id="1293" name="Freeform: Shape 1292">
              <a:extLst>
                <a:ext uri="{FF2B5EF4-FFF2-40B4-BE49-F238E27FC236}">
                  <a16:creationId xmlns:a16="http://schemas.microsoft.com/office/drawing/2014/main" id="{81356B9A-50B9-1181-B6E2-4102620C127E}"/>
                </a:ext>
              </a:extLst>
            </p:cNvPr>
            <p:cNvSpPr/>
            <p:nvPr/>
          </p:nvSpPr>
          <p:spPr>
            <a:xfrm>
              <a:off x="7626236" y="4593685"/>
              <a:ext cx="21473" cy="17813"/>
            </a:xfrm>
            <a:custGeom>
              <a:avLst/>
              <a:gdLst>
                <a:gd name="csX0" fmla="*/ 10861 w 21473"/>
                <a:gd name="csY0" fmla="*/ 0 h 17813"/>
                <a:gd name="csX1" fmla="*/ 21473 w 21473"/>
                <a:gd name="csY1" fmla="*/ 5685 h 17813"/>
                <a:gd name="csX2" fmla="*/ 21473 w 21473"/>
                <a:gd name="csY2" fmla="*/ 12128 h 17813"/>
                <a:gd name="csX3" fmla="*/ 11619 w 21473"/>
                <a:gd name="csY3" fmla="*/ 17813 h 17813"/>
                <a:gd name="csX4" fmla="*/ 10482 w 21473"/>
                <a:gd name="csY4" fmla="*/ 17813 h 17813"/>
                <a:gd name="csX5" fmla="*/ 10482 w 21473"/>
                <a:gd name="csY5" fmla="*/ 379 h 17813"/>
              </a:gdLst>
              <a:ahLst/>
              <a:cxnLst>
                <a:cxn ang="0">
                  <a:pos x="csX0" y="csY0"/>
                </a:cxn>
                <a:cxn ang="0">
                  <a:pos x="csX1" y="csY1"/>
                </a:cxn>
                <a:cxn ang="0">
                  <a:pos x="csX2" y="csY2"/>
                </a:cxn>
                <a:cxn ang="0">
                  <a:pos x="csX3" y="csY3"/>
                </a:cxn>
                <a:cxn ang="0">
                  <a:pos x="csX4" y="csY4"/>
                </a:cxn>
                <a:cxn ang="0">
                  <a:pos x="csX5" y="csY5"/>
                </a:cxn>
              </a:cxnLst>
              <a:rect l="l" t="t" r="r" b="b"/>
              <a:pathLst>
                <a:path w="21473" h="17813">
                  <a:moveTo>
                    <a:pt x="10861" y="0"/>
                  </a:moveTo>
                  <a:cubicBezTo>
                    <a:pt x="10861" y="0"/>
                    <a:pt x="19957" y="4548"/>
                    <a:pt x="21473" y="5685"/>
                  </a:cubicBezTo>
                  <a:lnTo>
                    <a:pt x="21473" y="12128"/>
                  </a:lnTo>
                  <a:cubicBezTo>
                    <a:pt x="21473" y="12128"/>
                    <a:pt x="11619" y="17813"/>
                    <a:pt x="11619" y="17813"/>
                  </a:cubicBezTo>
                  <a:cubicBezTo>
                    <a:pt x="11619" y="17813"/>
                    <a:pt x="10861" y="17813"/>
                    <a:pt x="10482" y="17813"/>
                  </a:cubicBezTo>
                  <a:cubicBezTo>
                    <a:pt x="-8468" y="8717"/>
                    <a:pt x="2523" y="4927"/>
                    <a:pt x="10482" y="379"/>
                  </a:cubicBezTo>
                  <a:close/>
                </a:path>
              </a:pathLst>
            </a:custGeom>
            <a:solidFill>
              <a:srgbClr val="C05B0F"/>
            </a:solidFill>
            <a:ln w="37845" cap="flat">
              <a:noFill/>
              <a:prstDash val="solid"/>
              <a:miter/>
            </a:ln>
          </p:spPr>
          <p:txBody>
            <a:bodyPr/>
            <a:lstStyle/>
            <a:p>
              <a:endParaRPr lang="en-PK"/>
            </a:p>
          </p:txBody>
        </p:sp>
        <p:sp>
          <p:nvSpPr>
            <p:cNvPr id="1294" name="Freeform: Shape 1293">
              <a:extLst>
                <a:ext uri="{FF2B5EF4-FFF2-40B4-BE49-F238E27FC236}">
                  <a16:creationId xmlns:a16="http://schemas.microsoft.com/office/drawing/2014/main" id="{25506F83-B79D-8A3B-8DFF-5AD826DF2160}"/>
                </a:ext>
              </a:extLst>
            </p:cNvPr>
            <p:cNvSpPr/>
            <p:nvPr/>
          </p:nvSpPr>
          <p:spPr>
            <a:xfrm>
              <a:off x="7725405" y="4608466"/>
              <a:ext cx="18571" cy="17466"/>
            </a:xfrm>
            <a:custGeom>
              <a:avLst/>
              <a:gdLst>
                <a:gd name="csX0" fmla="*/ 10233 w 18571"/>
                <a:gd name="csY0" fmla="*/ 0 h 17466"/>
                <a:gd name="csX1" fmla="*/ 18571 w 18571"/>
                <a:gd name="csY1" fmla="*/ 3790 h 17466"/>
                <a:gd name="csX2" fmla="*/ 18571 w 18571"/>
                <a:gd name="csY2" fmla="*/ 13644 h 17466"/>
                <a:gd name="csX3" fmla="*/ 10233 w 18571"/>
                <a:gd name="csY3" fmla="*/ 17434 h 17466"/>
                <a:gd name="csX4" fmla="*/ 0 w 18571"/>
                <a:gd name="csY4" fmla="*/ 11749 h 17466"/>
                <a:gd name="csX5" fmla="*/ 0 w 18571"/>
                <a:gd name="csY5" fmla="*/ 5685 h 17466"/>
                <a:gd name="csX6" fmla="*/ 10233 w 18571"/>
                <a:gd name="csY6" fmla="*/ 0 h 17466"/>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8571" h="17466">
                  <a:moveTo>
                    <a:pt x="10233" y="0"/>
                  </a:moveTo>
                  <a:cubicBezTo>
                    <a:pt x="12128" y="0"/>
                    <a:pt x="16676" y="2653"/>
                    <a:pt x="18571" y="3790"/>
                  </a:cubicBezTo>
                  <a:lnTo>
                    <a:pt x="18571" y="13644"/>
                  </a:lnTo>
                  <a:cubicBezTo>
                    <a:pt x="16676" y="14781"/>
                    <a:pt x="12507" y="17813"/>
                    <a:pt x="10233" y="17434"/>
                  </a:cubicBezTo>
                  <a:cubicBezTo>
                    <a:pt x="6443" y="15539"/>
                    <a:pt x="3790" y="14023"/>
                    <a:pt x="0" y="11749"/>
                  </a:cubicBezTo>
                  <a:lnTo>
                    <a:pt x="0" y="5685"/>
                  </a:lnTo>
                  <a:cubicBezTo>
                    <a:pt x="3411" y="3790"/>
                    <a:pt x="6822" y="1895"/>
                    <a:pt x="10233" y="0"/>
                  </a:cubicBezTo>
                  <a:close/>
                </a:path>
              </a:pathLst>
            </a:custGeom>
            <a:solidFill>
              <a:srgbClr val="C05B0F"/>
            </a:solidFill>
            <a:ln w="37845" cap="flat">
              <a:noFill/>
              <a:prstDash val="solid"/>
              <a:miter/>
            </a:ln>
          </p:spPr>
          <p:txBody>
            <a:bodyPr/>
            <a:lstStyle/>
            <a:p>
              <a:endParaRPr lang="en-PK"/>
            </a:p>
          </p:txBody>
        </p:sp>
        <p:sp>
          <p:nvSpPr>
            <p:cNvPr id="1295" name="Freeform: Shape 1294">
              <a:extLst>
                <a:ext uri="{FF2B5EF4-FFF2-40B4-BE49-F238E27FC236}">
                  <a16:creationId xmlns:a16="http://schemas.microsoft.com/office/drawing/2014/main" id="{A4C188B0-DBA4-5F3F-0A6A-26451CE3EF0D}"/>
                </a:ext>
              </a:extLst>
            </p:cNvPr>
            <p:cNvSpPr/>
            <p:nvPr/>
          </p:nvSpPr>
          <p:spPr>
            <a:xfrm>
              <a:off x="7696929" y="4431470"/>
              <a:ext cx="22412" cy="17813"/>
            </a:xfrm>
            <a:custGeom>
              <a:avLst/>
              <a:gdLst>
                <a:gd name="csX0" fmla="*/ 10663 w 22412"/>
                <a:gd name="csY0" fmla="*/ 379 h 17813"/>
                <a:gd name="csX1" fmla="*/ 22412 w 22412"/>
                <a:gd name="csY1" fmla="*/ 11370 h 17813"/>
                <a:gd name="csX2" fmla="*/ 11421 w 22412"/>
                <a:gd name="csY2" fmla="*/ 17813 h 17813"/>
                <a:gd name="csX3" fmla="*/ 50 w 22412"/>
                <a:gd name="csY3" fmla="*/ 6822 h 17813"/>
                <a:gd name="csX4" fmla="*/ 10663 w 22412"/>
                <a:gd name="csY4" fmla="*/ 0 h 17813"/>
              </a:gdLst>
              <a:ahLst/>
              <a:cxnLst>
                <a:cxn ang="0">
                  <a:pos x="csX0" y="csY0"/>
                </a:cxn>
                <a:cxn ang="0">
                  <a:pos x="csX1" y="csY1"/>
                </a:cxn>
                <a:cxn ang="0">
                  <a:pos x="csX2" y="csY2"/>
                </a:cxn>
                <a:cxn ang="0">
                  <a:pos x="csX3" y="csY3"/>
                </a:cxn>
                <a:cxn ang="0">
                  <a:pos x="csX4" y="csY4"/>
                </a:cxn>
              </a:cxnLst>
              <a:rect l="l" t="t" r="r" b="b"/>
              <a:pathLst>
                <a:path w="22412" h="17813">
                  <a:moveTo>
                    <a:pt x="10663" y="379"/>
                  </a:moveTo>
                  <a:cubicBezTo>
                    <a:pt x="13695" y="1137"/>
                    <a:pt x="20138" y="8717"/>
                    <a:pt x="22412" y="11370"/>
                  </a:cubicBezTo>
                  <a:cubicBezTo>
                    <a:pt x="19380" y="13644"/>
                    <a:pt x="14832" y="15918"/>
                    <a:pt x="11421" y="17813"/>
                  </a:cubicBezTo>
                  <a:cubicBezTo>
                    <a:pt x="7252" y="16676"/>
                    <a:pt x="-707" y="12507"/>
                    <a:pt x="50" y="6822"/>
                  </a:cubicBezTo>
                  <a:cubicBezTo>
                    <a:pt x="1567" y="4169"/>
                    <a:pt x="7631" y="1516"/>
                    <a:pt x="10663" y="0"/>
                  </a:cubicBezTo>
                  <a:close/>
                </a:path>
              </a:pathLst>
            </a:custGeom>
            <a:solidFill>
              <a:srgbClr val="C05B0F"/>
            </a:solidFill>
            <a:ln w="37845" cap="flat">
              <a:noFill/>
              <a:prstDash val="solid"/>
              <a:miter/>
            </a:ln>
          </p:spPr>
          <p:txBody>
            <a:bodyPr/>
            <a:lstStyle/>
            <a:p>
              <a:endParaRPr lang="en-PK"/>
            </a:p>
          </p:txBody>
        </p:sp>
        <p:sp>
          <p:nvSpPr>
            <p:cNvPr id="1296" name="Freeform: Shape 1295">
              <a:extLst>
                <a:ext uri="{FF2B5EF4-FFF2-40B4-BE49-F238E27FC236}">
                  <a16:creationId xmlns:a16="http://schemas.microsoft.com/office/drawing/2014/main" id="{E0C6F979-AFA2-A816-9135-9E17D4AE6369}"/>
                </a:ext>
              </a:extLst>
            </p:cNvPr>
            <p:cNvSpPr/>
            <p:nvPr/>
          </p:nvSpPr>
          <p:spPr>
            <a:xfrm>
              <a:off x="7725405" y="4637650"/>
              <a:ext cx="18571" cy="17476"/>
            </a:xfrm>
            <a:custGeom>
              <a:avLst/>
              <a:gdLst>
                <a:gd name="csX0" fmla="*/ 10233 w 18571"/>
                <a:gd name="csY0" fmla="*/ 379 h 17476"/>
                <a:gd name="csX1" fmla="*/ 18571 w 18571"/>
                <a:gd name="csY1" fmla="*/ 4169 h 17476"/>
                <a:gd name="csX2" fmla="*/ 18571 w 18571"/>
                <a:gd name="csY2" fmla="*/ 14023 h 17476"/>
                <a:gd name="csX3" fmla="*/ 10233 w 18571"/>
                <a:gd name="csY3" fmla="*/ 17434 h 17476"/>
                <a:gd name="csX4" fmla="*/ 0 w 18571"/>
                <a:gd name="csY4" fmla="*/ 12128 h 17476"/>
                <a:gd name="csX5" fmla="*/ 0 w 18571"/>
                <a:gd name="csY5" fmla="*/ 5685 h 17476"/>
                <a:gd name="csX6" fmla="*/ 10233 w 18571"/>
                <a:gd name="csY6" fmla="*/ 0 h 17476"/>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8571" h="17476">
                  <a:moveTo>
                    <a:pt x="10233" y="379"/>
                  </a:moveTo>
                  <a:cubicBezTo>
                    <a:pt x="12128" y="379"/>
                    <a:pt x="16676" y="3032"/>
                    <a:pt x="18571" y="4169"/>
                  </a:cubicBezTo>
                  <a:lnTo>
                    <a:pt x="18571" y="14023"/>
                  </a:lnTo>
                  <a:cubicBezTo>
                    <a:pt x="15918" y="15539"/>
                    <a:pt x="13265" y="17813"/>
                    <a:pt x="10233" y="17434"/>
                  </a:cubicBezTo>
                  <a:cubicBezTo>
                    <a:pt x="6443" y="15539"/>
                    <a:pt x="3790" y="14023"/>
                    <a:pt x="0" y="12128"/>
                  </a:cubicBezTo>
                  <a:lnTo>
                    <a:pt x="0" y="5685"/>
                  </a:lnTo>
                  <a:cubicBezTo>
                    <a:pt x="3411" y="3790"/>
                    <a:pt x="6822" y="1895"/>
                    <a:pt x="10233" y="0"/>
                  </a:cubicBezTo>
                  <a:close/>
                </a:path>
              </a:pathLst>
            </a:custGeom>
            <a:solidFill>
              <a:srgbClr val="C05B0F"/>
            </a:solidFill>
            <a:ln w="37845" cap="flat">
              <a:noFill/>
              <a:prstDash val="solid"/>
              <a:miter/>
            </a:ln>
          </p:spPr>
          <p:txBody>
            <a:bodyPr/>
            <a:lstStyle/>
            <a:p>
              <a:endParaRPr lang="en-PK"/>
            </a:p>
          </p:txBody>
        </p:sp>
        <p:sp>
          <p:nvSpPr>
            <p:cNvPr id="1297" name="Freeform: Shape 1296">
              <a:extLst>
                <a:ext uri="{FF2B5EF4-FFF2-40B4-BE49-F238E27FC236}">
                  <a16:creationId xmlns:a16="http://schemas.microsoft.com/office/drawing/2014/main" id="{3BDCEDC3-72C7-9870-A4A3-8B250CBF84D8}"/>
                </a:ext>
              </a:extLst>
            </p:cNvPr>
            <p:cNvSpPr/>
            <p:nvPr/>
          </p:nvSpPr>
          <p:spPr>
            <a:xfrm>
              <a:off x="7725784" y="4549720"/>
              <a:ext cx="18192" cy="17434"/>
            </a:xfrm>
            <a:custGeom>
              <a:avLst/>
              <a:gdLst>
                <a:gd name="csX0" fmla="*/ 10233 w 18192"/>
                <a:gd name="csY0" fmla="*/ 0 h 17434"/>
                <a:gd name="csX1" fmla="*/ 18192 w 18192"/>
                <a:gd name="csY1" fmla="*/ 3790 h 17434"/>
                <a:gd name="csX2" fmla="*/ 18192 w 18192"/>
                <a:gd name="csY2" fmla="*/ 13644 h 17434"/>
                <a:gd name="csX3" fmla="*/ 10233 w 18192"/>
                <a:gd name="csY3" fmla="*/ 17435 h 17434"/>
                <a:gd name="csX4" fmla="*/ 0 w 18192"/>
                <a:gd name="csY4" fmla="*/ 12128 h 17434"/>
                <a:gd name="csX5" fmla="*/ 0 w 18192"/>
                <a:gd name="csY5" fmla="*/ 5685 h 17434"/>
                <a:gd name="csX6" fmla="*/ 10612 w 18192"/>
                <a:gd name="csY6" fmla="*/ 0 h 17434"/>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8192" h="17434">
                  <a:moveTo>
                    <a:pt x="10233" y="0"/>
                  </a:moveTo>
                  <a:cubicBezTo>
                    <a:pt x="10233" y="0"/>
                    <a:pt x="16297" y="3032"/>
                    <a:pt x="18192" y="3790"/>
                  </a:cubicBezTo>
                  <a:cubicBezTo>
                    <a:pt x="18192" y="7201"/>
                    <a:pt x="18192" y="10612"/>
                    <a:pt x="18192" y="13644"/>
                  </a:cubicBezTo>
                  <a:cubicBezTo>
                    <a:pt x="15918" y="15160"/>
                    <a:pt x="12507" y="17435"/>
                    <a:pt x="10233" y="17435"/>
                  </a:cubicBezTo>
                  <a:cubicBezTo>
                    <a:pt x="6822" y="15539"/>
                    <a:pt x="3411" y="13644"/>
                    <a:pt x="0" y="12128"/>
                  </a:cubicBezTo>
                  <a:lnTo>
                    <a:pt x="0" y="5685"/>
                  </a:lnTo>
                  <a:cubicBezTo>
                    <a:pt x="3411" y="4169"/>
                    <a:pt x="7201" y="1895"/>
                    <a:pt x="10612" y="0"/>
                  </a:cubicBezTo>
                  <a:close/>
                </a:path>
              </a:pathLst>
            </a:custGeom>
            <a:solidFill>
              <a:srgbClr val="C05B0F"/>
            </a:solidFill>
            <a:ln w="37845" cap="flat">
              <a:noFill/>
              <a:prstDash val="solid"/>
              <a:miter/>
            </a:ln>
          </p:spPr>
          <p:txBody>
            <a:bodyPr/>
            <a:lstStyle/>
            <a:p>
              <a:endParaRPr lang="en-PK"/>
            </a:p>
          </p:txBody>
        </p:sp>
        <p:sp>
          <p:nvSpPr>
            <p:cNvPr id="1298" name="Freeform: Shape 1297">
              <a:extLst>
                <a:ext uri="{FF2B5EF4-FFF2-40B4-BE49-F238E27FC236}">
                  <a16:creationId xmlns:a16="http://schemas.microsoft.com/office/drawing/2014/main" id="{18F273D7-E374-8271-8DE8-9F2BA56AAD1A}"/>
                </a:ext>
              </a:extLst>
            </p:cNvPr>
            <p:cNvSpPr/>
            <p:nvPr/>
          </p:nvSpPr>
          <p:spPr>
            <a:xfrm>
              <a:off x="7725405" y="4667591"/>
              <a:ext cx="18571" cy="17837"/>
            </a:xfrm>
            <a:custGeom>
              <a:avLst/>
              <a:gdLst>
                <a:gd name="csX0" fmla="*/ 10233 w 18571"/>
                <a:gd name="csY0" fmla="*/ 0 h 17837"/>
                <a:gd name="csX1" fmla="*/ 18571 w 18571"/>
                <a:gd name="csY1" fmla="*/ 3790 h 17837"/>
                <a:gd name="csX2" fmla="*/ 18571 w 18571"/>
                <a:gd name="csY2" fmla="*/ 14023 h 17837"/>
                <a:gd name="csX3" fmla="*/ 10233 w 18571"/>
                <a:gd name="csY3" fmla="*/ 17813 h 17837"/>
                <a:gd name="csX4" fmla="*/ 0 w 18571"/>
                <a:gd name="csY4" fmla="*/ 12128 h 17837"/>
                <a:gd name="csX5" fmla="*/ 0 w 18571"/>
                <a:gd name="csY5" fmla="*/ 6064 h 17837"/>
                <a:gd name="csX6" fmla="*/ 10233 w 18571"/>
                <a:gd name="csY6" fmla="*/ 379 h 17837"/>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8571" h="17837">
                  <a:moveTo>
                    <a:pt x="10233" y="0"/>
                  </a:moveTo>
                  <a:cubicBezTo>
                    <a:pt x="12507" y="0"/>
                    <a:pt x="16297" y="2653"/>
                    <a:pt x="18571" y="3790"/>
                  </a:cubicBezTo>
                  <a:lnTo>
                    <a:pt x="18571" y="14023"/>
                  </a:lnTo>
                  <a:cubicBezTo>
                    <a:pt x="18571" y="14023"/>
                    <a:pt x="12128" y="18192"/>
                    <a:pt x="10233" y="17813"/>
                  </a:cubicBezTo>
                  <a:lnTo>
                    <a:pt x="0" y="12128"/>
                  </a:lnTo>
                  <a:lnTo>
                    <a:pt x="0" y="6064"/>
                  </a:lnTo>
                  <a:cubicBezTo>
                    <a:pt x="0" y="6064"/>
                    <a:pt x="10233" y="379"/>
                    <a:pt x="10233" y="379"/>
                  </a:cubicBezTo>
                  <a:close/>
                </a:path>
              </a:pathLst>
            </a:custGeom>
            <a:solidFill>
              <a:srgbClr val="C05B0F"/>
            </a:solidFill>
            <a:ln w="37845" cap="flat">
              <a:noFill/>
              <a:prstDash val="solid"/>
              <a:miter/>
            </a:ln>
          </p:spPr>
          <p:txBody>
            <a:bodyPr/>
            <a:lstStyle/>
            <a:p>
              <a:endParaRPr lang="en-PK"/>
            </a:p>
          </p:txBody>
        </p:sp>
        <p:sp>
          <p:nvSpPr>
            <p:cNvPr id="1299" name="Freeform: Shape 1298">
              <a:extLst>
                <a:ext uri="{FF2B5EF4-FFF2-40B4-BE49-F238E27FC236}">
                  <a16:creationId xmlns:a16="http://schemas.microsoft.com/office/drawing/2014/main" id="{C0C6DB0F-3F1A-10A4-97D1-12146FF7D74B}"/>
                </a:ext>
              </a:extLst>
            </p:cNvPr>
            <p:cNvSpPr/>
            <p:nvPr/>
          </p:nvSpPr>
          <p:spPr>
            <a:xfrm>
              <a:off x="7725405" y="4519779"/>
              <a:ext cx="18571" cy="17476"/>
            </a:xfrm>
            <a:custGeom>
              <a:avLst/>
              <a:gdLst>
                <a:gd name="csX0" fmla="*/ 10991 w 18571"/>
                <a:gd name="csY0" fmla="*/ 379 h 17476"/>
                <a:gd name="csX1" fmla="*/ 18571 w 18571"/>
                <a:gd name="csY1" fmla="*/ 4169 h 17476"/>
                <a:gd name="csX2" fmla="*/ 18571 w 18571"/>
                <a:gd name="csY2" fmla="*/ 14023 h 17476"/>
                <a:gd name="csX3" fmla="*/ 9854 w 18571"/>
                <a:gd name="csY3" fmla="*/ 17434 h 17476"/>
                <a:gd name="csX4" fmla="*/ 0 w 18571"/>
                <a:gd name="csY4" fmla="*/ 11749 h 17476"/>
                <a:gd name="csX5" fmla="*/ 0 w 18571"/>
                <a:gd name="csY5" fmla="*/ 5685 h 17476"/>
                <a:gd name="csX6" fmla="*/ 10991 w 18571"/>
                <a:gd name="csY6" fmla="*/ 0 h 17476"/>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8571" h="17476">
                  <a:moveTo>
                    <a:pt x="10991" y="379"/>
                  </a:moveTo>
                  <a:lnTo>
                    <a:pt x="18571" y="4169"/>
                  </a:lnTo>
                  <a:lnTo>
                    <a:pt x="18571" y="14023"/>
                  </a:lnTo>
                  <a:cubicBezTo>
                    <a:pt x="15918" y="15539"/>
                    <a:pt x="12886" y="17813"/>
                    <a:pt x="9854" y="17434"/>
                  </a:cubicBezTo>
                  <a:cubicBezTo>
                    <a:pt x="6443" y="15539"/>
                    <a:pt x="3032" y="13644"/>
                    <a:pt x="0" y="11749"/>
                  </a:cubicBezTo>
                  <a:lnTo>
                    <a:pt x="0" y="5685"/>
                  </a:lnTo>
                  <a:cubicBezTo>
                    <a:pt x="0" y="5685"/>
                    <a:pt x="10991" y="0"/>
                    <a:pt x="10991" y="0"/>
                  </a:cubicBezTo>
                  <a:close/>
                </a:path>
              </a:pathLst>
            </a:custGeom>
            <a:solidFill>
              <a:srgbClr val="C05B0F"/>
            </a:solidFill>
            <a:ln w="37845" cap="flat">
              <a:noFill/>
              <a:prstDash val="solid"/>
              <a:miter/>
            </a:ln>
          </p:spPr>
          <p:txBody>
            <a:bodyPr/>
            <a:lstStyle/>
            <a:p>
              <a:endParaRPr lang="en-PK"/>
            </a:p>
          </p:txBody>
        </p:sp>
        <p:sp>
          <p:nvSpPr>
            <p:cNvPr id="1300" name="Freeform: Shape 1299">
              <a:extLst>
                <a:ext uri="{FF2B5EF4-FFF2-40B4-BE49-F238E27FC236}">
                  <a16:creationId xmlns:a16="http://schemas.microsoft.com/office/drawing/2014/main" id="{BEBBDD81-13AE-1502-34D0-9638AC80E6C6}"/>
                </a:ext>
              </a:extLst>
            </p:cNvPr>
            <p:cNvSpPr/>
            <p:nvPr/>
          </p:nvSpPr>
          <p:spPr>
            <a:xfrm>
              <a:off x="7725405" y="4489837"/>
              <a:ext cx="18571" cy="17946"/>
            </a:xfrm>
            <a:custGeom>
              <a:avLst/>
              <a:gdLst>
                <a:gd name="csX0" fmla="*/ 10991 w 18571"/>
                <a:gd name="csY0" fmla="*/ 379 h 17946"/>
                <a:gd name="csX1" fmla="*/ 17434 w 18571"/>
                <a:gd name="csY1" fmla="*/ 4169 h 17946"/>
                <a:gd name="csX2" fmla="*/ 18571 w 18571"/>
                <a:gd name="csY2" fmla="*/ 14402 h 17946"/>
                <a:gd name="csX3" fmla="*/ 9854 w 18571"/>
                <a:gd name="csY3" fmla="*/ 17813 h 17946"/>
                <a:gd name="csX4" fmla="*/ 0 w 18571"/>
                <a:gd name="csY4" fmla="*/ 12507 h 17946"/>
                <a:gd name="csX5" fmla="*/ 0 w 18571"/>
                <a:gd name="csY5" fmla="*/ 6064 h 17946"/>
                <a:gd name="csX6" fmla="*/ 10612 w 18571"/>
                <a:gd name="csY6" fmla="*/ 0 h 17946"/>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8571" h="17946">
                  <a:moveTo>
                    <a:pt x="10991" y="379"/>
                  </a:moveTo>
                  <a:cubicBezTo>
                    <a:pt x="10991" y="379"/>
                    <a:pt x="15918" y="3411"/>
                    <a:pt x="17434" y="4169"/>
                  </a:cubicBezTo>
                  <a:cubicBezTo>
                    <a:pt x="17813" y="7201"/>
                    <a:pt x="18192" y="11370"/>
                    <a:pt x="18571" y="14402"/>
                  </a:cubicBezTo>
                  <a:cubicBezTo>
                    <a:pt x="16297" y="15918"/>
                    <a:pt x="12507" y="18571"/>
                    <a:pt x="9854" y="17813"/>
                  </a:cubicBezTo>
                  <a:lnTo>
                    <a:pt x="0" y="12507"/>
                  </a:lnTo>
                  <a:lnTo>
                    <a:pt x="0" y="6064"/>
                  </a:lnTo>
                  <a:cubicBezTo>
                    <a:pt x="0" y="6064"/>
                    <a:pt x="10612" y="0"/>
                    <a:pt x="10612" y="0"/>
                  </a:cubicBezTo>
                  <a:close/>
                </a:path>
              </a:pathLst>
            </a:custGeom>
            <a:solidFill>
              <a:srgbClr val="C05B0F"/>
            </a:solidFill>
            <a:ln w="37845" cap="flat">
              <a:noFill/>
              <a:prstDash val="solid"/>
              <a:miter/>
            </a:ln>
          </p:spPr>
          <p:txBody>
            <a:bodyPr/>
            <a:lstStyle/>
            <a:p>
              <a:endParaRPr lang="en-PK"/>
            </a:p>
          </p:txBody>
        </p:sp>
        <p:sp>
          <p:nvSpPr>
            <p:cNvPr id="1301" name="Freeform: Shape 1300">
              <a:extLst>
                <a:ext uri="{FF2B5EF4-FFF2-40B4-BE49-F238E27FC236}">
                  <a16:creationId xmlns:a16="http://schemas.microsoft.com/office/drawing/2014/main" id="{BCD2D514-DCE8-711D-99A5-5EAFDF3741E2}"/>
                </a:ext>
              </a:extLst>
            </p:cNvPr>
            <p:cNvSpPr/>
            <p:nvPr/>
          </p:nvSpPr>
          <p:spPr>
            <a:xfrm>
              <a:off x="7725405" y="4578524"/>
              <a:ext cx="18571" cy="18192"/>
            </a:xfrm>
            <a:custGeom>
              <a:avLst/>
              <a:gdLst>
                <a:gd name="csX0" fmla="*/ 10991 w 18571"/>
                <a:gd name="csY0" fmla="*/ 379 h 18192"/>
                <a:gd name="csX1" fmla="*/ 18571 w 18571"/>
                <a:gd name="csY1" fmla="*/ 4548 h 18192"/>
                <a:gd name="csX2" fmla="*/ 18571 w 18571"/>
                <a:gd name="csY2" fmla="*/ 14023 h 18192"/>
                <a:gd name="csX3" fmla="*/ 9854 w 18571"/>
                <a:gd name="csY3" fmla="*/ 18192 h 18192"/>
                <a:gd name="csX4" fmla="*/ 0 w 18571"/>
                <a:gd name="csY4" fmla="*/ 12507 h 18192"/>
                <a:gd name="csX5" fmla="*/ 0 w 18571"/>
                <a:gd name="csY5" fmla="*/ 6064 h 18192"/>
                <a:gd name="csX6" fmla="*/ 10612 w 18571"/>
                <a:gd name="csY6" fmla="*/ 0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8571" h="18192">
                  <a:moveTo>
                    <a:pt x="10991" y="379"/>
                  </a:moveTo>
                  <a:cubicBezTo>
                    <a:pt x="13644" y="1895"/>
                    <a:pt x="15918" y="3032"/>
                    <a:pt x="18571" y="4548"/>
                  </a:cubicBezTo>
                  <a:lnTo>
                    <a:pt x="18571" y="14023"/>
                  </a:lnTo>
                  <a:cubicBezTo>
                    <a:pt x="16297" y="15539"/>
                    <a:pt x="12507" y="18192"/>
                    <a:pt x="9854" y="18192"/>
                  </a:cubicBezTo>
                  <a:lnTo>
                    <a:pt x="0" y="12507"/>
                  </a:lnTo>
                  <a:lnTo>
                    <a:pt x="0" y="6064"/>
                  </a:lnTo>
                  <a:cubicBezTo>
                    <a:pt x="3790" y="4169"/>
                    <a:pt x="6822" y="2274"/>
                    <a:pt x="10612" y="0"/>
                  </a:cubicBezTo>
                  <a:close/>
                </a:path>
              </a:pathLst>
            </a:custGeom>
            <a:solidFill>
              <a:srgbClr val="C05B0F"/>
            </a:solidFill>
            <a:ln w="37845" cap="flat">
              <a:noFill/>
              <a:prstDash val="solid"/>
              <a:miter/>
            </a:ln>
          </p:spPr>
          <p:txBody>
            <a:bodyPr/>
            <a:lstStyle/>
            <a:p>
              <a:endParaRPr lang="en-PK"/>
            </a:p>
          </p:txBody>
        </p:sp>
        <p:sp>
          <p:nvSpPr>
            <p:cNvPr id="1302" name="Freeform: Shape 1301">
              <a:extLst>
                <a:ext uri="{FF2B5EF4-FFF2-40B4-BE49-F238E27FC236}">
                  <a16:creationId xmlns:a16="http://schemas.microsoft.com/office/drawing/2014/main" id="{AA90463F-4EE0-6675-EBEB-3FCD52F8523F}"/>
                </a:ext>
              </a:extLst>
            </p:cNvPr>
            <p:cNvSpPr/>
            <p:nvPr/>
          </p:nvSpPr>
          <p:spPr>
            <a:xfrm>
              <a:off x="7725379" y="4726716"/>
              <a:ext cx="18218" cy="17434"/>
            </a:xfrm>
            <a:custGeom>
              <a:avLst/>
              <a:gdLst>
                <a:gd name="csX0" fmla="*/ 10638 w 18218"/>
                <a:gd name="csY0" fmla="*/ 0 h 17434"/>
                <a:gd name="csX1" fmla="*/ 18218 w 18218"/>
                <a:gd name="csY1" fmla="*/ 3790 h 17434"/>
                <a:gd name="csX2" fmla="*/ 18218 w 18218"/>
                <a:gd name="csY2" fmla="*/ 13265 h 17434"/>
                <a:gd name="csX3" fmla="*/ 10259 w 18218"/>
                <a:gd name="csY3" fmla="*/ 17434 h 17434"/>
                <a:gd name="csX4" fmla="*/ 26 w 18218"/>
                <a:gd name="csY4" fmla="*/ 11749 h 17434"/>
                <a:gd name="csX5" fmla="*/ 10638 w 18218"/>
                <a:gd name="csY5" fmla="*/ 0 h 17434"/>
              </a:gdLst>
              <a:ahLst/>
              <a:cxnLst>
                <a:cxn ang="0">
                  <a:pos x="csX0" y="csY0"/>
                </a:cxn>
                <a:cxn ang="0">
                  <a:pos x="csX1" y="csY1"/>
                </a:cxn>
                <a:cxn ang="0">
                  <a:pos x="csX2" y="csY2"/>
                </a:cxn>
                <a:cxn ang="0">
                  <a:pos x="csX3" y="csY3"/>
                </a:cxn>
                <a:cxn ang="0">
                  <a:pos x="csX4" y="csY4"/>
                </a:cxn>
                <a:cxn ang="0">
                  <a:pos x="csX5" y="csY5"/>
                </a:cxn>
              </a:cxnLst>
              <a:rect l="l" t="t" r="r" b="b"/>
              <a:pathLst>
                <a:path w="18218" h="17434">
                  <a:moveTo>
                    <a:pt x="10638" y="0"/>
                  </a:moveTo>
                  <a:cubicBezTo>
                    <a:pt x="10638" y="0"/>
                    <a:pt x="16702" y="3032"/>
                    <a:pt x="18218" y="3790"/>
                  </a:cubicBezTo>
                  <a:lnTo>
                    <a:pt x="18218" y="13265"/>
                  </a:lnTo>
                  <a:cubicBezTo>
                    <a:pt x="16323" y="14781"/>
                    <a:pt x="12912" y="17434"/>
                    <a:pt x="10259" y="17434"/>
                  </a:cubicBezTo>
                  <a:lnTo>
                    <a:pt x="26" y="11749"/>
                  </a:lnTo>
                  <a:cubicBezTo>
                    <a:pt x="-353" y="3411"/>
                    <a:pt x="3437" y="3790"/>
                    <a:pt x="10638" y="0"/>
                  </a:cubicBezTo>
                  <a:close/>
                </a:path>
              </a:pathLst>
            </a:custGeom>
            <a:solidFill>
              <a:srgbClr val="C05B0F"/>
            </a:solidFill>
            <a:ln w="37845" cap="flat">
              <a:noFill/>
              <a:prstDash val="solid"/>
              <a:miter/>
            </a:ln>
          </p:spPr>
          <p:txBody>
            <a:bodyPr/>
            <a:lstStyle/>
            <a:p>
              <a:endParaRPr lang="en-PK"/>
            </a:p>
          </p:txBody>
        </p:sp>
        <p:sp>
          <p:nvSpPr>
            <p:cNvPr id="1303" name="Freeform: Shape 1302">
              <a:extLst>
                <a:ext uri="{FF2B5EF4-FFF2-40B4-BE49-F238E27FC236}">
                  <a16:creationId xmlns:a16="http://schemas.microsoft.com/office/drawing/2014/main" id="{9084950C-1669-C552-466F-69E3669250F0}"/>
                </a:ext>
              </a:extLst>
            </p:cNvPr>
            <p:cNvSpPr/>
            <p:nvPr/>
          </p:nvSpPr>
          <p:spPr>
            <a:xfrm>
              <a:off x="7587826" y="4667591"/>
              <a:ext cx="18002" cy="17492"/>
            </a:xfrm>
            <a:custGeom>
              <a:avLst/>
              <a:gdLst>
                <a:gd name="csX0" fmla="*/ 6443 w 18002"/>
                <a:gd name="csY0" fmla="*/ 0 h 17492"/>
                <a:gd name="csX1" fmla="*/ 17055 w 18002"/>
                <a:gd name="csY1" fmla="*/ 6064 h 17492"/>
                <a:gd name="csX2" fmla="*/ 17813 w 18002"/>
                <a:gd name="csY2" fmla="*/ 11749 h 17492"/>
                <a:gd name="csX3" fmla="*/ 10233 w 18002"/>
                <a:gd name="csY3" fmla="*/ 16297 h 17492"/>
                <a:gd name="csX4" fmla="*/ 0 w 18002"/>
                <a:gd name="csY4" fmla="*/ 14402 h 17492"/>
                <a:gd name="csX5" fmla="*/ 0 w 18002"/>
                <a:gd name="csY5" fmla="*/ 3790 h 17492"/>
                <a:gd name="csX6" fmla="*/ 6443 w 18002"/>
                <a:gd name="csY6" fmla="*/ 379 h 174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8002" h="17492">
                  <a:moveTo>
                    <a:pt x="6443" y="0"/>
                  </a:moveTo>
                  <a:cubicBezTo>
                    <a:pt x="8717" y="0"/>
                    <a:pt x="15539" y="3790"/>
                    <a:pt x="17055" y="6064"/>
                  </a:cubicBezTo>
                  <a:cubicBezTo>
                    <a:pt x="18571" y="7959"/>
                    <a:pt x="17813" y="9096"/>
                    <a:pt x="17813" y="11749"/>
                  </a:cubicBezTo>
                  <a:lnTo>
                    <a:pt x="10233" y="16297"/>
                  </a:lnTo>
                  <a:cubicBezTo>
                    <a:pt x="5685" y="18950"/>
                    <a:pt x="4169" y="16676"/>
                    <a:pt x="0" y="14402"/>
                  </a:cubicBezTo>
                  <a:lnTo>
                    <a:pt x="0" y="3790"/>
                  </a:lnTo>
                  <a:cubicBezTo>
                    <a:pt x="0" y="3790"/>
                    <a:pt x="6443" y="379"/>
                    <a:pt x="6443" y="379"/>
                  </a:cubicBezTo>
                  <a:close/>
                </a:path>
              </a:pathLst>
            </a:custGeom>
            <a:solidFill>
              <a:srgbClr val="C05B0F"/>
            </a:solidFill>
            <a:ln w="37845" cap="flat">
              <a:noFill/>
              <a:prstDash val="solid"/>
              <a:miter/>
            </a:ln>
          </p:spPr>
          <p:txBody>
            <a:bodyPr/>
            <a:lstStyle/>
            <a:p>
              <a:endParaRPr lang="en-PK"/>
            </a:p>
          </p:txBody>
        </p:sp>
        <p:sp>
          <p:nvSpPr>
            <p:cNvPr id="1304" name="Freeform: Shape 1303">
              <a:extLst>
                <a:ext uri="{FF2B5EF4-FFF2-40B4-BE49-F238E27FC236}">
                  <a16:creationId xmlns:a16="http://schemas.microsoft.com/office/drawing/2014/main" id="{1078A15F-C112-D030-85A4-E2A48C97CD52}"/>
                </a:ext>
              </a:extLst>
            </p:cNvPr>
            <p:cNvSpPr/>
            <p:nvPr/>
          </p:nvSpPr>
          <p:spPr>
            <a:xfrm>
              <a:off x="7588205" y="4549341"/>
              <a:ext cx="17813" cy="17870"/>
            </a:xfrm>
            <a:custGeom>
              <a:avLst/>
              <a:gdLst>
                <a:gd name="csX0" fmla="*/ 6443 w 17813"/>
                <a:gd name="csY0" fmla="*/ 0 h 17870"/>
                <a:gd name="csX1" fmla="*/ 17813 w 17813"/>
                <a:gd name="csY1" fmla="*/ 6064 h 17870"/>
                <a:gd name="csX2" fmla="*/ 17813 w 17813"/>
                <a:gd name="csY2" fmla="*/ 12128 h 17870"/>
                <a:gd name="csX3" fmla="*/ 10233 w 17813"/>
                <a:gd name="csY3" fmla="*/ 16676 h 17870"/>
                <a:gd name="csX4" fmla="*/ 0 w 17813"/>
                <a:gd name="csY4" fmla="*/ 14781 h 17870"/>
                <a:gd name="csX5" fmla="*/ 0 w 17813"/>
                <a:gd name="csY5" fmla="*/ 4169 h 17870"/>
                <a:gd name="csX6" fmla="*/ 6822 w 17813"/>
                <a:gd name="csY6" fmla="*/ 379 h 17870"/>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7813" h="17870">
                  <a:moveTo>
                    <a:pt x="6443" y="0"/>
                  </a:moveTo>
                  <a:cubicBezTo>
                    <a:pt x="6443" y="0"/>
                    <a:pt x="15918" y="4927"/>
                    <a:pt x="17813" y="6064"/>
                  </a:cubicBezTo>
                  <a:lnTo>
                    <a:pt x="17813" y="12128"/>
                  </a:lnTo>
                  <a:cubicBezTo>
                    <a:pt x="17813" y="12128"/>
                    <a:pt x="10233" y="16676"/>
                    <a:pt x="10233" y="16676"/>
                  </a:cubicBezTo>
                  <a:cubicBezTo>
                    <a:pt x="6064" y="19329"/>
                    <a:pt x="4169" y="17055"/>
                    <a:pt x="0" y="14781"/>
                  </a:cubicBezTo>
                  <a:lnTo>
                    <a:pt x="0" y="4169"/>
                  </a:lnTo>
                  <a:cubicBezTo>
                    <a:pt x="0" y="4169"/>
                    <a:pt x="6822" y="379"/>
                    <a:pt x="6822" y="379"/>
                  </a:cubicBezTo>
                  <a:close/>
                </a:path>
              </a:pathLst>
            </a:custGeom>
            <a:solidFill>
              <a:srgbClr val="C05B0F"/>
            </a:solidFill>
            <a:ln w="37845" cap="flat">
              <a:noFill/>
              <a:prstDash val="solid"/>
              <a:miter/>
            </a:ln>
          </p:spPr>
          <p:txBody>
            <a:bodyPr/>
            <a:lstStyle/>
            <a:p>
              <a:endParaRPr lang="en-PK"/>
            </a:p>
          </p:txBody>
        </p:sp>
        <p:sp>
          <p:nvSpPr>
            <p:cNvPr id="1305" name="Freeform: Shape 1304">
              <a:extLst>
                <a:ext uri="{FF2B5EF4-FFF2-40B4-BE49-F238E27FC236}">
                  <a16:creationId xmlns:a16="http://schemas.microsoft.com/office/drawing/2014/main" id="{71850CE5-B1E5-905C-5B84-3B52995FCEA4}"/>
                </a:ext>
              </a:extLst>
            </p:cNvPr>
            <p:cNvSpPr/>
            <p:nvPr/>
          </p:nvSpPr>
          <p:spPr>
            <a:xfrm>
              <a:off x="7725784" y="4697154"/>
              <a:ext cx="18192" cy="17188"/>
            </a:xfrm>
            <a:custGeom>
              <a:avLst/>
              <a:gdLst>
                <a:gd name="csX0" fmla="*/ 10612 w 18192"/>
                <a:gd name="csY0" fmla="*/ 0 h 17188"/>
                <a:gd name="csX1" fmla="*/ 18192 w 18192"/>
                <a:gd name="csY1" fmla="*/ 3411 h 17188"/>
                <a:gd name="csX2" fmla="*/ 18192 w 18192"/>
                <a:gd name="csY2" fmla="*/ 13644 h 17188"/>
                <a:gd name="csX3" fmla="*/ 9475 w 18192"/>
                <a:gd name="csY3" fmla="*/ 17055 h 17188"/>
                <a:gd name="csX4" fmla="*/ 0 w 18192"/>
                <a:gd name="csY4" fmla="*/ 11749 h 17188"/>
                <a:gd name="csX5" fmla="*/ 10612 w 18192"/>
                <a:gd name="csY5" fmla="*/ 0 h 17188"/>
              </a:gdLst>
              <a:ahLst/>
              <a:cxnLst>
                <a:cxn ang="0">
                  <a:pos x="csX0" y="csY0"/>
                </a:cxn>
                <a:cxn ang="0">
                  <a:pos x="csX1" y="csY1"/>
                </a:cxn>
                <a:cxn ang="0">
                  <a:pos x="csX2" y="csY2"/>
                </a:cxn>
                <a:cxn ang="0">
                  <a:pos x="csX3" y="csY3"/>
                </a:cxn>
                <a:cxn ang="0">
                  <a:pos x="csX4" y="csY4"/>
                </a:cxn>
                <a:cxn ang="0">
                  <a:pos x="csX5" y="csY5"/>
                </a:cxn>
              </a:cxnLst>
              <a:rect l="l" t="t" r="r" b="b"/>
              <a:pathLst>
                <a:path w="18192" h="17188">
                  <a:moveTo>
                    <a:pt x="10612" y="0"/>
                  </a:moveTo>
                  <a:cubicBezTo>
                    <a:pt x="10612" y="0"/>
                    <a:pt x="17434" y="3032"/>
                    <a:pt x="18192" y="3411"/>
                  </a:cubicBezTo>
                  <a:lnTo>
                    <a:pt x="18192" y="13644"/>
                  </a:lnTo>
                  <a:cubicBezTo>
                    <a:pt x="15160" y="15160"/>
                    <a:pt x="12507" y="17813"/>
                    <a:pt x="9475" y="17055"/>
                  </a:cubicBezTo>
                  <a:lnTo>
                    <a:pt x="0" y="11749"/>
                  </a:lnTo>
                  <a:cubicBezTo>
                    <a:pt x="0" y="3411"/>
                    <a:pt x="3790" y="3411"/>
                    <a:pt x="10612" y="0"/>
                  </a:cubicBezTo>
                  <a:close/>
                </a:path>
              </a:pathLst>
            </a:custGeom>
            <a:solidFill>
              <a:srgbClr val="C05B0F"/>
            </a:solidFill>
            <a:ln w="37845" cap="flat">
              <a:noFill/>
              <a:prstDash val="solid"/>
              <a:miter/>
            </a:ln>
          </p:spPr>
          <p:txBody>
            <a:bodyPr/>
            <a:lstStyle/>
            <a:p>
              <a:endParaRPr lang="en-PK"/>
            </a:p>
          </p:txBody>
        </p:sp>
        <p:sp>
          <p:nvSpPr>
            <p:cNvPr id="1306" name="Freeform: Shape 1305">
              <a:extLst>
                <a:ext uri="{FF2B5EF4-FFF2-40B4-BE49-F238E27FC236}">
                  <a16:creationId xmlns:a16="http://schemas.microsoft.com/office/drawing/2014/main" id="{43645D08-8DC7-6BC5-94C0-86376839CCA8}"/>
                </a:ext>
              </a:extLst>
            </p:cNvPr>
            <p:cNvSpPr/>
            <p:nvPr/>
          </p:nvSpPr>
          <p:spPr>
            <a:xfrm>
              <a:off x="7588205" y="4608466"/>
              <a:ext cx="17434" cy="17813"/>
            </a:xfrm>
            <a:custGeom>
              <a:avLst/>
              <a:gdLst>
                <a:gd name="csX0" fmla="*/ 6443 w 17434"/>
                <a:gd name="csY0" fmla="*/ 0 h 17813"/>
                <a:gd name="csX1" fmla="*/ 17435 w 17434"/>
                <a:gd name="csY1" fmla="*/ 5685 h 17813"/>
                <a:gd name="csX2" fmla="*/ 17435 w 17434"/>
                <a:gd name="csY2" fmla="*/ 12128 h 17813"/>
                <a:gd name="csX3" fmla="*/ 10233 w 17434"/>
                <a:gd name="csY3" fmla="*/ 16297 h 17813"/>
                <a:gd name="csX4" fmla="*/ 7201 w 17434"/>
                <a:gd name="csY4" fmla="*/ 17813 h 17813"/>
                <a:gd name="csX5" fmla="*/ 0 w 17434"/>
                <a:gd name="csY5" fmla="*/ 14402 h 17813"/>
                <a:gd name="csX6" fmla="*/ 0 w 17434"/>
                <a:gd name="csY6" fmla="*/ 3790 h 17813"/>
                <a:gd name="csX7" fmla="*/ 6822 w 17434"/>
                <a:gd name="csY7" fmla="*/ 379 h 1781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17434" h="17813">
                  <a:moveTo>
                    <a:pt x="6443" y="0"/>
                  </a:moveTo>
                  <a:cubicBezTo>
                    <a:pt x="6443" y="0"/>
                    <a:pt x="15539" y="4548"/>
                    <a:pt x="17435" y="5685"/>
                  </a:cubicBezTo>
                  <a:lnTo>
                    <a:pt x="17435" y="12128"/>
                  </a:lnTo>
                  <a:cubicBezTo>
                    <a:pt x="17435" y="12128"/>
                    <a:pt x="10233" y="16297"/>
                    <a:pt x="10233" y="16297"/>
                  </a:cubicBezTo>
                  <a:cubicBezTo>
                    <a:pt x="8717" y="17055"/>
                    <a:pt x="8717" y="17055"/>
                    <a:pt x="7201" y="17813"/>
                  </a:cubicBezTo>
                  <a:cubicBezTo>
                    <a:pt x="4548" y="17813"/>
                    <a:pt x="2274" y="15918"/>
                    <a:pt x="0" y="14402"/>
                  </a:cubicBezTo>
                  <a:cubicBezTo>
                    <a:pt x="0" y="10991"/>
                    <a:pt x="0" y="7201"/>
                    <a:pt x="0" y="3790"/>
                  </a:cubicBezTo>
                  <a:lnTo>
                    <a:pt x="6822" y="379"/>
                  </a:lnTo>
                  <a:close/>
                </a:path>
              </a:pathLst>
            </a:custGeom>
            <a:solidFill>
              <a:srgbClr val="C05B0F"/>
            </a:solidFill>
            <a:ln w="37845" cap="flat">
              <a:noFill/>
              <a:prstDash val="solid"/>
              <a:miter/>
            </a:ln>
          </p:spPr>
          <p:txBody>
            <a:bodyPr/>
            <a:lstStyle/>
            <a:p>
              <a:endParaRPr lang="en-PK"/>
            </a:p>
          </p:txBody>
        </p:sp>
        <p:sp>
          <p:nvSpPr>
            <p:cNvPr id="1307" name="Freeform: Shape 1306">
              <a:extLst>
                <a:ext uri="{FF2B5EF4-FFF2-40B4-BE49-F238E27FC236}">
                  <a16:creationId xmlns:a16="http://schemas.microsoft.com/office/drawing/2014/main" id="{CBC809F7-ED33-F59A-0E95-4AF4D6FAC753}"/>
                </a:ext>
              </a:extLst>
            </p:cNvPr>
            <p:cNvSpPr/>
            <p:nvPr/>
          </p:nvSpPr>
          <p:spPr>
            <a:xfrm>
              <a:off x="7587826" y="4638028"/>
              <a:ext cx="17434" cy="17434"/>
            </a:xfrm>
            <a:custGeom>
              <a:avLst/>
              <a:gdLst>
                <a:gd name="csX0" fmla="*/ 6443 w 17434"/>
                <a:gd name="csY0" fmla="*/ 0 h 17434"/>
                <a:gd name="csX1" fmla="*/ 17434 w 17434"/>
                <a:gd name="csY1" fmla="*/ 5685 h 17434"/>
                <a:gd name="csX2" fmla="*/ 17434 w 17434"/>
                <a:gd name="csY2" fmla="*/ 11749 h 17434"/>
                <a:gd name="csX3" fmla="*/ 9475 w 17434"/>
                <a:gd name="csY3" fmla="*/ 16297 h 17434"/>
                <a:gd name="csX4" fmla="*/ 7201 w 17434"/>
                <a:gd name="csY4" fmla="*/ 17434 h 17434"/>
                <a:gd name="csX5" fmla="*/ 0 w 17434"/>
                <a:gd name="csY5" fmla="*/ 14402 h 17434"/>
                <a:gd name="csX6" fmla="*/ 0 w 17434"/>
                <a:gd name="csY6" fmla="*/ 3790 h 17434"/>
                <a:gd name="csX7" fmla="*/ 6443 w 17434"/>
                <a:gd name="csY7" fmla="*/ 379 h 1743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17434" h="17434">
                  <a:moveTo>
                    <a:pt x="6443" y="0"/>
                  </a:moveTo>
                  <a:cubicBezTo>
                    <a:pt x="6443" y="0"/>
                    <a:pt x="15539" y="4548"/>
                    <a:pt x="17434" y="5685"/>
                  </a:cubicBezTo>
                  <a:lnTo>
                    <a:pt x="17434" y="11749"/>
                  </a:lnTo>
                  <a:cubicBezTo>
                    <a:pt x="17434" y="11749"/>
                    <a:pt x="9475" y="16297"/>
                    <a:pt x="9475" y="16297"/>
                  </a:cubicBezTo>
                  <a:cubicBezTo>
                    <a:pt x="8338" y="17055"/>
                    <a:pt x="8338" y="17055"/>
                    <a:pt x="7201" y="17434"/>
                  </a:cubicBezTo>
                  <a:cubicBezTo>
                    <a:pt x="4548" y="17434"/>
                    <a:pt x="2274" y="15539"/>
                    <a:pt x="0" y="14402"/>
                  </a:cubicBezTo>
                  <a:lnTo>
                    <a:pt x="0" y="3790"/>
                  </a:lnTo>
                  <a:cubicBezTo>
                    <a:pt x="0" y="3790"/>
                    <a:pt x="6443" y="379"/>
                    <a:pt x="6443" y="379"/>
                  </a:cubicBezTo>
                  <a:close/>
                </a:path>
              </a:pathLst>
            </a:custGeom>
            <a:solidFill>
              <a:srgbClr val="C05B0F"/>
            </a:solidFill>
            <a:ln w="37845" cap="flat">
              <a:noFill/>
              <a:prstDash val="solid"/>
              <a:miter/>
            </a:ln>
          </p:spPr>
          <p:txBody>
            <a:bodyPr/>
            <a:lstStyle/>
            <a:p>
              <a:endParaRPr lang="en-PK"/>
            </a:p>
          </p:txBody>
        </p:sp>
        <p:sp>
          <p:nvSpPr>
            <p:cNvPr id="1308" name="Freeform: Shape 1307">
              <a:extLst>
                <a:ext uri="{FF2B5EF4-FFF2-40B4-BE49-F238E27FC236}">
                  <a16:creationId xmlns:a16="http://schemas.microsoft.com/office/drawing/2014/main" id="{DA1C4F94-873D-B98A-CD15-8EC1D070AD77}"/>
                </a:ext>
              </a:extLst>
            </p:cNvPr>
            <p:cNvSpPr/>
            <p:nvPr/>
          </p:nvSpPr>
          <p:spPr>
            <a:xfrm>
              <a:off x="7612462" y="4431470"/>
              <a:ext cx="21603" cy="17434"/>
            </a:xfrm>
            <a:custGeom>
              <a:avLst/>
              <a:gdLst>
                <a:gd name="csX0" fmla="*/ 10991 w 21603"/>
                <a:gd name="csY0" fmla="*/ 0 h 17434"/>
                <a:gd name="csX1" fmla="*/ 21603 w 21603"/>
                <a:gd name="csY1" fmla="*/ 5685 h 17434"/>
                <a:gd name="csX2" fmla="*/ 21603 w 21603"/>
                <a:gd name="csY2" fmla="*/ 11749 h 17434"/>
                <a:gd name="csX3" fmla="*/ 11370 w 21603"/>
                <a:gd name="csY3" fmla="*/ 17434 h 17434"/>
                <a:gd name="csX4" fmla="*/ 0 w 21603"/>
                <a:gd name="csY4" fmla="*/ 11749 h 17434"/>
                <a:gd name="csX5" fmla="*/ 10612 w 21603"/>
                <a:gd name="csY5" fmla="*/ 0 h 17434"/>
              </a:gdLst>
              <a:ahLst/>
              <a:cxnLst>
                <a:cxn ang="0">
                  <a:pos x="csX0" y="csY0"/>
                </a:cxn>
                <a:cxn ang="0">
                  <a:pos x="csX1" y="csY1"/>
                </a:cxn>
                <a:cxn ang="0">
                  <a:pos x="csX2" y="csY2"/>
                </a:cxn>
                <a:cxn ang="0">
                  <a:pos x="csX3" y="csY3"/>
                </a:cxn>
                <a:cxn ang="0">
                  <a:pos x="csX4" y="csY4"/>
                </a:cxn>
                <a:cxn ang="0">
                  <a:pos x="csX5" y="csY5"/>
                </a:cxn>
              </a:cxnLst>
              <a:rect l="l" t="t" r="r" b="b"/>
              <a:pathLst>
                <a:path w="21603" h="17434">
                  <a:moveTo>
                    <a:pt x="10991" y="0"/>
                  </a:moveTo>
                  <a:cubicBezTo>
                    <a:pt x="13265" y="758"/>
                    <a:pt x="19329" y="4548"/>
                    <a:pt x="21603" y="5685"/>
                  </a:cubicBezTo>
                  <a:lnTo>
                    <a:pt x="21603" y="11749"/>
                  </a:lnTo>
                  <a:cubicBezTo>
                    <a:pt x="17813" y="13644"/>
                    <a:pt x="14781" y="15160"/>
                    <a:pt x="11370" y="17434"/>
                  </a:cubicBezTo>
                  <a:cubicBezTo>
                    <a:pt x="9096" y="17434"/>
                    <a:pt x="2274" y="12886"/>
                    <a:pt x="0" y="11749"/>
                  </a:cubicBezTo>
                  <a:cubicBezTo>
                    <a:pt x="3032" y="7201"/>
                    <a:pt x="6822" y="3790"/>
                    <a:pt x="10612" y="0"/>
                  </a:cubicBezTo>
                  <a:close/>
                </a:path>
              </a:pathLst>
            </a:custGeom>
            <a:solidFill>
              <a:srgbClr val="C05B0F"/>
            </a:solidFill>
            <a:ln w="37845" cap="flat">
              <a:noFill/>
              <a:prstDash val="solid"/>
              <a:miter/>
            </a:ln>
          </p:spPr>
          <p:txBody>
            <a:bodyPr/>
            <a:lstStyle/>
            <a:p>
              <a:endParaRPr lang="en-PK"/>
            </a:p>
          </p:txBody>
        </p:sp>
        <p:sp>
          <p:nvSpPr>
            <p:cNvPr id="1309" name="Freeform: Shape 1308">
              <a:extLst>
                <a:ext uri="{FF2B5EF4-FFF2-40B4-BE49-F238E27FC236}">
                  <a16:creationId xmlns:a16="http://schemas.microsoft.com/office/drawing/2014/main" id="{82388B94-6EE7-A28E-9E1B-C5857CFA1EF7}"/>
                </a:ext>
              </a:extLst>
            </p:cNvPr>
            <p:cNvSpPr/>
            <p:nvPr/>
          </p:nvSpPr>
          <p:spPr>
            <a:xfrm>
              <a:off x="7587826" y="4578903"/>
              <a:ext cx="17434" cy="17434"/>
            </a:xfrm>
            <a:custGeom>
              <a:avLst/>
              <a:gdLst>
                <a:gd name="csX0" fmla="*/ 6822 w 17434"/>
                <a:gd name="csY0" fmla="*/ 379 h 17434"/>
                <a:gd name="csX1" fmla="*/ 17434 w 17434"/>
                <a:gd name="csY1" fmla="*/ 6064 h 17434"/>
                <a:gd name="csX2" fmla="*/ 9475 w 17434"/>
                <a:gd name="csY2" fmla="*/ 16297 h 17434"/>
                <a:gd name="csX3" fmla="*/ 6822 w 17434"/>
                <a:gd name="csY3" fmla="*/ 17434 h 17434"/>
                <a:gd name="csX4" fmla="*/ 0 w 17434"/>
                <a:gd name="csY4" fmla="*/ 14023 h 17434"/>
                <a:gd name="csX5" fmla="*/ 0 w 17434"/>
                <a:gd name="csY5" fmla="*/ 3411 h 17434"/>
                <a:gd name="csX6" fmla="*/ 6822 w 17434"/>
                <a:gd name="csY6" fmla="*/ 0 h 17434"/>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7434" h="17434">
                  <a:moveTo>
                    <a:pt x="6822" y="379"/>
                  </a:moveTo>
                  <a:cubicBezTo>
                    <a:pt x="6822" y="379"/>
                    <a:pt x="16297" y="5306"/>
                    <a:pt x="17434" y="6064"/>
                  </a:cubicBezTo>
                  <a:cubicBezTo>
                    <a:pt x="17434" y="13644"/>
                    <a:pt x="15918" y="13265"/>
                    <a:pt x="9475" y="16297"/>
                  </a:cubicBezTo>
                  <a:cubicBezTo>
                    <a:pt x="8338" y="17055"/>
                    <a:pt x="7959" y="17055"/>
                    <a:pt x="6822" y="17434"/>
                  </a:cubicBezTo>
                  <a:cubicBezTo>
                    <a:pt x="4548" y="17434"/>
                    <a:pt x="1895" y="15539"/>
                    <a:pt x="0" y="14023"/>
                  </a:cubicBezTo>
                  <a:lnTo>
                    <a:pt x="0" y="3411"/>
                  </a:lnTo>
                  <a:cubicBezTo>
                    <a:pt x="2274" y="2653"/>
                    <a:pt x="4548" y="1137"/>
                    <a:pt x="6822" y="0"/>
                  </a:cubicBezTo>
                  <a:close/>
                </a:path>
              </a:pathLst>
            </a:custGeom>
            <a:solidFill>
              <a:srgbClr val="C05B0F"/>
            </a:solidFill>
            <a:ln w="37845" cap="flat">
              <a:noFill/>
              <a:prstDash val="solid"/>
              <a:miter/>
            </a:ln>
          </p:spPr>
          <p:txBody>
            <a:bodyPr/>
            <a:lstStyle/>
            <a:p>
              <a:endParaRPr lang="en-PK"/>
            </a:p>
          </p:txBody>
        </p:sp>
        <p:sp>
          <p:nvSpPr>
            <p:cNvPr id="1310" name="Freeform: Shape 1309">
              <a:extLst>
                <a:ext uri="{FF2B5EF4-FFF2-40B4-BE49-F238E27FC236}">
                  <a16:creationId xmlns:a16="http://schemas.microsoft.com/office/drawing/2014/main" id="{E2E39A5C-C77E-879C-7FD0-6D638273EF25}"/>
                </a:ext>
              </a:extLst>
            </p:cNvPr>
            <p:cNvSpPr/>
            <p:nvPr/>
          </p:nvSpPr>
          <p:spPr>
            <a:xfrm>
              <a:off x="7587826" y="4519779"/>
              <a:ext cx="17434" cy="17405"/>
            </a:xfrm>
            <a:custGeom>
              <a:avLst/>
              <a:gdLst>
                <a:gd name="csX0" fmla="*/ 6822 w 17434"/>
                <a:gd name="csY0" fmla="*/ 0 h 17405"/>
                <a:gd name="csX1" fmla="*/ 17434 w 17434"/>
                <a:gd name="csY1" fmla="*/ 5685 h 17405"/>
                <a:gd name="csX2" fmla="*/ 17434 w 17434"/>
                <a:gd name="csY2" fmla="*/ 12128 h 17405"/>
                <a:gd name="csX3" fmla="*/ 9475 w 17434"/>
                <a:gd name="csY3" fmla="*/ 16297 h 17405"/>
                <a:gd name="csX4" fmla="*/ 0 w 17434"/>
                <a:gd name="csY4" fmla="*/ 14023 h 17405"/>
                <a:gd name="csX5" fmla="*/ 0 w 17434"/>
                <a:gd name="csY5" fmla="*/ 3790 h 17405"/>
                <a:gd name="csX6" fmla="*/ 6822 w 17434"/>
                <a:gd name="csY6" fmla="*/ 0 h 17405"/>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7434" h="17405">
                  <a:moveTo>
                    <a:pt x="6822" y="0"/>
                  </a:moveTo>
                  <a:cubicBezTo>
                    <a:pt x="9096" y="758"/>
                    <a:pt x="14781" y="4548"/>
                    <a:pt x="17434" y="5685"/>
                  </a:cubicBezTo>
                  <a:lnTo>
                    <a:pt x="17434" y="12128"/>
                  </a:lnTo>
                  <a:cubicBezTo>
                    <a:pt x="15160" y="13644"/>
                    <a:pt x="12128" y="15160"/>
                    <a:pt x="9475" y="16297"/>
                  </a:cubicBezTo>
                  <a:cubicBezTo>
                    <a:pt x="6064" y="18950"/>
                    <a:pt x="3032" y="16297"/>
                    <a:pt x="0" y="14023"/>
                  </a:cubicBezTo>
                  <a:lnTo>
                    <a:pt x="0" y="3790"/>
                  </a:lnTo>
                  <a:cubicBezTo>
                    <a:pt x="0" y="3790"/>
                    <a:pt x="6822" y="0"/>
                    <a:pt x="6822" y="0"/>
                  </a:cubicBezTo>
                  <a:close/>
                </a:path>
              </a:pathLst>
            </a:custGeom>
            <a:solidFill>
              <a:srgbClr val="C05B0F"/>
            </a:solidFill>
            <a:ln w="37845" cap="flat">
              <a:noFill/>
              <a:prstDash val="solid"/>
              <a:miter/>
            </a:ln>
          </p:spPr>
          <p:txBody>
            <a:bodyPr/>
            <a:lstStyle/>
            <a:p>
              <a:endParaRPr lang="en-PK"/>
            </a:p>
          </p:txBody>
        </p:sp>
        <p:sp>
          <p:nvSpPr>
            <p:cNvPr id="1311" name="Freeform: Shape 1310">
              <a:extLst>
                <a:ext uri="{FF2B5EF4-FFF2-40B4-BE49-F238E27FC236}">
                  <a16:creationId xmlns:a16="http://schemas.microsoft.com/office/drawing/2014/main" id="{F157CDDA-7DD1-25A8-5012-088E5A380DD3}"/>
                </a:ext>
              </a:extLst>
            </p:cNvPr>
            <p:cNvSpPr/>
            <p:nvPr/>
          </p:nvSpPr>
          <p:spPr>
            <a:xfrm>
              <a:off x="7587826" y="4696774"/>
              <a:ext cx="17813" cy="17434"/>
            </a:xfrm>
            <a:custGeom>
              <a:avLst/>
              <a:gdLst>
                <a:gd name="csX0" fmla="*/ 6443 w 17813"/>
                <a:gd name="csY0" fmla="*/ 379 h 17434"/>
                <a:gd name="csX1" fmla="*/ 17813 w 17813"/>
                <a:gd name="csY1" fmla="*/ 6064 h 17434"/>
                <a:gd name="csX2" fmla="*/ 17813 w 17813"/>
                <a:gd name="csY2" fmla="*/ 12128 h 17434"/>
                <a:gd name="csX3" fmla="*/ 10233 w 17813"/>
                <a:gd name="csY3" fmla="*/ 15918 h 17434"/>
                <a:gd name="csX4" fmla="*/ 6822 w 17813"/>
                <a:gd name="csY4" fmla="*/ 17434 h 17434"/>
                <a:gd name="csX5" fmla="*/ 0 w 17813"/>
                <a:gd name="csY5" fmla="*/ 14023 h 17434"/>
                <a:gd name="csX6" fmla="*/ 0 w 17813"/>
                <a:gd name="csY6" fmla="*/ 3411 h 17434"/>
                <a:gd name="csX7" fmla="*/ 6443 w 17813"/>
                <a:gd name="csY7" fmla="*/ 0 h 1743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17813" h="17434">
                  <a:moveTo>
                    <a:pt x="6443" y="379"/>
                  </a:moveTo>
                  <a:cubicBezTo>
                    <a:pt x="6443" y="379"/>
                    <a:pt x="15918" y="4927"/>
                    <a:pt x="17813" y="6064"/>
                  </a:cubicBezTo>
                  <a:lnTo>
                    <a:pt x="17813" y="12128"/>
                  </a:lnTo>
                  <a:cubicBezTo>
                    <a:pt x="15160" y="13265"/>
                    <a:pt x="12886" y="14781"/>
                    <a:pt x="10233" y="15918"/>
                  </a:cubicBezTo>
                  <a:cubicBezTo>
                    <a:pt x="8717" y="17055"/>
                    <a:pt x="8717" y="17055"/>
                    <a:pt x="6822" y="17434"/>
                  </a:cubicBezTo>
                  <a:cubicBezTo>
                    <a:pt x="4169" y="17434"/>
                    <a:pt x="2274" y="15539"/>
                    <a:pt x="0" y="14023"/>
                  </a:cubicBezTo>
                  <a:lnTo>
                    <a:pt x="0" y="3411"/>
                  </a:lnTo>
                  <a:cubicBezTo>
                    <a:pt x="2653" y="2274"/>
                    <a:pt x="4169" y="1516"/>
                    <a:pt x="6443" y="0"/>
                  </a:cubicBezTo>
                  <a:close/>
                </a:path>
              </a:pathLst>
            </a:custGeom>
            <a:solidFill>
              <a:srgbClr val="C05B0F"/>
            </a:solidFill>
            <a:ln w="37845" cap="flat">
              <a:noFill/>
              <a:prstDash val="solid"/>
              <a:miter/>
            </a:ln>
          </p:spPr>
          <p:txBody>
            <a:bodyPr/>
            <a:lstStyle/>
            <a:p>
              <a:endParaRPr lang="en-PK"/>
            </a:p>
          </p:txBody>
        </p:sp>
        <p:sp>
          <p:nvSpPr>
            <p:cNvPr id="1312" name="Freeform: Shape 1311">
              <a:extLst>
                <a:ext uri="{FF2B5EF4-FFF2-40B4-BE49-F238E27FC236}">
                  <a16:creationId xmlns:a16="http://schemas.microsoft.com/office/drawing/2014/main" id="{ECF581D4-4DAB-2020-93E5-FA9A96E62C2A}"/>
                </a:ext>
              </a:extLst>
            </p:cNvPr>
            <p:cNvSpPr/>
            <p:nvPr/>
          </p:nvSpPr>
          <p:spPr>
            <a:xfrm>
              <a:off x="7587826" y="4726716"/>
              <a:ext cx="17813" cy="16787"/>
            </a:xfrm>
            <a:custGeom>
              <a:avLst/>
              <a:gdLst>
                <a:gd name="csX0" fmla="*/ 6822 w 17813"/>
                <a:gd name="csY0" fmla="*/ 0 h 16787"/>
                <a:gd name="csX1" fmla="*/ 17813 w 17813"/>
                <a:gd name="csY1" fmla="*/ 5685 h 16787"/>
                <a:gd name="csX2" fmla="*/ 17813 w 17813"/>
                <a:gd name="csY2" fmla="*/ 11749 h 16787"/>
                <a:gd name="csX3" fmla="*/ 9854 w 17813"/>
                <a:gd name="csY3" fmla="*/ 15918 h 16787"/>
                <a:gd name="csX4" fmla="*/ 0 w 17813"/>
                <a:gd name="csY4" fmla="*/ 13265 h 16787"/>
                <a:gd name="csX5" fmla="*/ 0 w 17813"/>
                <a:gd name="csY5" fmla="*/ 3411 h 16787"/>
                <a:gd name="csX6" fmla="*/ 6822 w 17813"/>
                <a:gd name="csY6" fmla="*/ 0 h 16787"/>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7813" h="16787">
                  <a:moveTo>
                    <a:pt x="6822" y="0"/>
                  </a:moveTo>
                  <a:cubicBezTo>
                    <a:pt x="9854" y="1137"/>
                    <a:pt x="15160" y="4169"/>
                    <a:pt x="17813" y="5685"/>
                  </a:cubicBezTo>
                  <a:lnTo>
                    <a:pt x="17813" y="11749"/>
                  </a:lnTo>
                  <a:cubicBezTo>
                    <a:pt x="15160" y="12886"/>
                    <a:pt x="12507" y="14402"/>
                    <a:pt x="9854" y="15918"/>
                  </a:cubicBezTo>
                  <a:cubicBezTo>
                    <a:pt x="5685" y="18192"/>
                    <a:pt x="3411" y="15539"/>
                    <a:pt x="0" y="13265"/>
                  </a:cubicBezTo>
                  <a:lnTo>
                    <a:pt x="0" y="3411"/>
                  </a:lnTo>
                  <a:cubicBezTo>
                    <a:pt x="2274" y="2274"/>
                    <a:pt x="4548" y="1137"/>
                    <a:pt x="6822" y="0"/>
                  </a:cubicBezTo>
                  <a:close/>
                </a:path>
              </a:pathLst>
            </a:custGeom>
            <a:solidFill>
              <a:srgbClr val="C05B0F"/>
            </a:solidFill>
            <a:ln w="37845" cap="flat">
              <a:noFill/>
              <a:prstDash val="solid"/>
              <a:miter/>
            </a:ln>
          </p:spPr>
          <p:txBody>
            <a:bodyPr/>
            <a:lstStyle/>
            <a:p>
              <a:endParaRPr lang="en-PK"/>
            </a:p>
          </p:txBody>
        </p:sp>
        <p:sp>
          <p:nvSpPr>
            <p:cNvPr id="1313" name="Freeform: Shape 1312">
              <a:extLst>
                <a:ext uri="{FF2B5EF4-FFF2-40B4-BE49-F238E27FC236}">
                  <a16:creationId xmlns:a16="http://schemas.microsoft.com/office/drawing/2014/main" id="{DDCF54F3-3171-95E7-D0C5-F1DDE171CC9D}"/>
                </a:ext>
              </a:extLst>
            </p:cNvPr>
            <p:cNvSpPr/>
            <p:nvPr/>
          </p:nvSpPr>
          <p:spPr>
            <a:xfrm>
              <a:off x="7588205" y="4490216"/>
              <a:ext cx="17434" cy="17813"/>
            </a:xfrm>
            <a:custGeom>
              <a:avLst/>
              <a:gdLst>
                <a:gd name="csX0" fmla="*/ 6443 w 17434"/>
                <a:gd name="csY0" fmla="*/ 0 h 17813"/>
                <a:gd name="csX1" fmla="*/ 17435 w 17434"/>
                <a:gd name="csY1" fmla="*/ 6064 h 17813"/>
                <a:gd name="csX2" fmla="*/ 17435 w 17434"/>
                <a:gd name="csY2" fmla="*/ 12128 h 17813"/>
                <a:gd name="csX3" fmla="*/ 9854 w 17434"/>
                <a:gd name="csY3" fmla="*/ 16297 h 17813"/>
                <a:gd name="csX4" fmla="*/ 7201 w 17434"/>
                <a:gd name="csY4" fmla="*/ 17813 h 17813"/>
                <a:gd name="csX5" fmla="*/ 0 w 17434"/>
                <a:gd name="csY5" fmla="*/ 14402 h 17813"/>
                <a:gd name="csX6" fmla="*/ 1137 w 17434"/>
                <a:gd name="csY6" fmla="*/ 3790 h 17813"/>
                <a:gd name="csX7" fmla="*/ 6822 w 17434"/>
                <a:gd name="csY7" fmla="*/ 0 h 1781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17434" h="17813">
                  <a:moveTo>
                    <a:pt x="6443" y="0"/>
                  </a:moveTo>
                  <a:cubicBezTo>
                    <a:pt x="10233" y="1895"/>
                    <a:pt x="13644" y="4169"/>
                    <a:pt x="17435" y="6064"/>
                  </a:cubicBezTo>
                  <a:lnTo>
                    <a:pt x="17435" y="12128"/>
                  </a:lnTo>
                  <a:cubicBezTo>
                    <a:pt x="14782" y="13265"/>
                    <a:pt x="12128" y="14782"/>
                    <a:pt x="9854" y="16297"/>
                  </a:cubicBezTo>
                  <a:cubicBezTo>
                    <a:pt x="8717" y="17055"/>
                    <a:pt x="8338" y="17055"/>
                    <a:pt x="7201" y="17813"/>
                  </a:cubicBezTo>
                  <a:cubicBezTo>
                    <a:pt x="4548" y="17813"/>
                    <a:pt x="2274" y="15918"/>
                    <a:pt x="0" y="14402"/>
                  </a:cubicBezTo>
                  <a:cubicBezTo>
                    <a:pt x="0" y="10991"/>
                    <a:pt x="758" y="7201"/>
                    <a:pt x="1137" y="3790"/>
                  </a:cubicBezTo>
                  <a:cubicBezTo>
                    <a:pt x="3032" y="2274"/>
                    <a:pt x="4927" y="1137"/>
                    <a:pt x="6822" y="0"/>
                  </a:cubicBezTo>
                  <a:close/>
                </a:path>
              </a:pathLst>
            </a:custGeom>
            <a:solidFill>
              <a:srgbClr val="C05B0F"/>
            </a:solidFill>
            <a:ln w="37845" cap="flat">
              <a:noFill/>
              <a:prstDash val="solid"/>
              <a:miter/>
            </a:ln>
          </p:spPr>
          <p:txBody>
            <a:bodyPr/>
            <a:lstStyle/>
            <a:p>
              <a:endParaRPr lang="en-PK"/>
            </a:p>
          </p:txBody>
        </p:sp>
        <p:sp>
          <p:nvSpPr>
            <p:cNvPr id="1314" name="Freeform: Shape 1313">
              <a:extLst>
                <a:ext uri="{FF2B5EF4-FFF2-40B4-BE49-F238E27FC236}">
                  <a16:creationId xmlns:a16="http://schemas.microsoft.com/office/drawing/2014/main" id="{0FB90080-C1C1-1481-24A5-C05D572C59C1}"/>
                </a:ext>
              </a:extLst>
            </p:cNvPr>
            <p:cNvSpPr/>
            <p:nvPr/>
          </p:nvSpPr>
          <p:spPr>
            <a:xfrm>
              <a:off x="7765549" y="4479814"/>
              <a:ext cx="12348" cy="25940"/>
            </a:xfrm>
            <a:custGeom>
              <a:avLst/>
              <a:gdLst>
                <a:gd name="csX0" fmla="*/ 2305 w 12348"/>
                <a:gd name="csY0" fmla="*/ 19877 h 25940"/>
                <a:gd name="csX1" fmla="*/ 789 w 12348"/>
                <a:gd name="csY1" fmla="*/ 22151 h 25940"/>
                <a:gd name="csX2" fmla="*/ 31 w 12348"/>
                <a:gd name="csY2" fmla="*/ 22151 h 25940"/>
                <a:gd name="csX3" fmla="*/ 1547 w 12348"/>
                <a:gd name="csY3" fmla="*/ 168 h 25940"/>
                <a:gd name="csX4" fmla="*/ 4958 w 12348"/>
                <a:gd name="csY4" fmla="*/ 168 h 25940"/>
                <a:gd name="csX5" fmla="*/ 5716 w 12348"/>
                <a:gd name="csY5" fmla="*/ 8886 h 25940"/>
                <a:gd name="csX6" fmla="*/ 6474 w 12348"/>
                <a:gd name="csY6" fmla="*/ 8886 h 25940"/>
                <a:gd name="csX7" fmla="*/ 12159 w 12348"/>
                <a:gd name="csY7" fmla="*/ 10781 h 25940"/>
                <a:gd name="csX8" fmla="*/ 4579 w 12348"/>
                <a:gd name="csY8" fmla="*/ 25941 h 25940"/>
                <a:gd name="csX9" fmla="*/ 2305 w 12348"/>
                <a:gd name="csY9" fmla="*/ 24804 h 25940"/>
                <a:gd name="csX10" fmla="*/ 2305 w 12348"/>
                <a:gd name="csY10" fmla="*/ 19877 h 2594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12348" h="25940">
                  <a:moveTo>
                    <a:pt x="2305" y="19877"/>
                  </a:moveTo>
                  <a:cubicBezTo>
                    <a:pt x="2305" y="19877"/>
                    <a:pt x="1547" y="21393"/>
                    <a:pt x="789" y="22151"/>
                  </a:cubicBezTo>
                  <a:lnTo>
                    <a:pt x="31" y="22151"/>
                  </a:lnTo>
                  <a:cubicBezTo>
                    <a:pt x="31" y="18361"/>
                    <a:pt x="-348" y="2822"/>
                    <a:pt x="1547" y="168"/>
                  </a:cubicBezTo>
                  <a:cubicBezTo>
                    <a:pt x="3063" y="-211"/>
                    <a:pt x="3063" y="168"/>
                    <a:pt x="4958" y="168"/>
                  </a:cubicBezTo>
                  <a:cubicBezTo>
                    <a:pt x="5716" y="1685"/>
                    <a:pt x="5716" y="6233"/>
                    <a:pt x="5716" y="8886"/>
                  </a:cubicBezTo>
                  <a:lnTo>
                    <a:pt x="6474" y="8886"/>
                  </a:lnTo>
                  <a:cubicBezTo>
                    <a:pt x="8748" y="9644"/>
                    <a:pt x="10643" y="9265"/>
                    <a:pt x="12159" y="10781"/>
                  </a:cubicBezTo>
                  <a:cubicBezTo>
                    <a:pt x="13296" y="15708"/>
                    <a:pt x="9127" y="24046"/>
                    <a:pt x="4579" y="25941"/>
                  </a:cubicBezTo>
                  <a:cubicBezTo>
                    <a:pt x="2684" y="25941"/>
                    <a:pt x="3821" y="25941"/>
                    <a:pt x="2305" y="24804"/>
                  </a:cubicBezTo>
                  <a:cubicBezTo>
                    <a:pt x="1547" y="22530"/>
                    <a:pt x="1926" y="22151"/>
                    <a:pt x="2305" y="19877"/>
                  </a:cubicBezTo>
                  <a:close/>
                </a:path>
              </a:pathLst>
            </a:custGeom>
            <a:solidFill>
              <a:srgbClr val="C05B0F"/>
            </a:solidFill>
            <a:ln w="37845" cap="flat">
              <a:noFill/>
              <a:prstDash val="solid"/>
              <a:miter/>
            </a:ln>
          </p:spPr>
          <p:txBody>
            <a:bodyPr/>
            <a:lstStyle/>
            <a:p>
              <a:endParaRPr lang="en-PK"/>
            </a:p>
          </p:txBody>
        </p:sp>
        <p:sp>
          <p:nvSpPr>
            <p:cNvPr id="1315" name="Freeform: Shape 1314">
              <a:extLst>
                <a:ext uri="{FF2B5EF4-FFF2-40B4-BE49-F238E27FC236}">
                  <a16:creationId xmlns:a16="http://schemas.microsoft.com/office/drawing/2014/main" id="{4A2BCF74-C94F-95F2-DD0D-8F5BFAFAA9ED}"/>
                </a:ext>
              </a:extLst>
            </p:cNvPr>
            <p:cNvSpPr/>
            <p:nvPr/>
          </p:nvSpPr>
          <p:spPr>
            <a:xfrm>
              <a:off x="7765549" y="4479814"/>
              <a:ext cx="6474" cy="22150"/>
            </a:xfrm>
            <a:custGeom>
              <a:avLst/>
              <a:gdLst>
                <a:gd name="csX0" fmla="*/ 2305 w 6474"/>
                <a:gd name="csY0" fmla="*/ 19877 h 22150"/>
                <a:gd name="csX1" fmla="*/ 789 w 6474"/>
                <a:gd name="csY1" fmla="*/ 22151 h 22150"/>
                <a:gd name="csX2" fmla="*/ 31 w 6474"/>
                <a:gd name="csY2" fmla="*/ 22151 h 22150"/>
                <a:gd name="csX3" fmla="*/ 1547 w 6474"/>
                <a:gd name="csY3" fmla="*/ 168 h 22150"/>
                <a:gd name="csX4" fmla="*/ 4958 w 6474"/>
                <a:gd name="csY4" fmla="*/ 168 h 22150"/>
                <a:gd name="csX5" fmla="*/ 5716 w 6474"/>
                <a:gd name="csY5" fmla="*/ 8886 h 22150"/>
                <a:gd name="csX6" fmla="*/ 6474 w 6474"/>
                <a:gd name="csY6" fmla="*/ 8886 h 22150"/>
                <a:gd name="csX7" fmla="*/ 1926 w 6474"/>
                <a:gd name="csY7" fmla="*/ 19498 h 2215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6474" h="22150">
                  <a:moveTo>
                    <a:pt x="2305" y="19877"/>
                  </a:moveTo>
                  <a:cubicBezTo>
                    <a:pt x="2305" y="19877"/>
                    <a:pt x="1547" y="21393"/>
                    <a:pt x="789" y="22151"/>
                  </a:cubicBezTo>
                  <a:lnTo>
                    <a:pt x="31" y="22151"/>
                  </a:lnTo>
                  <a:cubicBezTo>
                    <a:pt x="31" y="18361"/>
                    <a:pt x="-348" y="2822"/>
                    <a:pt x="1547" y="168"/>
                  </a:cubicBezTo>
                  <a:cubicBezTo>
                    <a:pt x="3063" y="-211"/>
                    <a:pt x="3063" y="168"/>
                    <a:pt x="4958" y="168"/>
                  </a:cubicBezTo>
                  <a:cubicBezTo>
                    <a:pt x="5716" y="1685"/>
                    <a:pt x="5716" y="6233"/>
                    <a:pt x="5716" y="8886"/>
                  </a:cubicBezTo>
                  <a:lnTo>
                    <a:pt x="6474" y="8886"/>
                  </a:lnTo>
                  <a:cubicBezTo>
                    <a:pt x="5337" y="13434"/>
                    <a:pt x="3063" y="15329"/>
                    <a:pt x="1926" y="19498"/>
                  </a:cubicBezTo>
                  <a:close/>
                </a:path>
              </a:pathLst>
            </a:custGeom>
            <a:gradFill>
              <a:gsLst>
                <a:gs pos="0">
                  <a:srgbClr val="C35B0B"/>
                </a:gs>
                <a:gs pos="50000">
                  <a:srgbClr val="D6751F"/>
                </a:gs>
                <a:gs pos="100000">
                  <a:srgbClr val="E98F34"/>
                </a:gs>
              </a:gsLst>
              <a:lin ang="1593903" scaled="1"/>
            </a:gradFill>
            <a:ln w="37845" cap="flat">
              <a:noFill/>
              <a:prstDash val="solid"/>
              <a:miter/>
            </a:ln>
          </p:spPr>
          <p:txBody>
            <a:bodyPr/>
            <a:lstStyle/>
            <a:p>
              <a:endParaRPr lang="en-PK"/>
            </a:p>
          </p:txBody>
        </p:sp>
        <p:sp>
          <p:nvSpPr>
            <p:cNvPr id="1316" name="Freeform: Shape 1315">
              <a:extLst>
                <a:ext uri="{FF2B5EF4-FFF2-40B4-BE49-F238E27FC236}">
                  <a16:creationId xmlns:a16="http://schemas.microsoft.com/office/drawing/2014/main" id="{4000A4DD-127C-0265-C4BD-02441670F918}"/>
                </a:ext>
              </a:extLst>
            </p:cNvPr>
            <p:cNvSpPr/>
            <p:nvPr/>
          </p:nvSpPr>
          <p:spPr>
            <a:xfrm>
              <a:off x="7683336" y="4418205"/>
              <a:ext cx="21603" cy="15990"/>
            </a:xfrm>
            <a:custGeom>
              <a:avLst/>
              <a:gdLst>
                <a:gd name="csX0" fmla="*/ 7580 w 21603"/>
                <a:gd name="csY0" fmla="*/ 0 h 15990"/>
                <a:gd name="csX1" fmla="*/ 21603 w 21603"/>
                <a:gd name="csY1" fmla="*/ 10233 h 15990"/>
                <a:gd name="csX2" fmla="*/ 12886 w 21603"/>
                <a:gd name="csY2" fmla="*/ 15539 h 15990"/>
                <a:gd name="csX3" fmla="*/ 0 w 21603"/>
                <a:gd name="csY3" fmla="*/ 10612 h 15990"/>
                <a:gd name="csX4" fmla="*/ 0 w 21603"/>
                <a:gd name="csY4" fmla="*/ 4169 h 15990"/>
                <a:gd name="csX5" fmla="*/ 7580 w 21603"/>
                <a:gd name="csY5" fmla="*/ 0 h 15990"/>
              </a:gdLst>
              <a:ahLst/>
              <a:cxnLst>
                <a:cxn ang="0">
                  <a:pos x="csX0" y="csY0"/>
                </a:cxn>
                <a:cxn ang="0">
                  <a:pos x="csX1" y="csY1"/>
                </a:cxn>
                <a:cxn ang="0">
                  <a:pos x="csX2" y="csY2"/>
                </a:cxn>
                <a:cxn ang="0">
                  <a:pos x="csX3" y="csY3"/>
                </a:cxn>
                <a:cxn ang="0">
                  <a:pos x="csX4" y="csY4"/>
                </a:cxn>
                <a:cxn ang="0">
                  <a:pos x="csX5" y="csY5"/>
                </a:cxn>
              </a:cxnLst>
              <a:rect l="l" t="t" r="r" b="b"/>
              <a:pathLst>
                <a:path w="21603" h="15990">
                  <a:moveTo>
                    <a:pt x="7580" y="0"/>
                  </a:moveTo>
                  <a:cubicBezTo>
                    <a:pt x="11749" y="2274"/>
                    <a:pt x="17813" y="7201"/>
                    <a:pt x="21603" y="10233"/>
                  </a:cubicBezTo>
                  <a:lnTo>
                    <a:pt x="12886" y="15539"/>
                  </a:lnTo>
                  <a:cubicBezTo>
                    <a:pt x="9475" y="17434"/>
                    <a:pt x="3411" y="12886"/>
                    <a:pt x="0" y="10612"/>
                  </a:cubicBezTo>
                  <a:lnTo>
                    <a:pt x="0" y="4169"/>
                  </a:lnTo>
                  <a:cubicBezTo>
                    <a:pt x="0" y="4169"/>
                    <a:pt x="7580" y="0"/>
                    <a:pt x="7580" y="0"/>
                  </a:cubicBezTo>
                  <a:close/>
                </a:path>
              </a:pathLst>
            </a:custGeom>
            <a:solidFill>
              <a:srgbClr val="C05B0F"/>
            </a:solidFill>
            <a:ln w="37845" cap="flat">
              <a:noFill/>
              <a:prstDash val="solid"/>
              <a:miter/>
            </a:ln>
          </p:spPr>
          <p:txBody>
            <a:bodyPr/>
            <a:lstStyle/>
            <a:p>
              <a:endParaRPr lang="en-PK"/>
            </a:p>
          </p:txBody>
        </p:sp>
        <p:sp>
          <p:nvSpPr>
            <p:cNvPr id="1317" name="Freeform: Shape 1316">
              <a:extLst>
                <a:ext uri="{FF2B5EF4-FFF2-40B4-BE49-F238E27FC236}">
                  <a16:creationId xmlns:a16="http://schemas.microsoft.com/office/drawing/2014/main" id="{2812BADB-CF8D-0227-D8A6-E1105B432F9A}"/>
                </a:ext>
              </a:extLst>
            </p:cNvPr>
            <p:cNvSpPr/>
            <p:nvPr/>
          </p:nvSpPr>
          <p:spPr>
            <a:xfrm>
              <a:off x="7711003" y="4446630"/>
              <a:ext cx="18950" cy="17434"/>
            </a:xfrm>
            <a:custGeom>
              <a:avLst/>
              <a:gdLst>
                <a:gd name="csX0" fmla="*/ 9854 w 18950"/>
                <a:gd name="csY0" fmla="*/ 0 h 17434"/>
                <a:gd name="csX1" fmla="*/ 10233 w 18950"/>
                <a:gd name="csY1" fmla="*/ 0 h 17434"/>
                <a:gd name="csX2" fmla="*/ 18950 w 18950"/>
                <a:gd name="csY2" fmla="*/ 13265 h 17434"/>
                <a:gd name="csX3" fmla="*/ 10612 w 18950"/>
                <a:gd name="csY3" fmla="*/ 17434 h 17434"/>
                <a:gd name="csX4" fmla="*/ 0 w 18950"/>
                <a:gd name="csY4" fmla="*/ 12128 h 17434"/>
                <a:gd name="csX5" fmla="*/ 0 w 18950"/>
                <a:gd name="csY5" fmla="*/ 5685 h 17434"/>
                <a:gd name="csX6" fmla="*/ 9475 w 18950"/>
                <a:gd name="csY6" fmla="*/ 379 h 17434"/>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8950" h="17434">
                  <a:moveTo>
                    <a:pt x="9854" y="0"/>
                  </a:moveTo>
                  <a:lnTo>
                    <a:pt x="10233" y="0"/>
                  </a:lnTo>
                  <a:cubicBezTo>
                    <a:pt x="12886" y="2274"/>
                    <a:pt x="17055" y="9854"/>
                    <a:pt x="18950" y="13265"/>
                  </a:cubicBezTo>
                  <a:cubicBezTo>
                    <a:pt x="17055" y="14402"/>
                    <a:pt x="12507" y="17055"/>
                    <a:pt x="10612" y="17434"/>
                  </a:cubicBezTo>
                  <a:lnTo>
                    <a:pt x="0" y="12128"/>
                  </a:lnTo>
                  <a:lnTo>
                    <a:pt x="0" y="5685"/>
                  </a:lnTo>
                  <a:cubicBezTo>
                    <a:pt x="3032" y="4169"/>
                    <a:pt x="6443" y="1895"/>
                    <a:pt x="9475" y="379"/>
                  </a:cubicBezTo>
                  <a:close/>
                </a:path>
              </a:pathLst>
            </a:custGeom>
            <a:solidFill>
              <a:srgbClr val="C05B0F"/>
            </a:solidFill>
            <a:ln w="37845" cap="flat">
              <a:noFill/>
              <a:prstDash val="solid"/>
              <a:miter/>
            </a:ln>
          </p:spPr>
          <p:txBody>
            <a:bodyPr/>
            <a:lstStyle/>
            <a:p>
              <a:endParaRPr lang="en-PK"/>
            </a:p>
          </p:txBody>
        </p:sp>
        <p:sp>
          <p:nvSpPr>
            <p:cNvPr id="1318" name="Freeform: Shape 1317">
              <a:extLst>
                <a:ext uri="{FF2B5EF4-FFF2-40B4-BE49-F238E27FC236}">
                  <a16:creationId xmlns:a16="http://schemas.microsoft.com/office/drawing/2014/main" id="{1A6E2669-DF81-9313-9A25-959C37A9DB71}"/>
                </a:ext>
              </a:extLst>
            </p:cNvPr>
            <p:cNvSpPr/>
            <p:nvPr/>
          </p:nvSpPr>
          <p:spPr>
            <a:xfrm>
              <a:off x="7626864" y="4417447"/>
              <a:ext cx="20845" cy="16698"/>
            </a:xfrm>
            <a:custGeom>
              <a:avLst/>
              <a:gdLst>
                <a:gd name="csX0" fmla="*/ 13644 w 20845"/>
                <a:gd name="csY0" fmla="*/ 0 h 16698"/>
                <a:gd name="csX1" fmla="*/ 20845 w 20845"/>
                <a:gd name="csY1" fmla="*/ 4927 h 16698"/>
                <a:gd name="csX2" fmla="*/ 20845 w 20845"/>
                <a:gd name="csY2" fmla="*/ 10991 h 16698"/>
                <a:gd name="csX3" fmla="*/ 9096 w 20845"/>
                <a:gd name="csY3" fmla="*/ 16676 h 16698"/>
                <a:gd name="csX4" fmla="*/ 0 w 20845"/>
                <a:gd name="csY4" fmla="*/ 11370 h 16698"/>
                <a:gd name="csX5" fmla="*/ 13644 w 20845"/>
                <a:gd name="csY5" fmla="*/ 379 h 16698"/>
              </a:gdLst>
              <a:ahLst/>
              <a:cxnLst>
                <a:cxn ang="0">
                  <a:pos x="csX0" y="csY0"/>
                </a:cxn>
                <a:cxn ang="0">
                  <a:pos x="csX1" y="csY1"/>
                </a:cxn>
                <a:cxn ang="0">
                  <a:pos x="csX2" y="csY2"/>
                </a:cxn>
                <a:cxn ang="0">
                  <a:pos x="csX3" y="csY3"/>
                </a:cxn>
                <a:cxn ang="0">
                  <a:pos x="csX4" y="csY4"/>
                </a:cxn>
                <a:cxn ang="0">
                  <a:pos x="csX5" y="csY5"/>
                </a:cxn>
              </a:cxnLst>
              <a:rect l="l" t="t" r="r" b="b"/>
              <a:pathLst>
                <a:path w="20845" h="16698">
                  <a:moveTo>
                    <a:pt x="13644" y="0"/>
                  </a:moveTo>
                  <a:cubicBezTo>
                    <a:pt x="15539" y="2274"/>
                    <a:pt x="18192" y="3411"/>
                    <a:pt x="20845" y="4927"/>
                  </a:cubicBezTo>
                  <a:lnTo>
                    <a:pt x="20845" y="10991"/>
                  </a:lnTo>
                  <a:cubicBezTo>
                    <a:pt x="17434" y="12507"/>
                    <a:pt x="11749" y="17055"/>
                    <a:pt x="9096" y="16676"/>
                  </a:cubicBezTo>
                  <a:cubicBezTo>
                    <a:pt x="6064" y="14781"/>
                    <a:pt x="3032" y="13265"/>
                    <a:pt x="0" y="11370"/>
                  </a:cubicBezTo>
                  <a:cubicBezTo>
                    <a:pt x="3411" y="7580"/>
                    <a:pt x="9475" y="3411"/>
                    <a:pt x="13644" y="379"/>
                  </a:cubicBezTo>
                  <a:close/>
                </a:path>
              </a:pathLst>
            </a:custGeom>
            <a:solidFill>
              <a:srgbClr val="C05B0F"/>
            </a:solidFill>
            <a:ln w="37845" cap="flat">
              <a:noFill/>
              <a:prstDash val="solid"/>
              <a:miter/>
            </a:ln>
          </p:spPr>
          <p:txBody>
            <a:bodyPr/>
            <a:lstStyle/>
            <a:p>
              <a:endParaRPr lang="en-PK"/>
            </a:p>
          </p:txBody>
        </p:sp>
        <p:sp>
          <p:nvSpPr>
            <p:cNvPr id="1319" name="Freeform: Shape 1318">
              <a:extLst>
                <a:ext uri="{FF2B5EF4-FFF2-40B4-BE49-F238E27FC236}">
                  <a16:creationId xmlns:a16="http://schemas.microsoft.com/office/drawing/2014/main" id="{999E1A1F-00E1-1B52-8274-4CA397ABEB4E}"/>
                </a:ext>
              </a:extLst>
            </p:cNvPr>
            <p:cNvSpPr/>
            <p:nvPr/>
          </p:nvSpPr>
          <p:spPr>
            <a:xfrm>
              <a:off x="7601091" y="4446630"/>
              <a:ext cx="18571" cy="17231"/>
            </a:xfrm>
            <a:custGeom>
              <a:avLst/>
              <a:gdLst>
                <a:gd name="csX0" fmla="*/ 8717 w 18571"/>
                <a:gd name="csY0" fmla="*/ 0 h 17231"/>
                <a:gd name="csX1" fmla="*/ 18571 w 18571"/>
                <a:gd name="csY1" fmla="*/ 5685 h 17231"/>
                <a:gd name="csX2" fmla="*/ 18571 w 18571"/>
                <a:gd name="csY2" fmla="*/ 11749 h 17231"/>
                <a:gd name="csX3" fmla="*/ 9475 w 18571"/>
                <a:gd name="csY3" fmla="*/ 16676 h 17231"/>
                <a:gd name="csX4" fmla="*/ 0 w 18571"/>
                <a:gd name="csY4" fmla="*/ 13265 h 17231"/>
                <a:gd name="csX5" fmla="*/ 8717 w 18571"/>
                <a:gd name="csY5" fmla="*/ 0 h 17231"/>
              </a:gdLst>
              <a:ahLst/>
              <a:cxnLst>
                <a:cxn ang="0">
                  <a:pos x="csX0" y="csY0"/>
                </a:cxn>
                <a:cxn ang="0">
                  <a:pos x="csX1" y="csY1"/>
                </a:cxn>
                <a:cxn ang="0">
                  <a:pos x="csX2" y="csY2"/>
                </a:cxn>
                <a:cxn ang="0">
                  <a:pos x="csX3" y="csY3"/>
                </a:cxn>
                <a:cxn ang="0">
                  <a:pos x="csX4" y="csY4"/>
                </a:cxn>
                <a:cxn ang="0">
                  <a:pos x="csX5" y="csY5"/>
                </a:cxn>
              </a:cxnLst>
              <a:rect l="l" t="t" r="r" b="b"/>
              <a:pathLst>
                <a:path w="18571" h="17231">
                  <a:moveTo>
                    <a:pt x="8717" y="0"/>
                  </a:moveTo>
                  <a:cubicBezTo>
                    <a:pt x="11749" y="1895"/>
                    <a:pt x="15539" y="3790"/>
                    <a:pt x="18571" y="5685"/>
                  </a:cubicBezTo>
                  <a:lnTo>
                    <a:pt x="18571" y="11749"/>
                  </a:lnTo>
                  <a:cubicBezTo>
                    <a:pt x="14781" y="13265"/>
                    <a:pt x="13265" y="14402"/>
                    <a:pt x="9475" y="16676"/>
                  </a:cubicBezTo>
                  <a:cubicBezTo>
                    <a:pt x="6443" y="18571"/>
                    <a:pt x="2653" y="15160"/>
                    <a:pt x="0" y="13265"/>
                  </a:cubicBezTo>
                  <a:cubicBezTo>
                    <a:pt x="2274" y="8338"/>
                    <a:pt x="5306" y="4169"/>
                    <a:pt x="8717" y="0"/>
                  </a:cubicBezTo>
                  <a:close/>
                </a:path>
              </a:pathLst>
            </a:custGeom>
            <a:solidFill>
              <a:srgbClr val="C05B0F"/>
            </a:solidFill>
            <a:ln w="37845" cap="flat">
              <a:noFill/>
              <a:prstDash val="solid"/>
              <a:miter/>
            </a:ln>
          </p:spPr>
          <p:txBody>
            <a:bodyPr/>
            <a:lstStyle/>
            <a:p>
              <a:endParaRPr lang="en-PK"/>
            </a:p>
          </p:txBody>
        </p:sp>
        <p:sp>
          <p:nvSpPr>
            <p:cNvPr id="1320" name="Freeform: Shape 1319">
              <a:extLst>
                <a:ext uri="{FF2B5EF4-FFF2-40B4-BE49-F238E27FC236}">
                  <a16:creationId xmlns:a16="http://schemas.microsoft.com/office/drawing/2014/main" id="{5D272BC4-8B60-BACF-3C9E-BFC4085022B2}"/>
                </a:ext>
              </a:extLst>
            </p:cNvPr>
            <p:cNvSpPr/>
            <p:nvPr/>
          </p:nvSpPr>
          <p:spPr>
            <a:xfrm>
              <a:off x="7796280" y="4434881"/>
              <a:ext cx="12606" cy="19708"/>
            </a:xfrm>
            <a:custGeom>
              <a:avLst/>
              <a:gdLst>
                <a:gd name="csX0" fmla="*/ 7580 w 12606"/>
                <a:gd name="csY0" fmla="*/ 0 h 19708"/>
                <a:gd name="csX1" fmla="*/ 11370 w 12606"/>
                <a:gd name="csY1" fmla="*/ 1137 h 19708"/>
                <a:gd name="csX2" fmla="*/ 4548 w 12606"/>
                <a:gd name="csY2" fmla="*/ 19708 h 19708"/>
                <a:gd name="csX3" fmla="*/ 4548 w 12606"/>
                <a:gd name="csY3" fmla="*/ 13265 h 19708"/>
                <a:gd name="csX4" fmla="*/ 758 w 12606"/>
                <a:gd name="csY4" fmla="*/ 14023 h 19708"/>
                <a:gd name="csX5" fmla="*/ 0 w 12606"/>
                <a:gd name="csY5" fmla="*/ 9096 h 19708"/>
                <a:gd name="csX6" fmla="*/ 4169 w 12606"/>
                <a:gd name="csY6" fmla="*/ 2653 h 19708"/>
                <a:gd name="csX7" fmla="*/ 7201 w 12606"/>
                <a:gd name="csY7" fmla="*/ 379 h 1970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12606" h="19708">
                  <a:moveTo>
                    <a:pt x="7580" y="0"/>
                  </a:moveTo>
                  <a:cubicBezTo>
                    <a:pt x="7580" y="0"/>
                    <a:pt x="10233" y="0"/>
                    <a:pt x="11370" y="1137"/>
                  </a:cubicBezTo>
                  <a:cubicBezTo>
                    <a:pt x="15160" y="5306"/>
                    <a:pt x="9475" y="18192"/>
                    <a:pt x="4548" y="19708"/>
                  </a:cubicBezTo>
                  <a:cubicBezTo>
                    <a:pt x="2653" y="17434"/>
                    <a:pt x="3790" y="15918"/>
                    <a:pt x="4548" y="13265"/>
                  </a:cubicBezTo>
                  <a:cubicBezTo>
                    <a:pt x="3032" y="14023"/>
                    <a:pt x="2274" y="14781"/>
                    <a:pt x="758" y="14023"/>
                  </a:cubicBezTo>
                  <a:cubicBezTo>
                    <a:pt x="0" y="12128"/>
                    <a:pt x="758" y="10612"/>
                    <a:pt x="0" y="9096"/>
                  </a:cubicBezTo>
                  <a:cubicBezTo>
                    <a:pt x="758" y="6443"/>
                    <a:pt x="1895" y="4548"/>
                    <a:pt x="4169" y="2653"/>
                  </a:cubicBezTo>
                  <a:cubicBezTo>
                    <a:pt x="4169" y="2653"/>
                    <a:pt x="6822" y="379"/>
                    <a:pt x="7201" y="379"/>
                  </a:cubicBezTo>
                  <a:close/>
                </a:path>
              </a:pathLst>
            </a:custGeom>
            <a:solidFill>
              <a:srgbClr val="C05B0F"/>
            </a:solidFill>
            <a:ln w="37845" cap="flat">
              <a:noFill/>
              <a:prstDash val="solid"/>
              <a:miter/>
            </a:ln>
          </p:spPr>
          <p:txBody>
            <a:bodyPr/>
            <a:lstStyle/>
            <a:p>
              <a:endParaRPr lang="en-PK"/>
            </a:p>
          </p:txBody>
        </p:sp>
        <p:sp>
          <p:nvSpPr>
            <p:cNvPr id="1321" name="Freeform: Shape 1320">
              <a:extLst>
                <a:ext uri="{FF2B5EF4-FFF2-40B4-BE49-F238E27FC236}">
                  <a16:creationId xmlns:a16="http://schemas.microsoft.com/office/drawing/2014/main" id="{3CE46BAC-D6CA-6B4D-50D3-D847B1205BEC}"/>
                </a:ext>
              </a:extLst>
            </p:cNvPr>
            <p:cNvSpPr/>
            <p:nvPr/>
          </p:nvSpPr>
          <p:spPr>
            <a:xfrm>
              <a:off x="7795901" y="4434881"/>
              <a:ext cx="7580" cy="13958"/>
            </a:xfrm>
            <a:custGeom>
              <a:avLst/>
              <a:gdLst>
                <a:gd name="csX0" fmla="*/ 4548 w 7580"/>
                <a:gd name="csY0" fmla="*/ 2274 h 13958"/>
                <a:gd name="csX1" fmla="*/ 7580 w 7580"/>
                <a:gd name="csY1" fmla="*/ 0 h 13958"/>
                <a:gd name="csX2" fmla="*/ 4548 w 7580"/>
                <a:gd name="csY2" fmla="*/ 12886 h 13958"/>
                <a:gd name="csX3" fmla="*/ 758 w 7580"/>
                <a:gd name="csY3" fmla="*/ 13644 h 13958"/>
                <a:gd name="csX4" fmla="*/ 0 w 7580"/>
                <a:gd name="csY4" fmla="*/ 8717 h 13958"/>
                <a:gd name="csX5" fmla="*/ 4169 w 7580"/>
                <a:gd name="csY5" fmla="*/ 2274 h 13958"/>
              </a:gdLst>
              <a:ahLst/>
              <a:cxnLst>
                <a:cxn ang="0">
                  <a:pos x="csX0" y="csY0"/>
                </a:cxn>
                <a:cxn ang="0">
                  <a:pos x="csX1" y="csY1"/>
                </a:cxn>
                <a:cxn ang="0">
                  <a:pos x="csX2" y="csY2"/>
                </a:cxn>
                <a:cxn ang="0">
                  <a:pos x="csX3" y="csY3"/>
                </a:cxn>
                <a:cxn ang="0">
                  <a:pos x="csX4" y="csY4"/>
                </a:cxn>
                <a:cxn ang="0">
                  <a:pos x="csX5" y="csY5"/>
                </a:cxn>
              </a:cxnLst>
              <a:rect l="l" t="t" r="r" b="b"/>
              <a:pathLst>
                <a:path w="7580" h="13958">
                  <a:moveTo>
                    <a:pt x="4548" y="2274"/>
                  </a:moveTo>
                  <a:cubicBezTo>
                    <a:pt x="4548" y="2274"/>
                    <a:pt x="7201" y="0"/>
                    <a:pt x="7580" y="0"/>
                  </a:cubicBezTo>
                  <a:cubicBezTo>
                    <a:pt x="7580" y="4548"/>
                    <a:pt x="5306" y="8717"/>
                    <a:pt x="4548" y="12886"/>
                  </a:cubicBezTo>
                  <a:cubicBezTo>
                    <a:pt x="3032" y="13644"/>
                    <a:pt x="2274" y="14402"/>
                    <a:pt x="758" y="13644"/>
                  </a:cubicBezTo>
                  <a:cubicBezTo>
                    <a:pt x="0" y="11749"/>
                    <a:pt x="758" y="10233"/>
                    <a:pt x="0" y="8717"/>
                  </a:cubicBezTo>
                  <a:cubicBezTo>
                    <a:pt x="758" y="6064"/>
                    <a:pt x="1895" y="4169"/>
                    <a:pt x="4169" y="2274"/>
                  </a:cubicBezTo>
                  <a:close/>
                </a:path>
              </a:pathLst>
            </a:custGeom>
            <a:solidFill>
              <a:srgbClr val="D0701B"/>
            </a:solidFill>
            <a:ln w="37845" cap="flat">
              <a:noFill/>
              <a:prstDash val="solid"/>
              <a:miter/>
            </a:ln>
          </p:spPr>
          <p:txBody>
            <a:bodyPr/>
            <a:lstStyle/>
            <a:p>
              <a:endParaRPr lang="en-PK"/>
            </a:p>
          </p:txBody>
        </p:sp>
        <p:sp>
          <p:nvSpPr>
            <p:cNvPr id="1322" name="Freeform: Shape 1321">
              <a:extLst>
                <a:ext uri="{FF2B5EF4-FFF2-40B4-BE49-F238E27FC236}">
                  <a16:creationId xmlns:a16="http://schemas.microsoft.com/office/drawing/2014/main" id="{795D185B-0A26-55C0-AE93-2E263642E370}"/>
                </a:ext>
              </a:extLst>
            </p:cNvPr>
            <p:cNvSpPr/>
            <p:nvPr/>
          </p:nvSpPr>
          <p:spPr>
            <a:xfrm>
              <a:off x="7789714" y="4425785"/>
              <a:ext cx="11450" cy="18192"/>
            </a:xfrm>
            <a:custGeom>
              <a:avLst/>
              <a:gdLst>
                <a:gd name="csX0" fmla="*/ 6945 w 11450"/>
                <a:gd name="csY0" fmla="*/ 18192 h 18192"/>
                <a:gd name="csX1" fmla="*/ 5808 w 11450"/>
                <a:gd name="csY1" fmla="*/ 18192 h 18192"/>
                <a:gd name="csX2" fmla="*/ 502 w 11450"/>
                <a:gd name="csY2" fmla="*/ 16297 h 18192"/>
                <a:gd name="csX3" fmla="*/ 6566 w 11450"/>
                <a:gd name="csY3" fmla="*/ 0 h 18192"/>
                <a:gd name="csX4" fmla="*/ 11114 w 11450"/>
                <a:gd name="csY4" fmla="*/ 1137 h 18192"/>
                <a:gd name="csX5" fmla="*/ 11114 w 11450"/>
                <a:gd name="csY5" fmla="*/ 11370 h 18192"/>
                <a:gd name="csX6" fmla="*/ 6945 w 11450"/>
                <a:gd name="csY6" fmla="*/ 17813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1450" h="18192">
                  <a:moveTo>
                    <a:pt x="6945" y="18192"/>
                  </a:moveTo>
                  <a:lnTo>
                    <a:pt x="5808" y="18192"/>
                  </a:lnTo>
                  <a:cubicBezTo>
                    <a:pt x="3534" y="18192"/>
                    <a:pt x="2018" y="18192"/>
                    <a:pt x="502" y="16297"/>
                  </a:cubicBezTo>
                  <a:cubicBezTo>
                    <a:pt x="-1393" y="11749"/>
                    <a:pt x="2397" y="2653"/>
                    <a:pt x="6566" y="0"/>
                  </a:cubicBezTo>
                  <a:cubicBezTo>
                    <a:pt x="8461" y="0"/>
                    <a:pt x="9598" y="0"/>
                    <a:pt x="11114" y="1137"/>
                  </a:cubicBezTo>
                  <a:cubicBezTo>
                    <a:pt x="11872" y="3790"/>
                    <a:pt x="11114" y="8717"/>
                    <a:pt x="11114" y="11370"/>
                  </a:cubicBezTo>
                  <a:cubicBezTo>
                    <a:pt x="9219" y="13265"/>
                    <a:pt x="7703" y="15160"/>
                    <a:pt x="6945" y="17813"/>
                  </a:cubicBezTo>
                  <a:close/>
                </a:path>
              </a:pathLst>
            </a:custGeom>
            <a:solidFill>
              <a:srgbClr val="C05B0F"/>
            </a:solidFill>
            <a:ln w="37845" cap="flat">
              <a:noFill/>
              <a:prstDash val="solid"/>
              <a:miter/>
            </a:ln>
          </p:spPr>
          <p:txBody>
            <a:bodyPr/>
            <a:lstStyle/>
            <a:p>
              <a:endParaRPr lang="en-PK"/>
            </a:p>
          </p:txBody>
        </p:sp>
        <p:sp>
          <p:nvSpPr>
            <p:cNvPr id="1323" name="Freeform: Shape 1322">
              <a:extLst>
                <a:ext uri="{FF2B5EF4-FFF2-40B4-BE49-F238E27FC236}">
                  <a16:creationId xmlns:a16="http://schemas.microsoft.com/office/drawing/2014/main" id="{0AEB9447-F97C-8AF3-3C85-2F1CADB86483}"/>
                </a:ext>
              </a:extLst>
            </p:cNvPr>
            <p:cNvSpPr/>
            <p:nvPr/>
          </p:nvSpPr>
          <p:spPr>
            <a:xfrm>
              <a:off x="7789704" y="4395085"/>
              <a:ext cx="11502" cy="18950"/>
            </a:xfrm>
            <a:custGeom>
              <a:avLst/>
              <a:gdLst>
                <a:gd name="csX0" fmla="*/ 5439 w 11502"/>
                <a:gd name="csY0" fmla="*/ 0 h 18950"/>
                <a:gd name="csX1" fmla="*/ 11503 w 11502"/>
                <a:gd name="csY1" fmla="*/ 758 h 18950"/>
                <a:gd name="csX2" fmla="*/ 5817 w 11502"/>
                <a:gd name="csY2" fmla="*/ 18950 h 18950"/>
                <a:gd name="csX3" fmla="*/ 1648 w 11502"/>
                <a:gd name="csY3" fmla="*/ 17813 h 18950"/>
                <a:gd name="csX4" fmla="*/ 5439 w 11502"/>
                <a:gd name="csY4" fmla="*/ 0 h 18950"/>
              </a:gdLst>
              <a:ahLst/>
              <a:cxnLst>
                <a:cxn ang="0">
                  <a:pos x="csX0" y="csY0"/>
                </a:cxn>
                <a:cxn ang="0">
                  <a:pos x="csX1" y="csY1"/>
                </a:cxn>
                <a:cxn ang="0">
                  <a:pos x="csX2" y="csY2"/>
                </a:cxn>
                <a:cxn ang="0">
                  <a:pos x="csX3" y="csY3"/>
                </a:cxn>
                <a:cxn ang="0">
                  <a:pos x="csX4" y="csY4"/>
                </a:cxn>
              </a:cxnLst>
              <a:rect l="l" t="t" r="r" b="b"/>
              <a:pathLst>
                <a:path w="11502" h="18950">
                  <a:moveTo>
                    <a:pt x="5439" y="0"/>
                  </a:moveTo>
                  <a:cubicBezTo>
                    <a:pt x="7334" y="0"/>
                    <a:pt x="9607" y="379"/>
                    <a:pt x="11503" y="758"/>
                  </a:cubicBezTo>
                  <a:cubicBezTo>
                    <a:pt x="11503" y="9854"/>
                    <a:pt x="10366" y="11370"/>
                    <a:pt x="5817" y="18950"/>
                  </a:cubicBezTo>
                  <a:cubicBezTo>
                    <a:pt x="4301" y="18950"/>
                    <a:pt x="3164" y="18192"/>
                    <a:pt x="1648" y="17813"/>
                  </a:cubicBezTo>
                  <a:cubicBezTo>
                    <a:pt x="-2899" y="13644"/>
                    <a:pt x="3164" y="4548"/>
                    <a:pt x="5439" y="0"/>
                  </a:cubicBezTo>
                  <a:close/>
                </a:path>
              </a:pathLst>
            </a:custGeom>
            <a:solidFill>
              <a:srgbClr val="C05B0F"/>
            </a:solidFill>
            <a:ln w="37845" cap="flat">
              <a:noFill/>
              <a:prstDash val="solid"/>
              <a:miter/>
            </a:ln>
          </p:spPr>
          <p:txBody>
            <a:bodyPr/>
            <a:lstStyle/>
            <a:p>
              <a:endParaRPr lang="en-PK"/>
            </a:p>
          </p:txBody>
        </p:sp>
        <p:sp>
          <p:nvSpPr>
            <p:cNvPr id="1324" name="Freeform: Shape 1323">
              <a:extLst>
                <a:ext uri="{FF2B5EF4-FFF2-40B4-BE49-F238E27FC236}">
                  <a16:creationId xmlns:a16="http://schemas.microsoft.com/office/drawing/2014/main" id="{A4F12FE3-5309-491C-705E-8597CA25BBE9}"/>
                </a:ext>
              </a:extLst>
            </p:cNvPr>
            <p:cNvSpPr/>
            <p:nvPr/>
          </p:nvSpPr>
          <p:spPr>
            <a:xfrm>
              <a:off x="7794523" y="4458758"/>
              <a:ext cx="10716" cy="23119"/>
            </a:xfrm>
            <a:custGeom>
              <a:avLst/>
              <a:gdLst>
                <a:gd name="csX0" fmla="*/ 5546 w 10716"/>
                <a:gd name="csY0" fmla="*/ 0 h 23119"/>
                <a:gd name="csX1" fmla="*/ 8199 w 10716"/>
                <a:gd name="csY1" fmla="*/ 6822 h 23119"/>
                <a:gd name="csX2" fmla="*/ 10094 w 10716"/>
                <a:gd name="csY2" fmla="*/ 6822 h 23119"/>
                <a:gd name="csX3" fmla="*/ 5925 w 10716"/>
                <a:gd name="csY3" fmla="*/ 23119 h 23119"/>
                <a:gd name="csX4" fmla="*/ 2135 w 10716"/>
                <a:gd name="csY4" fmla="*/ 22361 h 23119"/>
                <a:gd name="csX5" fmla="*/ 998 w 10716"/>
                <a:gd name="csY5" fmla="*/ 12128 h 23119"/>
                <a:gd name="csX6" fmla="*/ 5167 w 10716"/>
                <a:gd name="csY6" fmla="*/ 379 h 23119"/>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0716" h="23119">
                  <a:moveTo>
                    <a:pt x="5546" y="0"/>
                  </a:moveTo>
                  <a:cubicBezTo>
                    <a:pt x="8199" y="1516"/>
                    <a:pt x="6304" y="4169"/>
                    <a:pt x="8199" y="6822"/>
                  </a:cubicBezTo>
                  <a:lnTo>
                    <a:pt x="10094" y="6822"/>
                  </a:lnTo>
                  <a:cubicBezTo>
                    <a:pt x="12368" y="9854"/>
                    <a:pt x="7820" y="20087"/>
                    <a:pt x="5925" y="23119"/>
                  </a:cubicBezTo>
                  <a:cubicBezTo>
                    <a:pt x="4409" y="22740"/>
                    <a:pt x="3651" y="22740"/>
                    <a:pt x="2135" y="22361"/>
                  </a:cubicBezTo>
                  <a:cubicBezTo>
                    <a:pt x="-1276" y="21603"/>
                    <a:pt x="240" y="14781"/>
                    <a:pt x="998" y="12128"/>
                  </a:cubicBezTo>
                  <a:cubicBezTo>
                    <a:pt x="2135" y="8338"/>
                    <a:pt x="4030" y="4169"/>
                    <a:pt x="5167" y="379"/>
                  </a:cubicBezTo>
                  <a:close/>
                </a:path>
              </a:pathLst>
            </a:custGeom>
            <a:solidFill>
              <a:srgbClr val="C05B0F"/>
            </a:solidFill>
            <a:ln w="37845" cap="flat">
              <a:noFill/>
              <a:prstDash val="solid"/>
              <a:miter/>
            </a:ln>
          </p:spPr>
          <p:txBody>
            <a:bodyPr/>
            <a:lstStyle/>
            <a:p>
              <a:endParaRPr lang="en-PK"/>
            </a:p>
          </p:txBody>
        </p:sp>
        <p:sp>
          <p:nvSpPr>
            <p:cNvPr id="1325" name="Freeform: Shape 1324">
              <a:extLst>
                <a:ext uri="{FF2B5EF4-FFF2-40B4-BE49-F238E27FC236}">
                  <a16:creationId xmlns:a16="http://schemas.microsoft.com/office/drawing/2014/main" id="{6F9F9955-07FF-5300-9B56-B9CCA4765C7B}"/>
                </a:ext>
              </a:extLst>
            </p:cNvPr>
            <p:cNvSpPr/>
            <p:nvPr/>
          </p:nvSpPr>
          <p:spPr>
            <a:xfrm>
              <a:off x="7825383" y="4438292"/>
              <a:ext cx="11450" cy="19329"/>
            </a:xfrm>
            <a:custGeom>
              <a:avLst/>
              <a:gdLst>
                <a:gd name="csX0" fmla="*/ 5765 w 11450"/>
                <a:gd name="csY0" fmla="*/ 0 h 19329"/>
                <a:gd name="csX1" fmla="*/ 11451 w 11450"/>
                <a:gd name="csY1" fmla="*/ 758 h 19329"/>
                <a:gd name="csX2" fmla="*/ 6145 w 11450"/>
                <a:gd name="csY2" fmla="*/ 19329 h 19329"/>
                <a:gd name="csX3" fmla="*/ 1217 w 11450"/>
                <a:gd name="csY3" fmla="*/ 18950 h 19329"/>
                <a:gd name="csX4" fmla="*/ 5765 w 11450"/>
                <a:gd name="csY4" fmla="*/ 0 h 19329"/>
              </a:gdLst>
              <a:ahLst/>
              <a:cxnLst>
                <a:cxn ang="0">
                  <a:pos x="csX0" y="csY0"/>
                </a:cxn>
                <a:cxn ang="0">
                  <a:pos x="csX1" y="csY1"/>
                </a:cxn>
                <a:cxn ang="0">
                  <a:pos x="csX2" y="csY2"/>
                </a:cxn>
                <a:cxn ang="0">
                  <a:pos x="csX3" y="csY3"/>
                </a:cxn>
                <a:cxn ang="0">
                  <a:pos x="csX4" y="csY4"/>
                </a:cxn>
              </a:cxnLst>
              <a:rect l="l" t="t" r="r" b="b"/>
              <a:pathLst>
                <a:path w="11450" h="19329">
                  <a:moveTo>
                    <a:pt x="5765" y="0"/>
                  </a:moveTo>
                  <a:cubicBezTo>
                    <a:pt x="7661" y="758"/>
                    <a:pt x="9555" y="758"/>
                    <a:pt x="11451" y="758"/>
                  </a:cubicBezTo>
                  <a:cubicBezTo>
                    <a:pt x="10692" y="9854"/>
                    <a:pt x="9935" y="10612"/>
                    <a:pt x="6145" y="19329"/>
                  </a:cubicBezTo>
                  <a:cubicBezTo>
                    <a:pt x="4629" y="18571"/>
                    <a:pt x="3112" y="19329"/>
                    <a:pt x="1217" y="18950"/>
                  </a:cubicBezTo>
                  <a:cubicBezTo>
                    <a:pt x="-2573" y="14781"/>
                    <a:pt x="3492" y="4548"/>
                    <a:pt x="5765" y="0"/>
                  </a:cubicBezTo>
                  <a:close/>
                </a:path>
              </a:pathLst>
            </a:custGeom>
            <a:solidFill>
              <a:srgbClr val="C05B0F"/>
            </a:solidFill>
            <a:ln w="37845" cap="flat">
              <a:noFill/>
              <a:prstDash val="solid"/>
              <a:miter/>
            </a:ln>
          </p:spPr>
          <p:txBody>
            <a:bodyPr/>
            <a:lstStyle/>
            <a:p>
              <a:endParaRPr lang="en-PK"/>
            </a:p>
          </p:txBody>
        </p:sp>
        <p:sp>
          <p:nvSpPr>
            <p:cNvPr id="1326" name="Freeform: Shape 1325">
              <a:extLst>
                <a:ext uri="{FF2B5EF4-FFF2-40B4-BE49-F238E27FC236}">
                  <a16:creationId xmlns:a16="http://schemas.microsoft.com/office/drawing/2014/main" id="{768E7087-D003-C4DB-22F2-6E4AA68D7192}"/>
                </a:ext>
              </a:extLst>
            </p:cNvPr>
            <p:cNvSpPr/>
            <p:nvPr/>
          </p:nvSpPr>
          <p:spPr>
            <a:xfrm>
              <a:off x="7797017" y="4404561"/>
              <a:ext cx="11192" cy="18192"/>
            </a:xfrm>
            <a:custGeom>
              <a:avLst/>
              <a:gdLst>
                <a:gd name="csX0" fmla="*/ 5706 w 11192"/>
                <a:gd name="csY0" fmla="*/ 0 h 18192"/>
                <a:gd name="csX1" fmla="*/ 6085 w 11192"/>
                <a:gd name="csY1" fmla="*/ 18192 h 18192"/>
                <a:gd name="csX2" fmla="*/ 1537 w 11192"/>
                <a:gd name="csY2" fmla="*/ 17434 h 18192"/>
                <a:gd name="csX3" fmla="*/ 5706 w 11192"/>
                <a:gd name="csY3" fmla="*/ 0 h 18192"/>
              </a:gdLst>
              <a:ahLst/>
              <a:cxnLst>
                <a:cxn ang="0">
                  <a:pos x="csX0" y="csY0"/>
                </a:cxn>
                <a:cxn ang="0">
                  <a:pos x="csX1" y="csY1"/>
                </a:cxn>
                <a:cxn ang="0">
                  <a:pos x="csX2" y="csY2"/>
                </a:cxn>
                <a:cxn ang="0">
                  <a:pos x="csX3" y="csY3"/>
                </a:cxn>
              </a:cxnLst>
              <a:rect l="l" t="t" r="r" b="b"/>
              <a:pathLst>
                <a:path w="11192" h="18192">
                  <a:moveTo>
                    <a:pt x="5706" y="0"/>
                  </a:moveTo>
                  <a:cubicBezTo>
                    <a:pt x="16318" y="0"/>
                    <a:pt x="8738" y="13265"/>
                    <a:pt x="6085" y="18192"/>
                  </a:cubicBezTo>
                  <a:cubicBezTo>
                    <a:pt x="4190" y="18192"/>
                    <a:pt x="3053" y="18192"/>
                    <a:pt x="1537" y="17434"/>
                  </a:cubicBezTo>
                  <a:cubicBezTo>
                    <a:pt x="-2632" y="12507"/>
                    <a:pt x="2674" y="4548"/>
                    <a:pt x="5706" y="0"/>
                  </a:cubicBezTo>
                  <a:close/>
                </a:path>
              </a:pathLst>
            </a:custGeom>
            <a:solidFill>
              <a:srgbClr val="C05B0F"/>
            </a:solidFill>
            <a:ln w="37845" cap="flat">
              <a:noFill/>
              <a:prstDash val="solid"/>
              <a:miter/>
            </a:ln>
          </p:spPr>
          <p:txBody>
            <a:bodyPr/>
            <a:lstStyle/>
            <a:p>
              <a:endParaRPr lang="en-PK"/>
            </a:p>
          </p:txBody>
        </p:sp>
        <p:sp>
          <p:nvSpPr>
            <p:cNvPr id="1327" name="Freeform: Shape 1326">
              <a:extLst>
                <a:ext uri="{FF2B5EF4-FFF2-40B4-BE49-F238E27FC236}">
                  <a16:creationId xmlns:a16="http://schemas.microsoft.com/office/drawing/2014/main" id="{A9A491D4-230A-E025-AC7F-8AA859F80EE5}"/>
                </a:ext>
              </a:extLst>
            </p:cNvPr>
            <p:cNvSpPr/>
            <p:nvPr/>
          </p:nvSpPr>
          <p:spPr>
            <a:xfrm>
              <a:off x="7818038" y="4398875"/>
              <a:ext cx="11593" cy="19329"/>
            </a:xfrm>
            <a:custGeom>
              <a:avLst/>
              <a:gdLst>
                <a:gd name="csX0" fmla="*/ 5530 w 11593"/>
                <a:gd name="csY0" fmla="*/ 379 h 19329"/>
                <a:gd name="csX1" fmla="*/ 11594 w 11593"/>
                <a:gd name="csY1" fmla="*/ 1137 h 19329"/>
                <a:gd name="csX2" fmla="*/ 5530 w 11593"/>
                <a:gd name="csY2" fmla="*/ 19329 h 19329"/>
                <a:gd name="csX3" fmla="*/ 5530 w 11593"/>
                <a:gd name="csY3" fmla="*/ 0 h 19329"/>
              </a:gdLst>
              <a:ahLst/>
              <a:cxnLst>
                <a:cxn ang="0">
                  <a:pos x="csX0" y="csY0"/>
                </a:cxn>
                <a:cxn ang="0">
                  <a:pos x="csX1" y="csY1"/>
                </a:cxn>
                <a:cxn ang="0">
                  <a:pos x="csX2" y="csY2"/>
                </a:cxn>
                <a:cxn ang="0">
                  <a:pos x="csX3" y="csY3"/>
                </a:cxn>
              </a:cxnLst>
              <a:rect l="l" t="t" r="r" b="b"/>
              <a:pathLst>
                <a:path w="11593" h="19329">
                  <a:moveTo>
                    <a:pt x="5530" y="379"/>
                  </a:moveTo>
                  <a:cubicBezTo>
                    <a:pt x="5530" y="379"/>
                    <a:pt x="9698" y="1137"/>
                    <a:pt x="11594" y="1137"/>
                  </a:cubicBezTo>
                  <a:cubicBezTo>
                    <a:pt x="11594" y="9096"/>
                    <a:pt x="9698" y="12507"/>
                    <a:pt x="5530" y="19329"/>
                  </a:cubicBezTo>
                  <a:cubicBezTo>
                    <a:pt x="-5462" y="18192"/>
                    <a:pt x="2877" y="5685"/>
                    <a:pt x="5530" y="0"/>
                  </a:cubicBezTo>
                  <a:close/>
                </a:path>
              </a:pathLst>
            </a:custGeom>
            <a:solidFill>
              <a:srgbClr val="C05B0F"/>
            </a:solidFill>
            <a:ln w="37845" cap="flat">
              <a:noFill/>
              <a:prstDash val="solid"/>
              <a:miter/>
            </a:ln>
          </p:spPr>
          <p:txBody>
            <a:bodyPr/>
            <a:lstStyle/>
            <a:p>
              <a:endParaRPr lang="en-PK"/>
            </a:p>
          </p:txBody>
        </p:sp>
        <p:sp>
          <p:nvSpPr>
            <p:cNvPr id="1328" name="Freeform: Shape 1327">
              <a:extLst>
                <a:ext uri="{FF2B5EF4-FFF2-40B4-BE49-F238E27FC236}">
                  <a16:creationId xmlns:a16="http://schemas.microsoft.com/office/drawing/2014/main" id="{F23901AB-CB73-AFC1-C1F2-4DB5BF6ADB44}"/>
                </a:ext>
              </a:extLst>
            </p:cNvPr>
            <p:cNvSpPr/>
            <p:nvPr/>
          </p:nvSpPr>
          <p:spPr>
            <a:xfrm>
              <a:off x="7824984" y="4407592"/>
              <a:ext cx="11348" cy="18571"/>
            </a:xfrm>
            <a:custGeom>
              <a:avLst/>
              <a:gdLst>
                <a:gd name="csX0" fmla="*/ 6164 w 11348"/>
                <a:gd name="csY0" fmla="*/ 0 h 18571"/>
                <a:gd name="csX1" fmla="*/ 9196 w 11348"/>
                <a:gd name="csY1" fmla="*/ 0 h 18571"/>
                <a:gd name="csX2" fmla="*/ 6164 w 11348"/>
                <a:gd name="csY2" fmla="*/ 18572 h 18571"/>
                <a:gd name="csX3" fmla="*/ 2374 w 11348"/>
                <a:gd name="csY3" fmla="*/ 18572 h 18571"/>
                <a:gd name="csX4" fmla="*/ 5785 w 11348"/>
                <a:gd name="csY4" fmla="*/ 0 h 18571"/>
              </a:gdLst>
              <a:ahLst/>
              <a:cxnLst>
                <a:cxn ang="0">
                  <a:pos x="csX0" y="csY0"/>
                </a:cxn>
                <a:cxn ang="0">
                  <a:pos x="csX1" y="csY1"/>
                </a:cxn>
                <a:cxn ang="0">
                  <a:pos x="csX2" y="csY2"/>
                </a:cxn>
                <a:cxn ang="0">
                  <a:pos x="csX3" y="csY3"/>
                </a:cxn>
                <a:cxn ang="0">
                  <a:pos x="csX4" y="csY4"/>
                </a:cxn>
              </a:cxnLst>
              <a:rect l="l" t="t" r="r" b="b"/>
              <a:pathLst>
                <a:path w="11348" h="18571">
                  <a:moveTo>
                    <a:pt x="6164" y="0"/>
                  </a:moveTo>
                  <a:cubicBezTo>
                    <a:pt x="6164" y="0"/>
                    <a:pt x="9196" y="0"/>
                    <a:pt x="9196" y="0"/>
                  </a:cubicBezTo>
                  <a:cubicBezTo>
                    <a:pt x="14881" y="2274"/>
                    <a:pt x="7680" y="15539"/>
                    <a:pt x="6164" y="18572"/>
                  </a:cubicBezTo>
                  <a:lnTo>
                    <a:pt x="2374" y="18572"/>
                  </a:lnTo>
                  <a:cubicBezTo>
                    <a:pt x="-3691" y="15160"/>
                    <a:pt x="3511" y="4169"/>
                    <a:pt x="5785" y="0"/>
                  </a:cubicBezTo>
                  <a:close/>
                </a:path>
              </a:pathLst>
            </a:custGeom>
            <a:solidFill>
              <a:srgbClr val="C05B0F"/>
            </a:solidFill>
            <a:ln w="37845" cap="flat">
              <a:noFill/>
              <a:prstDash val="solid"/>
              <a:miter/>
            </a:ln>
          </p:spPr>
          <p:txBody>
            <a:bodyPr/>
            <a:lstStyle/>
            <a:p>
              <a:endParaRPr lang="en-PK"/>
            </a:p>
          </p:txBody>
        </p:sp>
        <p:sp>
          <p:nvSpPr>
            <p:cNvPr id="1329" name="Freeform: Shape 1328">
              <a:extLst>
                <a:ext uri="{FF2B5EF4-FFF2-40B4-BE49-F238E27FC236}">
                  <a16:creationId xmlns:a16="http://schemas.microsoft.com/office/drawing/2014/main" id="{BF5D9C68-F3AD-1E8A-E829-A8A9A034CFE9}"/>
                </a:ext>
              </a:extLst>
            </p:cNvPr>
            <p:cNvSpPr/>
            <p:nvPr/>
          </p:nvSpPr>
          <p:spPr>
            <a:xfrm>
              <a:off x="7775405" y="4437913"/>
              <a:ext cx="11399" cy="18950"/>
            </a:xfrm>
            <a:custGeom>
              <a:avLst/>
              <a:gdLst>
                <a:gd name="csX0" fmla="*/ 5335 w 11399"/>
                <a:gd name="csY0" fmla="*/ 0 h 18950"/>
                <a:gd name="csX1" fmla="*/ 11399 w 11399"/>
                <a:gd name="csY1" fmla="*/ 1137 h 18950"/>
                <a:gd name="csX2" fmla="*/ 5335 w 11399"/>
                <a:gd name="csY2" fmla="*/ 18950 h 18950"/>
                <a:gd name="csX3" fmla="*/ 29 w 11399"/>
                <a:gd name="csY3" fmla="*/ 15918 h 18950"/>
                <a:gd name="csX4" fmla="*/ 5335 w 11399"/>
                <a:gd name="csY4" fmla="*/ 0 h 18950"/>
              </a:gdLst>
              <a:ahLst/>
              <a:cxnLst>
                <a:cxn ang="0">
                  <a:pos x="csX0" y="csY0"/>
                </a:cxn>
                <a:cxn ang="0">
                  <a:pos x="csX1" y="csY1"/>
                </a:cxn>
                <a:cxn ang="0">
                  <a:pos x="csX2" y="csY2"/>
                </a:cxn>
                <a:cxn ang="0">
                  <a:pos x="csX3" y="csY3"/>
                </a:cxn>
                <a:cxn ang="0">
                  <a:pos x="csX4" y="csY4"/>
                </a:cxn>
              </a:cxnLst>
              <a:rect l="l" t="t" r="r" b="b"/>
              <a:pathLst>
                <a:path w="11399" h="18950">
                  <a:moveTo>
                    <a:pt x="5335" y="0"/>
                  </a:moveTo>
                  <a:cubicBezTo>
                    <a:pt x="5335" y="0"/>
                    <a:pt x="9504" y="758"/>
                    <a:pt x="11399" y="1137"/>
                  </a:cubicBezTo>
                  <a:cubicBezTo>
                    <a:pt x="11399" y="9854"/>
                    <a:pt x="9883" y="11370"/>
                    <a:pt x="5335" y="18950"/>
                  </a:cubicBezTo>
                  <a:cubicBezTo>
                    <a:pt x="2303" y="16676"/>
                    <a:pt x="1166" y="17813"/>
                    <a:pt x="29" y="15918"/>
                  </a:cubicBezTo>
                  <a:cubicBezTo>
                    <a:pt x="-350" y="10991"/>
                    <a:pt x="3061" y="4169"/>
                    <a:pt x="5335" y="0"/>
                  </a:cubicBezTo>
                  <a:close/>
                </a:path>
              </a:pathLst>
            </a:custGeom>
            <a:solidFill>
              <a:srgbClr val="C05B0F"/>
            </a:solidFill>
            <a:ln w="37845" cap="flat">
              <a:noFill/>
              <a:prstDash val="solid"/>
              <a:miter/>
            </a:ln>
          </p:spPr>
          <p:txBody>
            <a:bodyPr/>
            <a:lstStyle/>
            <a:p>
              <a:endParaRPr lang="en-PK"/>
            </a:p>
          </p:txBody>
        </p:sp>
        <p:sp>
          <p:nvSpPr>
            <p:cNvPr id="1330" name="Freeform: Shape 1329">
              <a:extLst>
                <a:ext uri="{FF2B5EF4-FFF2-40B4-BE49-F238E27FC236}">
                  <a16:creationId xmlns:a16="http://schemas.microsoft.com/office/drawing/2014/main" id="{BDB6F3FC-5E85-26C8-235A-509F629B74C0}"/>
                </a:ext>
              </a:extLst>
            </p:cNvPr>
            <p:cNvSpPr/>
            <p:nvPr/>
          </p:nvSpPr>
          <p:spPr>
            <a:xfrm>
              <a:off x="7804239" y="4412520"/>
              <a:ext cx="11274" cy="18571"/>
            </a:xfrm>
            <a:custGeom>
              <a:avLst/>
              <a:gdLst>
                <a:gd name="csX0" fmla="*/ 4927 w 11274"/>
                <a:gd name="csY0" fmla="*/ 379 h 18571"/>
                <a:gd name="csX1" fmla="*/ 8717 w 11274"/>
                <a:gd name="csY1" fmla="*/ 379 h 18571"/>
                <a:gd name="csX2" fmla="*/ 6064 w 11274"/>
                <a:gd name="csY2" fmla="*/ 18571 h 18571"/>
                <a:gd name="csX3" fmla="*/ 0 w 11274"/>
                <a:gd name="csY3" fmla="*/ 17813 h 18571"/>
                <a:gd name="csX4" fmla="*/ 5306 w 11274"/>
                <a:gd name="csY4" fmla="*/ 0 h 18571"/>
              </a:gdLst>
              <a:ahLst/>
              <a:cxnLst>
                <a:cxn ang="0">
                  <a:pos x="csX0" y="csY0"/>
                </a:cxn>
                <a:cxn ang="0">
                  <a:pos x="csX1" y="csY1"/>
                </a:cxn>
                <a:cxn ang="0">
                  <a:pos x="csX2" y="csY2"/>
                </a:cxn>
                <a:cxn ang="0">
                  <a:pos x="csX3" y="csY3"/>
                </a:cxn>
                <a:cxn ang="0">
                  <a:pos x="csX4" y="csY4"/>
                </a:cxn>
              </a:cxnLst>
              <a:rect l="l" t="t" r="r" b="b"/>
              <a:pathLst>
                <a:path w="11274" h="18571">
                  <a:moveTo>
                    <a:pt x="4927" y="379"/>
                  </a:moveTo>
                  <a:cubicBezTo>
                    <a:pt x="4927" y="379"/>
                    <a:pt x="8338" y="379"/>
                    <a:pt x="8717" y="379"/>
                  </a:cubicBezTo>
                  <a:cubicBezTo>
                    <a:pt x="15160" y="3032"/>
                    <a:pt x="7580" y="15918"/>
                    <a:pt x="6064" y="18571"/>
                  </a:cubicBezTo>
                  <a:cubicBezTo>
                    <a:pt x="4548" y="18192"/>
                    <a:pt x="1516" y="18192"/>
                    <a:pt x="0" y="17813"/>
                  </a:cubicBezTo>
                  <a:cubicBezTo>
                    <a:pt x="0" y="10612"/>
                    <a:pt x="2274" y="6443"/>
                    <a:pt x="5306" y="0"/>
                  </a:cubicBezTo>
                  <a:close/>
                </a:path>
              </a:pathLst>
            </a:custGeom>
            <a:solidFill>
              <a:srgbClr val="C05B0F"/>
            </a:solidFill>
            <a:ln w="37845" cap="flat">
              <a:noFill/>
              <a:prstDash val="solid"/>
              <a:miter/>
            </a:ln>
          </p:spPr>
          <p:txBody>
            <a:bodyPr/>
            <a:lstStyle/>
            <a:p>
              <a:endParaRPr lang="en-PK"/>
            </a:p>
          </p:txBody>
        </p:sp>
        <p:sp>
          <p:nvSpPr>
            <p:cNvPr id="1331" name="Freeform: Shape 1330">
              <a:extLst>
                <a:ext uri="{FF2B5EF4-FFF2-40B4-BE49-F238E27FC236}">
                  <a16:creationId xmlns:a16="http://schemas.microsoft.com/office/drawing/2014/main" id="{770F4213-E094-E066-77EA-5245AFC4FC16}"/>
                </a:ext>
              </a:extLst>
            </p:cNvPr>
            <p:cNvSpPr/>
            <p:nvPr/>
          </p:nvSpPr>
          <p:spPr>
            <a:xfrm>
              <a:off x="7768083" y="4636134"/>
              <a:ext cx="11140" cy="18950"/>
            </a:xfrm>
            <a:custGeom>
              <a:avLst/>
              <a:gdLst>
                <a:gd name="csX0" fmla="*/ 5077 w 11140"/>
                <a:gd name="csY0" fmla="*/ 0 h 18950"/>
                <a:gd name="csX1" fmla="*/ 11141 w 11140"/>
                <a:gd name="csY1" fmla="*/ 758 h 18950"/>
                <a:gd name="csX2" fmla="*/ 5835 w 11140"/>
                <a:gd name="csY2" fmla="*/ 18950 h 18950"/>
                <a:gd name="csX3" fmla="*/ 1287 w 11140"/>
                <a:gd name="csY3" fmla="*/ 17813 h 18950"/>
                <a:gd name="csX4" fmla="*/ 150 w 11140"/>
                <a:gd name="csY4" fmla="*/ 9096 h 18950"/>
                <a:gd name="csX5" fmla="*/ 4698 w 11140"/>
                <a:gd name="csY5" fmla="*/ 0 h 18950"/>
              </a:gdLst>
              <a:ahLst/>
              <a:cxnLst>
                <a:cxn ang="0">
                  <a:pos x="csX0" y="csY0"/>
                </a:cxn>
                <a:cxn ang="0">
                  <a:pos x="csX1" y="csY1"/>
                </a:cxn>
                <a:cxn ang="0">
                  <a:pos x="csX2" y="csY2"/>
                </a:cxn>
                <a:cxn ang="0">
                  <a:pos x="csX3" y="csY3"/>
                </a:cxn>
                <a:cxn ang="0">
                  <a:pos x="csX4" y="csY4"/>
                </a:cxn>
                <a:cxn ang="0">
                  <a:pos x="csX5" y="csY5"/>
                </a:cxn>
              </a:cxnLst>
              <a:rect l="l" t="t" r="r" b="b"/>
              <a:pathLst>
                <a:path w="11140" h="18950">
                  <a:moveTo>
                    <a:pt x="5077" y="0"/>
                  </a:moveTo>
                  <a:cubicBezTo>
                    <a:pt x="5077" y="0"/>
                    <a:pt x="9246" y="379"/>
                    <a:pt x="11141" y="758"/>
                  </a:cubicBezTo>
                  <a:cubicBezTo>
                    <a:pt x="10383" y="9854"/>
                    <a:pt x="10383" y="10233"/>
                    <a:pt x="5835" y="18950"/>
                  </a:cubicBezTo>
                  <a:cubicBezTo>
                    <a:pt x="3940" y="18950"/>
                    <a:pt x="3182" y="18950"/>
                    <a:pt x="1287" y="17813"/>
                  </a:cubicBezTo>
                  <a:cubicBezTo>
                    <a:pt x="-608" y="15539"/>
                    <a:pt x="150" y="12128"/>
                    <a:pt x="150" y="9096"/>
                  </a:cubicBezTo>
                  <a:cubicBezTo>
                    <a:pt x="2045" y="6064"/>
                    <a:pt x="3182" y="3032"/>
                    <a:pt x="4698" y="0"/>
                  </a:cubicBezTo>
                  <a:close/>
                </a:path>
              </a:pathLst>
            </a:custGeom>
            <a:solidFill>
              <a:srgbClr val="C05B0F"/>
            </a:solidFill>
            <a:ln w="37845" cap="flat">
              <a:noFill/>
              <a:prstDash val="solid"/>
              <a:miter/>
            </a:ln>
          </p:spPr>
          <p:txBody>
            <a:bodyPr/>
            <a:lstStyle/>
            <a:p>
              <a:endParaRPr lang="en-PK"/>
            </a:p>
          </p:txBody>
        </p:sp>
        <p:sp>
          <p:nvSpPr>
            <p:cNvPr id="1332" name="Freeform: Shape 1331">
              <a:extLst>
                <a:ext uri="{FF2B5EF4-FFF2-40B4-BE49-F238E27FC236}">
                  <a16:creationId xmlns:a16="http://schemas.microsoft.com/office/drawing/2014/main" id="{0613EFB0-07C1-0146-BBD3-7E60B04C5257}"/>
                </a:ext>
              </a:extLst>
            </p:cNvPr>
            <p:cNvSpPr/>
            <p:nvPr/>
          </p:nvSpPr>
          <p:spPr>
            <a:xfrm>
              <a:off x="7796620" y="4373861"/>
              <a:ext cx="11384" cy="17813"/>
            </a:xfrm>
            <a:custGeom>
              <a:avLst/>
              <a:gdLst>
                <a:gd name="csX0" fmla="*/ 5724 w 11384"/>
                <a:gd name="csY0" fmla="*/ 0 h 17813"/>
                <a:gd name="csX1" fmla="*/ 9893 w 11384"/>
                <a:gd name="csY1" fmla="*/ 0 h 17813"/>
                <a:gd name="csX2" fmla="*/ 6103 w 11384"/>
                <a:gd name="csY2" fmla="*/ 17813 h 17813"/>
                <a:gd name="csX3" fmla="*/ 1934 w 11384"/>
                <a:gd name="csY3" fmla="*/ 17055 h 17813"/>
                <a:gd name="csX4" fmla="*/ 5724 w 11384"/>
                <a:gd name="csY4" fmla="*/ 0 h 17813"/>
              </a:gdLst>
              <a:ahLst/>
              <a:cxnLst>
                <a:cxn ang="0">
                  <a:pos x="csX0" y="csY0"/>
                </a:cxn>
                <a:cxn ang="0">
                  <a:pos x="csX1" y="csY1"/>
                </a:cxn>
                <a:cxn ang="0">
                  <a:pos x="csX2" y="csY2"/>
                </a:cxn>
                <a:cxn ang="0">
                  <a:pos x="csX3" y="csY3"/>
                </a:cxn>
                <a:cxn ang="0">
                  <a:pos x="csX4" y="csY4"/>
                </a:cxn>
              </a:cxnLst>
              <a:rect l="l" t="t" r="r" b="b"/>
              <a:pathLst>
                <a:path w="11384" h="17813">
                  <a:moveTo>
                    <a:pt x="5724" y="0"/>
                  </a:moveTo>
                  <a:cubicBezTo>
                    <a:pt x="5724" y="0"/>
                    <a:pt x="9135" y="0"/>
                    <a:pt x="9893" y="0"/>
                  </a:cubicBezTo>
                  <a:cubicBezTo>
                    <a:pt x="14441" y="3411"/>
                    <a:pt x="7240" y="15160"/>
                    <a:pt x="6103" y="17813"/>
                  </a:cubicBezTo>
                  <a:cubicBezTo>
                    <a:pt x="4587" y="17813"/>
                    <a:pt x="3450" y="17435"/>
                    <a:pt x="1934" y="17055"/>
                  </a:cubicBezTo>
                  <a:cubicBezTo>
                    <a:pt x="-2993" y="12128"/>
                    <a:pt x="2692" y="4548"/>
                    <a:pt x="5724" y="0"/>
                  </a:cubicBezTo>
                  <a:close/>
                </a:path>
              </a:pathLst>
            </a:custGeom>
            <a:solidFill>
              <a:srgbClr val="C05B0F"/>
            </a:solidFill>
            <a:ln w="37845" cap="flat">
              <a:noFill/>
              <a:prstDash val="solid"/>
              <a:miter/>
            </a:ln>
          </p:spPr>
          <p:txBody>
            <a:bodyPr/>
            <a:lstStyle/>
            <a:p>
              <a:endParaRPr lang="en-PK"/>
            </a:p>
          </p:txBody>
        </p:sp>
        <p:sp>
          <p:nvSpPr>
            <p:cNvPr id="1333" name="Freeform: Shape 1332">
              <a:extLst>
                <a:ext uri="{FF2B5EF4-FFF2-40B4-BE49-F238E27FC236}">
                  <a16:creationId xmlns:a16="http://schemas.microsoft.com/office/drawing/2014/main" id="{F9DCABD3-D140-A784-F2A0-BED6A2E23968}"/>
                </a:ext>
              </a:extLst>
            </p:cNvPr>
            <p:cNvSpPr/>
            <p:nvPr/>
          </p:nvSpPr>
          <p:spPr>
            <a:xfrm>
              <a:off x="7818349" y="4430333"/>
              <a:ext cx="10928" cy="18950"/>
            </a:xfrm>
            <a:custGeom>
              <a:avLst/>
              <a:gdLst>
                <a:gd name="csX0" fmla="*/ 5219 w 10928"/>
                <a:gd name="csY0" fmla="*/ 0 h 18950"/>
                <a:gd name="csX1" fmla="*/ 9387 w 10928"/>
                <a:gd name="csY1" fmla="*/ 758 h 18950"/>
                <a:gd name="csX2" fmla="*/ 5597 w 10928"/>
                <a:gd name="csY2" fmla="*/ 18950 h 18950"/>
                <a:gd name="csX3" fmla="*/ 2187 w 10928"/>
                <a:gd name="csY3" fmla="*/ 18950 h 18950"/>
                <a:gd name="csX4" fmla="*/ 5219 w 10928"/>
                <a:gd name="csY4" fmla="*/ 379 h 18950"/>
              </a:gdLst>
              <a:ahLst/>
              <a:cxnLst>
                <a:cxn ang="0">
                  <a:pos x="csX0" y="csY0"/>
                </a:cxn>
                <a:cxn ang="0">
                  <a:pos x="csX1" y="csY1"/>
                </a:cxn>
                <a:cxn ang="0">
                  <a:pos x="csX2" y="csY2"/>
                </a:cxn>
                <a:cxn ang="0">
                  <a:pos x="csX3" y="csY3"/>
                </a:cxn>
                <a:cxn ang="0">
                  <a:pos x="csX4" y="csY4"/>
                </a:cxn>
              </a:cxnLst>
              <a:rect l="l" t="t" r="r" b="b"/>
              <a:pathLst>
                <a:path w="10928" h="18950">
                  <a:moveTo>
                    <a:pt x="5219" y="0"/>
                  </a:moveTo>
                  <a:cubicBezTo>
                    <a:pt x="5219" y="0"/>
                    <a:pt x="9009" y="0"/>
                    <a:pt x="9387" y="758"/>
                  </a:cubicBezTo>
                  <a:cubicBezTo>
                    <a:pt x="13936" y="3411"/>
                    <a:pt x="7114" y="16297"/>
                    <a:pt x="5597" y="18950"/>
                  </a:cubicBezTo>
                  <a:cubicBezTo>
                    <a:pt x="4081" y="18950"/>
                    <a:pt x="3703" y="18950"/>
                    <a:pt x="2187" y="18950"/>
                  </a:cubicBezTo>
                  <a:cubicBezTo>
                    <a:pt x="-3120" y="14781"/>
                    <a:pt x="2566" y="4927"/>
                    <a:pt x="5219" y="379"/>
                  </a:cubicBezTo>
                  <a:close/>
                </a:path>
              </a:pathLst>
            </a:custGeom>
            <a:solidFill>
              <a:srgbClr val="C05B0F"/>
            </a:solidFill>
            <a:ln w="37845" cap="flat">
              <a:noFill/>
              <a:prstDash val="solid"/>
              <a:miter/>
            </a:ln>
          </p:spPr>
          <p:txBody>
            <a:bodyPr/>
            <a:lstStyle/>
            <a:p>
              <a:endParaRPr lang="en-PK"/>
            </a:p>
          </p:txBody>
        </p:sp>
        <p:sp>
          <p:nvSpPr>
            <p:cNvPr id="1334" name="Freeform: Shape 1333">
              <a:extLst>
                <a:ext uri="{FF2B5EF4-FFF2-40B4-BE49-F238E27FC236}">
                  <a16:creationId xmlns:a16="http://schemas.microsoft.com/office/drawing/2014/main" id="{BD86A023-8F36-6C3C-E9D3-0CBCBFC292C8}"/>
                </a:ext>
              </a:extLst>
            </p:cNvPr>
            <p:cNvSpPr/>
            <p:nvPr/>
          </p:nvSpPr>
          <p:spPr>
            <a:xfrm>
              <a:off x="7795521" y="4671381"/>
              <a:ext cx="11174" cy="19329"/>
            </a:xfrm>
            <a:custGeom>
              <a:avLst/>
              <a:gdLst>
                <a:gd name="csX0" fmla="*/ 5306 w 11174"/>
                <a:gd name="csY0" fmla="*/ 0 h 19329"/>
                <a:gd name="csX1" fmla="*/ 9854 w 11174"/>
                <a:gd name="csY1" fmla="*/ 758 h 19329"/>
                <a:gd name="csX2" fmla="*/ 5685 w 11174"/>
                <a:gd name="csY2" fmla="*/ 19329 h 19329"/>
                <a:gd name="csX3" fmla="*/ 0 w 11174"/>
                <a:gd name="csY3" fmla="*/ 17434 h 19329"/>
                <a:gd name="csX4" fmla="*/ 5306 w 11174"/>
                <a:gd name="csY4" fmla="*/ 0 h 19329"/>
              </a:gdLst>
              <a:ahLst/>
              <a:cxnLst>
                <a:cxn ang="0">
                  <a:pos x="csX0" y="csY0"/>
                </a:cxn>
                <a:cxn ang="0">
                  <a:pos x="csX1" y="csY1"/>
                </a:cxn>
                <a:cxn ang="0">
                  <a:pos x="csX2" y="csY2"/>
                </a:cxn>
                <a:cxn ang="0">
                  <a:pos x="csX3" y="csY3"/>
                </a:cxn>
                <a:cxn ang="0">
                  <a:pos x="csX4" y="csY4"/>
                </a:cxn>
              </a:cxnLst>
              <a:rect l="l" t="t" r="r" b="b"/>
              <a:pathLst>
                <a:path w="11174" h="19329">
                  <a:moveTo>
                    <a:pt x="5306" y="0"/>
                  </a:moveTo>
                  <a:cubicBezTo>
                    <a:pt x="7201" y="0"/>
                    <a:pt x="7959" y="0"/>
                    <a:pt x="9854" y="758"/>
                  </a:cubicBezTo>
                  <a:cubicBezTo>
                    <a:pt x="13644" y="5685"/>
                    <a:pt x="8338" y="14023"/>
                    <a:pt x="5685" y="19329"/>
                  </a:cubicBezTo>
                  <a:cubicBezTo>
                    <a:pt x="3790" y="18192"/>
                    <a:pt x="1895" y="18192"/>
                    <a:pt x="0" y="17434"/>
                  </a:cubicBezTo>
                  <a:cubicBezTo>
                    <a:pt x="758" y="8717"/>
                    <a:pt x="1516" y="7959"/>
                    <a:pt x="5306" y="0"/>
                  </a:cubicBezTo>
                  <a:close/>
                </a:path>
              </a:pathLst>
            </a:custGeom>
            <a:solidFill>
              <a:srgbClr val="C05B0F"/>
            </a:solidFill>
            <a:ln w="37845" cap="flat">
              <a:noFill/>
              <a:prstDash val="solid"/>
              <a:miter/>
            </a:ln>
          </p:spPr>
          <p:txBody>
            <a:bodyPr/>
            <a:lstStyle/>
            <a:p>
              <a:endParaRPr lang="en-PK"/>
            </a:p>
          </p:txBody>
        </p:sp>
        <p:sp>
          <p:nvSpPr>
            <p:cNvPr id="1335" name="Freeform: Shape 1334">
              <a:extLst>
                <a:ext uri="{FF2B5EF4-FFF2-40B4-BE49-F238E27FC236}">
                  <a16:creationId xmlns:a16="http://schemas.microsoft.com/office/drawing/2014/main" id="{D20B2924-03D0-805B-2964-2973ED0ECA83}"/>
                </a:ext>
              </a:extLst>
            </p:cNvPr>
            <p:cNvSpPr/>
            <p:nvPr/>
          </p:nvSpPr>
          <p:spPr>
            <a:xfrm>
              <a:off x="7803460" y="4381820"/>
              <a:ext cx="11307" cy="19329"/>
            </a:xfrm>
            <a:custGeom>
              <a:avLst/>
              <a:gdLst>
                <a:gd name="csX0" fmla="*/ 6085 w 11307"/>
                <a:gd name="csY0" fmla="*/ 0 h 19329"/>
                <a:gd name="csX1" fmla="*/ 9496 w 11307"/>
                <a:gd name="csY1" fmla="*/ 758 h 19329"/>
                <a:gd name="csX2" fmla="*/ 5706 w 11307"/>
                <a:gd name="csY2" fmla="*/ 19329 h 19329"/>
                <a:gd name="csX3" fmla="*/ 1537 w 11307"/>
                <a:gd name="csY3" fmla="*/ 18192 h 19329"/>
                <a:gd name="csX4" fmla="*/ 5706 w 11307"/>
                <a:gd name="csY4" fmla="*/ 0 h 19329"/>
              </a:gdLst>
              <a:ahLst/>
              <a:cxnLst>
                <a:cxn ang="0">
                  <a:pos x="csX0" y="csY0"/>
                </a:cxn>
                <a:cxn ang="0">
                  <a:pos x="csX1" y="csY1"/>
                </a:cxn>
                <a:cxn ang="0">
                  <a:pos x="csX2" y="csY2"/>
                </a:cxn>
                <a:cxn ang="0">
                  <a:pos x="csX3" y="csY3"/>
                </a:cxn>
                <a:cxn ang="0">
                  <a:pos x="csX4" y="csY4"/>
                </a:cxn>
              </a:cxnLst>
              <a:rect l="l" t="t" r="r" b="b"/>
              <a:pathLst>
                <a:path w="11307" h="19329">
                  <a:moveTo>
                    <a:pt x="6085" y="0"/>
                  </a:moveTo>
                  <a:cubicBezTo>
                    <a:pt x="6085" y="0"/>
                    <a:pt x="8359" y="379"/>
                    <a:pt x="9496" y="758"/>
                  </a:cubicBezTo>
                  <a:cubicBezTo>
                    <a:pt x="14423" y="4548"/>
                    <a:pt x="7980" y="14781"/>
                    <a:pt x="5706" y="19329"/>
                  </a:cubicBezTo>
                  <a:cubicBezTo>
                    <a:pt x="3811" y="18950"/>
                    <a:pt x="3432" y="18950"/>
                    <a:pt x="1537" y="18192"/>
                  </a:cubicBezTo>
                  <a:cubicBezTo>
                    <a:pt x="-2632" y="13644"/>
                    <a:pt x="2674" y="4169"/>
                    <a:pt x="5706" y="0"/>
                  </a:cubicBezTo>
                  <a:close/>
                </a:path>
              </a:pathLst>
            </a:custGeom>
            <a:solidFill>
              <a:srgbClr val="C05B0F"/>
            </a:solidFill>
            <a:ln w="37845" cap="flat">
              <a:noFill/>
              <a:prstDash val="solid"/>
              <a:miter/>
            </a:ln>
          </p:spPr>
          <p:txBody>
            <a:bodyPr/>
            <a:lstStyle/>
            <a:p>
              <a:endParaRPr lang="en-PK"/>
            </a:p>
          </p:txBody>
        </p:sp>
        <p:sp>
          <p:nvSpPr>
            <p:cNvPr id="1336" name="Freeform: Shape 1335">
              <a:extLst>
                <a:ext uri="{FF2B5EF4-FFF2-40B4-BE49-F238E27FC236}">
                  <a16:creationId xmlns:a16="http://schemas.microsoft.com/office/drawing/2014/main" id="{EDBDABFF-8B25-6CBD-CB4C-1C4A29044FAC}"/>
                </a:ext>
              </a:extLst>
            </p:cNvPr>
            <p:cNvSpPr/>
            <p:nvPr/>
          </p:nvSpPr>
          <p:spPr>
            <a:xfrm>
              <a:off x="7804936" y="4444356"/>
              <a:ext cx="10920" cy="18672"/>
            </a:xfrm>
            <a:custGeom>
              <a:avLst/>
              <a:gdLst>
                <a:gd name="csX0" fmla="*/ 4609 w 10920"/>
                <a:gd name="csY0" fmla="*/ 0 h 18672"/>
                <a:gd name="csX1" fmla="*/ 8399 w 10920"/>
                <a:gd name="csY1" fmla="*/ 0 h 18672"/>
                <a:gd name="csX2" fmla="*/ 5367 w 10920"/>
                <a:gd name="csY2" fmla="*/ 18572 h 18672"/>
                <a:gd name="csX3" fmla="*/ 4230 w 10920"/>
                <a:gd name="csY3" fmla="*/ 0 h 18672"/>
              </a:gdLst>
              <a:ahLst/>
              <a:cxnLst>
                <a:cxn ang="0">
                  <a:pos x="csX0" y="csY0"/>
                </a:cxn>
                <a:cxn ang="0">
                  <a:pos x="csX1" y="csY1"/>
                </a:cxn>
                <a:cxn ang="0">
                  <a:pos x="csX2" y="csY2"/>
                </a:cxn>
                <a:cxn ang="0">
                  <a:pos x="csX3" y="csY3"/>
                </a:cxn>
              </a:cxnLst>
              <a:rect l="l" t="t" r="r" b="b"/>
              <a:pathLst>
                <a:path w="10920" h="18672">
                  <a:moveTo>
                    <a:pt x="4609" y="0"/>
                  </a:moveTo>
                  <a:cubicBezTo>
                    <a:pt x="4609" y="0"/>
                    <a:pt x="7262" y="0"/>
                    <a:pt x="8399" y="0"/>
                  </a:cubicBezTo>
                  <a:cubicBezTo>
                    <a:pt x="14463" y="3411"/>
                    <a:pt x="8020" y="14023"/>
                    <a:pt x="5367" y="18572"/>
                  </a:cubicBezTo>
                  <a:cubicBezTo>
                    <a:pt x="-4866" y="20087"/>
                    <a:pt x="2335" y="4169"/>
                    <a:pt x="4230" y="0"/>
                  </a:cubicBezTo>
                  <a:close/>
                </a:path>
              </a:pathLst>
            </a:custGeom>
            <a:solidFill>
              <a:srgbClr val="C05B0F"/>
            </a:solidFill>
            <a:ln w="37845" cap="flat">
              <a:noFill/>
              <a:prstDash val="solid"/>
              <a:miter/>
            </a:ln>
          </p:spPr>
          <p:txBody>
            <a:bodyPr/>
            <a:lstStyle/>
            <a:p>
              <a:endParaRPr lang="en-PK"/>
            </a:p>
          </p:txBody>
        </p:sp>
        <p:sp>
          <p:nvSpPr>
            <p:cNvPr id="1337" name="Freeform: Shape 1336">
              <a:extLst>
                <a:ext uri="{FF2B5EF4-FFF2-40B4-BE49-F238E27FC236}">
                  <a16:creationId xmlns:a16="http://schemas.microsoft.com/office/drawing/2014/main" id="{F8F06945-4738-1C4F-D5C8-2E0C7A0F5392}"/>
                </a:ext>
              </a:extLst>
            </p:cNvPr>
            <p:cNvSpPr/>
            <p:nvPr/>
          </p:nvSpPr>
          <p:spPr>
            <a:xfrm>
              <a:off x="7829604" y="4529951"/>
              <a:ext cx="10738" cy="19390"/>
            </a:xfrm>
            <a:custGeom>
              <a:avLst/>
              <a:gdLst>
                <a:gd name="csX0" fmla="*/ 5334 w 10738"/>
                <a:gd name="csY0" fmla="*/ 61 h 19390"/>
                <a:gd name="csX1" fmla="*/ 10640 w 10738"/>
                <a:gd name="csY1" fmla="*/ 819 h 19390"/>
                <a:gd name="csX2" fmla="*/ 5713 w 10738"/>
                <a:gd name="csY2" fmla="*/ 19390 h 19390"/>
                <a:gd name="csX3" fmla="*/ 1544 w 10738"/>
                <a:gd name="csY3" fmla="*/ 19011 h 19390"/>
                <a:gd name="csX4" fmla="*/ 5334 w 10738"/>
                <a:gd name="csY4" fmla="*/ 61 h 19390"/>
              </a:gdLst>
              <a:ahLst/>
              <a:cxnLst>
                <a:cxn ang="0">
                  <a:pos x="csX0" y="csY0"/>
                </a:cxn>
                <a:cxn ang="0">
                  <a:pos x="csX1" y="csY1"/>
                </a:cxn>
                <a:cxn ang="0">
                  <a:pos x="csX2" y="csY2"/>
                </a:cxn>
                <a:cxn ang="0">
                  <a:pos x="csX3" y="csY3"/>
                </a:cxn>
                <a:cxn ang="0">
                  <a:pos x="csX4" y="csY4"/>
                </a:cxn>
              </a:cxnLst>
              <a:rect l="l" t="t" r="r" b="b"/>
              <a:pathLst>
                <a:path w="10738" h="19390">
                  <a:moveTo>
                    <a:pt x="5334" y="61"/>
                  </a:moveTo>
                  <a:cubicBezTo>
                    <a:pt x="5334" y="61"/>
                    <a:pt x="9503" y="-318"/>
                    <a:pt x="10640" y="819"/>
                  </a:cubicBezTo>
                  <a:cubicBezTo>
                    <a:pt x="11398" y="5746"/>
                    <a:pt x="7608" y="14463"/>
                    <a:pt x="5713" y="19390"/>
                  </a:cubicBezTo>
                  <a:cubicBezTo>
                    <a:pt x="3818" y="19390"/>
                    <a:pt x="3060" y="19390"/>
                    <a:pt x="1544" y="19011"/>
                  </a:cubicBezTo>
                  <a:cubicBezTo>
                    <a:pt x="-2625" y="14084"/>
                    <a:pt x="2681" y="4609"/>
                    <a:pt x="5334" y="61"/>
                  </a:cubicBezTo>
                  <a:close/>
                </a:path>
              </a:pathLst>
            </a:custGeom>
            <a:solidFill>
              <a:srgbClr val="C05B0F"/>
            </a:solidFill>
            <a:ln w="37845" cap="flat">
              <a:noFill/>
              <a:prstDash val="solid"/>
              <a:miter/>
            </a:ln>
          </p:spPr>
          <p:txBody>
            <a:bodyPr/>
            <a:lstStyle/>
            <a:p>
              <a:endParaRPr lang="en-PK"/>
            </a:p>
          </p:txBody>
        </p:sp>
        <p:sp>
          <p:nvSpPr>
            <p:cNvPr id="1338" name="Freeform: Shape 1337">
              <a:extLst>
                <a:ext uri="{FF2B5EF4-FFF2-40B4-BE49-F238E27FC236}">
                  <a16:creationId xmlns:a16="http://schemas.microsoft.com/office/drawing/2014/main" id="{25B8460D-18A1-2A56-B7DB-64D41BC63D10}"/>
                </a:ext>
              </a:extLst>
            </p:cNvPr>
            <p:cNvSpPr/>
            <p:nvPr/>
          </p:nvSpPr>
          <p:spPr>
            <a:xfrm>
              <a:off x="7775245" y="4644851"/>
              <a:ext cx="10941" cy="18571"/>
            </a:xfrm>
            <a:custGeom>
              <a:avLst/>
              <a:gdLst>
                <a:gd name="csX0" fmla="*/ 5117 w 10941"/>
                <a:gd name="csY0" fmla="*/ 0 h 18571"/>
                <a:gd name="csX1" fmla="*/ 8907 w 10941"/>
                <a:gd name="csY1" fmla="*/ 0 h 18571"/>
                <a:gd name="csX2" fmla="*/ 5117 w 10941"/>
                <a:gd name="csY2" fmla="*/ 18571 h 18571"/>
                <a:gd name="csX3" fmla="*/ 1326 w 10941"/>
                <a:gd name="csY3" fmla="*/ 17813 h 18571"/>
                <a:gd name="csX4" fmla="*/ 5117 w 10941"/>
                <a:gd name="csY4" fmla="*/ 0 h 18571"/>
              </a:gdLst>
              <a:ahLst/>
              <a:cxnLst>
                <a:cxn ang="0">
                  <a:pos x="csX0" y="csY0"/>
                </a:cxn>
                <a:cxn ang="0">
                  <a:pos x="csX1" y="csY1"/>
                </a:cxn>
                <a:cxn ang="0">
                  <a:pos x="csX2" y="csY2"/>
                </a:cxn>
                <a:cxn ang="0">
                  <a:pos x="csX3" y="csY3"/>
                </a:cxn>
                <a:cxn ang="0">
                  <a:pos x="csX4" y="csY4"/>
                </a:cxn>
              </a:cxnLst>
              <a:rect l="l" t="t" r="r" b="b"/>
              <a:pathLst>
                <a:path w="10941" h="18571">
                  <a:moveTo>
                    <a:pt x="5117" y="0"/>
                  </a:moveTo>
                  <a:cubicBezTo>
                    <a:pt x="5117" y="0"/>
                    <a:pt x="7770" y="0"/>
                    <a:pt x="8907" y="0"/>
                  </a:cubicBezTo>
                  <a:cubicBezTo>
                    <a:pt x="14213" y="4169"/>
                    <a:pt x="7770" y="14023"/>
                    <a:pt x="5117" y="18571"/>
                  </a:cubicBezTo>
                  <a:cubicBezTo>
                    <a:pt x="3601" y="18571"/>
                    <a:pt x="2843" y="18192"/>
                    <a:pt x="1326" y="17813"/>
                  </a:cubicBezTo>
                  <a:cubicBezTo>
                    <a:pt x="-2464" y="13644"/>
                    <a:pt x="2843" y="4169"/>
                    <a:pt x="5117" y="0"/>
                  </a:cubicBezTo>
                  <a:close/>
                </a:path>
              </a:pathLst>
            </a:custGeom>
            <a:solidFill>
              <a:srgbClr val="C05B0F"/>
            </a:solidFill>
            <a:ln w="37845" cap="flat">
              <a:noFill/>
              <a:prstDash val="solid"/>
              <a:miter/>
            </a:ln>
          </p:spPr>
          <p:txBody>
            <a:bodyPr/>
            <a:lstStyle/>
            <a:p>
              <a:endParaRPr lang="en-PK"/>
            </a:p>
          </p:txBody>
        </p:sp>
        <p:sp>
          <p:nvSpPr>
            <p:cNvPr id="1339" name="Freeform: Shape 1338">
              <a:extLst>
                <a:ext uri="{FF2B5EF4-FFF2-40B4-BE49-F238E27FC236}">
                  <a16:creationId xmlns:a16="http://schemas.microsoft.com/office/drawing/2014/main" id="{E1139FEB-386A-B566-4F92-8537C20666BC}"/>
                </a:ext>
              </a:extLst>
            </p:cNvPr>
            <p:cNvSpPr/>
            <p:nvPr/>
          </p:nvSpPr>
          <p:spPr>
            <a:xfrm>
              <a:off x="7789103" y="4631585"/>
              <a:ext cx="10924" cy="19329"/>
            </a:xfrm>
            <a:custGeom>
              <a:avLst/>
              <a:gdLst>
                <a:gd name="csX0" fmla="*/ 5661 w 10924"/>
                <a:gd name="csY0" fmla="*/ 0 h 19329"/>
                <a:gd name="csX1" fmla="*/ 5661 w 10924"/>
                <a:gd name="csY1" fmla="*/ 19329 h 19329"/>
                <a:gd name="csX2" fmla="*/ 1871 w 10924"/>
                <a:gd name="csY2" fmla="*/ 18571 h 19329"/>
                <a:gd name="csX3" fmla="*/ 5661 w 10924"/>
                <a:gd name="csY3" fmla="*/ 0 h 19329"/>
              </a:gdLst>
              <a:ahLst/>
              <a:cxnLst>
                <a:cxn ang="0">
                  <a:pos x="csX0" y="csY0"/>
                </a:cxn>
                <a:cxn ang="0">
                  <a:pos x="csX1" y="csY1"/>
                </a:cxn>
                <a:cxn ang="0">
                  <a:pos x="csX2" y="csY2"/>
                </a:cxn>
                <a:cxn ang="0">
                  <a:pos x="csX3" y="csY3"/>
                </a:cxn>
              </a:cxnLst>
              <a:rect l="l" t="t" r="r" b="b"/>
              <a:pathLst>
                <a:path w="10924" h="19329">
                  <a:moveTo>
                    <a:pt x="5661" y="0"/>
                  </a:moveTo>
                  <a:cubicBezTo>
                    <a:pt x="16273" y="1137"/>
                    <a:pt x="7935" y="13644"/>
                    <a:pt x="5661" y="19329"/>
                  </a:cubicBezTo>
                  <a:lnTo>
                    <a:pt x="1871" y="18571"/>
                  </a:lnTo>
                  <a:cubicBezTo>
                    <a:pt x="-3056" y="14023"/>
                    <a:pt x="3008" y="4548"/>
                    <a:pt x="5661" y="0"/>
                  </a:cubicBezTo>
                  <a:close/>
                </a:path>
              </a:pathLst>
            </a:custGeom>
            <a:solidFill>
              <a:srgbClr val="C05B0F"/>
            </a:solidFill>
            <a:ln w="37845" cap="flat">
              <a:noFill/>
              <a:prstDash val="solid"/>
              <a:miter/>
            </a:ln>
          </p:spPr>
          <p:txBody>
            <a:bodyPr/>
            <a:lstStyle/>
            <a:p>
              <a:endParaRPr lang="en-PK"/>
            </a:p>
          </p:txBody>
        </p:sp>
        <p:sp>
          <p:nvSpPr>
            <p:cNvPr id="1340" name="Freeform: Shape 1339">
              <a:extLst>
                <a:ext uri="{FF2B5EF4-FFF2-40B4-BE49-F238E27FC236}">
                  <a16:creationId xmlns:a16="http://schemas.microsoft.com/office/drawing/2014/main" id="{FE185EE2-FAF3-9DA7-EDF5-C76C10D42701}"/>
                </a:ext>
              </a:extLst>
            </p:cNvPr>
            <p:cNvSpPr/>
            <p:nvPr/>
          </p:nvSpPr>
          <p:spPr>
            <a:xfrm>
              <a:off x="7788699" y="4601644"/>
              <a:ext cx="10991" cy="19329"/>
            </a:xfrm>
            <a:custGeom>
              <a:avLst/>
              <a:gdLst>
                <a:gd name="csX0" fmla="*/ 5306 w 10991"/>
                <a:gd name="csY0" fmla="*/ 0 h 19329"/>
                <a:gd name="csX1" fmla="*/ 10991 w 10991"/>
                <a:gd name="csY1" fmla="*/ 758 h 19329"/>
                <a:gd name="csX2" fmla="*/ 5685 w 10991"/>
                <a:gd name="csY2" fmla="*/ 19329 h 19329"/>
                <a:gd name="csX3" fmla="*/ 0 w 10991"/>
                <a:gd name="csY3" fmla="*/ 18192 h 19329"/>
                <a:gd name="csX4" fmla="*/ 5306 w 10991"/>
                <a:gd name="csY4" fmla="*/ 0 h 19329"/>
              </a:gdLst>
              <a:ahLst/>
              <a:cxnLst>
                <a:cxn ang="0">
                  <a:pos x="csX0" y="csY0"/>
                </a:cxn>
                <a:cxn ang="0">
                  <a:pos x="csX1" y="csY1"/>
                </a:cxn>
                <a:cxn ang="0">
                  <a:pos x="csX2" y="csY2"/>
                </a:cxn>
                <a:cxn ang="0">
                  <a:pos x="csX3" y="csY3"/>
                </a:cxn>
                <a:cxn ang="0">
                  <a:pos x="csX4" y="csY4"/>
                </a:cxn>
              </a:cxnLst>
              <a:rect l="l" t="t" r="r" b="b"/>
              <a:pathLst>
                <a:path w="10991" h="19329">
                  <a:moveTo>
                    <a:pt x="5306" y="0"/>
                  </a:moveTo>
                  <a:cubicBezTo>
                    <a:pt x="5306" y="0"/>
                    <a:pt x="9096" y="758"/>
                    <a:pt x="10991" y="758"/>
                  </a:cubicBezTo>
                  <a:cubicBezTo>
                    <a:pt x="10991" y="9475"/>
                    <a:pt x="9475" y="11370"/>
                    <a:pt x="5685" y="19329"/>
                  </a:cubicBezTo>
                  <a:cubicBezTo>
                    <a:pt x="3790" y="18950"/>
                    <a:pt x="1895" y="18571"/>
                    <a:pt x="0" y="18192"/>
                  </a:cubicBezTo>
                  <a:cubicBezTo>
                    <a:pt x="0" y="9854"/>
                    <a:pt x="1137" y="7201"/>
                    <a:pt x="5306" y="0"/>
                  </a:cubicBezTo>
                  <a:close/>
                </a:path>
              </a:pathLst>
            </a:custGeom>
            <a:solidFill>
              <a:srgbClr val="C05B0F"/>
            </a:solidFill>
            <a:ln w="37845" cap="flat">
              <a:noFill/>
              <a:prstDash val="solid"/>
              <a:miter/>
            </a:ln>
          </p:spPr>
          <p:txBody>
            <a:bodyPr/>
            <a:lstStyle/>
            <a:p>
              <a:endParaRPr lang="en-PK"/>
            </a:p>
          </p:txBody>
        </p:sp>
        <p:sp>
          <p:nvSpPr>
            <p:cNvPr id="1341" name="Freeform: Shape 1340">
              <a:extLst>
                <a:ext uri="{FF2B5EF4-FFF2-40B4-BE49-F238E27FC236}">
                  <a16:creationId xmlns:a16="http://schemas.microsoft.com/office/drawing/2014/main" id="{7763BCF3-8AA1-20B5-25BF-5A5207CDD7AB}"/>
                </a:ext>
              </a:extLst>
            </p:cNvPr>
            <p:cNvSpPr/>
            <p:nvPr/>
          </p:nvSpPr>
          <p:spPr>
            <a:xfrm>
              <a:off x="7812520" y="4452694"/>
              <a:ext cx="10480" cy="19329"/>
            </a:xfrm>
            <a:custGeom>
              <a:avLst/>
              <a:gdLst>
                <a:gd name="csX0" fmla="*/ 4983 w 10480"/>
                <a:gd name="csY0" fmla="*/ 0 h 19329"/>
                <a:gd name="csX1" fmla="*/ 8773 w 10480"/>
                <a:gd name="csY1" fmla="*/ 379 h 19329"/>
                <a:gd name="csX2" fmla="*/ 4983 w 10480"/>
                <a:gd name="csY2" fmla="*/ 19329 h 19329"/>
                <a:gd name="csX3" fmla="*/ 1951 w 10480"/>
                <a:gd name="csY3" fmla="*/ 19329 h 19329"/>
                <a:gd name="csX4" fmla="*/ 4983 w 10480"/>
                <a:gd name="csY4" fmla="*/ 0 h 19329"/>
              </a:gdLst>
              <a:ahLst/>
              <a:cxnLst>
                <a:cxn ang="0">
                  <a:pos x="csX0" y="csY0"/>
                </a:cxn>
                <a:cxn ang="0">
                  <a:pos x="csX1" y="csY1"/>
                </a:cxn>
                <a:cxn ang="0">
                  <a:pos x="csX2" y="csY2"/>
                </a:cxn>
                <a:cxn ang="0">
                  <a:pos x="csX3" y="csY3"/>
                </a:cxn>
                <a:cxn ang="0">
                  <a:pos x="csX4" y="csY4"/>
                </a:cxn>
              </a:cxnLst>
              <a:rect l="l" t="t" r="r" b="b"/>
              <a:pathLst>
                <a:path w="10480" h="19329">
                  <a:moveTo>
                    <a:pt x="4983" y="0"/>
                  </a:moveTo>
                  <a:cubicBezTo>
                    <a:pt x="4983" y="0"/>
                    <a:pt x="7257" y="0"/>
                    <a:pt x="8773" y="379"/>
                  </a:cubicBezTo>
                  <a:cubicBezTo>
                    <a:pt x="13322" y="4927"/>
                    <a:pt x="7636" y="14781"/>
                    <a:pt x="4983" y="19329"/>
                  </a:cubicBezTo>
                  <a:cubicBezTo>
                    <a:pt x="3467" y="19329"/>
                    <a:pt x="3467" y="19329"/>
                    <a:pt x="1951" y="19329"/>
                  </a:cubicBezTo>
                  <a:cubicBezTo>
                    <a:pt x="-2976" y="15539"/>
                    <a:pt x="2709" y="4169"/>
                    <a:pt x="4983" y="0"/>
                  </a:cubicBezTo>
                  <a:close/>
                </a:path>
              </a:pathLst>
            </a:custGeom>
            <a:solidFill>
              <a:srgbClr val="C05B0F"/>
            </a:solidFill>
            <a:ln w="37845" cap="flat">
              <a:noFill/>
              <a:prstDash val="solid"/>
              <a:miter/>
            </a:ln>
          </p:spPr>
          <p:txBody>
            <a:bodyPr/>
            <a:lstStyle/>
            <a:p>
              <a:endParaRPr lang="en-PK"/>
            </a:p>
          </p:txBody>
        </p:sp>
        <p:sp>
          <p:nvSpPr>
            <p:cNvPr id="1342" name="Freeform: Shape 1341">
              <a:extLst>
                <a:ext uri="{FF2B5EF4-FFF2-40B4-BE49-F238E27FC236}">
                  <a16:creationId xmlns:a16="http://schemas.microsoft.com/office/drawing/2014/main" id="{6C22DB66-8E6D-BE2E-B026-0DE137D97E55}"/>
                </a:ext>
              </a:extLst>
            </p:cNvPr>
            <p:cNvSpPr/>
            <p:nvPr/>
          </p:nvSpPr>
          <p:spPr>
            <a:xfrm>
              <a:off x="7788288" y="4541003"/>
              <a:ext cx="11050" cy="18192"/>
            </a:xfrm>
            <a:custGeom>
              <a:avLst/>
              <a:gdLst>
                <a:gd name="csX0" fmla="*/ 4959 w 11050"/>
                <a:gd name="csY0" fmla="*/ 0 h 18192"/>
                <a:gd name="csX1" fmla="*/ 9128 w 11050"/>
                <a:gd name="csY1" fmla="*/ 0 h 18192"/>
                <a:gd name="csX2" fmla="*/ 5717 w 11050"/>
                <a:gd name="csY2" fmla="*/ 18192 h 18192"/>
                <a:gd name="csX3" fmla="*/ 790 w 11050"/>
                <a:gd name="csY3" fmla="*/ 18192 h 18192"/>
                <a:gd name="csX4" fmla="*/ 32 w 11050"/>
                <a:gd name="csY4" fmla="*/ 17055 h 18192"/>
                <a:gd name="csX5" fmla="*/ 4959 w 11050"/>
                <a:gd name="csY5" fmla="*/ 379 h 18192"/>
              </a:gdLst>
              <a:ahLst/>
              <a:cxnLst>
                <a:cxn ang="0">
                  <a:pos x="csX0" y="csY0"/>
                </a:cxn>
                <a:cxn ang="0">
                  <a:pos x="csX1" y="csY1"/>
                </a:cxn>
                <a:cxn ang="0">
                  <a:pos x="csX2" y="csY2"/>
                </a:cxn>
                <a:cxn ang="0">
                  <a:pos x="csX3" y="csY3"/>
                </a:cxn>
                <a:cxn ang="0">
                  <a:pos x="csX4" y="csY4"/>
                </a:cxn>
                <a:cxn ang="0">
                  <a:pos x="csX5" y="csY5"/>
                </a:cxn>
              </a:cxnLst>
              <a:rect l="l" t="t" r="r" b="b"/>
              <a:pathLst>
                <a:path w="11050" h="18192">
                  <a:moveTo>
                    <a:pt x="4959" y="0"/>
                  </a:moveTo>
                  <a:cubicBezTo>
                    <a:pt x="4959" y="0"/>
                    <a:pt x="8749" y="0"/>
                    <a:pt x="9128" y="0"/>
                  </a:cubicBezTo>
                  <a:cubicBezTo>
                    <a:pt x="14434" y="3032"/>
                    <a:pt x="7233" y="14781"/>
                    <a:pt x="5717" y="18192"/>
                  </a:cubicBezTo>
                  <a:cubicBezTo>
                    <a:pt x="3822" y="18192"/>
                    <a:pt x="2685" y="18192"/>
                    <a:pt x="790" y="18192"/>
                  </a:cubicBezTo>
                  <a:lnTo>
                    <a:pt x="32" y="17055"/>
                  </a:lnTo>
                  <a:cubicBezTo>
                    <a:pt x="-347" y="12128"/>
                    <a:pt x="2685" y="4927"/>
                    <a:pt x="4959" y="379"/>
                  </a:cubicBezTo>
                  <a:close/>
                </a:path>
              </a:pathLst>
            </a:custGeom>
            <a:solidFill>
              <a:srgbClr val="C05B0F"/>
            </a:solidFill>
            <a:ln w="37845" cap="flat">
              <a:noFill/>
              <a:prstDash val="solid"/>
              <a:miter/>
            </a:ln>
          </p:spPr>
          <p:txBody>
            <a:bodyPr/>
            <a:lstStyle/>
            <a:p>
              <a:endParaRPr lang="en-PK"/>
            </a:p>
          </p:txBody>
        </p:sp>
        <p:sp>
          <p:nvSpPr>
            <p:cNvPr id="1343" name="Freeform: Shape 1342">
              <a:extLst>
                <a:ext uri="{FF2B5EF4-FFF2-40B4-BE49-F238E27FC236}">
                  <a16:creationId xmlns:a16="http://schemas.microsoft.com/office/drawing/2014/main" id="{114EBB8E-EC02-48C3-C39B-8D1B3E358CC9}"/>
                </a:ext>
              </a:extLst>
            </p:cNvPr>
            <p:cNvSpPr/>
            <p:nvPr/>
          </p:nvSpPr>
          <p:spPr>
            <a:xfrm>
              <a:off x="7802344" y="4557679"/>
              <a:ext cx="10991" cy="19708"/>
            </a:xfrm>
            <a:custGeom>
              <a:avLst/>
              <a:gdLst>
                <a:gd name="csX0" fmla="*/ 4927 w 10991"/>
                <a:gd name="csY0" fmla="*/ 379 h 19708"/>
                <a:gd name="csX1" fmla="*/ 10991 w 10991"/>
                <a:gd name="csY1" fmla="*/ 1137 h 19708"/>
                <a:gd name="csX2" fmla="*/ 5685 w 10991"/>
                <a:gd name="csY2" fmla="*/ 19708 h 19708"/>
                <a:gd name="csX3" fmla="*/ 1895 w 10991"/>
                <a:gd name="csY3" fmla="*/ 18571 h 19708"/>
                <a:gd name="csX4" fmla="*/ 0 w 10991"/>
                <a:gd name="csY4" fmla="*/ 12507 h 19708"/>
                <a:gd name="csX5" fmla="*/ 4927 w 10991"/>
                <a:gd name="csY5" fmla="*/ 0 h 19708"/>
              </a:gdLst>
              <a:ahLst/>
              <a:cxnLst>
                <a:cxn ang="0">
                  <a:pos x="csX0" y="csY0"/>
                </a:cxn>
                <a:cxn ang="0">
                  <a:pos x="csX1" y="csY1"/>
                </a:cxn>
                <a:cxn ang="0">
                  <a:pos x="csX2" y="csY2"/>
                </a:cxn>
                <a:cxn ang="0">
                  <a:pos x="csX3" y="csY3"/>
                </a:cxn>
                <a:cxn ang="0">
                  <a:pos x="csX4" y="csY4"/>
                </a:cxn>
                <a:cxn ang="0">
                  <a:pos x="csX5" y="csY5"/>
                </a:cxn>
              </a:cxnLst>
              <a:rect l="l" t="t" r="r" b="b"/>
              <a:pathLst>
                <a:path w="10991" h="19708">
                  <a:moveTo>
                    <a:pt x="4927" y="379"/>
                  </a:moveTo>
                  <a:cubicBezTo>
                    <a:pt x="6822" y="758"/>
                    <a:pt x="9096" y="1137"/>
                    <a:pt x="10991" y="1137"/>
                  </a:cubicBezTo>
                  <a:cubicBezTo>
                    <a:pt x="10233" y="10233"/>
                    <a:pt x="9475" y="11749"/>
                    <a:pt x="5685" y="19708"/>
                  </a:cubicBezTo>
                  <a:cubicBezTo>
                    <a:pt x="3790" y="19708"/>
                    <a:pt x="3411" y="19708"/>
                    <a:pt x="1895" y="18571"/>
                  </a:cubicBezTo>
                  <a:cubicBezTo>
                    <a:pt x="379" y="17055"/>
                    <a:pt x="379" y="14781"/>
                    <a:pt x="0" y="12507"/>
                  </a:cubicBezTo>
                  <a:cubicBezTo>
                    <a:pt x="1516" y="7959"/>
                    <a:pt x="3032" y="4169"/>
                    <a:pt x="4927" y="0"/>
                  </a:cubicBezTo>
                  <a:close/>
                </a:path>
              </a:pathLst>
            </a:custGeom>
            <a:solidFill>
              <a:srgbClr val="C05B0F"/>
            </a:solidFill>
            <a:ln w="37845" cap="flat">
              <a:noFill/>
              <a:prstDash val="solid"/>
              <a:miter/>
            </a:ln>
          </p:spPr>
          <p:txBody>
            <a:bodyPr/>
            <a:lstStyle/>
            <a:p>
              <a:endParaRPr lang="en-PK"/>
            </a:p>
          </p:txBody>
        </p:sp>
        <p:sp>
          <p:nvSpPr>
            <p:cNvPr id="1344" name="Freeform: Shape 1343">
              <a:extLst>
                <a:ext uri="{FF2B5EF4-FFF2-40B4-BE49-F238E27FC236}">
                  <a16:creationId xmlns:a16="http://schemas.microsoft.com/office/drawing/2014/main" id="{592CD372-C9A7-734C-22E9-C4E3A38A9EBC}"/>
                </a:ext>
              </a:extLst>
            </p:cNvPr>
            <p:cNvSpPr/>
            <p:nvPr/>
          </p:nvSpPr>
          <p:spPr>
            <a:xfrm>
              <a:off x="7788764" y="4661906"/>
              <a:ext cx="10897" cy="19708"/>
            </a:xfrm>
            <a:custGeom>
              <a:avLst/>
              <a:gdLst>
                <a:gd name="csX0" fmla="*/ 5620 w 10897"/>
                <a:gd name="csY0" fmla="*/ 0 h 19708"/>
                <a:gd name="csX1" fmla="*/ 9410 w 10897"/>
                <a:gd name="csY1" fmla="*/ 1137 h 19708"/>
                <a:gd name="csX2" fmla="*/ 5620 w 10897"/>
                <a:gd name="csY2" fmla="*/ 19708 h 19708"/>
                <a:gd name="csX3" fmla="*/ 693 w 10897"/>
                <a:gd name="csY3" fmla="*/ 18571 h 19708"/>
                <a:gd name="csX4" fmla="*/ 5620 w 10897"/>
                <a:gd name="csY4" fmla="*/ 379 h 19708"/>
              </a:gdLst>
              <a:ahLst/>
              <a:cxnLst>
                <a:cxn ang="0">
                  <a:pos x="csX0" y="csY0"/>
                </a:cxn>
                <a:cxn ang="0">
                  <a:pos x="csX1" y="csY1"/>
                </a:cxn>
                <a:cxn ang="0">
                  <a:pos x="csX2" y="csY2"/>
                </a:cxn>
                <a:cxn ang="0">
                  <a:pos x="csX3" y="csY3"/>
                </a:cxn>
                <a:cxn ang="0">
                  <a:pos x="csX4" y="csY4"/>
                </a:cxn>
              </a:cxnLst>
              <a:rect l="l" t="t" r="r" b="b"/>
              <a:pathLst>
                <a:path w="10897" h="19708">
                  <a:moveTo>
                    <a:pt x="5620" y="0"/>
                  </a:moveTo>
                  <a:cubicBezTo>
                    <a:pt x="5620" y="0"/>
                    <a:pt x="7894" y="758"/>
                    <a:pt x="9410" y="1137"/>
                  </a:cubicBezTo>
                  <a:cubicBezTo>
                    <a:pt x="13579" y="5685"/>
                    <a:pt x="7894" y="14781"/>
                    <a:pt x="5620" y="19708"/>
                  </a:cubicBezTo>
                  <a:cubicBezTo>
                    <a:pt x="3346" y="19329"/>
                    <a:pt x="2588" y="19329"/>
                    <a:pt x="693" y="18571"/>
                  </a:cubicBezTo>
                  <a:cubicBezTo>
                    <a:pt x="-1960" y="14023"/>
                    <a:pt x="3725" y="4169"/>
                    <a:pt x="5620" y="379"/>
                  </a:cubicBezTo>
                  <a:close/>
                </a:path>
              </a:pathLst>
            </a:custGeom>
            <a:solidFill>
              <a:srgbClr val="C05B0F"/>
            </a:solidFill>
            <a:ln w="37845" cap="flat">
              <a:noFill/>
              <a:prstDash val="solid"/>
              <a:miter/>
            </a:ln>
          </p:spPr>
          <p:txBody>
            <a:bodyPr/>
            <a:lstStyle/>
            <a:p>
              <a:endParaRPr lang="en-PK"/>
            </a:p>
          </p:txBody>
        </p:sp>
        <p:sp>
          <p:nvSpPr>
            <p:cNvPr id="1345" name="Freeform: Shape 1344">
              <a:extLst>
                <a:ext uri="{FF2B5EF4-FFF2-40B4-BE49-F238E27FC236}">
                  <a16:creationId xmlns:a16="http://schemas.microsoft.com/office/drawing/2014/main" id="{1BE27064-29C9-AAA4-DB7E-A99647E7E176}"/>
                </a:ext>
              </a:extLst>
            </p:cNvPr>
            <p:cNvSpPr/>
            <p:nvPr/>
          </p:nvSpPr>
          <p:spPr>
            <a:xfrm>
              <a:off x="7782666" y="4417068"/>
              <a:ext cx="11191" cy="18192"/>
            </a:xfrm>
            <a:custGeom>
              <a:avLst/>
              <a:gdLst>
                <a:gd name="csX0" fmla="*/ 4896 w 11191"/>
                <a:gd name="csY0" fmla="*/ 0 h 18192"/>
                <a:gd name="csX1" fmla="*/ 9065 w 11191"/>
                <a:gd name="csY1" fmla="*/ 0 h 18192"/>
                <a:gd name="csX2" fmla="*/ 6412 w 11191"/>
                <a:gd name="csY2" fmla="*/ 18192 h 18192"/>
                <a:gd name="csX3" fmla="*/ 348 w 11191"/>
                <a:gd name="csY3" fmla="*/ 16297 h 18192"/>
                <a:gd name="csX4" fmla="*/ 4896 w 11191"/>
                <a:gd name="csY4" fmla="*/ 0 h 18192"/>
              </a:gdLst>
              <a:ahLst/>
              <a:cxnLst>
                <a:cxn ang="0">
                  <a:pos x="csX0" y="csY0"/>
                </a:cxn>
                <a:cxn ang="0">
                  <a:pos x="csX1" y="csY1"/>
                </a:cxn>
                <a:cxn ang="0">
                  <a:pos x="csX2" y="csY2"/>
                </a:cxn>
                <a:cxn ang="0">
                  <a:pos x="csX3" y="csY3"/>
                </a:cxn>
                <a:cxn ang="0">
                  <a:pos x="csX4" y="csY4"/>
                </a:cxn>
              </a:cxnLst>
              <a:rect l="l" t="t" r="r" b="b"/>
              <a:pathLst>
                <a:path w="11191" h="18192">
                  <a:moveTo>
                    <a:pt x="4896" y="0"/>
                  </a:moveTo>
                  <a:cubicBezTo>
                    <a:pt x="4896" y="0"/>
                    <a:pt x="7549" y="0"/>
                    <a:pt x="9065" y="0"/>
                  </a:cubicBezTo>
                  <a:cubicBezTo>
                    <a:pt x="14371" y="3790"/>
                    <a:pt x="8307" y="12886"/>
                    <a:pt x="6412" y="18192"/>
                  </a:cubicBezTo>
                  <a:cubicBezTo>
                    <a:pt x="3759" y="17435"/>
                    <a:pt x="2243" y="18192"/>
                    <a:pt x="348" y="16297"/>
                  </a:cubicBezTo>
                  <a:cubicBezTo>
                    <a:pt x="-1168" y="11370"/>
                    <a:pt x="2622" y="4548"/>
                    <a:pt x="4896" y="0"/>
                  </a:cubicBezTo>
                  <a:close/>
                </a:path>
              </a:pathLst>
            </a:custGeom>
            <a:solidFill>
              <a:srgbClr val="C05B0F"/>
            </a:solidFill>
            <a:ln w="37845" cap="flat">
              <a:noFill/>
              <a:prstDash val="solid"/>
              <a:miter/>
            </a:ln>
          </p:spPr>
          <p:txBody>
            <a:bodyPr/>
            <a:lstStyle/>
            <a:p>
              <a:endParaRPr lang="en-PK"/>
            </a:p>
          </p:txBody>
        </p:sp>
        <p:sp>
          <p:nvSpPr>
            <p:cNvPr id="1346" name="Freeform: Shape 1345">
              <a:extLst>
                <a:ext uri="{FF2B5EF4-FFF2-40B4-BE49-F238E27FC236}">
                  <a16:creationId xmlns:a16="http://schemas.microsoft.com/office/drawing/2014/main" id="{76F561E1-B135-0F4C-69B0-27F4D61DF20E}"/>
                </a:ext>
              </a:extLst>
            </p:cNvPr>
            <p:cNvSpPr/>
            <p:nvPr/>
          </p:nvSpPr>
          <p:spPr>
            <a:xfrm>
              <a:off x="7811032" y="4390916"/>
              <a:ext cx="11389" cy="18950"/>
            </a:xfrm>
            <a:custGeom>
              <a:avLst/>
              <a:gdLst>
                <a:gd name="csX0" fmla="*/ 5335 w 11389"/>
                <a:gd name="csY0" fmla="*/ 379 h 18950"/>
                <a:gd name="csX1" fmla="*/ 10262 w 11389"/>
                <a:gd name="csY1" fmla="*/ 379 h 18950"/>
                <a:gd name="csX2" fmla="*/ 5335 w 11389"/>
                <a:gd name="csY2" fmla="*/ 18950 h 18950"/>
                <a:gd name="csX3" fmla="*/ 29 w 11389"/>
                <a:gd name="csY3" fmla="*/ 15918 h 18950"/>
                <a:gd name="csX4" fmla="*/ 5335 w 11389"/>
                <a:gd name="csY4" fmla="*/ 0 h 18950"/>
              </a:gdLst>
              <a:ahLst/>
              <a:cxnLst>
                <a:cxn ang="0">
                  <a:pos x="csX0" y="csY0"/>
                </a:cxn>
                <a:cxn ang="0">
                  <a:pos x="csX1" y="csY1"/>
                </a:cxn>
                <a:cxn ang="0">
                  <a:pos x="csX2" y="csY2"/>
                </a:cxn>
                <a:cxn ang="0">
                  <a:pos x="csX3" y="csY3"/>
                </a:cxn>
                <a:cxn ang="0">
                  <a:pos x="csX4" y="csY4"/>
                </a:cxn>
              </a:cxnLst>
              <a:rect l="l" t="t" r="r" b="b"/>
              <a:pathLst>
                <a:path w="11389" h="18950">
                  <a:moveTo>
                    <a:pt x="5335" y="379"/>
                  </a:moveTo>
                  <a:cubicBezTo>
                    <a:pt x="7230" y="379"/>
                    <a:pt x="8367" y="379"/>
                    <a:pt x="10262" y="379"/>
                  </a:cubicBezTo>
                  <a:cubicBezTo>
                    <a:pt x="14052" y="3790"/>
                    <a:pt x="7230" y="15539"/>
                    <a:pt x="5335" y="18950"/>
                  </a:cubicBezTo>
                  <a:cubicBezTo>
                    <a:pt x="2303" y="17434"/>
                    <a:pt x="1166" y="17813"/>
                    <a:pt x="29" y="15918"/>
                  </a:cubicBezTo>
                  <a:cubicBezTo>
                    <a:pt x="-350" y="10991"/>
                    <a:pt x="3061" y="4548"/>
                    <a:pt x="5335" y="0"/>
                  </a:cubicBezTo>
                  <a:close/>
                </a:path>
              </a:pathLst>
            </a:custGeom>
            <a:solidFill>
              <a:srgbClr val="C05B0F"/>
            </a:solidFill>
            <a:ln w="37845" cap="flat">
              <a:noFill/>
              <a:prstDash val="solid"/>
              <a:miter/>
            </a:ln>
          </p:spPr>
          <p:txBody>
            <a:bodyPr/>
            <a:lstStyle/>
            <a:p>
              <a:endParaRPr lang="en-PK"/>
            </a:p>
          </p:txBody>
        </p:sp>
        <p:sp>
          <p:nvSpPr>
            <p:cNvPr id="1347" name="Freeform: Shape 1346">
              <a:extLst>
                <a:ext uri="{FF2B5EF4-FFF2-40B4-BE49-F238E27FC236}">
                  <a16:creationId xmlns:a16="http://schemas.microsoft.com/office/drawing/2014/main" id="{52CBB5D8-3B3E-DA7C-6EF2-ECBFCDE80001}"/>
                </a:ext>
              </a:extLst>
            </p:cNvPr>
            <p:cNvSpPr/>
            <p:nvPr/>
          </p:nvSpPr>
          <p:spPr>
            <a:xfrm>
              <a:off x="7781498" y="4653568"/>
              <a:ext cx="11370" cy="18571"/>
            </a:xfrm>
            <a:custGeom>
              <a:avLst/>
              <a:gdLst>
                <a:gd name="csX0" fmla="*/ 6064 w 11370"/>
                <a:gd name="csY0" fmla="*/ 379 h 18571"/>
                <a:gd name="csX1" fmla="*/ 9096 w 11370"/>
                <a:gd name="csY1" fmla="*/ 379 h 18571"/>
                <a:gd name="csX2" fmla="*/ 5685 w 11370"/>
                <a:gd name="csY2" fmla="*/ 18571 h 18571"/>
                <a:gd name="csX3" fmla="*/ 1516 w 11370"/>
                <a:gd name="csY3" fmla="*/ 17813 h 18571"/>
                <a:gd name="csX4" fmla="*/ 0 w 11370"/>
                <a:gd name="csY4" fmla="*/ 10612 h 18571"/>
                <a:gd name="csX5" fmla="*/ 5685 w 11370"/>
                <a:gd name="csY5" fmla="*/ 0 h 18571"/>
              </a:gdLst>
              <a:ahLst/>
              <a:cxnLst>
                <a:cxn ang="0">
                  <a:pos x="csX0" y="csY0"/>
                </a:cxn>
                <a:cxn ang="0">
                  <a:pos x="csX1" y="csY1"/>
                </a:cxn>
                <a:cxn ang="0">
                  <a:pos x="csX2" y="csY2"/>
                </a:cxn>
                <a:cxn ang="0">
                  <a:pos x="csX3" y="csY3"/>
                </a:cxn>
                <a:cxn ang="0">
                  <a:pos x="csX4" y="csY4"/>
                </a:cxn>
                <a:cxn ang="0">
                  <a:pos x="csX5" y="csY5"/>
                </a:cxn>
              </a:cxnLst>
              <a:rect l="l" t="t" r="r" b="b"/>
              <a:pathLst>
                <a:path w="11370" h="18571">
                  <a:moveTo>
                    <a:pt x="6064" y="379"/>
                  </a:moveTo>
                  <a:lnTo>
                    <a:pt x="9096" y="379"/>
                  </a:lnTo>
                  <a:cubicBezTo>
                    <a:pt x="14781" y="4169"/>
                    <a:pt x="8338" y="14402"/>
                    <a:pt x="5685" y="18571"/>
                  </a:cubicBezTo>
                  <a:cubicBezTo>
                    <a:pt x="3790" y="18571"/>
                    <a:pt x="3411" y="18571"/>
                    <a:pt x="1516" y="17813"/>
                  </a:cubicBezTo>
                  <a:cubicBezTo>
                    <a:pt x="379" y="16297"/>
                    <a:pt x="379" y="12886"/>
                    <a:pt x="0" y="10612"/>
                  </a:cubicBezTo>
                  <a:cubicBezTo>
                    <a:pt x="1895" y="6443"/>
                    <a:pt x="3411" y="3790"/>
                    <a:pt x="5685" y="0"/>
                  </a:cubicBezTo>
                  <a:close/>
                </a:path>
              </a:pathLst>
            </a:custGeom>
            <a:solidFill>
              <a:srgbClr val="C05B0F"/>
            </a:solidFill>
            <a:ln w="37845" cap="flat">
              <a:noFill/>
              <a:prstDash val="solid"/>
              <a:miter/>
            </a:ln>
          </p:spPr>
          <p:txBody>
            <a:bodyPr/>
            <a:lstStyle/>
            <a:p>
              <a:endParaRPr lang="en-PK"/>
            </a:p>
          </p:txBody>
        </p:sp>
        <p:sp>
          <p:nvSpPr>
            <p:cNvPr id="1348" name="Freeform: Shape 1347">
              <a:extLst>
                <a:ext uri="{FF2B5EF4-FFF2-40B4-BE49-F238E27FC236}">
                  <a16:creationId xmlns:a16="http://schemas.microsoft.com/office/drawing/2014/main" id="{A5DC497B-B644-80E9-BA93-2AFC05BF9B85}"/>
                </a:ext>
              </a:extLst>
            </p:cNvPr>
            <p:cNvSpPr/>
            <p:nvPr/>
          </p:nvSpPr>
          <p:spPr>
            <a:xfrm>
              <a:off x="7767416" y="4544793"/>
              <a:ext cx="10768" cy="18192"/>
            </a:xfrm>
            <a:custGeom>
              <a:avLst/>
              <a:gdLst>
                <a:gd name="csX0" fmla="*/ 4607 w 10768"/>
                <a:gd name="csY0" fmla="*/ 379 h 18192"/>
                <a:gd name="csX1" fmla="*/ 10292 w 10768"/>
                <a:gd name="csY1" fmla="*/ 379 h 18192"/>
                <a:gd name="csX2" fmla="*/ 4986 w 10768"/>
                <a:gd name="csY2" fmla="*/ 18192 h 18192"/>
                <a:gd name="csX3" fmla="*/ 438 w 10768"/>
                <a:gd name="csY3" fmla="*/ 16297 h 18192"/>
                <a:gd name="csX4" fmla="*/ 438 w 10768"/>
                <a:gd name="csY4" fmla="*/ 8717 h 18192"/>
                <a:gd name="csX5" fmla="*/ 4228 w 10768"/>
                <a:gd name="csY5" fmla="*/ 0 h 18192"/>
              </a:gdLst>
              <a:ahLst/>
              <a:cxnLst>
                <a:cxn ang="0">
                  <a:pos x="csX0" y="csY0"/>
                </a:cxn>
                <a:cxn ang="0">
                  <a:pos x="csX1" y="csY1"/>
                </a:cxn>
                <a:cxn ang="0">
                  <a:pos x="csX2" y="csY2"/>
                </a:cxn>
                <a:cxn ang="0">
                  <a:pos x="csX3" y="csY3"/>
                </a:cxn>
                <a:cxn ang="0">
                  <a:pos x="csX4" y="csY4"/>
                </a:cxn>
                <a:cxn ang="0">
                  <a:pos x="csX5" y="csY5"/>
                </a:cxn>
              </a:cxnLst>
              <a:rect l="l" t="t" r="r" b="b"/>
              <a:pathLst>
                <a:path w="10768" h="18192">
                  <a:moveTo>
                    <a:pt x="4607" y="379"/>
                  </a:moveTo>
                  <a:cubicBezTo>
                    <a:pt x="4607" y="379"/>
                    <a:pt x="8776" y="0"/>
                    <a:pt x="10292" y="379"/>
                  </a:cubicBezTo>
                  <a:cubicBezTo>
                    <a:pt x="12187" y="4169"/>
                    <a:pt x="8018" y="15918"/>
                    <a:pt x="4986" y="18192"/>
                  </a:cubicBezTo>
                  <a:cubicBezTo>
                    <a:pt x="3091" y="17813"/>
                    <a:pt x="1954" y="17813"/>
                    <a:pt x="438" y="16297"/>
                  </a:cubicBezTo>
                  <a:cubicBezTo>
                    <a:pt x="-320" y="14402"/>
                    <a:pt x="59" y="10612"/>
                    <a:pt x="438" y="8717"/>
                  </a:cubicBezTo>
                  <a:cubicBezTo>
                    <a:pt x="1575" y="6443"/>
                    <a:pt x="3849" y="2274"/>
                    <a:pt x="4228" y="0"/>
                  </a:cubicBezTo>
                  <a:close/>
                </a:path>
              </a:pathLst>
            </a:custGeom>
            <a:solidFill>
              <a:srgbClr val="C05B0F"/>
            </a:solidFill>
            <a:ln w="37845" cap="flat">
              <a:noFill/>
              <a:prstDash val="solid"/>
              <a:miter/>
            </a:ln>
          </p:spPr>
          <p:txBody>
            <a:bodyPr/>
            <a:lstStyle/>
            <a:p>
              <a:endParaRPr lang="en-PK"/>
            </a:p>
          </p:txBody>
        </p:sp>
        <p:sp>
          <p:nvSpPr>
            <p:cNvPr id="1349" name="Freeform: Shape 1348">
              <a:extLst>
                <a:ext uri="{FF2B5EF4-FFF2-40B4-BE49-F238E27FC236}">
                  <a16:creationId xmlns:a16="http://schemas.microsoft.com/office/drawing/2014/main" id="{8BCE4F01-0844-BD9A-5E27-3D25C4DC96C6}"/>
                </a:ext>
              </a:extLst>
            </p:cNvPr>
            <p:cNvSpPr/>
            <p:nvPr/>
          </p:nvSpPr>
          <p:spPr>
            <a:xfrm>
              <a:off x="7821708" y="4491732"/>
              <a:ext cx="10332" cy="18950"/>
            </a:xfrm>
            <a:custGeom>
              <a:avLst/>
              <a:gdLst>
                <a:gd name="csX0" fmla="*/ 4513 w 10332"/>
                <a:gd name="csY0" fmla="*/ 0 h 18950"/>
                <a:gd name="csX1" fmla="*/ 8303 w 10332"/>
                <a:gd name="csY1" fmla="*/ 0 h 18950"/>
                <a:gd name="csX2" fmla="*/ 5650 w 10332"/>
                <a:gd name="csY2" fmla="*/ 18192 h 18950"/>
                <a:gd name="csX3" fmla="*/ 2618 w 10332"/>
                <a:gd name="csY3" fmla="*/ 18950 h 18950"/>
                <a:gd name="csX4" fmla="*/ 4892 w 10332"/>
                <a:gd name="csY4" fmla="*/ 0 h 18950"/>
              </a:gdLst>
              <a:ahLst/>
              <a:cxnLst>
                <a:cxn ang="0">
                  <a:pos x="csX0" y="csY0"/>
                </a:cxn>
                <a:cxn ang="0">
                  <a:pos x="csX1" y="csY1"/>
                </a:cxn>
                <a:cxn ang="0">
                  <a:pos x="csX2" y="csY2"/>
                </a:cxn>
                <a:cxn ang="0">
                  <a:pos x="csX3" y="csY3"/>
                </a:cxn>
                <a:cxn ang="0">
                  <a:pos x="csX4" y="csY4"/>
                </a:cxn>
              </a:cxnLst>
              <a:rect l="l" t="t" r="r" b="b"/>
              <a:pathLst>
                <a:path w="10332" h="18950">
                  <a:moveTo>
                    <a:pt x="4513" y="0"/>
                  </a:moveTo>
                  <a:cubicBezTo>
                    <a:pt x="4513" y="0"/>
                    <a:pt x="7166" y="0"/>
                    <a:pt x="8303" y="0"/>
                  </a:cubicBezTo>
                  <a:cubicBezTo>
                    <a:pt x="13230" y="3790"/>
                    <a:pt x="7924" y="14023"/>
                    <a:pt x="5650" y="18192"/>
                  </a:cubicBezTo>
                  <a:cubicBezTo>
                    <a:pt x="4513" y="18192"/>
                    <a:pt x="3376" y="18572"/>
                    <a:pt x="2618" y="18950"/>
                  </a:cubicBezTo>
                  <a:cubicBezTo>
                    <a:pt x="-3446" y="16676"/>
                    <a:pt x="2618" y="4169"/>
                    <a:pt x="4892" y="0"/>
                  </a:cubicBezTo>
                  <a:close/>
                </a:path>
              </a:pathLst>
            </a:custGeom>
            <a:solidFill>
              <a:srgbClr val="C05B0F"/>
            </a:solidFill>
            <a:ln w="37845" cap="flat">
              <a:noFill/>
              <a:prstDash val="solid"/>
              <a:miter/>
            </a:ln>
          </p:spPr>
          <p:txBody>
            <a:bodyPr/>
            <a:lstStyle/>
            <a:p>
              <a:endParaRPr lang="en-PK"/>
            </a:p>
          </p:txBody>
        </p:sp>
        <p:sp>
          <p:nvSpPr>
            <p:cNvPr id="1350" name="Freeform: Shape 1349">
              <a:extLst>
                <a:ext uri="{FF2B5EF4-FFF2-40B4-BE49-F238E27FC236}">
                  <a16:creationId xmlns:a16="http://schemas.microsoft.com/office/drawing/2014/main" id="{B4848E85-03FC-B222-D59B-E12C277646F3}"/>
                </a:ext>
              </a:extLst>
            </p:cNvPr>
            <p:cNvSpPr/>
            <p:nvPr/>
          </p:nvSpPr>
          <p:spPr>
            <a:xfrm>
              <a:off x="7811135" y="4359459"/>
              <a:ext cx="11296" cy="19329"/>
            </a:xfrm>
            <a:custGeom>
              <a:avLst/>
              <a:gdLst>
                <a:gd name="csX0" fmla="*/ 4853 w 11296"/>
                <a:gd name="csY0" fmla="*/ 379 h 19329"/>
                <a:gd name="csX1" fmla="*/ 11296 w 11296"/>
                <a:gd name="csY1" fmla="*/ 3411 h 19329"/>
                <a:gd name="csX2" fmla="*/ 5990 w 11296"/>
                <a:gd name="csY2" fmla="*/ 19329 h 19329"/>
                <a:gd name="csX3" fmla="*/ 305 w 11296"/>
                <a:gd name="csY3" fmla="*/ 16676 h 19329"/>
                <a:gd name="csX4" fmla="*/ 4853 w 11296"/>
                <a:gd name="csY4" fmla="*/ 0 h 19329"/>
              </a:gdLst>
              <a:ahLst/>
              <a:cxnLst>
                <a:cxn ang="0">
                  <a:pos x="csX0" y="csY0"/>
                </a:cxn>
                <a:cxn ang="0">
                  <a:pos x="csX1" y="csY1"/>
                </a:cxn>
                <a:cxn ang="0">
                  <a:pos x="csX2" y="csY2"/>
                </a:cxn>
                <a:cxn ang="0">
                  <a:pos x="csX3" y="csY3"/>
                </a:cxn>
                <a:cxn ang="0">
                  <a:pos x="csX4" y="csY4"/>
                </a:cxn>
              </a:cxnLst>
              <a:rect l="l" t="t" r="r" b="b"/>
              <a:pathLst>
                <a:path w="11296" h="19329">
                  <a:moveTo>
                    <a:pt x="4853" y="379"/>
                  </a:moveTo>
                  <a:cubicBezTo>
                    <a:pt x="7127" y="1137"/>
                    <a:pt x="9022" y="2274"/>
                    <a:pt x="11296" y="3411"/>
                  </a:cubicBezTo>
                  <a:cubicBezTo>
                    <a:pt x="10159" y="10612"/>
                    <a:pt x="8643" y="12886"/>
                    <a:pt x="5990" y="19329"/>
                  </a:cubicBezTo>
                  <a:cubicBezTo>
                    <a:pt x="4095" y="19329"/>
                    <a:pt x="1063" y="18950"/>
                    <a:pt x="305" y="16676"/>
                  </a:cubicBezTo>
                  <a:cubicBezTo>
                    <a:pt x="-1211" y="12128"/>
                    <a:pt x="3337" y="4169"/>
                    <a:pt x="4853" y="0"/>
                  </a:cubicBezTo>
                  <a:close/>
                </a:path>
              </a:pathLst>
            </a:custGeom>
            <a:solidFill>
              <a:srgbClr val="C05B0F"/>
            </a:solidFill>
            <a:ln w="37845" cap="flat">
              <a:noFill/>
              <a:prstDash val="solid"/>
              <a:miter/>
            </a:ln>
          </p:spPr>
          <p:txBody>
            <a:bodyPr/>
            <a:lstStyle/>
            <a:p>
              <a:endParaRPr lang="en-PK"/>
            </a:p>
          </p:txBody>
        </p:sp>
        <p:sp>
          <p:nvSpPr>
            <p:cNvPr id="1351" name="Freeform: Shape 1350">
              <a:extLst>
                <a:ext uri="{FF2B5EF4-FFF2-40B4-BE49-F238E27FC236}">
                  <a16:creationId xmlns:a16="http://schemas.microsoft.com/office/drawing/2014/main" id="{350EC936-C5F4-55B8-25FF-2127967B5FD3}"/>
                </a:ext>
              </a:extLst>
            </p:cNvPr>
            <p:cNvSpPr/>
            <p:nvPr/>
          </p:nvSpPr>
          <p:spPr>
            <a:xfrm>
              <a:off x="7768135" y="4575492"/>
              <a:ext cx="10837" cy="18571"/>
            </a:xfrm>
            <a:custGeom>
              <a:avLst/>
              <a:gdLst>
                <a:gd name="csX0" fmla="*/ 5405 w 10837"/>
                <a:gd name="csY0" fmla="*/ 0 h 18571"/>
                <a:gd name="csX1" fmla="*/ 9195 w 10837"/>
                <a:gd name="csY1" fmla="*/ 0 h 18571"/>
                <a:gd name="csX2" fmla="*/ 5026 w 10837"/>
                <a:gd name="csY2" fmla="*/ 18572 h 18571"/>
                <a:gd name="csX3" fmla="*/ 98 w 10837"/>
                <a:gd name="csY3" fmla="*/ 14782 h 18571"/>
                <a:gd name="csX4" fmla="*/ 5783 w 10837"/>
                <a:gd name="csY4" fmla="*/ 0 h 18571"/>
              </a:gdLst>
              <a:ahLst/>
              <a:cxnLst>
                <a:cxn ang="0">
                  <a:pos x="csX0" y="csY0"/>
                </a:cxn>
                <a:cxn ang="0">
                  <a:pos x="csX1" y="csY1"/>
                </a:cxn>
                <a:cxn ang="0">
                  <a:pos x="csX2" y="csY2"/>
                </a:cxn>
                <a:cxn ang="0">
                  <a:pos x="csX3" y="csY3"/>
                </a:cxn>
                <a:cxn ang="0">
                  <a:pos x="csX4" y="csY4"/>
                </a:cxn>
              </a:cxnLst>
              <a:rect l="l" t="t" r="r" b="b"/>
              <a:pathLst>
                <a:path w="10837" h="18571">
                  <a:moveTo>
                    <a:pt x="5405" y="0"/>
                  </a:moveTo>
                  <a:cubicBezTo>
                    <a:pt x="5405" y="0"/>
                    <a:pt x="8436" y="0"/>
                    <a:pt x="9195" y="0"/>
                  </a:cubicBezTo>
                  <a:cubicBezTo>
                    <a:pt x="14122" y="3411"/>
                    <a:pt x="6542" y="15539"/>
                    <a:pt x="5026" y="18572"/>
                  </a:cubicBezTo>
                  <a:cubicBezTo>
                    <a:pt x="2373" y="17813"/>
                    <a:pt x="477" y="17813"/>
                    <a:pt x="98" y="14782"/>
                  </a:cubicBezTo>
                  <a:cubicBezTo>
                    <a:pt x="-660" y="9475"/>
                    <a:pt x="3130" y="4169"/>
                    <a:pt x="5783" y="0"/>
                  </a:cubicBezTo>
                  <a:close/>
                </a:path>
              </a:pathLst>
            </a:custGeom>
            <a:solidFill>
              <a:srgbClr val="C05B0F"/>
            </a:solidFill>
            <a:ln w="37845" cap="flat">
              <a:noFill/>
              <a:prstDash val="solid"/>
              <a:miter/>
            </a:ln>
          </p:spPr>
          <p:txBody>
            <a:bodyPr/>
            <a:lstStyle/>
            <a:p>
              <a:endParaRPr lang="en-PK"/>
            </a:p>
          </p:txBody>
        </p:sp>
        <p:sp>
          <p:nvSpPr>
            <p:cNvPr id="1352" name="Freeform: Shape 1351">
              <a:extLst>
                <a:ext uri="{FF2B5EF4-FFF2-40B4-BE49-F238E27FC236}">
                  <a16:creationId xmlns:a16="http://schemas.microsoft.com/office/drawing/2014/main" id="{12EED59D-D0A1-37B7-0763-25299EA96A5A}"/>
                </a:ext>
              </a:extLst>
            </p:cNvPr>
            <p:cNvSpPr/>
            <p:nvPr/>
          </p:nvSpPr>
          <p:spPr>
            <a:xfrm>
              <a:off x="7781848" y="4592927"/>
              <a:ext cx="10612" cy="18571"/>
            </a:xfrm>
            <a:custGeom>
              <a:avLst/>
              <a:gdLst>
                <a:gd name="csX0" fmla="*/ 4956 w 10612"/>
                <a:gd name="csY0" fmla="*/ 379 h 18571"/>
                <a:gd name="csX1" fmla="*/ 9125 w 10612"/>
                <a:gd name="csY1" fmla="*/ 379 h 18571"/>
                <a:gd name="csX2" fmla="*/ 5335 w 10612"/>
                <a:gd name="csY2" fmla="*/ 18571 h 18571"/>
                <a:gd name="csX3" fmla="*/ 1924 w 10612"/>
                <a:gd name="csY3" fmla="*/ 17434 h 18571"/>
                <a:gd name="csX4" fmla="*/ 4956 w 10612"/>
                <a:gd name="csY4" fmla="*/ 0 h 18571"/>
              </a:gdLst>
              <a:ahLst/>
              <a:cxnLst>
                <a:cxn ang="0">
                  <a:pos x="csX0" y="csY0"/>
                </a:cxn>
                <a:cxn ang="0">
                  <a:pos x="csX1" y="csY1"/>
                </a:cxn>
                <a:cxn ang="0">
                  <a:pos x="csX2" y="csY2"/>
                </a:cxn>
                <a:cxn ang="0">
                  <a:pos x="csX3" y="csY3"/>
                </a:cxn>
                <a:cxn ang="0">
                  <a:pos x="csX4" y="csY4"/>
                </a:cxn>
              </a:cxnLst>
              <a:rect l="l" t="t" r="r" b="b"/>
              <a:pathLst>
                <a:path w="10612" h="18571">
                  <a:moveTo>
                    <a:pt x="4956" y="379"/>
                  </a:moveTo>
                  <a:cubicBezTo>
                    <a:pt x="4956" y="379"/>
                    <a:pt x="7609" y="379"/>
                    <a:pt x="9125" y="379"/>
                  </a:cubicBezTo>
                  <a:cubicBezTo>
                    <a:pt x="13294" y="4927"/>
                    <a:pt x="7609" y="14023"/>
                    <a:pt x="5335" y="18571"/>
                  </a:cubicBezTo>
                  <a:lnTo>
                    <a:pt x="1924" y="17434"/>
                  </a:lnTo>
                  <a:cubicBezTo>
                    <a:pt x="-2624" y="12886"/>
                    <a:pt x="1924" y="4548"/>
                    <a:pt x="4956" y="0"/>
                  </a:cubicBezTo>
                  <a:close/>
                </a:path>
              </a:pathLst>
            </a:custGeom>
            <a:solidFill>
              <a:srgbClr val="C05B0F"/>
            </a:solidFill>
            <a:ln w="37845" cap="flat">
              <a:noFill/>
              <a:prstDash val="solid"/>
              <a:miter/>
            </a:ln>
          </p:spPr>
          <p:txBody>
            <a:bodyPr/>
            <a:lstStyle/>
            <a:p>
              <a:endParaRPr lang="en-PK"/>
            </a:p>
          </p:txBody>
        </p:sp>
        <p:sp>
          <p:nvSpPr>
            <p:cNvPr id="1353" name="Freeform: Shape 1352">
              <a:extLst>
                <a:ext uri="{FF2B5EF4-FFF2-40B4-BE49-F238E27FC236}">
                  <a16:creationId xmlns:a16="http://schemas.microsoft.com/office/drawing/2014/main" id="{B1AF25C6-4DC2-8B50-DF91-EE1A62905A7C}"/>
                </a:ext>
              </a:extLst>
            </p:cNvPr>
            <p:cNvSpPr/>
            <p:nvPr/>
          </p:nvSpPr>
          <p:spPr>
            <a:xfrm>
              <a:off x="7816562" y="4635965"/>
              <a:ext cx="10765" cy="18739"/>
            </a:xfrm>
            <a:custGeom>
              <a:avLst/>
              <a:gdLst>
                <a:gd name="csX0" fmla="*/ 5490 w 10765"/>
                <a:gd name="csY0" fmla="*/ 168 h 18739"/>
                <a:gd name="csX1" fmla="*/ 9280 w 10765"/>
                <a:gd name="csY1" fmla="*/ 168 h 18739"/>
                <a:gd name="csX2" fmla="*/ 5111 w 10765"/>
                <a:gd name="csY2" fmla="*/ 18740 h 18739"/>
                <a:gd name="csX3" fmla="*/ 1321 w 10765"/>
                <a:gd name="csY3" fmla="*/ 18740 h 18739"/>
                <a:gd name="csX4" fmla="*/ 5490 w 10765"/>
                <a:gd name="csY4" fmla="*/ 547 h 18739"/>
              </a:gdLst>
              <a:ahLst/>
              <a:cxnLst>
                <a:cxn ang="0">
                  <a:pos x="csX0" y="csY0"/>
                </a:cxn>
                <a:cxn ang="0">
                  <a:pos x="csX1" y="csY1"/>
                </a:cxn>
                <a:cxn ang="0">
                  <a:pos x="csX2" y="csY2"/>
                </a:cxn>
                <a:cxn ang="0">
                  <a:pos x="csX3" y="csY3"/>
                </a:cxn>
                <a:cxn ang="0">
                  <a:pos x="csX4" y="csY4"/>
                </a:cxn>
              </a:cxnLst>
              <a:rect l="l" t="t" r="r" b="b"/>
              <a:pathLst>
                <a:path w="10765" h="18739">
                  <a:moveTo>
                    <a:pt x="5490" y="168"/>
                  </a:moveTo>
                  <a:cubicBezTo>
                    <a:pt x="5490" y="168"/>
                    <a:pt x="8522" y="-211"/>
                    <a:pt x="9280" y="168"/>
                  </a:cubicBezTo>
                  <a:cubicBezTo>
                    <a:pt x="13828" y="3579"/>
                    <a:pt x="6627" y="15708"/>
                    <a:pt x="5111" y="18740"/>
                  </a:cubicBezTo>
                  <a:cubicBezTo>
                    <a:pt x="3974" y="18740"/>
                    <a:pt x="2458" y="18740"/>
                    <a:pt x="1321" y="18740"/>
                  </a:cubicBezTo>
                  <a:cubicBezTo>
                    <a:pt x="-2469" y="15708"/>
                    <a:pt x="2837" y="3200"/>
                    <a:pt x="5490" y="547"/>
                  </a:cubicBezTo>
                  <a:close/>
                </a:path>
              </a:pathLst>
            </a:custGeom>
            <a:solidFill>
              <a:srgbClr val="C05B0F"/>
            </a:solidFill>
            <a:ln w="37845" cap="flat">
              <a:noFill/>
              <a:prstDash val="solid"/>
              <a:miter/>
            </a:ln>
          </p:spPr>
          <p:txBody>
            <a:bodyPr/>
            <a:lstStyle/>
            <a:p>
              <a:endParaRPr lang="en-PK"/>
            </a:p>
          </p:txBody>
        </p:sp>
        <p:sp>
          <p:nvSpPr>
            <p:cNvPr id="1354" name="Freeform: Shape 1353">
              <a:extLst>
                <a:ext uri="{FF2B5EF4-FFF2-40B4-BE49-F238E27FC236}">
                  <a16:creationId xmlns:a16="http://schemas.microsoft.com/office/drawing/2014/main" id="{A3743169-966A-6E01-59F9-93D1197C74C6}"/>
                </a:ext>
              </a:extLst>
            </p:cNvPr>
            <p:cNvSpPr/>
            <p:nvPr/>
          </p:nvSpPr>
          <p:spPr>
            <a:xfrm>
              <a:off x="7829176" y="4498933"/>
              <a:ext cx="10277" cy="20087"/>
            </a:xfrm>
            <a:custGeom>
              <a:avLst/>
              <a:gdLst>
                <a:gd name="csX0" fmla="*/ 5762 w 10277"/>
                <a:gd name="csY0" fmla="*/ 379 h 20087"/>
                <a:gd name="csX1" fmla="*/ 9173 w 10277"/>
                <a:gd name="csY1" fmla="*/ 379 h 20087"/>
                <a:gd name="csX2" fmla="*/ 4246 w 10277"/>
                <a:gd name="csY2" fmla="*/ 20087 h 20087"/>
                <a:gd name="csX3" fmla="*/ 835 w 10277"/>
                <a:gd name="csY3" fmla="*/ 18192 h 20087"/>
                <a:gd name="csX4" fmla="*/ 5383 w 10277"/>
                <a:gd name="csY4" fmla="*/ 0 h 20087"/>
              </a:gdLst>
              <a:ahLst/>
              <a:cxnLst>
                <a:cxn ang="0">
                  <a:pos x="csX0" y="csY0"/>
                </a:cxn>
                <a:cxn ang="0">
                  <a:pos x="csX1" y="csY1"/>
                </a:cxn>
                <a:cxn ang="0">
                  <a:pos x="csX2" y="csY2"/>
                </a:cxn>
                <a:cxn ang="0">
                  <a:pos x="csX3" y="csY3"/>
                </a:cxn>
                <a:cxn ang="0">
                  <a:pos x="csX4" y="csY4"/>
                </a:cxn>
              </a:cxnLst>
              <a:rect l="l" t="t" r="r" b="b"/>
              <a:pathLst>
                <a:path w="10277" h="20087">
                  <a:moveTo>
                    <a:pt x="5762" y="379"/>
                  </a:moveTo>
                  <a:cubicBezTo>
                    <a:pt x="5762" y="379"/>
                    <a:pt x="8036" y="379"/>
                    <a:pt x="9173" y="379"/>
                  </a:cubicBezTo>
                  <a:cubicBezTo>
                    <a:pt x="12584" y="4927"/>
                    <a:pt x="7278" y="16297"/>
                    <a:pt x="4246" y="20087"/>
                  </a:cubicBezTo>
                  <a:cubicBezTo>
                    <a:pt x="2730" y="19708"/>
                    <a:pt x="1972" y="19329"/>
                    <a:pt x="835" y="18192"/>
                  </a:cubicBezTo>
                  <a:cubicBezTo>
                    <a:pt x="-1439" y="12886"/>
                    <a:pt x="1214" y="3790"/>
                    <a:pt x="5383" y="0"/>
                  </a:cubicBezTo>
                  <a:close/>
                </a:path>
              </a:pathLst>
            </a:custGeom>
            <a:solidFill>
              <a:srgbClr val="C05B0F"/>
            </a:solidFill>
            <a:ln w="37845" cap="flat">
              <a:noFill/>
              <a:prstDash val="solid"/>
              <a:miter/>
            </a:ln>
          </p:spPr>
          <p:txBody>
            <a:bodyPr/>
            <a:lstStyle/>
            <a:p>
              <a:endParaRPr lang="en-PK"/>
            </a:p>
          </p:txBody>
        </p:sp>
        <p:sp>
          <p:nvSpPr>
            <p:cNvPr id="1355" name="Freeform: Shape 1354">
              <a:extLst>
                <a:ext uri="{FF2B5EF4-FFF2-40B4-BE49-F238E27FC236}">
                  <a16:creationId xmlns:a16="http://schemas.microsoft.com/office/drawing/2014/main" id="{F739615F-40EF-59DF-60CD-73D5D1666785}"/>
                </a:ext>
              </a:extLst>
            </p:cNvPr>
            <p:cNvSpPr/>
            <p:nvPr/>
          </p:nvSpPr>
          <p:spPr>
            <a:xfrm>
              <a:off x="7816396" y="4574734"/>
              <a:ext cx="10776" cy="18950"/>
            </a:xfrm>
            <a:custGeom>
              <a:avLst/>
              <a:gdLst>
                <a:gd name="csX0" fmla="*/ 4898 w 10776"/>
                <a:gd name="csY0" fmla="*/ 379 h 18950"/>
                <a:gd name="csX1" fmla="*/ 9825 w 10776"/>
                <a:gd name="csY1" fmla="*/ 379 h 18950"/>
                <a:gd name="csX2" fmla="*/ 10583 w 10776"/>
                <a:gd name="csY2" fmla="*/ 1137 h 18950"/>
                <a:gd name="csX3" fmla="*/ 5656 w 10776"/>
                <a:gd name="csY3" fmla="*/ 18950 h 18950"/>
                <a:gd name="csX4" fmla="*/ 728 w 10776"/>
                <a:gd name="csY4" fmla="*/ 18192 h 18950"/>
                <a:gd name="csX5" fmla="*/ 5277 w 10776"/>
                <a:gd name="csY5" fmla="*/ 0 h 18950"/>
              </a:gdLst>
              <a:ahLst/>
              <a:cxnLst>
                <a:cxn ang="0">
                  <a:pos x="csX0" y="csY0"/>
                </a:cxn>
                <a:cxn ang="0">
                  <a:pos x="csX1" y="csY1"/>
                </a:cxn>
                <a:cxn ang="0">
                  <a:pos x="csX2" y="csY2"/>
                </a:cxn>
                <a:cxn ang="0">
                  <a:pos x="csX3" y="csY3"/>
                </a:cxn>
                <a:cxn ang="0">
                  <a:pos x="csX4" y="csY4"/>
                </a:cxn>
                <a:cxn ang="0">
                  <a:pos x="csX5" y="csY5"/>
                </a:cxn>
              </a:cxnLst>
              <a:rect l="l" t="t" r="r" b="b"/>
              <a:pathLst>
                <a:path w="10776" h="18950">
                  <a:moveTo>
                    <a:pt x="4898" y="379"/>
                  </a:moveTo>
                  <a:cubicBezTo>
                    <a:pt x="4898" y="379"/>
                    <a:pt x="7930" y="379"/>
                    <a:pt x="9825" y="379"/>
                  </a:cubicBezTo>
                  <a:lnTo>
                    <a:pt x="10583" y="1137"/>
                  </a:lnTo>
                  <a:cubicBezTo>
                    <a:pt x="11720" y="6443"/>
                    <a:pt x="7551" y="14023"/>
                    <a:pt x="5656" y="18950"/>
                  </a:cubicBezTo>
                  <a:lnTo>
                    <a:pt x="728" y="18192"/>
                  </a:lnTo>
                  <a:cubicBezTo>
                    <a:pt x="-1925" y="14023"/>
                    <a:pt x="3381" y="3790"/>
                    <a:pt x="5277" y="0"/>
                  </a:cubicBezTo>
                  <a:close/>
                </a:path>
              </a:pathLst>
            </a:custGeom>
            <a:solidFill>
              <a:srgbClr val="C05B0F"/>
            </a:solidFill>
            <a:ln w="37845" cap="flat">
              <a:noFill/>
              <a:prstDash val="solid"/>
              <a:miter/>
            </a:ln>
          </p:spPr>
          <p:txBody>
            <a:bodyPr/>
            <a:lstStyle/>
            <a:p>
              <a:endParaRPr lang="en-PK"/>
            </a:p>
          </p:txBody>
        </p:sp>
        <p:sp>
          <p:nvSpPr>
            <p:cNvPr id="1356" name="Freeform: Shape 1355">
              <a:extLst>
                <a:ext uri="{FF2B5EF4-FFF2-40B4-BE49-F238E27FC236}">
                  <a16:creationId xmlns:a16="http://schemas.microsoft.com/office/drawing/2014/main" id="{534746F9-57D6-3025-BA36-DF702B07989F}"/>
                </a:ext>
              </a:extLst>
            </p:cNvPr>
            <p:cNvSpPr/>
            <p:nvPr/>
          </p:nvSpPr>
          <p:spPr>
            <a:xfrm>
              <a:off x="7773918" y="4497038"/>
              <a:ext cx="10991" cy="18192"/>
            </a:xfrm>
            <a:custGeom>
              <a:avLst/>
              <a:gdLst>
                <a:gd name="csX0" fmla="*/ 5306 w 10991"/>
                <a:gd name="csY0" fmla="*/ 379 h 18192"/>
                <a:gd name="csX1" fmla="*/ 10991 w 10991"/>
                <a:gd name="csY1" fmla="*/ 1137 h 18192"/>
                <a:gd name="csX2" fmla="*/ 10991 w 10991"/>
                <a:gd name="csY2" fmla="*/ 9096 h 18192"/>
                <a:gd name="csX3" fmla="*/ 5685 w 10991"/>
                <a:gd name="csY3" fmla="*/ 18192 h 18192"/>
                <a:gd name="csX4" fmla="*/ 0 w 10991"/>
                <a:gd name="csY4" fmla="*/ 17055 h 18192"/>
                <a:gd name="csX5" fmla="*/ 5306 w 10991"/>
                <a:gd name="csY5" fmla="*/ 0 h 18192"/>
              </a:gdLst>
              <a:ahLst/>
              <a:cxnLst>
                <a:cxn ang="0">
                  <a:pos x="csX0" y="csY0"/>
                </a:cxn>
                <a:cxn ang="0">
                  <a:pos x="csX1" y="csY1"/>
                </a:cxn>
                <a:cxn ang="0">
                  <a:pos x="csX2" y="csY2"/>
                </a:cxn>
                <a:cxn ang="0">
                  <a:pos x="csX3" y="csY3"/>
                </a:cxn>
                <a:cxn ang="0">
                  <a:pos x="csX4" y="csY4"/>
                </a:cxn>
                <a:cxn ang="0">
                  <a:pos x="csX5" y="csY5"/>
                </a:cxn>
              </a:cxnLst>
              <a:rect l="l" t="t" r="r" b="b"/>
              <a:pathLst>
                <a:path w="10991" h="18192">
                  <a:moveTo>
                    <a:pt x="5306" y="379"/>
                  </a:moveTo>
                  <a:lnTo>
                    <a:pt x="10991" y="1137"/>
                  </a:lnTo>
                  <a:lnTo>
                    <a:pt x="10991" y="9096"/>
                  </a:lnTo>
                  <a:cubicBezTo>
                    <a:pt x="9475" y="12128"/>
                    <a:pt x="7580" y="15160"/>
                    <a:pt x="5685" y="18192"/>
                  </a:cubicBezTo>
                  <a:cubicBezTo>
                    <a:pt x="3790" y="18192"/>
                    <a:pt x="1895" y="17435"/>
                    <a:pt x="0" y="17055"/>
                  </a:cubicBezTo>
                  <a:cubicBezTo>
                    <a:pt x="758" y="7959"/>
                    <a:pt x="1137" y="8338"/>
                    <a:pt x="5306" y="0"/>
                  </a:cubicBezTo>
                  <a:close/>
                </a:path>
              </a:pathLst>
            </a:custGeom>
            <a:solidFill>
              <a:srgbClr val="C05B0F"/>
            </a:solidFill>
            <a:ln w="37845" cap="flat">
              <a:noFill/>
              <a:prstDash val="solid"/>
              <a:miter/>
            </a:ln>
          </p:spPr>
          <p:txBody>
            <a:bodyPr/>
            <a:lstStyle/>
            <a:p>
              <a:endParaRPr lang="en-PK"/>
            </a:p>
          </p:txBody>
        </p:sp>
        <p:sp>
          <p:nvSpPr>
            <p:cNvPr id="1357" name="Freeform: Shape 1356">
              <a:extLst>
                <a:ext uri="{FF2B5EF4-FFF2-40B4-BE49-F238E27FC236}">
                  <a16:creationId xmlns:a16="http://schemas.microsoft.com/office/drawing/2014/main" id="{B80D5550-54BC-49D4-C182-4E5EF010FED3}"/>
                </a:ext>
              </a:extLst>
            </p:cNvPr>
            <p:cNvSpPr/>
            <p:nvPr/>
          </p:nvSpPr>
          <p:spPr>
            <a:xfrm>
              <a:off x="7802278" y="4589137"/>
              <a:ext cx="10771" cy="18192"/>
            </a:xfrm>
            <a:custGeom>
              <a:avLst/>
              <a:gdLst>
                <a:gd name="csX0" fmla="*/ 4993 w 10771"/>
                <a:gd name="csY0" fmla="*/ 0 h 18192"/>
                <a:gd name="csX1" fmla="*/ 8783 w 10771"/>
                <a:gd name="csY1" fmla="*/ 379 h 18192"/>
                <a:gd name="csX2" fmla="*/ 5751 w 10771"/>
                <a:gd name="csY2" fmla="*/ 18192 h 18192"/>
                <a:gd name="csX3" fmla="*/ 1961 w 10771"/>
                <a:gd name="csY3" fmla="*/ 18192 h 18192"/>
                <a:gd name="csX4" fmla="*/ 4614 w 10771"/>
                <a:gd name="csY4" fmla="*/ 0 h 18192"/>
              </a:gdLst>
              <a:ahLst/>
              <a:cxnLst>
                <a:cxn ang="0">
                  <a:pos x="csX0" y="csY0"/>
                </a:cxn>
                <a:cxn ang="0">
                  <a:pos x="csX1" y="csY1"/>
                </a:cxn>
                <a:cxn ang="0">
                  <a:pos x="csX2" y="csY2"/>
                </a:cxn>
                <a:cxn ang="0">
                  <a:pos x="csX3" y="csY3"/>
                </a:cxn>
                <a:cxn ang="0">
                  <a:pos x="csX4" y="csY4"/>
                </a:cxn>
              </a:cxnLst>
              <a:rect l="l" t="t" r="r" b="b"/>
              <a:pathLst>
                <a:path w="10771" h="18192">
                  <a:moveTo>
                    <a:pt x="4993" y="0"/>
                  </a:moveTo>
                  <a:cubicBezTo>
                    <a:pt x="4993" y="0"/>
                    <a:pt x="8404" y="0"/>
                    <a:pt x="8783" y="379"/>
                  </a:cubicBezTo>
                  <a:cubicBezTo>
                    <a:pt x="14089" y="3411"/>
                    <a:pt x="7267" y="15160"/>
                    <a:pt x="5751" y="18192"/>
                  </a:cubicBezTo>
                  <a:cubicBezTo>
                    <a:pt x="4614" y="18192"/>
                    <a:pt x="3477" y="18192"/>
                    <a:pt x="1961" y="18192"/>
                  </a:cubicBezTo>
                  <a:cubicBezTo>
                    <a:pt x="-2967" y="14402"/>
                    <a:pt x="2718" y="4927"/>
                    <a:pt x="4614" y="0"/>
                  </a:cubicBezTo>
                  <a:close/>
                </a:path>
              </a:pathLst>
            </a:custGeom>
            <a:solidFill>
              <a:srgbClr val="C05B0F"/>
            </a:solidFill>
            <a:ln w="37845" cap="flat">
              <a:noFill/>
              <a:prstDash val="solid"/>
              <a:miter/>
            </a:ln>
          </p:spPr>
          <p:txBody>
            <a:bodyPr/>
            <a:lstStyle/>
            <a:p>
              <a:endParaRPr lang="en-PK"/>
            </a:p>
          </p:txBody>
        </p:sp>
        <p:sp>
          <p:nvSpPr>
            <p:cNvPr id="1358" name="Freeform: Shape 1357">
              <a:extLst>
                <a:ext uri="{FF2B5EF4-FFF2-40B4-BE49-F238E27FC236}">
                  <a16:creationId xmlns:a16="http://schemas.microsoft.com/office/drawing/2014/main" id="{AAAEF821-5542-A15B-465A-F2D8457F15B9}"/>
                </a:ext>
              </a:extLst>
            </p:cNvPr>
            <p:cNvSpPr/>
            <p:nvPr/>
          </p:nvSpPr>
          <p:spPr>
            <a:xfrm>
              <a:off x="7788506" y="4484531"/>
              <a:ext cx="10866" cy="18571"/>
            </a:xfrm>
            <a:custGeom>
              <a:avLst/>
              <a:gdLst>
                <a:gd name="csX0" fmla="*/ 5121 w 10866"/>
                <a:gd name="csY0" fmla="*/ 0 h 18571"/>
                <a:gd name="csX1" fmla="*/ 10048 w 10866"/>
                <a:gd name="csY1" fmla="*/ 1137 h 18571"/>
                <a:gd name="csX2" fmla="*/ 10806 w 10866"/>
                <a:gd name="csY2" fmla="*/ 7959 h 18571"/>
                <a:gd name="csX3" fmla="*/ 5121 w 10866"/>
                <a:gd name="csY3" fmla="*/ 18571 h 18571"/>
                <a:gd name="csX4" fmla="*/ 1331 w 10866"/>
                <a:gd name="csY4" fmla="*/ 18192 h 18571"/>
                <a:gd name="csX5" fmla="*/ 5500 w 10866"/>
                <a:gd name="csY5" fmla="*/ 379 h 18571"/>
              </a:gdLst>
              <a:ahLst/>
              <a:cxnLst>
                <a:cxn ang="0">
                  <a:pos x="csX0" y="csY0"/>
                </a:cxn>
                <a:cxn ang="0">
                  <a:pos x="csX1" y="csY1"/>
                </a:cxn>
                <a:cxn ang="0">
                  <a:pos x="csX2" y="csY2"/>
                </a:cxn>
                <a:cxn ang="0">
                  <a:pos x="csX3" y="csY3"/>
                </a:cxn>
                <a:cxn ang="0">
                  <a:pos x="csX4" y="csY4"/>
                </a:cxn>
                <a:cxn ang="0">
                  <a:pos x="csX5" y="csY5"/>
                </a:cxn>
              </a:cxnLst>
              <a:rect l="l" t="t" r="r" b="b"/>
              <a:pathLst>
                <a:path w="10866" h="18571">
                  <a:moveTo>
                    <a:pt x="5121" y="0"/>
                  </a:moveTo>
                  <a:cubicBezTo>
                    <a:pt x="7774" y="0"/>
                    <a:pt x="7774" y="0"/>
                    <a:pt x="10048" y="1137"/>
                  </a:cubicBezTo>
                  <a:cubicBezTo>
                    <a:pt x="11185" y="3032"/>
                    <a:pt x="10806" y="5685"/>
                    <a:pt x="10806" y="7959"/>
                  </a:cubicBezTo>
                  <a:cubicBezTo>
                    <a:pt x="8532" y="10991"/>
                    <a:pt x="6637" y="15160"/>
                    <a:pt x="5121" y="18571"/>
                  </a:cubicBezTo>
                  <a:cubicBezTo>
                    <a:pt x="3984" y="18571"/>
                    <a:pt x="1710" y="18571"/>
                    <a:pt x="1331" y="18192"/>
                  </a:cubicBezTo>
                  <a:cubicBezTo>
                    <a:pt x="-2838" y="14402"/>
                    <a:pt x="3984" y="3032"/>
                    <a:pt x="5500" y="379"/>
                  </a:cubicBezTo>
                  <a:close/>
                </a:path>
              </a:pathLst>
            </a:custGeom>
            <a:solidFill>
              <a:srgbClr val="C05B0F"/>
            </a:solidFill>
            <a:ln w="37845" cap="flat">
              <a:noFill/>
              <a:prstDash val="solid"/>
              <a:miter/>
            </a:ln>
          </p:spPr>
          <p:txBody>
            <a:bodyPr/>
            <a:lstStyle/>
            <a:p>
              <a:endParaRPr lang="en-PK"/>
            </a:p>
          </p:txBody>
        </p:sp>
        <p:sp>
          <p:nvSpPr>
            <p:cNvPr id="1359" name="Freeform: Shape 1358">
              <a:extLst>
                <a:ext uri="{FF2B5EF4-FFF2-40B4-BE49-F238E27FC236}">
                  <a16:creationId xmlns:a16="http://schemas.microsoft.com/office/drawing/2014/main" id="{5F532C42-F5DB-A282-A061-89ADE4B8E749}"/>
                </a:ext>
              </a:extLst>
            </p:cNvPr>
            <p:cNvSpPr/>
            <p:nvPr/>
          </p:nvSpPr>
          <p:spPr>
            <a:xfrm>
              <a:off x="7815383" y="4514093"/>
              <a:ext cx="10705" cy="18950"/>
            </a:xfrm>
            <a:custGeom>
              <a:avLst/>
              <a:gdLst>
                <a:gd name="csX0" fmla="*/ 5153 w 10705"/>
                <a:gd name="csY0" fmla="*/ 379 h 18950"/>
                <a:gd name="csX1" fmla="*/ 9322 w 10705"/>
                <a:gd name="csY1" fmla="*/ 379 h 18950"/>
                <a:gd name="csX2" fmla="*/ 5532 w 10705"/>
                <a:gd name="csY2" fmla="*/ 18950 h 18950"/>
                <a:gd name="csX3" fmla="*/ 226 w 10705"/>
                <a:gd name="csY3" fmla="*/ 17055 h 18950"/>
                <a:gd name="csX4" fmla="*/ 4774 w 10705"/>
                <a:gd name="csY4" fmla="*/ 0 h 18950"/>
              </a:gdLst>
              <a:ahLst/>
              <a:cxnLst>
                <a:cxn ang="0">
                  <a:pos x="csX0" y="csY0"/>
                </a:cxn>
                <a:cxn ang="0">
                  <a:pos x="csX1" y="csY1"/>
                </a:cxn>
                <a:cxn ang="0">
                  <a:pos x="csX2" y="csY2"/>
                </a:cxn>
                <a:cxn ang="0">
                  <a:pos x="csX3" y="csY3"/>
                </a:cxn>
                <a:cxn ang="0">
                  <a:pos x="csX4" y="csY4"/>
                </a:cxn>
              </a:cxnLst>
              <a:rect l="l" t="t" r="r" b="b"/>
              <a:pathLst>
                <a:path w="10705" h="18950">
                  <a:moveTo>
                    <a:pt x="5153" y="379"/>
                  </a:moveTo>
                  <a:cubicBezTo>
                    <a:pt x="5153" y="379"/>
                    <a:pt x="8943" y="379"/>
                    <a:pt x="9322" y="379"/>
                  </a:cubicBezTo>
                  <a:cubicBezTo>
                    <a:pt x="13491" y="3790"/>
                    <a:pt x="7048" y="15539"/>
                    <a:pt x="5532" y="18950"/>
                  </a:cubicBezTo>
                  <a:cubicBezTo>
                    <a:pt x="4016" y="18950"/>
                    <a:pt x="605" y="18950"/>
                    <a:pt x="226" y="17055"/>
                  </a:cubicBezTo>
                  <a:cubicBezTo>
                    <a:pt x="-911" y="12128"/>
                    <a:pt x="2500" y="4548"/>
                    <a:pt x="4774" y="0"/>
                  </a:cubicBezTo>
                  <a:close/>
                </a:path>
              </a:pathLst>
            </a:custGeom>
            <a:solidFill>
              <a:srgbClr val="C05B0F"/>
            </a:solidFill>
            <a:ln w="37845" cap="flat">
              <a:noFill/>
              <a:prstDash val="solid"/>
              <a:miter/>
            </a:ln>
          </p:spPr>
          <p:txBody>
            <a:bodyPr/>
            <a:lstStyle/>
            <a:p>
              <a:endParaRPr lang="en-PK"/>
            </a:p>
          </p:txBody>
        </p:sp>
        <p:sp>
          <p:nvSpPr>
            <p:cNvPr id="1360" name="Freeform: Shape 1359">
              <a:extLst>
                <a:ext uri="{FF2B5EF4-FFF2-40B4-BE49-F238E27FC236}">
                  <a16:creationId xmlns:a16="http://schemas.microsoft.com/office/drawing/2014/main" id="{D7BCC54D-256E-4B3E-11A1-4A4D515949CC}"/>
                </a:ext>
              </a:extLst>
            </p:cNvPr>
            <p:cNvSpPr/>
            <p:nvPr/>
          </p:nvSpPr>
          <p:spPr>
            <a:xfrm>
              <a:off x="7767959" y="4605813"/>
              <a:ext cx="10886" cy="18571"/>
            </a:xfrm>
            <a:custGeom>
              <a:avLst/>
              <a:gdLst>
                <a:gd name="csX0" fmla="*/ 5201 w 10886"/>
                <a:gd name="csY0" fmla="*/ 0 h 18571"/>
                <a:gd name="csX1" fmla="*/ 10886 w 10886"/>
                <a:gd name="csY1" fmla="*/ 758 h 18571"/>
                <a:gd name="csX2" fmla="*/ 5201 w 10886"/>
                <a:gd name="csY2" fmla="*/ 18571 h 18571"/>
                <a:gd name="csX3" fmla="*/ 2548 w 10886"/>
                <a:gd name="csY3" fmla="*/ 18192 h 18571"/>
                <a:gd name="csX4" fmla="*/ 5580 w 10886"/>
                <a:gd name="csY4" fmla="*/ 0 h 18571"/>
              </a:gdLst>
              <a:ahLst/>
              <a:cxnLst>
                <a:cxn ang="0">
                  <a:pos x="csX0" y="csY0"/>
                </a:cxn>
                <a:cxn ang="0">
                  <a:pos x="csX1" y="csY1"/>
                </a:cxn>
                <a:cxn ang="0">
                  <a:pos x="csX2" y="csY2"/>
                </a:cxn>
                <a:cxn ang="0">
                  <a:pos x="csX3" y="csY3"/>
                </a:cxn>
                <a:cxn ang="0">
                  <a:pos x="csX4" y="csY4"/>
                </a:cxn>
              </a:cxnLst>
              <a:rect l="l" t="t" r="r" b="b"/>
              <a:pathLst>
                <a:path w="10886" h="18571">
                  <a:moveTo>
                    <a:pt x="5201" y="0"/>
                  </a:moveTo>
                  <a:cubicBezTo>
                    <a:pt x="5201" y="0"/>
                    <a:pt x="8991" y="379"/>
                    <a:pt x="10886" y="758"/>
                  </a:cubicBezTo>
                  <a:cubicBezTo>
                    <a:pt x="10886" y="9475"/>
                    <a:pt x="9370" y="11370"/>
                    <a:pt x="5201" y="18571"/>
                  </a:cubicBezTo>
                  <a:cubicBezTo>
                    <a:pt x="4822" y="18571"/>
                    <a:pt x="2927" y="18571"/>
                    <a:pt x="2548" y="18192"/>
                  </a:cubicBezTo>
                  <a:cubicBezTo>
                    <a:pt x="-3895" y="15539"/>
                    <a:pt x="3685" y="3032"/>
                    <a:pt x="5580" y="0"/>
                  </a:cubicBezTo>
                  <a:close/>
                </a:path>
              </a:pathLst>
            </a:custGeom>
            <a:solidFill>
              <a:srgbClr val="C05B0F"/>
            </a:solidFill>
            <a:ln w="37845" cap="flat">
              <a:noFill/>
              <a:prstDash val="solid"/>
              <a:miter/>
            </a:ln>
          </p:spPr>
          <p:txBody>
            <a:bodyPr/>
            <a:lstStyle/>
            <a:p>
              <a:endParaRPr lang="en-PK"/>
            </a:p>
          </p:txBody>
        </p:sp>
        <p:sp>
          <p:nvSpPr>
            <p:cNvPr id="1361" name="Freeform: Shape 1360">
              <a:extLst>
                <a:ext uri="{FF2B5EF4-FFF2-40B4-BE49-F238E27FC236}">
                  <a16:creationId xmlns:a16="http://schemas.microsoft.com/office/drawing/2014/main" id="{F8C11617-DA4E-3B22-0A55-452827467F0E}"/>
                </a:ext>
              </a:extLst>
            </p:cNvPr>
            <p:cNvSpPr/>
            <p:nvPr/>
          </p:nvSpPr>
          <p:spPr>
            <a:xfrm>
              <a:off x="7818262" y="4368934"/>
              <a:ext cx="10825" cy="18950"/>
            </a:xfrm>
            <a:custGeom>
              <a:avLst/>
              <a:gdLst>
                <a:gd name="csX0" fmla="*/ 5307 w 10825"/>
                <a:gd name="csY0" fmla="*/ 0 h 18950"/>
                <a:gd name="csX1" fmla="*/ 8717 w 10825"/>
                <a:gd name="csY1" fmla="*/ 758 h 18950"/>
                <a:gd name="csX2" fmla="*/ 5307 w 10825"/>
                <a:gd name="csY2" fmla="*/ 18950 h 18950"/>
                <a:gd name="csX3" fmla="*/ 2274 w 10825"/>
                <a:gd name="csY3" fmla="*/ 18950 h 18950"/>
                <a:gd name="csX4" fmla="*/ 5685 w 10825"/>
                <a:gd name="csY4" fmla="*/ 379 h 18950"/>
              </a:gdLst>
              <a:ahLst/>
              <a:cxnLst>
                <a:cxn ang="0">
                  <a:pos x="csX0" y="csY0"/>
                </a:cxn>
                <a:cxn ang="0">
                  <a:pos x="csX1" y="csY1"/>
                </a:cxn>
                <a:cxn ang="0">
                  <a:pos x="csX2" y="csY2"/>
                </a:cxn>
                <a:cxn ang="0">
                  <a:pos x="csX3" y="csY3"/>
                </a:cxn>
                <a:cxn ang="0">
                  <a:pos x="csX4" y="csY4"/>
                </a:cxn>
              </a:cxnLst>
              <a:rect l="l" t="t" r="r" b="b"/>
              <a:pathLst>
                <a:path w="10825" h="18950">
                  <a:moveTo>
                    <a:pt x="5307" y="0"/>
                  </a:moveTo>
                  <a:lnTo>
                    <a:pt x="8717" y="758"/>
                  </a:lnTo>
                  <a:cubicBezTo>
                    <a:pt x="14023" y="4548"/>
                    <a:pt x="7960" y="14781"/>
                    <a:pt x="5307" y="18950"/>
                  </a:cubicBezTo>
                  <a:cubicBezTo>
                    <a:pt x="4169" y="18950"/>
                    <a:pt x="3411" y="18950"/>
                    <a:pt x="2274" y="18950"/>
                  </a:cubicBezTo>
                  <a:cubicBezTo>
                    <a:pt x="-3411" y="15160"/>
                    <a:pt x="3032" y="4927"/>
                    <a:pt x="5685" y="379"/>
                  </a:cubicBezTo>
                  <a:close/>
                </a:path>
              </a:pathLst>
            </a:custGeom>
            <a:solidFill>
              <a:srgbClr val="C05B0F"/>
            </a:solidFill>
            <a:ln w="37845" cap="flat">
              <a:noFill/>
              <a:prstDash val="solid"/>
              <a:miter/>
            </a:ln>
          </p:spPr>
          <p:txBody>
            <a:bodyPr/>
            <a:lstStyle/>
            <a:p>
              <a:endParaRPr lang="en-PK"/>
            </a:p>
          </p:txBody>
        </p:sp>
        <p:sp>
          <p:nvSpPr>
            <p:cNvPr id="1362" name="Freeform: Shape 1361">
              <a:extLst>
                <a:ext uri="{FF2B5EF4-FFF2-40B4-BE49-F238E27FC236}">
                  <a16:creationId xmlns:a16="http://schemas.microsoft.com/office/drawing/2014/main" id="{7AA64B4D-1815-FC98-C2C1-ACC6F60AAC27}"/>
                </a:ext>
              </a:extLst>
            </p:cNvPr>
            <p:cNvSpPr/>
            <p:nvPr/>
          </p:nvSpPr>
          <p:spPr>
            <a:xfrm>
              <a:off x="7781797" y="4623626"/>
              <a:ext cx="10720" cy="18192"/>
            </a:xfrm>
            <a:custGeom>
              <a:avLst/>
              <a:gdLst>
                <a:gd name="csX0" fmla="*/ 5766 w 10720"/>
                <a:gd name="csY0" fmla="*/ 0 h 18192"/>
                <a:gd name="csX1" fmla="*/ 9177 w 10720"/>
                <a:gd name="csY1" fmla="*/ 0 h 18192"/>
                <a:gd name="csX2" fmla="*/ 5387 w 10720"/>
                <a:gd name="csY2" fmla="*/ 18192 h 18192"/>
                <a:gd name="csX3" fmla="*/ 1597 w 10720"/>
                <a:gd name="csY3" fmla="*/ 17434 h 18192"/>
                <a:gd name="csX4" fmla="*/ 5766 w 10720"/>
                <a:gd name="csY4" fmla="*/ 0 h 18192"/>
              </a:gdLst>
              <a:ahLst/>
              <a:cxnLst>
                <a:cxn ang="0">
                  <a:pos x="csX0" y="csY0"/>
                </a:cxn>
                <a:cxn ang="0">
                  <a:pos x="csX1" y="csY1"/>
                </a:cxn>
                <a:cxn ang="0">
                  <a:pos x="csX2" y="csY2"/>
                </a:cxn>
                <a:cxn ang="0">
                  <a:pos x="csX3" y="csY3"/>
                </a:cxn>
                <a:cxn ang="0">
                  <a:pos x="csX4" y="csY4"/>
                </a:cxn>
              </a:cxnLst>
              <a:rect l="l" t="t" r="r" b="b"/>
              <a:pathLst>
                <a:path w="10720" h="18192">
                  <a:moveTo>
                    <a:pt x="5766" y="0"/>
                  </a:moveTo>
                  <a:cubicBezTo>
                    <a:pt x="5766" y="0"/>
                    <a:pt x="7661" y="0"/>
                    <a:pt x="9177" y="0"/>
                  </a:cubicBezTo>
                  <a:cubicBezTo>
                    <a:pt x="13346" y="4169"/>
                    <a:pt x="8040" y="14023"/>
                    <a:pt x="5387" y="18192"/>
                  </a:cubicBezTo>
                  <a:cubicBezTo>
                    <a:pt x="3492" y="18192"/>
                    <a:pt x="3113" y="18192"/>
                    <a:pt x="1597" y="17434"/>
                  </a:cubicBezTo>
                  <a:cubicBezTo>
                    <a:pt x="-2572" y="12128"/>
                    <a:pt x="2355" y="4169"/>
                    <a:pt x="5766" y="0"/>
                  </a:cubicBezTo>
                  <a:close/>
                </a:path>
              </a:pathLst>
            </a:custGeom>
            <a:solidFill>
              <a:srgbClr val="C05B0F"/>
            </a:solidFill>
            <a:ln w="37845" cap="flat">
              <a:noFill/>
              <a:prstDash val="solid"/>
              <a:miter/>
            </a:ln>
          </p:spPr>
          <p:txBody>
            <a:bodyPr/>
            <a:lstStyle/>
            <a:p>
              <a:endParaRPr lang="en-PK"/>
            </a:p>
          </p:txBody>
        </p:sp>
        <p:sp>
          <p:nvSpPr>
            <p:cNvPr id="1363" name="Freeform: Shape 1362">
              <a:extLst>
                <a:ext uri="{FF2B5EF4-FFF2-40B4-BE49-F238E27FC236}">
                  <a16:creationId xmlns:a16="http://schemas.microsoft.com/office/drawing/2014/main" id="{854B7C51-3A54-A90B-E91B-97C7627F0138}"/>
                </a:ext>
              </a:extLst>
            </p:cNvPr>
            <p:cNvSpPr/>
            <p:nvPr/>
          </p:nvSpPr>
          <p:spPr>
            <a:xfrm>
              <a:off x="7802355" y="4619457"/>
              <a:ext cx="10923" cy="18200"/>
            </a:xfrm>
            <a:custGeom>
              <a:avLst/>
              <a:gdLst>
                <a:gd name="csX0" fmla="*/ 5295 w 10923"/>
                <a:gd name="csY0" fmla="*/ 0 h 18200"/>
                <a:gd name="csX1" fmla="*/ 8706 w 10923"/>
                <a:gd name="csY1" fmla="*/ 379 h 18200"/>
                <a:gd name="csX2" fmla="*/ 5674 w 10923"/>
                <a:gd name="csY2" fmla="*/ 18192 h 18200"/>
                <a:gd name="csX3" fmla="*/ 4916 w 10923"/>
                <a:gd name="csY3" fmla="*/ 0 h 18200"/>
              </a:gdLst>
              <a:ahLst/>
              <a:cxnLst>
                <a:cxn ang="0">
                  <a:pos x="csX0" y="csY0"/>
                </a:cxn>
                <a:cxn ang="0">
                  <a:pos x="csX1" y="csY1"/>
                </a:cxn>
                <a:cxn ang="0">
                  <a:pos x="csX2" y="csY2"/>
                </a:cxn>
                <a:cxn ang="0">
                  <a:pos x="csX3" y="csY3"/>
                </a:cxn>
              </a:cxnLst>
              <a:rect l="l" t="t" r="r" b="b"/>
              <a:pathLst>
                <a:path w="10923" h="18200">
                  <a:moveTo>
                    <a:pt x="5295" y="0"/>
                  </a:moveTo>
                  <a:cubicBezTo>
                    <a:pt x="5295" y="0"/>
                    <a:pt x="8327" y="0"/>
                    <a:pt x="8706" y="379"/>
                  </a:cubicBezTo>
                  <a:cubicBezTo>
                    <a:pt x="14391" y="3032"/>
                    <a:pt x="7569" y="14402"/>
                    <a:pt x="5674" y="18192"/>
                  </a:cubicBezTo>
                  <a:cubicBezTo>
                    <a:pt x="-5317" y="18571"/>
                    <a:pt x="2642" y="4927"/>
                    <a:pt x="4916" y="0"/>
                  </a:cubicBezTo>
                  <a:close/>
                </a:path>
              </a:pathLst>
            </a:custGeom>
            <a:solidFill>
              <a:srgbClr val="C05B0F"/>
            </a:solidFill>
            <a:ln w="37845" cap="flat">
              <a:noFill/>
              <a:prstDash val="solid"/>
              <a:miter/>
            </a:ln>
          </p:spPr>
          <p:txBody>
            <a:bodyPr/>
            <a:lstStyle/>
            <a:p>
              <a:endParaRPr lang="en-PK"/>
            </a:p>
          </p:txBody>
        </p:sp>
        <p:sp>
          <p:nvSpPr>
            <p:cNvPr id="1364" name="Freeform: Shape 1363">
              <a:extLst>
                <a:ext uri="{FF2B5EF4-FFF2-40B4-BE49-F238E27FC236}">
                  <a16:creationId xmlns:a16="http://schemas.microsoft.com/office/drawing/2014/main" id="{62444548-94B3-3C8F-5BB6-2CA3CE9AB330}"/>
                </a:ext>
              </a:extLst>
            </p:cNvPr>
            <p:cNvSpPr/>
            <p:nvPr/>
          </p:nvSpPr>
          <p:spPr>
            <a:xfrm>
              <a:off x="7811217" y="4421995"/>
              <a:ext cx="10990" cy="18192"/>
            </a:xfrm>
            <a:custGeom>
              <a:avLst/>
              <a:gdLst>
                <a:gd name="csX0" fmla="*/ 5149 w 10990"/>
                <a:gd name="csY0" fmla="*/ 0 h 18192"/>
                <a:gd name="csX1" fmla="*/ 8939 w 10990"/>
                <a:gd name="csY1" fmla="*/ 0 h 18192"/>
                <a:gd name="csX2" fmla="*/ 5907 w 10990"/>
                <a:gd name="csY2" fmla="*/ 18192 h 18192"/>
                <a:gd name="csX3" fmla="*/ 2117 w 10990"/>
                <a:gd name="csY3" fmla="*/ 17813 h 18192"/>
                <a:gd name="csX4" fmla="*/ 5149 w 10990"/>
                <a:gd name="csY4" fmla="*/ 0 h 18192"/>
              </a:gdLst>
              <a:ahLst/>
              <a:cxnLst>
                <a:cxn ang="0">
                  <a:pos x="csX0" y="csY0"/>
                </a:cxn>
                <a:cxn ang="0">
                  <a:pos x="csX1" y="csY1"/>
                </a:cxn>
                <a:cxn ang="0">
                  <a:pos x="csX2" y="csY2"/>
                </a:cxn>
                <a:cxn ang="0">
                  <a:pos x="csX3" y="csY3"/>
                </a:cxn>
                <a:cxn ang="0">
                  <a:pos x="csX4" y="csY4"/>
                </a:cxn>
              </a:cxnLst>
              <a:rect l="l" t="t" r="r" b="b"/>
              <a:pathLst>
                <a:path w="10990" h="18192">
                  <a:moveTo>
                    <a:pt x="5149" y="0"/>
                  </a:moveTo>
                  <a:lnTo>
                    <a:pt x="8939" y="0"/>
                  </a:lnTo>
                  <a:cubicBezTo>
                    <a:pt x="14246" y="3411"/>
                    <a:pt x="7802" y="13265"/>
                    <a:pt x="5907" y="18192"/>
                  </a:cubicBezTo>
                  <a:cubicBezTo>
                    <a:pt x="4391" y="18192"/>
                    <a:pt x="3633" y="18192"/>
                    <a:pt x="2117" y="17813"/>
                  </a:cubicBezTo>
                  <a:cubicBezTo>
                    <a:pt x="-3189" y="14402"/>
                    <a:pt x="2875" y="4169"/>
                    <a:pt x="5149" y="0"/>
                  </a:cubicBezTo>
                  <a:close/>
                </a:path>
              </a:pathLst>
            </a:custGeom>
            <a:solidFill>
              <a:srgbClr val="C05B0F"/>
            </a:solidFill>
            <a:ln w="37845" cap="flat">
              <a:noFill/>
              <a:prstDash val="solid"/>
              <a:miter/>
            </a:ln>
          </p:spPr>
          <p:txBody>
            <a:bodyPr/>
            <a:lstStyle/>
            <a:p>
              <a:endParaRPr lang="en-PK"/>
            </a:p>
          </p:txBody>
        </p:sp>
        <p:sp>
          <p:nvSpPr>
            <p:cNvPr id="1365" name="Freeform: Shape 1364">
              <a:extLst>
                <a:ext uri="{FF2B5EF4-FFF2-40B4-BE49-F238E27FC236}">
                  <a16:creationId xmlns:a16="http://schemas.microsoft.com/office/drawing/2014/main" id="{BB0130A5-57DB-A528-8F67-05F696069309}"/>
                </a:ext>
              </a:extLst>
            </p:cNvPr>
            <p:cNvSpPr/>
            <p:nvPr/>
          </p:nvSpPr>
          <p:spPr>
            <a:xfrm>
              <a:off x="7807767" y="4475435"/>
              <a:ext cx="10494" cy="19329"/>
            </a:xfrm>
            <a:custGeom>
              <a:avLst/>
              <a:gdLst>
                <a:gd name="csX0" fmla="*/ 5188 w 10494"/>
                <a:gd name="csY0" fmla="*/ 0 h 19329"/>
                <a:gd name="csX1" fmla="*/ 10494 w 10494"/>
                <a:gd name="csY1" fmla="*/ 9096 h 19329"/>
                <a:gd name="csX2" fmla="*/ 5188 w 10494"/>
                <a:gd name="csY2" fmla="*/ 19329 h 19329"/>
                <a:gd name="csX3" fmla="*/ 1777 w 10494"/>
                <a:gd name="csY3" fmla="*/ 19329 h 19329"/>
                <a:gd name="csX4" fmla="*/ 5188 w 10494"/>
                <a:gd name="csY4" fmla="*/ 0 h 19329"/>
              </a:gdLst>
              <a:ahLst/>
              <a:cxnLst>
                <a:cxn ang="0">
                  <a:pos x="csX0" y="csY0"/>
                </a:cxn>
                <a:cxn ang="0">
                  <a:pos x="csX1" y="csY1"/>
                </a:cxn>
                <a:cxn ang="0">
                  <a:pos x="csX2" y="csY2"/>
                </a:cxn>
                <a:cxn ang="0">
                  <a:pos x="csX3" y="csY3"/>
                </a:cxn>
                <a:cxn ang="0">
                  <a:pos x="csX4" y="csY4"/>
                </a:cxn>
              </a:cxnLst>
              <a:rect l="l" t="t" r="r" b="b"/>
              <a:pathLst>
                <a:path w="10494" h="19329">
                  <a:moveTo>
                    <a:pt x="5188" y="0"/>
                  </a:moveTo>
                  <a:cubicBezTo>
                    <a:pt x="10494" y="379"/>
                    <a:pt x="9736" y="4548"/>
                    <a:pt x="10494" y="9096"/>
                  </a:cubicBezTo>
                  <a:cubicBezTo>
                    <a:pt x="8979" y="12128"/>
                    <a:pt x="7462" y="16676"/>
                    <a:pt x="5188" y="19329"/>
                  </a:cubicBezTo>
                  <a:cubicBezTo>
                    <a:pt x="3672" y="19329"/>
                    <a:pt x="2914" y="19329"/>
                    <a:pt x="1777" y="19329"/>
                  </a:cubicBezTo>
                  <a:cubicBezTo>
                    <a:pt x="-2771" y="15539"/>
                    <a:pt x="2535" y="4169"/>
                    <a:pt x="5188" y="0"/>
                  </a:cubicBezTo>
                  <a:close/>
                </a:path>
              </a:pathLst>
            </a:custGeom>
            <a:solidFill>
              <a:srgbClr val="C05B0F"/>
            </a:solidFill>
            <a:ln w="37845" cap="flat">
              <a:noFill/>
              <a:prstDash val="solid"/>
              <a:miter/>
            </a:ln>
          </p:spPr>
          <p:txBody>
            <a:bodyPr/>
            <a:lstStyle/>
            <a:p>
              <a:endParaRPr lang="en-PK"/>
            </a:p>
          </p:txBody>
        </p:sp>
        <p:sp>
          <p:nvSpPr>
            <p:cNvPr id="1366" name="Freeform: Shape 1365">
              <a:extLst>
                <a:ext uri="{FF2B5EF4-FFF2-40B4-BE49-F238E27FC236}">
                  <a16:creationId xmlns:a16="http://schemas.microsoft.com/office/drawing/2014/main" id="{14072706-26C0-5381-A306-02387C92A127}"/>
                </a:ext>
              </a:extLst>
            </p:cNvPr>
            <p:cNvSpPr/>
            <p:nvPr/>
          </p:nvSpPr>
          <p:spPr>
            <a:xfrm>
              <a:off x="7781765" y="4684646"/>
              <a:ext cx="11146" cy="18192"/>
            </a:xfrm>
            <a:custGeom>
              <a:avLst/>
              <a:gdLst>
                <a:gd name="csX0" fmla="*/ 5418 w 11146"/>
                <a:gd name="csY0" fmla="*/ 0 h 18192"/>
                <a:gd name="csX1" fmla="*/ 8829 w 11146"/>
                <a:gd name="csY1" fmla="*/ 379 h 18192"/>
                <a:gd name="csX2" fmla="*/ 5797 w 11146"/>
                <a:gd name="csY2" fmla="*/ 18192 h 18192"/>
                <a:gd name="csX3" fmla="*/ 5797 w 11146"/>
                <a:gd name="csY3" fmla="*/ 0 h 18192"/>
              </a:gdLst>
              <a:ahLst/>
              <a:cxnLst>
                <a:cxn ang="0">
                  <a:pos x="csX0" y="csY0"/>
                </a:cxn>
                <a:cxn ang="0">
                  <a:pos x="csX1" y="csY1"/>
                </a:cxn>
                <a:cxn ang="0">
                  <a:pos x="csX2" y="csY2"/>
                </a:cxn>
                <a:cxn ang="0">
                  <a:pos x="csX3" y="csY3"/>
                </a:cxn>
              </a:cxnLst>
              <a:rect l="l" t="t" r="r" b="b"/>
              <a:pathLst>
                <a:path w="11146" h="18192">
                  <a:moveTo>
                    <a:pt x="5418" y="0"/>
                  </a:moveTo>
                  <a:cubicBezTo>
                    <a:pt x="5418" y="0"/>
                    <a:pt x="8450" y="0"/>
                    <a:pt x="8829" y="379"/>
                  </a:cubicBezTo>
                  <a:cubicBezTo>
                    <a:pt x="14893" y="3032"/>
                    <a:pt x="7313" y="15160"/>
                    <a:pt x="5797" y="18192"/>
                  </a:cubicBezTo>
                  <a:cubicBezTo>
                    <a:pt x="-5573" y="18192"/>
                    <a:pt x="2765" y="4927"/>
                    <a:pt x="5797" y="0"/>
                  </a:cubicBezTo>
                  <a:close/>
                </a:path>
              </a:pathLst>
            </a:custGeom>
            <a:solidFill>
              <a:srgbClr val="C05B0F"/>
            </a:solidFill>
            <a:ln w="37845" cap="flat">
              <a:noFill/>
              <a:prstDash val="solid"/>
              <a:miter/>
            </a:ln>
          </p:spPr>
          <p:txBody>
            <a:bodyPr/>
            <a:lstStyle/>
            <a:p>
              <a:endParaRPr lang="en-PK"/>
            </a:p>
          </p:txBody>
        </p:sp>
        <p:sp>
          <p:nvSpPr>
            <p:cNvPr id="1367" name="Freeform: Shape 1366">
              <a:extLst>
                <a:ext uri="{FF2B5EF4-FFF2-40B4-BE49-F238E27FC236}">
                  <a16:creationId xmlns:a16="http://schemas.microsoft.com/office/drawing/2014/main" id="{24FC6A9C-06D0-7A2D-EA9F-1833EB3F42B2}"/>
                </a:ext>
              </a:extLst>
            </p:cNvPr>
            <p:cNvSpPr/>
            <p:nvPr/>
          </p:nvSpPr>
          <p:spPr>
            <a:xfrm>
              <a:off x="7781477" y="4531907"/>
              <a:ext cx="11004" cy="18950"/>
            </a:xfrm>
            <a:custGeom>
              <a:avLst/>
              <a:gdLst>
                <a:gd name="csX0" fmla="*/ 5706 w 11004"/>
                <a:gd name="csY0" fmla="*/ 0 h 18950"/>
                <a:gd name="csX1" fmla="*/ 4948 w 11004"/>
                <a:gd name="csY1" fmla="*/ 18950 h 18950"/>
                <a:gd name="csX2" fmla="*/ 1537 w 11004"/>
                <a:gd name="csY2" fmla="*/ 17813 h 18950"/>
                <a:gd name="csX3" fmla="*/ 5706 w 11004"/>
                <a:gd name="csY3" fmla="*/ 0 h 18950"/>
              </a:gdLst>
              <a:ahLst/>
              <a:cxnLst>
                <a:cxn ang="0">
                  <a:pos x="csX0" y="csY0"/>
                </a:cxn>
                <a:cxn ang="0">
                  <a:pos x="csX1" y="csY1"/>
                </a:cxn>
                <a:cxn ang="0">
                  <a:pos x="csX2" y="csY2"/>
                </a:cxn>
                <a:cxn ang="0">
                  <a:pos x="csX3" y="csY3"/>
                </a:cxn>
              </a:cxnLst>
              <a:rect l="l" t="t" r="r" b="b"/>
              <a:pathLst>
                <a:path w="11004" h="18950">
                  <a:moveTo>
                    <a:pt x="5706" y="0"/>
                  </a:moveTo>
                  <a:cubicBezTo>
                    <a:pt x="16697" y="0"/>
                    <a:pt x="7601" y="14023"/>
                    <a:pt x="4948" y="18950"/>
                  </a:cubicBezTo>
                  <a:cubicBezTo>
                    <a:pt x="3811" y="18950"/>
                    <a:pt x="2674" y="18192"/>
                    <a:pt x="1537" y="17813"/>
                  </a:cubicBezTo>
                  <a:cubicBezTo>
                    <a:pt x="-2632" y="13265"/>
                    <a:pt x="2674" y="4169"/>
                    <a:pt x="5706" y="0"/>
                  </a:cubicBezTo>
                  <a:close/>
                </a:path>
              </a:pathLst>
            </a:custGeom>
            <a:solidFill>
              <a:srgbClr val="C05B0F"/>
            </a:solidFill>
            <a:ln w="37845" cap="flat">
              <a:noFill/>
              <a:prstDash val="solid"/>
              <a:miter/>
            </a:ln>
          </p:spPr>
          <p:txBody>
            <a:bodyPr/>
            <a:lstStyle/>
            <a:p>
              <a:endParaRPr lang="en-PK"/>
            </a:p>
          </p:txBody>
        </p:sp>
        <p:sp>
          <p:nvSpPr>
            <p:cNvPr id="1368" name="Freeform: Shape 1367">
              <a:extLst>
                <a:ext uri="{FF2B5EF4-FFF2-40B4-BE49-F238E27FC236}">
                  <a16:creationId xmlns:a16="http://schemas.microsoft.com/office/drawing/2014/main" id="{261C9B29-B435-0B59-B223-F4735CD7492F}"/>
                </a:ext>
              </a:extLst>
            </p:cNvPr>
            <p:cNvSpPr/>
            <p:nvPr/>
          </p:nvSpPr>
          <p:spPr>
            <a:xfrm>
              <a:off x="7767843" y="4697154"/>
              <a:ext cx="11192" cy="18571"/>
            </a:xfrm>
            <a:custGeom>
              <a:avLst/>
              <a:gdLst>
                <a:gd name="csX0" fmla="*/ 5696 w 11192"/>
                <a:gd name="csY0" fmla="*/ 0 h 18571"/>
                <a:gd name="csX1" fmla="*/ 9107 w 11192"/>
                <a:gd name="csY1" fmla="*/ 758 h 18571"/>
                <a:gd name="csX2" fmla="*/ 5696 w 11192"/>
                <a:gd name="csY2" fmla="*/ 18571 h 18571"/>
                <a:gd name="csX3" fmla="*/ 5696 w 11192"/>
                <a:gd name="csY3" fmla="*/ 0 h 18571"/>
              </a:gdLst>
              <a:ahLst/>
              <a:cxnLst>
                <a:cxn ang="0">
                  <a:pos x="csX0" y="csY0"/>
                </a:cxn>
                <a:cxn ang="0">
                  <a:pos x="csX1" y="csY1"/>
                </a:cxn>
                <a:cxn ang="0">
                  <a:pos x="csX2" y="csY2"/>
                </a:cxn>
                <a:cxn ang="0">
                  <a:pos x="csX3" y="csY3"/>
                </a:cxn>
              </a:cxnLst>
              <a:rect l="l" t="t" r="r" b="b"/>
              <a:pathLst>
                <a:path w="11192" h="18571">
                  <a:moveTo>
                    <a:pt x="5696" y="0"/>
                  </a:moveTo>
                  <a:cubicBezTo>
                    <a:pt x="5696" y="0"/>
                    <a:pt x="8349" y="0"/>
                    <a:pt x="9107" y="758"/>
                  </a:cubicBezTo>
                  <a:cubicBezTo>
                    <a:pt x="14792" y="3790"/>
                    <a:pt x="7212" y="15539"/>
                    <a:pt x="5696" y="18571"/>
                  </a:cubicBezTo>
                  <a:cubicBezTo>
                    <a:pt x="-5674" y="18571"/>
                    <a:pt x="3043" y="5306"/>
                    <a:pt x="5696" y="0"/>
                  </a:cubicBezTo>
                  <a:close/>
                </a:path>
              </a:pathLst>
            </a:custGeom>
            <a:solidFill>
              <a:srgbClr val="C05B0F"/>
            </a:solidFill>
            <a:ln w="37845" cap="flat">
              <a:noFill/>
              <a:prstDash val="solid"/>
              <a:miter/>
            </a:ln>
          </p:spPr>
          <p:txBody>
            <a:bodyPr/>
            <a:lstStyle/>
            <a:p>
              <a:endParaRPr lang="en-PK"/>
            </a:p>
          </p:txBody>
        </p:sp>
        <p:sp>
          <p:nvSpPr>
            <p:cNvPr id="1369" name="Freeform: Shape 1368">
              <a:extLst>
                <a:ext uri="{FF2B5EF4-FFF2-40B4-BE49-F238E27FC236}">
                  <a16:creationId xmlns:a16="http://schemas.microsoft.com/office/drawing/2014/main" id="{8893CF40-DFB8-B8BF-7AEF-F9F4DBCB23D0}"/>
                </a:ext>
              </a:extLst>
            </p:cNvPr>
            <p:cNvSpPr/>
            <p:nvPr/>
          </p:nvSpPr>
          <p:spPr>
            <a:xfrm>
              <a:off x="7795802" y="4640681"/>
              <a:ext cx="10797" cy="19329"/>
            </a:xfrm>
            <a:custGeom>
              <a:avLst/>
              <a:gdLst>
                <a:gd name="csX0" fmla="*/ 5026 w 10797"/>
                <a:gd name="csY0" fmla="*/ 0 h 19329"/>
                <a:gd name="csX1" fmla="*/ 8816 w 10797"/>
                <a:gd name="csY1" fmla="*/ 758 h 19329"/>
                <a:gd name="csX2" fmla="*/ 5405 w 10797"/>
                <a:gd name="csY2" fmla="*/ 19329 h 19329"/>
                <a:gd name="csX3" fmla="*/ 99 w 10797"/>
                <a:gd name="csY3" fmla="*/ 16297 h 19329"/>
                <a:gd name="csX4" fmla="*/ 5026 w 10797"/>
                <a:gd name="csY4" fmla="*/ 0 h 19329"/>
              </a:gdLst>
              <a:ahLst/>
              <a:cxnLst>
                <a:cxn ang="0">
                  <a:pos x="csX0" y="csY0"/>
                </a:cxn>
                <a:cxn ang="0">
                  <a:pos x="csX1" y="csY1"/>
                </a:cxn>
                <a:cxn ang="0">
                  <a:pos x="csX2" y="csY2"/>
                </a:cxn>
                <a:cxn ang="0">
                  <a:pos x="csX3" y="csY3"/>
                </a:cxn>
                <a:cxn ang="0">
                  <a:pos x="csX4" y="csY4"/>
                </a:cxn>
              </a:cxnLst>
              <a:rect l="l" t="t" r="r" b="b"/>
              <a:pathLst>
                <a:path w="10797" h="19329">
                  <a:moveTo>
                    <a:pt x="5026" y="0"/>
                  </a:moveTo>
                  <a:cubicBezTo>
                    <a:pt x="5026" y="0"/>
                    <a:pt x="8437" y="758"/>
                    <a:pt x="8816" y="758"/>
                  </a:cubicBezTo>
                  <a:cubicBezTo>
                    <a:pt x="14122" y="4169"/>
                    <a:pt x="7300" y="15918"/>
                    <a:pt x="5405" y="19329"/>
                  </a:cubicBezTo>
                  <a:cubicBezTo>
                    <a:pt x="3510" y="17813"/>
                    <a:pt x="1236" y="17813"/>
                    <a:pt x="99" y="16297"/>
                  </a:cubicBezTo>
                  <a:cubicBezTo>
                    <a:pt x="-659" y="11370"/>
                    <a:pt x="3131" y="4169"/>
                    <a:pt x="5026" y="0"/>
                  </a:cubicBezTo>
                  <a:close/>
                </a:path>
              </a:pathLst>
            </a:custGeom>
            <a:solidFill>
              <a:srgbClr val="C05B0F"/>
            </a:solidFill>
            <a:ln w="37845" cap="flat">
              <a:noFill/>
              <a:prstDash val="solid"/>
              <a:miter/>
            </a:ln>
          </p:spPr>
          <p:txBody>
            <a:bodyPr/>
            <a:lstStyle/>
            <a:p>
              <a:endParaRPr lang="en-PK"/>
            </a:p>
          </p:txBody>
        </p:sp>
        <p:sp>
          <p:nvSpPr>
            <p:cNvPr id="1370" name="Freeform: Shape 1369">
              <a:extLst>
                <a:ext uri="{FF2B5EF4-FFF2-40B4-BE49-F238E27FC236}">
                  <a16:creationId xmlns:a16="http://schemas.microsoft.com/office/drawing/2014/main" id="{F2E8CE3C-90B9-3D7B-EDA2-0FC9A6604460}"/>
                </a:ext>
              </a:extLst>
            </p:cNvPr>
            <p:cNvSpPr/>
            <p:nvPr/>
          </p:nvSpPr>
          <p:spPr>
            <a:xfrm>
              <a:off x="7830493" y="4622110"/>
              <a:ext cx="10509" cy="18571"/>
            </a:xfrm>
            <a:custGeom>
              <a:avLst/>
              <a:gdLst>
                <a:gd name="csX0" fmla="*/ 10509 w 10509"/>
                <a:gd name="csY0" fmla="*/ 2274 h 18571"/>
                <a:gd name="csX1" fmla="*/ 4824 w 10509"/>
                <a:gd name="csY1" fmla="*/ 18571 h 18571"/>
                <a:gd name="csX2" fmla="*/ 1413 w 10509"/>
                <a:gd name="csY2" fmla="*/ 17813 h 18571"/>
                <a:gd name="csX3" fmla="*/ 4824 w 10509"/>
                <a:gd name="csY3" fmla="*/ 758 h 18571"/>
                <a:gd name="csX4" fmla="*/ 10509 w 10509"/>
                <a:gd name="csY4" fmla="*/ 379 h 18571"/>
                <a:gd name="csX5" fmla="*/ 10509 w 10509"/>
                <a:gd name="csY5" fmla="*/ 2274 h 18571"/>
              </a:gdLst>
              <a:ahLst/>
              <a:cxnLst>
                <a:cxn ang="0">
                  <a:pos x="csX0" y="csY0"/>
                </a:cxn>
                <a:cxn ang="0">
                  <a:pos x="csX1" y="csY1"/>
                </a:cxn>
                <a:cxn ang="0">
                  <a:pos x="csX2" y="csY2"/>
                </a:cxn>
                <a:cxn ang="0">
                  <a:pos x="csX3" y="csY3"/>
                </a:cxn>
                <a:cxn ang="0">
                  <a:pos x="csX4" y="csY4"/>
                </a:cxn>
                <a:cxn ang="0">
                  <a:pos x="csX5" y="csY5"/>
                </a:cxn>
              </a:cxnLst>
              <a:rect l="l" t="t" r="r" b="b"/>
              <a:pathLst>
                <a:path w="10509" h="18571">
                  <a:moveTo>
                    <a:pt x="10509" y="2274"/>
                  </a:moveTo>
                  <a:cubicBezTo>
                    <a:pt x="10509" y="6443"/>
                    <a:pt x="8235" y="16297"/>
                    <a:pt x="4824" y="18571"/>
                  </a:cubicBezTo>
                  <a:cubicBezTo>
                    <a:pt x="2929" y="18571"/>
                    <a:pt x="3308" y="18571"/>
                    <a:pt x="1413" y="17813"/>
                  </a:cubicBezTo>
                  <a:cubicBezTo>
                    <a:pt x="-1998" y="13644"/>
                    <a:pt x="1413" y="4548"/>
                    <a:pt x="4824" y="758"/>
                  </a:cubicBezTo>
                  <a:cubicBezTo>
                    <a:pt x="6719" y="-379"/>
                    <a:pt x="8235" y="0"/>
                    <a:pt x="10509" y="379"/>
                  </a:cubicBezTo>
                  <a:lnTo>
                    <a:pt x="10509" y="2274"/>
                  </a:lnTo>
                  <a:close/>
                </a:path>
              </a:pathLst>
            </a:custGeom>
            <a:solidFill>
              <a:srgbClr val="C05B0F"/>
            </a:solidFill>
            <a:ln w="37845" cap="flat">
              <a:noFill/>
              <a:prstDash val="solid"/>
              <a:miter/>
            </a:ln>
          </p:spPr>
          <p:txBody>
            <a:bodyPr/>
            <a:lstStyle/>
            <a:p>
              <a:endParaRPr lang="en-PK"/>
            </a:p>
          </p:txBody>
        </p:sp>
        <p:sp>
          <p:nvSpPr>
            <p:cNvPr id="1371" name="Freeform: Shape 1370">
              <a:extLst>
                <a:ext uri="{FF2B5EF4-FFF2-40B4-BE49-F238E27FC236}">
                  <a16:creationId xmlns:a16="http://schemas.microsoft.com/office/drawing/2014/main" id="{740487D1-C26D-5DBC-7EDE-8B9C899E12B7}"/>
                </a:ext>
              </a:extLst>
            </p:cNvPr>
            <p:cNvSpPr/>
            <p:nvPr/>
          </p:nvSpPr>
          <p:spPr>
            <a:xfrm>
              <a:off x="7829780" y="4560751"/>
              <a:ext cx="10842" cy="18910"/>
            </a:xfrm>
            <a:custGeom>
              <a:avLst/>
              <a:gdLst>
                <a:gd name="csX0" fmla="*/ 10464 w 10842"/>
                <a:gd name="csY0" fmla="*/ 5645 h 18910"/>
                <a:gd name="csX1" fmla="*/ 4021 w 10842"/>
                <a:gd name="csY1" fmla="*/ 18910 h 18910"/>
                <a:gd name="csX2" fmla="*/ 5158 w 10842"/>
                <a:gd name="csY2" fmla="*/ 1097 h 18910"/>
                <a:gd name="csX3" fmla="*/ 10843 w 10842"/>
                <a:gd name="csY3" fmla="*/ 339 h 18910"/>
                <a:gd name="csX4" fmla="*/ 10464 w 10842"/>
                <a:gd name="csY4" fmla="*/ 6024 h 18910"/>
              </a:gdLst>
              <a:ahLst/>
              <a:cxnLst>
                <a:cxn ang="0">
                  <a:pos x="csX0" y="csY0"/>
                </a:cxn>
                <a:cxn ang="0">
                  <a:pos x="csX1" y="csY1"/>
                </a:cxn>
                <a:cxn ang="0">
                  <a:pos x="csX2" y="csY2"/>
                </a:cxn>
                <a:cxn ang="0">
                  <a:pos x="csX3" y="csY3"/>
                </a:cxn>
                <a:cxn ang="0">
                  <a:pos x="csX4" y="csY4"/>
                </a:cxn>
              </a:cxnLst>
              <a:rect l="l" t="t" r="r" b="b"/>
              <a:pathLst>
                <a:path w="10842" h="18910">
                  <a:moveTo>
                    <a:pt x="10464" y="5645"/>
                  </a:moveTo>
                  <a:cubicBezTo>
                    <a:pt x="9706" y="9814"/>
                    <a:pt x="7811" y="16636"/>
                    <a:pt x="4021" y="18910"/>
                  </a:cubicBezTo>
                  <a:cubicBezTo>
                    <a:pt x="-3180" y="18910"/>
                    <a:pt x="610" y="3371"/>
                    <a:pt x="5158" y="1097"/>
                  </a:cubicBezTo>
                  <a:cubicBezTo>
                    <a:pt x="7811" y="-419"/>
                    <a:pt x="7811" y="-40"/>
                    <a:pt x="10843" y="339"/>
                  </a:cubicBezTo>
                  <a:cubicBezTo>
                    <a:pt x="10464" y="2992"/>
                    <a:pt x="10085" y="3371"/>
                    <a:pt x="10464" y="6024"/>
                  </a:cubicBezTo>
                  <a:close/>
                </a:path>
              </a:pathLst>
            </a:custGeom>
            <a:solidFill>
              <a:srgbClr val="C05B0F"/>
            </a:solidFill>
            <a:ln w="37845" cap="flat">
              <a:noFill/>
              <a:prstDash val="solid"/>
              <a:miter/>
            </a:ln>
          </p:spPr>
          <p:txBody>
            <a:bodyPr/>
            <a:lstStyle/>
            <a:p>
              <a:endParaRPr lang="en-PK"/>
            </a:p>
          </p:txBody>
        </p:sp>
        <p:sp>
          <p:nvSpPr>
            <p:cNvPr id="1372" name="Freeform: Shape 1371">
              <a:extLst>
                <a:ext uri="{FF2B5EF4-FFF2-40B4-BE49-F238E27FC236}">
                  <a16:creationId xmlns:a16="http://schemas.microsoft.com/office/drawing/2014/main" id="{170CB1D1-A5DE-85E3-8BDF-19ABDB4F4DC5}"/>
                </a:ext>
              </a:extLst>
            </p:cNvPr>
            <p:cNvSpPr/>
            <p:nvPr/>
          </p:nvSpPr>
          <p:spPr>
            <a:xfrm>
              <a:off x="7802666" y="4649778"/>
              <a:ext cx="11042" cy="18950"/>
            </a:xfrm>
            <a:custGeom>
              <a:avLst/>
              <a:gdLst>
                <a:gd name="csX0" fmla="*/ 5363 w 11042"/>
                <a:gd name="csY0" fmla="*/ 0 h 18950"/>
                <a:gd name="csX1" fmla="*/ 9911 w 11042"/>
                <a:gd name="csY1" fmla="*/ 1137 h 18950"/>
                <a:gd name="csX2" fmla="*/ 5363 w 11042"/>
                <a:gd name="csY2" fmla="*/ 18950 h 18950"/>
                <a:gd name="csX3" fmla="*/ 5363 w 11042"/>
                <a:gd name="csY3" fmla="*/ 0 h 18950"/>
              </a:gdLst>
              <a:ahLst/>
              <a:cxnLst>
                <a:cxn ang="0">
                  <a:pos x="csX0" y="csY0"/>
                </a:cxn>
                <a:cxn ang="0">
                  <a:pos x="csX1" y="csY1"/>
                </a:cxn>
                <a:cxn ang="0">
                  <a:pos x="csX2" y="csY2"/>
                </a:cxn>
                <a:cxn ang="0">
                  <a:pos x="csX3" y="csY3"/>
                </a:cxn>
              </a:cxnLst>
              <a:rect l="l" t="t" r="r" b="b"/>
              <a:pathLst>
                <a:path w="11042" h="18950">
                  <a:moveTo>
                    <a:pt x="5363" y="0"/>
                  </a:moveTo>
                  <a:cubicBezTo>
                    <a:pt x="5363" y="0"/>
                    <a:pt x="9153" y="758"/>
                    <a:pt x="9911" y="1137"/>
                  </a:cubicBezTo>
                  <a:cubicBezTo>
                    <a:pt x="13701" y="3790"/>
                    <a:pt x="6879" y="16297"/>
                    <a:pt x="5363" y="18950"/>
                  </a:cubicBezTo>
                  <a:cubicBezTo>
                    <a:pt x="-5249" y="18192"/>
                    <a:pt x="2710" y="5306"/>
                    <a:pt x="5363" y="0"/>
                  </a:cubicBezTo>
                  <a:close/>
                </a:path>
              </a:pathLst>
            </a:custGeom>
            <a:solidFill>
              <a:srgbClr val="C05B0F"/>
            </a:solidFill>
            <a:ln w="37845" cap="flat">
              <a:noFill/>
              <a:prstDash val="solid"/>
              <a:miter/>
            </a:ln>
          </p:spPr>
          <p:txBody>
            <a:bodyPr/>
            <a:lstStyle/>
            <a:p>
              <a:endParaRPr lang="en-PK"/>
            </a:p>
          </p:txBody>
        </p:sp>
        <p:sp>
          <p:nvSpPr>
            <p:cNvPr id="1373" name="Freeform: Shape 1372">
              <a:extLst>
                <a:ext uri="{FF2B5EF4-FFF2-40B4-BE49-F238E27FC236}">
                  <a16:creationId xmlns:a16="http://schemas.microsoft.com/office/drawing/2014/main" id="{6F670EA5-9F2B-D1BB-6EBA-6365D74E532C}"/>
                </a:ext>
              </a:extLst>
            </p:cNvPr>
            <p:cNvSpPr/>
            <p:nvPr/>
          </p:nvSpPr>
          <p:spPr>
            <a:xfrm>
              <a:off x="7815638" y="4605813"/>
              <a:ext cx="11265" cy="18950"/>
            </a:xfrm>
            <a:custGeom>
              <a:avLst/>
              <a:gdLst>
                <a:gd name="csX0" fmla="*/ 5656 w 11265"/>
                <a:gd name="csY0" fmla="*/ 0 h 18950"/>
                <a:gd name="csX1" fmla="*/ 10962 w 11265"/>
                <a:gd name="csY1" fmla="*/ 758 h 18950"/>
                <a:gd name="csX2" fmla="*/ 5656 w 11265"/>
                <a:gd name="csY2" fmla="*/ 18950 h 18950"/>
                <a:gd name="csX3" fmla="*/ 1487 w 11265"/>
                <a:gd name="csY3" fmla="*/ 18192 h 18950"/>
                <a:gd name="csX4" fmla="*/ 5277 w 11265"/>
                <a:gd name="csY4" fmla="*/ 379 h 18950"/>
              </a:gdLst>
              <a:ahLst/>
              <a:cxnLst>
                <a:cxn ang="0">
                  <a:pos x="csX0" y="csY0"/>
                </a:cxn>
                <a:cxn ang="0">
                  <a:pos x="csX1" y="csY1"/>
                </a:cxn>
                <a:cxn ang="0">
                  <a:pos x="csX2" y="csY2"/>
                </a:cxn>
                <a:cxn ang="0">
                  <a:pos x="csX3" y="csY3"/>
                </a:cxn>
                <a:cxn ang="0">
                  <a:pos x="csX4" y="csY4"/>
                </a:cxn>
              </a:cxnLst>
              <a:rect l="l" t="t" r="r" b="b"/>
              <a:pathLst>
                <a:path w="11265" h="18950">
                  <a:moveTo>
                    <a:pt x="5656" y="0"/>
                  </a:moveTo>
                  <a:cubicBezTo>
                    <a:pt x="7551" y="0"/>
                    <a:pt x="9446" y="0"/>
                    <a:pt x="10962" y="758"/>
                  </a:cubicBezTo>
                  <a:cubicBezTo>
                    <a:pt x="12478" y="5306"/>
                    <a:pt x="7930" y="14402"/>
                    <a:pt x="5656" y="18950"/>
                  </a:cubicBezTo>
                  <a:cubicBezTo>
                    <a:pt x="4140" y="18950"/>
                    <a:pt x="3003" y="18192"/>
                    <a:pt x="1487" y="18192"/>
                  </a:cubicBezTo>
                  <a:cubicBezTo>
                    <a:pt x="-2682" y="14023"/>
                    <a:pt x="3003" y="4927"/>
                    <a:pt x="5277" y="379"/>
                  </a:cubicBezTo>
                  <a:close/>
                </a:path>
              </a:pathLst>
            </a:custGeom>
            <a:solidFill>
              <a:srgbClr val="C05B0F"/>
            </a:solidFill>
            <a:ln w="37845" cap="flat">
              <a:noFill/>
              <a:prstDash val="solid"/>
              <a:miter/>
            </a:ln>
          </p:spPr>
          <p:txBody>
            <a:bodyPr/>
            <a:lstStyle/>
            <a:p>
              <a:endParaRPr lang="en-PK"/>
            </a:p>
          </p:txBody>
        </p:sp>
        <p:sp>
          <p:nvSpPr>
            <p:cNvPr id="1374" name="Freeform: Shape 1373">
              <a:extLst>
                <a:ext uri="{FF2B5EF4-FFF2-40B4-BE49-F238E27FC236}">
                  <a16:creationId xmlns:a16="http://schemas.microsoft.com/office/drawing/2014/main" id="{465D9E9F-55B4-C299-A810-18396C85A34D}"/>
                </a:ext>
              </a:extLst>
            </p:cNvPr>
            <p:cNvSpPr/>
            <p:nvPr/>
          </p:nvSpPr>
          <p:spPr>
            <a:xfrm>
              <a:off x="7788652" y="4571323"/>
              <a:ext cx="10731" cy="18571"/>
            </a:xfrm>
            <a:custGeom>
              <a:avLst/>
              <a:gdLst>
                <a:gd name="csX0" fmla="*/ 4975 w 10731"/>
                <a:gd name="csY0" fmla="*/ 0 h 18571"/>
                <a:gd name="csX1" fmla="*/ 10281 w 10731"/>
                <a:gd name="csY1" fmla="*/ 1137 h 18571"/>
                <a:gd name="csX2" fmla="*/ 5354 w 10731"/>
                <a:gd name="csY2" fmla="*/ 18571 h 18571"/>
                <a:gd name="csX3" fmla="*/ 1943 w 10731"/>
                <a:gd name="csY3" fmla="*/ 18571 h 18571"/>
                <a:gd name="csX4" fmla="*/ 5354 w 10731"/>
                <a:gd name="csY4" fmla="*/ 0 h 18571"/>
              </a:gdLst>
              <a:ahLst/>
              <a:cxnLst>
                <a:cxn ang="0">
                  <a:pos x="csX0" y="csY0"/>
                </a:cxn>
                <a:cxn ang="0">
                  <a:pos x="csX1" y="csY1"/>
                </a:cxn>
                <a:cxn ang="0">
                  <a:pos x="csX2" y="csY2"/>
                </a:cxn>
                <a:cxn ang="0">
                  <a:pos x="csX3" y="csY3"/>
                </a:cxn>
                <a:cxn ang="0">
                  <a:pos x="csX4" y="csY4"/>
                </a:cxn>
              </a:cxnLst>
              <a:rect l="l" t="t" r="r" b="b"/>
              <a:pathLst>
                <a:path w="10731" h="18571">
                  <a:moveTo>
                    <a:pt x="4975" y="0"/>
                  </a:moveTo>
                  <a:cubicBezTo>
                    <a:pt x="6870" y="0"/>
                    <a:pt x="8386" y="0"/>
                    <a:pt x="10281" y="1137"/>
                  </a:cubicBezTo>
                  <a:cubicBezTo>
                    <a:pt x="12176" y="5306"/>
                    <a:pt x="7628" y="14781"/>
                    <a:pt x="5354" y="18571"/>
                  </a:cubicBezTo>
                  <a:lnTo>
                    <a:pt x="1943" y="18571"/>
                  </a:lnTo>
                  <a:cubicBezTo>
                    <a:pt x="-2984" y="14023"/>
                    <a:pt x="2700" y="4548"/>
                    <a:pt x="5354" y="0"/>
                  </a:cubicBezTo>
                  <a:close/>
                </a:path>
              </a:pathLst>
            </a:custGeom>
            <a:solidFill>
              <a:srgbClr val="C05B0F"/>
            </a:solidFill>
            <a:ln w="37845" cap="flat">
              <a:noFill/>
              <a:prstDash val="solid"/>
              <a:miter/>
            </a:ln>
          </p:spPr>
          <p:txBody>
            <a:bodyPr/>
            <a:lstStyle/>
            <a:p>
              <a:endParaRPr lang="en-PK"/>
            </a:p>
          </p:txBody>
        </p:sp>
        <p:sp>
          <p:nvSpPr>
            <p:cNvPr id="1375" name="Freeform: Shape 1374">
              <a:extLst>
                <a:ext uri="{FF2B5EF4-FFF2-40B4-BE49-F238E27FC236}">
                  <a16:creationId xmlns:a16="http://schemas.microsoft.com/office/drawing/2014/main" id="{F518CD7D-8EC3-BBA4-995F-D7B10950D627}"/>
                </a:ext>
              </a:extLst>
            </p:cNvPr>
            <p:cNvSpPr/>
            <p:nvPr/>
          </p:nvSpPr>
          <p:spPr>
            <a:xfrm>
              <a:off x="7823485" y="4583452"/>
              <a:ext cx="10827" cy="18192"/>
            </a:xfrm>
            <a:custGeom>
              <a:avLst/>
              <a:gdLst>
                <a:gd name="csX0" fmla="*/ 5768 w 10827"/>
                <a:gd name="csY0" fmla="*/ 0 h 18192"/>
                <a:gd name="csX1" fmla="*/ 9179 w 10827"/>
                <a:gd name="csY1" fmla="*/ 0 h 18192"/>
                <a:gd name="csX2" fmla="*/ 5389 w 10827"/>
                <a:gd name="csY2" fmla="*/ 18192 h 18192"/>
                <a:gd name="csX3" fmla="*/ 841 w 10827"/>
                <a:gd name="csY3" fmla="*/ 17813 h 18192"/>
                <a:gd name="csX4" fmla="*/ 5768 w 10827"/>
                <a:gd name="csY4" fmla="*/ 0 h 18192"/>
              </a:gdLst>
              <a:ahLst/>
              <a:cxnLst>
                <a:cxn ang="0">
                  <a:pos x="csX0" y="csY0"/>
                </a:cxn>
                <a:cxn ang="0">
                  <a:pos x="csX1" y="csY1"/>
                </a:cxn>
                <a:cxn ang="0">
                  <a:pos x="csX2" y="csY2"/>
                </a:cxn>
                <a:cxn ang="0">
                  <a:pos x="csX3" y="csY3"/>
                </a:cxn>
                <a:cxn ang="0">
                  <a:pos x="csX4" y="csY4"/>
                </a:cxn>
              </a:cxnLst>
              <a:rect l="l" t="t" r="r" b="b"/>
              <a:pathLst>
                <a:path w="10827" h="18192">
                  <a:moveTo>
                    <a:pt x="5768" y="0"/>
                  </a:moveTo>
                  <a:cubicBezTo>
                    <a:pt x="5768" y="0"/>
                    <a:pt x="7663" y="0"/>
                    <a:pt x="9179" y="0"/>
                  </a:cubicBezTo>
                  <a:cubicBezTo>
                    <a:pt x="13727" y="3790"/>
                    <a:pt x="7663" y="14023"/>
                    <a:pt x="5389" y="18192"/>
                  </a:cubicBezTo>
                  <a:cubicBezTo>
                    <a:pt x="3494" y="18192"/>
                    <a:pt x="2736" y="18192"/>
                    <a:pt x="841" y="17813"/>
                  </a:cubicBezTo>
                  <a:cubicBezTo>
                    <a:pt x="-1812" y="13644"/>
                    <a:pt x="2357" y="3032"/>
                    <a:pt x="5768" y="0"/>
                  </a:cubicBezTo>
                  <a:close/>
                </a:path>
              </a:pathLst>
            </a:custGeom>
            <a:solidFill>
              <a:srgbClr val="C05B0F"/>
            </a:solidFill>
            <a:ln w="37845" cap="flat">
              <a:noFill/>
              <a:prstDash val="solid"/>
              <a:miter/>
            </a:ln>
          </p:spPr>
          <p:txBody>
            <a:bodyPr/>
            <a:lstStyle/>
            <a:p>
              <a:endParaRPr lang="en-PK"/>
            </a:p>
          </p:txBody>
        </p:sp>
        <p:sp>
          <p:nvSpPr>
            <p:cNvPr id="1376" name="Freeform: Shape 1375">
              <a:extLst>
                <a:ext uri="{FF2B5EF4-FFF2-40B4-BE49-F238E27FC236}">
                  <a16:creationId xmlns:a16="http://schemas.microsoft.com/office/drawing/2014/main" id="{0463214E-AE38-F6AF-6194-CC0689BD387C}"/>
                </a:ext>
              </a:extLst>
            </p:cNvPr>
            <p:cNvSpPr/>
            <p:nvPr/>
          </p:nvSpPr>
          <p:spPr>
            <a:xfrm>
              <a:off x="7795448" y="4609982"/>
              <a:ext cx="10663" cy="19329"/>
            </a:xfrm>
            <a:custGeom>
              <a:avLst/>
              <a:gdLst>
                <a:gd name="csX0" fmla="*/ 5380 w 10663"/>
                <a:gd name="csY0" fmla="*/ 379 h 19329"/>
                <a:gd name="csX1" fmla="*/ 9170 w 10663"/>
                <a:gd name="csY1" fmla="*/ 1516 h 19329"/>
                <a:gd name="csX2" fmla="*/ 5759 w 10663"/>
                <a:gd name="csY2" fmla="*/ 19329 h 19329"/>
                <a:gd name="csX3" fmla="*/ 453 w 10663"/>
                <a:gd name="csY3" fmla="*/ 15918 h 19329"/>
                <a:gd name="csX4" fmla="*/ 5001 w 10663"/>
                <a:gd name="csY4" fmla="*/ 0 h 19329"/>
              </a:gdLst>
              <a:ahLst/>
              <a:cxnLst>
                <a:cxn ang="0">
                  <a:pos x="csX0" y="csY0"/>
                </a:cxn>
                <a:cxn ang="0">
                  <a:pos x="csX1" y="csY1"/>
                </a:cxn>
                <a:cxn ang="0">
                  <a:pos x="csX2" y="csY2"/>
                </a:cxn>
                <a:cxn ang="0">
                  <a:pos x="csX3" y="csY3"/>
                </a:cxn>
                <a:cxn ang="0">
                  <a:pos x="csX4" y="csY4"/>
                </a:cxn>
              </a:cxnLst>
              <a:rect l="l" t="t" r="r" b="b"/>
              <a:pathLst>
                <a:path w="10663" h="19329">
                  <a:moveTo>
                    <a:pt x="5380" y="379"/>
                  </a:moveTo>
                  <a:cubicBezTo>
                    <a:pt x="5380" y="379"/>
                    <a:pt x="8033" y="1137"/>
                    <a:pt x="9170" y="1516"/>
                  </a:cubicBezTo>
                  <a:cubicBezTo>
                    <a:pt x="13339" y="5685"/>
                    <a:pt x="7654" y="15160"/>
                    <a:pt x="5759" y="19329"/>
                  </a:cubicBezTo>
                  <a:cubicBezTo>
                    <a:pt x="3864" y="18571"/>
                    <a:pt x="1590" y="18192"/>
                    <a:pt x="453" y="15918"/>
                  </a:cubicBezTo>
                  <a:cubicBezTo>
                    <a:pt x="-1442" y="11749"/>
                    <a:pt x="3106" y="4169"/>
                    <a:pt x="5001" y="0"/>
                  </a:cubicBezTo>
                  <a:close/>
                </a:path>
              </a:pathLst>
            </a:custGeom>
            <a:solidFill>
              <a:srgbClr val="C05B0F"/>
            </a:solidFill>
            <a:ln w="37845" cap="flat">
              <a:noFill/>
              <a:prstDash val="solid"/>
              <a:miter/>
            </a:ln>
          </p:spPr>
          <p:txBody>
            <a:bodyPr/>
            <a:lstStyle/>
            <a:p>
              <a:endParaRPr lang="en-PK"/>
            </a:p>
          </p:txBody>
        </p:sp>
        <p:sp>
          <p:nvSpPr>
            <p:cNvPr id="1377" name="Freeform: Shape 1376">
              <a:extLst>
                <a:ext uri="{FF2B5EF4-FFF2-40B4-BE49-F238E27FC236}">
                  <a16:creationId xmlns:a16="http://schemas.microsoft.com/office/drawing/2014/main" id="{34BD3D26-91CB-19F3-5600-7BC60FD8EFC8}"/>
                </a:ext>
              </a:extLst>
            </p:cNvPr>
            <p:cNvSpPr/>
            <p:nvPr/>
          </p:nvSpPr>
          <p:spPr>
            <a:xfrm>
              <a:off x="7823497" y="4644093"/>
              <a:ext cx="10861" cy="18192"/>
            </a:xfrm>
            <a:custGeom>
              <a:avLst/>
              <a:gdLst>
                <a:gd name="csX0" fmla="*/ 5756 w 10861"/>
                <a:gd name="csY0" fmla="*/ 379 h 18192"/>
                <a:gd name="csX1" fmla="*/ 9546 w 10861"/>
                <a:gd name="csY1" fmla="*/ 379 h 18192"/>
                <a:gd name="csX2" fmla="*/ 4998 w 10861"/>
                <a:gd name="csY2" fmla="*/ 18192 h 18192"/>
                <a:gd name="csX3" fmla="*/ 1208 w 10861"/>
                <a:gd name="csY3" fmla="*/ 17434 h 18192"/>
                <a:gd name="csX4" fmla="*/ 5756 w 10861"/>
                <a:gd name="csY4" fmla="*/ 0 h 18192"/>
              </a:gdLst>
              <a:ahLst/>
              <a:cxnLst>
                <a:cxn ang="0">
                  <a:pos x="csX0" y="csY0"/>
                </a:cxn>
                <a:cxn ang="0">
                  <a:pos x="csX1" y="csY1"/>
                </a:cxn>
                <a:cxn ang="0">
                  <a:pos x="csX2" y="csY2"/>
                </a:cxn>
                <a:cxn ang="0">
                  <a:pos x="csX3" y="csY3"/>
                </a:cxn>
                <a:cxn ang="0">
                  <a:pos x="csX4" y="csY4"/>
                </a:cxn>
              </a:cxnLst>
              <a:rect l="l" t="t" r="r" b="b"/>
              <a:pathLst>
                <a:path w="10861" h="18192">
                  <a:moveTo>
                    <a:pt x="5756" y="379"/>
                  </a:moveTo>
                  <a:cubicBezTo>
                    <a:pt x="5756" y="379"/>
                    <a:pt x="8030" y="379"/>
                    <a:pt x="9546" y="379"/>
                  </a:cubicBezTo>
                  <a:cubicBezTo>
                    <a:pt x="13336" y="5685"/>
                    <a:pt x="8030" y="13644"/>
                    <a:pt x="4998" y="18192"/>
                  </a:cubicBezTo>
                  <a:cubicBezTo>
                    <a:pt x="3103" y="18192"/>
                    <a:pt x="2724" y="18192"/>
                    <a:pt x="1208" y="17434"/>
                  </a:cubicBezTo>
                  <a:cubicBezTo>
                    <a:pt x="-2203" y="13265"/>
                    <a:pt x="2345" y="3032"/>
                    <a:pt x="5756" y="0"/>
                  </a:cubicBezTo>
                  <a:close/>
                </a:path>
              </a:pathLst>
            </a:custGeom>
            <a:solidFill>
              <a:srgbClr val="C05B0F"/>
            </a:solidFill>
            <a:ln w="37845" cap="flat">
              <a:noFill/>
              <a:prstDash val="solid"/>
              <a:miter/>
            </a:ln>
          </p:spPr>
          <p:txBody>
            <a:bodyPr/>
            <a:lstStyle/>
            <a:p>
              <a:endParaRPr lang="en-PK"/>
            </a:p>
          </p:txBody>
        </p:sp>
        <p:sp>
          <p:nvSpPr>
            <p:cNvPr id="1378" name="Freeform: Shape 1377">
              <a:extLst>
                <a:ext uri="{FF2B5EF4-FFF2-40B4-BE49-F238E27FC236}">
                  <a16:creationId xmlns:a16="http://schemas.microsoft.com/office/drawing/2014/main" id="{349FE14E-00BA-FFEC-4079-9C178E611FB3}"/>
                </a:ext>
              </a:extLst>
            </p:cNvPr>
            <p:cNvSpPr/>
            <p:nvPr/>
          </p:nvSpPr>
          <p:spPr>
            <a:xfrm>
              <a:off x="7781202" y="4562227"/>
              <a:ext cx="10823" cy="18950"/>
            </a:xfrm>
            <a:custGeom>
              <a:avLst/>
              <a:gdLst>
                <a:gd name="csX0" fmla="*/ 5981 w 10823"/>
                <a:gd name="csY0" fmla="*/ 379 h 18950"/>
                <a:gd name="csX1" fmla="*/ 9013 w 10823"/>
                <a:gd name="csY1" fmla="*/ 379 h 18950"/>
                <a:gd name="csX2" fmla="*/ 5223 w 10823"/>
                <a:gd name="csY2" fmla="*/ 18950 h 18950"/>
                <a:gd name="csX3" fmla="*/ 1433 w 10823"/>
                <a:gd name="csY3" fmla="*/ 17434 h 18950"/>
                <a:gd name="csX4" fmla="*/ 5602 w 10823"/>
                <a:gd name="csY4" fmla="*/ 0 h 18950"/>
              </a:gdLst>
              <a:ahLst/>
              <a:cxnLst>
                <a:cxn ang="0">
                  <a:pos x="csX0" y="csY0"/>
                </a:cxn>
                <a:cxn ang="0">
                  <a:pos x="csX1" y="csY1"/>
                </a:cxn>
                <a:cxn ang="0">
                  <a:pos x="csX2" y="csY2"/>
                </a:cxn>
                <a:cxn ang="0">
                  <a:pos x="csX3" y="csY3"/>
                </a:cxn>
                <a:cxn ang="0">
                  <a:pos x="csX4" y="csY4"/>
                </a:cxn>
              </a:cxnLst>
              <a:rect l="l" t="t" r="r" b="b"/>
              <a:pathLst>
                <a:path w="10823" h="18950">
                  <a:moveTo>
                    <a:pt x="5981" y="379"/>
                  </a:moveTo>
                  <a:cubicBezTo>
                    <a:pt x="5981" y="379"/>
                    <a:pt x="8255" y="379"/>
                    <a:pt x="9013" y="379"/>
                  </a:cubicBezTo>
                  <a:cubicBezTo>
                    <a:pt x="13940" y="4548"/>
                    <a:pt x="7497" y="14402"/>
                    <a:pt x="5223" y="18950"/>
                  </a:cubicBezTo>
                  <a:cubicBezTo>
                    <a:pt x="3328" y="18572"/>
                    <a:pt x="2949" y="18572"/>
                    <a:pt x="1433" y="17434"/>
                  </a:cubicBezTo>
                  <a:cubicBezTo>
                    <a:pt x="-2357" y="12507"/>
                    <a:pt x="2191" y="4169"/>
                    <a:pt x="5602" y="0"/>
                  </a:cubicBezTo>
                  <a:close/>
                </a:path>
              </a:pathLst>
            </a:custGeom>
            <a:solidFill>
              <a:srgbClr val="C05B0F"/>
            </a:solidFill>
            <a:ln w="37845" cap="flat">
              <a:noFill/>
              <a:prstDash val="solid"/>
              <a:miter/>
            </a:ln>
          </p:spPr>
          <p:txBody>
            <a:bodyPr/>
            <a:lstStyle/>
            <a:p>
              <a:endParaRPr lang="en-PK"/>
            </a:p>
          </p:txBody>
        </p:sp>
        <p:sp>
          <p:nvSpPr>
            <p:cNvPr id="1379" name="Freeform: Shape 1378">
              <a:extLst>
                <a:ext uri="{FF2B5EF4-FFF2-40B4-BE49-F238E27FC236}">
                  <a16:creationId xmlns:a16="http://schemas.microsoft.com/office/drawing/2014/main" id="{3C2F9471-62D5-300F-EB7D-52CAD1557FAB}"/>
                </a:ext>
              </a:extLst>
            </p:cNvPr>
            <p:cNvSpPr/>
            <p:nvPr/>
          </p:nvSpPr>
          <p:spPr>
            <a:xfrm>
              <a:off x="7815850" y="4545172"/>
              <a:ext cx="10798" cy="18571"/>
            </a:xfrm>
            <a:custGeom>
              <a:avLst/>
              <a:gdLst>
                <a:gd name="csX0" fmla="*/ 5065 w 10798"/>
                <a:gd name="csY0" fmla="*/ 0 h 18571"/>
                <a:gd name="csX1" fmla="*/ 10371 w 10798"/>
                <a:gd name="csY1" fmla="*/ 0 h 18571"/>
                <a:gd name="csX2" fmla="*/ 5823 w 10798"/>
                <a:gd name="csY2" fmla="*/ 18571 h 18571"/>
                <a:gd name="csX3" fmla="*/ 1275 w 10798"/>
                <a:gd name="csY3" fmla="*/ 17813 h 18571"/>
                <a:gd name="csX4" fmla="*/ 5065 w 10798"/>
                <a:gd name="csY4" fmla="*/ 0 h 18571"/>
              </a:gdLst>
              <a:ahLst/>
              <a:cxnLst>
                <a:cxn ang="0">
                  <a:pos x="csX0" y="csY0"/>
                </a:cxn>
                <a:cxn ang="0">
                  <a:pos x="csX1" y="csY1"/>
                </a:cxn>
                <a:cxn ang="0">
                  <a:pos x="csX2" y="csY2"/>
                </a:cxn>
                <a:cxn ang="0">
                  <a:pos x="csX3" y="csY3"/>
                </a:cxn>
                <a:cxn ang="0">
                  <a:pos x="csX4" y="csY4"/>
                </a:cxn>
              </a:cxnLst>
              <a:rect l="l" t="t" r="r" b="b"/>
              <a:pathLst>
                <a:path w="10798" h="18571">
                  <a:moveTo>
                    <a:pt x="5065" y="0"/>
                  </a:moveTo>
                  <a:cubicBezTo>
                    <a:pt x="6960" y="0"/>
                    <a:pt x="8476" y="0"/>
                    <a:pt x="10371" y="0"/>
                  </a:cubicBezTo>
                  <a:cubicBezTo>
                    <a:pt x="12266" y="4169"/>
                    <a:pt x="7339" y="14402"/>
                    <a:pt x="5823" y="18571"/>
                  </a:cubicBezTo>
                  <a:lnTo>
                    <a:pt x="1275" y="17813"/>
                  </a:lnTo>
                  <a:cubicBezTo>
                    <a:pt x="-2515" y="14402"/>
                    <a:pt x="3170" y="3411"/>
                    <a:pt x="5065" y="0"/>
                  </a:cubicBezTo>
                  <a:close/>
                </a:path>
              </a:pathLst>
            </a:custGeom>
            <a:solidFill>
              <a:srgbClr val="C05B0F"/>
            </a:solidFill>
            <a:ln w="37845" cap="flat">
              <a:noFill/>
              <a:prstDash val="solid"/>
              <a:miter/>
            </a:ln>
          </p:spPr>
          <p:txBody>
            <a:bodyPr/>
            <a:lstStyle/>
            <a:p>
              <a:endParaRPr lang="en-PK"/>
            </a:p>
          </p:txBody>
        </p:sp>
        <p:sp>
          <p:nvSpPr>
            <p:cNvPr id="1380" name="Freeform: Shape 1379">
              <a:extLst>
                <a:ext uri="{FF2B5EF4-FFF2-40B4-BE49-F238E27FC236}">
                  <a16:creationId xmlns:a16="http://schemas.microsoft.com/office/drawing/2014/main" id="{841F3D9F-CADC-29CB-8221-3528E33AAA0A}"/>
                </a:ext>
              </a:extLst>
            </p:cNvPr>
            <p:cNvSpPr/>
            <p:nvPr/>
          </p:nvSpPr>
          <p:spPr>
            <a:xfrm>
              <a:off x="7819906" y="4461690"/>
              <a:ext cx="10052" cy="18671"/>
            </a:xfrm>
            <a:custGeom>
              <a:avLst/>
              <a:gdLst>
                <a:gd name="csX0" fmla="*/ 4041 w 10052"/>
                <a:gd name="csY0" fmla="*/ 100 h 18671"/>
                <a:gd name="csX1" fmla="*/ 9726 w 10052"/>
                <a:gd name="csY1" fmla="*/ 1995 h 18671"/>
                <a:gd name="csX2" fmla="*/ 5557 w 10052"/>
                <a:gd name="csY2" fmla="*/ 18672 h 18671"/>
                <a:gd name="csX3" fmla="*/ 2146 w 10052"/>
                <a:gd name="csY3" fmla="*/ 18672 h 18671"/>
                <a:gd name="csX4" fmla="*/ 4041 w 10052"/>
                <a:gd name="csY4" fmla="*/ 479 h 18671"/>
              </a:gdLst>
              <a:ahLst/>
              <a:cxnLst>
                <a:cxn ang="0">
                  <a:pos x="csX0" y="csY0"/>
                </a:cxn>
                <a:cxn ang="0">
                  <a:pos x="csX1" y="csY1"/>
                </a:cxn>
                <a:cxn ang="0">
                  <a:pos x="csX2" y="csY2"/>
                </a:cxn>
                <a:cxn ang="0">
                  <a:pos x="csX3" y="csY3"/>
                </a:cxn>
                <a:cxn ang="0">
                  <a:pos x="csX4" y="csY4"/>
                </a:cxn>
              </a:cxnLst>
              <a:rect l="l" t="t" r="r" b="b"/>
              <a:pathLst>
                <a:path w="10052" h="18671">
                  <a:moveTo>
                    <a:pt x="4041" y="100"/>
                  </a:moveTo>
                  <a:cubicBezTo>
                    <a:pt x="6315" y="100"/>
                    <a:pt x="8968" y="-658"/>
                    <a:pt x="9726" y="1995"/>
                  </a:cubicBezTo>
                  <a:cubicBezTo>
                    <a:pt x="11242" y="6544"/>
                    <a:pt x="7073" y="14503"/>
                    <a:pt x="5557" y="18672"/>
                  </a:cubicBezTo>
                  <a:cubicBezTo>
                    <a:pt x="4799" y="18672"/>
                    <a:pt x="2525" y="18672"/>
                    <a:pt x="2146" y="18672"/>
                  </a:cubicBezTo>
                  <a:cubicBezTo>
                    <a:pt x="-3160" y="16019"/>
                    <a:pt x="2904" y="3132"/>
                    <a:pt x="4041" y="479"/>
                  </a:cubicBezTo>
                  <a:close/>
                </a:path>
              </a:pathLst>
            </a:custGeom>
            <a:solidFill>
              <a:srgbClr val="C05B0F"/>
            </a:solidFill>
            <a:ln w="37845" cap="flat">
              <a:noFill/>
              <a:prstDash val="solid"/>
              <a:miter/>
            </a:ln>
          </p:spPr>
          <p:txBody>
            <a:bodyPr/>
            <a:lstStyle/>
            <a:p>
              <a:endParaRPr lang="en-PK"/>
            </a:p>
          </p:txBody>
        </p:sp>
        <p:sp>
          <p:nvSpPr>
            <p:cNvPr id="1381" name="Freeform: Shape 1380">
              <a:extLst>
                <a:ext uri="{FF2B5EF4-FFF2-40B4-BE49-F238E27FC236}">
                  <a16:creationId xmlns:a16="http://schemas.microsoft.com/office/drawing/2014/main" id="{2F60F1FA-763D-1454-ECC7-6CBFFB73822F}"/>
                </a:ext>
              </a:extLst>
            </p:cNvPr>
            <p:cNvSpPr/>
            <p:nvPr/>
          </p:nvSpPr>
          <p:spPr>
            <a:xfrm>
              <a:off x="7822266" y="4522810"/>
              <a:ext cx="10752" cy="18571"/>
            </a:xfrm>
            <a:custGeom>
              <a:avLst/>
              <a:gdLst>
                <a:gd name="csX0" fmla="*/ 5092 w 10752"/>
                <a:gd name="csY0" fmla="*/ 0 h 18571"/>
                <a:gd name="csX1" fmla="*/ 8882 w 10752"/>
                <a:gd name="csY1" fmla="*/ 0 h 18571"/>
                <a:gd name="csX2" fmla="*/ 5092 w 10752"/>
                <a:gd name="csY2" fmla="*/ 18572 h 18571"/>
                <a:gd name="csX3" fmla="*/ 2060 w 10752"/>
                <a:gd name="csY3" fmla="*/ 18192 h 18571"/>
                <a:gd name="csX4" fmla="*/ 4713 w 10752"/>
                <a:gd name="csY4" fmla="*/ 0 h 18571"/>
              </a:gdLst>
              <a:ahLst/>
              <a:cxnLst>
                <a:cxn ang="0">
                  <a:pos x="csX0" y="csY0"/>
                </a:cxn>
                <a:cxn ang="0">
                  <a:pos x="csX1" y="csY1"/>
                </a:cxn>
                <a:cxn ang="0">
                  <a:pos x="csX2" y="csY2"/>
                </a:cxn>
                <a:cxn ang="0">
                  <a:pos x="csX3" y="csY3"/>
                </a:cxn>
                <a:cxn ang="0">
                  <a:pos x="csX4" y="csY4"/>
                </a:cxn>
              </a:cxnLst>
              <a:rect l="l" t="t" r="r" b="b"/>
              <a:pathLst>
                <a:path w="10752" h="18571">
                  <a:moveTo>
                    <a:pt x="5092" y="0"/>
                  </a:moveTo>
                  <a:cubicBezTo>
                    <a:pt x="5092" y="0"/>
                    <a:pt x="7366" y="0"/>
                    <a:pt x="8882" y="0"/>
                  </a:cubicBezTo>
                  <a:cubicBezTo>
                    <a:pt x="13809" y="3790"/>
                    <a:pt x="7745" y="14781"/>
                    <a:pt x="5092" y="18572"/>
                  </a:cubicBezTo>
                  <a:cubicBezTo>
                    <a:pt x="4713" y="18572"/>
                    <a:pt x="2439" y="18572"/>
                    <a:pt x="2060" y="18192"/>
                  </a:cubicBezTo>
                  <a:cubicBezTo>
                    <a:pt x="-3246" y="15539"/>
                    <a:pt x="3197" y="3032"/>
                    <a:pt x="4713" y="0"/>
                  </a:cubicBezTo>
                  <a:close/>
                </a:path>
              </a:pathLst>
            </a:custGeom>
            <a:solidFill>
              <a:srgbClr val="C05B0F"/>
            </a:solidFill>
            <a:ln w="37845" cap="flat">
              <a:noFill/>
              <a:prstDash val="solid"/>
              <a:miter/>
            </a:ln>
          </p:spPr>
          <p:txBody>
            <a:bodyPr/>
            <a:lstStyle/>
            <a:p>
              <a:endParaRPr lang="en-PK"/>
            </a:p>
          </p:txBody>
        </p:sp>
        <p:sp>
          <p:nvSpPr>
            <p:cNvPr id="1382" name="Freeform: Shape 1381">
              <a:extLst>
                <a:ext uri="{FF2B5EF4-FFF2-40B4-BE49-F238E27FC236}">
                  <a16:creationId xmlns:a16="http://schemas.microsoft.com/office/drawing/2014/main" id="{C7184E79-FBF1-DDCA-0759-E42F9C16ED94}"/>
                </a:ext>
              </a:extLst>
            </p:cNvPr>
            <p:cNvSpPr/>
            <p:nvPr/>
          </p:nvSpPr>
          <p:spPr>
            <a:xfrm>
              <a:off x="7822928" y="4553131"/>
              <a:ext cx="10255" cy="17813"/>
            </a:xfrm>
            <a:custGeom>
              <a:avLst/>
              <a:gdLst>
                <a:gd name="csX0" fmla="*/ 4809 w 10255"/>
                <a:gd name="csY0" fmla="*/ 379 h 17813"/>
                <a:gd name="csX1" fmla="*/ 8978 w 10255"/>
                <a:gd name="csY1" fmla="*/ 379 h 17813"/>
                <a:gd name="csX2" fmla="*/ 5188 w 10255"/>
                <a:gd name="csY2" fmla="*/ 17813 h 17813"/>
                <a:gd name="csX3" fmla="*/ 1777 w 10255"/>
                <a:gd name="csY3" fmla="*/ 17813 h 17813"/>
                <a:gd name="csX4" fmla="*/ 5188 w 10255"/>
                <a:gd name="csY4" fmla="*/ 0 h 17813"/>
              </a:gdLst>
              <a:ahLst/>
              <a:cxnLst>
                <a:cxn ang="0">
                  <a:pos x="csX0" y="csY0"/>
                </a:cxn>
                <a:cxn ang="0">
                  <a:pos x="csX1" y="csY1"/>
                </a:cxn>
                <a:cxn ang="0">
                  <a:pos x="csX2" y="csY2"/>
                </a:cxn>
                <a:cxn ang="0">
                  <a:pos x="csX3" y="csY3"/>
                </a:cxn>
                <a:cxn ang="0">
                  <a:pos x="csX4" y="csY4"/>
                </a:cxn>
              </a:cxnLst>
              <a:rect l="l" t="t" r="r" b="b"/>
              <a:pathLst>
                <a:path w="10255" h="17813">
                  <a:moveTo>
                    <a:pt x="4809" y="379"/>
                  </a:moveTo>
                  <a:cubicBezTo>
                    <a:pt x="4809" y="379"/>
                    <a:pt x="7462" y="0"/>
                    <a:pt x="8978" y="379"/>
                  </a:cubicBezTo>
                  <a:cubicBezTo>
                    <a:pt x="12389" y="4548"/>
                    <a:pt x="8220" y="14402"/>
                    <a:pt x="5188" y="17813"/>
                  </a:cubicBezTo>
                  <a:cubicBezTo>
                    <a:pt x="4051" y="17813"/>
                    <a:pt x="2914" y="17813"/>
                    <a:pt x="1777" y="17813"/>
                  </a:cubicBezTo>
                  <a:cubicBezTo>
                    <a:pt x="-2771" y="14402"/>
                    <a:pt x="2535" y="3790"/>
                    <a:pt x="5188" y="0"/>
                  </a:cubicBezTo>
                  <a:close/>
                </a:path>
              </a:pathLst>
            </a:custGeom>
            <a:solidFill>
              <a:srgbClr val="C05B0F"/>
            </a:solidFill>
            <a:ln w="37845" cap="flat">
              <a:noFill/>
              <a:prstDash val="solid"/>
              <a:miter/>
            </a:ln>
          </p:spPr>
          <p:txBody>
            <a:bodyPr/>
            <a:lstStyle/>
            <a:p>
              <a:endParaRPr lang="en-PK"/>
            </a:p>
          </p:txBody>
        </p:sp>
        <p:sp>
          <p:nvSpPr>
            <p:cNvPr id="1383" name="Freeform: Shape 1382">
              <a:extLst>
                <a:ext uri="{FF2B5EF4-FFF2-40B4-BE49-F238E27FC236}">
                  <a16:creationId xmlns:a16="http://schemas.microsoft.com/office/drawing/2014/main" id="{1A1C467A-3C25-AE65-0B13-9D53D54D244B}"/>
                </a:ext>
              </a:extLst>
            </p:cNvPr>
            <p:cNvSpPr/>
            <p:nvPr/>
          </p:nvSpPr>
          <p:spPr>
            <a:xfrm>
              <a:off x="7823112" y="4613772"/>
              <a:ext cx="10766" cy="18571"/>
            </a:xfrm>
            <a:custGeom>
              <a:avLst/>
              <a:gdLst>
                <a:gd name="csX0" fmla="*/ 5762 w 10766"/>
                <a:gd name="csY0" fmla="*/ 379 h 18571"/>
                <a:gd name="csX1" fmla="*/ 9552 w 10766"/>
                <a:gd name="csY1" fmla="*/ 379 h 18571"/>
                <a:gd name="csX2" fmla="*/ 5383 w 10766"/>
                <a:gd name="csY2" fmla="*/ 18571 h 18571"/>
                <a:gd name="csX3" fmla="*/ 1214 w 10766"/>
                <a:gd name="csY3" fmla="*/ 17434 h 18571"/>
                <a:gd name="csX4" fmla="*/ 5383 w 10766"/>
                <a:gd name="csY4" fmla="*/ 0 h 18571"/>
              </a:gdLst>
              <a:ahLst/>
              <a:cxnLst>
                <a:cxn ang="0">
                  <a:pos x="csX0" y="csY0"/>
                </a:cxn>
                <a:cxn ang="0">
                  <a:pos x="csX1" y="csY1"/>
                </a:cxn>
                <a:cxn ang="0">
                  <a:pos x="csX2" y="csY2"/>
                </a:cxn>
                <a:cxn ang="0">
                  <a:pos x="csX3" y="csY3"/>
                </a:cxn>
                <a:cxn ang="0">
                  <a:pos x="csX4" y="csY4"/>
                </a:cxn>
              </a:cxnLst>
              <a:rect l="l" t="t" r="r" b="b"/>
              <a:pathLst>
                <a:path w="10766" h="18571">
                  <a:moveTo>
                    <a:pt x="5762" y="379"/>
                  </a:moveTo>
                  <a:cubicBezTo>
                    <a:pt x="5762" y="379"/>
                    <a:pt x="8036" y="379"/>
                    <a:pt x="9552" y="379"/>
                  </a:cubicBezTo>
                  <a:cubicBezTo>
                    <a:pt x="12963" y="4927"/>
                    <a:pt x="8415" y="14402"/>
                    <a:pt x="5383" y="18571"/>
                  </a:cubicBezTo>
                  <a:cubicBezTo>
                    <a:pt x="3488" y="18571"/>
                    <a:pt x="3109" y="18571"/>
                    <a:pt x="1214" y="17434"/>
                  </a:cubicBezTo>
                  <a:cubicBezTo>
                    <a:pt x="-2197" y="13265"/>
                    <a:pt x="2351" y="3411"/>
                    <a:pt x="5383" y="0"/>
                  </a:cubicBezTo>
                  <a:close/>
                </a:path>
              </a:pathLst>
            </a:custGeom>
            <a:solidFill>
              <a:srgbClr val="C05B0F"/>
            </a:solidFill>
            <a:ln w="37845" cap="flat">
              <a:noFill/>
              <a:prstDash val="solid"/>
              <a:miter/>
            </a:ln>
          </p:spPr>
          <p:txBody>
            <a:bodyPr/>
            <a:lstStyle/>
            <a:p>
              <a:endParaRPr lang="en-PK"/>
            </a:p>
          </p:txBody>
        </p:sp>
        <p:sp>
          <p:nvSpPr>
            <p:cNvPr id="1384" name="Freeform: Shape 1383">
              <a:extLst>
                <a:ext uri="{FF2B5EF4-FFF2-40B4-BE49-F238E27FC236}">
                  <a16:creationId xmlns:a16="http://schemas.microsoft.com/office/drawing/2014/main" id="{FF27C523-5140-B76B-F6A0-42DECF30F5E9}"/>
                </a:ext>
              </a:extLst>
            </p:cNvPr>
            <p:cNvSpPr/>
            <p:nvPr/>
          </p:nvSpPr>
          <p:spPr>
            <a:xfrm>
              <a:off x="7775031" y="4583830"/>
              <a:ext cx="10795" cy="18192"/>
            </a:xfrm>
            <a:custGeom>
              <a:avLst/>
              <a:gdLst>
                <a:gd name="csX0" fmla="*/ 5331 w 10795"/>
                <a:gd name="csY0" fmla="*/ 0 h 18192"/>
                <a:gd name="csX1" fmla="*/ 5331 w 10795"/>
                <a:gd name="csY1" fmla="*/ 18192 h 18192"/>
                <a:gd name="csX2" fmla="*/ 1541 w 10795"/>
                <a:gd name="csY2" fmla="*/ 17813 h 18192"/>
                <a:gd name="csX3" fmla="*/ 5331 w 10795"/>
                <a:gd name="csY3" fmla="*/ 0 h 18192"/>
              </a:gdLst>
              <a:ahLst/>
              <a:cxnLst>
                <a:cxn ang="0">
                  <a:pos x="csX0" y="csY0"/>
                </a:cxn>
                <a:cxn ang="0">
                  <a:pos x="csX1" y="csY1"/>
                </a:cxn>
                <a:cxn ang="0">
                  <a:pos x="csX2" y="csY2"/>
                </a:cxn>
                <a:cxn ang="0">
                  <a:pos x="csX3" y="csY3"/>
                </a:cxn>
              </a:cxnLst>
              <a:rect l="l" t="t" r="r" b="b"/>
              <a:pathLst>
                <a:path w="10795" h="18192">
                  <a:moveTo>
                    <a:pt x="5331" y="0"/>
                  </a:moveTo>
                  <a:cubicBezTo>
                    <a:pt x="15943" y="1137"/>
                    <a:pt x="8363" y="13265"/>
                    <a:pt x="5331" y="18192"/>
                  </a:cubicBezTo>
                  <a:cubicBezTo>
                    <a:pt x="4194" y="18192"/>
                    <a:pt x="1920" y="18192"/>
                    <a:pt x="1541" y="17813"/>
                  </a:cubicBezTo>
                  <a:cubicBezTo>
                    <a:pt x="-3007" y="14402"/>
                    <a:pt x="3815" y="3032"/>
                    <a:pt x="5331" y="0"/>
                  </a:cubicBezTo>
                  <a:close/>
                </a:path>
              </a:pathLst>
            </a:custGeom>
            <a:solidFill>
              <a:srgbClr val="C05B0F"/>
            </a:solidFill>
            <a:ln w="37845" cap="flat">
              <a:noFill/>
              <a:prstDash val="solid"/>
              <a:miter/>
            </a:ln>
          </p:spPr>
          <p:txBody>
            <a:bodyPr/>
            <a:lstStyle/>
            <a:p>
              <a:endParaRPr lang="en-PK"/>
            </a:p>
          </p:txBody>
        </p:sp>
        <p:sp>
          <p:nvSpPr>
            <p:cNvPr id="1385" name="Freeform: Shape 1384">
              <a:extLst>
                <a:ext uri="{FF2B5EF4-FFF2-40B4-BE49-F238E27FC236}">
                  <a16:creationId xmlns:a16="http://schemas.microsoft.com/office/drawing/2014/main" id="{D16C2D55-A0C3-9722-E6A0-4AE6B4A7F5AD}"/>
                </a:ext>
              </a:extLst>
            </p:cNvPr>
            <p:cNvSpPr/>
            <p:nvPr/>
          </p:nvSpPr>
          <p:spPr>
            <a:xfrm>
              <a:off x="7795954" y="4549341"/>
              <a:ext cx="10150" cy="19708"/>
            </a:xfrm>
            <a:custGeom>
              <a:avLst/>
              <a:gdLst>
                <a:gd name="csX0" fmla="*/ 4494 w 10150"/>
                <a:gd name="csY0" fmla="*/ 0 h 19708"/>
                <a:gd name="csX1" fmla="*/ 9801 w 10150"/>
                <a:gd name="csY1" fmla="*/ 2274 h 19708"/>
                <a:gd name="csX2" fmla="*/ 5631 w 10150"/>
                <a:gd name="csY2" fmla="*/ 19708 h 19708"/>
                <a:gd name="csX3" fmla="*/ 325 w 10150"/>
                <a:gd name="csY3" fmla="*/ 16676 h 19708"/>
                <a:gd name="csX4" fmla="*/ 4873 w 10150"/>
                <a:gd name="csY4" fmla="*/ 0 h 19708"/>
              </a:gdLst>
              <a:ahLst/>
              <a:cxnLst>
                <a:cxn ang="0">
                  <a:pos x="csX0" y="csY0"/>
                </a:cxn>
                <a:cxn ang="0">
                  <a:pos x="csX1" y="csY1"/>
                </a:cxn>
                <a:cxn ang="0">
                  <a:pos x="csX2" y="csY2"/>
                </a:cxn>
                <a:cxn ang="0">
                  <a:pos x="csX3" y="csY3"/>
                </a:cxn>
                <a:cxn ang="0">
                  <a:pos x="csX4" y="csY4"/>
                </a:cxn>
              </a:cxnLst>
              <a:rect l="l" t="t" r="r" b="b"/>
              <a:pathLst>
                <a:path w="10150" h="19708">
                  <a:moveTo>
                    <a:pt x="4494" y="0"/>
                  </a:moveTo>
                  <a:cubicBezTo>
                    <a:pt x="6389" y="0"/>
                    <a:pt x="9042" y="0"/>
                    <a:pt x="9801" y="2274"/>
                  </a:cubicBezTo>
                  <a:cubicBezTo>
                    <a:pt x="11317" y="7201"/>
                    <a:pt x="7526" y="15160"/>
                    <a:pt x="5631" y="19708"/>
                  </a:cubicBezTo>
                  <a:cubicBezTo>
                    <a:pt x="3357" y="17813"/>
                    <a:pt x="704" y="18571"/>
                    <a:pt x="325" y="16676"/>
                  </a:cubicBezTo>
                  <a:cubicBezTo>
                    <a:pt x="-1191" y="12128"/>
                    <a:pt x="2978" y="3790"/>
                    <a:pt x="4873" y="0"/>
                  </a:cubicBezTo>
                  <a:close/>
                </a:path>
              </a:pathLst>
            </a:custGeom>
            <a:solidFill>
              <a:srgbClr val="C05B0F"/>
            </a:solidFill>
            <a:ln w="37845" cap="flat">
              <a:noFill/>
              <a:prstDash val="solid"/>
              <a:miter/>
            </a:ln>
          </p:spPr>
          <p:txBody>
            <a:bodyPr/>
            <a:lstStyle/>
            <a:p>
              <a:endParaRPr lang="en-PK"/>
            </a:p>
          </p:txBody>
        </p:sp>
        <p:sp>
          <p:nvSpPr>
            <p:cNvPr id="1386" name="Freeform: Shape 1385">
              <a:extLst>
                <a:ext uri="{FF2B5EF4-FFF2-40B4-BE49-F238E27FC236}">
                  <a16:creationId xmlns:a16="http://schemas.microsoft.com/office/drawing/2014/main" id="{FEE03D01-4CDE-6876-9275-9D99DEBAF6A5}"/>
                </a:ext>
              </a:extLst>
            </p:cNvPr>
            <p:cNvSpPr/>
            <p:nvPr/>
          </p:nvSpPr>
          <p:spPr>
            <a:xfrm>
              <a:off x="7774488" y="4467855"/>
              <a:ext cx="10777" cy="18950"/>
            </a:xfrm>
            <a:custGeom>
              <a:avLst/>
              <a:gdLst>
                <a:gd name="csX0" fmla="*/ 5494 w 10777"/>
                <a:gd name="csY0" fmla="*/ 0 h 18950"/>
                <a:gd name="csX1" fmla="*/ 9284 w 10777"/>
                <a:gd name="csY1" fmla="*/ 758 h 18950"/>
                <a:gd name="csX2" fmla="*/ 5873 w 10777"/>
                <a:gd name="csY2" fmla="*/ 18950 h 18950"/>
                <a:gd name="csX3" fmla="*/ 946 w 10777"/>
                <a:gd name="csY3" fmla="*/ 10612 h 18950"/>
                <a:gd name="csX4" fmla="*/ 5873 w 10777"/>
                <a:gd name="csY4" fmla="*/ 379 h 18950"/>
              </a:gdLst>
              <a:ahLst/>
              <a:cxnLst>
                <a:cxn ang="0">
                  <a:pos x="csX0" y="csY0"/>
                </a:cxn>
                <a:cxn ang="0">
                  <a:pos x="csX1" y="csY1"/>
                </a:cxn>
                <a:cxn ang="0">
                  <a:pos x="csX2" y="csY2"/>
                </a:cxn>
                <a:cxn ang="0">
                  <a:pos x="csX3" y="csY3"/>
                </a:cxn>
                <a:cxn ang="0">
                  <a:pos x="csX4" y="csY4"/>
                </a:cxn>
              </a:cxnLst>
              <a:rect l="l" t="t" r="r" b="b"/>
              <a:pathLst>
                <a:path w="10777" h="18950">
                  <a:moveTo>
                    <a:pt x="5494" y="0"/>
                  </a:moveTo>
                  <a:cubicBezTo>
                    <a:pt x="5494" y="0"/>
                    <a:pt x="7768" y="0"/>
                    <a:pt x="9284" y="758"/>
                  </a:cubicBezTo>
                  <a:cubicBezTo>
                    <a:pt x="13454" y="4927"/>
                    <a:pt x="7768" y="14402"/>
                    <a:pt x="5873" y="18950"/>
                  </a:cubicBezTo>
                  <a:cubicBezTo>
                    <a:pt x="567" y="16676"/>
                    <a:pt x="-1328" y="18950"/>
                    <a:pt x="946" y="10612"/>
                  </a:cubicBezTo>
                  <a:cubicBezTo>
                    <a:pt x="2083" y="6822"/>
                    <a:pt x="3599" y="3790"/>
                    <a:pt x="5873" y="379"/>
                  </a:cubicBezTo>
                  <a:close/>
                </a:path>
              </a:pathLst>
            </a:custGeom>
            <a:solidFill>
              <a:srgbClr val="D0701B"/>
            </a:solidFill>
            <a:ln w="37845" cap="flat">
              <a:noFill/>
              <a:prstDash val="solid"/>
              <a:miter/>
            </a:ln>
          </p:spPr>
          <p:txBody>
            <a:bodyPr/>
            <a:lstStyle/>
            <a:p>
              <a:endParaRPr lang="en-PK"/>
            </a:p>
          </p:txBody>
        </p:sp>
        <p:sp>
          <p:nvSpPr>
            <p:cNvPr id="1387" name="Freeform: Shape 1386">
              <a:extLst>
                <a:ext uri="{FF2B5EF4-FFF2-40B4-BE49-F238E27FC236}">
                  <a16:creationId xmlns:a16="http://schemas.microsoft.com/office/drawing/2014/main" id="{ECFDF402-5989-D772-1193-C22636BDCFF0}"/>
                </a:ext>
              </a:extLst>
            </p:cNvPr>
            <p:cNvSpPr/>
            <p:nvPr/>
          </p:nvSpPr>
          <p:spPr>
            <a:xfrm>
              <a:off x="7768612" y="4666075"/>
              <a:ext cx="10612" cy="18950"/>
            </a:xfrm>
            <a:custGeom>
              <a:avLst/>
              <a:gdLst>
                <a:gd name="csX0" fmla="*/ 4927 w 10612"/>
                <a:gd name="csY0" fmla="*/ 379 h 18950"/>
                <a:gd name="csX1" fmla="*/ 10612 w 10612"/>
                <a:gd name="csY1" fmla="*/ 1137 h 18950"/>
                <a:gd name="csX2" fmla="*/ 4927 w 10612"/>
                <a:gd name="csY2" fmla="*/ 18950 h 18950"/>
                <a:gd name="csX3" fmla="*/ 0 w 10612"/>
                <a:gd name="csY3" fmla="*/ 18192 h 18950"/>
                <a:gd name="csX4" fmla="*/ 5306 w 10612"/>
                <a:gd name="csY4" fmla="*/ 0 h 18950"/>
              </a:gdLst>
              <a:ahLst/>
              <a:cxnLst>
                <a:cxn ang="0">
                  <a:pos x="csX0" y="csY0"/>
                </a:cxn>
                <a:cxn ang="0">
                  <a:pos x="csX1" y="csY1"/>
                </a:cxn>
                <a:cxn ang="0">
                  <a:pos x="csX2" y="csY2"/>
                </a:cxn>
                <a:cxn ang="0">
                  <a:pos x="csX3" y="csY3"/>
                </a:cxn>
                <a:cxn ang="0">
                  <a:pos x="csX4" y="csY4"/>
                </a:cxn>
              </a:cxnLst>
              <a:rect l="l" t="t" r="r" b="b"/>
              <a:pathLst>
                <a:path w="10612" h="18950">
                  <a:moveTo>
                    <a:pt x="4927" y="379"/>
                  </a:moveTo>
                  <a:cubicBezTo>
                    <a:pt x="4927" y="379"/>
                    <a:pt x="9096" y="1137"/>
                    <a:pt x="10612" y="1137"/>
                  </a:cubicBezTo>
                  <a:cubicBezTo>
                    <a:pt x="9854" y="10233"/>
                    <a:pt x="9096" y="11370"/>
                    <a:pt x="4927" y="18950"/>
                  </a:cubicBezTo>
                  <a:cubicBezTo>
                    <a:pt x="3411" y="18950"/>
                    <a:pt x="1516" y="18571"/>
                    <a:pt x="0" y="18192"/>
                  </a:cubicBezTo>
                  <a:cubicBezTo>
                    <a:pt x="0" y="9096"/>
                    <a:pt x="1137" y="8338"/>
                    <a:pt x="5306" y="0"/>
                  </a:cubicBezTo>
                  <a:close/>
                </a:path>
              </a:pathLst>
            </a:custGeom>
            <a:solidFill>
              <a:srgbClr val="C05B0F"/>
            </a:solidFill>
            <a:ln w="37845" cap="flat">
              <a:noFill/>
              <a:prstDash val="solid"/>
              <a:miter/>
            </a:ln>
          </p:spPr>
          <p:txBody>
            <a:bodyPr/>
            <a:lstStyle/>
            <a:p>
              <a:endParaRPr lang="en-PK"/>
            </a:p>
          </p:txBody>
        </p:sp>
        <p:sp>
          <p:nvSpPr>
            <p:cNvPr id="1388" name="Freeform: Shape 1387">
              <a:extLst>
                <a:ext uri="{FF2B5EF4-FFF2-40B4-BE49-F238E27FC236}">
                  <a16:creationId xmlns:a16="http://schemas.microsoft.com/office/drawing/2014/main" id="{0314B285-471D-A79C-58A6-11444694B824}"/>
                </a:ext>
              </a:extLst>
            </p:cNvPr>
            <p:cNvSpPr/>
            <p:nvPr/>
          </p:nvSpPr>
          <p:spPr>
            <a:xfrm>
              <a:off x="7774427" y="4553889"/>
              <a:ext cx="10795" cy="18950"/>
            </a:xfrm>
            <a:custGeom>
              <a:avLst/>
              <a:gdLst>
                <a:gd name="csX0" fmla="*/ 5556 w 10795"/>
                <a:gd name="csY0" fmla="*/ 0 h 18950"/>
                <a:gd name="csX1" fmla="*/ 8588 w 10795"/>
                <a:gd name="csY1" fmla="*/ 0 h 18950"/>
                <a:gd name="csX2" fmla="*/ 5177 w 10795"/>
                <a:gd name="csY2" fmla="*/ 18950 h 18950"/>
                <a:gd name="csX3" fmla="*/ 5556 w 10795"/>
                <a:gd name="csY3" fmla="*/ 0 h 18950"/>
              </a:gdLst>
              <a:ahLst/>
              <a:cxnLst>
                <a:cxn ang="0">
                  <a:pos x="csX0" y="csY0"/>
                </a:cxn>
                <a:cxn ang="0">
                  <a:pos x="csX1" y="csY1"/>
                </a:cxn>
                <a:cxn ang="0">
                  <a:pos x="csX2" y="csY2"/>
                </a:cxn>
                <a:cxn ang="0">
                  <a:pos x="csX3" y="csY3"/>
                </a:cxn>
              </a:cxnLst>
              <a:rect l="l" t="t" r="r" b="b"/>
              <a:pathLst>
                <a:path w="10795" h="18950">
                  <a:moveTo>
                    <a:pt x="5556" y="0"/>
                  </a:moveTo>
                  <a:lnTo>
                    <a:pt x="8588" y="0"/>
                  </a:lnTo>
                  <a:cubicBezTo>
                    <a:pt x="14273" y="4169"/>
                    <a:pt x="7450" y="14781"/>
                    <a:pt x="5177" y="18950"/>
                  </a:cubicBezTo>
                  <a:cubicBezTo>
                    <a:pt x="-5057" y="17435"/>
                    <a:pt x="2523" y="5306"/>
                    <a:pt x="5556" y="0"/>
                  </a:cubicBezTo>
                  <a:close/>
                </a:path>
              </a:pathLst>
            </a:custGeom>
            <a:solidFill>
              <a:srgbClr val="C05B0F"/>
            </a:solidFill>
            <a:ln w="37845" cap="flat">
              <a:noFill/>
              <a:prstDash val="solid"/>
              <a:miter/>
            </a:ln>
          </p:spPr>
          <p:txBody>
            <a:bodyPr/>
            <a:lstStyle/>
            <a:p>
              <a:endParaRPr lang="en-PK"/>
            </a:p>
          </p:txBody>
        </p:sp>
        <p:sp>
          <p:nvSpPr>
            <p:cNvPr id="1389" name="Freeform: Shape 1388">
              <a:extLst>
                <a:ext uri="{FF2B5EF4-FFF2-40B4-BE49-F238E27FC236}">
                  <a16:creationId xmlns:a16="http://schemas.microsoft.com/office/drawing/2014/main" id="{B6677876-7536-F6BA-33AE-0475FBC45EA1}"/>
                </a:ext>
              </a:extLst>
            </p:cNvPr>
            <p:cNvSpPr/>
            <p:nvPr/>
          </p:nvSpPr>
          <p:spPr>
            <a:xfrm>
              <a:off x="7782319" y="4447009"/>
              <a:ext cx="11592" cy="17813"/>
            </a:xfrm>
            <a:custGeom>
              <a:avLst/>
              <a:gdLst>
                <a:gd name="csX0" fmla="*/ 5244 w 11592"/>
                <a:gd name="csY0" fmla="*/ 0 h 17813"/>
                <a:gd name="csX1" fmla="*/ 10171 w 11592"/>
                <a:gd name="csY1" fmla="*/ 379 h 17813"/>
                <a:gd name="csX2" fmla="*/ 5623 w 11592"/>
                <a:gd name="csY2" fmla="*/ 17055 h 17813"/>
                <a:gd name="csX3" fmla="*/ 4486 w 11592"/>
                <a:gd name="csY3" fmla="*/ 17813 h 17813"/>
                <a:gd name="csX4" fmla="*/ 696 w 11592"/>
                <a:gd name="csY4" fmla="*/ 17055 h 17813"/>
                <a:gd name="csX5" fmla="*/ 5244 w 11592"/>
                <a:gd name="csY5" fmla="*/ 0 h 17813"/>
              </a:gdLst>
              <a:ahLst/>
              <a:cxnLst>
                <a:cxn ang="0">
                  <a:pos x="csX0" y="csY0"/>
                </a:cxn>
                <a:cxn ang="0">
                  <a:pos x="csX1" y="csY1"/>
                </a:cxn>
                <a:cxn ang="0">
                  <a:pos x="csX2" y="csY2"/>
                </a:cxn>
                <a:cxn ang="0">
                  <a:pos x="csX3" y="csY3"/>
                </a:cxn>
                <a:cxn ang="0">
                  <a:pos x="csX4" y="csY4"/>
                </a:cxn>
                <a:cxn ang="0">
                  <a:pos x="csX5" y="csY5"/>
                </a:cxn>
              </a:cxnLst>
              <a:rect l="l" t="t" r="r" b="b"/>
              <a:pathLst>
                <a:path w="11592" h="17813">
                  <a:moveTo>
                    <a:pt x="5244" y="0"/>
                  </a:moveTo>
                  <a:cubicBezTo>
                    <a:pt x="7517" y="0"/>
                    <a:pt x="7897" y="0"/>
                    <a:pt x="10171" y="379"/>
                  </a:cubicBezTo>
                  <a:cubicBezTo>
                    <a:pt x="14340" y="4548"/>
                    <a:pt x="8276" y="12507"/>
                    <a:pt x="5623" y="17055"/>
                  </a:cubicBezTo>
                  <a:lnTo>
                    <a:pt x="4486" y="17813"/>
                  </a:lnTo>
                  <a:cubicBezTo>
                    <a:pt x="4486" y="17813"/>
                    <a:pt x="1833" y="17434"/>
                    <a:pt x="696" y="17055"/>
                  </a:cubicBezTo>
                  <a:cubicBezTo>
                    <a:pt x="-1958" y="13644"/>
                    <a:pt x="3727" y="3411"/>
                    <a:pt x="5244" y="0"/>
                  </a:cubicBezTo>
                  <a:close/>
                </a:path>
              </a:pathLst>
            </a:custGeom>
            <a:solidFill>
              <a:srgbClr val="C05B0F"/>
            </a:solidFill>
            <a:ln w="37845" cap="flat">
              <a:noFill/>
              <a:prstDash val="solid"/>
              <a:miter/>
            </a:ln>
          </p:spPr>
          <p:txBody>
            <a:bodyPr/>
            <a:lstStyle/>
            <a:p>
              <a:endParaRPr lang="en-PK"/>
            </a:p>
          </p:txBody>
        </p:sp>
        <p:sp>
          <p:nvSpPr>
            <p:cNvPr id="1390" name="Freeform: Shape 1389">
              <a:extLst>
                <a:ext uri="{FF2B5EF4-FFF2-40B4-BE49-F238E27FC236}">
                  <a16:creationId xmlns:a16="http://schemas.microsoft.com/office/drawing/2014/main" id="{948254C9-AF9D-8B7A-D3B2-4F92AF93D012}"/>
                </a:ext>
              </a:extLst>
            </p:cNvPr>
            <p:cNvSpPr/>
            <p:nvPr/>
          </p:nvSpPr>
          <p:spPr>
            <a:xfrm>
              <a:off x="7824739" y="4376893"/>
              <a:ext cx="10712" cy="18631"/>
            </a:xfrm>
            <a:custGeom>
              <a:avLst/>
              <a:gdLst>
                <a:gd name="csX0" fmla="*/ 6030 w 10712"/>
                <a:gd name="csY0" fmla="*/ 379 h 18631"/>
                <a:gd name="csX1" fmla="*/ 7167 w 10712"/>
                <a:gd name="csY1" fmla="*/ 379 h 18631"/>
                <a:gd name="csX2" fmla="*/ 6788 w 10712"/>
                <a:gd name="csY2" fmla="*/ 18571 h 18631"/>
                <a:gd name="csX3" fmla="*/ 6030 w 10712"/>
                <a:gd name="csY3" fmla="*/ 18571 h 18631"/>
                <a:gd name="csX4" fmla="*/ 6030 w 10712"/>
                <a:gd name="csY4" fmla="*/ 0 h 18631"/>
              </a:gdLst>
              <a:ahLst/>
              <a:cxnLst>
                <a:cxn ang="0">
                  <a:pos x="csX0" y="csY0"/>
                </a:cxn>
                <a:cxn ang="0">
                  <a:pos x="csX1" y="csY1"/>
                </a:cxn>
                <a:cxn ang="0">
                  <a:pos x="csX2" y="csY2"/>
                </a:cxn>
                <a:cxn ang="0">
                  <a:pos x="csX3" y="csY3"/>
                </a:cxn>
                <a:cxn ang="0">
                  <a:pos x="csX4" y="csY4"/>
                </a:cxn>
              </a:cxnLst>
              <a:rect l="l" t="t" r="r" b="b"/>
              <a:pathLst>
                <a:path w="10712" h="18631">
                  <a:moveTo>
                    <a:pt x="6030" y="379"/>
                  </a:moveTo>
                  <a:cubicBezTo>
                    <a:pt x="6030" y="379"/>
                    <a:pt x="6788" y="379"/>
                    <a:pt x="7167" y="379"/>
                  </a:cubicBezTo>
                  <a:cubicBezTo>
                    <a:pt x="14368" y="3411"/>
                    <a:pt x="8683" y="14023"/>
                    <a:pt x="6788" y="18571"/>
                  </a:cubicBezTo>
                  <a:lnTo>
                    <a:pt x="6030" y="18571"/>
                  </a:lnTo>
                  <a:cubicBezTo>
                    <a:pt x="-6098" y="19708"/>
                    <a:pt x="3377" y="4548"/>
                    <a:pt x="6030" y="0"/>
                  </a:cubicBezTo>
                  <a:close/>
                </a:path>
              </a:pathLst>
            </a:custGeom>
            <a:solidFill>
              <a:srgbClr val="C05B0F"/>
            </a:solidFill>
            <a:ln w="37845" cap="flat">
              <a:noFill/>
              <a:prstDash val="solid"/>
              <a:miter/>
            </a:ln>
          </p:spPr>
          <p:txBody>
            <a:bodyPr/>
            <a:lstStyle/>
            <a:p>
              <a:endParaRPr lang="en-PK"/>
            </a:p>
          </p:txBody>
        </p:sp>
        <p:sp>
          <p:nvSpPr>
            <p:cNvPr id="1391" name="Freeform: Shape 1390">
              <a:extLst>
                <a:ext uri="{FF2B5EF4-FFF2-40B4-BE49-F238E27FC236}">
                  <a16:creationId xmlns:a16="http://schemas.microsoft.com/office/drawing/2014/main" id="{598E6054-60F3-BF8B-198A-6D9DD3B2A56D}"/>
                </a:ext>
              </a:extLst>
            </p:cNvPr>
            <p:cNvSpPr/>
            <p:nvPr/>
          </p:nvSpPr>
          <p:spPr>
            <a:xfrm>
              <a:off x="7809244" y="4566775"/>
              <a:ext cx="10307" cy="19329"/>
            </a:xfrm>
            <a:custGeom>
              <a:avLst/>
              <a:gdLst>
                <a:gd name="csX0" fmla="*/ 6744 w 10307"/>
                <a:gd name="csY0" fmla="*/ 379 h 19329"/>
                <a:gd name="csX1" fmla="*/ 9776 w 10307"/>
                <a:gd name="csY1" fmla="*/ 1516 h 19329"/>
                <a:gd name="csX2" fmla="*/ 3333 w 10307"/>
                <a:gd name="csY2" fmla="*/ 19329 h 19329"/>
                <a:gd name="csX3" fmla="*/ 680 w 10307"/>
                <a:gd name="csY3" fmla="*/ 17434 h 19329"/>
                <a:gd name="csX4" fmla="*/ 6744 w 10307"/>
                <a:gd name="csY4" fmla="*/ 0 h 19329"/>
              </a:gdLst>
              <a:ahLst/>
              <a:cxnLst>
                <a:cxn ang="0">
                  <a:pos x="csX0" y="csY0"/>
                </a:cxn>
                <a:cxn ang="0">
                  <a:pos x="csX1" y="csY1"/>
                </a:cxn>
                <a:cxn ang="0">
                  <a:pos x="csX2" y="csY2"/>
                </a:cxn>
                <a:cxn ang="0">
                  <a:pos x="csX3" y="csY3"/>
                </a:cxn>
                <a:cxn ang="0">
                  <a:pos x="csX4" y="csY4"/>
                </a:cxn>
              </a:cxnLst>
              <a:rect l="l" t="t" r="r" b="b"/>
              <a:pathLst>
                <a:path w="10307" h="19329">
                  <a:moveTo>
                    <a:pt x="6744" y="379"/>
                  </a:moveTo>
                  <a:cubicBezTo>
                    <a:pt x="6744" y="379"/>
                    <a:pt x="8639" y="379"/>
                    <a:pt x="9776" y="1516"/>
                  </a:cubicBezTo>
                  <a:cubicBezTo>
                    <a:pt x="11671" y="6822"/>
                    <a:pt x="8260" y="17434"/>
                    <a:pt x="3333" y="19329"/>
                  </a:cubicBezTo>
                  <a:cubicBezTo>
                    <a:pt x="2196" y="18950"/>
                    <a:pt x="1059" y="18571"/>
                    <a:pt x="680" y="17434"/>
                  </a:cubicBezTo>
                  <a:cubicBezTo>
                    <a:pt x="-1594" y="12886"/>
                    <a:pt x="2196" y="2274"/>
                    <a:pt x="6744" y="0"/>
                  </a:cubicBezTo>
                  <a:close/>
                </a:path>
              </a:pathLst>
            </a:custGeom>
            <a:solidFill>
              <a:srgbClr val="C05B0F"/>
            </a:solidFill>
            <a:ln w="37845" cap="flat">
              <a:noFill/>
              <a:prstDash val="solid"/>
              <a:miter/>
            </a:ln>
          </p:spPr>
          <p:txBody>
            <a:bodyPr/>
            <a:lstStyle/>
            <a:p>
              <a:endParaRPr lang="en-PK"/>
            </a:p>
          </p:txBody>
        </p:sp>
        <p:sp>
          <p:nvSpPr>
            <p:cNvPr id="1392" name="Freeform: Shape 1391">
              <a:extLst>
                <a:ext uri="{FF2B5EF4-FFF2-40B4-BE49-F238E27FC236}">
                  <a16:creationId xmlns:a16="http://schemas.microsoft.com/office/drawing/2014/main" id="{87B5D52C-5CE5-FA15-8405-66B4A74E128F}"/>
                </a:ext>
              </a:extLst>
            </p:cNvPr>
            <p:cNvSpPr/>
            <p:nvPr/>
          </p:nvSpPr>
          <p:spPr>
            <a:xfrm>
              <a:off x="7775400" y="4675550"/>
              <a:ext cx="10823" cy="18571"/>
            </a:xfrm>
            <a:custGeom>
              <a:avLst/>
              <a:gdLst>
                <a:gd name="csX0" fmla="*/ 4961 w 10823"/>
                <a:gd name="csY0" fmla="*/ 0 h 18571"/>
                <a:gd name="csX1" fmla="*/ 9130 w 10823"/>
                <a:gd name="csY1" fmla="*/ 758 h 18571"/>
                <a:gd name="csX2" fmla="*/ 4961 w 10823"/>
                <a:gd name="csY2" fmla="*/ 18571 h 18571"/>
                <a:gd name="csX3" fmla="*/ 1929 w 10823"/>
                <a:gd name="csY3" fmla="*/ 17813 h 18571"/>
                <a:gd name="csX4" fmla="*/ 4961 w 10823"/>
                <a:gd name="csY4" fmla="*/ 0 h 18571"/>
              </a:gdLst>
              <a:ahLst/>
              <a:cxnLst>
                <a:cxn ang="0">
                  <a:pos x="csX0" y="csY0"/>
                </a:cxn>
                <a:cxn ang="0">
                  <a:pos x="csX1" y="csY1"/>
                </a:cxn>
                <a:cxn ang="0">
                  <a:pos x="csX2" y="csY2"/>
                </a:cxn>
                <a:cxn ang="0">
                  <a:pos x="csX3" y="csY3"/>
                </a:cxn>
                <a:cxn ang="0">
                  <a:pos x="csX4" y="csY4"/>
                </a:cxn>
              </a:cxnLst>
              <a:rect l="l" t="t" r="r" b="b"/>
              <a:pathLst>
                <a:path w="10823" h="18571">
                  <a:moveTo>
                    <a:pt x="4961" y="0"/>
                  </a:moveTo>
                  <a:cubicBezTo>
                    <a:pt x="4961" y="0"/>
                    <a:pt x="8372" y="0"/>
                    <a:pt x="9130" y="758"/>
                  </a:cubicBezTo>
                  <a:cubicBezTo>
                    <a:pt x="14057" y="5306"/>
                    <a:pt x="6856" y="15160"/>
                    <a:pt x="4961" y="18571"/>
                  </a:cubicBezTo>
                  <a:cubicBezTo>
                    <a:pt x="4582" y="18571"/>
                    <a:pt x="2308" y="18192"/>
                    <a:pt x="1929" y="17813"/>
                  </a:cubicBezTo>
                  <a:cubicBezTo>
                    <a:pt x="-3377" y="15160"/>
                    <a:pt x="3824" y="3032"/>
                    <a:pt x="4961" y="0"/>
                  </a:cubicBezTo>
                  <a:close/>
                </a:path>
              </a:pathLst>
            </a:custGeom>
            <a:solidFill>
              <a:srgbClr val="C05B0F"/>
            </a:solidFill>
            <a:ln w="37845" cap="flat">
              <a:noFill/>
              <a:prstDash val="solid"/>
              <a:miter/>
            </a:ln>
          </p:spPr>
          <p:txBody>
            <a:bodyPr/>
            <a:lstStyle/>
            <a:p>
              <a:endParaRPr lang="en-PK"/>
            </a:p>
          </p:txBody>
        </p:sp>
        <p:sp>
          <p:nvSpPr>
            <p:cNvPr id="1393" name="Freeform: Shape 1392">
              <a:extLst>
                <a:ext uri="{FF2B5EF4-FFF2-40B4-BE49-F238E27FC236}">
                  <a16:creationId xmlns:a16="http://schemas.microsoft.com/office/drawing/2014/main" id="{9C8C4AA7-B30E-128E-7777-6E9A1728EA35}"/>
                </a:ext>
              </a:extLst>
            </p:cNvPr>
            <p:cNvSpPr/>
            <p:nvPr/>
          </p:nvSpPr>
          <p:spPr>
            <a:xfrm>
              <a:off x="7774730" y="4614523"/>
              <a:ext cx="10994" cy="18199"/>
            </a:xfrm>
            <a:custGeom>
              <a:avLst/>
              <a:gdLst>
                <a:gd name="csX0" fmla="*/ 5631 w 10994"/>
                <a:gd name="csY0" fmla="*/ 8 h 18199"/>
                <a:gd name="csX1" fmla="*/ 5631 w 10994"/>
                <a:gd name="csY1" fmla="*/ 18200 h 18199"/>
                <a:gd name="csX2" fmla="*/ 5631 w 10994"/>
                <a:gd name="csY2" fmla="*/ 8 h 18199"/>
              </a:gdLst>
              <a:ahLst/>
              <a:cxnLst>
                <a:cxn ang="0">
                  <a:pos x="csX0" y="csY0"/>
                </a:cxn>
                <a:cxn ang="0">
                  <a:pos x="csX1" y="csY1"/>
                </a:cxn>
                <a:cxn ang="0">
                  <a:pos x="csX2" y="csY2"/>
                </a:cxn>
              </a:cxnLst>
              <a:rect l="l" t="t" r="r" b="b"/>
              <a:pathLst>
                <a:path w="10994" h="18199">
                  <a:moveTo>
                    <a:pt x="5631" y="8"/>
                  </a:moveTo>
                  <a:cubicBezTo>
                    <a:pt x="16243" y="-372"/>
                    <a:pt x="8284" y="13652"/>
                    <a:pt x="5631" y="18200"/>
                  </a:cubicBezTo>
                  <a:cubicBezTo>
                    <a:pt x="-5360" y="17821"/>
                    <a:pt x="2599" y="5314"/>
                    <a:pt x="5631" y="8"/>
                  </a:cubicBezTo>
                  <a:close/>
                </a:path>
              </a:pathLst>
            </a:custGeom>
            <a:solidFill>
              <a:srgbClr val="C05B0F"/>
            </a:solidFill>
            <a:ln w="37845" cap="flat">
              <a:noFill/>
              <a:prstDash val="solid"/>
              <a:miter/>
            </a:ln>
          </p:spPr>
          <p:txBody>
            <a:bodyPr/>
            <a:lstStyle/>
            <a:p>
              <a:endParaRPr lang="en-PK"/>
            </a:p>
          </p:txBody>
        </p:sp>
        <p:sp>
          <p:nvSpPr>
            <p:cNvPr id="1394" name="Freeform: Shape 1393">
              <a:extLst>
                <a:ext uri="{FF2B5EF4-FFF2-40B4-BE49-F238E27FC236}">
                  <a16:creationId xmlns:a16="http://schemas.microsoft.com/office/drawing/2014/main" id="{037F699C-E417-AE43-5512-89FB823EC336}"/>
                </a:ext>
              </a:extLst>
            </p:cNvPr>
            <p:cNvSpPr/>
            <p:nvPr/>
          </p:nvSpPr>
          <p:spPr>
            <a:xfrm>
              <a:off x="7809833" y="4657737"/>
              <a:ext cx="11082" cy="18571"/>
            </a:xfrm>
            <a:custGeom>
              <a:avLst/>
              <a:gdLst>
                <a:gd name="csX0" fmla="*/ 5776 w 11082"/>
                <a:gd name="csY0" fmla="*/ 0 h 18571"/>
                <a:gd name="csX1" fmla="*/ 11082 w 11082"/>
                <a:gd name="csY1" fmla="*/ 1516 h 18571"/>
                <a:gd name="csX2" fmla="*/ 10703 w 11082"/>
                <a:gd name="csY2" fmla="*/ 5306 h 18571"/>
                <a:gd name="csX3" fmla="*/ 6155 w 11082"/>
                <a:gd name="csY3" fmla="*/ 18571 h 18571"/>
                <a:gd name="csX4" fmla="*/ 2365 w 11082"/>
                <a:gd name="csY4" fmla="*/ 18571 h 18571"/>
                <a:gd name="csX5" fmla="*/ 6155 w 11082"/>
                <a:gd name="csY5" fmla="*/ 379 h 18571"/>
              </a:gdLst>
              <a:ahLst/>
              <a:cxnLst>
                <a:cxn ang="0">
                  <a:pos x="csX0" y="csY0"/>
                </a:cxn>
                <a:cxn ang="0">
                  <a:pos x="csX1" y="csY1"/>
                </a:cxn>
                <a:cxn ang="0">
                  <a:pos x="csX2" y="csY2"/>
                </a:cxn>
                <a:cxn ang="0">
                  <a:pos x="csX3" y="csY3"/>
                </a:cxn>
                <a:cxn ang="0">
                  <a:pos x="csX4" y="csY4"/>
                </a:cxn>
                <a:cxn ang="0">
                  <a:pos x="csX5" y="csY5"/>
                </a:cxn>
              </a:cxnLst>
              <a:rect l="l" t="t" r="r" b="b"/>
              <a:pathLst>
                <a:path w="11082" h="18571">
                  <a:moveTo>
                    <a:pt x="5776" y="0"/>
                  </a:moveTo>
                  <a:lnTo>
                    <a:pt x="11082" y="1516"/>
                  </a:lnTo>
                  <a:cubicBezTo>
                    <a:pt x="11082" y="1516"/>
                    <a:pt x="11082" y="3790"/>
                    <a:pt x="10703" y="5306"/>
                  </a:cubicBezTo>
                  <a:cubicBezTo>
                    <a:pt x="10324" y="7959"/>
                    <a:pt x="8050" y="17055"/>
                    <a:pt x="6155" y="18571"/>
                  </a:cubicBezTo>
                  <a:lnTo>
                    <a:pt x="2365" y="18571"/>
                  </a:lnTo>
                  <a:cubicBezTo>
                    <a:pt x="-3699" y="14402"/>
                    <a:pt x="3502" y="4548"/>
                    <a:pt x="6155" y="379"/>
                  </a:cubicBezTo>
                  <a:close/>
                </a:path>
              </a:pathLst>
            </a:custGeom>
            <a:solidFill>
              <a:srgbClr val="C05B0F"/>
            </a:solidFill>
            <a:ln w="37845" cap="flat">
              <a:noFill/>
              <a:prstDash val="solid"/>
              <a:miter/>
            </a:ln>
          </p:spPr>
          <p:txBody>
            <a:bodyPr/>
            <a:lstStyle/>
            <a:p>
              <a:endParaRPr lang="en-PK"/>
            </a:p>
          </p:txBody>
        </p:sp>
        <p:sp>
          <p:nvSpPr>
            <p:cNvPr id="1395" name="Freeform: Shape 1394">
              <a:extLst>
                <a:ext uri="{FF2B5EF4-FFF2-40B4-BE49-F238E27FC236}">
                  <a16:creationId xmlns:a16="http://schemas.microsoft.com/office/drawing/2014/main" id="{ACE7586A-9822-8FA3-1608-122C9C84982D}"/>
                </a:ext>
              </a:extLst>
            </p:cNvPr>
            <p:cNvSpPr/>
            <p:nvPr/>
          </p:nvSpPr>
          <p:spPr>
            <a:xfrm>
              <a:off x="7827873" y="4468992"/>
              <a:ext cx="9976" cy="18950"/>
            </a:xfrm>
            <a:custGeom>
              <a:avLst/>
              <a:gdLst>
                <a:gd name="csX0" fmla="*/ 4412 w 9976"/>
                <a:gd name="csY0" fmla="*/ 0 h 18950"/>
                <a:gd name="csX1" fmla="*/ 8582 w 9976"/>
                <a:gd name="csY1" fmla="*/ 0 h 18950"/>
                <a:gd name="csX2" fmla="*/ 5549 w 9976"/>
                <a:gd name="csY2" fmla="*/ 18950 h 18950"/>
                <a:gd name="csX3" fmla="*/ 1380 w 9976"/>
                <a:gd name="csY3" fmla="*/ 17434 h 18950"/>
                <a:gd name="csX4" fmla="*/ 622 w 9976"/>
                <a:gd name="csY4" fmla="*/ 17434 h 18950"/>
                <a:gd name="csX5" fmla="*/ 4792 w 9976"/>
                <a:gd name="csY5" fmla="*/ 0 h 18950"/>
              </a:gdLst>
              <a:ahLst/>
              <a:cxnLst>
                <a:cxn ang="0">
                  <a:pos x="csX0" y="csY0"/>
                </a:cxn>
                <a:cxn ang="0">
                  <a:pos x="csX1" y="csY1"/>
                </a:cxn>
                <a:cxn ang="0">
                  <a:pos x="csX2" y="csY2"/>
                </a:cxn>
                <a:cxn ang="0">
                  <a:pos x="csX3" y="csY3"/>
                </a:cxn>
                <a:cxn ang="0">
                  <a:pos x="csX4" y="csY4"/>
                </a:cxn>
                <a:cxn ang="0">
                  <a:pos x="csX5" y="csY5"/>
                </a:cxn>
              </a:cxnLst>
              <a:rect l="l" t="t" r="r" b="b"/>
              <a:pathLst>
                <a:path w="9976" h="18950">
                  <a:moveTo>
                    <a:pt x="4412" y="0"/>
                  </a:moveTo>
                  <a:lnTo>
                    <a:pt x="8582" y="0"/>
                  </a:lnTo>
                  <a:cubicBezTo>
                    <a:pt x="12372" y="3411"/>
                    <a:pt x="7445" y="15918"/>
                    <a:pt x="5549" y="18950"/>
                  </a:cubicBezTo>
                  <a:cubicBezTo>
                    <a:pt x="4033" y="17434"/>
                    <a:pt x="3275" y="17813"/>
                    <a:pt x="1380" y="17434"/>
                  </a:cubicBezTo>
                  <a:lnTo>
                    <a:pt x="622" y="17434"/>
                  </a:lnTo>
                  <a:cubicBezTo>
                    <a:pt x="-1652" y="13644"/>
                    <a:pt x="2896" y="3411"/>
                    <a:pt x="4792" y="0"/>
                  </a:cubicBezTo>
                  <a:close/>
                </a:path>
              </a:pathLst>
            </a:custGeom>
            <a:solidFill>
              <a:srgbClr val="C05B0F"/>
            </a:solidFill>
            <a:ln w="37845" cap="flat">
              <a:noFill/>
              <a:prstDash val="solid"/>
              <a:miter/>
            </a:ln>
          </p:spPr>
          <p:txBody>
            <a:bodyPr/>
            <a:lstStyle/>
            <a:p>
              <a:endParaRPr lang="en-PK"/>
            </a:p>
          </p:txBody>
        </p:sp>
        <p:sp>
          <p:nvSpPr>
            <p:cNvPr id="1396" name="Freeform: Shape 1395">
              <a:extLst>
                <a:ext uri="{FF2B5EF4-FFF2-40B4-BE49-F238E27FC236}">
                  <a16:creationId xmlns:a16="http://schemas.microsoft.com/office/drawing/2014/main" id="{08FDFE4D-AF1A-145C-5A46-AC75F194F467}"/>
                </a:ext>
              </a:extLst>
            </p:cNvPr>
            <p:cNvSpPr/>
            <p:nvPr/>
          </p:nvSpPr>
          <p:spPr>
            <a:xfrm>
              <a:off x="7830370" y="4591316"/>
              <a:ext cx="10252" cy="18666"/>
            </a:xfrm>
            <a:custGeom>
              <a:avLst/>
              <a:gdLst>
                <a:gd name="csX0" fmla="*/ 9116 w 10252"/>
                <a:gd name="csY0" fmla="*/ 9570 h 18666"/>
                <a:gd name="csX1" fmla="*/ 4947 w 10252"/>
                <a:gd name="csY1" fmla="*/ 18666 h 18666"/>
                <a:gd name="csX2" fmla="*/ 399 w 10252"/>
                <a:gd name="csY2" fmla="*/ 17529 h 18666"/>
                <a:gd name="csX3" fmla="*/ 5705 w 10252"/>
                <a:gd name="csY3" fmla="*/ 95 h 18666"/>
                <a:gd name="csX4" fmla="*/ 10253 w 10252"/>
                <a:gd name="csY4" fmla="*/ 474 h 18666"/>
                <a:gd name="csX5" fmla="*/ 10253 w 10252"/>
                <a:gd name="csY5" fmla="*/ 1990 h 18666"/>
                <a:gd name="csX6" fmla="*/ 9116 w 10252"/>
                <a:gd name="csY6" fmla="*/ 9191 h 18666"/>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0252" h="18666">
                  <a:moveTo>
                    <a:pt x="9116" y="9570"/>
                  </a:moveTo>
                  <a:cubicBezTo>
                    <a:pt x="8358" y="11844"/>
                    <a:pt x="6463" y="17529"/>
                    <a:pt x="4947" y="18666"/>
                  </a:cubicBezTo>
                  <a:cubicBezTo>
                    <a:pt x="2294" y="18666"/>
                    <a:pt x="2294" y="18666"/>
                    <a:pt x="399" y="17529"/>
                  </a:cubicBezTo>
                  <a:cubicBezTo>
                    <a:pt x="-1117" y="13360"/>
                    <a:pt x="1915" y="1990"/>
                    <a:pt x="5705" y="95"/>
                  </a:cubicBezTo>
                  <a:cubicBezTo>
                    <a:pt x="7600" y="95"/>
                    <a:pt x="8737" y="-284"/>
                    <a:pt x="10253" y="474"/>
                  </a:cubicBezTo>
                  <a:lnTo>
                    <a:pt x="10253" y="1990"/>
                  </a:lnTo>
                  <a:cubicBezTo>
                    <a:pt x="10253" y="4264"/>
                    <a:pt x="9874" y="6917"/>
                    <a:pt x="9116" y="9191"/>
                  </a:cubicBezTo>
                  <a:close/>
                </a:path>
              </a:pathLst>
            </a:custGeom>
            <a:solidFill>
              <a:srgbClr val="C05B0F"/>
            </a:solidFill>
            <a:ln w="37845" cap="flat">
              <a:noFill/>
              <a:prstDash val="solid"/>
              <a:miter/>
            </a:ln>
          </p:spPr>
          <p:txBody>
            <a:bodyPr/>
            <a:lstStyle/>
            <a:p>
              <a:endParaRPr lang="en-PK"/>
            </a:p>
          </p:txBody>
        </p:sp>
        <p:sp>
          <p:nvSpPr>
            <p:cNvPr id="1397" name="Freeform: Shape 1396">
              <a:extLst>
                <a:ext uri="{FF2B5EF4-FFF2-40B4-BE49-F238E27FC236}">
                  <a16:creationId xmlns:a16="http://schemas.microsoft.com/office/drawing/2014/main" id="{5E20F3B2-A65D-49E5-0695-161EB8744400}"/>
                </a:ext>
              </a:extLst>
            </p:cNvPr>
            <p:cNvSpPr/>
            <p:nvPr/>
          </p:nvSpPr>
          <p:spPr>
            <a:xfrm>
              <a:off x="7809201" y="4597475"/>
              <a:ext cx="10711" cy="18192"/>
            </a:xfrm>
            <a:custGeom>
              <a:avLst/>
              <a:gdLst>
                <a:gd name="csX0" fmla="*/ 6029 w 10711"/>
                <a:gd name="csY0" fmla="*/ 0 h 18192"/>
                <a:gd name="csX1" fmla="*/ 10198 w 10711"/>
                <a:gd name="csY1" fmla="*/ 1137 h 18192"/>
                <a:gd name="csX2" fmla="*/ 6029 w 10711"/>
                <a:gd name="csY2" fmla="*/ 18192 h 18192"/>
                <a:gd name="csX3" fmla="*/ 1481 w 10711"/>
                <a:gd name="csY3" fmla="*/ 17813 h 18192"/>
                <a:gd name="csX4" fmla="*/ 5650 w 10711"/>
                <a:gd name="csY4" fmla="*/ 0 h 18192"/>
              </a:gdLst>
              <a:ahLst/>
              <a:cxnLst>
                <a:cxn ang="0">
                  <a:pos x="csX0" y="csY0"/>
                </a:cxn>
                <a:cxn ang="0">
                  <a:pos x="csX1" y="csY1"/>
                </a:cxn>
                <a:cxn ang="0">
                  <a:pos x="csX2" y="csY2"/>
                </a:cxn>
                <a:cxn ang="0">
                  <a:pos x="csX3" y="csY3"/>
                </a:cxn>
                <a:cxn ang="0">
                  <a:pos x="csX4" y="csY4"/>
                </a:cxn>
              </a:cxnLst>
              <a:rect l="l" t="t" r="r" b="b"/>
              <a:pathLst>
                <a:path w="10711" h="18192">
                  <a:moveTo>
                    <a:pt x="6029" y="0"/>
                  </a:moveTo>
                  <a:cubicBezTo>
                    <a:pt x="8303" y="0"/>
                    <a:pt x="9061" y="0"/>
                    <a:pt x="10198" y="1137"/>
                  </a:cubicBezTo>
                  <a:cubicBezTo>
                    <a:pt x="12093" y="6443"/>
                    <a:pt x="8303" y="12886"/>
                    <a:pt x="6029" y="18192"/>
                  </a:cubicBezTo>
                  <a:cubicBezTo>
                    <a:pt x="4134" y="18192"/>
                    <a:pt x="3376" y="18192"/>
                    <a:pt x="1481" y="17813"/>
                  </a:cubicBezTo>
                  <a:cubicBezTo>
                    <a:pt x="-2688" y="13265"/>
                    <a:pt x="2997" y="4169"/>
                    <a:pt x="5650" y="0"/>
                  </a:cubicBezTo>
                  <a:close/>
                </a:path>
              </a:pathLst>
            </a:custGeom>
            <a:solidFill>
              <a:srgbClr val="C05B0F"/>
            </a:solidFill>
            <a:ln w="37845" cap="flat">
              <a:noFill/>
              <a:prstDash val="solid"/>
              <a:miter/>
            </a:ln>
          </p:spPr>
          <p:txBody>
            <a:bodyPr/>
            <a:lstStyle/>
            <a:p>
              <a:endParaRPr lang="en-PK"/>
            </a:p>
          </p:txBody>
        </p:sp>
        <p:sp>
          <p:nvSpPr>
            <p:cNvPr id="1398" name="Freeform: Shape 1397">
              <a:extLst>
                <a:ext uri="{FF2B5EF4-FFF2-40B4-BE49-F238E27FC236}">
                  <a16:creationId xmlns:a16="http://schemas.microsoft.com/office/drawing/2014/main" id="{95D24AEA-C6EC-3AFA-1923-0F816017E8CD}"/>
                </a:ext>
              </a:extLst>
            </p:cNvPr>
            <p:cNvSpPr/>
            <p:nvPr/>
          </p:nvSpPr>
          <p:spPr>
            <a:xfrm>
              <a:off x="7795481" y="4579661"/>
              <a:ext cx="11031" cy="18950"/>
            </a:xfrm>
            <a:custGeom>
              <a:avLst/>
              <a:gdLst>
                <a:gd name="csX0" fmla="*/ 5346 w 11031"/>
                <a:gd name="csY0" fmla="*/ 379 h 18950"/>
                <a:gd name="csX1" fmla="*/ 11031 w 11031"/>
                <a:gd name="csY1" fmla="*/ 1895 h 18950"/>
                <a:gd name="csX2" fmla="*/ 6104 w 11031"/>
                <a:gd name="csY2" fmla="*/ 18950 h 18950"/>
                <a:gd name="csX3" fmla="*/ 1177 w 11031"/>
                <a:gd name="csY3" fmla="*/ 17434 h 18950"/>
                <a:gd name="csX4" fmla="*/ 5346 w 11031"/>
                <a:gd name="csY4" fmla="*/ 0 h 18950"/>
              </a:gdLst>
              <a:ahLst/>
              <a:cxnLst>
                <a:cxn ang="0">
                  <a:pos x="csX0" y="csY0"/>
                </a:cxn>
                <a:cxn ang="0">
                  <a:pos x="csX1" y="csY1"/>
                </a:cxn>
                <a:cxn ang="0">
                  <a:pos x="csX2" y="csY2"/>
                </a:cxn>
                <a:cxn ang="0">
                  <a:pos x="csX3" y="csY3"/>
                </a:cxn>
                <a:cxn ang="0">
                  <a:pos x="csX4" y="csY4"/>
                </a:cxn>
              </a:cxnLst>
              <a:rect l="l" t="t" r="r" b="b"/>
              <a:pathLst>
                <a:path w="11031" h="18950">
                  <a:moveTo>
                    <a:pt x="5346" y="379"/>
                  </a:moveTo>
                  <a:cubicBezTo>
                    <a:pt x="5346" y="379"/>
                    <a:pt x="9515" y="1516"/>
                    <a:pt x="11031" y="1895"/>
                  </a:cubicBezTo>
                  <a:cubicBezTo>
                    <a:pt x="10273" y="9475"/>
                    <a:pt x="8757" y="12128"/>
                    <a:pt x="6104" y="18950"/>
                  </a:cubicBezTo>
                  <a:cubicBezTo>
                    <a:pt x="4967" y="18192"/>
                    <a:pt x="1935" y="17813"/>
                    <a:pt x="1177" y="17434"/>
                  </a:cubicBezTo>
                  <a:cubicBezTo>
                    <a:pt x="-2613" y="14402"/>
                    <a:pt x="3830" y="2653"/>
                    <a:pt x="5346" y="0"/>
                  </a:cubicBezTo>
                  <a:close/>
                </a:path>
              </a:pathLst>
            </a:custGeom>
            <a:solidFill>
              <a:srgbClr val="C05B0F"/>
            </a:solidFill>
            <a:ln w="37845" cap="flat">
              <a:noFill/>
              <a:prstDash val="solid"/>
              <a:miter/>
            </a:ln>
          </p:spPr>
          <p:txBody>
            <a:bodyPr/>
            <a:lstStyle/>
            <a:p>
              <a:endParaRPr lang="en-PK"/>
            </a:p>
          </p:txBody>
        </p:sp>
        <p:sp>
          <p:nvSpPr>
            <p:cNvPr id="1399" name="Freeform: Shape 1398">
              <a:extLst>
                <a:ext uri="{FF2B5EF4-FFF2-40B4-BE49-F238E27FC236}">
                  <a16:creationId xmlns:a16="http://schemas.microsoft.com/office/drawing/2014/main" id="{0120D2DD-C6EE-6D4D-E2BD-6BF4FC997E38}"/>
                </a:ext>
              </a:extLst>
            </p:cNvPr>
            <p:cNvSpPr/>
            <p:nvPr/>
          </p:nvSpPr>
          <p:spPr>
            <a:xfrm>
              <a:off x="7809198" y="4627795"/>
              <a:ext cx="10926" cy="18192"/>
            </a:xfrm>
            <a:custGeom>
              <a:avLst/>
              <a:gdLst>
                <a:gd name="csX0" fmla="*/ 6032 w 10926"/>
                <a:gd name="csY0" fmla="*/ 0 h 18192"/>
                <a:gd name="csX1" fmla="*/ 10580 w 10926"/>
                <a:gd name="csY1" fmla="*/ 1137 h 18192"/>
                <a:gd name="csX2" fmla="*/ 5653 w 10926"/>
                <a:gd name="csY2" fmla="*/ 18192 h 18192"/>
                <a:gd name="csX3" fmla="*/ 1863 w 10926"/>
                <a:gd name="csY3" fmla="*/ 18192 h 18192"/>
                <a:gd name="csX4" fmla="*/ 6032 w 10926"/>
                <a:gd name="csY4" fmla="*/ 0 h 18192"/>
              </a:gdLst>
              <a:ahLst/>
              <a:cxnLst>
                <a:cxn ang="0">
                  <a:pos x="csX0" y="csY0"/>
                </a:cxn>
                <a:cxn ang="0">
                  <a:pos x="csX1" y="csY1"/>
                </a:cxn>
                <a:cxn ang="0">
                  <a:pos x="csX2" y="csY2"/>
                </a:cxn>
                <a:cxn ang="0">
                  <a:pos x="csX3" y="csY3"/>
                </a:cxn>
                <a:cxn ang="0">
                  <a:pos x="csX4" y="csY4"/>
                </a:cxn>
              </a:cxnLst>
              <a:rect l="l" t="t" r="r" b="b"/>
              <a:pathLst>
                <a:path w="10926" h="18192">
                  <a:moveTo>
                    <a:pt x="6032" y="0"/>
                  </a:moveTo>
                  <a:cubicBezTo>
                    <a:pt x="6032" y="0"/>
                    <a:pt x="9443" y="0"/>
                    <a:pt x="10580" y="1137"/>
                  </a:cubicBezTo>
                  <a:cubicBezTo>
                    <a:pt x="12096" y="5306"/>
                    <a:pt x="8306" y="14781"/>
                    <a:pt x="5653" y="18192"/>
                  </a:cubicBezTo>
                  <a:cubicBezTo>
                    <a:pt x="4137" y="18192"/>
                    <a:pt x="3379" y="18192"/>
                    <a:pt x="1863" y="18192"/>
                  </a:cubicBezTo>
                  <a:cubicBezTo>
                    <a:pt x="-3064" y="13644"/>
                    <a:pt x="3000" y="4548"/>
                    <a:pt x="6032" y="0"/>
                  </a:cubicBezTo>
                  <a:close/>
                </a:path>
              </a:pathLst>
            </a:custGeom>
            <a:solidFill>
              <a:srgbClr val="C05B0F"/>
            </a:solidFill>
            <a:ln w="37845" cap="flat">
              <a:noFill/>
              <a:prstDash val="solid"/>
              <a:miter/>
            </a:ln>
          </p:spPr>
          <p:txBody>
            <a:bodyPr/>
            <a:lstStyle/>
            <a:p>
              <a:endParaRPr lang="en-PK"/>
            </a:p>
          </p:txBody>
        </p:sp>
        <p:sp>
          <p:nvSpPr>
            <p:cNvPr id="1400" name="Freeform: Shape 1399">
              <a:extLst>
                <a:ext uri="{FF2B5EF4-FFF2-40B4-BE49-F238E27FC236}">
                  <a16:creationId xmlns:a16="http://schemas.microsoft.com/office/drawing/2014/main" id="{4F2E6A2C-5866-EDAA-75A5-30B524461CA4}"/>
                </a:ext>
              </a:extLst>
            </p:cNvPr>
            <p:cNvSpPr/>
            <p:nvPr/>
          </p:nvSpPr>
          <p:spPr>
            <a:xfrm>
              <a:off x="7781694" y="4476572"/>
              <a:ext cx="10549" cy="17813"/>
            </a:xfrm>
            <a:custGeom>
              <a:avLst/>
              <a:gdLst>
                <a:gd name="csX0" fmla="*/ 5490 w 10549"/>
                <a:gd name="csY0" fmla="*/ 379 h 17813"/>
                <a:gd name="csX1" fmla="*/ 8901 w 10549"/>
                <a:gd name="csY1" fmla="*/ 379 h 17813"/>
                <a:gd name="csX2" fmla="*/ 5111 w 10549"/>
                <a:gd name="csY2" fmla="*/ 17813 h 17813"/>
                <a:gd name="csX3" fmla="*/ 1700 w 10549"/>
                <a:gd name="csY3" fmla="*/ 17055 h 17813"/>
                <a:gd name="csX4" fmla="*/ 5869 w 10549"/>
                <a:gd name="csY4" fmla="*/ 0 h 17813"/>
              </a:gdLst>
              <a:ahLst/>
              <a:cxnLst>
                <a:cxn ang="0">
                  <a:pos x="csX0" y="csY0"/>
                </a:cxn>
                <a:cxn ang="0">
                  <a:pos x="csX1" y="csY1"/>
                </a:cxn>
                <a:cxn ang="0">
                  <a:pos x="csX2" y="csY2"/>
                </a:cxn>
                <a:cxn ang="0">
                  <a:pos x="csX3" y="csY3"/>
                </a:cxn>
                <a:cxn ang="0">
                  <a:pos x="csX4" y="csY4"/>
                </a:cxn>
              </a:cxnLst>
              <a:rect l="l" t="t" r="r" b="b"/>
              <a:pathLst>
                <a:path w="10549" h="17813">
                  <a:moveTo>
                    <a:pt x="5490" y="379"/>
                  </a:moveTo>
                  <a:cubicBezTo>
                    <a:pt x="5490" y="379"/>
                    <a:pt x="7385" y="379"/>
                    <a:pt x="8901" y="379"/>
                  </a:cubicBezTo>
                  <a:cubicBezTo>
                    <a:pt x="13449" y="4548"/>
                    <a:pt x="7385" y="14023"/>
                    <a:pt x="5111" y="17813"/>
                  </a:cubicBezTo>
                  <a:cubicBezTo>
                    <a:pt x="3595" y="17813"/>
                    <a:pt x="3216" y="17813"/>
                    <a:pt x="1700" y="17055"/>
                  </a:cubicBezTo>
                  <a:cubicBezTo>
                    <a:pt x="-2848" y="12886"/>
                    <a:pt x="2837" y="3790"/>
                    <a:pt x="5869" y="0"/>
                  </a:cubicBezTo>
                  <a:close/>
                </a:path>
              </a:pathLst>
            </a:custGeom>
            <a:solidFill>
              <a:srgbClr val="C05B0F"/>
            </a:solidFill>
            <a:ln w="37845" cap="flat">
              <a:noFill/>
              <a:prstDash val="solid"/>
              <a:miter/>
            </a:ln>
          </p:spPr>
          <p:txBody>
            <a:bodyPr/>
            <a:lstStyle/>
            <a:p>
              <a:endParaRPr lang="en-PK"/>
            </a:p>
          </p:txBody>
        </p:sp>
        <p:sp>
          <p:nvSpPr>
            <p:cNvPr id="1401" name="Freeform: Shape 1400">
              <a:extLst>
                <a:ext uri="{FF2B5EF4-FFF2-40B4-BE49-F238E27FC236}">
                  <a16:creationId xmlns:a16="http://schemas.microsoft.com/office/drawing/2014/main" id="{6601B74B-86DF-C285-D9E1-7FEA787078BC}"/>
                </a:ext>
              </a:extLst>
            </p:cNvPr>
            <p:cNvSpPr/>
            <p:nvPr/>
          </p:nvSpPr>
          <p:spPr>
            <a:xfrm>
              <a:off x="7808766" y="4536834"/>
              <a:ext cx="10597" cy="18192"/>
            </a:xfrm>
            <a:custGeom>
              <a:avLst/>
              <a:gdLst>
                <a:gd name="csX0" fmla="*/ 6085 w 10597"/>
                <a:gd name="csY0" fmla="*/ 0 h 18192"/>
                <a:gd name="csX1" fmla="*/ 9496 w 10597"/>
                <a:gd name="csY1" fmla="*/ 379 h 18192"/>
                <a:gd name="csX2" fmla="*/ 4948 w 10597"/>
                <a:gd name="csY2" fmla="*/ 18192 h 18192"/>
                <a:gd name="csX3" fmla="*/ 1537 w 10597"/>
                <a:gd name="csY3" fmla="*/ 17434 h 18192"/>
                <a:gd name="csX4" fmla="*/ 5706 w 10597"/>
                <a:gd name="csY4" fmla="*/ 0 h 18192"/>
              </a:gdLst>
              <a:ahLst/>
              <a:cxnLst>
                <a:cxn ang="0">
                  <a:pos x="csX0" y="csY0"/>
                </a:cxn>
                <a:cxn ang="0">
                  <a:pos x="csX1" y="csY1"/>
                </a:cxn>
                <a:cxn ang="0">
                  <a:pos x="csX2" y="csY2"/>
                </a:cxn>
                <a:cxn ang="0">
                  <a:pos x="csX3" y="csY3"/>
                </a:cxn>
                <a:cxn ang="0">
                  <a:pos x="csX4" y="csY4"/>
                </a:cxn>
              </a:cxnLst>
              <a:rect l="l" t="t" r="r" b="b"/>
              <a:pathLst>
                <a:path w="10597" h="18192">
                  <a:moveTo>
                    <a:pt x="6085" y="0"/>
                  </a:moveTo>
                  <a:cubicBezTo>
                    <a:pt x="6085" y="0"/>
                    <a:pt x="7980" y="0"/>
                    <a:pt x="9496" y="379"/>
                  </a:cubicBezTo>
                  <a:cubicBezTo>
                    <a:pt x="12528" y="5306"/>
                    <a:pt x="8738" y="14402"/>
                    <a:pt x="4948" y="18192"/>
                  </a:cubicBezTo>
                  <a:cubicBezTo>
                    <a:pt x="3053" y="18192"/>
                    <a:pt x="3432" y="18192"/>
                    <a:pt x="1537" y="17434"/>
                  </a:cubicBezTo>
                  <a:cubicBezTo>
                    <a:pt x="-2632" y="12886"/>
                    <a:pt x="2674" y="3790"/>
                    <a:pt x="5706" y="0"/>
                  </a:cubicBezTo>
                  <a:close/>
                </a:path>
              </a:pathLst>
            </a:custGeom>
            <a:solidFill>
              <a:srgbClr val="C05B0F"/>
            </a:solidFill>
            <a:ln w="37845" cap="flat">
              <a:noFill/>
              <a:prstDash val="solid"/>
              <a:miter/>
            </a:ln>
          </p:spPr>
          <p:txBody>
            <a:bodyPr/>
            <a:lstStyle/>
            <a:p>
              <a:endParaRPr lang="en-PK"/>
            </a:p>
          </p:txBody>
        </p:sp>
        <p:sp>
          <p:nvSpPr>
            <p:cNvPr id="1402" name="Freeform: Shape 1401">
              <a:extLst>
                <a:ext uri="{FF2B5EF4-FFF2-40B4-BE49-F238E27FC236}">
                  <a16:creationId xmlns:a16="http://schemas.microsoft.com/office/drawing/2014/main" id="{793A3A24-C62B-0CDD-7F0B-8089C518566C}"/>
                </a:ext>
              </a:extLst>
            </p:cNvPr>
            <p:cNvSpPr/>
            <p:nvPr/>
          </p:nvSpPr>
          <p:spPr>
            <a:xfrm>
              <a:off x="7668433" y="4404939"/>
              <a:ext cx="18692" cy="14402"/>
            </a:xfrm>
            <a:custGeom>
              <a:avLst/>
              <a:gdLst>
                <a:gd name="csX0" fmla="*/ 2016 w 18692"/>
                <a:gd name="csY0" fmla="*/ 758 h 14402"/>
                <a:gd name="csX1" fmla="*/ 18692 w 18692"/>
                <a:gd name="csY1" fmla="*/ 10233 h 14402"/>
                <a:gd name="csX2" fmla="*/ 14523 w 18692"/>
                <a:gd name="csY2" fmla="*/ 12507 h 14402"/>
                <a:gd name="csX3" fmla="*/ 11112 w 18692"/>
                <a:gd name="csY3" fmla="*/ 14402 h 14402"/>
                <a:gd name="csX4" fmla="*/ 121 w 18692"/>
                <a:gd name="csY4" fmla="*/ 8338 h 14402"/>
                <a:gd name="csX5" fmla="*/ 1637 w 18692"/>
                <a:gd name="csY5" fmla="*/ 0 h 14402"/>
              </a:gdLst>
              <a:ahLst/>
              <a:cxnLst>
                <a:cxn ang="0">
                  <a:pos x="csX0" y="csY0"/>
                </a:cxn>
                <a:cxn ang="0">
                  <a:pos x="csX1" y="csY1"/>
                </a:cxn>
                <a:cxn ang="0">
                  <a:pos x="csX2" y="csY2"/>
                </a:cxn>
                <a:cxn ang="0">
                  <a:pos x="csX3" y="csY3"/>
                </a:cxn>
                <a:cxn ang="0">
                  <a:pos x="csX4" y="csY4"/>
                </a:cxn>
                <a:cxn ang="0">
                  <a:pos x="csX5" y="csY5"/>
                </a:cxn>
              </a:cxnLst>
              <a:rect l="l" t="t" r="r" b="b"/>
              <a:pathLst>
                <a:path w="18692" h="14402">
                  <a:moveTo>
                    <a:pt x="2016" y="758"/>
                  </a:moveTo>
                  <a:cubicBezTo>
                    <a:pt x="7701" y="3411"/>
                    <a:pt x="13386" y="7201"/>
                    <a:pt x="18692" y="10233"/>
                  </a:cubicBezTo>
                  <a:lnTo>
                    <a:pt x="14523" y="12507"/>
                  </a:lnTo>
                  <a:lnTo>
                    <a:pt x="11112" y="14402"/>
                  </a:lnTo>
                  <a:cubicBezTo>
                    <a:pt x="7322" y="12507"/>
                    <a:pt x="3911" y="10612"/>
                    <a:pt x="121" y="8338"/>
                  </a:cubicBezTo>
                  <a:cubicBezTo>
                    <a:pt x="121" y="4927"/>
                    <a:pt x="-637" y="3032"/>
                    <a:pt x="1637" y="0"/>
                  </a:cubicBezTo>
                  <a:close/>
                </a:path>
              </a:pathLst>
            </a:custGeom>
            <a:solidFill>
              <a:srgbClr val="C05B0F"/>
            </a:solidFill>
            <a:ln w="37845" cap="flat">
              <a:noFill/>
              <a:prstDash val="solid"/>
              <a:miter/>
            </a:ln>
          </p:spPr>
          <p:txBody>
            <a:bodyPr/>
            <a:lstStyle/>
            <a:p>
              <a:endParaRPr lang="en-PK"/>
            </a:p>
          </p:txBody>
        </p:sp>
        <p:sp>
          <p:nvSpPr>
            <p:cNvPr id="1403" name="Freeform: Shape 1402">
              <a:extLst>
                <a:ext uri="{FF2B5EF4-FFF2-40B4-BE49-F238E27FC236}">
                  <a16:creationId xmlns:a16="http://schemas.microsoft.com/office/drawing/2014/main" id="{67D2F1E1-0920-DF42-7D85-1844408CB3C6}"/>
                </a:ext>
              </a:extLst>
            </p:cNvPr>
            <p:cNvSpPr/>
            <p:nvPr/>
          </p:nvSpPr>
          <p:spPr>
            <a:xfrm>
              <a:off x="7774982" y="4705871"/>
              <a:ext cx="11064" cy="17996"/>
            </a:xfrm>
            <a:custGeom>
              <a:avLst/>
              <a:gdLst>
                <a:gd name="csX0" fmla="*/ 5001 w 11064"/>
                <a:gd name="csY0" fmla="*/ 0 h 17996"/>
                <a:gd name="csX1" fmla="*/ 11065 w 11064"/>
                <a:gd name="csY1" fmla="*/ 1137 h 17996"/>
                <a:gd name="csX2" fmla="*/ 5001 w 11064"/>
                <a:gd name="csY2" fmla="*/ 16676 h 17996"/>
                <a:gd name="csX3" fmla="*/ 453 w 11064"/>
                <a:gd name="csY3" fmla="*/ 17434 h 17996"/>
                <a:gd name="csX4" fmla="*/ 5001 w 11064"/>
                <a:gd name="csY4" fmla="*/ 0 h 17996"/>
              </a:gdLst>
              <a:ahLst/>
              <a:cxnLst>
                <a:cxn ang="0">
                  <a:pos x="csX0" y="csY0"/>
                </a:cxn>
                <a:cxn ang="0">
                  <a:pos x="csX1" y="csY1"/>
                </a:cxn>
                <a:cxn ang="0">
                  <a:pos x="csX2" y="csY2"/>
                </a:cxn>
                <a:cxn ang="0">
                  <a:pos x="csX3" y="csY3"/>
                </a:cxn>
                <a:cxn ang="0">
                  <a:pos x="csX4" y="csY4"/>
                </a:cxn>
              </a:cxnLst>
              <a:rect l="l" t="t" r="r" b="b"/>
              <a:pathLst>
                <a:path w="11064" h="17996">
                  <a:moveTo>
                    <a:pt x="5001" y="0"/>
                  </a:moveTo>
                  <a:lnTo>
                    <a:pt x="11065" y="1137"/>
                  </a:lnTo>
                  <a:cubicBezTo>
                    <a:pt x="10307" y="7580"/>
                    <a:pt x="9928" y="12128"/>
                    <a:pt x="5001" y="16676"/>
                  </a:cubicBezTo>
                  <a:cubicBezTo>
                    <a:pt x="3106" y="17813"/>
                    <a:pt x="2348" y="18571"/>
                    <a:pt x="453" y="17434"/>
                  </a:cubicBezTo>
                  <a:cubicBezTo>
                    <a:pt x="-1442" y="12886"/>
                    <a:pt x="3106" y="4548"/>
                    <a:pt x="5001" y="0"/>
                  </a:cubicBezTo>
                  <a:close/>
                </a:path>
              </a:pathLst>
            </a:custGeom>
            <a:solidFill>
              <a:srgbClr val="C05B0F"/>
            </a:solidFill>
            <a:ln w="37845" cap="flat">
              <a:noFill/>
              <a:prstDash val="solid"/>
              <a:miter/>
            </a:ln>
          </p:spPr>
          <p:txBody>
            <a:bodyPr/>
            <a:lstStyle/>
            <a:p>
              <a:endParaRPr lang="en-PK"/>
            </a:p>
          </p:txBody>
        </p:sp>
        <p:sp>
          <p:nvSpPr>
            <p:cNvPr id="1404" name="Freeform: Shape 1403">
              <a:extLst>
                <a:ext uri="{FF2B5EF4-FFF2-40B4-BE49-F238E27FC236}">
                  <a16:creationId xmlns:a16="http://schemas.microsoft.com/office/drawing/2014/main" id="{B742BDCD-D807-5E7A-D3B9-6BB90EB358F5}"/>
                </a:ext>
              </a:extLst>
            </p:cNvPr>
            <p:cNvSpPr/>
            <p:nvPr/>
          </p:nvSpPr>
          <p:spPr>
            <a:xfrm>
              <a:off x="7830576" y="4652052"/>
              <a:ext cx="11563" cy="18558"/>
            </a:xfrm>
            <a:custGeom>
              <a:avLst/>
              <a:gdLst>
                <a:gd name="csX0" fmla="*/ 5121 w 11563"/>
                <a:gd name="csY0" fmla="*/ 0 h 18558"/>
                <a:gd name="csX1" fmla="*/ 11564 w 11563"/>
                <a:gd name="csY1" fmla="*/ 0 h 18558"/>
                <a:gd name="csX2" fmla="*/ 4362 w 11563"/>
                <a:gd name="csY2" fmla="*/ 17055 h 18558"/>
                <a:gd name="csX3" fmla="*/ 193 w 11563"/>
                <a:gd name="csY3" fmla="*/ 17434 h 18558"/>
                <a:gd name="csX4" fmla="*/ 5121 w 11563"/>
                <a:gd name="csY4" fmla="*/ 0 h 18558"/>
              </a:gdLst>
              <a:ahLst/>
              <a:cxnLst>
                <a:cxn ang="0">
                  <a:pos x="csX0" y="csY0"/>
                </a:cxn>
                <a:cxn ang="0">
                  <a:pos x="csX1" y="csY1"/>
                </a:cxn>
                <a:cxn ang="0">
                  <a:pos x="csX2" y="csY2"/>
                </a:cxn>
                <a:cxn ang="0">
                  <a:pos x="csX3" y="csY3"/>
                </a:cxn>
                <a:cxn ang="0">
                  <a:pos x="csX4" y="csY4"/>
                </a:cxn>
              </a:cxnLst>
              <a:rect l="l" t="t" r="r" b="b"/>
              <a:pathLst>
                <a:path w="11563" h="18558">
                  <a:moveTo>
                    <a:pt x="5121" y="0"/>
                  </a:moveTo>
                  <a:lnTo>
                    <a:pt x="11564" y="0"/>
                  </a:lnTo>
                  <a:cubicBezTo>
                    <a:pt x="10805" y="7959"/>
                    <a:pt x="10048" y="11749"/>
                    <a:pt x="4362" y="17055"/>
                  </a:cubicBezTo>
                  <a:cubicBezTo>
                    <a:pt x="2468" y="18571"/>
                    <a:pt x="1709" y="19329"/>
                    <a:pt x="193" y="17434"/>
                  </a:cubicBezTo>
                  <a:cubicBezTo>
                    <a:pt x="-944" y="12507"/>
                    <a:pt x="3225" y="4927"/>
                    <a:pt x="5121" y="0"/>
                  </a:cubicBezTo>
                  <a:close/>
                </a:path>
              </a:pathLst>
            </a:custGeom>
            <a:solidFill>
              <a:srgbClr val="C05B0F"/>
            </a:solidFill>
            <a:ln w="37845" cap="flat">
              <a:noFill/>
              <a:prstDash val="solid"/>
              <a:miter/>
            </a:ln>
          </p:spPr>
          <p:txBody>
            <a:bodyPr/>
            <a:lstStyle/>
            <a:p>
              <a:endParaRPr lang="en-PK"/>
            </a:p>
          </p:txBody>
        </p:sp>
        <p:sp>
          <p:nvSpPr>
            <p:cNvPr id="1405" name="Freeform: Shape 1404">
              <a:extLst>
                <a:ext uri="{FF2B5EF4-FFF2-40B4-BE49-F238E27FC236}">
                  <a16:creationId xmlns:a16="http://schemas.microsoft.com/office/drawing/2014/main" id="{F09284CE-1446-220D-980C-22B0D719CA7C}"/>
                </a:ext>
              </a:extLst>
            </p:cNvPr>
            <p:cNvSpPr/>
            <p:nvPr/>
          </p:nvSpPr>
          <p:spPr>
            <a:xfrm>
              <a:off x="7788520" y="4510682"/>
              <a:ext cx="11033" cy="18571"/>
            </a:xfrm>
            <a:custGeom>
              <a:avLst/>
              <a:gdLst>
                <a:gd name="csX0" fmla="*/ 6623 w 11033"/>
                <a:gd name="csY0" fmla="*/ 758 h 18571"/>
                <a:gd name="csX1" fmla="*/ 10034 w 11033"/>
                <a:gd name="csY1" fmla="*/ 758 h 18571"/>
                <a:gd name="csX2" fmla="*/ 5486 w 11033"/>
                <a:gd name="csY2" fmla="*/ 18572 h 18571"/>
                <a:gd name="csX3" fmla="*/ 5486 w 11033"/>
                <a:gd name="csY3" fmla="*/ 17813 h 18571"/>
                <a:gd name="csX4" fmla="*/ 938 w 11033"/>
                <a:gd name="csY4" fmla="*/ 16676 h 18571"/>
                <a:gd name="csX5" fmla="*/ 6623 w 11033"/>
                <a:gd name="csY5" fmla="*/ 0 h 18571"/>
              </a:gdLst>
              <a:ahLst/>
              <a:cxnLst>
                <a:cxn ang="0">
                  <a:pos x="csX0" y="csY0"/>
                </a:cxn>
                <a:cxn ang="0">
                  <a:pos x="csX1" y="csY1"/>
                </a:cxn>
                <a:cxn ang="0">
                  <a:pos x="csX2" y="csY2"/>
                </a:cxn>
                <a:cxn ang="0">
                  <a:pos x="csX3" y="csY3"/>
                </a:cxn>
                <a:cxn ang="0">
                  <a:pos x="csX4" y="csY4"/>
                </a:cxn>
                <a:cxn ang="0">
                  <a:pos x="csX5" y="csY5"/>
                </a:cxn>
              </a:cxnLst>
              <a:rect l="l" t="t" r="r" b="b"/>
              <a:pathLst>
                <a:path w="11033" h="18571">
                  <a:moveTo>
                    <a:pt x="6623" y="758"/>
                  </a:moveTo>
                  <a:cubicBezTo>
                    <a:pt x="6623" y="758"/>
                    <a:pt x="8518" y="758"/>
                    <a:pt x="10034" y="758"/>
                  </a:cubicBezTo>
                  <a:cubicBezTo>
                    <a:pt x="13066" y="5306"/>
                    <a:pt x="8518" y="15539"/>
                    <a:pt x="5486" y="18572"/>
                  </a:cubicBezTo>
                  <a:lnTo>
                    <a:pt x="5486" y="17813"/>
                  </a:lnTo>
                  <a:cubicBezTo>
                    <a:pt x="3212" y="16676"/>
                    <a:pt x="3591" y="17055"/>
                    <a:pt x="938" y="16676"/>
                  </a:cubicBezTo>
                  <a:cubicBezTo>
                    <a:pt x="-2473" y="14023"/>
                    <a:pt x="4349" y="3032"/>
                    <a:pt x="6623" y="0"/>
                  </a:cubicBezTo>
                  <a:close/>
                </a:path>
              </a:pathLst>
            </a:custGeom>
            <a:solidFill>
              <a:srgbClr val="C05B0F"/>
            </a:solidFill>
            <a:ln w="37845" cap="flat">
              <a:noFill/>
              <a:prstDash val="solid"/>
              <a:miter/>
            </a:ln>
          </p:spPr>
          <p:txBody>
            <a:bodyPr/>
            <a:lstStyle/>
            <a:p>
              <a:endParaRPr lang="en-PK"/>
            </a:p>
          </p:txBody>
        </p:sp>
        <p:sp>
          <p:nvSpPr>
            <p:cNvPr id="1406" name="Freeform: Shape 1405">
              <a:extLst>
                <a:ext uri="{FF2B5EF4-FFF2-40B4-BE49-F238E27FC236}">
                  <a16:creationId xmlns:a16="http://schemas.microsoft.com/office/drawing/2014/main" id="{1E922CE7-7B62-2ED5-A921-28CBFB4206E6}"/>
                </a:ext>
              </a:extLst>
            </p:cNvPr>
            <p:cNvSpPr/>
            <p:nvPr/>
          </p:nvSpPr>
          <p:spPr>
            <a:xfrm>
              <a:off x="7832417" y="4446251"/>
              <a:ext cx="10178" cy="19708"/>
            </a:xfrm>
            <a:custGeom>
              <a:avLst/>
              <a:gdLst>
                <a:gd name="csX0" fmla="*/ 5933 w 10178"/>
                <a:gd name="csY0" fmla="*/ 379 h 19708"/>
                <a:gd name="csX1" fmla="*/ 8964 w 10178"/>
                <a:gd name="csY1" fmla="*/ 379 h 19708"/>
                <a:gd name="csX2" fmla="*/ 4795 w 10178"/>
                <a:gd name="csY2" fmla="*/ 19708 h 19708"/>
                <a:gd name="csX3" fmla="*/ 5553 w 10178"/>
                <a:gd name="csY3" fmla="*/ 0 h 19708"/>
              </a:gdLst>
              <a:ahLst/>
              <a:cxnLst>
                <a:cxn ang="0">
                  <a:pos x="csX0" y="csY0"/>
                </a:cxn>
                <a:cxn ang="0">
                  <a:pos x="csX1" y="csY1"/>
                </a:cxn>
                <a:cxn ang="0">
                  <a:pos x="csX2" y="csY2"/>
                </a:cxn>
                <a:cxn ang="0">
                  <a:pos x="csX3" y="csY3"/>
                </a:cxn>
              </a:cxnLst>
              <a:rect l="l" t="t" r="r" b="b"/>
              <a:pathLst>
                <a:path w="10178" h="19708">
                  <a:moveTo>
                    <a:pt x="5933" y="379"/>
                  </a:moveTo>
                  <a:cubicBezTo>
                    <a:pt x="5933" y="379"/>
                    <a:pt x="7449" y="379"/>
                    <a:pt x="8964" y="379"/>
                  </a:cubicBezTo>
                  <a:cubicBezTo>
                    <a:pt x="12376" y="4927"/>
                    <a:pt x="7827" y="15539"/>
                    <a:pt x="4795" y="19708"/>
                  </a:cubicBezTo>
                  <a:cubicBezTo>
                    <a:pt x="-5059" y="17055"/>
                    <a:pt x="2900" y="6064"/>
                    <a:pt x="5553" y="0"/>
                  </a:cubicBezTo>
                  <a:close/>
                </a:path>
              </a:pathLst>
            </a:custGeom>
            <a:solidFill>
              <a:srgbClr val="C05B0F"/>
            </a:solidFill>
            <a:ln w="37845" cap="flat">
              <a:noFill/>
              <a:prstDash val="solid"/>
              <a:miter/>
            </a:ln>
          </p:spPr>
          <p:txBody>
            <a:bodyPr/>
            <a:lstStyle/>
            <a:p>
              <a:endParaRPr lang="en-PK"/>
            </a:p>
          </p:txBody>
        </p:sp>
        <p:sp>
          <p:nvSpPr>
            <p:cNvPr id="1407" name="Freeform: Shape 1406">
              <a:extLst>
                <a:ext uri="{FF2B5EF4-FFF2-40B4-BE49-F238E27FC236}">
                  <a16:creationId xmlns:a16="http://schemas.microsoft.com/office/drawing/2014/main" id="{9D32E476-6998-BA72-DAF1-57A0F1900EEE}"/>
                </a:ext>
              </a:extLst>
            </p:cNvPr>
            <p:cNvSpPr/>
            <p:nvPr/>
          </p:nvSpPr>
          <p:spPr>
            <a:xfrm>
              <a:off x="7832285" y="4416310"/>
              <a:ext cx="10380" cy="18571"/>
            </a:xfrm>
            <a:custGeom>
              <a:avLst/>
              <a:gdLst>
                <a:gd name="csX0" fmla="*/ 5685 w 10380"/>
                <a:gd name="csY0" fmla="*/ 379 h 18571"/>
                <a:gd name="csX1" fmla="*/ 9096 w 10380"/>
                <a:gd name="csY1" fmla="*/ 379 h 18571"/>
                <a:gd name="csX2" fmla="*/ 5685 w 10380"/>
                <a:gd name="csY2" fmla="*/ 18571 h 18571"/>
                <a:gd name="csX3" fmla="*/ 1895 w 10380"/>
                <a:gd name="csY3" fmla="*/ 17813 h 18571"/>
                <a:gd name="csX4" fmla="*/ 0 w 10380"/>
                <a:gd name="csY4" fmla="*/ 11749 h 18571"/>
                <a:gd name="csX5" fmla="*/ 5685 w 10380"/>
                <a:gd name="csY5" fmla="*/ 0 h 18571"/>
              </a:gdLst>
              <a:ahLst/>
              <a:cxnLst>
                <a:cxn ang="0">
                  <a:pos x="csX0" y="csY0"/>
                </a:cxn>
                <a:cxn ang="0">
                  <a:pos x="csX1" y="csY1"/>
                </a:cxn>
                <a:cxn ang="0">
                  <a:pos x="csX2" y="csY2"/>
                </a:cxn>
                <a:cxn ang="0">
                  <a:pos x="csX3" y="csY3"/>
                </a:cxn>
                <a:cxn ang="0">
                  <a:pos x="csX4" y="csY4"/>
                </a:cxn>
                <a:cxn ang="0">
                  <a:pos x="csX5" y="csY5"/>
                </a:cxn>
              </a:cxnLst>
              <a:rect l="l" t="t" r="r" b="b"/>
              <a:pathLst>
                <a:path w="10380" h="18571">
                  <a:moveTo>
                    <a:pt x="5685" y="379"/>
                  </a:moveTo>
                  <a:cubicBezTo>
                    <a:pt x="5685" y="379"/>
                    <a:pt x="7580" y="379"/>
                    <a:pt x="9096" y="379"/>
                  </a:cubicBezTo>
                  <a:cubicBezTo>
                    <a:pt x="12507" y="4548"/>
                    <a:pt x="8338" y="15160"/>
                    <a:pt x="5685" y="18571"/>
                  </a:cubicBezTo>
                  <a:cubicBezTo>
                    <a:pt x="4548" y="18571"/>
                    <a:pt x="3411" y="18192"/>
                    <a:pt x="1895" y="17813"/>
                  </a:cubicBezTo>
                  <a:cubicBezTo>
                    <a:pt x="379" y="16297"/>
                    <a:pt x="379" y="14402"/>
                    <a:pt x="0" y="11749"/>
                  </a:cubicBezTo>
                  <a:cubicBezTo>
                    <a:pt x="1895" y="7959"/>
                    <a:pt x="3790" y="3790"/>
                    <a:pt x="5685" y="0"/>
                  </a:cubicBezTo>
                  <a:close/>
                </a:path>
              </a:pathLst>
            </a:custGeom>
            <a:solidFill>
              <a:srgbClr val="C05B0F"/>
            </a:solidFill>
            <a:ln w="37845" cap="flat">
              <a:noFill/>
              <a:prstDash val="solid"/>
              <a:miter/>
            </a:ln>
          </p:spPr>
          <p:txBody>
            <a:bodyPr/>
            <a:lstStyle/>
            <a:p>
              <a:endParaRPr lang="en-PK"/>
            </a:p>
          </p:txBody>
        </p:sp>
        <p:sp>
          <p:nvSpPr>
            <p:cNvPr id="1408" name="Freeform: Shape 1407">
              <a:extLst>
                <a:ext uri="{FF2B5EF4-FFF2-40B4-BE49-F238E27FC236}">
                  <a16:creationId xmlns:a16="http://schemas.microsoft.com/office/drawing/2014/main" id="{037158B6-9EB9-0B79-8ED8-A6924634CE67}"/>
                </a:ext>
              </a:extLst>
            </p:cNvPr>
            <p:cNvSpPr/>
            <p:nvPr/>
          </p:nvSpPr>
          <p:spPr>
            <a:xfrm>
              <a:off x="7808819" y="4506134"/>
              <a:ext cx="9492" cy="19329"/>
            </a:xfrm>
            <a:custGeom>
              <a:avLst/>
              <a:gdLst>
                <a:gd name="csX0" fmla="*/ 6032 w 9492"/>
                <a:gd name="csY0" fmla="*/ 0 h 19329"/>
                <a:gd name="csX1" fmla="*/ 8685 w 9492"/>
                <a:gd name="csY1" fmla="*/ 758 h 19329"/>
                <a:gd name="csX2" fmla="*/ 4895 w 9492"/>
                <a:gd name="csY2" fmla="*/ 19329 h 19329"/>
                <a:gd name="csX3" fmla="*/ 1863 w 9492"/>
                <a:gd name="csY3" fmla="*/ 19329 h 19329"/>
                <a:gd name="csX4" fmla="*/ 6032 w 9492"/>
                <a:gd name="csY4" fmla="*/ 0 h 19329"/>
              </a:gdLst>
              <a:ahLst/>
              <a:cxnLst>
                <a:cxn ang="0">
                  <a:pos x="csX0" y="csY0"/>
                </a:cxn>
                <a:cxn ang="0">
                  <a:pos x="csX1" y="csY1"/>
                </a:cxn>
                <a:cxn ang="0">
                  <a:pos x="csX2" y="csY2"/>
                </a:cxn>
                <a:cxn ang="0">
                  <a:pos x="csX3" y="csY3"/>
                </a:cxn>
                <a:cxn ang="0">
                  <a:pos x="csX4" y="csY4"/>
                </a:cxn>
              </a:cxnLst>
              <a:rect l="l" t="t" r="r" b="b"/>
              <a:pathLst>
                <a:path w="9492" h="19329">
                  <a:moveTo>
                    <a:pt x="6032" y="0"/>
                  </a:moveTo>
                  <a:cubicBezTo>
                    <a:pt x="6032" y="0"/>
                    <a:pt x="7548" y="0"/>
                    <a:pt x="8685" y="758"/>
                  </a:cubicBezTo>
                  <a:cubicBezTo>
                    <a:pt x="10580" y="5685"/>
                    <a:pt x="9064" y="15918"/>
                    <a:pt x="4895" y="19329"/>
                  </a:cubicBezTo>
                  <a:lnTo>
                    <a:pt x="1863" y="19329"/>
                  </a:lnTo>
                  <a:cubicBezTo>
                    <a:pt x="-3064" y="15160"/>
                    <a:pt x="3000" y="3790"/>
                    <a:pt x="6032" y="0"/>
                  </a:cubicBezTo>
                  <a:close/>
                </a:path>
              </a:pathLst>
            </a:custGeom>
            <a:solidFill>
              <a:srgbClr val="C05B0F"/>
            </a:solidFill>
            <a:ln w="37845" cap="flat">
              <a:noFill/>
              <a:prstDash val="solid"/>
              <a:miter/>
            </a:ln>
          </p:spPr>
          <p:txBody>
            <a:bodyPr/>
            <a:lstStyle/>
            <a:p>
              <a:endParaRPr lang="en-PK"/>
            </a:p>
          </p:txBody>
        </p:sp>
        <p:sp>
          <p:nvSpPr>
            <p:cNvPr id="1409" name="Freeform: Shape 1408">
              <a:extLst>
                <a:ext uri="{FF2B5EF4-FFF2-40B4-BE49-F238E27FC236}">
                  <a16:creationId xmlns:a16="http://schemas.microsoft.com/office/drawing/2014/main" id="{D6E5451E-06CA-3F84-92F0-A52B6A41E378}"/>
                </a:ext>
              </a:extLst>
            </p:cNvPr>
            <p:cNvSpPr/>
            <p:nvPr/>
          </p:nvSpPr>
          <p:spPr>
            <a:xfrm>
              <a:off x="7802386" y="4529633"/>
              <a:ext cx="10709" cy="17055"/>
            </a:xfrm>
            <a:custGeom>
              <a:avLst/>
              <a:gdLst>
                <a:gd name="csX0" fmla="*/ 4885 w 10709"/>
                <a:gd name="csY0" fmla="*/ 0 h 17055"/>
                <a:gd name="csX1" fmla="*/ 9054 w 10709"/>
                <a:gd name="csY1" fmla="*/ 379 h 17055"/>
                <a:gd name="csX2" fmla="*/ 5643 w 10709"/>
                <a:gd name="csY2" fmla="*/ 17055 h 17055"/>
                <a:gd name="csX3" fmla="*/ 1853 w 10709"/>
                <a:gd name="csY3" fmla="*/ 16676 h 17055"/>
                <a:gd name="csX4" fmla="*/ 4885 w 10709"/>
                <a:gd name="csY4" fmla="*/ 0 h 17055"/>
              </a:gdLst>
              <a:ahLst/>
              <a:cxnLst>
                <a:cxn ang="0">
                  <a:pos x="csX0" y="csY0"/>
                </a:cxn>
                <a:cxn ang="0">
                  <a:pos x="csX1" y="csY1"/>
                </a:cxn>
                <a:cxn ang="0">
                  <a:pos x="csX2" y="csY2"/>
                </a:cxn>
                <a:cxn ang="0">
                  <a:pos x="csX3" y="csY3"/>
                </a:cxn>
                <a:cxn ang="0">
                  <a:pos x="csX4" y="csY4"/>
                </a:cxn>
              </a:cxnLst>
              <a:rect l="l" t="t" r="r" b="b"/>
              <a:pathLst>
                <a:path w="10709" h="17055">
                  <a:moveTo>
                    <a:pt x="4885" y="0"/>
                  </a:moveTo>
                  <a:cubicBezTo>
                    <a:pt x="4885" y="0"/>
                    <a:pt x="8296" y="0"/>
                    <a:pt x="9054" y="379"/>
                  </a:cubicBezTo>
                  <a:cubicBezTo>
                    <a:pt x="13602" y="3411"/>
                    <a:pt x="7538" y="13265"/>
                    <a:pt x="5643" y="17055"/>
                  </a:cubicBezTo>
                  <a:cubicBezTo>
                    <a:pt x="4127" y="17055"/>
                    <a:pt x="3369" y="17055"/>
                    <a:pt x="1853" y="16676"/>
                  </a:cubicBezTo>
                  <a:cubicBezTo>
                    <a:pt x="-2695" y="12507"/>
                    <a:pt x="2232" y="4169"/>
                    <a:pt x="4885" y="0"/>
                  </a:cubicBezTo>
                  <a:close/>
                </a:path>
              </a:pathLst>
            </a:custGeom>
            <a:solidFill>
              <a:srgbClr val="C05B0F"/>
            </a:solidFill>
            <a:ln w="37845" cap="flat">
              <a:noFill/>
              <a:prstDash val="solid"/>
              <a:miter/>
            </a:ln>
          </p:spPr>
          <p:txBody>
            <a:bodyPr/>
            <a:lstStyle/>
            <a:p>
              <a:endParaRPr lang="en-PK"/>
            </a:p>
          </p:txBody>
        </p:sp>
        <p:sp>
          <p:nvSpPr>
            <p:cNvPr id="1410" name="Freeform: Shape 1409">
              <a:extLst>
                <a:ext uri="{FF2B5EF4-FFF2-40B4-BE49-F238E27FC236}">
                  <a16:creationId xmlns:a16="http://schemas.microsoft.com/office/drawing/2014/main" id="{371C4D02-10B0-0705-4464-0BF1018AF48A}"/>
                </a:ext>
              </a:extLst>
            </p:cNvPr>
            <p:cNvSpPr/>
            <p:nvPr/>
          </p:nvSpPr>
          <p:spPr>
            <a:xfrm>
              <a:off x="7643161" y="4406455"/>
              <a:ext cx="19008" cy="12910"/>
            </a:xfrm>
            <a:custGeom>
              <a:avLst/>
              <a:gdLst>
                <a:gd name="csX0" fmla="*/ 16297 w 19008"/>
                <a:gd name="csY0" fmla="*/ 0 h 12910"/>
                <a:gd name="csX1" fmla="*/ 18571 w 19008"/>
                <a:gd name="csY1" fmla="*/ 1137 h 12910"/>
                <a:gd name="csX2" fmla="*/ 18571 w 19008"/>
                <a:gd name="csY2" fmla="*/ 7201 h 12910"/>
                <a:gd name="csX3" fmla="*/ 6443 w 19008"/>
                <a:gd name="csY3" fmla="*/ 12886 h 12910"/>
                <a:gd name="csX4" fmla="*/ 0 w 19008"/>
                <a:gd name="csY4" fmla="*/ 9096 h 12910"/>
                <a:gd name="csX5" fmla="*/ 15918 w 19008"/>
                <a:gd name="csY5" fmla="*/ 0 h 12910"/>
              </a:gdLst>
              <a:ahLst/>
              <a:cxnLst>
                <a:cxn ang="0">
                  <a:pos x="csX0" y="csY0"/>
                </a:cxn>
                <a:cxn ang="0">
                  <a:pos x="csX1" y="csY1"/>
                </a:cxn>
                <a:cxn ang="0">
                  <a:pos x="csX2" y="csY2"/>
                </a:cxn>
                <a:cxn ang="0">
                  <a:pos x="csX3" y="csY3"/>
                </a:cxn>
                <a:cxn ang="0">
                  <a:pos x="csX4" y="csY4"/>
                </a:cxn>
                <a:cxn ang="0">
                  <a:pos x="csX5" y="csY5"/>
                </a:cxn>
              </a:cxnLst>
              <a:rect l="l" t="t" r="r" b="b"/>
              <a:pathLst>
                <a:path w="19008" h="12910">
                  <a:moveTo>
                    <a:pt x="16297" y="0"/>
                  </a:moveTo>
                  <a:cubicBezTo>
                    <a:pt x="16297" y="0"/>
                    <a:pt x="17434" y="0"/>
                    <a:pt x="18571" y="1137"/>
                  </a:cubicBezTo>
                  <a:cubicBezTo>
                    <a:pt x="19329" y="3411"/>
                    <a:pt x="18950" y="4927"/>
                    <a:pt x="18571" y="7201"/>
                  </a:cubicBezTo>
                  <a:cubicBezTo>
                    <a:pt x="15539" y="9096"/>
                    <a:pt x="9475" y="13265"/>
                    <a:pt x="6443" y="12886"/>
                  </a:cubicBezTo>
                  <a:lnTo>
                    <a:pt x="0" y="9096"/>
                  </a:lnTo>
                  <a:cubicBezTo>
                    <a:pt x="5306" y="6064"/>
                    <a:pt x="10612" y="3032"/>
                    <a:pt x="15918" y="0"/>
                  </a:cubicBezTo>
                  <a:close/>
                </a:path>
              </a:pathLst>
            </a:custGeom>
            <a:solidFill>
              <a:srgbClr val="C05B0F"/>
            </a:solidFill>
            <a:ln w="37845" cap="flat">
              <a:noFill/>
              <a:prstDash val="solid"/>
              <a:miter/>
            </a:ln>
          </p:spPr>
          <p:txBody>
            <a:bodyPr/>
            <a:lstStyle/>
            <a:p>
              <a:endParaRPr lang="en-PK"/>
            </a:p>
          </p:txBody>
        </p:sp>
        <p:sp>
          <p:nvSpPr>
            <p:cNvPr id="1411" name="Freeform: Shape 1410">
              <a:extLst>
                <a:ext uri="{FF2B5EF4-FFF2-40B4-BE49-F238E27FC236}">
                  <a16:creationId xmlns:a16="http://schemas.microsoft.com/office/drawing/2014/main" id="{C63FFBB1-47CD-F41F-7CD8-7F55435C6ECE}"/>
                </a:ext>
              </a:extLst>
            </p:cNvPr>
            <p:cNvSpPr/>
            <p:nvPr/>
          </p:nvSpPr>
          <p:spPr>
            <a:xfrm>
              <a:off x="7795687" y="4519779"/>
              <a:ext cx="10240" cy="17434"/>
            </a:xfrm>
            <a:custGeom>
              <a:avLst/>
              <a:gdLst>
                <a:gd name="csX0" fmla="*/ 5140 w 10240"/>
                <a:gd name="csY0" fmla="*/ 379 h 17434"/>
                <a:gd name="csX1" fmla="*/ 8172 w 10240"/>
                <a:gd name="csY1" fmla="*/ 758 h 17434"/>
                <a:gd name="csX2" fmla="*/ 5898 w 10240"/>
                <a:gd name="csY2" fmla="*/ 17434 h 17434"/>
                <a:gd name="csX3" fmla="*/ 2108 w 10240"/>
                <a:gd name="csY3" fmla="*/ 17434 h 17434"/>
                <a:gd name="csX4" fmla="*/ 5519 w 10240"/>
                <a:gd name="csY4" fmla="*/ 0 h 17434"/>
              </a:gdLst>
              <a:ahLst/>
              <a:cxnLst>
                <a:cxn ang="0">
                  <a:pos x="csX0" y="csY0"/>
                </a:cxn>
                <a:cxn ang="0">
                  <a:pos x="csX1" y="csY1"/>
                </a:cxn>
                <a:cxn ang="0">
                  <a:pos x="csX2" y="csY2"/>
                </a:cxn>
                <a:cxn ang="0">
                  <a:pos x="csX3" y="csY3"/>
                </a:cxn>
                <a:cxn ang="0">
                  <a:pos x="csX4" y="csY4"/>
                </a:cxn>
              </a:cxnLst>
              <a:rect l="l" t="t" r="r" b="b"/>
              <a:pathLst>
                <a:path w="10240" h="17434">
                  <a:moveTo>
                    <a:pt x="5140" y="379"/>
                  </a:moveTo>
                  <a:cubicBezTo>
                    <a:pt x="5140" y="379"/>
                    <a:pt x="7414" y="379"/>
                    <a:pt x="8172" y="758"/>
                  </a:cubicBezTo>
                  <a:cubicBezTo>
                    <a:pt x="13478" y="3032"/>
                    <a:pt x="7035" y="14781"/>
                    <a:pt x="5898" y="17434"/>
                  </a:cubicBezTo>
                  <a:lnTo>
                    <a:pt x="2108" y="17434"/>
                  </a:lnTo>
                  <a:cubicBezTo>
                    <a:pt x="-3198" y="13644"/>
                    <a:pt x="2866" y="4169"/>
                    <a:pt x="5519" y="0"/>
                  </a:cubicBezTo>
                  <a:close/>
                </a:path>
              </a:pathLst>
            </a:custGeom>
            <a:solidFill>
              <a:srgbClr val="C05B0F"/>
            </a:solidFill>
            <a:ln w="37845" cap="flat">
              <a:noFill/>
              <a:prstDash val="solid"/>
              <a:miter/>
            </a:ln>
          </p:spPr>
          <p:txBody>
            <a:bodyPr/>
            <a:lstStyle/>
            <a:p>
              <a:endParaRPr lang="en-PK"/>
            </a:p>
          </p:txBody>
        </p:sp>
        <p:sp>
          <p:nvSpPr>
            <p:cNvPr id="1412" name="Freeform: Shape 1411">
              <a:extLst>
                <a:ext uri="{FF2B5EF4-FFF2-40B4-BE49-F238E27FC236}">
                  <a16:creationId xmlns:a16="http://schemas.microsoft.com/office/drawing/2014/main" id="{70639268-2CF3-38D8-0E29-FD423B552379}"/>
                </a:ext>
              </a:extLst>
            </p:cNvPr>
            <p:cNvSpPr/>
            <p:nvPr/>
          </p:nvSpPr>
          <p:spPr>
            <a:xfrm>
              <a:off x="7802552" y="4498554"/>
              <a:ext cx="9791" cy="18950"/>
            </a:xfrm>
            <a:custGeom>
              <a:avLst/>
              <a:gdLst>
                <a:gd name="csX0" fmla="*/ 4719 w 9791"/>
                <a:gd name="csY0" fmla="*/ 379 h 18950"/>
                <a:gd name="csX1" fmla="*/ 8130 w 9791"/>
                <a:gd name="csY1" fmla="*/ 379 h 18950"/>
                <a:gd name="csX2" fmla="*/ 5097 w 9791"/>
                <a:gd name="csY2" fmla="*/ 18950 h 18950"/>
                <a:gd name="csX3" fmla="*/ 1687 w 9791"/>
                <a:gd name="csY3" fmla="*/ 18192 h 18950"/>
                <a:gd name="csX4" fmla="*/ 4719 w 9791"/>
                <a:gd name="csY4" fmla="*/ 0 h 18950"/>
              </a:gdLst>
              <a:ahLst/>
              <a:cxnLst>
                <a:cxn ang="0">
                  <a:pos x="csX0" y="csY0"/>
                </a:cxn>
                <a:cxn ang="0">
                  <a:pos x="csX1" y="csY1"/>
                </a:cxn>
                <a:cxn ang="0">
                  <a:pos x="csX2" y="csY2"/>
                </a:cxn>
                <a:cxn ang="0">
                  <a:pos x="csX3" y="csY3"/>
                </a:cxn>
                <a:cxn ang="0">
                  <a:pos x="csX4" y="csY4"/>
                </a:cxn>
              </a:cxnLst>
              <a:rect l="l" t="t" r="r" b="b"/>
              <a:pathLst>
                <a:path w="9791" h="18950">
                  <a:moveTo>
                    <a:pt x="4719" y="379"/>
                  </a:moveTo>
                  <a:cubicBezTo>
                    <a:pt x="4719" y="379"/>
                    <a:pt x="7751" y="379"/>
                    <a:pt x="8130" y="379"/>
                  </a:cubicBezTo>
                  <a:cubicBezTo>
                    <a:pt x="12678" y="3790"/>
                    <a:pt x="6614" y="15918"/>
                    <a:pt x="5097" y="18950"/>
                  </a:cubicBezTo>
                  <a:cubicBezTo>
                    <a:pt x="3581" y="18950"/>
                    <a:pt x="3203" y="18950"/>
                    <a:pt x="1687" y="18192"/>
                  </a:cubicBezTo>
                  <a:cubicBezTo>
                    <a:pt x="-2483" y="14402"/>
                    <a:pt x="2066" y="3790"/>
                    <a:pt x="4719" y="0"/>
                  </a:cubicBezTo>
                  <a:close/>
                </a:path>
              </a:pathLst>
            </a:custGeom>
            <a:solidFill>
              <a:srgbClr val="C05B0F"/>
            </a:solidFill>
            <a:ln w="37845" cap="flat">
              <a:noFill/>
              <a:prstDash val="solid"/>
              <a:miter/>
            </a:ln>
          </p:spPr>
          <p:txBody>
            <a:bodyPr/>
            <a:lstStyle/>
            <a:p>
              <a:endParaRPr lang="en-PK"/>
            </a:p>
          </p:txBody>
        </p:sp>
        <p:sp>
          <p:nvSpPr>
            <p:cNvPr id="1413" name="Freeform: Shape 1412">
              <a:extLst>
                <a:ext uri="{FF2B5EF4-FFF2-40B4-BE49-F238E27FC236}">
                  <a16:creationId xmlns:a16="http://schemas.microsoft.com/office/drawing/2014/main" id="{EC71019C-6A2B-7103-E2ED-3ABED69132CC}"/>
                </a:ext>
              </a:extLst>
            </p:cNvPr>
            <p:cNvSpPr/>
            <p:nvPr/>
          </p:nvSpPr>
          <p:spPr>
            <a:xfrm>
              <a:off x="7789148" y="4692984"/>
              <a:ext cx="10928" cy="18192"/>
            </a:xfrm>
            <a:custGeom>
              <a:avLst/>
              <a:gdLst>
                <a:gd name="csX0" fmla="*/ 5236 w 10928"/>
                <a:gd name="csY0" fmla="*/ 0 h 18192"/>
                <a:gd name="csX1" fmla="*/ 9405 w 10928"/>
                <a:gd name="csY1" fmla="*/ 1516 h 18192"/>
                <a:gd name="csX2" fmla="*/ 4478 w 10928"/>
                <a:gd name="csY2" fmla="*/ 17055 h 18192"/>
                <a:gd name="csX3" fmla="*/ 1825 w 10928"/>
                <a:gd name="csY3" fmla="*/ 18192 h 18192"/>
                <a:gd name="csX4" fmla="*/ 4857 w 10928"/>
                <a:gd name="csY4" fmla="*/ 0 h 18192"/>
              </a:gdLst>
              <a:ahLst/>
              <a:cxnLst>
                <a:cxn ang="0">
                  <a:pos x="csX0" y="csY0"/>
                </a:cxn>
                <a:cxn ang="0">
                  <a:pos x="csX1" y="csY1"/>
                </a:cxn>
                <a:cxn ang="0">
                  <a:pos x="csX2" y="csY2"/>
                </a:cxn>
                <a:cxn ang="0">
                  <a:pos x="csX3" y="csY3"/>
                </a:cxn>
                <a:cxn ang="0">
                  <a:pos x="csX4" y="csY4"/>
                </a:cxn>
              </a:cxnLst>
              <a:rect l="l" t="t" r="r" b="b"/>
              <a:pathLst>
                <a:path w="10928" h="18192">
                  <a:moveTo>
                    <a:pt x="5236" y="0"/>
                  </a:moveTo>
                  <a:cubicBezTo>
                    <a:pt x="7131" y="379"/>
                    <a:pt x="7510" y="379"/>
                    <a:pt x="9405" y="1516"/>
                  </a:cubicBezTo>
                  <a:cubicBezTo>
                    <a:pt x="13574" y="6443"/>
                    <a:pt x="8268" y="13644"/>
                    <a:pt x="4478" y="17055"/>
                  </a:cubicBezTo>
                  <a:cubicBezTo>
                    <a:pt x="3341" y="17813"/>
                    <a:pt x="2962" y="17813"/>
                    <a:pt x="1825" y="18192"/>
                  </a:cubicBezTo>
                  <a:cubicBezTo>
                    <a:pt x="-3102" y="15918"/>
                    <a:pt x="3341" y="3411"/>
                    <a:pt x="4857" y="0"/>
                  </a:cubicBezTo>
                  <a:close/>
                </a:path>
              </a:pathLst>
            </a:custGeom>
            <a:solidFill>
              <a:srgbClr val="C05B0F"/>
            </a:solidFill>
            <a:ln w="37845" cap="flat">
              <a:noFill/>
              <a:prstDash val="solid"/>
              <a:miter/>
            </a:ln>
          </p:spPr>
          <p:txBody>
            <a:bodyPr/>
            <a:lstStyle/>
            <a:p>
              <a:endParaRPr lang="en-PK"/>
            </a:p>
          </p:txBody>
        </p:sp>
        <p:sp>
          <p:nvSpPr>
            <p:cNvPr id="1414" name="Freeform: Shape 1413">
              <a:extLst>
                <a:ext uri="{FF2B5EF4-FFF2-40B4-BE49-F238E27FC236}">
                  <a16:creationId xmlns:a16="http://schemas.microsoft.com/office/drawing/2014/main" id="{8D39D1AA-9F5C-3C99-1F1C-785279BDAB1E}"/>
                </a:ext>
              </a:extLst>
            </p:cNvPr>
            <p:cNvSpPr/>
            <p:nvPr/>
          </p:nvSpPr>
          <p:spPr>
            <a:xfrm>
              <a:off x="7803272" y="4679340"/>
              <a:ext cx="11199" cy="18571"/>
            </a:xfrm>
            <a:custGeom>
              <a:avLst/>
              <a:gdLst>
                <a:gd name="csX0" fmla="*/ 5136 w 11199"/>
                <a:gd name="csY0" fmla="*/ 0 h 18571"/>
                <a:gd name="csX1" fmla="*/ 11200 w 11199"/>
                <a:gd name="csY1" fmla="*/ 1516 h 18571"/>
                <a:gd name="csX2" fmla="*/ 3999 w 11199"/>
                <a:gd name="csY2" fmla="*/ 17434 h 18571"/>
                <a:gd name="csX3" fmla="*/ 1725 w 11199"/>
                <a:gd name="csY3" fmla="*/ 18571 h 18571"/>
                <a:gd name="csX4" fmla="*/ 588 w 11199"/>
                <a:gd name="csY4" fmla="*/ 18571 h 18571"/>
                <a:gd name="csX5" fmla="*/ 5136 w 11199"/>
                <a:gd name="csY5" fmla="*/ 0 h 18571"/>
              </a:gdLst>
              <a:ahLst/>
              <a:cxnLst>
                <a:cxn ang="0">
                  <a:pos x="csX0" y="csY0"/>
                </a:cxn>
                <a:cxn ang="0">
                  <a:pos x="csX1" y="csY1"/>
                </a:cxn>
                <a:cxn ang="0">
                  <a:pos x="csX2" y="csY2"/>
                </a:cxn>
                <a:cxn ang="0">
                  <a:pos x="csX3" y="csY3"/>
                </a:cxn>
                <a:cxn ang="0">
                  <a:pos x="csX4" y="csY4"/>
                </a:cxn>
                <a:cxn ang="0">
                  <a:pos x="csX5" y="csY5"/>
                </a:cxn>
              </a:cxnLst>
              <a:rect l="l" t="t" r="r" b="b"/>
              <a:pathLst>
                <a:path w="11199" h="18571">
                  <a:moveTo>
                    <a:pt x="5136" y="0"/>
                  </a:moveTo>
                  <a:cubicBezTo>
                    <a:pt x="5136" y="0"/>
                    <a:pt x="9305" y="1137"/>
                    <a:pt x="11200" y="1516"/>
                  </a:cubicBezTo>
                  <a:cubicBezTo>
                    <a:pt x="9684" y="8717"/>
                    <a:pt x="9684" y="12128"/>
                    <a:pt x="3999" y="17434"/>
                  </a:cubicBezTo>
                  <a:cubicBezTo>
                    <a:pt x="3241" y="18192"/>
                    <a:pt x="2862" y="18192"/>
                    <a:pt x="1725" y="18571"/>
                  </a:cubicBezTo>
                  <a:lnTo>
                    <a:pt x="588" y="18571"/>
                  </a:lnTo>
                  <a:cubicBezTo>
                    <a:pt x="-1686" y="14023"/>
                    <a:pt x="3241" y="4169"/>
                    <a:pt x="5136" y="0"/>
                  </a:cubicBezTo>
                  <a:close/>
                </a:path>
              </a:pathLst>
            </a:custGeom>
            <a:solidFill>
              <a:srgbClr val="C05B0F"/>
            </a:solidFill>
            <a:ln w="37845" cap="flat">
              <a:noFill/>
              <a:prstDash val="solid"/>
              <a:miter/>
            </a:ln>
          </p:spPr>
          <p:txBody>
            <a:bodyPr/>
            <a:lstStyle/>
            <a:p>
              <a:endParaRPr lang="en-PK"/>
            </a:p>
          </p:txBody>
        </p:sp>
        <p:sp>
          <p:nvSpPr>
            <p:cNvPr id="1415" name="Freeform: Shape 1414">
              <a:extLst>
                <a:ext uri="{FF2B5EF4-FFF2-40B4-BE49-F238E27FC236}">
                  <a16:creationId xmlns:a16="http://schemas.microsoft.com/office/drawing/2014/main" id="{DF45E7A7-8D75-C896-ACCD-9661577CF462}"/>
                </a:ext>
              </a:extLst>
            </p:cNvPr>
            <p:cNvSpPr/>
            <p:nvPr/>
          </p:nvSpPr>
          <p:spPr>
            <a:xfrm>
              <a:off x="7816900" y="4666833"/>
              <a:ext cx="10857" cy="18192"/>
            </a:xfrm>
            <a:custGeom>
              <a:avLst/>
              <a:gdLst>
                <a:gd name="csX0" fmla="*/ 4773 w 10857"/>
                <a:gd name="csY0" fmla="*/ 0 h 18192"/>
                <a:gd name="csX1" fmla="*/ 9700 w 10857"/>
                <a:gd name="csY1" fmla="*/ 0 h 18192"/>
                <a:gd name="csX2" fmla="*/ 3636 w 10857"/>
                <a:gd name="csY2" fmla="*/ 17055 h 18192"/>
                <a:gd name="csX3" fmla="*/ 983 w 10857"/>
                <a:gd name="csY3" fmla="*/ 18192 h 18192"/>
                <a:gd name="csX4" fmla="*/ 225 w 10857"/>
                <a:gd name="csY4" fmla="*/ 17434 h 18192"/>
                <a:gd name="csX5" fmla="*/ 5152 w 10857"/>
                <a:gd name="csY5" fmla="*/ 0 h 18192"/>
              </a:gdLst>
              <a:ahLst/>
              <a:cxnLst>
                <a:cxn ang="0">
                  <a:pos x="csX0" y="csY0"/>
                </a:cxn>
                <a:cxn ang="0">
                  <a:pos x="csX1" y="csY1"/>
                </a:cxn>
                <a:cxn ang="0">
                  <a:pos x="csX2" y="csY2"/>
                </a:cxn>
                <a:cxn ang="0">
                  <a:pos x="csX3" y="csY3"/>
                </a:cxn>
                <a:cxn ang="0">
                  <a:pos x="csX4" y="csY4"/>
                </a:cxn>
                <a:cxn ang="0">
                  <a:pos x="csX5" y="csY5"/>
                </a:cxn>
              </a:cxnLst>
              <a:rect l="l" t="t" r="r" b="b"/>
              <a:pathLst>
                <a:path w="10857" h="18192">
                  <a:moveTo>
                    <a:pt x="4773" y="0"/>
                  </a:moveTo>
                  <a:cubicBezTo>
                    <a:pt x="4773" y="0"/>
                    <a:pt x="7805" y="0"/>
                    <a:pt x="9700" y="0"/>
                  </a:cubicBezTo>
                  <a:cubicBezTo>
                    <a:pt x="13490" y="3790"/>
                    <a:pt x="7047" y="13644"/>
                    <a:pt x="3636" y="17055"/>
                  </a:cubicBezTo>
                  <a:cubicBezTo>
                    <a:pt x="2499" y="17813"/>
                    <a:pt x="2499" y="18192"/>
                    <a:pt x="983" y="18192"/>
                  </a:cubicBezTo>
                  <a:lnTo>
                    <a:pt x="225" y="17434"/>
                  </a:lnTo>
                  <a:cubicBezTo>
                    <a:pt x="-912" y="11749"/>
                    <a:pt x="2499" y="5306"/>
                    <a:pt x="5152" y="0"/>
                  </a:cubicBezTo>
                  <a:close/>
                </a:path>
              </a:pathLst>
            </a:custGeom>
            <a:solidFill>
              <a:srgbClr val="C05B0F"/>
            </a:solidFill>
            <a:ln w="37845" cap="flat">
              <a:noFill/>
              <a:prstDash val="solid"/>
              <a:miter/>
            </a:ln>
          </p:spPr>
          <p:txBody>
            <a:bodyPr/>
            <a:lstStyle/>
            <a:p>
              <a:endParaRPr lang="en-PK"/>
            </a:p>
          </p:txBody>
        </p:sp>
        <p:sp>
          <p:nvSpPr>
            <p:cNvPr id="1416" name="Freeform: Shape 1415">
              <a:extLst>
                <a:ext uri="{FF2B5EF4-FFF2-40B4-BE49-F238E27FC236}">
                  <a16:creationId xmlns:a16="http://schemas.microsoft.com/office/drawing/2014/main" id="{9328B5D7-F541-F278-965D-4B0041EBD0B3}"/>
                </a:ext>
              </a:extLst>
            </p:cNvPr>
            <p:cNvSpPr/>
            <p:nvPr/>
          </p:nvSpPr>
          <p:spPr>
            <a:xfrm>
              <a:off x="7814655" y="4483773"/>
              <a:ext cx="10049" cy="18571"/>
            </a:xfrm>
            <a:custGeom>
              <a:avLst/>
              <a:gdLst>
                <a:gd name="csX0" fmla="*/ 4744 w 10049"/>
                <a:gd name="csY0" fmla="*/ 758 h 18571"/>
                <a:gd name="csX1" fmla="*/ 8534 w 10049"/>
                <a:gd name="csY1" fmla="*/ 758 h 18571"/>
                <a:gd name="csX2" fmla="*/ 10050 w 10049"/>
                <a:gd name="csY2" fmla="*/ 6822 h 18571"/>
                <a:gd name="csX3" fmla="*/ 5122 w 10049"/>
                <a:gd name="csY3" fmla="*/ 18571 h 18571"/>
                <a:gd name="csX4" fmla="*/ 1332 w 10049"/>
                <a:gd name="csY4" fmla="*/ 17813 h 18571"/>
                <a:gd name="csX5" fmla="*/ 4744 w 10049"/>
                <a:gd name="csY5" fmla="*/ 0 h 18571"/>
              </a:gdLst>
              <a:ahLst/>
              <a:cxnLst>
                <a:cxn ang="0">
                  <a:pos x="csX0" y="csY0"/>
                </a:cxn>
                <a:cxn ang="0">
                  <a:pos x="csX1" y="csY1"/>
                </a:cxn>
                <a:cxn ang="0">
                  <a:pos x="csX2" y="csY2"/>
                </a:cxn>
                <a:cxn ang="0">
                  <a:pos x="csX3" y="csY3"/>
                </a:cxn>
                <a:cxn ang="0">
                  <a:pos x="csX4" y="csY4"/>
                </a:cxn>
                <a:cxn ang="0">
                  <a:pos x="csX5" y="csY5"/>
                </a:cxn>
              </a:cxnLst>
              <a:rect l="l" t="t" r="r" b="b"/>
              <a:pathLst>
                <a:path w="10049" h="18571">
                  <a:moveTo>
                    <a:pt x="4744" y="758"/>
                  </a:moveTo>
                  <a:cubicBezTo>
                    <a:pt x="4744" y="758"/>
                    <a:pt x="7018" y="758"/>
                    <a:pt x="8534" y="758"/>
                  </a:cubicBezTo>
                  <a:cubicBezTo>
                    <a:pt x="10050" y="2274"/>
                    <a:pt x="10050" y="4548"/>
                    <a:pt x="10050" y="6822"/>
                  </a:cubicBezTo>
                  <a:cubicBezTo>
                    <a:pt x="8155" y="11370"/>
                    <a:pt x="7018" y="14402"/>
                    <a:pt x="5122" y="18571"/>
                  </a:cubicBezTo>
                  <a:cubicBezTo>
                    <a:pt x="3228" y="18571"/>
                    <a:pt x="3228" y="18571"/>
                    <a:pt x="1332" y="17813"/>
                  </a:cubicBezTo>
                  <a:cubicBezTo>
                    <a:pt x="-2458" y="13644"/>
                    <a:pt x="2849" y="4169"/>
                    <a:pt x="4744" y="0"/>
                  </a:cubicBezTo>
                  <a:close/>
                </a:path>
              </a:pathLst>
            </a:custGeom>
            <a:solidFill>
              <a:srgbClr val="C05B0F"/>
            </a:solidFill>
            <a:ln w="37845" cap="flat">
              <a:noFill/>
              <a:prstDash val="solid"/>
              <a:miter/>
            </a:ln>
          </p:spPr>
          <p:txBody>
            <a:bodyPr/>
            <a:lstStyle/>
            <a:p>
              <a:endParaRPr lang="en-PK"/>
            </a:p>
          </p:txBody>
        </p:sp>
        <p:sp>
          <p:nvSpPr>
            <p:cNvPr id="1417" name="Freeform: Shape 1416">
              <a:extLst>
                <a:ext uri="{FF2B5EF4-FFF2-40B4-BE49-F238E27FC236}">
                  <a16:creationId xmlns:a16="http://schemas.microsoft.com/office/drawing/2014/main" id="{12309DD6-D0BF-8585-235B-87C09C1D79D0}"/>
                </a:ext>
              </a:extLst>
            </p:cNvPr>
            <p:cNvSpPr/>
            <p:nvPr/>
          </p:nvSpPr>
          <p:spPr>
            <a:xfrm>
              <a:off x="7775143" y="4523569"/>
              <a:ext cx="10524" cy="17813"/>
            </a:xfrm>
            <a:custGeom>
              <a:avLst/>
              <a:gdLst>
                <a:gd name="csX0" fmla="*/ 5597 w 10524"/>
                <a:gd name="csY0" fmla="*/ 0 h 17813"/>
                <a:gd name="csX1" fmla="*/ 9008 w 10524"/>
                <a:gd name="csY1" fmla="*/ 758 h 17813"/>
                <a:gd name="csX2" fmla="*/ 10524 w 10524"/>
                <a:gd name="csY2" fmla="*/ 7201 h 17813"/>
                <a:gd name="csX3" fmla="*/ 4839 w 10524"/>
                <a:gd name="csY3" fmla="*/ 17813 h 17813"/>
                <a:gd name="csX4" fmla="*/ 1428 w 10524"/>
                <a:gd name="csY4" fmla="*/ 17055 h 17813"/>
                <a:gd name="csX5" fmla="*/ 5597 w 10524"/>
                <a:gd name="csY5" fmla="*/ 0 h 17813"/>
              </a:gdLst>
              <a:ahLst/>
              <a:cxnLst>
                <a:cxn ang="0">
                  <a:pos x="csX0" y="csY0"/>
                </a:cxn>
                <a:cxn ang="0">
                  <a:pos x="csX1" y="csY1"/>
                </a:cxn>
                <a:cxn ang="0">
                  <a:pos x="csX2" y="csY2"/>
                </a:cxn>
                <a:cxn ang="0">
                  <a:pos x="csX3" y="csY3"/>
                </a:cxn>
                <a:cxn ang="0">
                  <a:pos x="csX4" y="csY4"/>
                </a:cxn>
                <a:cxn ang="0">
                  <a:pos x="csX5" y="csY5"/>
                </a:cxn>
              </a:cxnLst>
              <a:rect l="l" t="t" r="r" b="b"/>
              <a:pathLst>
                <a:path w="10524" h="17813">
                  <a:moveTo>
                    <a:pt x="5597" y="0"/>
                  </a:moveTo>
                  <a:cubicBezTo>
                    <a:pt x="5597" y="0"/>
                    <a:pt x="7492" y="379"/>
                    <a:pt x="9008" y="758"/>
                  </a:cubicBezTo>
                  <a:cubicBezTo>
                    <a:pt x="10524" y="2274"/>
                    <a:pt x="10524" y="4927"/>
                    <a:pt x="10524" y="7201"/>
                  </a:cubicBezTo>
                  <a:cubicBezTo>
                    <a:pt x="8629" y="10991"/>
                    <a:pt x="7113" y="14023"/>
                    <a:pt x="4839" y="17813"/>
                  </a:cubicBezTo>
                  <a:cubicBezTo>
                    <a:pt x="3702" y="17813"/>
                    <a:pt x="2565" y="17434"/>
                    <a:pt x="1428" y="17055"/>
                  </a:cubicBezTo>
                  <a:cubicBezTo>
                    <a:pt x="-2741" y="12886"/>
                    <a:pt x="3323" y="4169"/>
                    <a:pt x="5597" y="0"/>
                  </a:cubicBezTo>
                  <a:close/>
                </a:path>
              </a:pathLst>
            </a:custGeom>
            <a:solidFill>
              <a:srgbClr val="C05B0F"/>
            </a:solidFill>
            <a:ln w="37845" cap="flat">
              <a:noFill/>
              <a:prstDash val="solid"/>
              <a:miter/>
            </a:ln>
          </p:spPr>
          <p:txBody>
            <a:bodyPr/>
            <a:lstStyle/>
            <a:p>
              <a:endParaRPr lang="en-PK"/>
            </a:p>
          </p:txBody>
        </p:sp>
        <p:sp>
          <p:nvSpPr>
            <p:cNvPr id="1418" name="Freeform: Shape 1417">
              <a:extLst>
                <a:ext uri="{FF2B5EF4-FFF2-40B4-BE49-F238E27FC236}">
                  <a16:creationId xmlns:a16="http://schemas.microsoft.com/office/drawing/2014/main" id="{EFCB6BD9-BA0D-ED0C-84CF-EFF8C888DDCF}"/>
                </a:ext>
              </a:extLst>
            </p:cNvPr>
            <p:cNvSpPr/>
            <p:nvPr/>
          </p:nvSpPr>
          <p:spPr>
            <a:xfrm>
              <a:off x="7789046" y="4454210"/>
              <a:ext cx="10644" cy="19329"/>
            </a:xfrm>
            <a:custGeom>
              <a:avLst/>
              <a:gdLst>
                <a:gd name="csX0" fmla="*/ 5717 w 10644"/>
                <a:gd name="csY0" fmla="*/ 0 h 19329"/>
                <a:gd name="csX1" fmla="*/ 10644 w 10644"/>
                <a:gd name="csY1" fmla="*/ 4169 h 19329"/>
                <a:gd name="csX2" fmla="*/ 4201 w 10644"/>
                <a:gd name="csY2" fmla="*/ 19329 h 19329"/>
                <a:gd name="csX3" fmla="*/ 1169 w 10644"/>
                <a:gd name="csY3" fmla="*/ 19329 h 19329"/>
                <a:gd name="csX4" fmla="*/ 6096 w 10644"/>
                <a:gd name="csY4" fmla="*/ 0 h 19329"/>
              </a:gdLst>
              <a:ahLst/>
              <a:cxnLst>
                <a:cxn ang="0">
                  <a:pos x="csX0" y="csY0"/>
                </a:cxn>
                <a:cxn ang="0">
                  <a:pos x="csX1" y="csY1"/>
                </a:cxn>
                <a:cxn ang="0">
                  <a:pos x="csX2" y="csY2"/>
                </a:cxn>
                <a:cxn ang="0">
                  <a:pos x="csX3" y="csY3"/>
                </a:cxn>
                <a:cxn ang="0">
                  <a:pos x="csX4" y="csY4"/>
                </a:cxn>
              </a:cxnLst>
              <a:rect l="l" t="t" r="r" b="b"/>
              <a:pathLst>
                <a:path w="10644" h="19329">
                  <a:moveTo>
                    <a:pt x="5717" y="0"/>
                  </a:moveTo>
                  <a:cubicBezTo>
                    <a:pt x="7991" y="758"/>
                    <a:pt x="8749" y="2274"/>
                    <a:pt x="10644" y="4169"/>
                  </a:cubicBezTo>
                  <a:cubicBezTo>
                    <a:pt x="9128" y="7580"/>
                    <a:pt x="6096" y="17055"/>
                    <a:pt x="4201" y="19329"/>
                  </a:cubicBezTo>
                  <a:cubicBezTo>
                    <a:pt x="3064" y="19329"/>
                    <a:pt x="2306" y="19329"/>
                    <a:pt x="1169" y="19329"/>
                  </a:cubicBezTo>
                  <a:cubicBezTo>
                    <a:pt x="-2621" y="15160"/>
                    <a:pt x="3822" y="4169"/>
                    <a:pt x="6096" y="0"/>
                  </a:cubicBezTo>
                  <a:close/>
                </a:path>
              </a:pathLst>
            </a:custGeom>
            <a:solidFill>
              <a:srgbClr val="C05B0F"/>
            </a:solidFill>
            <a:ln w="37845" cap="flat">
              <a:noFill/>
              <a:prstDash val="solid"/>
              <a:miter/>
            </a:ln>
          </p:spPr>
          <p:txBody>
            <a:bodyPr/>
            <a:lstStyle/>
            <a:p>
              <a:endParaRPr lang="en-PK"/>
            </a:p>
          </p:txBody>
        </p:sp>
        <p:sp>
          <p:nvSpPr>
            <p:cNvPr id="1419" name="Freeform: Shape 1418">
              <a:extLst>
                <a:ext uri="{FF2B5EF4-FFF2-40B4-BE49-F238E27FC236}">
                  <a16:creationId xmlns:a16="http://schemas.microsoft.com/office/drawing/2014/main" id="{22CCF476-9531-EC55-DF9C-DEFE92826070}"/>
                </a:ext>
              </a:extLst>
            </p:cNvPr>
            <p:cNvSpPr/>
            <p:nvPr/>
          </p:nvSpPr>
          <p:spPr>
            <a:xfrm>
              <a:off x="7768807" y="4459137"/>
              <a:ext cx="10077" cy="17055"/>
            </a:xfrm>
            <a:custGeom>
              <a:avLst/>
              <a:gdLst>
                <a:gd name="csX0" fmla="*/ 5111 w 10077"/>
                <a:gd name="csY0" fmla="*/ 379 h 17055"/>
                <a:gd name="csX1" fmla="*/ 8901 w 10077"/>
                <a:gd name="csY1" fmla="*/ 379 h 17055"/>
                <a:gd name="csX2" fmla="*/ 4732 w 10077"/>
                <a:gd name="csY2" fmla="*/ 17055 h 17055"/>
                <a:gd name="csX3" fmla="*/ 1321 w 10077"/>
                <a:gd name="csY3" fmla="*/ 16297 h 17055"/>
                <a:gd name="csX4" fmla="*/ 5490 w 10077"/>
                <a:gd name="csY4" fmla="*/ 0 h 17055"/>
              </a:gdLst>
              <a:ahLst/>
              <a:cxnLst>
                <a:cxn ang="0">
                  <a:pos x="csX0" y="csY0"/>
                </a:cxn>
                <a:cxn ang="0">
                  <a:pos x="csX1" y="csY1"/>
                </a:cxn>
                <a:cxn ang="0">
                  <a:pos x="csX2" y="csY2"/>
                </a:cxn>
                <a:cxn ang="0">
                  <a:pos x="csX3" y="csY3"/>
                </a:cxn>
                <a:cxn ang="0">
                  <a:pos x="csX4" y="csY4"/>
                </a:cxn>
              </a:cxnLst>
              <a:rect l="l" t="t" r="r" b="b"/>
              <a:pathLst>
                <a:path w="10077" h="17055">
                  <a:moveTo>
                    <a:pt x="5111" y="379"/>
                  </a:moveTo>
                  <a:cubicBezTo>
                    <a:pt x="5111" y="379"/>
                    <a:pt x="8143" y="379"/>
                    <a:pt x="8901" y="379"/>
                  </a:cubicBezTo>
                  <a:cubicBezTo>
                    <a:pt x="12691" y="3790"/>
                    <a:pt x="6248" y="14781"/>
                    <a:pt x="4732" y="17055"/>
                  </a:cubicBezTo>
                  <a:cubicBezTo>
                    <a:pt x="3216" y="17055"/>
                    <a:pt x="2837" y="17055"/>
                    <a:pt x="1321" y="16297"/>
                  </a:cubicBezTo>
                  <a:cubicBezTo>
                    <a:pt x="-2469" y="12128"/>
                    <a:pt x="2837" y="4169"/>
                    <a:pt x="5490" y="0"/>
                  </a:cubicBezTo>
                  <a:close/>
                </a:path>
              </a:pathLst>
            </a:custGeom>
            <a:solidFill>
              <a:srgbClr val="C05B0F"/>
            </a:solidFill>
            <a:ln w="37845" cap="flat">
              <a:noFill/>
              <a:prstDash val="solid"/>
              <a:miter/>
            </a:ln>
          </p:spPr>
          <p:txBody>
            <a:bodyPr/>
            <a:lstStyle/>
            <a:p>
              <a:endParaRPr lang="en-PK"/>
            </a:p>
          </p:txBody>
        </p:sp>
        <p:sp>
          <p:nvSpPr>
            <p:cNvPr id="1420" name="Freeform: Shape 1419">
              <a:extLst>
                <a:ext uri="{FF2B5EF4-FFF2-40B4-BE49-F238E27FC236}">
                  <a16:creationId xmlns:a16="http://schemas.microsoft.com/office/drawing/2014/main" id="{616757CD-0CF9-8CCE-F630-9D6D8EA3559F}"/>
                </a:ext>
              </a:extLst>
            </p:cNvPr>
            <p:cNvSpPr/>
            <p:nvPr/>
          </p:nvSpPr>
          <p:spPr>
            <a:xfrm>
              <a:off x="7725405" y="4463685"/>
              <a:ext cx="11674" cy="14781"/>
            </a:xfrm>
            <a:custGeom>
              <a:avLst/>
              <a:gdLst>
                <a:gd name="csX0" fmla="*/ 6443 w 11674"/>
                <a:gd name="csY0" fmla="*/ 0 h 14781"/>
                <a:gd name="csX1" fmla="*/ 11370 w 11674"/>
                <a:gd name="csY1" fmla="*/ 14781 h 14781"/>
                <a:gd name="csX2" fmla="*/ 7959 w 11674"/>
                <a:gd name="csY2" fmla="*/ 14023 h 14781"/>
                <a:gd name="csX3" fmla="*/ 0 w 11674"/>
                <a:gd name="csY3" fmla="*/ 9854 h 14781"/>
                <a:gd name="csX4" fmla="*/ 0 w 11674"/>
                <a:gd name="csY4" fmla="*/ 3411 h 14781"/>
                <a:gd name="csX5" fmla="*/ 6443 w 11674"/>
                <a:gd name="csY5" fmla="*/ 0 h 14781"/>
              </a:gdLst>
              <a:ahLst/>
              <a:cxnLst>
                <a:cxn ang="0">
                  <a:pos x="csX0" y="csY0"/>
                </a:cxn>
                <a:cxn ang="0">
                  <a:pos x="csX1" y="csY1"/>
                </a:cxn>
                <a:cxn ang="0">
                  <a:pos x="csX2" y="csY2"/>
                </a:cxn>
                <a:cxn ang="0">
                  <a:pos x="csX3" y="csY3"/>
                </a:cxn>
                <a:cxn ang="0">
                  <a:pos x="csX4" y="csY4"/>
                </a:cxn>
                <a:cxn ang="0">
                  <a:pos x="csX5" y="csY5"/>
                </a:cxn>
              </a:cxnLst>
              <a:rect l="l" t="t" r="r" b="b"/>
              <a:pathLst>
                <a:path w="11674" h="14781">
                  <a:moveTo>
                    <a:pt x="6443" y="0"/>
                  </a:moveTo>
                  <a:cubicBezTo>
                    <a:pt x="8338" y="1137"/>
                    <a:pt x="12886" y="12128"/>
                    <a:pt x="11370" y="14781"/>
                  </a:cubicBezTo>
                  <a:cubicBezTo>
                    <a:pt x="9475" y="14781"/>
                    <a:pt x="9854" y="14781"/>
                    <a:pt x="7959" y="14023"/>
                  </a:cubicBezTo>
                  <a:cubicBezTo>
                    <a:pt x="5685" y="12507"/>
                    <a:pt x="2274" y="10991"/>
                    <a:pt x="0" y="9854"/>
                  </a:cubicBezTo>
                  <a:lnTo>
                    <a:pt x="0" y="3411"/>
                  </a:lnTo>
                  <a:cubicBezTo>
                    <a:pt x="0" y="3411"/>
                    <a:pt x="6443" y="0"/>
                    <a:pt x="6443" y="0"/>
                  </a:cubicBezTo>
                  <a:close/>
                </a:path>
              </a:pathLst>
            </a:custGeom>
            <a:solidFill>
              <a:srgbClr val="C05B0F"/>
            </a:solidFill>
            <a:ln w="37845" cap="flat">
              <a:noFill/>
              <a:prstDash val="solid"/>
              <a:miter/>
            </a:ln>
          </p:spPr>
          <p:txBody>
            <a:bodyPr/>
            <a:lstStyle/>
            <a:p>
              <a:endParaRPr lang="en-PK"/>
            </a:p>
          </p:txBody>
        </p:sp>
        <p:sp>
          <p:nvSpPr>
            <p:cNvPr id="1421" name="Freeform: Shape 1420">
              <a:extLst>
                <a:ext uri="{FF2B5EF4-FFF2-40B4-BE49-F238E27FC236}">
                  <a16:creationId xmlns:a16="http://schemas.microsoft.com/office/drawing/2014/main" id="{BBBA3FF6-BA8F-0BCD-E63B-84610F70D553}"/>
                </a:ext>
              </a:extLst>
            </p:cNvPr>
            <p:cNvSpPr/>
            <p:nvPr/>
          </p:nvSpPr>
          <p:spPr>
            <a:xfrm>
              <a:off x="7780361" y="4506134"/>
              <a:ext cx="11640" cy="15160"/>
            </a:xfrm>
            <a:custGeom>
              <a:avLst/>
              <a:gdLst>
                <a:gd name="csX0" fmla="*/ 6064 w 11640"/>
                <a:gd name="csY0" fmla="*/ 379 h 15160"/>
                <a:gd name="csX1" fmla="*/ 10991 w 11640"/>
                <a:gd name="csY1" fmla="*/ 1137 h 15160"/>
                <a:gd name="csX2" fmla="*/ 5685 w 11640"/>
                <a:gd name="csY2" fmla="*/ 15160 h 15160"/>
                <a:gd name="csX3" fmla="*/ 0 w 11640"/>
                <a:gd name="csY3" fmla="*/ 12507 h 15160"/>
                <a:gd name="csX4" fmla="*/ 5685 w 11640"/>
                <a:gd name="csY4" fmla="*/ 0 h 15160"/>
              </a:gdLst>
              <a:ahLst/>
              <a:cxnLst>
                <a:cxn ang="0">
                  <a:pos x="csX0" y="csY0"/>
                </a:cxn>
                <a:cxn ang="0">
                  <a:pos x="csX1" y="csY1"/>
                </a:cxn>
                <a:cxn ang="0">
                  <a:pos x="csX2" y="csY2"/>
                </a:cxn>
                <a:cxn ang="0">
                  <a:pos x="csX3" y="csY3"/>
                </a:cxn>
                <a:cxn ang="0">
                  <a:pos x="csX4" y="csY4"/>
                </a:cxn>
              </a:cxnLst>
              <a:rect l="l" t="t" r="r" b="b"/>
              <a:pathLst>
                <a:path w="11640" h="15160">
                  <a:moveTo>
                    <a:pt x="6064" y="379"/>
                  </a:moveTo>
                  <a:cubicBezTo>
                    <a:pt x="8717" y="379"/>
                    <a:pt x="9475" y="0"/>
                    <a:pt x="10991" y="1137"/>
                  </a:cubicBezTo>
                  <a:cubicBezTo>
                    <a:pt x="13265" y="5685"/>
                    <a:pt x="9096" y="12128"/>
                    <a:pt x="5685" y="15160"/>
                  </a:cubicBezTo>
                  <a:cubicBezTo>
                    <a:pt x="3790" y="15160"/>
                    <a:pt x="1895" y="13644"/>
                    <a:pt x="0" y="12507"/>
                  </a:cubicBezTo>
                  <a:cubicBezTo>
                    <a:pt x="1516" y="7201"/>
                    <a:pt x="2653" y="4548"/>
                    <a:pt x="5685" y="0"/>
                  </a:cubicBezTo>
                  <a:close/>
                </a:path>
              </a:pathLst>
            </a:custGeom>
            <a:solidFill>
              <a:srgbClr val="C05B0F"/>
            </a:solidFill>
            <a:ln w="37845" cap="flat">
              <a:noFill/>
              <a:prstDash val="solid"/>
              <a:miter/>
            </a:ln>
          </p:spPr>
          <p:txBody>
            <a:bodyPr/>
            <a:lstStyle/>
            <a:p>
              <a:endParaRPr lang="en-PK"/>
            </a:p>
          </p:txBody>
        </p:sp>
        <p:sp>
          <p:nvSpPr>
            <p:cNvPr id="1422" name="Freeform: Shape 1421">
              <a:extLst>
                <a:ext uri="{FF2B5EF4-FFF2-40B4-BE49-F238E27FC236}">
                  <a16:creationId xmlns:a16="http://schemas.microsoft.com/office/drawing/2014/main" id="{FD96DCC4-9715-7AED-89CA-8C41CC21C7FA}"/>
                </a:ext>
              </a:extLst>
            </p:cNvPr>
            <p:cNvSpPr/>
            <p:nvPr/>
          </p:nvSpPr>
          <p:spPr>
            <a:xfrm>
              <a:off x="7767555" y="4518641"/>
              <a:ext cx="10582" cy="15160"/>
            </a:xfrm>
            <a:custGeom>
              <a:avLst/>
              <a:gdLst>
                <a:gd name="csX0" fmla="*/ 4468 w 10582"/>
                <a:gd name="csY0" fmla="*/ 0 h 15160"/>
                <a:gd name="csX1" fmla="*/ 9395 w 10582"/>
                <a:gd name="csY1" fmla="*/ 758 h 15160"/>
                <a:gd name="csX2" fmla="*/ 2194 w 10582"/>
                <a:gd name="csY2" fmla="*/ 15160 h 15160"/>
                <a:gd name="csX3" fmla="*/ 678 w 10582"/>
                <a:gd name="csY3" fmla="*/ 8338 h 15160"/>
                <a:gd name="csX4" fmla="*/ 4468 w 10582"/>
                <a:gd name="csY4" fmla="*/ 0 h 15160"/>
              </a:gdLst>
              <a:ahLst/>
              <a:cxnLst>
                <a:cxn ang="0">
                  <a:pos x="csX0" y="csY0"/>
                </a:cxn>
                <a:cxn ang="0">
                  <a:pos x="csX1" y="csY1"/>
                </a:cxn>
                <a:cxn ang="0">
                  <a:pos x="csX2" y="csY2"/>
                </a:cxn>
                <a:cxn ang="0">
                  <a:pos x="csX3" y="csY3"/>
                </a:cxn>
                <a:cxn ang="0">
                  <a:pos x="csX4" y="csY4"/>
                </a:cxn>
              </a:cxnLst>
              <a:rect l="l" t="t" r="r" b="b"/>
              <a:pathLst>
                <a:path w="10582" h="15160">
                  <a:moveTo>
                    <a:pt x="4468" y="0"/>
                  </a:moveTo>
                  <a:cubicBezTo>
                    <a:pt x="6363" y="0"/>
                    <a:pt x="7879" y="0"/>
                    <a:pt x="9395" y="758"/>
                  </a:cubicBezTo>
                  <a:cubicBezTo>
                    <a:pt x="13185" y="5306"/>
                    <a:pt x="7121" y="14402"/>
                    <a:pt x="2194" y="15160"/>
                  </a:cubicBezTo>
                  <a:cubicBezTo>
                    <a:pt x="-838" y="14023"/>
                    <a:pt x="-80" y="10991"/>
                    <a:pt x="678" y="8338"/>
                  </a:cubicBezTo>
                  <a:cubicBezTo>
                    <a:pt x="1815" y="6822"/>
                    <a:pt x="3710" y="1895"/>
                    <a:pt x="4468" y="0"/>
                  </a:cubicBezTo>
                  <a:close/>
                </a:path>
              </a:pathLst>
            </a:custGeom>
            <a:solidFill>
              <a:srgbClr val="C05B0F"/>
            </a:solidFill>
            <a:ln w="37845" cap="flat">
              <a:noFill/>
              <a:prstDash val="solid"/>
              <a:miter/>
            </a:ln>
          </p:spPr>
          <p:txBody>
            <a:bodyPr/>
            <a:lstStyle/>
            <a:p>
              <a:endParaRPr lang="en-PK"/>
            </a:p>
          </p:txBody>
        </p:sp>
        <p:sp>
          <p:nvSpPr>
            <p:cNvPr id="1423" name="Freeform: Shape 1422">
              <a:extLst>
                <a:ext uri="{FF2B5EF4-FFF2-40B4-BE49-F238E27FC236}">
                  <a16:creationId xmlns:a16="http://schemas.microsoft.com/office/drawing/2014/main" id="{FE74B812-858A-4DD9-0A60-B966155BD3E7}"/>
                </a:ext>
              </a:extLst>
            </p:cNvPr>
            <p:cNvSpPr/>
            <p:nvPr/>
          </p:nvSpPr>
          <p:spPr>
            <a:xfrm>
              <a:off x="7834945" y="4476193"/>
              <a:ext cx="7968" cy="20087"/>
            </a:xfrm>
            <a:custGeom>
              <a:avLst/>
              <a:gdLst>
                <a:gd name="csX0" fmla="*/ 5299 w 7968"/>
                <a:gd name="csY0" fmla="*/ 0 h 20087"/>
                <a:gd name="csX1" fmla="*/ 7194 w 7968"/>
                <a:gd name="csY1" fmla="*/ 1137 h 20087"/>
                <a:gd name="csX2" fmla="*/ 3025 w 7968"/>
                <a:gd name="csY2" fmla="*/ 20087 h 20087"/>
                <a:gd name="csX3" fmla="*/ 372 w 7968"/>
                <a:gd name="csY3" fmla="*/ 18571 h 20087"/>
                <a:gd name="csX4" fmla="*/ 5299 w 7968"/>
                <a:gd name="csY4" fmla="*/ 379 h 20087"/>
              </a:gdLst>
              <a:ahLst/>
              <a:cxnLst>
                <a:cxn ang="0">
                  <a:pos x="csX0" y="csY0"/>
                </a:cxn>
                <a:cxn ang="0">
                  <a:pos x="csX1" y="csY1"/>
                </a:cxn>
                <a:cxn ang="0">
                  <a:pos x="csX2" y="csY2"/>
                </a:cxn>
                <a:cxn ang="0">
                  <a:pos x="csX3" y="csY3"/>
                </a:cxn>
                <a:cxn ang="0">
                  <a:pos x="csX4" y="csY4"/>
                </a:cxn>
              </a:cxnLst>
              <a:rect l="l" t="t" r="r" b="b"/>
              <a:pathLst>
                <a:path w="7968" h="20087">
                  <a:moveTo>
                    <a:pt x="5299" y="0"/>
                  </a:moveTo>
                  <a:cubicBezTo>
                    <a:pt x="5299" y="0"/>
                    <a:pt x="6057" y="0"/>
                    <a:pt x="7194" y="1137"/>
                  </a:cubicBezTo>
                  <a:cubicBezTo>
                    <a:pt x="8710" y="6443"/>
                    <a:pt x="8331" y="16676"/>
                    <a:pt x="3025" y="20087"/>
                  </a:cubicBezTo>
                  <a:cubicBezTo>
                    <a:pt x="1888" y="19708"/>
                    <a:pt x="1130" y="19708"/>
                    <a:pt x="372" y="18571"/>
                  </a:cubicBezTo>
                  <a:cubicBezTo>
                    <a:pt x="-1144" y="12507"/>
                    <a:pt x="2267" y="5306"/>
                    <a:pt x="5299" y="379"/>
                  </a:cubicBezTo>
                  <a:close/>
                </a:path>
              </a:pathLst>
            </a:custGeom>
            <a:solidFill>
              <a:srgbClr val="C05B0F"/>
            </a:solidFill>
            <a:ln w="37845" cap="flat">
              <a:noFill/>
              <a:prstDash val="solid"/>
              <a:miter/>
            </a:ln>
          </p:spPr>
          <p:txBody>
            <a:bodyPr/>
            <a:lstStyle/>
            <a:p>
              <a:endParaRPr lang="en-PK"/>
            </a:p>
          </p:txBody>
        </p:sp>
        <p:sp>
          <p:nvSpPr>
            <p:cNvPr id="1424" name="Freeform: Shape 1423">
              <a:extLst>
                <a:ext uri="{FF2B5EF4-FFF2-40B4-BE49-F238E27FC236}">
                  <a16:creationId xmlns:a16="http://schemas.microsoft.com/office/drawing/2014/main" id="{E6C71A46-C5C0-2306-FA1E-476318C0FE08}"/>
                </a:ext>
              </a:extLst>
            </p:cNvPr>
            <p:cNvSpPr/>
            <p:nvPr/>
          </p:nvSpPr>
          <p:spPr>
            <a:xfrm>
              <a:off x="7594089" y="4463306"/>
              <a:ext cx="11171" cy="14500"/>
            </a:xfrm>
            <a:custGeom>
              <a:avLst/>
              <a:gdLst>
                <a:gd name="csX0" fmla="*/ 5107 w 11171"/>
                <a:gd name="csY0" fmla="*/ 379 h 14500"/>
                <a:gd name="csX1" fmla="*/ 11172 w 11171"/>
                <a:gd name="csY1" fmla="*/ 3411 h 14500"/>
                <a:gd name="csX2" fmla="*/ 11172 w 11171"/>
                <a:gd name="csY2" fmla="*/ 9475 h 14500"/>
                <a:gd name="csX3" fmla="*/ 4350 w 11171"/>
                <a:gd name="csY3" fmla="*/ 12886 h 14500"/>
                <a:gd name="csX4" fmla="*/ 180 w 11171"/>
                <a:gd name="csY4" fmla="*/ 14402 h 14500"/>
                <a:gd name="csX5" fmla="*/ 5107 w 11171"/>
                <a:gd name="csY5" fmla="*/ 0 h 14500"/>
              </a:gdLst>
              <a:ahLst/>
              <a:cxnLst>
                <a:cxn ang="0">
                  <a:pos x="csX0" y="csY0"/>
                </a:cxn>
                <a:cxn ang="0">
                  <a:pos x="csX1" y="csY1"/>
                </a:cxn>
                <a:cxn ang="0">
                  <a:pos x="csX2" y="csY2"/>
                </a:cxn>
                <a:cxn ang="0">
                  <a:pos x="csX3" y="csY3"/>
                </a:cxn>
                <a:cxn ang="0">
                  <a:pos x="csX4" y="csY4"/>
                </a:cxn>
                <a:cxn ang="0">
                  <a:pos x="csX5" y="csY5"/>
                </a:cxn>
              </a:cxnLst>
              <a:rect l="l" t="t" r="r" b="b"/>
              <a:pathLst>
                <a:path w="11171" h="14500">
                  <a:moveTo>
                    <a:pt x="5107" y="379"/>
                  </a:moveTo>
                  <a:cubicBezTo>
                    <a:pt x="5107" y="379"/>
                    <a:pt x="9656" y="2653"/>
                    <a:pt x="11172" y="3411"/>
                  </a:cubicBezTo>
                  <a:lnTo>
                    <a:pt x="11172" y="9475"/>
                  </a:lnTo>
                  <a:cubicBezTo>
                    <a:pt x="11172" y="9475"/>
                    <a:pt x="4350" y="12886"/>
                    <a:pt x="4350" y="12886"/>
                  </a:cubicBezTo>
                  <a:cubicBezTo>
                    <a:pt x="2833" y="14023"/>
                    <a:pt x="2076" y="14781"/>
                    <a:pt x="180" y="14402"/>
                  </a:cubicBezTo>
                  <a:cubicBezTo>
                    <a:pt x="-957" y="11370"/>
                    <a:pt x="3591" y="3032"/>
                    <a:pt x="5107" y="0"/>
                  </a:cubicBezTo>
                  <a:close/>
                </a:path>
              </a:pathLst>
            </a:custGeom>
            <a:solidFill>
              <a:srgbClr val="C05B0F"/>
            </a:solidFill>
            <a:ln w="37845" cap="flat">
              <a:noFill/>
              <a:prstDash val="solid"/>
              <a:miter/>
            </a:ln>
          </p:spPr>
          <p:txBody>
            <a:bodyPr/>
            <a:lstStyle/>
            <a:p>
              <a:endParaRPr lang="en-PK"/>
            </a:p>
          </p:txBody>
        </p:sp>
        <p:sp>
          <p:nvSpPr>
            <p:cNvPr id="1425" name="Freeform: Shape 1424">
              <a:extLst>
                <a:ext uri="{FF2B5EF4-FFF2-40B4-BE49-F238E27FC236}">
                  <a16:creationId xmlns:a16="http://schemas.microsoft.com/office/drawing/2014/main" id="{5D202231-A872-8EA4-A5A7-787A0C983A34}"/>
                </a:ext>
              </a:extLst>
            </p:cNvPr>
            <p:cNvSpPr/>
            <p:nvPr/>
          </p:nvSpPr>
          <p:spPr>
            <a:xfrm>
              <a:off x="7795430" y="4492490"/>
              <a:ext cx="9823" cy="15539"/>
            </a:xfrm>
            <a:custGeom>
              <a:avLst/>
              <a:gdLst>
                <a:gd name="csX0" fmla="*/ 5776 w 9823"/>
                <a:gd name="csY0" fmla="*/ 0 h 15539"/>
                <a:gd name="csX1" fmla="*/ 9187 w 9823"/>
                <a:gd name="csY1" fmla="*/ 1516 h 15539"/>
                <a:gd name="csX2" fmla="*/ 5397 w 9823"/>
                <a:gd name="csY2" fmla="*/ 15539 h 15539"/>
                <a:gd name="csX3" fmla="*/ 91 w 9823"/>
                <a:gd name="csY3" fmla="*/ 13265 h 15539"/>
                <a:gd name="csX4" fmla="*/ 5397 w 9823"/>
                <a:gd name="csY4" fmla="*/ 0 h 15539"/>
              </a:gdLst>
              <a:ahLst/>
              <a:cxnLst>
                <a:cxn ang="0">
                  <a:pos x="csX0" y="csY0"/>
                </a:cxn>
                <a:cxn ang="0">
                  <a:pos x="csX1" y="csY1"/>
                </a:cxn>
                <a:cxn ang="0">
                  <a:pos x="csX2" y="csY2"/>
                </a:cxn>
                <a:cxn ang="0">
                  <a:pos x="csX3" y="csY3"/>
                </a:cxn>
                <a:cxn ang="0">
                  <a:pos x="csX4" y="csY4"/>
                </a:cxn>
              </a:cxnLst>
              <a:rect l="l" t="t" r="r" b="b"/>
              <a:pathLst>
                <a:path w="9823" h="15539">
                  <a:moveTo>
                    <a:pt x="5776" y="0"/>
                  </a:moveTo>
                  <a:cubicBezTo>
                    <a:pt x="5776" y="0"/>
                    <a:pt x="8429" y="0"/>
                    <a:pt x="9187" y="1516"/>
                  </a:cubicBezTo>
                  <a:cubicBezTo>
                    <a:pt x="11082" y="4927"/>
                    <a:pt x="8429" y="13265"/>
                    <a:pt x="5397" y="15539"/>
                  </a:cubicBezTo>
                  <a:cubicBezTo>
                    <a:pt x="3123" y="14023"/>
                    <a:pt x="1607" y="15539"/>
                    <a:pt x="91" y="13265"/>
                  </a:cubicBezTo>
                  <a:cubicBezTo>
                    <a:pt x="-667" y="9096"/>
                    <a:pt x="3502" y="3411"/>
                    <a:pt x="5397" y="0"/>
                  </a:cubicBezTo>
                  <a:close/>
                </a:path>
              </a:pathLst>
            </a:custGeom>
            <a:solidFill>
              <a:srgbClr val="C05B0F"/>
            </a:solidFill>
            <a:ln w="37845" cap="flat">
              <a:noFill/>
              <a:prstDash val="solid"/>
              <a:miter/>
            </a:ln>
          </p:spPr>
          <p:txBody>
            <a:bodyPr/>
            <a:lstStyle/>
            <a:p>
              <a:endParaRPr lang="en-PK"/>
            </a:p>
          </p:txBody>
        </p:sp>
        <p:sp>
          <p:nvSpPr>
            <p:cNvPr id="1426" name="Freeform: Shape 1425">
              <a:extLst>
                <a:ext uri="{FF2B5EF4-FFF2-40B4-BE49-F238E27FC236}">
                  <a16:creationId xmlns:a16="http://schemas.microsoft.com/office/drawing/2014/main" id="{A97F2B97-D451-3A23-036B-8C5E8103B581}"/>
                </a:ext>
              </a:extLst>
            </p:cNvPr>
            <p:cNvSpPr/>
            <p:nvPr/>
          </p:nvSpPr>
          <p:spPr>
            <a:xfrm>
              <a:off x="7765959" y="4509166"/>
              <a:ext cx="6064" cy="18571"/>
            </a:xfrm>
            <a:custGeom>
              <a:avLst/>
              <a:gdLst>
                <a:gd name="csX0" fmla="*/ 2274 w 6064"/>
                <a:gd name="csY0" fmla="*/ 17813 h 18571"/>
                <a:gd name="csX1" fmla="*/ 0 w 6064"/>
                <a:gd name="csY1" fmla="*/ 18572 h 18571"/>
                <a:gd name="csX2" fmla="*/ 0 w 6064"/>
                <a:gd name="csY2" fmla="*/ 18572 h 18571"/>
                <a:gd name="csX3" fmla="*/ 0 w 6064"/>
                <a:gd name="csY3" fmla="*/ 1137 h 18571"/>
                <a:gd name="csX4" fmla="*/ 3032 w 6064"/>
                <a:gd name="csY4" fmla="*/ 0 h 18571"/>
                <a:gd name="csX5" fmla="*/ 6064 w 6064"/>
                <a:gd name="csY5" fmla="*/ 9475 h 18571"/>
                <a:gd name="csX6" fmla="*/ 2274 w 6064"/>
                <a:gd name="csY6" fmla="*/ 17813 h 18571"/>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6064" h="18571">
                  <a:moveTo>
                    <a:pt x="2274" y="17813"/>
                  </a:moveTo>
                  <a:cubicBezTo>
                    <a:pt x="2274" y="17813"/>
                    <a:pt x="758" y="17813"/>
                    <a:pt x="0" y="18572"/>
                  </a:cubicBezTo>
                  <a:lnTo>
                    <a:pt x="0" y="18572"/>
                  </a:lnTo>
                  <a:cubicBezTo>
                    <a:pt x="0" y="18572"/>
                    <a:pt x="0" y="3032"/>
                    <a:pt x="0" y="1137"/>
                  </a:cubicBezTo>
                  <a:cubicBezTo>
                    <a:pt x="1516" y="0"/>
                    <a:pt x="1137" y="0"/>
                    <a:pt x="3032" y="0"/>
                  </a:cubicBezTo>
                  <a:cubicBezTo>
                    <a:pt x="6443" y="2274"/>
                    <a:pt x="4548" y="7580"/>
                    <a:pt x="6064" y="9475"/>
                  </a:cubicBezTo>
                  <a:cubicBezTo>
                    <a:pt x="5306" y="11370"/>
                    <a:pt x="3411" y="16297"/>
                    <a:pt x="2274" y="17813"/>
                  </a:cubicBezTo>
                  <a:close/>
                </a:path>
              </a:pathLst>
            </a:custGeom>
            <a:gradFill>
              <a:gsLst>
                <a:gs pos="0">
                  <a:srgbClr val="BA550B"/>
                </a:gs>
                <a:gs pos="50000">
                  <a:srgbClr val="CD6C1C"/>
                </a:gs>
                <a:gs pos="100000">
                  <a:srgbClr val="E0832D"/>
                </a:gs>
              </a:gsLst>
              <a:lin ang="1480612" scaled="1"/>
            </a:gradFill>
            <a:ln w="37845" cap="flat">
              <a:noFill/>
              <a:prstDash val="solid"/>
              <a:miter/>
            </a:ln>
          </p:spPr>
          <p:txBody>
            <a:bodyPr/>
            <a:lstStyle/>
            <a:p>
              <a:endParaRPr lang="en-PK"/>
            </a:p>
          </p:txBody>
        </p:sp>
        <p:sp>
          <p:nvSpPr>
            <p:cNvPr id="1427" name="Freeform: Shape 1426">
              <a:extLst>
                <a:ext uri="{FF2B5EF4-FFF2-40B4-BE49-F238E27FC236}">
                  <a16:creationId xmlns:a16="http://schemas.microsoft.com/office/drawing/2014/main" id="{1231C55E-9920-F79A-CF76-09BBC5B3C492}"/>
                </a:ext>
              </a:extLst>
            </p:cNvPr>
            <p:cNvSpPr/>
            <p:nvPr/>
          </p:nvSpPr>
          <p:spPr>
            <a:xfrm>
              <a:off x="7777609" y="4407214"/>
              <a:ext cx="8739" cy="18950"/>
            </a:xfrm>
            <a:custGeom>
              <a:avLst/>
              <a:gdLst>
                <a:gd name="csX0" fmla="*/ 5026 w 8739"/>
                <a:gd name="csY0" fmla="*/ 0 h 18950"/>
                <a:gd name="csX1" fmla="*/ 8437 w 8739"/>
                <a:gd name="csY1" fmla="*/ 3032 h 18950"/>
                <a:gd name="csX2" fmla="*/ 2752 w 8739"/>
                <a:gd name="csY2" fmla="*/ 18950 h 18950"/>
                <a:gd name="csX3" fmla="*/ 99 w 8739"/>
                <a:gd name="csY3" fmla="*/ 18192 h 18950"/>
                <a:gd name="csX4" fmla="*/ 5026 w 8739"/>
                <a:gd name="csY4" fmla="*/ 0 h 18950"/>
              </a:gdLst>
              <a:ahLst/>
              <a:cxnLst>
                <a:cxn ang="0">
                  <a:pos x="csX0" y="csY0"/>
                </a:cxn>
                <a:cxn ang="0">
                  <a:pos x="csX1" y="csY1"/>
                </a:cxn>
                <a:cxn ang="0">
                  <a:pos x="csX2" y="csY2"/>
                </a:cxn>
                <a:cxn ang="0">
                  <a:pos x="csX3" y="csY3"/>
                </a:cxn>
                <a:cxn ang="0">
                  <a:pos x="csX4" y="csY4"/>
                </a:cxn>
              </a:cxnLst>
              <a:rect l="l" t="t" r="r" b="b"/>
              <a:pathLst>
                <a:path w="8739" h="18950">
                  <a:moveTo>
                    <a:pt x="5026" y="0"/>
                  </a:moveTo>
                  <a:cubicBezTo>
                    <a:pt x="5026" y="0"/>
                    <a:pt x="8058" y="1137"/>
                    <a:pt x="8437" y="3032"/>
                  </a:cubicBezTo>
                  <a:cubicBezTo>
                    <a:pt x="9953" y="8338"/>
                    <a:pt x="5405" y="14781"/>
                    <a:pt x="2752" y="18950"/>
                  </a:cubicBezTo>
                  <a:cubicBezTo>
                    <a:pt x="478" y="18950"/>
                    <a:pt x="1615" y="18950"/>
                    <a:pt x="99" y="18192"/>
                  </a:cubicBezTo>
                  <a:cubicBezTo>
                    <a:pt x="-659" y="14023"/>
                    <a:pt x="3131" y="4169"/>
                    <a:pt x="5026" y="0"/>
                  </a:cubicBezTo>
                  <a:close/>
                </a:path>
              </a:pathLst>
            </a:custGeom>
            <a:solidFill>
              <a:srgbClr val="C05B0F"/>
            </a:solidFill>
            <a:ln w="37845" cap="flat">
              <a:noFill/>
              <a:prstDash val="solid"/>
              <a:miter/>
            </a:ln>
          </p:spPr>
          <p:txBody>
            <a:bodyPr/>
            <a:lstStyle/>
            <a:p>
              <a:endParaRPr lang="en-PK"/>
            </a:p>
          </p:txBody>
        </p:sp>
        <p:sp>
          <p:nvSpPr>
            <p:cNvPr id="1428" name="Freeform: Shape 1427">
              <a:extLst>
                <a:ext uri="{FF2B5EF4-FFF2-40B4-BE49-F238E27FC236}">
                  <a16:creationId xmlns:a16="http://schemas.microsoft.com/office/drawing/2014/main" id="{5B9E5DEF-FD03-5DA5-1548-C4E39C10FF47}"/>
                </a:ext>
              </a:extLst>
            </p:cNvPr>
            <p:cNvSpPr/>
            <p:nvPr/>
          </p:nvSpPr>
          <p:spPr>
            <a:xfrm>
              <a:off x="7836451" y="4585726"/>
              <a:ext cx="6193" cy="32594"/>
            </a:xfrm>
            <a:custGeom>
              <a:avLst/>
              <a:gdLst>
                <a:gd name="csX0" fmla="*/ 4551 w 6193"/>
                <a:gd name="csY0" fmla="*/ 7959 h 32594"/>
                <a:gd name="csX1" fmla="*/ 5309 w 6193"/>
                <a:gd name="csY1" fmla="*/ 12128 h 32594"/>
                <a:gd name="csX2" fmla="*/ 5309 w 6193"/>
                <a:gd name="csY2" fmla="*/ 0 h 32594"/>
                <a:gd name="csX3" fmla="*/ 5688 w 6193"/>
                <a:gd name="csY3" fmla="*/ 0 h 32594"/>
                <a:gd name="csX4" fmla="*/ 5688 w 6193"/>
                <a:gd name="csY4" fmla="*/ 24635 h 32594"/>
                <a:gd name="csX5" fmla="*/ 4551 w 6193"/>
                <a:gd name="csY5" fmla="*/ 32595 h 32594"/>
                <a:gd name="csX6" fmla="*/ 382 w 6193"/>
                <a:gd name="csY6" fmla="*/ 31079 h 32594"/>
                <a:gd name="csX7" fmla="*/ 3414 w 6193"/>
                <a:gd name="csY7" fmla="*/ 16676 h 32594"/>
                <a:gd name="csX8" fmla="*/ 2656 w 6193"/>
                <a:gd name="csY8" fmla="*/ 15539 h 32594"/>
                <a:gd name="csX9" fmla="*/ 3793 w 6193"/>
                <a:gd name="csY9" fmla="*/ 8338 h 3259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6193" h="32594">
                  <a:moveTo>
                    <a:pt x="4551" y="7959"/>
                  </a:moveTo>
                  <a:cubicBezTo>
                    <a:pt x="4551" y="10612"/>
                    <a:pt x="4930" y="10233"/>
                    <a:pt x="5309" y="12128"/>
                  </a:cubicBezTo>
                  <a:cubicBezTo>
                    <a:pt x="5309" y="9096"/>
                    <a:pt x="4930" y="1895"/>
                    <a:pt x="5309" y="0"/>
                  </a:cubicBezTo>
                  <a:lnTo>
                    <a:pt x="5688" y="0"/>
                  </a:lnTo>
                  <a:cubicBezTo>
                    <a:pt x="6825" y="3032"/>
                    <a:pt x="5688" y="20466"/>
                    <a:pt x="5688" y="24635"/>
                  </a:cubicBezTo>
                  <a:cubicBezTo>
                    <a:pt x="5688" y="26909"/>
                    <a:pt x="5309" y="30699"/>
                    <a:pt x="4551" y="32595"/>
                  </a:cubicBezTo>
                  <a:cubicBezTo>
                    <a:pt x="1898" y="32595"/>
                    <a:pt x="1898" y="32595"/>
                    <a:pt x="382" y="31079"/>
                  </a:cubicBezTo>
                  <a:cubicBezTo>
                    <a:pt x="-1134" y="26530"/>
                    <a:pt x="2277" y="21603"/>
                    <a:pt x="3414" y="16676"/>
                  </a:cubicBezTo>
                  <a:lnTo>
                    <a:pt x="2656" y="15539"/>
                  </a:lnTo>
                  <a:cubicBezTo>
                    <a:pt x="3035" y="13265"/>
                    <a:pt x="3414" y="10612"/>
                    <a:pt x="3793" y="8338"/>
                  </a:cubicBezTo>
                  <a:close/>
                </a:path>
              </a:pathLst>
            </a:custGeom>
            <a:gradFill>
              <a:gsLst>
                <a:gs pos="0">
                  <a:srgbClr val="BC5911"/>
                </a:gs>
                <a:gs pos="50000">
                  <a:srgbClr val="CA6A1C"/>
                </a:gs>
                <a:gs pos="100000">
                  <a:srgbClr val="D97C27"/>
                </a:gs>
              </a:gsLst>
              <a:lin ang="12696450" scaled="1"/>
            </a:gradFill>
            <a:ln w="37845" cap="flat">
              <a:noFill/>
              <a:prstDash val="solid"/>
              <a:miter/>
            </a:ln>
          </p:spPr>
          <p:txBody>
            <a:bodyPr/>
            <a:lstStyle/>
            <a:p>
              <a:endParaRPr lang="en-PK"/>
            </a:p>
          </p:txBody>
        </p:sp>
        <p:sp>
          <p:nvSpPr>
            <p:cNvPr id="1429" name="Freeform: Shape 1428">
              <a:extLst>
                <a:ext uri="{FF2B5EF4-FFF2-40B4-BE49-F238E27FC236}">
                  <a16:creationId xmlns:a16="http://schemas.microsoft.com/office/drawing/2014/main" id="{DB8602A1-5F06-3EDA-173B-26D3F9E3500D}"/>
                </a:ext>
              </a:extLst>
            </p:cNvPr>
            <p:cNvSpPr/>
            <p:nvPr/>
          </p:nvSpPr>
          <p:spPr>
            <a:xfrm>
              <a:off x="7765580" y="4717241"/>
              <a:ext cx="6691" cy="19708"/>
            </a:xfrm>
            <a:custGeom>
              <a:avLst/>
              <a:gdLst>
                <a:gd name="csX0" fmla="*/ 0 w 6691"/>
                <a:gd name="csY0" fmla="*/ 0 h 19708"/>
                <a:gd name="csX1" fmla="*/ 1516 w 6691"/>
                <a:gd name="csY1" fmla="*/ 1137 h 19708"/>
                <a:gd name="csX2" fmla="*/ 4169 w 6691"/>
                <a:gd name="csY2" fmla="*/ 14781 h 19708"/>
                <a:gd name="csX3" fmla="*/ 0 w 6691"/>
                <a:gd name="csY3" fmla="*/ 19708 h 19708"/>
                <a:gd name="csX4" fmla="*/ 0 w 6691"/>
                <a:gd name="csY4" fmla="*/ 379 h 19708"/>
              </a:gdLst>
              <a:ahLst/>
              <a:cxnLst>
                <a:cxn ang="0">
                  <a:pos x="csX0" y="csY0"/>
                </a:cxn>
                <a:cxn ang="0">
                  <a:pos x="csX1" y="csY1"/>
                </a:cxn>
                <a:cxn ang="0">
                  <a:pos x="csX2" y="csY2"/>
                </a:cxn>
                <a:cxn ang="0">
                  <a:pos x="csX3" y="csY3"/>
                </a:cxn>
                <a:cxn ang="0">
                  <a:pos x="csX4" y="csY4"/>
                </a:cxn>
              </a:cxnLst>
              <a:rect l="l" t="t" r="r" b="b"/>
              <a:pathLst>
                <a:path w="6691" h="19708">
                  <a:moveTo>
                    <a:pt x="0" y="0"/>
                  </a:moveTo>
                  <a:cubicBezTo>
                    <a:pt x="0" y="0"/>
                    <a:pt x="758" y="758"/>
                    <a:pt x="1516" y="1137"/>
                  </a:cubicBezTo>
                  <a:cubicBezTo>
                    <a:pt x="9854" y="1895"/>
                    <a:pt x="6064" y="10233"/>
                    <a:pt x="4169" y="14781"/>
                  </a:cubicBezTo>
                  <a:cubicBezTo>
                    <a:pt x="3032" y="16676"/>
                    <a:pt x="1516" y="18192"/>
                    <a:pt x="0" y="19708"/>
                  </a:cubicBezTo>
                  <a:cubicBezTo>
                    <a:pt x="0" y="13265"/>
                    <a:pt x="0" y="6822"/>
                    <a:pt x="0" y="379"/>
                  </a:cubicBezTo>
                  <a:close/>
                </a:path>
              </a:pathLst>
            </a:custGeom>
            <a:solidFill>
              <a:srgbClr val="C05B0F"/>
            </a:solidFill>
            <a:ln w="37845" cap="flat">
              <a:noFill/>
              <a:prstDash val="solid"/>
              <a:miter/>
            </a:ln>
          </p:spPr>
          <p:txBody>
            <a:bodyPr/>
            <a:lstStyle/>
            <a:p>
              <a:endParaRPr lang="en-PK"/>
            </a:p>
          </p:txBody>
        </p:sp>
        <p:sp>
          <p:nvSpPr>
            <p:cNvPr id="1430" name="Freeform: Shape 1429">
              <a:extLst>
                <a:ext uri="{FF2B5EF4-FFF2-40B4-BE49-F238E27FC236}">
                  <a16:creationId xmlns:a16="http://schemas.microsoft.com/office/drawing/2014/main" id="{68C3191C-4E69-C356-96EF-F1B31A763D27}"/>
                </a:ext>
              </a:extLst>
            </p:cNvPr>
            <p:cNvSpPr/>
            <p:nvPr/>
          </p:nvSpPr>
          <p:spPr>
            <a:xfrm>
              <a:off x="7765186" y="4537213"/>
              <a:ext cx="6837" cy="16676"/>
            </a:xfrm>
            <a:custGeom>
              <a:avLst/>
              <a:gdLst>
                <a:gd name="csX0" fmla="*/ 3047 w 6837"/>
                <a:gd name="csY0" fmla="*/ 16676 h 16676"/>
                <a:gd name="csX1" fmla="*/ 394 w 6837"/>
                <a:gd name="csY1" fmla="*/ 16676 h 16676"/>
                <a:gd name="csX2" fmla="*/ 1152 w 6837"/>
                <a:gd name="csY2" fmla="*/ 0 h 16676"/>
                <a:gd name="csX3" fmla="*/ 5700 w 6837"/>
                <a:gd name="csY3" fmla="*/ 0 h 16676"/>
                <a:gd name="csX4" fmla="*/ 6838 w 6837"/>
                <a:gd name="csY4" fmla="*/ 7580 h 16676"/>
                <a:gd name="csX5" fmla="*/ 3047 w 6837"/>
                <a:gd name="csY5" fmla="*/ 16297 h 16676"/>
              </a:gdLst>
              <a:ahLst/>
              <a:cxnLst>
                <a:cxn ang="0">
                  <a:pos x="csX0" y="csY0"/>
                </a:cxn>
                <a:cxn ang="0">
                  <a:pos x="csX1" y="csY1"/>
                </a:cxn>
                <a:cxn ang="0">
                  <a:pos x="csX2" y="csY2"/>
                </a:cxn>
                <a:cxn ang="0">
                  <a:pos x="csX3" y="csY3"/>
                </a:cxn>
                <a:cxn ang="0">
                  <a:pos x="csX4" y="csY4"/>
                </a:cxn>
                <a:cxn ang="0">
                  <a:pos x="csX5" y="csY5"/>
                </a:cxn>
              </a:cxnLst>
              <a:rect l="l" t="t" r="r" b="b"/>
              <a:pathLst>
                <a:path w="6837" h="16676">
                  <a:moveTo>
                    <a:pt x="3047" y="16676"/>
                  </a:moveTo>
                  <a:cubicBezTo>
                    <a:pt x="3047" y="16676"/>
                    <a:pt x="1532" y="16676"/>
                    <a:pt x="394" y="16676"/>
                  </a:cubicBezTo>
                  <a:cubicBezTo>
                    <a:pt x="-364" y="14402"/>
                    <a:pt x="15" y="1516"/>
                    <a:pt x="1152" y="0"/>
                  </a:cubicBezTo>
                  <a:cubicBezTo>
                    <a:pt x="3047" y="0"/>
                    <a:pt x="3805" y="0"/>
                    <a:pt x="5700" y="0"/>
                  </a:cubicBezTo>
                  <a:cubicBezTo>
                    <a:pt x="7216" y="2653"/>
                    <a:pt x="5700" y="4927"/>
                    <a:pt x="6838" y="7580"/>
                  </a:cubicBezTo>
                  <a:cubicBezTo>
                    <a:pt x="6838" y="9854"/>
                    <a:pt x="4185" y="14023"/>
                    <a:pt x="3047" y="16297"/>
                  </a:cubicBezTo>
                  <a:close/>
                </a:path>
              </a:pathLst>
            </a:custGeom>
            <a:gradFill>
              <a:gsLst>
                <a:gs pos="0">
                  <a:srgbClr val="C85D0E"/>
                </a:gs>
                <a:gs pos="50000">
                  <a:srgbClr val="D6721F"/>
                </a:gs>
                <a:gs pos="100000">
                  <a:srgbClr val="E58830"/>
                </a:gs>
              </a:gsLst>
              <a:lin ang="1075675" scaled="1"/>
            </a:gradFill>
            <a:ln w="37845" cap="flat">
              <a:noFill/>
              <a:prstDash val="solid"/>
              <a:miter/>
            </a:ln>
          </p:spPr>
          <p:txBody>
            <a:bodyPr/>
            <a:lstStyle/>
            <a:p>
              <a:endParaRPr lang="en-PK"/>
            </a:p>
          </p:txBody>
        </p:sp>
        <p:sp>
          <p:nvSpPr>
            <p:cNvPr id="1431" name="Freeform: Shape 1430">
              <a:extLst>
                <a:ext uri="{FF2B5EF4-FFF2-40B4-BE49-F238E27FC236}">
                  <a16:creationId xmlns:a16="http://schemas.microsoft.com/office/drawing/2014/main" id="{520AD9E0-1076-809A-4D6E-813310C6B5CE}"/>
                </a:ext>
              </a:extLst>
            </p:cNvPr>
            <p:cNvSpPr/>
            <p:nvPr/>
          </p:nvSpPr>
          <p:spPr>
            <a:xfrm>
              <a:off x="7765451" y="4687299"/>
              <a:ext cx="6603" cy="18571"/>
            </a:xfrm>
            <a:custGeom>
              <a:avLst/>
              <a:gdLst>
                <a:gd name="csX0" fmla="*/ 2024 w 6603"/>
                <a:gd name="csY0" fmla="*/ 0 h 18571"/>
                <a:gd name="csX1" fmla="*/ 6193 w 6603"/>
                <a:gd name="csY1" fmla="*/ 1895 h 18571"/>
                <a:gd name="csX2" fmla="*/ 2782 w 6603"/>
                <a:gd name="csY2" fmla="*/ 17434 h 18571"/>
                <a:gd name="csX3" fmla="*/ 887 w 6603"/>
                <a:gd name="csY3" fmla="*/ 18571 h 18571"/>
                <a:gd name="csX4" fmla="*/ 2403 w 6603"/>
                <a:gd name="csY4" fmla="*/ 0 h 18571"/>
              </a:gdLst>
              <a:ahLst/>
              <a:cxnLst>
                <a:cxn ang="0">
                  <a:pos x="csX0" y="csY0"/>
                </a:cxn>
                <a:cxn ang="0">
                  <a:pos x="csX1" y="csY1"/>
                </a:cxn>
                <a:cxn ang="0">
                  <a:pos x="csX2" y="csY2"/>
                </a:cxn>
                <a:cxn ang="0">
                  <a:pos x="csX3" y="csY3"/>
                </a:cxn>
                <a:cxn ang="0">
                  <a:pos x="csX4" y="csY4"/>
                </a:cxn>
              </a:cxnLst>
              <a:rect l="l" t="t" r="r" b="b"/>
              <a:pathLst>
                <a:path w="6603" h="18571">
                  <a:moveTo>
                    <a:pt x="2024" y="0"/>
                  </a:moveTo>
                  <a:cubicBezTo>
                    <a:pt x="4677" y="758"/>
                    <a:pt x="4298" y="0"/>
                    <a:pt x="6193" y="1895"/>
                  </a:cubicBezTo>
                  <a:cubicBezTo>
                    <a:pt x="7709" y="7201"/>
                    <a:pt x="4677" y="12507"/>
                    <a:pt x="2782" y="17434"/>
                  </a:cubicBezTo>
                  <a:cubicBezTo>
                    <a:pt x="1645" y="18571"/>
                    <a:pt x="2024" y="18571"/>
                    <a:pt x="887" y="18571"/>
                  </a:cubicBezTo>
                  <a:cubicBezTo>
                    <a:pt x="-629" y="15160"/>
                    <a:pt x="-250" y="2653"/>
                    <a:pt x="2403" y="0"/>
                  </a:cubicBezTo>
                  <a:close/>
                </a:path>
              </a:pathLst>
            </a:custGeom>
            <a:solidFill>
              <a:srgbClr val="C05B0F"/>
            </a:solidFill>
            <a:ln w="37845" cap="flat">
              <a:noFill/>
              <a:prstDash val="solid"/>
              <a:miter/>
            </a:ln>
          </p:spPr>
          <p:txBody>
            <a:bodyPr/>
            <a:lstStyle/>
            <a:p>
              <a:endParaRPr lang="en-PK"/>
            </a:p>
          </p:txBody>
        </p:sp>
        <p:sp>
          <p:nvSpPr>
            <p:cNvPr id="1432" name="Freeform: Shape 1431">
              <a:extLst>
                <a:ext uri="{FF2B5EF4-FFF2-40B4-BE49-F238E27FC236}">
                  <a16:creationId xmlns:a16="http://schemas.microsoft.com/office/drawing/2014/main" id="{D162E913-3B97-85C7-1E2D-8C25DDF4A918}"/>
                </a:ext>
              </a:extLst>
            </p:cNvPr>
            <p:cNvSpPr/>
            <p:nvPr/>
          </p:nvSpPr>
          <p:spPr>
            <a:xfrm>
              <a:off x="7835684" y="4506134"/>
              <a:ext cx="6413" cy="19708"/>
            </a:xfrm>
            <a:custGeom>
              <a:avLst/>
              <a:gdLst>
                <a:gd name="csX0" fmla="*/ 6076 w 6413"/>
                <a:gd name="csY0" fmla="*/ 0 h 19708"/>
                <a:gd name="csX1" fmla="*/ 6076 w 6413"/>
                <a:gd name="csY1" fmla="*/ 18571 h 19708"/>
                <a:gd name="csX2" fmla="*/ 770 w 6413"/>
                <a:gd name="csY2" fmla="*/ 19708 h 19708"/>
                <a:gd name="csX3" fmla="*/ 5697 w 6413"/>
                <a:gd name="csY3" fmla="*/ 0 h 19708"/>
              </a:gdLst>
              <a:ahLst/>
              <a:cxnLst>
                <a:cxn ang="0">
                  <a:pos x="csX0" y="csY0"/>
                </a:cxn>
                <a:cxn ang="0">
                  <a:pos x="csX1" y="csY1"/>
                </a:cxn>
                <a:cxn ang="0">
                  <a:pos x="csX2" y="csY2"/>
                </a:cxn>
                <a:cxn ang="0">
                  <a:pos x="csX3" y="csY3"/>
                </a:cxn>
              </a:cxnLst>
              <a:rect l="l" t="t" r="r" b="b"/>
              <a:pathLst>
                <a:path w="6413" h="19708">
                  <a:moveTo>
                    <a:pt x="6076" y="0"/>
                  </a:moveTo>
                  <a:cubicBezTo>
                    <a:pt x="6076" y="0"/>
                    <a:pt x="6834" y="16297"/>
                    <a:pt x="6076" y="18571"/>
                  </a:cubicBezTo>
                  <a:cubicBezTo>
                    <a:pt x="4560" y="19708"/>
                    <a:pt x="2665" y="19329"/>
                    <a:pt x="770" y="19708"/>
                  </a:cubicBezTo>
                  <a:cubicBezTo>
                    <a:pt x="-2262" y="17434"/>
                    <a:pt x="4560" y="2653"/>
                    <a:pt x="5697" y="0"/>
                  </a:cubicBezTo>
                  <a:close/>
                </a:path>
              </a:pathLst>
            </a:custGeom>
            <a:solidFill>
              <a:srgbClr val="C05B0F"/>
            </a:solidFill>
            <a:ln w="37845" cap="flat">
              <a:noFill/>
              <a:prstDash val="solid"/>
              <a:miter/>
            </a:ln>
          </p:spPr>
          <p:txBody>
            <a:bodyPr/>
            <a:lstStyle/>
            <a:p>
              <a:endParaRPr lang="en-PK"/>
            </a:p>
          </p:txBody>
        </p:sp>
        <p:sp>
          <p:nvSpPr>
            <p:cNvPr id="1433" name="Freeform: Shape 1432">
              <a:extLst>
                <a:ext uri="{FF2B5EF4-FFF2-40B4-BE49-F238E27FC236}">
                  <a16:creationId xmlns:a16="http://schemas.microsoft.com/office/drawing/2014/main" id="{6F732C56-197C-1D77-A966-E0ABD6409FB4}"/>
                </a:ext>
              </a:extLst>
            </p:cNvPr>
            <p:cNvSpPr/>
            <p:nvPr/>
          </p:nvSpPr>
          <p:spPr>
            <a:xfrm>
              <a:off x="7784836" y="4387126"/>
              <a:ext cx="9096" cy="18192"/>
            </a:xfrm>
            <a:custGeom>
              <a:avLst/>
              <a:gdLst>
                <a:gd name="csX0" fmla="*/ 6138 w 9096"/>
                <a:gd name="csY0" fmla="*/ 0 h 18192"/>
                <a:gd name="csX1" fmla="*/ 8033 w 9096"/>
                <a:gd name="csY1" fmla="*/ 0 h 18192"/>
                <a:gd name="csX2" fmla="*/ 3485 w 9096"/>
                <a:gd name="csY2" fmla="*/ 18192 h 18192"/>
                <a:gd name="csX3" fmla="*/ 74 w 9096"/>
                <a:gd name="csY3" fmla="*/ 17055 h 18192"/>
                <a:gd name="csX4" fmla="*/ 6138 w 9096"/>
                <a:gd name="csY4" fmla="*/ 0 h 18192"/>
              </a:gdLst>
              <a:ahLst/>
              <a:cxnLst>
                <a:cxn ang="0">
                  <a:pos x="csX0" y="csY0"/>
                </a:cxn>
                <a:cxn ang="0">
                  <a:pos x="csX1" y="csY1"/>
                </a:cxn>
                <a:cxn ang="0">
                  <a:pos x="csX2" y="csY2"/>
                </a:cxn>
                <a:cxn ang="0">
                  <a:pos x="csX3" y="csY3"/>
                </a:cxn>
                <a:cxn ang="0">
                  <a:pos x="csX4" y="csY4"/>
                </a:cxn>
              </a:cxnLst>
              <a:rect l="l" t="t" r="r" b="b"/>
              <a:pathLst>
                <a:path w="9096" h="18192">
                  <a:moveTo>
                    <a:pt x="6138" y="0"/>
                  </a:moveTo>
                  <a:lnTo>
                    <a:pt x="8033" y="0"/>
                  </a:lnTo>
                  <a:cubicBezTo>
                    <a:pt x="11444" y="4927"/>
                    <a:pt x="5759" y="14023"/>
                    <a:pt x="3485" y="18192"/>
                  </a:cubicBezTo>
                  <a:lnTo>
                    <a:pt x="74" y="17055"/>
                  </a:lnTo>
                  <a:cubicBezTo>
                    <a:pt x="-684" y="13644"/>
                    <a:pt x="4622" y="3032"/>
                    <a:pt x="6138" y="0"/>
                  </a:cubicBezTo>
                  <a:close/>
                </a:path>
              </a:pathLst>
            </a:custGeom>
            <a:solidFill>
              <a:srgbClr val="C05B0F"/>
            </a:solidFill>
            <a:ln w="37845" cap="flat">
              <a:noFill/>
              <a:prstDash val="solid"/>
              <a:miter/>
            </a:ln>
          </p:spPr>
          <p:txBody>
            <a:bodyPr/>
            <a:lstStyle/>
            <a:p>
              <a:endParaRPr lang="en-PK"/>
            </a:p>
          </p:txBody>
        </p:sp>
        <p:sp>
          <p:nvSpPr>
            <p:cNvPr id="1434" name="Freeform: Shape 1433">
              <a:extLst>
                <a:ext uri="{FF2B5EF4-FFF2-40B4-BE49-F238E27FC236}">
                  <a16:creationId xmlns:a16="http://schemas.microsoft.com/office/drawing/2014/main" id="{9B1D7918-01E9-276A-8B78-D762432EDF73}"/>
                </a:ext>
              </a:extLst>
            </p:cNvPr>
            <p:cNvSpPr/>
            <p:nvPr/>
          </p:nvSpPr>
          <p:spPr>
            <a:xfrm>
              <a:off x="7803432" y="4357943"/>
              <a:ext cx="11039" cy="12141"/>
            </a:xfrm>
            <a:custGeom>
              <a:avLst/>
              <a:gdLst>
                <a:gd name="csX0" fmla="*/ 2702 w 11039"/>
                <a:gd name="csY0" fmla="*/ 0 h 12141"/>
                <a:gd name="csX1" fmla="*/ 11040 w 11039"/>
                <a:gd name="csY1" fmla="*/ 1137 h 12141"/>
                <a:gd name="csX2" fmla="*/ 6113 w 11039"/>
                <a:gd name="csY2" fmla="*/ 11370 h 12141"/>
                <a:gd name="csX3" fmla="*/ 5355 w 11039"/>
                <a:gd name="csY3" fmla="*/ 12128 h 12141"/>
                <a:gd name="csX4" fmla="*/ 2323 w 11039"/>
                <a:gd name="csY4" fmla="*/ 0 h 12141"/>
              </a:gdLst>
              <a:ahLst/>
              <a:cxnLst>
                <a:cxn ang="0">
                  <a:pos x="csX0" y="csY0"/>
                </a:cxn>
                <a:cxn ang="0">
                  <a:pos x="csX1" y="csY1"/>
                </a:cxn>
                <a:cxn ang="0">
                  <a:pos x="csX2" y="csY2"/>
                </a:cxn>
                <a:cxn ang="0">
                  <a:pos x="csX3" y="csY3"/>
                </a:cxn>
                <a:cxn ang="0">
                  <a:pos x="csX4" y="csY4"/>
                </a:cxn>
              </a:cxnLst>
              <a:rect l="l" t="t" r="r" b="b"/>
              <a:pathLst>
                <a:path w="11039" h="12141">
                  <a:moveTo>
                    <a:pt x="2702" y="0"/>
                  </a:moveTo>
                  <a:cubicBezTo>
                    <a:pt x="4976" y="379"/>
                    <a:pt x="8387" y="758"/>
                    <a:pt x="11040" y="1137"/>
                  </a:cubicBezTo>
                  <a:cubicBezTo>
                    <a:pt x="9524" y="4548"/>
                    <a:pt x="8008" y="7959"/>
                    <a:pt x="6113" y="11370"/>
                  </a:cubicBezTo>
                  <a:lnTo>
                    <a:pt x="5355" y="12128"/>
                  </a:lnTo>
                  <a:cubicBezTo>
                    <a:pt x="-2983" y="12507"/>
                    <a:pt x="428" y="4927"/>
                    <a:pt x="2323" y="0"/>
                  </a:cubicBezTo>
                  <a:close/>
                </a:path>
              </a:pathLst>
            </a:custGeom>
            <a:solidFill>
              <a:srgbClr val="C05B0F"/>
            </a:solidFill>
            <a:ln w="37845" cap="flat">
              <a:noFill/>
              <a:prstDash val="solid"/>
              <a:miter/>
            </a:ln>
          </p:spPr>
          <p:txBody>
            <a:bodyPr/>
            <a:lstStyle/>
            <a:p>
              <a:endParaRPr lang="en-PK"/>
            </a:p>
          </p:txBody>
        </p:sp>
        <p:sp>
          <p:nvSpPr>
            <p:cNvPr id="1435" name="Freeform: Shape 1434">
              <a:extLst>
                <a:ext uri="{FF2B5EF4-FFF2-40B4-BE49-F238E27FC236}">
                  <a16:creationId xmlns:a16="http://schemas.microsoft.com/office/drawing/2014/main" id="{7F98090F-9EBC-D735-A2D6-519921249651}"/>
                </a:ext>
              </a:extLst>
            </p:cNvPr>
            <p:cNvSpPr/>
            <p:nvPr/>
          </p:nvSpPr>
          <p:spPr>
            <a:xfrm>
              <a:off x="7802344" y="4470887"/>
              <a:ext cx="8168" cy="18192"/>
            </a:xfrm>
            <a:custGeom>
              <a:avLst/>
              <a:gdLst>
                <a:gd name="csX0" fmla="*/ 4927 w 8168"/>
                <a:gd name="csY0" fmla="*/ 0 h 18192"/>
                <a:gd name="csX1" fmla="*/ 7959 w 8168"/>
                <a:gd name="csY1" fmla="*/ 1895 h 18192"/>
                <a:gd name="csX2" fmla="*/ 3790 w 8168"/>
                <a:gd name="csY2" fmla="*/ 18192 h 18192"/>
                <a:gd name="csX3" fmla="*/ 2274 w 8168"/>
                <a:gd name="csY3" fmla="*/ 18192 h 18192"/>
                <a:gd name="csX4" fmla="*/ 0 w 8168"/>
                <a:gd name="csY4" fmla="*/ 11749 h 18192"/>
                <a:gd name="csX5" fmla="*/ 4927 w 8168"/>
                <a:gd name="csY5" fmla="*/ 379 h 18192"/>
              </a:gdLst>
              <a:ahLst/>
              <a:cxnLst>
                <a:cxn ang="0">
                  <a:pos x="csX0" y="csY0"/>
                </a:cxn>
                <a:cxn ang="0">
                  <a:pos x="csX1" y="csY1"/>
                </a:cxn>
                <a:cxn ang="0">
                  <a:pos x="csX2" y="csY2"/>
                </a:cxn>
                <a:cxn ang="0">
                  <a:pos x="csX3" y="csY3"/>
                </a:cxn>
                <a:cxn ang="0">
                  <a:pos x="csX4" y="csY4"/>
                </a:cxn>
                <a:cxn ang="0">
                  <a:pos x="csX5" y="csY5"/>
                </a:cxn>
              </a:cxnLst>
              <a:rect l="l" t="t" r="r" b="b"/>
              <a:pathLst>
                <a:path w="8168" h="18192">
                  <a:moveTo>
                    <a:pt x="4927" y="0"/>
                  </a:moveTo>
                  <a:cubicBezTo>
                    <a:pt x="7201" y="758"/>
                    <a:pt x="6822" y="0"/>
                    <a:pt x="7959" y="1895"/>
                  </a:cubicBezTo>
                  <a:cubicBezTo>
                    <a:pt x="9096" y="6443"/>
                    <a:pt x="5306" y="13644"/>
                    <a:pt x="3790" y="18192"/>
                  </a:cubicBezTo>
                  <a:lnTo>
                    <a:pt x="2274" y="18192"/>
                  </a:lnTo>
                  <a:cubicBezTo>
                    <a:pt x="2274" y="18192"/>
                    <a:pt x="758" y="14023"/>
                    <a:pt x="0" y="11749"/>
                  </a:cubicBezTo>
                  <a:cubicBezTo>
                    <a:pt x="1516" y="7959"/>
                    <a:pt x="3032" y="4169"/>
                    <a:pt x="4927" y="379"/>
                  </a:cubicBezTo>
                  <a:close/>
                </a:path>
              </a:pathLst>
            </a:custGeom>
            <a:solidFill>
              <a:srgbClr val="C05B0F"/>
            </a:solidFill>
            <a:ln w="37845" cap="flat">
              <a:noFill/>
              <a:prstDash val="solid"/>
              <a:miter/>
            </a:ln>
          </p:spPr>
          <p:txBody>
            <a:bodyPr/>
            <a:lstStyle/>
            <a:p>
              <a:endParaRPr lang="en-PK"/>
            </a:p>
          </p:txBody>
        </p:sp>
        <p:sp>
          <p:nvSpPr>
            <p:cNvPr id="1436" name="Freeform: Shape 1435">
              <a:extLst>
                <a:ext uri="{FF2B5EF4-FFF2-40B4-BE49-F238E27FC236}">
                  <a16:creationId xmlns:a16="http://schemas.microsoft.com/office/drawing/2014/main" id="{221982CA-7458-3D8D-5BAA-0D2DA9966CDD}"/>
                </a:ext>
              </a:extLst>
            </p:cNvPr>
            <p:cNvSpPr/>
            <p:nvPr/>
          </p:nvSpPr>
          <p:spPr>
            <a:xfrm>
              <a:off x="7765106" y="4566775"/>
              <a:ext cx="7002" cy="17434"/>
            </a:xfrm>
            <a:custGeom>
              <a:avLst/>
              <a:gdLst>
                <a:gd name="csX0" fmla="*/ 853 w 7002"/>
                <a:gd name="csY0" fmla="*/ 0 h 17434"/>
                <a:gd name="csX1" fmla="*/ 4643 w 7002"/>
                <a:gd name="csY1" fmla="*/ 0 h 17434"/>
                <a:gd name="csX2" fmla="*/ 2369 w 7002"/>
                <a:gd name="csY2" fmla="*/ 15918 h 17434"/>
                <a:gd name="csX3" fmla="*/ 853 w 7002"/>
                <a:gd name="csY3" fmla="*/ 17434 h 17434"/>
                <a:gd name="csX4" fmla="*/ 853 w 7002"/>
                <a:gd name="csY4" fmla="*/ 0 h 17434"/>
              </a:gdLst>
              <a:ahLst/>
              <a:cxnLst>
                <a:cxn ang="0">
                  <a:pos x="csX0" y="csY0"/>
                </a:cxn>
                <a:cxn ang="0">
                  <a:pos x="csX1" y="csY1"/>
                </a:cxn>
                <a:cxn ang="0">
                  <a:pos x="csX2" y="csY2"/>
                </a:cxn>
                <a:cxn ang="0">
                  <a:pos x="csX3" y="csY3"/>
                </a:cxn>
                <a:cxn ang="0">
                  <a:pos x="csX4" y="csY4"/>
                </a:cxn>
              </a:cxnLst>
              <a:rect l="l" t="t" r="r" b="b"/>
              <a:pathLst>
                <a:path w="7002" h="17434">
                  <a:moveTo>
                    <a:pt x="853" y="0"/>
                  </a:moveTo>
                  <a:cubicBezTo>
                    <a:pt x="853" y="0"/>
                    <a:pt x="3127" y="0"/>
                    <a:pt x="4643" y="0"/>
                  </a:cubicBezTo>
                  <a:cubicBezTo>
                    <a:pt x="9949" y="3411"/>
                    <a:pt x="5022" y="12128"/>
                    <a:pt x="2369" y="15918"/>
                  </a:cubicBezTo>
                  <a:cubicBezTo>
                    <a:pt x="1611" y="17055"/>
                    <a:pt x="2369" y="16676"/>
                    <a:pt x="853" y="17434"/>
                  </a:cubicBezTo>
                  <a:cubicBezTo>
                    <a:pt x="-284" y="15160"/>
                    <a:pt x="-284" y="2653"/>
                    <a:pt x="853" y="0"/>
                  </a:cubicBezTo>
                  <a:close/>
                </a:path>
              </a:pathLst>
            </a:custGeom>
            <a:solidFill>
              <a:srgbClr val="C05B0F"/>
            </a:solidFill>
            <a:ln w="37845" cap="flat">
              <a:noFill/>
              <a:prstDash val="solid"/>
              <a:miter/>
            </a:ln>
          </p:spPr>
          <p:txBody>
            <a:bodyPr/>
            <a:lstStyle/>
            <a:p>
              <a:endParaRPr lang="en-PK"/>
            </a:p>
          </p:txBody>
        </p:sp>
        <p:sp>
          <p:nvSpPr>
            <p:cNvPr id="1437" name="Freeform: Shape 1436">
              <a:extLst>
                <a:ext uri="{FF2B5EF4-FFF2-40B4-BE49-F238E27FC236}">
                  <a16:creationId xmlns:a16="http://schemas.microsoft.com/office/drawing/2014/main" id="{43AD91E1-163D-1E8B-9D68-E39C9CBDC17C}"/>
                </a:ext>
              </a:extLst>
            </p:cNvPr>
            <p:cNvSpPr/>
            <p:nvPr/>
          </p:nvSpPr>
          <p:spPr>
            <a:xfrm>
              <a:off x="7832196" y="4387884"/>
              <a:ext cx="7446" cy="16486"/>
            </a:xfrm>
            <a:custGeom>
              <a:avLst/>
              <a:gdLst>
                <a:gd name="csX0" fmla="*/ 4638 w 7446"/>
                <a:gd name="csY0" fmla="*/ 0 h 16486"/>
                <a:gd name="csX1" fmla="*/ 6154 w 7446"/>
                <a:gd name="csY1" fmla="*/ 15918 h 16486"/>
                <a:gd name="csX2" fmla="*/ 2743 w 7446"/>
                <a:gd name="csY2" fmla="*/ 15918 h 16486"/>
                <a:gd name="csX3" fmla="*/ 1226 w 7446"/>
                <a:gd name="csY3" fmla="*/ 15918 h 16486"/>
                <a:gd name="csX4" fmla="*/ 4638 w 7446"/>
                <a:gd name="csY4" fmla="*/ 0 h 16486"/>
              </a:gdLst>
              <a:ahLst/>
              <a:cxnLst>
                <a:cxn ang="0">
                  <a:pos x="csX0" y="csY0"/>
                </a:cxn>
                <a:cxn ang="0">
                  <a:pos x="csX1" y="csY1"/>
                </a:cxn>
                <a:cxn ang="0">
                  <a:pos x="csX2" y="csY2"/>
                </a:cxn>
                <a:cxn ang="0">
                  <a:pos x="csX3" y="csY3"/>
                </a:cxn>
                <a:cxn ang="0">
                  <a:pos x="csX4" y="csY4"/>
                </a:cxn>
              </a:cxnLst>
              <a:rect l="l" t="t" r="r" b="b"/>
              <a:pathLst>
                <a:path w="7446" h="16486">
                  <a:moveTo>
                    <a:pt x="4638" y="0"/>
                  </a:moveTo>
                  <a:cubicBezTo>
                    <a:pt x="6912" y="2274"/>
                    <a:pt x="8807" y="12507"/>
                    <a:pt x="6154" y="15918"/>
                  </a:cubicBezTo>
                  <a:cubicBezTo>
                    <a:pt x="4259" y="16676"/>
                    <a:pt x="5017" y="16676"/>
                    <a:pt x="2743" y="15918"/>
                  </a:cubicBezTo>
                  <a:lnTo>
                    <a:pt x="1226" y="15918"/>
                  </a:lnTo>
                  <a:cubicBezTo>
                    <a:pt x="-2184" y="11370"/>
                    <a:pt x="2363" y="3790"/>
                    <a:pt x="4638" y="0"/>
                  </a:cubicBezTo>
                  <a:close/>
                </a:path>
              </a:pathLst>
            </a:custGeom>
            <a:solidFill>
              <a:srgbClr val="C05B0F"/>
            </a:solidFill>
            <a:ln w="37845" cap="flat">
              <a:noFill/>
              <a:prstDash val="solid"/>
              <a:miter/>
            </a:ln>
          </p:spPr>
          <p:txBody>
            <a:bodyPr/>
            <a:lstStyle/>
            <a:p>
              <a:endParaRPr lang="en-PK"/>
            </a:p>
          </p:txBody>
        </p:sp>
        <p:sp>
          <p:nvSpPr>
            <p:cNvPr id="1438" name="Freeform: Shape 1437">
              <a:extLst>
                <a:ext uri="{FF2B5EF4-FFF2-40B4-BE49-F238E27FC236}">
                  <a16:creationId xmlns:a16="http://schemas.microsoft.com/office/drawing/2014/main" id="{73C53C08-72C8-6584-0155-9CC141DAD0EC}"/>
                </a:ext>
              </a:extLst>
            </p:cNvPr>
            <p:cNvSpPr/>
            <p:nvPr/>
          </p:nvSpPr>
          <p:spPr>
            <a:xfrm>
              <a:off x="7765521" y="4627416"/>
              <a:ext cx="6396" cy="17055"/>
            </a:xfrm>
            <a:custGeom>
              <a:avLst/>
              <a:gdLst>
                <a:gd name="csX0" fmla="*/ 59 w 6396"/>
                <a:gd name="csY0" fmla="*/ 379 h 17055"/>
                <a:gd name="csX1" fmla="*/ 4607 w 6396"/>
                <a:gd name="csY1" fmla="*/ 379 h 17055"/>
                <a:gd name="csX2" fmla="*/ 2712 w 6396"/>
                <a:gd name="csY2" fmla="*/ 15160 h 17055"/>
                <a:gd name="csX3" fmla="*/ 1196 w 6396"/>
                <a:gd name="csY3" fmla="*/ 17055 h 17055"/>
                <a:gd name="csX4" fmla="*/ 438 w 6396"/>
                <a:gd name="csY4" fmla="*/ 17055 h 17055"/>
                <a:gd name="csX5" fmla="*/ 438 w 6396"/>
                <a:gd name="csY5" fmla="*/ 0 h 17055"/>
              </a:gdLst>
              <a:ahLst/>
              <a:cxnLst>
                <a:cxn ang="0">
                  <a:pos x="csX0" y="csY0"/>
                </a:cxn>
                <a:cxn ang="0">
                  <a:pos x="csX1" y="csY1"/>
                </a:cxn>
                <a:cxn ang="0">
                  <a:pos x="csX2" y="csY2"/>
                </a:cxn>
                <a:cxn ang="0">
                  <a:pos x="csX3" y="csY3"/>
                </a:cxn>
                <a:cxn ang="0">
                  <a:pos x="csX4" y="csY4"/>
                </a:cxn>
                <a:cxn ang="0">
                  <a:pos x="csX5" y="csY5"/>
                </a:cxn>
              </a:cxnLst>
              <a:rect l="l" t="t" r="r" b="b"/>
              <a:pathLst>
                <a:path w="6396" h="17055">
                  <a:moveTo>
                    <a:pt x="59" y="379"/>
                  </a:moveTo>
                  <a:cubicBezTo>
                    <a:pt x="2333" y="379"/>
                    <a:pt x="2712" y="379"/>
                    <a:pt x="4607" y="379"/>
                  </a:cubicBezTo>
                  <a:cubicBezTo>
                    <a:pt x="8776" y="4169"/>
                    <a:pt x="4607" y="11370"/>
                    <a:pt x="2712" y="15160"/>
                  </a:cubicBezTo>
                  <a:cubicBezTo>
                    <a:pt x="1954" y="16297"/>
                    <a:pt x="1954" y="16297"/>
                    <a:pt x="1196" y="17055"/>
                  </a:cubicBezTo>
                  <a:lnTo>
                    <a:pt x="438" y="17055"/>
                  </a:lnTo>
                  <a:cubicBezTo>
                    <a:pt x="-320" y="13644"/>
                    <a:pt x="59" y="3790"/>
                    <a:pt x="438" y="0"/>
                  </a:cubicBezTo>
                  <a:close/>
                </a:path>
              </a:pathLst>
            </a:custGeom>
            <a:solidFill>
              <a:srgbClr val="C05B0F"/>
            </a:solidFill>
            <a:ln w="37845" cap="flat">
              <a:noFill/>
              <a:prstDash val="solid"/>
              <a:miter/>
            </a:ln>
          </p:spPr>
          <p:txBody>
            <a:bodyPr/>
            <a:lstStyle/>
            <a:p>
              <a:endParaRPr lang="en-PK"/>
            </a:p>
          </p:txBody>
        </p:sp>
        <p:sp>
          <p:nvSpPr>
            <p:cNvPr id="1439" name="Freeform: Shape 1438">
              <a:extLst>
                <a:ext uri="{FF2B5EF4-FFF2-40B4-BE49-F238E27FC236}">
                  <a16:creationId xmlns:a16="http://schemas.microsoft.com/office/drawing/2014/main" id="{E259C28F-BDF9-9E09-5F75-7EEBCE0F6B58}"/>
                </a:ext>
              </a:extLst>
            </p:cNvPr>
            <p:cNvSpPr/>
            <p:nvPr/>
          </p:nvSpPr>
          <p:spPr>
            <a:xfrm>
              <a:off x="7836549" y="4535318"/>
              <a:ext cx="5969" cy="20994"/>
            </a:xfrm>
            <a:custGeom>
              <a:avLst/>
              <a:gdLst>
                <a:gd name="csX0" fmla="*/ 5970 w 5969"/>
                <a:gd name="csY0" fmla="*/ 0 h 20994"/>
                <a:gd name="csX1" fmla="*/ 5970 w 5969"/>
                <a:gd name="csY1" fmla="*/ 14023 h 20994"/>
                <a:gd name="csX2" fmla="*/ 5212 w 5969"/>
                <a:gd name="csY2" fmla="*/ 20466 h 20994"/>
                <a:gd name="csX3" fmla="*/ 285 w 5969"/>
                <a:gd name="csY3" fmla="*/ 20087 h 20994"/>
                <a:gd name="csX4" fmla="*/ 5970 w 5969"/>
                <a:gd name="csY4" fmla="*/ 0 h 20994"/>
              </a:gdLst>
              <a:ahLst/>
              <a:cxnLst>
                <a:cxn ang="0">
                  <a:pos x="csX0" y="csY0"/>
                </a:cxn>
                <a:cxn ang="0">
                  <a:pos x="csX1" y="csY1"/>
                </a:cxn>
                <a:cxn ang="0">
                  <a:pos x="csX2" y="csY2"/>
                </a:cxn>
                <a:cxn ang="0">
                  <a:pos x="csX3" y="csY3"/>
                </a:cxn>
                <a:cxn ang="0">
                  <a:pos x="csX4" y="csY4"/>
                </a:cxn>
              </a:cxnLst>
              <a:rect l="l" t="t" r="r" b="b"/>
              <a:pathLst>
                <a:path w="5969" h="20994">
                  <a:moveTo>
                    <a:pt x="5970" y="0"/>
                  </a:moveTo>
                  <a:lnTo>
                    <a:pt x="5970" y="14023"/>
                  </a:lnTo>
                  <a:cubicBezTo>
                    <a:pt x="5970" y="14023"/>
                    <a:pt x="5212" y="20466"/>
                    <a:pt x="5212" y="20466"/>
                  </a:cubicBezTo>
                  <a:cubicBezTo>
                    <a:pt x="2938" y="20845"/>
                    <a:pt x="1801" y="21603"/>
                    <a:pt x="285" y="20087"/>
                  </a:cubicBezTo>
                  <a:cubicBezTo>
                    <a:pt x="-1231" y="14781"/>
                    <a:pt x="3696" y="5306"/>
                    <a:pt x="5970" y="0"/>
                  </a:cubicBezTo>
                  <a:close/>
                </a:path>
              </a:pathLst>
            </a:custGeom>
            <a:solidFill>
              <a:srgbClr val="C05B0F"/>
            </a:solidFill>
            <a:ln w="37845" cap="flat">
              <a:noFill/>
              <a:prstDash val="solid"/>
              <a:miter/>
            </a:ln>
          </p:spPr>
          <p:txBody>
            <a:bodyPr/>
            <a:lstStyle/>
            <a:p>
              <a:endParaRPr lang="en-PK"/>
            </a:p>
          </p:txBody>
        </p:sp>
        <p:sp>
          <p:nvSpPr>
            <p:cNvPr id="1440" name="Freeform: Shape 1439">
              <a:extLst>
                <a:ext uri="{FF2B5EF4-FFF2-40B4-BE49-F238E27FC236}">
                  <a16:creationId xmlns:a16="http://schemas.microsoft.com/office/drawing/2014/main" id="{F693FA8F-02D7-5A21-9FD9-939A8171E222}"/>
                </a:ext>
              </a:extLst>
            </p:cNvPr>
            <p:cNvSpPr/>
            <p:nvPr/>
          </p:nvSpPr>
          <p:spPr>
            <a:xfrm>
              <a:off x="7772672" y="4429196"/>
              <a:ext cx="6831" cy="18571"/>
            </a:xfrm>
            <a:custGeom>
              <a:avLst/>
              <a:gdLst>
                <a:gd name="csX0" fmla="*/ 3899 w 6831"/>
                <a:gd name="csY0" fmla="*/ 0 h 18571"/>
                <a:gd name="csX1" fmla="*/ 6173 w 6831"/>
                <a:gd name="csY1" fmla="*/ 1516 h 18571"/>
                <a:gd name="csX2" fmla="*/ 2004 w 6831"/>
                <a:gd name="csY2" fmla="*/ 18571 h 18571"/>
                <a:gd name="csX3" fmla="*/ 109 w 6831"/>
                <a:gd name="csY3" fmla="*/ 18192 h 18571"/>
                <a:gd name="csX4" fmla="*/ 3899 w 6831"/>
                <a:gd name="csY4" fmla="*/ 379 h 18571"/>
              </a:gdLst>
              <a:ahLst/>
              <a:cxnLst>
                <a:cxn ang="0">
                  <a:pos x="csX0" y="csY0"/>
                </a:cxn>
                <a:cxn ang="0">
                  <a:pos x="csX1" y="csY1"/>
                </a:cxn>
                <a:cxn ang="0">
                  <a:pos x="csX2" y="csY2"/>
                </a:cxn>
                <a:cxn ang="0">
                  <a:pos x="csX3" y="csY3"/>
                </a:cxn>
                <a:cxn ang="0">
                  <a:pos x="csX4" y="csY4"/>
                </a:cxn>
              </a:cxnLst>
              <a:rect l="l" t="t" r="r" b="b"/>
              <a:pathLst>
                <a:path w="6831" h="18571">
                  <a:moveTo>
                    <a:pt x="3899" y="0"/>
                  </a:moveTo>
                  <a:cubicBezTo>
                    <a:pt x="3899" y="0"/>
                    <a:pt x="5036" y="379"/>
                    <a:pt x="6173" y="1516"/>
                  </a:cubicBezTo>
                  <a:cubicBezTo>
                    <a:pt x="8447" y="6822"/>
                    <a:pt x="4278" y="12886"/>
                    <a:pt x="2004" y="18571"/>
                  </a:cubicBezTo>
                  <a:cubicBezTo>
                    <a:pt x="867" y="18571"/>
                    <a:pt x="867" y="18571"/>
                    <a:pt x="109" y="18192"/>
                  </a:cubicBezTo>
                  <a:cubicBezTo>
                    <a:pt x="-649" y="14781"/>
                    <a:pt x="2762" y="4169"/>
                    <a:pt x="3899" y="379"/>
                  </a:cubicBezTo>
                  <a:close/>
                </a:path>
              </a:pathLst>
            </a:custGeom>
            <a:solidFill>
              <a:srgbClr val="C05B0F"/>
            </a:solidFill>
            <a:ln w="37845" cap="flat">
              <a:noFill/>
              <a:prstDash val="solid"/>
              <a:miter/>
            </a:ln>
          </p:spPr>
          <p:txBody>
            <a:bodyPr/>
            <a:lstStyle/>
            <a:p>
              <a:endParaRPr lang="en-PK"/>
            </a:p>
          </p:txBody>
        </p:sp>
        <p:sp>
          <p:nvSpPr>
            <p:cNvPr id="1441" name="Freeform: Shape 1440">
              <a:extLst>
                <a:ext uri="{FF2B5EF4-FFF2-40B4-BE49-F238E27FC236}">
                  <a16:creationId xmlns:a16="http://schemas.microsoft.com/office/drawing/2014/main" id="{C74E7E0A-DEE5-D56E-2A6B-79E1279E840D}"/>
                </a:ext>
              </a:extLst>
            </p:cNvPr>
            <p:cNvSpPr/>
            <p:nvPr/>
          </p:nvSpPr>
          <p:spPr>
            <a:xfrm>
              <a:off x="7792868" y="4366281"/>
              <a:ext cx="8059" cy="17813"/>
            </a:xfrm>
            <a:custGeom>
              <a:avLst/>
              <a:gdLst>
                <a:gd name="csX0" fmla="*/ 7201 w 8059"/>
                <a:gd name="csY0" fmla="*/ 0 h 17813"/>
                <a:gd name="csX1" fmla="*/ 758 w 8059"/>
                <a:gd name="csY1" fmla="*/ 17813 h 17813"/>
                <a:gd name="csX2" fmla="*/ 0 w 8059"/>
                <a:gd name="csY2" fmla="*/ 17055 h 17813"/>
                <a:gd name="csX3" fmla="*/ 7201 w 8059"/>
                <a:gd name="csY3" fmla="*/ 379 h 17813"/>
              </a:gdLst>
              <a:ahLst/>
              <a:cxnLst>
                <a:cxn ang="0">
                  <a:pos x="csX0" y="csY0"/>
                </a:cxn>
                <a:cxn ang="0">
                  <a:pos x="csX1" y="csY1"/>
                </a:cxn>
                <a:cxn ang="0">
                  <a:pos x="csX2" y="csY2"/>
                </a:cxn>
                <a:cxn ang="0">
                  <a:pos x="csX3" y="csY3"/>
                </a:cxn>
              </a:cxnLst>
              <a:rect l="l" t="t" r="r" b="b"/>
              <a:pathLst>
                <a:path w="8059" h="17813">
                  <a:moveTo>
                    <a:pt x="7201" y="0"/>
                  </a:moveTo>
                  <a:cubicBezTo>
                    <a:pt x="10233" y="4169"/>
                    <a:pt x="4548" y="14781"/>
                    <a:pt x="758" y="17813"/>
                  </a:cubicBezTo>
                  <a:lnTo>
                    <a:pt x="0" y="17055"/>
                  </a:lnTo>
                  <a:cubicBezTo>
                    <a:pt x="0" y="13644"/>
                    <a:pt x="5306" y="3411"/>
                    <a:pt x="7201" y="379"/>
                  </a:cubicBezTo>
                  <a:close/>
                </a:path>
              </a:pathLst>
            </a:custGeom>
            <a:solidFill>
              <a:srgbClr val="C05B0F"/>
            </a:solidFill>
            <a:ln w="37845" cap="flat">
              <a:noFill/>
              <a:prstDash val="solid"/>
              <a:miter/>
            </a:ln>
          </p:spPr>
          <p:txBody>
            <a:bodyPr/>
            <a:lstStyle/>
            <a:p>
              <a:endParaRPr lang="en-PK"/>
            </a:p>
          </p:txBody>
        </p:sp>
        <p:sp>
          <p:nvSpPr>
            <p:cNvPr id="1442" name="Freeform: Shape 1441">
              <a:extLst>
                <a:ext uri="{FF2B5EF4-FFF2-40B4-BE49-F238E27FC236}">
                  <a16:creationId xmlns:a16="http://schemas.microsoft.com/office/drawing/2014/main" id="{22756F96-13C3-824E-B1C5-817E0987C9AA}"/>
                </a:ext>
              </a:extLst>
            </p:cNvPr>
            <p:cNvSpPr/>
            <p:nvPr/>
          </p:nvSpPr>
          <p:spPr>
            <a:xfrm>
              <a:off x="7738807" y="4538729"/>
              <a:ext cx="4748" cy="9853"/>
            </a:xfrm>
            <a:custGeom>
              <a:avLst/>
              <a:gdLst>
                <a:gd name="csX0" fmla="*/ 4411 w 4748"/>
                <a:gd name="csY0" fmla="*/ 0 h 9853"/>
                <a:gd name="csX1" fmla="*/ 4411 w 4748"/>
                <a:gd name="csY1" fmla="*/ 9854 h 9853"/>
                <a:gd name="csX2" fmla="*/ 2895 w 4748"/>
                <a:gd name="csY2" fmla="*/ 9854 h 9853"/>
                <a:gd name="csX3" fmla="*/ 4032 w 4748"/>
                <a:gd name="csY3" fmla="*/ 0 h 9853"/>
              </a:gdLst>
              <a:ahLst/>
              <a:cxnLst>
                <a:cxn ang="0">
                  <a:pos x="csX0" y="csY0"/>
                </a:cxn>
                <a:cxn ang="0">
                  <a:pos x="csX1" y="csY1"/>
                </a:cxn>
                <a:cxn ang="0">
                  <a:pos x="csX2" y="csY2"/>
                </a:cxn>
                <a:cxn ang="0">
                  <a:pos x="csX3" y="csY3"/>
                </a:cxn>
              </a:cxnLst>
              <a:rect l="l" t="t" r="r" b="b"/>
              <a:pathLst>
                <a:path w="4748" h="9853">
                  <a:moveTo>
                    <a:pt x="4411" y="0"/>
                  </a:moveTo>
                  <a:cubicBezTo>
                    <a:pt x="4411" y="0"/>
                    <a:pt x="5169" y="8338"/>
                    <a:pt x="4411" y="9854"/>
                  </a:cubicBezTo>
                  <a:lnTo>
                    <a:pt x="2895" y="9854"/>
                  </a:lnTo>
                  <a:cubicBezTo>
                    <a:pt x="-1653" y="6443"/>
                    <a:pt x="-516" y="2274"/>
                    <a:pt x="4032" y="0"/>
                  </a:cubicBezTo>
                  <a:close/>
                </a:path>
              </a:pathLst>
            </a:custGeom>
            <a:solidFill>
              <a:srgbClr val="C05B0F"/>
            </a:solidFill>
            <a:ln w="37845" cap="flat">
              <a:noFill/>
              <a:prstDash val="solid"/>
              <a:miter/>
            </a:ln>
          </p:spPr>
          <p:txBody>
            <a:bodyPr/>
            <a:lstStyle/>
            <a:p>
              <a:endParaRPr lang="en-PK"/>
            </a:p>
          </p:txBody>
        </p:sp>
        <p:sp>
          <p:nvSpPr>
            <p:cNvPr id="1443" name="Freeform: Shape 1442">
              <a:extLst>
                <a:ext uri="{FF2B5EF4-FFF2-40B4-BE49-F238E27FC236}">
                  <a16:creationId xmlns:a16="http://schemas.microsoft.com/office/drawing/2014/main" id="{6DF0A877-D69C-52E8-39D7-11F6F996AC24}"/>
                </a:ext>
              </a:extLst>
            </p:cNvPr>
            <p:cNvSpPr/>
            <p:nvPr/>
          </p:nvSpPr>
          <p:spPr>
            <a:xfrm>
              <a:off x="7738854" y="4597854"/>
              <a:ext cx="5240" cy="9854"/>
            </a:xfrm>
            <a:custGeom>
              <a:avLst/>
              <a:gdLst>
                <a:gd name="csX0" fmla="*/ 4365 w 5240"/>
                <a:gd name="csY0" fmla="*/ 0 h 9854"/>
                <a:gd name="csX1" fmla="*/ 4365 w 5240"/>
                <a:gd name="csY1" fmla="*/ 758 h 9854"/>
                <a:gd name="csX2" fmla="*/ 4365 w 5240"/>
                <a:gd name="csY2" fmla="*/ 9854 h 9854"/>
                <a:gd name="csX3" fmla="*/ 2470 w 5240"/>
                <a:gd name="csY3" fmla="*/ 9854 h 9854"/>
                <a:gd name="csX4" fmla="*/ 3986 w 5240"/>
                <a:gd name="csY4" fmla="*/ 0 h 9854"/>
              </a:gdLst>
              <a:ahLst/>
              <a:cxnLst>
                <a:cxn ang="0">
                  <a:pos x="csX0" y="csY0"/>
                </a:cxn>
                <a:cxn ang="0">
                  <a:pos x="csX1" y="csY1"/>
                </a:cxn>
                <a:cxn ang="0">
                  <a:pos x="csX2" y="csY2"/>
                </a:cxn>
                <a:cxn ang="0">
                  <a:pos x="csX3" y="csY3"/>
                </a:cxn>
                <a:cxn ang="0">
                  <a:pos x="csX4" y="csY4"/>
                </a:cxn>
              </a:cxnLst>
              <a:rect l="l" t="t" r="r" b="b"/>
              <a:pathLst>
                <a:path w="5240" h="9854">
                  <a:moveTo>
                    <a:pt x="4365" y="0"/>
                  </a:moveTo>
                  <a:lnTo>
                    <a:pt x="4365" y="758"/>
                  </a:lnTo>
                  <a:cubicBezTo>
                    <a:pt x="5123" y="3411"/>
                    <a:pt x="5881" y="7201"/>
                    <a:pt x="4365" y="9854"/>
                  </a:cubicBezTo>
                  <a:lnTo>
                    <a:pt x="2470" y="9854"/>
                  </a:lnTo>
                  <a:cubicBezTo>
                    <a:pt x="-1699" y="6443"/>
                    <a:pt x="-183" y="2653"/>
                    <a:pt x="3986" y="0"/>
                  </a:cubicBezTo>
                  <a:close/>
                </a:path>
              </a:pathLst>
            </a:custGeom>
            <a:solidFill>
              <a:srgbClr val="C05B0F"/>
            </a:solidFill>
            <a:ln w="37845" cap="flat">
              <a:noFill/>
              <a:prstDash val="solid"/>
              <a:miter/>
            </a:ln>
          </p:spPr>
          <p:txBody>
            <a:bodyPr/>
            <a:lstStyle/>
            <a:p>
              <a:endParaRPr lang="en-PK"/>
            </a:p>
          </p:txBody>
        </p:sp>
        <p:sp>
          <p:nvSpPr>
            <p:cNvPr id="1444" name="Freeform: Shape 1443">
              <a:extLst>
                <a:ext uri="{FF2B5EF4-FFF2-40B4-BE49-F238E27FC236}">
                  <a16:creationId xmlns:a16="http://schemas.microsoft.com/office/drawing/2014/main" id="{58EB3C21-4E1B-29B8-58B5-7822A665237C}"/>
                </a:ext>
              </a:extLst>
            </p:cNvPr>
            <p:cNvSpPr/>
            <p:nvPr/>
          </p:nvSpPr>
          <p:spPr>
            <a:xfrm>
              <a:off x="7739063" y="4686162"/>
              <a:ext cx="4818" cy="9853"/>
            </a:xfrm>
            <a:custGeom>
              <a:avLst/>
              <a:gdLst>
                <a:gd name="csX0" fmla="*/ 3777 w 4818"/>
                <a:gd name="csY0" fmla="*/ 0 h 9853"/>
                <a:gd name="csX1" fmla="*/ 4535 w 4818"/>
                <a:gd name="csY1" fmla="*/ 758 h 9853"/>
                <a:gd name="csX2" fmla="*/ 4535 w 4818"/>
                <a:gd name="csY2" fmla="*/ 9854 h 9853"/>
                <a:gd name="csX3" fmla="*/ 3397 w 4818"/>
                <a:gd name="csY3" fmla="*/ 9854 h 9853"/>
                <a:gd name="csX4" fmla="*/ 744 w 4818"/>
                <a:gd name="csY4" fmla="*/ 8338 h 9853"/>
                <a:gd name="csX5" fmla="*/ 3397 w 4818"/>
                <a:gd name="csY5" fmla="*/ 0 h 9853"/>
              </a:gdLst>
              <a:ahLst/>
              <a:cxnLst>
                <a:cxn ang="0">
                  <a:pos x="csX0" y="csY0"/>
                </a:cxn>
                <a:cxn ang="0">
                  <a:pos x="csX1" y="csY1"/>
                </a:cxn>
                <a:cxn ang="0">
                  <a:pos x="csX2" y="csY2"/>
                </a:cxn>
                <a:cxn ang="0">
                  <a:pos x="csX3" y="csY3"/>
                </a:cxn>
                <a:cxn ang="0">
                  <a:pos x="csX4" y="csY4"/>
                </a:cxn>
                <a:cxn ang="0">
                  <a:pos x="csX5" y="csY5"/>
                </a:cxn>
              </a:cxnLst>
              <a:rect l="l" t="t" r="r" b="b"/>
              <a:pathLst>
                <a:path w="4818" h="9853">
                  <a:moveTo>
                    <a:pt x="3777" y="0"/>
                  </a:moveTo>
                  <a:lnTo>
                    <a:pt x="4535" y="758"/>
                  </a:lnTo>
                  <a:cubicBezTo>
                    <a:pt x="4913" y="3411"/>
                    <a:pt x="4913" y="7201"/>
                    <a:pt x="4535" y="9854"/>
                  </a:cubicBezTo>
                  <a:lnTo>
                    <a:pt x="3397" y="9854"/>
                  </a:lnTo>
                  <a:cubicBezTo>
                    <a:pt x="3397" y="9854"/>
                    <a:pt x="1882" y="9475"/>
                    <a:pt x="744" y="8338"/>
                  </a:cubicBezTo>
                  <a:cubicBezTo>
                    <a:pt x="-771" y="4169"/>
                    <a:pt x="-13" y="2653"/>
                    <a:pt x="3397" y="0"/>
                  </a:cubicBezTo>
                  <a:close/>
                </a:path>
              </a:pathLst>
            </a:custGeom>
            <a:solidFill>
              <a:srgbClr val="C05B0F"/>
            </a:solidFill>
            <a:ln w="37845" cap="flat">
              <a:noFill/>
              <a:prstDash val="solid"/>
              <a:miter/>
            </a:ln>
          </p:spPr>
          <p:txBody>
            <a:bodyPr/>
            <a:lstStyle/>
            <a:p>
              <a:endParaRPr lang="en-PK"/>
            </a:p>
          </p:txBody>
        </p:sp>
        <p:sp>
          <p:nvSpPr>
            <p:cNvPr id="1445" name="Freeform: Shape 1444">
              <a:extLst>
                <a:ext uri="{FF2B5EF4-FFF2-40B4-BE49-F238E27FC236}">
                  <a16:creationId xmlns:a16="http://schemas.microsoft.com/office/drawing/2014/main" id="{A0E945AB-B11B-723C-E0A4-41C6F5B3650F}"/>
                </a:ext>
              </a:extLst>
            </p:cNvPr>
            <p:cNvSpPr/>
            <p:nvPr/>
          </p:nvSpPr>
          <p:spPr>
            <a:xfrm>
              <a:off x="7739449" y="4509166"/>
              <a:ext cx="4485" cy="9854"/>
            </a:xfrm>
            <a:custGeom>
              <a:avLst/>
              <a:gdLst>
                <a:gd name="csX0" fmla="*/ 4148 w 4485"/>
                <a:gd name="csY0" fmla="*/ 0 h 9854"/>
                <a:gd name="csX1" fmla="*/ 4148 w 4485"/>
                <a:gd name="csY1" fmla="*/ 9854 h 9854"/>
                <a:gd name="csX2" fmla="*/ 2632 w 4485"/>
                <a:gd name="csY2" fmla="*/ 9854 h 9854"/>
                <a:gd name="csX3" fmla="*/ 4148 w 4485"/>
                <a:gd name="csY3" fmla="*/ 0 h 9854"/>
              </a:gdLst>
              <a:ahLst/>
              <a:cxnLst>
                <a:cxn ang="0">
                  <a:pos x="csX0" y="csY0"/>
                </a:cxn>
                <a:cxn ang="0">
                  <a:pos x="csX1" y="csY1"/>
                </a:cxn>
                <a:cxn ang="0">
                  <a:pos x="csX2" y="csY2"/>
                </a:cxn>
                <a:cxn ang="0">
                  <a:pos x="csX3" y="csY3"/>
                </a:cxn>
              </a:cxnLst>
              <a:rect l="l" t="t" r="r" b="b"/>
              <a:pathLst>
                <a:path w="4485" h="9854">
                  <a:moveTo>
                    <a:pt x="4148" y="0"/>
                  </a:moveTo>
                  <a:cubicBezTo>
                    <a:pt x="4148" y="0"/>
                    <a:pt x="4906" y="7959"/>
                    <a:pt x="4148" y="9854"/>
                  </a:cubicBezTo>
                  <a:lnTo>
                    <a:pt x="2632" y="9854"/>
                  </a:lnTo>
                  <a:cubicBezTo>
                    <a:pt x="-1916" y="6443"/>
                    <a:pt x="-21" y="2274"/>
                    <a:pt x="4148" y="0"/>
                  </a:cubicBezTo>
                  <a:close/>
                </a:path>
              </a:pathLst>
            </a:custGeom>
            <a:solidFill>
              <a:srgbClr val="C05B0F"/>
            </a:solidFill>
            <a:ln w="37845" cap="flat">
              <a:noFill/>
              <a:prstDash val="solid"/>
              <a:miter/>
            </a:ln>
          </p:spPr>
          <p:txBody>
            <a:bodyPr/>
            <a:lstStyle/>
            <a:p>
              <a:endParaRPr lang="en-PK"/>
            </a:p>
          </p:txBody>
        </p:sp>
        <p:sp>
          <p:nvSpPr>
            <p:cNvPr id="1446" name="Freeform: Shape 1445">
              <a:extLst>
                <a:ext uri="{FF2B5EF4-FFF2-40B4-BE49-F238E27FC236}">
                  <a16:creationId xmlns:a16="http://schemas.microsoft.com/office/drawing/2014/main" id="{970AD3DD-09A7-193A-AAA0-66A05D1BFE0C}"/>
                </a:ext>
              </a:extLst>
            </p:cNvPr>
            <p:cNvSpPr/>
            <p:nvPr/>
          </p:nvSpPr>
          <p:spPr>
            <a:xfrm>
              <a:off x="7739178" y="4656600"/>
              <a:ext cx="4756" cy="9853"/>
            </a:xfrm>
            <a:custGeom>
              <a:avLst/>
              <a:gdLst>
                <a:gd name="csX0" fmla="*/ 3662 w 4756"/>
                <a:gd name="csY0" fmla="*/ 0 h 9853"/>
                <a:gd name="csX1" fmla="*/ 4420 w 4756"/>
                <a:gd name="csY1" fmla="*/ 758 h 9853"/>
                <a:gd name="csX2" fmla="*/ 4420 w 4756"/>
                <a:gd name="csY2" fmla="*/ 9854 h 9853"/>
                <a:gd name="csX3" fmla="*/ 3283 w 4756"/>
                <a:gd name="csY3" fmla="*/ 9854 h 9853"/>
                <a:gd name="csX4" fmla="*/ 3283 w 4756"/>
                <a:gd name="csY4" fmla="*/ 379 h 9853"/>
              </a:gdLst>
              <a:ahLst/>
              <a:cxnLst>
                <a:cxn ang="0">
                  <a:pos x="csX0" y="csY0"/>
                </a:cxn>
                <a:cxn ang="0">
                  <a:pos x="csX1" y="csY1"/>
                </a:cxn>
                <a:cxn ang="0">
                  <a:pos x="csX2" y="csY2"/>
                </a:cxn>
                <a:cxn ang="0">
                  <a:pos x="csX3" y="csY3"/>
                </a:cxn>
                <a:cxn ang="0">
                  <a:pos x="csX4" y="csY4"/>
                </a:cxn>
              </a:cxnLst>
              <a:rect l="l" t="t" r="r" b="b"/>
              <a:pathLst>
                <a:path w="4756" h="9853">
                  <a:moveTo>
                    <a:pt x="3662" y="0"/>
                  </a:moveTo>
                  <a:lnTo>
                    <a:pt x="4420" y="758"/>
                  </a:lnTo>
                  <a:cubicBezTo>
                    <a:pt x="4420" y="3790"/>
                    <a:pt x="5178" y="6822"/>
                    <a:pt x="4420" y="9854"/>
                  </a:cubicBezTo>
                  <a:lnTo>
                    <a:pt x="3283" y="9854"/>
                  </a:lnTo>
                  <a:cubicBezTo>
                    <a:pt x="-1644" y="7580"/>
                    <a:pt x="-507" y="3032"/>
                    <a:pt x="3283" y="379"/>
                  </a:cubicBezTo>
                  <a:close/>
                </a:path>
              </a:pathLst>
            </a:custGeom>
            <a:solidFill>
              <a:srgbClr val="C05B0F"/>
            </a:solidFill>
            <a:ln w="37845" cap="flat">
              <a:noFill/>
              <a:prstDash val="solid"/>
              <a:miter/>
            </a:ln>
          </p:spPr>
          <p:txBody>
            <a:bodyPr/>
            <a:lstStyle/>
            <a:p>
              <a:endParaRPr lang="en-PK"/>
            </a:p>
          </p:txBody>
        </p:sp>
        <p:sp>
          <p:nvSpPr>
            <p:cNvPr id="1447" name="Freeform: Shape 1446">
              <a:extLst>
                <a:ext uri="{FF2B5EF4-FFF2-40B4-BE49-F238E27FC236}">
                  <a16:creationId xmlns:a16="http://schemas.microsoft.com/office/drawing/2014/main" id="{94DB8F29-68AA-04A6-E222-A4C0E4DBA37D}"/>
                </a:ext>
              </a:extLst>
            </p:cNvPr>
            <p:cNvSpPr/>
            <p:nvPr/>
          </p:nvSpPr>
          <p:spPr>
            <a:xfrm>
              <a:off x="7739853" y="4627037"/>
              <a:ext cx="4291" cy="9475"/>
            </a:xfrm>
            <a:custGeom>
              <a:avLst/>
              <a:gdLst>
                <a:gd name="csX0" fmla="*/ 2986 w 4291"/>
                <a:gd name="csY0" fmla="*/ 0 h 9475"/>
                <a:gd name="csX1" fmla="*/ 4123 w 4291"/>
                <a:gd name="csY1" fmla="*/ 758 h 9475"/>
                <a:gd name="csX2" fmla="*/ 4123 w 4291"/>
                <a:gd name="csY2" fmla="*/ 9475 h 9475"/>
                <a:gd name="csX3" fmla="*/ 2986 w 4291"/>
                <a:gd name="csY3" fmla="*/ 9475 h 9475"/>
                <a:gd name="csX4" fmla="*/ 2986 w 4291"/>
                <a:gd name="csY4" fmla="*/ 0 h 9475"/>
              </a:gdLst>
              <a:ahLst/>
              <a:cxnLst>
                <a:cxn ang="0">
                  <a:pos x="csX0" y="csY0"/>
                </a:cxn>
                <a:cxn ang="0">
                  <a:pos x="csX1" y="csY1"/>
                </a:cxn>
                <a:cxn ang="0">
                  <a:pos x="csX2" y="csY2"/>
                </a:cxn>
                <a:cxn ang="0">
                  <a:pos x="csX3" y="csY3"/>
                </a:cxn>
                <a:cxn ang="0">
                  <a:pos x="csX4" y="csY4"/>
                </a:cxn>
              </a:cxnLst>
              <a:rect l="l" t="t" r="r" b="b"/>
              <a:pathLst>
                <a:path w="4291" h="9475">
                  <a:moveTo>
                    <a:pt x="2986" y="0"/>
                  </a:moveTo>
                  <a:cubicBezTo>
                    <a:pt x="2986" y="0"/>
                    <a:pt x="3365" y="0"/>
                    <a:pt x="4123" y="758"/>
                  </a:cubicBezTo>
                  <a:cubicBezTo>
                    <a:pt x="4123" y="3790"/>
                    <a:pt x="4502" y="6443"/>
                    <a:pt x="4123" y="9475"/>
                  </a:cubicBezTo>
                  <a:lnTo>
                    <a:pt x="2986" y="9475"/>
                  </a:lnTo>
                  <a:cubicBezTo>
                    <a:pt x="-1183" y="7201"/>
                    <a:pt x="-804" y="2653"/>
                    <a:pt x="2986" y="0"/>
                  </a:cubicBezTo>
                  <a:close/>
                </a:path>
              </a:pathLst>
            </a:custGeom>
            <a:solidFill>
              <a:srgbClr val="C05B0F"/>
            </a:solidFill>
            <a:ln w="37845" cap="flat">
              <a:noFill/>
              <a:prstDash val="solid"/>
              <a:miter/>
            </a:ln>
          </p:spPr>
          <p:txBody>
            <a:bodyPr/>
            <a:lstStyle/>
            <a:p>
              <a:endParaRPr lang="en-PK"/>
            </a:p>
          </p:txBody>
        </p:sp>
        <p:sp>
          <p:nvSpPr>
            <p:cNvPr id="1448" name="Freeform: Shape 1447">
              <a:extLst>
                <a:ext uri="{FF2B5EF4-FFF2-40B4-BE49-F238E27FC236}">
                  <a16:creationId xmlns:a16="http://schemas.microsoft.com/office/drawing/2014/main" id="{9B15992E-773C-0A88-B18F-9B1DC0C80CF7}"/>
                </a:ext>
              </a:extLst>
            </p:cNvPr>
            <p:cNvSpPr/>
            <p:nvPr/>
          </p:nvSpPr>
          <p:spPr>
            <a:xfrm>
              <a:off x="7739442" y="4568670"/>
              <a:ext cx="4155" cy="9475"/>
            </a:xfrm>
            <a:custGeom>
              <a:avLst/>
              <a:gdLst>
                <a:gd name="csX0" fmla="*/ 3398 w 4155"/>
                <a:gd name="csY0" fmla="*/ 0 h 9475"/>
                <a:gd name="csX1" fmla="*/ 4156 w 4155"/>
                <a:gd name="csY1" fmla="*/ 758 h 9475"/>
                <a:gd name="csX2" fmla="*/ 3777 w 4155"/>
                <a:gd name="csY2" fmla="*/ 9475 h 9475"/>
                <a:gd name="csX3" fmla="*/ 2640 w 4155"/>
                <a:gd name="csY3" fmla="*/ 9475 h 9475"/>
                <a:gd name="csX4" fmla="*/ 745 w 4155"/>
                <a:gd name="csY4" fmla="*/ 7959 h 9475"/>
                <a:gd name="csX5" fmla="*/ 3398 w 4155"/>
                <a:gd name="csY5" fmla="*/ 0 h 9475"/>
              </a:gdLst>
              <a:ahLst/>
              <a:cxnLst>
                <a:cxn ang="0">
                  <a:pos x="csX0" y="csY0"/>
                </a:cxn>
                <a:cxn ang="0">
                  <a:pos x="csX1" y="csY1"/>
                </a:cxn>
                <a:cxn ang="0">
                  <a:pos x="csX2" y="csY2"/>
                </a:cxn>
                <a:cxn ang="0">
                  <a:pos x="csX3" y="csY3"/>
                </a:cxn>
                <a:cxn ang="0">
                  <a:pos x="csX4" y="csY4"/>
                </a:cxn>
                <a:cxn ang="0">
                  <a:pos x="csX5" y="csY5"/>
                </a:cxn>
              </a:cxnLst>
              <a:rect l="l" t="t" r="r" b="b"/>
              <a:pathLst>
                <a:path w="4155" h="9475">
                  <a:moveTo>
                    <a:pt x="3398" y="0"/>
                  </a:moveTo>
                  <a:cubicBezTo>
                    <a:pt x="3398" y="0"/>
                    <a:pt x="4156" y="379"/>
                    <a:pt x="4156" y="758"/>
                  </a:cubicBezTo>
                  <a:cubicBezTo>
                    <a:pt x="4156" y="3790"/>
                    <a:pt x="4156" y="6443"/>
                    <a:pt x="3777" y="9475"/>
                  </a:cubicBezTo>
                  <a:lnTo>
                    <a:pt x="2640" y="9475"/>
                  </a:lnTo>
                  <a:cubicBezTo>
                    <a:pt x="2640" y="9475"/>
                    <a:pt x="1503" y="9096"/>
                    <a:pt x="745" y="7959"/>
                  </a:cubicBezTo>
                  <a:cubicBezTo>
                    <a:pt x="-772" y="3790"/>
                    <a:pt x="-13" y="2274"/>
                    <a:pt x="3398" y="0"/>
                  </a:cubicBezTo>
                  <a:close/>
                </a:path>
              </a:pathLst>
            </a:custGeom>
            <a:solidFill>
              <a:srgbClr val="C05B0F"/>
            </a:solidFill>
            <a:ln w="37845" cap="flat">
              <a:noFill/>
              <a:prstDash val="solid"/>
              <a:miter/>
            </a:ln>
          </p:spPr>
          <p:txBody>
            <a:bodyPr/>
            <a:lstStyle/>
            <a:p>
              <a:endParaRPr lang="en-PK"/>
            </a:p>
          </p:txBody>
        </p:sp>
        <p:sp>
          <p:nvSpPr>
            <p:cNvPr id="1449" name="Freeform: Shape 1448">
              <a:extLst>
                <a:ext uri="{FF2B5EF4-FFF2-40B4-BE49-F238E27FC236}">
                  <a16:creationId xmlns:a16="http://schemas.microsoft.com/office/drawing/2014/main" id="{7E89A904-C5C7-83B6-C5DF-B6A5933111B1}"/>
                </a:ext>
              </a:extLst>
            </p:cNvPr>
            <p:cNvSpPr/>
            <p:nvPr/>
          </p:nvSpPr>
          <p:spPr>
            <a:xfrm>
              <a:off x="7739745" y="4715725"/>
              <a:ext cx="4189" cy="9854"/>
            </a:xfrm>
            <a:custGeom>
              <a:avLst/>
              <a:gdLst>
                <a:gd name="csX0" fmla="*/ 3095 w 4189"/>
                <a:gd name="csY0" fmla="*/ 0 h 9854"/>
                <a:gd name="csX1" fmla="*/ 3853 w 4189"/>
                <a:gd name="csY1" fmla="*/ 758 h 9854"/>
                <a:gd name="csX2" fmla="*/ 3853 w 4189"/>
                <a:gd name="csY2" fmla="*/ 9854 h 9854"/>
                <a:gd name="csX3" fmla="*/ 2337 w 4189"/>
                <a:gd name="csY3" fmla="*/ 9854 h 9854"/>
                <a:gd name="csX4" fmla="*/ 3474 w 4189"/>
                <a:gd name="csY4" fmla="*/ 0 h 9854"/>
              </a:gdLst>
              <a:ahLst/>
              <a:cxnLst>
                <a:cxn ang="0">
                  <a:pos x="csX0" y="csY0"/>
                </a:cxn>
                <a:cxn ang="0">
                  <a:pos x="csX1" y="csY1"/>
                </a:cxn>
                <a:cxn ang="0">
                  <a:pos x="csX2" y="csY2"/>
                </a:cxn>
                <a:cxn ang="0">
                  <a:pos x="csX3" y="csY3"/>
                </a:cxn>
                <a:cxn ang="0">
                  <a:pos x="csX4" y="csY4"/>
                </a:cxn>
              </a:cxnLst>
              <a:rect l="l" t="t" r="r" b="b"/>
              <a:pathLst>
                <a:path w="4189" h="9854">
                  <a:moveTo>
                    <a:pt x="3095" y="0"/>
                  </a:moveTo>
                  <a:lnTo>
                    <a:pt x="3853" y="758"/>
                  </a:lnTo>
                  <a:cubicBezTo>
                    <a:pt x="3853" y="3790"/>
                    <a:pt x="4611" y="6443"/>
                    <a:pt x="3853" y="9854"/>
                  </a:cubicBezTo>
                  <a:lnTo>
                    <a:pt x="2337" y="9854"/>
                  </a:lnTo>
                  <a:cubicBezTo>
                    <a:pt x="-1453" y="6822"/>
                    <a:pt x="-316" y="3032"/>
                    <a:pt x="3474" y="0"/>
                  </a:cubicBezTo>
                  <a:close/>
                </a:path>
              </a:pathLst>
            </a:custGeom>
            <a:solidFill>
              <a:srgbClr val="C05B0F"/>
            </a:solidFill>
            <a:ln w="37845" cap="flat">
              <a:noFill/>
              <a:prstDash val="solid"/>
              <a:miter/>
            </a:ln>
          </p:spPr>
          <p:txBody>
            <a:bodyPr/>
            <a:lstStyle/>
            <a:p>
              <a:endParaRPr lang="en-PK"/>
            </a:p>
          </p:txBody>
        </p:sp>
        <p:sp>
          <p:nvSpPr>
            <p:cNvPr id="1450" name="Freeform: Shape 1449">
              <a:extLst>
                <a:ext uri="{FF2B5EF4-FFF2-40B4-BE49-F238E27FC236}">
                  <a16:creationId xmlns:a16="http://schemas.microsoft.com/office/drawing/2014/main" id="{5AA61FFF-CD3C-1AD3-FC5E-2ACF071F0522}"/>
                </a:ext>
              </a:extLst>
            </p:cNvPr>
            <p:cNvSpPr/>
            <p:nvPr/>
          </p:nvSpPr>
          <p:spPr>
            <a:xfrm>
              <a:off x="7587200" y="4656979"/>
              <a:ext cx="4037" cy="8885"/>
            </a:xfrm>
            <a:custGeom>
              <a:avLst/>
              <a:gdLst>
                <a:gd name="csX0" fmla="*/ 627 w 4037"/>
                <a:gd name="csY0" fmla="*/ 0 h 8885"/>
                <a:gd name="csX1" fmla="*/ 3280 w 4037"/>
                <a:gd name="csY1" fmla="*/ 1516 h 8885"/>
                <a:gd name="csX2" fmla="*/ 3658 w 4037"/>
                <a:gd name="csY2" fmla="*/ 8717 h 8885"/>
                <a:gd name="csX3" fmla="*/ 627 w 4037"/>
                <a:gd name="csY3" fmla="*/ 8717 h 8885"/>
                <a:gd name="csX4" fmla="*/ 247 w 4037"/>
                <a:gd name="csY4" fmla="*/ 0 h 8885"/>
              </a:gdLst>
              <a:ahLst/>
              <a:cxnLst>
                <a:cxn ang="0">
                  <a:pos x="csX0" y="csY0"/>
                </a:cxn>
                <a:cxn ang="0">
                  <a:pos x="csX1" y="csY1"/>
                </a:cxn>
                <a:cxn ang="0">
                  <a:pos x="csX2" y="csY2"/>
                </a:cxn>
                <a:cxn ang="0">
                  <a:pos x="csX3" y="csY3"/>
                </a:cxn>
                <a:cxn ang="0">
                  <a:pos x="csX4" y="csY4"/>
                </a:cxn>
              </a:cxnLst>
              <a:rect l="l" t="t" r="r" b="b"/>
              <a:pathLst>
                <a:path w="4037" h="8885">
                  <a:moveTo>
                    <a:pt x="627" y="0"/>
                  </a:moveTo>
                  <a:cubicBezTo>
                    <a:pt x="627" y="0"/>
                    <a:pt x="2143" y="758"/>
                    <a:pt x="3280" y="1516"/>
                  </a:cubicBezTo>
                  <a:cubicBezTo>
                    <a:pt x="4417" y="3790"/>
                    <a:pt x="4037" y="6443"/>
                    <a:pt x="3658" y="8717"/>
                  </a:cubicBezTo>
                  <a:cubicBezTo>
                    <a:pt x="1764" y="8717"/>
                    <a:pt x="2143" y="9096"/>
                    <a:pt x="627" y="8717"/>
                  </a:cubicBezTo>
                  <a:cubicBezTo>
                    <a:pt x="-510" y="6064"/>
                    <a:pt x="247" y="3032"/>
                    <a:pt x="247" y="0"/>
                  </a:cubicBezTo>
                  <a:close/>
                </a:path>
              </a:pathLst>
            </a:custGeom>
            <a:solidFill>
              <a:srgbClr val="C05B0F"/>
            </a:solidFill>
            <a:ln w="37845" cap="flat">
              <a:noFill/>
              <a:prstDash val="solid"/>
              <a:miter/>
            </a:ln>
          </p:spPr>
          <p:txBody>
            <a:bodyPr/>
            <a:lstStyle/>
            <a:p>
              <a:endParaRPr lang="en-PK"/>
            </a:p>
          </p:txBody>
        </p:sp>
        <p:sp>
          <p:nvSpPr>
            <p:cNvPr id="1451" name="Freeform: Shape 1450">
              <a:extLst>
                <a:ext uri="{FF2B5EF4-FFF2-40B4-BE49-F238E27FC236}">
                  <a16:creationId xmlns:a16="http://schemas.microsoft.com/office/drawing/2014/main" id="{20DEDA6B-E024-09B9-0E2F-6F5901AC1039}"/>
                </a:ext>
              </a:extLst>
            </p:cNvPr>
            <p:cNvSpPr/>
            <p:nvPr/>
          </p:nvSpPr>
          <p:spPr>
            <a:xfrm>
              <a:off x="7587826" y="4508787"/>
              <a:ext cx="3747" cy="9432"/>
            </a:xfrm>
            <a:custGeom>
              <a:avLst/>
              <a:gdLst>
                <a:gd name="csX0" fmla="*/ 379 w 3747"/>
                <a:gd name="csY0" fmla="*/ 379 h 9432"/>
                <a:gd name="csX1" fmla="*/ 3411 w 3747"/>
                <a:gd name="csY1" fmla="*/ 2274 h 9432"/>
                <a:gd name="csX2" fmla="*/ 3411 w 3747"/>
                <a:gd name="csY2" fmla="*/ 9096 h 9432"/>
                <a:gd name="csX3" fmla="*/ 758 w 3747"/>
                <a:gd name="csY3" fmla="*/ 9096 h 9432"/>
                <a:gd name="csX4" fmla="*/ 0 w 3747"/>
                <a:gd name="csY4" fmla="*/ 5685 h 9432"/>
                <a:gd name="csX5" fmla="*/ 0 w 3747"/>
                <a:gd name="csY5" fmla="*/ 0 h 9432"/>
              </a:gdLst>
              <a:ahLst/>
              <a:cxnLst>
                <a:cxn ang="0">
                  <a:pos x="csX0" y="csY0"/>
                </a:cxn>
                <a:cxn ang="0">
                  <a:pos x="csX1" y="csY1"/>
                </a:cxn>
                <a:cxn ang="0">
                  <a:pos x="csX2" y="csY2"/>
                </a:cxn>
                <a:cxn ang="0">
                  <a:pos x="csX3" y="csY3"/>
                </a:cxn>
                <a:cxn ang="0">
                  <a:pos x="csX4" y="csY4"/>
                </a:cxn>
                <a:cxn ang="0">
                  <a:pos x="csX5" y="csY5"/>
                </a:cxn>
              </a:cxnLst>
              <a:rect l="l" t="t" r="r" b="b"/>
              <a:pathLst>
                <a:path w="3747" h="9432">
                  <a:moveTo>
                    <a:pt x="379" y="379"/>
                  </a:moveTo>
                  <a:cubicBezTo>
                    <a:pt x="379" y="379"/>
                    <a:pt x="2274" y="1137"/>
                    <a:pt x="3411" y="2274"/>
                  </a:cubicBezTo>
                  <a:cubicBezTo>
                    <a:pt x="4169" y="4548"/>
                    <a:pt x="3411" y="6822"/>
                    <a:pt x="3411" y="9096"/>
                  </a:cubicBezTo>
                  <a:cubicBezTo>
                    <a:pt x="2274" y="9096"/>
                    <a:pt x="1895" y="9854"/>
                    <a:pt x="758" y="9096"/>
                  </a:cubicBezTo>
                  <a:cubicBezTo>
                    <a:pt x="0" y="7580"/>
                    <a:pt x="0" y="7580"/>
                    <a:pt x="0" y="5685"/>
                  </a:cubicBezTo>
                  <a:lnTo>
                    <a:pt x="0" y="0"/>
                  </a:lnTo>
                  <a:close/>
                </a:path>
              </a:pathLst>
            </a:custGeom>
            <a:solidFill>
              <a:srgbClr val="C05B0F"/>
            </a:solidFill>
            <a:ln w="37845" cap="flat">
              <a:noFill/>
              <a:prstDash val="solid"/>
              <a:miter/>
            </a:ln>
          </p:spPr>
          <p:txBody>
            <a:bodyPr/>
            <a:lstStyle/>
            <a:p>
              <a:endParaRPr lang="en-PK"/>
            </a:p>
          </p:txBody>
        </p:sp>
        <p:sp>
          <p:nvSpPr>
            <p:cNvPr id="1452" name="Freeform: Shape 1451">
              <a:extLst>
                <a:ext uri="{FF2B5EF4-FFF2-40B4-BE49-F238E27FC236}">
                  <a16:creationId xmlns:a16="http://schemas.microsoft.com/office/drawing/2014/main" id="{323654D0-C226-A9CA-4914-4D810A50598A}"/>
                </a:ext>
              </a:extLst>
            </p:cNvPr>
            <p:cNvSpPr/>
            <p:nvPr/>
          </p:nvSpPr>
          <p:spPr>
            <a:xfrm>
              <a:off x="7587447" y="4686541"/>
              <a:ext cx="3790" cy="8885"/>
            </a:xfrm>
            <a:custGeom>
              <a:avLst/>
              <a:gdLst>
                <a:gd name="csX0" fmla="*/ 379 w 3790"/>
                <a:gd name="csY0" fmla="*/ 0 h 8885"/>
                <a:gd name="csX1" fmla="*/ 3032 w 3790"/>
                <a:gd name="csY1" fmla="*/ 1516 h 8885"/>
                <a:gd name="csX2" fmla="*/ 3411 w 3790"/>
                <a:gd name="csY2" fmla="*/ 8717 h 8885"/>
                <a:gd name="csX3" fmla="*/ 758 w 3790"/>
                <a:gd name="csY3" fmla="*/ 8717 h 8885"/>
                <a:gd name="csX4" fmla="*/ 379 w 3790"/>
                <a:gd name="csY4" fmla="*/ 0 h 8885"/>
              </a:gdLst>
              <a:ahLst/>
              <a:cxnLst>
                <a:cxn ang="0">
                  <a:pos x="csX0" y="csY0"/>
                </a:cxn>
                <a:cxn ang="0">
                  <a:pos x="csX1" y="csY1"/>
                </a:cxn>
                <a:cxn ang="0">
                  <a:pos x="csX2" y="csY2"/>
                </a:cxn>
                <a:cxn ang="0">
                  <a:pos x="csX3" y="csY3"/>
                </a:cxn>
                <a:cxn ang="0">
                  <a:pos x="csX4" y="csY4"/>
                </a:cxn>
              </a:cxnLst>
              <a:rect l="l" t="t" r="r" b="b"/>
              <a:pathLst>
                <a:path w="3790" h="8885">
                  <a:moveTo>
                    <a:pt x="379" y="0"/>
                  </a:moveTo>
                  <a:cubicBezTo>
                    <a:pt x="379" y="0"/>
                    <a:pt x="1895" y="758"/>
                    <a:pt x="3032" y="1516"/>
                  </a:cubicBezTo>
                  <a:cubicBezTo>
                    <a:pt x="4169" y="3790"/>
                    <a:pt x="3790" y="6064"/>
                    <a:pt x="3411" y="8717"/>
                  </a:cubicBezTo>
                  <a:cubicBezTo>
                    <a:pt x="2274" y="8717"/>
                    <a:pt x="1895" y="9096"/>
                    <a:pt x="758" y="8717"/>
                  </a:cubicBezTo>
                  <a:cubicBezTo>
                    <a:pt x="-379" y="6064"/>
                    <a:pt x="0" y="3032"/>
                    <a:pt x="379" y="0"/>
                  </a:cubicBezTo>
                  <a:close/>
                </a:path>
              </a:pathLst>
            </a:custGeom>
            <a:solidFill>
              <a:srgbClr val="C05B0F"/>
            </a:solidFill>
            <a:ln w="37845" cap="flat">
              <a:noFill/>
              <a:prstDash val="solid"/>
              <a:miter/>
            </a:ln>
          </p:spPr>
          <p:txBody>
            <a:bodyPr/>
            <a:lstStyle/>
            <a:p>
              <a:endParaRPr lang="en-PK"/>
            </a:p>
          </p:txBody>
        </p:sp>
        <p:sp>
          <p:nvSpPr>
            <p:cNvPr id="1453" name="Freeform: Shape 1452">
              <a:extLst>
                <a:ext uri="{FF2B5EF4-FFF2-40B4-BE49-F238E27FC236}">
                  <a16:creationId xmlns:a16="http://schemas.microsoft.com/office/drawing/2014/main" id="{E34A9A29-290A-0F4D-FD90-00A3EB7FDDF8}"/>
                </a:ext>
              </a:extLst>
            </p:cNvPr>
            <p:cNvSpPr/>
            <p:nvPr/>
          </p:nvSpPr>
          <p:spPr>
            <a:xfrm>
              <a:off x="7587578" y="4716104"/>
              <a:ext cx="4037" cy="9096"/>
            </a:xfrm>
            <a:custGeom>
              <a:avLst/>
              <a:gdLst>
                <a:gd name="csX0" fmla="*/ 626 w 4037"/>
                <a:gd name="csY0" fmla="*/ 0 h 9096"/>
                <a:gd name="csX1" fmla="*/ 3279 w 4037"/>
                <a:gd name="csY1" fmla="*/ 1516 h 9096"/>
                <a:gd name="csX2" fmla="*/ 3659 w 4037"/>
                <a:gd name="csY2" fmla="*/ 9096 h 9096"/>
                <a:gd name="csX3" fmla="*/ 626 w 4037"/>
                <a:gd name="csY3" fmla="*/ 9096 h 9096"/>
                <a:gd name="csX4" fmla="*/ 248 w 4037"/>
                <a:gd name="csY4" fmla="*/ 379 h 9096"/>
              </a:gdLst>
              <a:ahLst/>
              <a:cxnLst>
                <a:cxn ang="0">
                  <a:pos x="csX0" y="csY0"/>
                </a:cxn>
                <a:cxn ang="0">
                  <a:pos x="csX1" y="csY1"/>
                </a:cxn>
                <a:cxn ang="0">
                  <a:pos x="csX2" y="csY2"/>
                </a:cxn>
                <a:cxn ang="0">
                  <a:pos x="csX3" y="csY3"/>
                </a:cxn>
                <a:cxn ang="0">
                  <a:pos x="csX4" y="csY4"/>
                </a:cxn>
              </a:cxnLst>
              <a:rect l="l" t="t" r="r" b="b"/>
              <a:pathLst>
                <a:path w="4037" h="9096">
                  <a:moveTo>
                    <a:pt x="626" y="0"/>
                  </a:moveTo>
                  <a:cubicBezTo>
                    <a:pt x="626" y="0"/>
                    <a:pt x="2142" y="758"/>
                    <a:pt x="3279" y="1516"/>
                  </a:cubicBezTo>
                  <a:cubicBezTo>
                    <a:pt x="4417" y="3790"/>
                    <a:pt x="4038" y="6443"/>
                    <a:pt x="3659" y="9096"/>
                  </a:cubicBezTo>
                  <a:cubicBezTo>
                    <a:pt x="2142" y="9096"/>
                    <a:pt x="2142" y="9096"/>
                    <a:pt x="626" y="9096"/>
                  </a:cubicBezTo>
                  <a:cubicBezTo>
                    <a:pt x="-511" y="6443"/>
                    <a:pt x="248" y="3411"/>
                    <a:pt x="248" y="379"/>
                  </a:cubicBezTo>
                  <a:close/>
                </a:path>
              </a:pathLst>
            </a:custGeom>
            <a:solidFill>
              <a:srgbClr val="C05B0F"/>
            </a:solidFill>
            <a:ln w="37845" cap="flat">
              <a:noFill/>
              <a:prstDash val="solid"/>
              <a:miter/>
            </a:ln>
          </p:spPr>
          <p:txBody>
            <a:bodyPr/>
            <a:lstStyle/>
            <a:p>
              <a:endParaRPr lang="en-PK"/>
            </a:p>
          </p:txBody>
        </p:sp>
        <p:sp>
          <p:nvSpPr>
            <p:cNvPr id="1454" name="Freeform: Shape 1453">
              <a:extLst>
                <a:ext uri="{FF2B5EF4-FFF2-40B4-BE49-F238E27FC236}">
                  <a16:creationId xmlns:a16="http://schemas.microsoft.com/office/drawing/2014/main" id="{0ABCB19C-70A6-5F1A-B4F3-0FDB881A2992}"/>
                </a:ext>
              </a:extLst>
            </p:cNvPr>
            <p:cNvSpPr/>
            <p:nvPr/>
          </p:nvSpPr>
          <p:spPr>
            <a:xfrm>
              <a:off x="7587826" y="4538729"/>
              <a:ext cx="3818" cy="9253"/>
            </a:xfrm>
            <a:custGeom>
              <a:avLst/>
              <a:gdLst>
                <a:gd name="csX0" fmla="*/ 379 w 3818"/>
                <a:gd name="csY0" fmla="*/ 0 h 9253"/>
                <a:gd name="csX1" fmla="*/ 3411 w 3818"/>
                <a:gd name="csY1" fmla="*/ 8717 h 9253"/>
                <a:gd name="csX2" fmla="*/ 758 w 3818"/>
                <a:gd name="csY2" fmla="*/ 9096 h 9253"/>
                <a:gd name="csX3" fmla="*/ 0 w 3818"/>
                <a:gd name="csY3" fmla="*/ 5685 h 9253"/>
                <a:gd name="csX4" fmla="*/ 0 w 3818"/>
                <a:gd name="csY4" fmla="*/ 0 h 9253"/>
              </a:gdLst>
              <a:ahLst/>
              <a:cxnLst>
                <a:cxn ang="0">
                  <a:pos x="csX0" y="csY0"/>
                </a:cxn>
                <a:cxn ang="0">
                  <a:pos x="csX1" y="csY1"/>
                </a:cxn>
                <a:cxn ang="0">
                  <a:pos x="csX2" y="csY2"/>
                </a:cxn>
                <a:cxn ang="0">
                  <a:pos x="csX3" y="csY3"/>
                </a:cxn>
                <a:cxn ang="0">
                  <a:pos x="csX4" y="csY4"/>
                </a:cxn>
              </a:cxnLst>
              <a:rect l="l" t="t" r="r" b="b"/>
              <a:pathLst>
                <a:path w="3818" h="9253">
                  <a:moveTo>
                    <a:pt x="379" y="0"/>
                  </a:moveTo>
                  <a:cubicBezTo>
                    <a:pt x="4927" y="1895"/>
                    <a:pt x="3790" y="4169"/>
                    <a:pt x="3411" y="8717"/>
                  </a:cubicBezTo>
                  <a:cubicBezTo>
                    <a:pt x="1895" y="9096"/>
                    <a:pt x="2274" y="9475"/>
                    <a:pt x="758" y="9096"/>
                  </a:cubicBezTo>
                  <a:cubicBezTo>
                    <a:pt x="0" y="7580"/>
                    <a:pt x="0" y="7580"/>
                    <a:pt x="0" y="5685"/>
                  </a:cubicBezTo>
                  <a:lnTo>
                    <a:pt x="0" y="0"/>
                  </a:lnTo>
                  <a:close/>
                </a:path>
              </a:pathLst>
            </a:custGeom>
            <a:solidFill>
              <a:srgbClr val="C05B0F"/>
            </a:solidFill>
            <a:ln w="37845" cap="flat">
              <a:noFill/>
              <a:prstDash val="solid"/>
              <a:miter/>
            </a:ln>
          </p:spPr>
          <p:txBody>
            <a:bodyPr/>
            <a:lstStyle/>
            <a:p>
              <a:endParaRPr lang="en-PK"/>
            </a:p>
          </p:txBody>
        </p:sp>
        <p:sp>
          <p:nvSpPr>
            <p:cNvPr id="1455" name="Freeform: Shape 1454">
              <a:extLst>
                <a:ext uri="{FF2B5EF4-FFF2-40B4-BE49-F238E27FC236}">
                  <a16:creationId xmlns:a16="http://schemas.microsoft.com/office/drawing/2014/main" id="{1153C180-CE4D-CDA6-2C5F-D19136426772}"/>
                </a:ext>
              </a:extLst>
            </p:cNvPr>
            <p:cNvSpPr/>
            <p:nvPr/>
          </p:nvSpPr>
          <p:spPr>
            <a:xfrm>
              <a:off x="7586919" y="4597475"/>
              <a:ext cx="4277" cy="9380"/>
            </a:xfrm>
            <a:custGeom>
              <a:avLst/>
              <a:gdLst>
                <a:gd name="csX0" fmla="*/ 907 w 4277"/>
                <a:gd name="csY0" fmla="*/ 379 h 9380"/>
                <a:gd name="csX1" fmla="*/ 3560 w 4277"/>
                <a:gd name="csY1" fmla="*/ 2274 h 9380"/>
                <a:gd name="csX2" fmla="*/ 3560 w 4277"/>
                <a:gd name="csY2" fmla="*/ 9096 h 9380"/>
                <a:gd name="csX3" fmla="*/ 907 w 4277"/>
                <a:gd name="csY3" fmla="*/ 9096 h 9380"/>
                <a:gd name="csX4" fmla="*/ 528 w 4277"/>
                <a:gd name="csY4" fmla="*/ 0 h 9380"/>
              </a:gdLst>
              <a:ahLst/>
              <a:cxnLst>
                <a:cxn ang="0">
                  <a:pos x="csX0" y="csY0"/>
                </a:cxn>
                <a:cxn ang="0">
                  <a:pos x="csX1" y="csY1"/>
                </a:cxn>
                <a:cxn ang="0">
                  <a:pos x="csX2" y="csY2"/>
                </a:cxn>
                <a:cxn ang="0">
                  <a:pos x="csX3" y="csY3"/>
                </a:cxn>
                <a:cxn ang="0">
                  <a:pos x="csX4" y="csY4"/>
                </a:cxn>
              </a:cxnLst>
              <a:rect l="l" t="t" r="r" b="b"/>
              <a:pathLst>
                <a:path w="4277" h="9380">
                  <a:moveTo>
                    <a:pt x="907" y="379"/>
                  </a:moveTo>
                  <a:cubicBezTo>
                    <a:pt x="907" y="379"/>
                    <a:pt x="2423" y="1137"/>
                    <a:pt x="3560" y="2274"/>
                  </a:cubicBezTo>
                  <a:cubicBezTo>
                    <a:pt x="4697" y="4548"/>
                    <a:pt x="4318" y="6443"/>
                    <a:pt x="3560" y="9096"/>
                  </a:cubicBezTo>
                  <a:cubicBezTo>
                    <a:pt x="2423" y="9475"/>
                    <a:pt x="2423" y="9475"/>
                    <a:pt x="907" y="9096"/>
                  </a:cubicBezTo>
                  <a:cubicBezTo>
                    <a:pt x="-609" y="6822"/>
                    <a:pt x="149" y="3032"/>
                    <a:pt x="528" y="0"/>
                  </a:cubicBezTo>
                  <a:close/>
                </a:path>
              </a:pathLst>
            </a:custGeom>
            <a:solidFill>
              <a:srgbClr val="C05B0F"/>
            </a:solidFill>
            <a:ln w="37845" cap="flat">
              <a:noFill/>
              <a:prstDash val="solid"/>
              <a:miter/>
            </a:ln>
          </p:spPr>
          <p:txBody>
            <a:bodyPr/>
            <a:lstStyle/>
            <a:p>
              <a:endParaRPr lang="en-PK"/>
            </a:p>
          </p:txBody>
        </p:sp>
        <p:sp>
          <p:nvSpPr>
            <p:cNvPr id="1456" name="Freeform: Shape 1455">
              <a:extLst>
                <a:ext uri="{FF2B5EF4-FFF2-40B4-BE49-F238E27FC236}">
                  <a16:creationId xmlns:a16="http://schemas.microsoft.com/office/drawing/2014/main" id="{A5F7FB4C-358B-92DA-D1F9-969504B78527}"/>
                </a:ext>
              </a:extLst>
            </p:cNvPr>
            <p:cNvSpPr/>
            <p:nvPr/>
          </p:nvSpPr>
          <p:spPr>
            <a:xfrm>
              <a:off x="7841002" y="4610361"/>
              <a:ext cx="2515" cy="19329"/>
            </a:xfrm>
            <a:custGeom>
              <a:avLst/>
              <a:gdLst>
                <a:gd name="csX0" fmla="*/ 1516 w 2515"/>
                <a:gd name="csY0" fmla="*/ 0 h 19329"/>
                <a:gd name="csX1" fmla="*/ 1516 w 2515"/>
                <a:gd name="csY1" fmla="*/ 19329 h 19329"/>
                <a:gd name="csX2" fmla="*/ 1137 w 2515"/>
                <a:gd name="csY2" fmla="*/ 19329 h 19329"/>
                <a:gd name="csX3" fmla="*/ 379 w 2515"/>
                <a:gd name="csY3" fmla="*/ 13644 h 19329"/>
                <a:gd name="csX4" fmla="*/ 0 w 2515"/>
                <a:gd name="csY4" fmla="*/ 13644 h 19329"/>
                <a:gd name="csX5" fmla="*/ 0 w 2515"/>
                <a:gd name="csY5" fmla="*/ 12128 h 19329"/>
                <a:gd name="csX6" fmla="*/ 0 w 2515"/>
                <a:gd name="csY6" fmla="*/ 7959 h 19329"/>
                <a:gd name="csX7" fmla="*/ 1137 w 2515"/>
                <a:gd name="csY7" fmla="*/ 0 h 1932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2515" h="19329">
                  <a:moveTo>
                    <a:pt x="1516" y="0"/>
                  </a:moveTo>
                  <a:cubicBezTo>
                    <a:pt x="2653" y="5306"/>
                    <a:pt x="3032" y="14402"/>
                    <a:pt x="1516" y="19329"/>
                  </a:cubicBezTo>
                  <a:lnTo>
                    <a:pt x="1137" y="19329"/>
                  </a:lnTo>
                  <a:cubicBezTo>
                    <a:pt x="1137" y="19329"/>
                    <a:pt x="1137" y="14781"/>
                    <a:pt x="379" y="13644"/>
                  </a:cubicBezTo>
                  <a:lnTo>
                    <a:pt x="0" y="13644"/>
                  </a:lnTo>
                  <a:cubicBezTo>
                    <a:pt x="0" y="13644"/>
                    <a:pt x="0" y="12128"/>
                    <a:pt x="0" y="12128"/>
                  </a:cubicBezTo>
                  <a:cubicBezTo>
                    <a:pt x="758" y="10612"/>
                    <a:pt x="1137" y="9475"/>
                    <a:pt x="0" y="7959"/>
                  </a:cubicBezTo>
                  <a:cubicBezTo>
                    <a:pt x="758" y="6064"/>
                    <a:pt x="758" y="2274"/>
                    <a:pt x="1137" y="0"/>
                  </a:cubicBezTo>
                  <a:close/>
                </a:path>
              </a:pathLst>
            </a:custGeom>
            <a:solidFill>
              <a:srgbClr val="D0701B"/>
            </a:solidFill>
            <a:ln w="37845" cap="flat">
              <a:noFill/>
              <a:prstDash val="solid"/>
              <a:miter/>
            </a:ln>
          </p:spPr>
          <p:txBody>
            <a:bodyPr/>
            <a:lstStyle/>
            <a:p>
              <a:endParaRPr lang="en-PK"/>
            </a:p>
          </p:txBody>
        </p:sp>
        <p:sp>
          <p:nvSpPr>
            <p:cNvPr id="1457" name="Freeform: Shape 1456">
              <a:extLst>
                <a:ext uri="{FF2B5EF4-FFF2-40B4-BE49-F238E27FC236}">
                  <a16:creationId xmlns:a16="http://schemas.microsoft.com/office/drawing/2014/main" id="{F1D36524-E59F-26C3-1B0D-45718BACD356}"/>
                </a:ext>
              </a:extLst>
            </p:cNvPr>
            <p:cNvSpPr/>
            <p:nvPr/>
          </p:nvSpPr>
          <p:spPr>
            <a:xfrm>
              <a:off x="7587447" y="4567533"/>
              <a:ext cx="4011" cy="9533"/>
            </a:xfrm>
            <a:custGeom>
              <a:avLst/>
              <a:gdLst>
                <a:gd name="csX0" fmla="*/ 379 w 4011"/>
                <a:gd name="csY0" fmla="*/ 758 h 9533"/>
                <a:gd name="csX1" fmla="*/ 3411 w 4011"/>
                <a:gd name="csY1" fmla="*/ 2653 h 9533"/>
                <a:gd name="csX2" fmla="*/ 3411 w 4011"/>
                <a:gd name="csY2" fmla="*/ 9096 h 9533"/>
                <a:gd name="csX3" fmla="*/ 758 w 4011"/>
                <a:gd name="csY3" fmla="*/ 9096 h 9533"/>
                <a:gd name="csX4" fmla="*/ 0 w 4011"/>
                <a:gd name="csY4" fmla="*/ 5685 h 9533"/>
                <a:gd name="csX5" fmla="*/ 0 w 4011"/>
                <a:gd name="csY5" fmla="*/ 0 h 9533"/>
              </a:gdLst>
              <a:ahLst/>
              <a:cxnLst>
                <a:cxn ang="0">
                  <a:pos x="csX0" y="csY0"/>
                </a:cxn>
                <a:cxn ang="0">
                  <a:pos x="csX1" y="csY1"/>
                </a:cxn>
                <a:cxn ang="0">
                  <a:pos x="csX2" y="csY2"/>
                </a:cxn>
                <a:cxn ang="0">
                  <a:pos x="csX3" y="csY3"/>
                </a:cxn>
                <a:cxn ang="0">
                  <a:pos x="csX4" y="csY4"/>
                </a:cxn>
                <a:cxn ang="0">
                  <a:pos x="csX5" y="csY5"/>
                </a:cxn>
              </a:cxnLst>
              <a:rect l="l" t="t" r="r" b="b"/>
              <a:pathLst>
                <a:path w="4011" h="9533">
                  <a:moveTo>
                    <a:pt x="379" y="758"/>
                  </a:moveTo>
                  <a:cubicBezTo>
                    <a:pt x="379" y="758"/>
                    <a:pt x="1895" y="1516"/>
                    <a:pt x="3411" y="2653"/>
                  </a:cubicBezTo>
                  <a:cubicBezTo>
                    <a:pt x="4548" y="4927"/>
                    <a:pt x="3790" y="6822"/>
                    <a:pt x="3411" y="9096"/>
                  </a:cubicBezTo>
                  <a:cubicBezTo>
                    <a:pt x="1895" y="9475"/>
                    <a:pt x="2274" y="9854"/>
                    <a:pt x="758" y="9096"/>
                  </a:cubicBezTo>
                  <a:cubicBezTo>
                    <a:pt x="0" y="7580"/>
                    <a:pt x="0" y="7580"/>
                    <a:pt x="0" y="5685"/>
                  </a:cubicBezTo>
                  <a:lnTo>
                    <a:pt x="0" y="0"/>
                  </a:lnTo>
                  <a:close/>
                </a:path>
              </a:pathLst>
            </a:custGeom>
            <a:solidFill>
              <a:srgbClr val="C05B0F"/>
            </a:solidFill>
            <a:ln w="37845" cap="flat">
              <a:noFill/>
              <a:prstDash val="solid"/>
              <a:miter/>
            </a:ln>
          </p:spPr>
          <p:txBody>
            <a:bodyPr/>
            <a:lstStyle/>
            <a:p>
              <a:endParaRPr lang="en-PK"/>
            </a:p>
          </p:txBody>
        </p:sp>
        <p:sp>
          <p:nvSpPr>
            <p:cNvPr id="1458" name="Freeform: Shape 1457">
              <a:extLst>
                <a:ext uri="{FF2B5EF4-FFF2-40B4-BE49-F238E27FC236}">
                  <a16:creationId xmlns:a16="http://schemas.microsoft.com/office/drawing/2014/main" id="{BC82C91B-7F75-F4ED-770C-1841926FF640}"/>
                </a:ext>
              </a:extLst>
            </p:cNvPr>
            <p:cNvSpPr/>
            <p:nvPr/>
          </p:nvSpPr>
          <p:spPr>
            <a:xfrm>
              <a:off x="7587386" y="4627416"/>
              <a:ext cx="3909" cy="8885"/>
            </a:xfrm>
            <a:custGeom>
              <a:avLst/>
              <a:gdLst>
                <a:gd name="csX0" fmla="*/ 440 w 3909"/>
                <a:gd name="csY0" fmla="*/ 0 h 8885"/>
                <a:gd name="csX1" fmla="*/ 3472 w 3909"/>
                <a:gd name="csY1" fmla="*/ 1895 h 8885"/>
                <a:gd name="csX2" fmla="*/ 3472 w 3909"/>
                <a:gd name="csY2" fmla="*/ 8717 h 8885"/>
                <a:gd name="csX3" fmla="*/ 819 w 3909"/>
                <a:gd name="csY3" fmla="*/ 8717 h 8885"/>
                <a:gd name="csX4" fmla="*/ 61 w 3909"/>
                <a:gd name="csY4" fmla="*/ 0 h 8885"/>
              </a:gdLst>
              <a:ahLst/>
              <a:cxnLst>
                <a:cxn ang="0">
                  <a:pos x="csX0" y="csY0"/>
                </a:cxn>
                <a:cxn ang="0">
                  <a:pos x="csX1" y="csY1"/>
                </a:cxn>
                <a:cxn ang="0">
                  <a:pos x="csX2" y="csY2"/>
                </a:cxn>
                <a:cxn ang="0">
                  <a:pos x="csX3" y="csY3"/>
                </a:cxn>
                <a:cxn ang="0">
                  <a:pos x="csX4" y="csY4"/>
                </a:cxn>
              </a:cxnLst>
              <a:rect l="l" t="t" r="r" b="b"/>
              <a:pathLst>
                <a:path w="3909" h="8885">
                  <a:moveTo>
                    <a:pt x="440" y="0"/>
                  </a:moveTo>
                  <a:cubicBezTo>
                    <a:pt x="440" y="0"/>
                    <a:pt x="1956" y="758"/>
                    <a:pt x="3472" y="1895"/>
                  </a:cubicBezTo>
                  <a:cubicBezTo>
                    <a:pt x="4230" y="4169"/>
                    <a:pt x="3851" y="6443"/>
                    <a:pt x="3472" y="8717"/>
                  </a:cubicBezTo>
                  <a:cubicBezTo>
                    <a:pt x="2335" y="8717"/>
                    <a:pt x="2335" y="9096"/>
                    <a:pt x="819" y="8717"/>
                  </a:cubicBezTo>
                  <a:cubicBezTo>
                    <a:pt x="-318" y="6443"/>
                    <a:pt x="61" y="3032"/>
                    <a:pt x="61" y="0"/>
                  </a:cubicBezTo>
                  <a:close/>
                </a:path>
              </a:pathLst>
            </a:custGeom>
            <a:solidFill>
              <a:srgbClr val="C05B0F"/>
            </a:solidFill>
            <a:ln w="37845" cap="flat">
              <a:noFill/>
              <a:prstDash val="solid"/>
              <a:miter/>
            </a:ln>
          </p:spPr>
          <p:txBody>
            <a:bodyPr/>
            <a:lstStyle/>
            <a:p>
              <a:endParaRPr lang="en-PK"/>
            </a:p>
          </p:txBody>
        </p:sp>
        <p:sp>
          <p:nvSpPr>
            <p:cNvPr id="1459" name="Freeform: Shape 1458">
              <a:extLst>
                <a:ext uri="{FF2B5EF4-FFF2-40B4-BE49-F238E27FC236}">
                  <a16:creationId xmlns:a16="http://schemas.microsoft.com/office/drawing/2014/main" id="{B02442F8-68AC-32BA-38DD-75AFED04C0C0}"/>
                </a:ext>
              </a:extLst>
            </p:cNvPr>
            <p:cNvSpPr/>
            <p:nvPr/>
          </p:nvSpPr>
          <p:spPr>
            <a:xfrm>
              <a:off x="7689779" y="4741118"/>
              <a:ext cx="8338" cy="3411"/>
            </a:xfrm>
            <a:custGeom>
              <a:avLst/>
              <a:gdLst>
                <a:gd name="csX0" fmla="*/ 4169 w 8338"/>
                <a:gd name="csY0" fmla="*/ 0 h 3411"/>
                <a:gd name="csX1" fmla="*/ 8338 w 8338"/>
                <a:gd name="csY1" fmla="*/ 2653 h 3411"/>
                <a:gd name="csX2" fmla="*/ 8338 w 8338"/>
                <a:gd name="csY2" fmla="*/ 3411 h 3411"/>
                <a:gd name="csX3" fmla="*/ 5685 w 8338"/>
                <a:gd name="csY3" fmla="*/ 3411 h 3411"/>
                <a:gd name="csX4" fmla="*/ 0 w 8338"/>
                <a:gd name="csY4" fmla="*/ 3032 h 3411"/>
                <a:gd name="csX5" fmla="*/ 4169 w 8338"/>
                <a:gd name="csY5" fmla="*/ 0 h 3411"/>
              </a:gdLst>
              <a:ahLst/>
              <a:cxnLst>
                <a:cxn ang="0">
                  <a:pos x="csX0" y="csY0"/>
                </a:cxn>
                <a:cxn ang="0">
                  <a:pos x="csX1" y="csY1"/>
                </a:cxn>
                <a:cxn ang="0">
                  <a:pos x="csX2" y="csY2"/>
                </a:cxn>
                <a:cxn ang="0">
                  <a:pos x="csX3" y="csY3"/>
                </a:cxn>
                <a:cxn ang="0">
                  <a:pos x="csX4" y="csY4"/>
                </a:cxn>
                <a:cxn ang="0">
                  <a:pos x="csX5" y="csY5"/>
                </a:cxn>
              </a:cxnLst>
              <a:rect l="l" t="t" r="r" b="b"/>
              <a:pathLst>
                <a:path w="8338" h="3411">
                  <a:moveTo>
                    <a:pt x="4169" y="0"/>
                  </a:moveTo>
                  <a:cubicBezTo>
                    <a:pt x="4169" y="0"/>
                    <a:pt x="7580" y="1895"/>
                    <a:pt x="8338" y="2653"/>
                  </a:cubicBezTo>
                  <a:lnTo>
                    <a:pt x="8338" y="3411"/>
                  </a:lnTo>
                  <a:cubicBezTo>
                    <a:pt x="8338" y="3411"/>
                    <a:pt x="5685" y="3411"/>
                    <a:pt x="5685" y="3411"/>
                  </a:cubicBezTo>
                  <a:cubicBezTo>
                    <a:pt x="3790" y="3411"/>
                    <a:pt x="1516" y="3411"/>
                    <a:pt x="0" y="3032"/>
                  </a:cubicBezTo>
                  <a:cubicBezTo>
                    <a:pt x="379" y="1895"/>
                    <a:pt x="3032" y="758"/>
                    <a:pt x="4169" y="0"/>
                  </a:cubicBezTo>
                  <a:close/>
                </a:path>
              </a:pathLst>
            </a:custGeom>
            <a:solidFill>
              <a:srgbClr val="C05B0F"/>
            </a:solidFill>
            <a:ln w="37845" cap="flat">
              <a:noFill/>
              <a:prstDash val="solid"/>
              <a:miter/>
            </a:ln>
          </p:spPr>
          <p:txBody>
            <a:bodyPr/>
            <a:lstStyle/>
            <a:p>
              <a:endParaRPr lang="en-PK"/>
            </a:p>
          </p:txBody>
        </p:sp>
        <p:sp>
          <p:nvSpPr>
            <p:cNvPr id="1460" name="Freeform: Shape 1459">
              <a:extLst>
                <a:ext uri="{FF2B5EF4-FFF2-40B4-BE49-F238E27FC236}">
                  <a16:creationId xmlns:a16="http://schemas.microsoft.com/office/drawing/2014/main" id="{4ED28F01-2119-0523-56F5-EEEC618E9A9C}"/>
                </a:ext>
              </a:extLst>
            </p:cNvPr>
            <p:cNvSpPr/>
            <p:nvPr/>
          </p:nvSpPr>
          <p:spPr>
            <a:xfrm>
              <a:off x="7661732" y="4741118"/>
              <a:ext cx="8338" cy="3790"/>
            </a:xfrm>
            <a:custGeom>
              <a:avLst/>
              <a:gdLst>
                <a:gd name="csX0" fmla="*/ 4169 w 8338"/>
                <a:gd name="csY0" fmla="*/ 0 h 3790"/>
                <a:gd name="csX1" fmla="*/ 8338 w 8338"/>
                <a:gd name="csY1" fmla="*/ 3032 h 3790"/>
                <a:gd name="csX2" fmla="*/ 8338 w 8338"/>
                <a:gd name="csY2" fmla="*/ 3790 h 3790"/>
                <a:gd name="csX3" fmla="*/ 5685 w 8338"/>
                <a:gd name="csY3" fmla="*/ 3790 h 3790"/>
                <a:gd name="csX4" fmla="*/ 0 w 8338"/>
                <a:gd name="csY4" fmla="*/ 3411 h 3790"/>
                <a:gd name="csX5" fmla="*/ 4169 w 8338"/>
                <a:gd name="csY5" fmla="*/ 379 h 3790"/>
              </a:gdLst>
              <a:ahLst/>
              <a:cxnLst>
                <a:cxn ang="0">
                  <a:pos x="csX0" y="csY0"/>
                </a:cxn>
                <a:cxn ang="0">
                  <a:pos x="csX1" y="csY1"/>
                </a:cxn>
                <a:cxn ang="0">
                  <a:pos x="csX2" y="csY2"/>
                </a:cxn>
                <a:cxn ang="0">
                  <a:pos x="csX3" y="csY3"/>
                </a:cxn>
                <a:cxn ang="0">
                  <a:pos x="csX4" y="csY4"/>
                </a:cxn>
                <a:cxn ang="0">
                  <a:pos x="csX5" y="csY5"/>
                </a:cxn>
              </a:cxnLst>
              <a:rect l="l" t="t" r="r" b="b"/>
              <a:pathLst>
                <a:path w="8338" h="3790">
                  <a:moveTo>
                    <a:pt x="4169" y="0"/>
                  </a:moveTo>
                  <a:cubicBezTo>
                    <a:pt x="4169" y="0"/>
                    <a:pt x="6822" y="1516"/>
                    <a:pt x="8338" y="3032"/>
                  </a:cubicBezTo>
                  <a:lnTo>
                    <a:pt x="8338" y="3790"/>
                  </a:lnTo>
                  <a:cubicBezTo>
                    <a:pt x="8338" y="3790"/>
                    <a:pt x="5685" y="3790"/>
                    <a:pt x="5685" y="3790"/>
                  </a:cubicBezTo>
                  <a:cubicBezTo>
                    <a:pt x="3790" y="3790"/>
                    <a:pt x="1516" y="3790"/>
                    <a:pt x="0" y="3411"/>
                  </a:cubicBezTo>
                  <a:cubicBezTo>
                    <a:pt x="758" y="1895"/>
                    <a:pt x="2653" y="1137"/>
                    <a:pt x="4169" y="379"/>
                  </a:cubicBezTo>
                  <a:close/>
                </a:path>
              </a:pathLst>
            </a:custGeom>
            <a:solidFill>
              <a:srgbClr val="C05B0F"/>
            </a:solidFill>
            <a:ln w="37845" cap="flat">
              <a:noFill/>
              <a:prstDash val="solid"/>
              <a:miter/>
            </a:ln>
          </p:spPr>
          <p:txBody>
            <a:bodyPr/>
            <a:lstStyle/>
            <a:p>
              <a:endParaRPr lang="en-PK"/>
            </a:p>
          </p:txBody>
        </p:sp>
        <p:sp>
          <p:nvSpPr>
            <p:cNvPr id="1461" name="Freeform: Shape 1460">
              <a:extLst>
                <a:ext uri="{FF2B5EF4-FFF2-40B4-BE49-F238E27FC236}">
                  <a16:creationId xmlns:a16="http://schemas.microsoft.com/office/drawing/2014/main" id="{D9BE9E92-E485-0D47-51FD-D6B6BDC945CB}"/>
                </a:ext>
              </a:extLst>
            </p:cNvPr>
            <p:cNvSpPr/>
            <p:nvPr/>
          </p:nvSpPr>
          <p:spPr>
            <a:xfrm>
              <a:off x="7840244" y="4549341"/>
              <a:ext cx="2779" cy="17055"/>
            </a:xfrm>
            <a:custGeom>
              <a:avLst/>
              <a:gdLst>
                <a:gd name="csX0" fmla="*/ 1516 w 2779"/>
                <a:gd name="csY0" fmla="*/ 6443 h 17055"/>
                <a:gd name="csX1" fmla="*/ 2274 w 2779"/>
                <a:gd name="csY1" fmla="*/ 0 h 17055"/>
                <a:gd name="csX2" fmla="*/ 2274 w 2779"/>
                <a:gd name="csY2" fmla="*/ 17055 h 17055"/>
                <a:gd name="csX3" fmla="*/ 1137 w 2779"/>
                <a:gd name="csY3" fmla="*/ 12128 h 17055"/>
                <a:gd name="csX4" fmla="*/ 0 w 2779"/>
                <a:gd name="csY4" fmla="*/ 17055 h 17055"/>
                <a:gd name="csX5" fmla="*/ 379 w 2779"/>
                <a:gd name="csY5" fmla="*/ 11370 h 17055"/>
                <a:gd name="csX6" fmla="*/ 1516 w 2779"/>
                <a:gd name="csY6" fmla="*/ 6443 h 17055"/>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779" h="17055">
                  <a:moveTo>
                    <a:pt x="1516" y="6443"/>
                  </a:moveTo>
                  <a:lnTo>
                    <a:pt x="2274" y="0"/>
                  </a:lnTo>
                  <a:cubicBezTo>
                    <a:pt x="2274" y="4548"/>
                    <a:pt x="3411" y="12507"/>
                    <a:pt x="2274" y="17055"/>
                  </a:cubicBezTo>
                  <a:cubicBezTo>
                    <a:pt x="2274" y="15160"/>
                    <a:pt x="1895" y="12886"/>
                    <a:pt x="1137" y="12128"/>
                  </a:cubicBezTo>
                  <a:cubicBezTo>
                    <a:pt x="-379" y="14023"/>
                    <a:pt x="1137" y="14402"/>
                    <a:pt x="0" y="17055"/>
                  </a:cubicBezTo>
                  <a:cubicBezTo>
                    <a:pt x="0" y="14402"/>
                    <a:pt x="0" y="14023"/>
                    <a:pt x="379" y="11370"/>
                  </a:cubicBezTo>
                  <a:cubicBezTo>
                    <a:pt x="1137" y="10233"/>
                    <a:pt x="1137" y="7959"/>
                    <a:pt x="1516" y="6443"/>
                  </a:cubicBezTo>
                  <a:close/>
                </a:path>
              </a:pathLst>
            </a:custGeom>
            <a:solidFill>
              <a:srgbClr val="D0701B"/>
            </a:solidFill>
            <a:ln w="37845" cap="flat">
              <a:noFill/>
              <a:prstDash val="solid"/>
              <a:miter/>
            </a:ln>
          </p:spPr>
          <p:txBody>
            <a:bodyPr/>
            <a:lstStyle/>
            <a:p>
              <a:endParaRPr lang="en-PK"/>
            </a:p>
          </p:txBody>
        </p:sp>
        <p:sp>
          <p:nvSpPr>
            <p:cNvPr id="1462" name="Freeform: Shape 1461">
              <a:extLst>
                <a:ext uri="{FF2B5EF4-FFF2-40B4-BE49-F238E27FC236}">
                  <a16:creationId xmlns:a16="http://schemas.microsoft.com/office/drawing/2014/main" id="{9E117451-3087-3E89-2D1B-F70C4EE84AFB}"/>
                </a:ext>
              </a:extLst>
            </p:cNvPr>
            <p:cNvSpPr/>
            <p:nvPr/>
          </p:nvSpPr>
          <p:spPr>
            <a:xfrm>
              <a:off x="7604881" y="4741118"/>
              <a:ext cx="8338" cy="3411"/>
            </a:xfrm>
            <a:custGeom>
              <a:avLst/>
              <a:gdLst>
                <a:gd name="csX0" fmla="*/ 3790 w 8338"/>
                <a:gd name="csY0" fmla="*/ 0 h 3411"/>
                <a:gd name="csX1" fmla="*/ 8338 w 8338"/>
                <a:gd name="csY1" fmla="*/ 2653 h 3411"/>
                <a:gd name="csX2" fmla="*/ 8338 w 8338"/>
                <a:gd name="csY2" fmla="*/ 3411 h 3411"/>
                <a:gd name="csX3" fmla="*/ 5685 w 8338"/>
                <a:gd name="csY3" fmla="*/ 3411 h 3411"/>
                <a:gd name="csX4" fmla="*/ 0 w 8338"/>
                <a:gd name="csY4" fmla="*/ 3411 h 3411"/>
                <a:gd name="csX5" fmla="*/ 3790 w 8338"/>
                <a:gd name="csY5" fmla="*/ 379 h 3411"/>
              </a:gdLst>
              <a:ahLst/>
              <a:cxnLst>
                <a:cxn ang="0">
                  <a:pos x="csX0" y="csY0"/>
                </a:cxn>
                <a:cxn ang="0">
                  <a:pos x="csX1" y="csY1"/>
                </a:cxn>
                <a:cxn ang="0">
                  <a:pos x="csX2" y="csY2"/>
                </a:cxn>
                <a:cxn ang="0">
                  <a:pos x="csX3" y="csY3"/>
                </a:cxn>
                <a:cxn ang="0">
                  <a:pos x="csX4" y="csY4"/>
                </a:cxn>
                <a:cxn ang="0">
                  <a:pos x="csX5" y="csY5"/>
                </a:cxn>
              </a:cxnLst>
              <a:rect l="l" t="t" r="r" b="b"/>
              <a:pathLst>
                <a:path w="8338" h="3411">
                  <a:moveTo>
                    <a:pt x="3790" y="0"/>
                  </a:moveTo>
                  <a:cubicBezTo>
                    <a:pt x="5685" y="1137"/>
                    <a:pt x="6443" y="1516"/>
                    <a:pt x="8338" y="2653"/>
                  </a:cubicBezTo>
                  <a:lnTo>
                    <a:pt x="8338" y="3411"/>
                  </a:lnTo>
                  <a:cubicBezTo>
                    <a:pt x="8338" y="3411"/>
                    <a:pt x="5685" y="3411"/>
                    <a:pt x="5685" y="3411"/>
                  </a:cubicBezTo>
                  <a:cubicBezTo>
                    <a:pt x="3411" y="3411"/>
                    <a:pt x="1895" y="3411"/>
                    <a:pt x="0" y="3411"/>
                  </a:cubicBezTo>
                  <a:cubicBezTo>
                    <a:pt x="379" y="2274"/>
                    <a:pt x="2653" y="1137"/>
                    <a:pt x="3790" y="379"/>
                  </a:cubicBezTo>
                  <a:close/>
                </a:path>
              </a:pathLst>
            </a:custGeom>
            <a:solidFill>
              <a:srgbClr val="C05B0F"/>
            </a:solidFill>
            <a:ln w="37845" cap="flat">
              <a:noFill/>
              <a:prstDash val="solid"/>
              <a:miter/>
            </a:ln>
          </p:spPr>
          <p:txBody>
            <a:bodyPr/>
            <a:lstStyle/>
            <a:p>
              <a:endParaRPr lang="en-PK"/>
            </a:p>
          </p:txBody>
        </p:sp>
        <p:sp>
          <p:nvSpPr>
            <p:cNvPr id="1463" name="Freeform: Shape 1462">
              <a:extLst>
                <a:ext uri="{FF2B5EF4-FFF2-40B4-BE49-F238E27FC236}">
                  <a16:creationId xmlns:a16="http://schemas.microsoft.com/office/drawing/2014/main" id="{0D7E2551-3D7B-B438-F70B-5731D94301E7}"/>
                </a:ext>
              </a:extLst>
            </p:cNvPr>
            <p:cNvSpPr/>
            <p:nvPr/>
          </p:nvSpPr>
          <p:spPr>
            <a:xfrm>
              <a:off x="7633686" y="4741118"/>
              <a:ext cx="7959" cy="3411"/>
            </a:xfrm>
            <a:custGeom>
              <a:avLst/>
              <a:gdLst>
                <a:gd name="csX0" fmla="*/ 3411 w 7959"/>
                <a:gd name="csY0" fmla="*/ 0 h 3411"/>
                <a:gd name="csX1" fmla="*/ 7959 w 7959"/>
                <a:gd name="csY1" fmla="*/ 3032 h 3411"/>
                <a:gd name="csX2" fmla="*/ 7959 w 7959"/>
                <a:gd name="csY2" fmla="*/ 3032 h 3411"/>
                <a:gd name="csX3" fmla="*/ 5685 w 7959"/>
                <a:gd name="csY3" fmla="*/ 3411 h 3411"/>
                <a:gd name="csX4" fmla="*/ 0 w 7959"/>
                <a:gd name="csY4" fmla="*/ 3411 h 3411"/>
                <a:gd name="csX5" fmla="*/ 3790 w 7959"/>
                <a:gd name="csY5" fmla="*/ 379 h 3411"/>
              </a:gdLst>
              <a:ahLst/>
              <a:cxnLst>
                <a:cxn ang="0">
                  <a:pos x="csX0" y="csY0"/>
                </a:cxn>
                <a:cxn ang="0">
                  <a:pos x="csX1" y="csY1"/>
                </a:cxn>
                <a:cxn ang="0">
                  <a:pos x="csX2" y="csY2"/>
                </a:cxn>
                <a:cxn ang="0">
                  <a:pos x="csX3" y="csY3"/>
                </a:cxn>
                <a:cxn ang="0">
                  <a:pos x="csX4" y="csY4"/>
                </a:cxn>
                <a:cxn ang="0">
                  <a:pos x="csX5" y="csY5"/>
                </a:cxn>
              </a:cxnLst>
              <a:rect l="l" t="t" r="r" b="b"/>
              <a:pathLst>
                <a:path w="7959" h="3411">
                  <a:moveTo>
                    <a:pt x="3411" y="0"/>
                  </a:moveTo>
                  <a:cubicBezTo>
                    <a:pt x="3411" y="0"/>
                    <a:pt x="6443" y="1516"/>
                    <a:pt x="7959" y="3032"/>
                  </a:cubicBezTo>
                  <a:lnTo>
                    <a:pt x="7959" y="3032"/>
                  </a:lnTo>
                  <a:cubicBezTo>
                    <a:pt x="7959" y="3032"/>
                    <a:pt x="5685" y="3411"/>
                    <a:pt x="5685" y="3411"/>
                  </a:cubicBezTo>
                  <a:cubicBezTo>
                    <a:pt x="3790" y="3411"/>
                    <a:pt x="1895" y="3411"/>
                    <a:pt x="0" y="3411"/>
                  </a:cubicBezTo>
                  <a:cubicBezTo>
                    <a:pt x="379" y="2274"/>
                    <a:pt x="2274" y="1137"/>
                    <a:pt x="3790" y="379"/>
                  </a:cubicBezTo>
                  <a:close/>
                </a:path>
              </a:pathLst>
            </a:custGeom>
            <a:solidFill>
              <a:srgbClr val="C05B0F"/>
            </a:solidFill>
            <a:ln w="37845" cap="flat">
              <a:noFill/>
              <a:prstDash val="solid"/>
              <a:miter/>
            </a:ln>
          </p:spPr>
          <p:txBody>
            <a:bodyPr/>
            <a:lstStyle/>
            <a:p>
              <a:endParaRPr lang="en-PK"/>
            </a:p>
          </p:txBody>
        </p:sp>
        <p:sp>
          <p:nvSpPr>
            <p:cNvPr id="1464" name="Freeform: Shape 1463">
              <a:extLst>
                <a:ext uri="{FF2B5EF4-FFF2-40B4-BE49-F238E27FC236}">
                  <a16:creationId xmlns:a16="http://schemas.microsoft.com/office/drawing/2014/main" id="{1B73A0B1-495E-D129-1B14-741550EABADA}"/>
                </a:ext>
              </a:extLst>
            </p:cNvPr>
            <p:cNvSpPr/>
            <p:nvPr/>
          </p:nvSpPr>
          <p:spPr>
            <a:xfrm>
              <a:off x="7718204" y="4741118"/>
              <a:ext cx="8338" cy="3411"/>
            </a:xfrm>
            <a:custGeom>
              <a:avLst/>
              <a:gdLst>
                <a:gd name="csX0" fmla="*/ 4169 w 8338"/>
                <a:gd name="csY0" fmla="*/ 0 h 3411"/>
                <a:gd name="csX1" fmla="*/ 8338 w 8338"/>
                <a:gd name="csY1" fmla="*/ 2653 h 3411"/>
                <a:gd name="csX2" fmla="*/ 8338 w 8338"/>
                <a:gd name="csY2" fmla="*/ 3411 h 3411"/>
                <a:gd name="csX3" fmla="*/ 5685 w 8338"/>
                <a:gd name="csY3" fmla="*/ 3411 h 3411"/>
                <a:gd name="csX4" fmla="*/ 0 w 8338"/>
                <a:gd name="csY4" fmla="*/ 3411 h 3411"/>
                <a:gd name="csX5" fmla="*/ 4169 w 8338"/>
                <a:gd name="csY5" fmla="*/ 379 h 3411"/>
              </a:gdLst>
              <a:ahLst/>
              <a:cxnLst>
                <a:cxn ang="0">
                  <a:pos x="csX0" y="csY0"/>
                </a:cxn>
                <a:cxn ang="0">
                  <a:pos x="csX1" y="csY1"/>
                </a:cxn>
                <a:cxn ang="0">
                  <a:pos x="csX2" y="csY2"/>
                </a:cxn>
                <a:cxn ang="0">
                  <a:pos x="csX3" y="csY3"/>
                </a:cxn>
                <a:cxn ang="0">
                  <a:pos x="csX4" y="csY4"/>
                </a:cxn>
                <a:cxn ang="0">
                  <a:pos x="csX5" y="csY5"/>
                </a:cxn>
              </a:cxnLst>
              <a:rect l="l" t="t" r="r" b="b"/>
              <a:pathLst>
                <a:path w="8338" h="3411">
                  <a:moveTo>
                    <a:pt x="4169" y="0"/>
                  </a:moveTo>
                  <a:cubicBezTo>
                    <a:pt x="4169" y="0"/>
                    <a:pt x="7580" y="1895"/>
                    <a:pt x="8338" y="2653"/>
                  </a:cubicBezTo>
                  <a:lnTo>
                    <a:pt x="8338" y="3411"/>
                  </a:lnTo>
                  <a:cubicBezTo>
                    <a:pt x="8338" y="3411"/>
                    <a:pt x="5685" y="3411"/>
                    <a:pt x="5685" y="3411"/>
                  </a:cubicBezTo>
                  <a:cubicBezTo>
                    <a:pt x="3411" y="3411"/>
                    <a:pt x="1895" y="3411"/>
                    <a:pt x="0" y="3411"/>
                  </a:cubicBezTo>
                  <a:cubicBezTo>
                    <a:pt x="379" y="2274"/>
                    <a:pt x="2653" y="1137"/>
                    <a:pt x="4169" y="379"/>
                  </a:cubicBezTo>
                  <a:close/>
                </a:path>
              </a:pathLst>
            </a:custGeom>
            <a:solidFill>
              <a:srgbClr val="C05B0F"/>
            </a:solidFill>
            <a:ln w="37845" cap="flat">
              <a:noFill/>
              <a:prstDash val="solid"/>
              <a:miter/>
            </a:ln>
          </p:spPr>
          <p:txBody>
            <a:bodyPr/>
            <a:lstStyle/>
            <a:p>
              <a:endParaRPr lang="en-PK"/>
            </a:p>
          </p:txBody>
        </p:sp>
        <p:sp>
          <p:nvSpPr>
            <p:cNvPr id="1465" name="Freeform: Shape 1464">
              <a:extLst>
                <a:ext uri="{FF2B5EF4-FFF2-40B4-BE49-F238E27FC236}">
                  <a16:creationId xmlns:a16="http://schemas.microsoft.com/office/drawing/2014/main" id="{66D652D5-A2C8-0612-9B58-0ED5053A27FB}"/>
                </a:ext>
              </a:extLst>
            </p:cNvPr>
            <p:cNvSpPr/>
            <p:nvPr/>
          </p:nvSpPr>
          <p:spPr>
            <a:xfrm>
              <a:off x="7769398" y="4450799"/>
              <a:ext cx="2864" cy="12886"/>
            </a:xfrm>
            <a:custGeom>
              <a:avLst/>
              <a:gdLst>
                <a:gd name="csX0" fmla="*/ 2246 w 2864"/>
                <a:gd name="csY0" fmla="*/ 0 h 12886"/>
                <a:gd name="csX1" fmla="*/ 351 w 2864"/>
                <a:gd name="csY1" fmla="*/ 12886 h 12886"/>
                <a:gd name="csX2" fmla="*/ 2246 w 2864"/>
                <a:gd name="csY2" fmla="*/ 0 h 12886"/>
              </a:gdLst>
              <a:ahLst/>
              <a:cxnLst>
                <a:cxn ang="0">
                  <a:pos x="csX0" y="csY0"/>
                </a:cxn>
                <a:cxn ang="0">
                  <a:pos x="csX1" y="csY1"/>
                </a:cxn>
                <a:cxn ang="0">
                  <a:pos x="csX2" y="csY2"/>
                </a:cxn>
              </a:cxnLst>
              <a:rect l="l" t="t" r="r" b="b"/>
              <a:pathLst>
                <a:path w="2864" h="12886">
                  <a:moveTo>
                    <a:pt x="2246" y="0"/>
                  </a:moveTo>
                  <a:cubicBezTo>
                    <a:pt x="3762" y="3790"/>
                    <a:pt x="2246" y="9096"/>
                    <a:pt x="351" y="12886"/>
                  </a:cubicBezTo>
                  <a:cubicBezTo>
                    <a:pt x="-786" y="9854"/>
                    <a:pt x="1109" y="3411"/>
                    <a:pt x="2246" y="0"/>
                  </a:cubicBezTo>
                  <a:close/>
                </a:path>
              </a:pathLst>
            </a:custGeom>
            <a:solidFill>
              <a:srgbClr val="C05B0F"/>
            </a:solidFill>
            <a:ln w="37845" cap="flat">
              <a:noFill/>
              <a:prstDash val="solid"/>
              <a:miter/>
            </a:ln>
          </p:spPr>
          <p:txBody>
            <a:bodyPr/>
            <a:lstStyle/>
            <a:p>
              <a:endParaRPr lang="en-PK"/>
            </a:p>
          </p:txBody>
        </p:sp>
        <p:sp>
          <p:nvSpPr>
            <p:cNvPr id="1466" name="Freeform: Shape 1465">
              <a:extLst>
                <a:ext uri="{FF2B5EF4-FFF2-40B4-BE49-F238E27FC236}">
                  <a16:creationId xmlns:a16="http://schemas.microsoft.com/office/drawing/2014/main" id="{A41A9235-4443-EC80-13EC-D86612EE696D}"/>
                </a:ext>
              </a:extLst>
            </p:cNvPr>
            <p:cNvSpPr/>
            <p:nvPr/>
          </p:nvSpPr>
          <p:spPr>
            <a:xfrm>
              <a:off x="7739784" y="4483015"/>
              <a:ext cx="1918" cy="5685"/>
            </a:xfrm>
            <a:custGeom>
              <a:avLst/>
              <a:gdLst>
                <a:gd name="csX0" fmla="*/ 24 w 1918"/>
                <a:gd name="csY0" fmla="*/ 0 h 5685"/>
                <a:gd name="csX1" fmla="*/ 1919 w 1918"/>
                <a:gd name="csY1" fmla="*/ 5685 h 5685"/>
                <a:gd name="csX2" fmla="*/ 24 w 1918"/>
                <a:gd name="csY2" fmla="*/ 0 h 5685"/>
              </a:gdLst>
              <a:ahLst/>
              <a:cxnLst>
                <a:cxn ang="0">
                  <a:pos x="csX0" y="csY0"/>
                </a:cxn>
                <a:cxn ang="0">
                  <a:pos x="csX1" y="csY1"/>
                </a:cxn>
                <a:cxn ang="0">
                  <a:pos x="csX2" y="csY2"/>
                </a:cxn>
              </a:cxnLst>
              <a:rect l="l" t="t" r="r" b="b"/>
              <a:pathLst>
                <a:path w="1918" h="5685">
                  <a:moveTo>
                    <a:pt x="24" y="0"/>
                  </a:moveTo>
                  <a:cubicBezTo>
                    <a:pt x="24" y="0"/>
                    <a:pt x="1540" y="3790"/>
                    <a:pt x="1919" y="5685"/>
                  </a:cubicBezTo>
                  <a:cubicBezTo>
                    <a:pt x="-355" y="4169"/>
                    <a:pt x="24" y="2274"/>
                    <a:pt x="24" y="0"/>
                  </a:cubicBezTo>
                  <a:close/>
                </a:path>
              </a:pathLst>
            </a:custGeom>
            <a:solidFill>
              <a:srgbClr val="C05B0F"/>
            </a:solidFill>
            <a:ln w="37845" cap="flat">
              <a:noFill/>
              <a:prstDash val="solid"/>
              <a:miter/>
            </a:ln>
          </p:spPr>
          <p:txBody>
            <a:bodyPr/>
            <a:lstStyle/>
            <a:p>
              <a:endParaRPr lang="en-PK"/>
            </a:p>
          </p:txBody>
        </p:sp>
        <p:sp>
          <p:nvSpPr>
            <p:cNvPr id="1467" name="Freeform: Shape 1466">
              <a:extLst>
                <a:ext uri="{FF2B5EF4-FFF2-40B4-BE49-F238E27FC236}">
                  <a16:creationId xmlns:a16="http://schemas.microsoft.com/office/drawing/2014/main" id="{CB41D617-4E3D-5F8F-1909-8D3BB9385046}"/>
                </a:ext>
              </a:extLst>
            </p:cNvPr>
            <p:cNvSpPr/>
            <p:nvPr/>
          </p:nvSpPr>
          <p:spPr>
            <a:xfrm>
              <a:off x="7469197" y="4677066"/>
              <a:ext cx="101154" cy="262272"/>
            </a:xfrm>
            <a:custGeom>
              <a:avLst/>
              <a:gdLst>
                <a:gd name="csX0" fmla="*/ 0 w 101154"/>
                <a:gd name="csY0" fmla="*/ 0 h 262272"/>
                <a:gd name="csX1" fmla="*/ 100816 w 101154"/>
                <a:gd name="csY1" fmla="*/ 98163 h 262272"/>
                <a:gd name="csX2" fmla="*/ 100816 w 101154"/>
                <a:gd name="csY2" fmla="*/ 139096 h 262272"/>
                <a:gd name="csX3" fmla="*/ 100816 w 101154"/>
                <a:gd name="csY3" fmla="*/ 206559 h 262272"/>
                <a:gd name="csX4" fmla="*/ 100816 w 101154"/>
                <a:gd name="csY4" fmla="*/ 243322 h 262272"/>
                <a:gd name="csX5" fmla="*/ 100816 w 101154"/>
                <a:gd name="csY5" fmla="*/ 243322 h 262272"/>
                <a:gd name="csX6" fmla="*/ 100058 w 101154"/>
                <a:gd name="csY6" fmla="*/ 262273 h 262272"/>
                <a:gd name="csX7" fmla="*/ 379 w 101154"/>
                <a:gd name="csY7" fmla="*/ 164110 h 262272"/>
                <a:gd name="csX8" fmla="*/ 379 w 101154"/>
                <a:gd name="csY8" fmla="*/ 137958 h 262272"/>
                <a:gd name="csX9" fmla="*/ 379 w 101154"/>
                <a:gd name="csY9" fmla="*/ 70116 h 262272"/>
                <a:gd name="csX10" fmla="*/ 379 w 101154"/>
                <a:gd name="csY10" fmla="*/ 1137 h 262272"/>
                <a:gd name="csX11" fmla="*/ 379 w 101154"/>
                <a:gd name="csY11" fmla="*/ 0 h 262272"/>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Lst>
              <a:rect l="l" t="t" r="r" b="b"/>
              <a:pathLst>
                <a:path w="101154" h="262272">
                  <a:moveTo>
                    <a:pt x="0" y="0"/>
                  </a:moveTo>
                  <a:cubicBezTo>
                    <a:pt x="9854" y="9096"/>
                    <a:pt x="99300" y="97784"/>
                    <a:pt x="100816" y="98163"/>
                  </a:cubicBezTo>
                  <a:cubicBezTo>
                    <a:pt x="100058" y="111049"/>
                    <a:pt x="100816" y="125830"/>
                    <a:pt x="100816" y="139096"/>
                  </a:cubicBezTo>
                  <a:lnTo>
                    <a:pt x="100816" y="206559"/>
                  </a:lnTo>
                  <a:cubicBezTo>
                    <a:pt x="100816" y="218308"/>
                    <a:pt x="100816" y="231573"/>
                    <a:pt x="100816" y="243322"/>
                  </a:cubicBezTo>
                  <a:lnTo>
                    <a:pt x="100816" y="243322"/>
                  </a:lnTo>
                  <a:cubicBezTo>
                    <a:pt x="100816" y="247870"/>
                    <a:pt x="101953" y="259241"/>
                    <a:pt x="100058" y="262273"/>
                  </a:cubicBezTo>
                  <a:lnTo>
                    <a:pt x="379" y="164110"/>
                  </a:lnTo>
                  <a:cubicBezTo>
                    <a:pt x="-379" y="161836"/>
                    <a:pt x="379" y="141749"/>
                    <a:pt x="379" y="137958"/>
                  </a:cubicBezTo>
                  <a:cubicBezTo>
                    <a:pt x="379" y="115597"/>
                    <a:pt x="379" y="92857"/>
                    <a:pt x="379" y="70116"/>
                  </a:cubicBezTo>
                  <a:cubicBezTo>
                    <a:pt x="379" y="48892"/>
                    <a:pt x="1895" y="21982"/>
                    <a:pt x="379" y="1137"/>
                  </a:cubicBezTo>
                  <a:lnTo>
                    <a:pt x="379" y="0"/>
                  </a:lnTo>
                  <a:close/>
                </a:path>
              </a:pathLst>
            </a:custGeom>
            <a:solidFill>
              <a:srgbClr val="ACB2B6"/>
            </a:solidFill>
            <a:ln w="37845" cap="flat">
              <a:noFill/>
              <a:prstDash val="solid"/>
              <a:miter/>
            </a:ln>
          </p:spPr>
          <p:txBody>
            <a:bodyPr/>
            <a:lstStyle/>
            <a:p>
              <a:endParaRPr lang="en-PK"/>
            </a:p>
          </p:txBody>
        </p:sp>
        <p:sp>
          <p:nvSpPr>
            <p:cNvPr id="1468" name="Freeform: Shape 1467">
              <a:extLst>
                <a:ext uri="{FF2B5EF4-FFF2-40B4-BE49-F238E27FC236}">
                  <a16:creationId xmlns:a16="http://schemas.microsoft.com/office/drawing/2014/main" id="{12F19F1E-3F3E-5E4F-E969-36CD78094581}"/>
                </a:ext>
              </a:extLst>
            </p:cNvPr>
            <p:cNvSpPr/>
            <p:nvPr/>
          </p:nvSpPr>
          <p:spPr>
            <a:xfrm>
              <a:off x="7468818" y="4821846"/>
              <a:ext cx="100774" cy="117492"/>
            </a:xfrm>
            <a:custGeom>
              <a:avLst/>
              <a:gdLst>
                <a:gd name="csX0" fmla="*/ 379 w 100774"/>
                <a:gd name="csY0" fmla="*/ 0 h 117492"/>
                <a:gd name="csX1" fmla="*/ 65947 w 100774"/>
                <a:gd name="csY1" fmla="*/ 64431 h 117492"/>
                <a:gd name="csX2" fmla="*/ 100436 w 100774"/>
                <a:gd name="csY2" fmla="*/ 98542 h 117492"/>
                <a:gd name="csX3" fmla="*/ 100436 w 100774"/>
                <a:gd name="csY3" fmla="*/ 98542 h 117492"/>
                <a:gd name="csX4" fmla="*/ 99679 w 100774"/>
                <a:gd name="csY4" fmla="*/ 117492 h 117492"/>
                <a:gd name="csX5" fmla="*/ 0 w 100774"/>
                <a:gd name="csY5" fmla="*/ 19329 h 117492"/>
                <a:gd name="csX6" fmla="*/ 0 w 100774"/>
                <a:gd name="csY6" fmla="*/ 0 h 1174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00774" h="117492">
                  <a:moveTo>
                    <a:pt x="379" y="0"/>
                  </a:moveTo>
                  <a:lnTo>
                    <a:pt x="65947" y="64431"/>
                  </a:lnTo>
                  <a:cubicBezTo>
                    <a:pt x="75422" y="73527"/>
                    <a:pt x="90961" y="90204"/>
                    <a:pt x="100436" y="98542"/>
                  </a:cubicBezTo>
                  <a:lnTo>
                    <a:pt x="100436" y="98542"/>
                  </a:lnTo>
                  <a:cubicBezTo>
                    <a:pt x="100436" y="103090"/>
                    <a:pt x="101574" y="114460"/>
                    <a:pt x="99679" y="117492"/>
                  </a:cubicBezTo>
                  <a:lnTo>
                    <a:pt x="0" y="19329"/>
                  </a:lnTo>
                  <a:cubicBezTo>
                    <a:pt x="758" y="14402"/>
                    <a:pt x="0" y="5306"/>
                    <a:pt x="0" y="0"/>
                  </a:cubicBezTo>
                  <a:close/>
                </a:path>
              </a:pathLst>
            </a:custGeom>
            <a:solidFill>
              <a:srgbClr val="626A70"/>
            </a:solidFill>
            <a:ln w="37845" cap="flat">
              <a:noFill/>
              <a:prstDash val="solid"/>
              <a:miter/>
            </a:ln>
          </p:spPr>
          <p:txBody>
            <a:bodyPr/>
            <a:lstStyle/>
            <a:p>
              <a:endParaRPr lang="en-PK"/>
            </a:p>
          </p:txBody>
        </p:sp>
        <p:sp>
          <p:nvSpPr>
            <p:cNvPr id="1469" name="Freeform: Shape 1468">
              <a:extLst>
                <a:ext uri="{FF2B5EF4-FFF2-40B4-BE49-F238E27FC236}">
                  <a16:creationId xmlns:a16="http://schemas.microsoft.com/office/drawing/2014/main" id="{63561952-5C44-344C-7623-90728072F8AF}"/>
                </a:ext>
              </a:extLst>
            </p:cNvPr>
            <p:cNvSpPr/>
            <p:nvPr/>
          </p:nvSpPr>
          <p:spPr>
            <a:xfrm>
              <a:off x="7656207" y="4053601"/>
              <a:ext cx="19169" cy="18738"/>
            </a:xfrm>
            <a:custGeom>
              <a:avLst/>
              <a:gdLst>
                <a:gd name="csX0" fmla="*/ 13484 w 19169"/>
                <a:gd name="csY0" fmla="*/ 0 h 18738"/>
                <a:gd name="csX1" fmla="*/ 19169 w 19169"/>
                <a:gd name="csY1" fmla="*/ 10612 h 18738"/>
                <a:gd name="csX2" fmla="*/ 18411 w 19169"/>
                <a:gd name="csY2" fmla="*/ 15918 h 18738"/>
                <a:gd name="csX3" fmla="*/ 3630 w 19169"/>
                <a:gd name="csY3" fmla="*/ 17813 h 18738"/>
                <a:gd name="csX4" fmla="*/ 219 w 19169"/>
                <a:gd name="csY4" fmla="*/ 10612 h 18738"/>
                <a:gd name="csX5" fmla="*/ 5904 w 19169"/>
                <a:gd name="csY5" fmla="*/ 0 h 18738"/>
                <a:gd name="csX6" fmla="*/ 13484 w 19169"/>
                <a:gd name="csY6" fmla="*/ 0 h 18738"/>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9169" h="18738">
                  <a:moveTo>
                    <a:pt x="13484" y="0"/>
                  </a:moveTo>
                  <a:cubicBezTo>
                    <a:pt x="18411" y="3411"/>
                    <a:pt x="18790" y="4548"/>
                    <a:pt x="19169" y="10612"/>
                  </a:cubicBezTo>
                  <a:cubicBezTo>
                    <a:pt x="19169" y="12507"/>
                    <a:pt x="19169" y="14402"/>
                    <a:pt x="18411" y="15918"/>
                  </a:cubicBezTo>
                  <a:cubicBezTo>
                    <a:pt x="15000" y="19708"/>
                    <a:pt x="8557" y="18950"/>
                    <a:pt x="3630" y="17813"/>
                  </a:cubicBezTo>
                  <a:cubicBezTo>
                    <a:pt x="-539" y="15160"/>
                    <a:pt x="-160" y="15160"/>
                    <a:pt x="219" y="10612"/>
                  </a:cubicBezTo>
                  <a:cubicBezTo>
                    <a:pt x="219" y="4927"/>
                    <a:pt x="1356" y="3411"/>
                    <a:pt x="5904" y="0"/>
                  </a:cubicBezTo>
                  <a:cubicBezTo>
                    <a:pt x="5904" y="0"/>
                    <a:pt x="5904" y="0"/>
                    <a:pt x="13484" y="0"/>
                  </a:cubicBezTo>
                  <a:close/>
                </a:path>
              </a:pathLst>
            </a:custGeom>
            <a:solidFill>
              <a:srgbClr val="F1B342"/>
            </a:solidFill>
            <a:ln w="37845" cap="flat">
              <a:noFill/>
              <a:prstDash val="solid"/>
              <a:miter/>
            </a:ln>
          </p:spPr>
          <p:txBody>
            <a:bodyPr/>
            <a:lstStyle/>
            <a:p>
              <a:endParaRPr lang="en-PK"/>
            </a:p>
          </p:txBody>
        </p:sp>
        <p:sp>
          <p:nvSpPr>
            <p:cNvPr id="1470" name="Freeform: Shape 1469">
              <a:extLst>
                <a:ext uri="{FF2B5EF4-FFF2-40B4-BE49-F238E27FC236}">
                  <a16:creationId xmlns:a16="http://schemas.microsoft.com/office/drawing/2014/main" id="{6C67FAF5-00B3-B9A6-BCAC-C61B6AB9E2C9}"/>
                </a:ext>
              </a:extLst>
            </p:cNvPr>
            <p:cNvSpPr/>
            <p:nvPr/>
          </p:nvSpPr>
          <p:spPr>
            <a:xfrm>
              <a:off x="7658321" y="4039198"/>
              <a:ext cx="16676" cy="16676"/>
            </a:xfrm>
            <a:custGeom>
              <a:avLst/>
              <a:gdLst>
                <a:gd name="csX0" fmla="*/ 16676 w 16676"/>
                <a:gd name="csY0" fmla="*/ 8338 h 16676"/>
                <a:gd name="csX1" fmla="*/ 8338 w 16676"/>
                <a:gd name="csY1" fmla="*/ 16676 h 16676"/>
                <a:gd name="csX2" fmla="*/ 0 w 16676"/>
                <a:gd name="csY2" fmla="*/ 8338 h 16676"/>
                <a:gd name="csX3" fmla="*/ 8338 w 16676"/>
                <a:gd name="csY3" fmla="*/ 0 h 16676"/>
                <a:gd name="csX4" fmla="*/ 16676 w 16676"/>
                <a:gd name="csY4" fmla="*/ 8338 h 16676"/>
              </a:gdLst>
              <a:ahLst/>
              <a:cxnLst>
                <a:cxn ang="0">
                  <a:pos x="csX0" y="csY0"/>
                </a:cxn>
                <a:cxn ang="0">
                  <a:pos x="csX1" y="csY1"/>
                </a:cxn>
                <a:cxn ang="0">
                  <a:pos x="csX2" y="csY2"/>
                </a:cxn>
                <a:cxn ang="0">
                  <a:pos x="csX3" y="csY3"/>
                </a:cxn>
                <a:cxn ang="0">
                  <a:pos x="csX4" y="csY4"/>
                </a:cxn>
              </a:cxnLst>
              <a:rect l="l" t="t" r="r" b="b"/>
              <a:pathLst>
                <a:path w="16676" h="16676">
                  <a:moveTo>
                    <a:pt x="16676" y="8338"/>
                  </a:moveTo>
                  <a:cubicBezTo>
                    <a:pt x="16676" y="12943"/>
                    <a:pt x="12943" y="16676"/>
                    <a:pt x="8338" y="16676"/>
                  </a:cubicBezTo>
                  <a:cubicBezTo>
                    <a:pt x="3733" y="16676"/>
                    <a:pt x="0" y="12943"/>
                    <a:pt x="0" y="8338"/>
                  </a:cubicBezTo>
                  <a:cubicBezTo>
                    <a:pt x="0" y="3733"/>
                    <a:pt x="3733" y="0"/>
                    <a:pt x="8338" y="0"/>
                  </a:cubicBezTo>
                  <a:cubicBezTo>
                    <a:pt x="12943" y="0"/>
                    <a:pt x="16676" y="3733"/>
                    <a:pt x="16676" y="8338"/>
                  </a:cubicBezTo>
                  <a:close/>
                </a:path>
              </a:pathLst>
            </a:custGeom>
            <a:solidFill>
              <a:srgbClr val="F1B342"/>
            </a:solidFill>
            <a:ln w="37845" cap="flat">
              <a:noFill/>
              <a:prstDash val="solid"/>
              <a:miter/>
            </a:ln>
          </p:spPr>
          <p:txBody>
            <a:bodyPr/>
            <a:lstStyle/>
            <a:p>
              <a:endParaRPr lang="en-PK"/>
            </a:p>
          </p:txBody>
        </p:sp>
        <p:sp>
          <p:nvSpPr>
            <p:cNvPr id="1471" name="Freeform: Shape 1470">
              <a:extLst>
                <a:ext uri="{FF2B5EF4-FFF2-40B4-BE49-F238E27FC236}">
                  <a16:creationId xmlns:a16="http://schemas.microsoft.com/office/drawing/2014/main" id="{334B6DE8-6CFA-C5A8-9383-C687743368B7}"/>
                </a:ext>
              </a:extLst>
            </p:cNvPr>
            <p:cNvSpPr/>
            <p:nvPr/>
          </p:nvSpPr>
          <p:spPr>
            <a:xfrm>
              <a:off x="7663248" y="4031618"/>
              <a:ext cx="6822" cy="10991"/>
            </a:xfrm>
            <a:custGeom>
              <a:avLst/>
              <a:gdLst>
                <a:gd name="csX0" fmla="*/ 0 w 6822"/>
                <a:gd name="csY0" fmla="*/ 0 h 10991"/>
                <a:gd name="csX1" fmla="*/ 6822 w 6822"/>
                <a:gd name="csY1" fmla="*/ 0 h 10991"/>
                <a:gd name="csX2" fmla="*/ 6822 w 6822"/>
                <a:gd name="csY2" fmla="*/ 10991 h 10991"/>
                <a:gd name="csX3" fmla="*/ 0 w 6822"/>
                <a:gd name="csY3" fmla="*/ 10991 h 10991"/>
              </a:gdLst>
              <a:ahLst/>
              <a:cxnLst>
                <a:cxn ang="0">
                  <a:pos x="csX0" y="csY0"/>
                </a:cxn>
                <a:cxn ang="0">
                  <a:pos x="csX1" y="csY1"/>
                </a:cxn>
                <a:cxn ang="0">
                  <a:pos x="csX2" y="csY2"/>
                </a:cxn>
                <a:cxn ang="0">
                  <a:pos x="csX3" y="csY3"/>
                </a:cxn>
              </a:cxnLst>
              <a:rect l="l" t="t" r="r" b="b"/>
              <a:pathLst>
                <a:path w="6822" h="10991">
                  <a:moveTo>
                    <a:pt x="0" y="0"/>
                  </a:moveTo>
                  <a:lnTo>
                    <a:pt x="6822" y="0"/>
                  </a:lnTo>
                  <a:lnTo>
                    <a:pt x="6822" y="10991"/>
                  </a:lnTo>
                  <a:lnTo>
                    <a:pt x="0" y="10991"/>
                  </a:lnTo>
                  <a:close/>
                </a:path>
              </a:pathLst>
            </a:custGeom>
            <a:solidFill>
              <a:srgbClr val="F1B342"/>
            </a:solidFill>
            <a:ln w="37845" cap="flat">
              <a:noFill/>
              <a:prstDash val="solid"/>
              <a:miter/>
            </a:ln>
          </p:spPr>
          <p:txBody>
            <a:bodyPr/>
            <a:lstStyle/>
            <a:p>
              <a:endParaRPr lang="en-PK"/>
            </a:p>
          </p:txBody>
        </p:sp>
        <p:sp>
          <p:nvSpPr>
            <p:cNvPr id="1472" name="Freeform: Shape 1471">
              <a:extLst>
                <a:ext uri="{FF2B5EF4-FFF2-40B4-BE49-F238E27FC236}">
                  <a16:creationId xmlns:a16="http://schemas.microsoft.com/office/drawing/2014/main" id="{ADA91694-5F2B-7A16-E9F1-1D3540227232}"/>
                </a:ext>
              </a:extLst>
            </p:cNvPr>
            <p:cNvSpPr/>
            <p:nvPr/>
          </p:nvSpPr>
          <p:spPr>
            <a:xfrm>
              <a:off x="7647709" y="4000160"/>
              <a:ext cx="37900" cy="34110"/>
            </a:xfrm>
            <a:custGeom>
              <a:avLst/>
              <a:gdLst>
                <a:gd name="csX0" fmla="*/ 30700 w 37900"/>
                <a:gd name="csY0" fmla="*/ 0 h 34110"/>
                <a:gd name="csX1" fmla="*/ 34869 w 37900"/>
                <a:gd name="csY1" fmla="*/ 10612 h 34110"/>
                <a:gd name="csX2" fmla="*/ 18950 w 37900"/>
                <a:gd name="csY2" fmla="*/ 26531 h 34110"/>
                <a:gd name="csX3" fmla="*/ 3032 w 37900"/>
                <a:gd name="csY3" fmla="*/ 10612 h 34110"/>
                <a:gd name="csX4" fmla="*/ 7201 w 37900"/>
                <a:gd name="csY4" fmla="*/ 0 h 34110"/>
                <a:gd name="csX5" fmla="*/ 0 w 37900"/>
                <a:gd name="csY5" fmla="*/ 15160 h 34110"/>
                <a:gd name="csX6" fmla="*/ 18950 w 37900"/>
                <a:gd name="csY6" fmla="*/ 34111 h 34110"/>
                <a:gd name="csX7" fmla="*/ 37901 w 37900"/>
                <a:gd name="csY7" fmla="*/ 15160 h 34110"/>
                <a:gd name="csX8" fmla="*/ 30700 w 37900"/>
                <a:gd name="csY8" fmla="*/ 0 h 3411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37900" h="34110">
                  <a:moveTo>
                    <a:pt x="30700" y="0"/>
                  </a:moveTo>
                  <a:cubicBezTo>
                    <a:pt x="33353" y="2653"/>
                    <a:pt x="34869" y="6443"/>
                    <a:pt x="34869" y="10612"/>
                  </a:cubicBezTo>
                  <a:cubicBezTo>
                    <a:pt x="34869" y="19329"/>
                    <a:pt x="27668" y="26531"/>
                    <a:pt x="18950" y="26531"/>
                  </a:cubicBezTo>
                  <a:cubicBezTo>
                    <a:pt x="10233" y="26531"/>
                    <a:pt x="3032" y="19329"/>
                    <a:pt x="3032" y="10612"/>
                  </a:cubicBezTo>
                  <a:cubicBezTo>
                    <a:pt x="3032" y="6443"/>
                    <a:pt x="4548" y="2653"/>
                    <a:pt x="7201" y="0"/>
                  </a:cubicBezTo>
                  <a:cubicBezTo>
                    <a:pt x="2653" y="3411"/>
                    <a:pt x="0" y="9096"/>
                    <a:pt x="0" y="15160"/>
                  </a:cubicBezTo>
                  <a:cubicBezTo>
                    <a:pt x="0" y="25772"/>
                    <a:pt x="8717" y="34111"/>
                    <a:pt x="18950" y="34111"/>
                  </a:cubicBezTo>
                  <a:cubicBezTo>
                    <a:pt x="29184" y="34111"/>
                    <a:pt x="37901" y="25394"/>
                    <a:pt x="37901" y="15160"/>
                  </a:cubicBezTo>
                  <a:cubicBezTo>
                    <a:pt x="37901" y="9096"/>
                    <a:pt x="34869" y="3790"/>
                    <a:pt x="30700" y="0"/>
                  </a:cubicBezTo>
                  <a:close/>
                </a:path>
              </a:pathLst>
            </a:custGeom>
            <a:solidFill>
              <a:srgbClr val="F1B342"/>
            </a:solidFill>
            <a:ln w="37845" cap="flat">
              <a:noFill/>
              <a:prstDash val="solid"/>
              <a:miter/>
            </a:ln>
          </p:spPr>
          <p:txBody>
            <a:bodyPr/>
            <a:lstStyle/>
            <a:p>
              <a:endParaRPr lang="en-PK"/>
            </a:p>
          </p:txBody>
        </p:sp>
      </p:grpSp>
      <p:sp>
        <p:nvSpPr>
          <p:cNvPr id="4" name="Footer Placeholder 3">
            <a:extLst>
              <a:ext uri="{FF2B5EF4-FFF2-40B4-BE49-F238E27FC236}">
                <a16:creationId xmlns:a16="http://schemas.microsoft.com/office/drawing/2014/main" id="{E98BECE5-50D0-3F2A-6C80-A1A52844654D}"/>
              </a:ext>
            </a:extLst>
          </p:cNvPr>
          <p:cNvSpPr>
            <a:spLocks noGrp="1"/>
          </p:cNvSpPr>
          <p:nvPr>
            <p:ph type="ftr" sz="quarter" idx="3"/>
          </p:nvPr>
        </p:nvSpPr>
        <p:spPr/>
        <p:txBody>
          <a:bodyPr/>
          <a:lstStyle/>
          <a:p>
            <a:r>
              <a:rPr lang="en-US" dirty="0"/>
              <a:t>SESSION 2</a:t>
            </a:r>
            <a:endParaRPr lang="en-PK" dirty="0"/>
          </a:p>
        </p:txBody>
      </p:sp>
      <p:sp>
        <p:nvSpPr>
          <p:cNvPr id="2" name="Content Placeholder 2">
            <a:extLst>
              <a:ext uri="{FF2B5EF4-FFF2-40B4-BE49-F238E27FC236}">
                <a16:creationId xmlns:a16="http://schemas.microsoft.com/office/drawing/2014/main" id="{C981448E-0EB2-5439-6E4B-5689CA526DCB}"/>
              </a:ext>
            </a:extLst>
          </p:cNvPr>
          <p:cNvSpPr txBox="1">
            <a:spLocks/>
          </p:cNvSpPr>
          <p:nvPr/>
        </p:nvSpPr>
        <p:spPr>
          <a:xfrm rot="5400000">
            <a:off x="10211356" y="1641526"/>
            <a:ext cx="3592812"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a:solidFill>
                  <a:srgbClr val="036169"/>
                </a:solidFill>
              </a:rPr>
              <a:t>HOME AWAY FROM HOME</a:t>
            </a:r>
          </a:p>
        </p:txBody>
      </p:sp>
      <p:cxnSp>
        <p:nvCxnSpPr>
          <p:cNvPr id="11" name="Straight Connector 10">
            <a:extLst>
              <a:ext uri="{FF2B5EF4-FFF2-40B4-BE49-F238E27FC236}">
                <a16:creationId xmlns:a16="http://schemas.microsoft.com/office/drawing/2014/main" id="{B8A84595-2978-D6B3-1DCA-FB85FE1AF8C7}"/>
              </a:ext>
            </a:extLst>
          </p:cNvPr>
          <p:cNvCxnSpPr>
            <a:cxnSpLocks/>
          </p:cNvCxnSpPr>
          <p:nvPr/>
        </p:nvCxnSpPr>
        <p:spPr>
          <a:xfrm>
            <a:off x="2361392" y="3842409"/>
            <a:ext cx="2935395" cy="0"/>
          </a:xfrm>
          <a:prstGeom prst="line">
            <a:avLst/>
          </a:prstGeom>
          <a:ln>
            <a:solidFill>
              <a:srgbClr val="036169">
                <a:alpha val="50000"/>
              </a:srgbClr>
            </a:solidFill>
            <a:prstDash val="sysDash"/>
          </a:ln>
        </p:spPr>
        <p:style>
          <a:lnRef idx="2">
            <a:schemeClr val="accent3"/>
          </a:lnRef>
          <a:fillRef idx="0">
            <a:schemeClr val="accent3"/>
          </a:fillRef>
          <a:effectRef idx="1">
            <a:schemeClr val="accent3"/>
          </a:effectRef>
          <a:fontRef idx="minor">
            <a:schemeClr val="tx1"/>
          </a:fontRef>
        </p:style>
      </p:cxnSp>
      <p:cxnSp>
        <p:nvCxnSpPr>
          <p:cNvPr id="13" name="Straight Connector 12">
            <a:extLst>
              <a:ext uri="{FF2B5EF4-FFF2-40B4-BE49-F238E27FC236}">
                <a16:creationId xmlns:a16="http://schemas.microsoft.com/office/drawing/2014/main" id="{7749B25C-9AEC-B518-EE4D-85A75458BFA0}"/>
              </a:ext>
            </a:extLst>
          </p:cNvPr>
          <p:cNvCxnSpPr>
            <a:cxnSpLocks/>
          </p:cNvCxnSpPr>
          <p:nvPr/>
        </p:nvCxnSpPr>
        <p:spPr>
          <a:xfrm flipV="1">
            <a:off x="7133991" y="1510928"/>
            <a:ext cx="1421191" cy="902505"/>
          </a:xfrm>
          <a:prstGeom prst="line">
            <a:avLst/>
          </a:prstGeom>
          <a:ln>
            <a:solidFill>
              <a:srgbClr val="036169">
                <a:alpha val="50000"/>
              </a:srgbClr>
            </a:solidFill>
            <a:prstDash val="sysDash"/>
          </a:ln>
        </p:spPr>
        <p:style>
          <a:lnRef idx="2">
            <a:schemeClr val="accent3"/>
          </a:lnRef>
          <a:fillRef idx="0">
            <a:schemeClr val="accent3"/>
          </a:fillRef>
          <a:effectRef idx="1">
            <a:schemeClr val="accent3"/>
          </a:effectRef>
          <a:fontRef idx="minor">
            <a:schemeClr val="tx1"/>
          </a:fontRef>
        </p:style>
      </p:cxnSp>
      <p:cxnSp>
        <p:nvCxnSpPr>
          <p:cNvPr id="15" name="Straight Connector 14">
            <a:extLst>
              <a:ext uri="{FF2B5EF4-FFF2-40B4-BE49-F238E27FC236}">
                <a16:creationId xmlns:a16="http://schemas.microsoft.com/office/drawing/2014/main" id="{59719A5A-7272-D7B7-6FFE-ADC9C3AA9C42}"/>
              </a:ext>
            </a:extLst>
          </p:cNvPr>
          <p:cNvCxnSpPr>
            <a:cxnSpLocks/>
          </p:cNvCxnSpPr>
          <p:nvPr/>
        </p:nvCxnSpPr>
        <p:spPr>
          <a:xfrm>
            <a:off x="7852752" y="4330570"/>
            <a:ext cx="518869" cy="169834"/>
          </a:xfrm>
          <a:prstGeom prst="line">
            <a:avLst/>
          </a:prstGeom>
          <a:ln>
            <a:solidFill>
              <a:srgbClr val="036169">
                <a:alpha val="50000"/>
              </a:srgbClr>
            </a:solidFill>
            <a:prstDash val="sysDash"/>
          </a:ln>
        </p:spPr>
        <p:style>
          <a:lnRef idx="2">
            <a:schemeClr val="accent3"/>
          </a:lnRef>
          <a:fillRef idx="0">
            <a:schemeClr val="accent3"/>
          </a:fillRef>
          <a:effectRef idx="1">
            <a:schemeClr val="accent3"/>
          </a:effectRef>
          <a:fontRef idx="minor">
            <a:schemeClr val="tx1"/>
          </a:fontRef>
        </p:style>
      </p:cxnSp>
      <p:cxnSp>
        <p:nvCxnSpPr>
          <p:cNvPr id="25" name="Straight Connector 24">
            <a:extLst>
              <a:ext uri="{FF2B5EF4-FFF2-40B4-BE49-F238E27FC236}">
                <a16:creationId xmlns:a16="http://schemas.microsoft.com/office/drawing/2014/main" id="{057A3CE4-40EC-9045-868E-E7055CF36EEF}"/>
              </a:ext>
            </a:extLst>
          </p:cNvPr>
          <p:cNvCxnSpPr>
            <a:cxnSpLocks/>
          </p:cNvCxnSpPr>
          <p:nvPr/>
        </p:nvCxnSpPr>
        <p:spPr>
          <a:xfrm flipV="1">
            <a:off x="6134895" y="3251975"/>
            <a:ext cx="2753276" cy="24709"/>
          </a:xfrm>
          <a:prstGeom prst="line">
            <a:avLst/>
          </a:prstGeom>
          <a:ln>
            <a:solidFill>
              <a:srgbClr val="036169">
                <a:alpha val="50000"/>
              </a:srgbClr>
            </a:solidFill>
            <a:prstDash val="sysDash"/>
          </a:ln>
        </p:spPr>
        <p:style>
          <a:lnRef idx="2">
            <a:schemeClr val="accent3"/>
          </a:lnRef>
          <a:fillRef idx="0">
            <a:schemeClr val="accent3"/>
          </a:fillRef>
          <a:effectRef idx="1">
            <a:schemeClr val="accent3"/>
          </a:effectRef>
          <a:fontRef idx="minor">
            <a:schemeClr val="tx1"/>
          </a:fontRef>
        </p:style>
      </p:cxnSp>
      <p:sp>
        <p:nvSpPr>
          <p:cNvPr id="30" name="Content Placeholder 2">
            <a:extLst>
              <a:ext uri="{FF2B5EF4-FFF2-40B4-BE49-F238E27FC236}">
                <a16:creationId xmlns:a16="http://schemas.microsoft.com/office/drawing/2014/main" id="{4EFCE31F-A220-08DE-1861-B1BCAB39D935}"/>
              </a:ext>
            </a:extLst>
          </p:cNvPr>
          <p:cNvSpPr>
            <a:spLocks noGrp="1"/>
          </p:cNvSpPr>
          <p:nvPr>
            <p:ph idx="1"/>
          </p:nvPr>
        </p:nvSpPr>
        <p:spPr>
          <a:xfrm>
            <a:off x="2386307" y="5132308"/>
            <a:ext cx="1454330" cy="483769"/>
          </a:xfrm>
        </p:spPr>
        <p:txBody>
          <a:bodyPr>
            <a:normAutofit lnSpcReduction="10000"/>
          </a:bodyPr>
          <a:lstStyle/>
          <a:p>
            <a:pPr marL="0" indent="0" algn="ctr">
              <a:lnSpc>
                <a:spcPct val="100000"/>
              </a:lnSpc>
              <a:spcBef>
                <a:spcPts val="0"/>
              </a:spcBef>
              <a:buNone/>
            </a:pPr>
            <a:r>
              <a:rPr lang="en-US" sz="1400" b="1" dirty="0"/>
              <a:t>Start of </a:t>
            </a:r>
            <a:r>
              <a:rPr lang="en-US" sz="1400" b="1" dirty="0" err="1"/>
              <a:t>Ṭawāf</a:t>
            </a:r>
            <a:endParaRPr lang="en-US" sz="1400" b="1" dirty="0"/>
          </a:p>
          <a:p>
            <a:pPr marL="0" indent="0" algn="ctr">
              <a:lnSpc>
                <a:spcPct val="100000"/>
              </a:lnSpc>
              <a:spcBef>
                <a:spcPts val="0"/>
              </a:spcBef>
              <a:buNone/>
            </a:pPr>
            <a:r>
              <a:rPr lang="en-US" sz="1400" dirty="0"/>
              <a:t>(Anti-clockwise)</a:t>
            </a:r>
            <a:endParaRPr lang="nl-NL" sz="1400" dirty="0"/>
          </a:p>
          <a:p>
            <a:pPr marL="0" indent="0">
              <a:buNone/>
            </a:pPr>
            <a:endParaRPr lang="en-PK" dirty="0"/>
          </a:p>
        </p:txBody>
      </p:sp>
      <p:cxnSp>
        <p:nvCxnSpPr>
          <p:cNvPr id="33" name="Straight Connector 32">
            <a:extLst>
              <a:ext uri="{FF2B5EF4-FFF2-40B4-BE49-F238E27FC236}">
                <a16:creationId xmlns:a16="http://schemas.microsoft.com/office/drawing/2014/main" id="{55A64FFE-6113-261E-12CF-9AECCEBC68B5}"/>
              </a:ext>
            </a:extLst>
          </p:cNvPr>
          <p:cNvCxnSpPr>
            <a:cxnSpLocks/>
          </p:cNvCxnSpPr>
          <p:nvPr/>
        </p:nvCxnSpPr>
        <p:spPr>
          <a:xfrm flipV="1">
            <a:off x="3829089" y="5100125"/>
            <a:ext cx="1488807" cy="274068"/>
          </a:xfrm>
          <a:prstGeom prst="line">
            <a:avLst/>
          </a:prstGeom>
          <a:ln>
            <a:solidFill>
              <a:srgbClr val="036169">
                <a:alpha val="50000"/>
              </a:srgbClr>
            </a:solidFill>
            <a:prstDash val="sysDash"/>
          </a:ln>
        </p:spPr>
        <p:style>
          <a:lnRef idx="2">
            <a:schemeClr val="accent3"/>
          </a:lnRef>
          <a:fillRef idx="0">
            <a:schemeClr val="accent3"/>
          </a:fillRef>
          <a:effectRef idx="1">
            <a:schemeClr val="accent3"/>
          </a:effectRef>
          <a:fontRef idx="minor">
            <a:schemeClr val="tx1"/>
          </a:fontRef>
        </p:style>
      </p:cxnSp>
      <p:sp>
        <p:nvSpPr>
          <p:cNvPr id="35" name="Content Placeholder 2">
            <a:extLst>
              <a:ext uri="{FF2B5EF4-FFF2-40B4-BE49-F238E27FC236}">
                <a16:creationId xmlns:a16="http://schemas.microsoft.com/office/drawing/2014/main" id="{02C40994-685D-6A72-D3D3-F7A395DC11C0}"/>
              </a:ext>
            </a:extLst>
          </p:cNvPr>
          <p:cNvSpPr txBox="1">
            <a:spLocks/>
          </p:cNvSpPr>
          <p:nvPr/>
        </p:nvSpPr>
        <p:spPr>
          <a:xfrm>
            <a:off x="651264" y="3666902"/>
            <a:ext cx="1916786" cy="524284"/>
          </a:xfrm>
          <a:prstGeom prst="rect">
            <a:avLst/>
          </a:prstGeom>
        </p:spPr>
        <p:txBody>
          <a:bodyPr vert="horz" lIns="91440" tIns="45720" rIns="91440" bIns="45720" rtlCol="0">
            <a:norm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Font typeface="Arial" panose="020B0604020202020204" pitchFamily="34" charset="0"/>
              <a:buNone/>
            </a:pPr>
            <a:r>
              <a:rPr lang="en-US" sz="1400" b="1" dirty="0"/>
              <a:t>The Black Stone</a:t>
            </a:r>
          </a:p>
          <a:p>
            <a:pPr marL="0" indent="0" algn="ctr">
              <a:lnSpc>
                <a:spcPct val="100000"/>
              </a:lnSpc>
              <a:spcBef>
                <a:spcPts val="0"/>
              </a:spcBef>
              <a:buFont typeface="Arial" panose="020B0604020202020204" pitchFamily="34" charset="0"/>
              <a:buNone/>
            </a:pPr>
            <a:r>
              <a:rPr lang="en-US" sz="1400" dirty="0"/>
              <a:t>(al-</a:t>
            </a:r>
            <a:r>
              <a:rPr lang="en-US" sz="1400" dirty="0" err="1"/>
              <a:t>Ḥajar</a:t>
            </a:r>
            <a:r>
              <a:rPr lang="en-US" sz="1400" dirty="0"/>
              <a:t> al-Aswad)</a:t>
            </a:r>
            <a:endParaRPr lang="nl-NL" sz="1400" dirty="0"/>
          </a:p>
          <a:p>
            <a:pPr marL="0" indent="0">
              <a:buFont typeface="Arial" panose="020B0604020202020204" pitchFamily="34" charset="0"/>
              <a:buNone/>
            </a:pPr>
            <a:endParaRPr lang="en-PK" dirty="0"/>
          </a:p>
        </p:txBody>
      </p:sp>
      <p:sp>
        <p:nvSpPr>
          <p:cNvPr id="38" name="Arc 37">
            <a:extLst>
              <a:ext uri="{FF2B5EF4-FFF2-40B4-BE49-F238E27FC236}">
                <a16:creationId xmlns:a16="http://schemas.microsoft.com/office/drawing/2014/main" id="{04EC7D2B-2947-9953-E18E-D58BA6F0E098}"/>
              </a:ext>
            </a:extLst>
          </p:cNvPr>
          <p:cNvSpPr/>
          <p:nvPr/>
        </p:nvSpPr>
        <p:spPr>
          <a:xfrm rot="9911333">
            <a:off x="4769827" y="3896933"/>
            <a:ext cx="1610354" cy="908348"/>
          </a:xfrm>
          <a:prstGeom prst="arc">
            <a:avLst>
              <a:gd name="adj1" fmla="val 16200000"/>
              <a:gd name="adj2" fmla="val 20235446"/>
            </a:avLst>
          </a:prstGeom>
          <a:ln>
            <a:head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PK"/>
          </a:p>
        </p:txBody>
      </p:sp>
      <p:sp>
        <p:nvSpPr>
          <p:cNvPr id="40" name="Content Placeholder 2">
            <a:extLst>
              <a:ext uri="{FF2B5EF4-FFF2-40B4-BE49-F238E27FC236}">
                <a16:creationId xmlns:a16="http://schemas.microsoft.com/office/drawing/2014/main" id="{0A615278-7254-B5E7-3536-35F7F50ECD9E}"/>
              </a:ext>
            </a:extLst>
          </p:cNvPr>
          <p:cNvSpPr txBox="1">
            <a:spLocks/>
          </p:cNvSpPr>
          <p:nvPr/>
        </p:nvSpPr>
        <p:spPr>
          <a:xfrm>
            <a:off x="6028732" y="5179386"/>
            <a:ext cx="2450249" cy="873382"/>
          </a:xfrm>
          <a:prstGeom prst="rect">
            <a:avLst/>
          </a:prstGeom>
        </p:spPr>
        <p:txBody>
          <a:bodyPr vert="horz" lIns="91440" tIns="45720" rIns="91440" bIns="45720" rtlCol="0">
            <a:norm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Font typeface="Arial" panose="020B0604020202020204" pitchFamily="34" charset="0"/>
              <a:buNone/>
            </a:pPr>
            <a:r>
              <a:rPr lang="en-US" sz="1400" b="1" spc="0" dirty="0"/>
              <a:t>al-</a:t>
            </a:r>
            <a:r>
              <a:rPr lang="en-US" sz="1400" b="1" spc="0" dirty="0" err="1"/>
              <a:t>Multazam</a:t>
            </a:r>
            <a:endParaRPr lang="en-US" sz="1400" b="1" spc="0" dirty="0"/>
          </a:p>
          <a:p>
            <a:pPr marL="0" indent="0" algn="ctr">
              <a:lnSpc>
                <a:spcPct val="100000"/>
              </a:lnSpc>
              <a:spcBef>
                <a:spcPts val="0"/>
              </a:spcBef>
              <a:buNone/>
            </a:pPr>
            <a:r>
              <a:rPr lang="en-US" sz="1400" spc="0" dirty="0"/>
              <a:t>(The wall between door of K</a:t>
            </a:r>
            <a:r>
              <a:rPr lang="en-US" sz="1400" spc="-250" dirty="0"/>
              <a:t>aʿ</a:t>
            </a:r>
            <a:r>
              <a:rPr lang="en-US" sz="1400" spc="0" dirty="0"/>
              <a:t>bah and Black Stone)</a:t>
            </a:r>
            <a:endParaRPr lang="nl-NL" sz="1400" spc="0" dirty="0"/>
          </a:p>
          <a:p>
            <a:pPr marL="0" indent="0">
              <a:buFont typeface="Arial" panose="020B0604020202020204" pitchFamily="34" charset="0"/>
              <a:buNone/>
            </a:pPr>
            <a:endParaRPr lang="en-PK" dirty="0"/>
          </a:p>
        </p:txBody>
      </p:sp>
      <p:sp>
        <p:nvSpPr>
          <p:cNvPr id="46" name="Content Placeholder 2">
            <a:extLst>
              <a:ext uri="{FF2B5EF4-FFF2-40B4-BE49-F238E27FC236}">
                <a16:creationId xmlns:a16="http://schemas.microsoft.com/office/drawing/2014/main" id="{BA38F2FF-3747-FEB6-03BC-B477EFD30F59}"/>
              </a:ext>
            </a:extLst>
          </p:cNvPr>
          <p:cNvSpPr txBox="1">
            <a:spLocks/>
          </p:cNvSpPr>
          <p:nvPr/>
        </p:nvSpPr>
        <p:spPr>
          <a:xfrm>
            <a:off x="8150465" y="4372195"/>
            <a:ext cx="1847720" cy="483769"/>
          </a:xfrm>
          <a:prstGeom prst="rect">
            <a:avLst/>
          </a:prstGeom>
        </p:spPr>
        <p:txBody>
          <a:bodyPr vert="horz" lIns="91440" tIns="45720" rIns="91440" bIns="45720" rtlCol="0">
            <a:norm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en-US" sz="1400" b="1" spc="0" dirty="0" err="1"/>
              <a:t>Maqām</a:t>
            </a:r>
            <a:r>
              <a:rPr lang="en-US" sz="1400" b="1" spc="0" dirty="0"/>
              <a:t> </a:t>
            </a:r>
            <a:r>
              <a:rPr lang="en-US" sz="1400" b="1" spc="0" dirty="0" err="1"/>
              <a:t>Ibrāh</a:t>
            </a:r>
            <a:r>
              <a:rPr lang="en-US" sz="1400" b="1" dirty="0" err="1"/>
              <a:t>ī</a:t>
            </a:r>
            <a:r>
              <a:rPr lang="en-US" sz="1400" b="1" spc="0" dirty="0" err="1"/>
              <a:t>m</a:t>
            </a:r>
            <a:endParaRPr lang="nl-NL" sz="1400" spc="0" dirty="0"/>
          </a:p>
          <a:p>
            <a:pPr marL="0" indent="0">
              <a:buFont typeface="Arial" panose="020B0604020202020204" pitchFamily="34" charset="0"/>
              <a:buNone/>
            </a:pPr>
            <a:endParaRPr lang="en-PK" dirty="0"/>
          </a:p>
        </p:txBody>
      </p:sp>
      <p:sp>
        <p:nvSpPr>
          <p:cNvPr id="52" name="Content Placeholder 2">
            <a:extLst>
              <a:ext uri="{FF2B5EF4-FFF2-40B4-BE49-F238E27FC236}">
                <a16:creationId xmlns:a16="http://schemas.microsoft.com/office/drawing/2014/main" id="{FD683BA2-02F1-2EC2-AA01-D29FC496AEA8}"/>
              </a:ext>
            </a:extLst>
          </p:cNvPr>
          <p:cNvSpPr txBox="1">
            <a:spLocks/>
          </p:cNvSpPr>
          <p:nvPr/>
        </p:nvSpPr>
        <p:spPr>
          <a:xfrm>
            <a:off x="8781678" y="3087080"/>
            <a:ext cx="1847720" cy="483769"/>
          </a:xfrm>
          <a:prstGeom prst="rect">
            <a:avLst/>
          </a:prstGeom>
        </p:spPr>
        <p:txBody>
          <a:bodyPr vert="horz" lIns="91440" tIns="45720" rIns="91440" bIns="45720" rtlCol="0">
            <a:norm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en-US" sz="1400" b="1" spc="0" dirty="0"/>
              <a:t>Door of the K</a:t>
            </a:r>
            <a:r>
              <a:rPr lang="en-US" sz="1400" b="1" spc="-250" dirty="0"/>
              <a:t>aʿ</a:t>
            </a:r>
            <a:r>
              <a:rPr lang="en-US" sz="1400" b="1" spc="0" dirty="0"/>
              <a:t>bah</a:t>
            </a:r>
            <a:endParaRPr lang="nl-NL" sz="1400" spc="0" dirty="0"/>
          </a:p>
          <a:p>
            <a:pPr marL="0" indent="0">
              <a:buFont typeface="Arial" panose="020B0604020202020204" pitchFamily="34" charset="0"/>
              <a:buNone/>
            </a:pPr>
            <a:endParaRPr lang="en-PK" dirty="0"/>
          </a:p>
        </p:txBody>
      </p:sp>
      <p:sp>
        <p:nvSpPr>
          <p:cNvPr id="53" name="Content Placeholder 2">
            <a:extLst>
              <a:ext uri="{FF2B5EF4-FFF2-40B4-BE49-F238E27FC236}">
                <a16:creationId xmlns:a16="http://schemas.microsoft.com/office/drawing/2014/main" id="{15687415-77F1-D55C-507F-1DFD51FD344E}"/>
              </a:ext>
            </a:extLst>
          </p:cNvPr>
          <p:cNvSpPr txBox="1">
            <a:spLocks/>
          </p:cNvSpPr>
          <p:nvPr/>
        </p:nvSpPr>
        <p:spPr>
          <a:xfrm>
            <a:off x="8193256" y="1317035"/>
            <a:ext cx="1847720" cy="483769"/>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Font typeface="Arial" panose="020B0604020202020204" pitchFamily="34" charset="0"/>
              <a:buNone/>
            </a:pPr>
            <a:r>
              <a:rPr lang="en-US" sz="1400" b="1" dirty="0" err="1"/>
              <a:t>Ḥijr</a:t>
            </a:r>
            <a:r>
              <a:rPr lang="en-US" sz="1400" b="1" dirty="0"/>
              <a:t> </a:t>
            </a:r>
            <a:r>
              <a:rPr lang="en-US" sz="1400" b="1" dirty="0" err="1"/>
              <a:t>Ismāʿīl</a:t>
            </a:r>
            <a:endParaRPr lang="en-US" sz="1400" b="1" dirty="0"/>
          </a:p>
          <a:p>
            <a:pPr marL="0" indent="0" algn="ctr">
              <a:lnSpc>
                <a:spcPct val="100000"/>
              </a:lnSpc>
              <a:spcBef>
                <a:spcPts val="0"/>
              </a:spcBef>
              <a:buFont typeface="Arial" panose="020B0604020202020204" pitchFamily="34" charset="0"/>
              <a:buNone/>
            </a:pPr>
            <a:r>
              <a:rPr lang="en-US" sz="1400" spc="0" dirty="0"/>
              <a:t>(al-</a:t>
            </a:r>
            <a:r>
              <a:rPr lang="en-US" sz="1400" spc="0" dirty="0" err="1"/>
              <a:t>Ḥaṭīm</a:t>
            </a:r>
            <a:r>
              <a:rPr lang="en-US" sz="1400" spc="0" dirty="0"/>
              <a:t>)</a:t>
            </a:r>
            <a:endParaRPr lang="nl-NL" sz="1400" spc="0" dirty="0"/>
          </a:p>
          <a:p>
            <a:pPr marL="0" indent="0">
              <a:buFont typeface="Arial" panose="020B0604020202020204" pitchFamily="34" charset="0"/>
              <a:buNone/>
            </a:pPr>
            <a:endParaRPr lang="en-PK" dirty="0"/>
          </a:p>
        </p:txBody>
      </p:sp>
      <p:cxnSp>
        <p:nvCxnSpPr>
          <p:cNvPr id="54" name="Straight Connector 53">
            <a:extLst>
              <a:ext uri="{FF2B5EF4-FFF2-40B4-BE49-F238E27FC236}">
                <a16:creationId xmlns:a16="http://schemas.microsoft.com/office/drawing/2014/main" id="{F7DB8BA2-2602-79CE-2A65-B597CA074B2E}"/>
              </a:ext>
            </a:extLst>
          </p:cNvPr>
          <p:cNvCxnSpPr>
            <a:cxnSpLocks/>
            <a:endCxn id="40" idx="0"/>
          </p:cNvCxnSpPr>
          <p:nvPr/>
        </p:nvCxnSpPr>
        <p:spPr>
          <a:xfrm>
            <a:off x="5694249" y="3839094"/>
            <a:ext cx="1559608" cy="1340292"/>
          </a:xfrm>
          <a:prstGeom prst="line">
            <a:avLst/>
          </a:prstGeom>
          <a:ln>
            <a:solidFill>
              <a:srgbClr val="036169">
                <a:alpha val="50000"/>
              </a:srgbClr>
            </a:solidFill>
            <a:prstDash val="sysDash"/>
          </a:ln>
        </p:spPr>
        <p:style>
          <a:lnRef idx="2">
            <a:schemeClr val="accent3"/>
          </a:lnRef>
          <a:fillRef idx="0">
            <a:schemeClr val="accent3"/>
          </a:fillRef>
          <a:effectRef idx="1">
            <a:schemeClr val="accent3"/>
          </a:effectRef>
          <a:fontRef idx="minor">
            <a:schemeClr val="tx1"/>
          </a:fontRef>
        </p:style>
      </p:cxnSp>
    </p:spTree>
    <p:extLst>
      <p:ext uri="{BB962C8B-B14F-4D97-AF65-F5344CB8AC3E}">
        <p14:creationId xmlns:p14="http://schemas.microsoft.com/office/powerpoint/2010/main" val="1324689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0F8DBB-5115-EAF2-83D1-6DBA915CFD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04CE734-2BC1-1E2D-7925-85D4CDE2A19D}"/>
              </a:ext>
            </a:extLst>
          </p:cNvPr>
          <p:cNvSpPr>
            <a:spLocks noGrp="1"/>
          </p:cNvSpPr>
          <p:nvPr>
            <p:ph type="title"/>
          </p:nvPr>
        </p:nvSpPr>
        <p:spPr/>
        <p:txBody>
          <a:bodyPr/>
          <a:lstStyle/>
          <a:p>
            <a:r>
              <a:rPr lang="en-US" dirty="0"/>
              <a:t>ACTIVITY</a:t>
            </a:r>
            <a:endParaRPr lang="en-PK" dirty="0"/>
          </a:p>
        </p:txBody>
      </p:sp>
      <p:sp>
        <p:nvSpPr>
          <p:cNvPr id="3" name="Content Placeholder 2">
            <a:extLst>
              <a:ext uri="{FF2B5EF4-FFF2-40B4-BE49-F238E27FC236}">
                <a16:creationId xmlns:a16="http://schemas.microsoft.com/office/drawing/2014/main" id="{1C4C957B-1A63-6294-7026-03177AF6CF63}"/>
              </a:ext>
            </a:extLst>
          </p:cNvPr>
          <p:cNvSpPr>
            <a:spLocks noGrp="1"/>
          </p:cNvSpPr>
          <p:nvPr>
            <p:ph idx="1"/>
          </p:nvPr>
        </p:nvSpPr>
        <p:spPr>
          <a:xfrm>
            <a:off x="838200" y="1475660"/>
            <a:ext cx="10515600" cy="4481896"/>
          </a:xfrm>
        </p:spPr>
        <p:txBody>
          <a:bodyPr>
            <a:normAutofit/>
          </a:bodyPr>
          <a:lstStyle/>
          <a:p>
            <a:pPr marL="0" indent="0">
              <a:buNone/>
            </a:pPr>
            <a:r>
              <a:rPr lang="en-GB" dirty="0"/>
              <a:t>The following 4 stations are around the room. Read the secrets and jot the key points down in your worksheet.</a:t>
            </a:r>
          </a:p>
          <a:p>
            <a:pPr marL="457200" indent="-457200">
              <a:buFont typeface="+mj-lt"/>
              <a:buAutoNum type="arabicPeriod"/>
            </a:pPr>
            <a:r>
              <a:rPr lang="nl-NL" dirty="0"/>
              <a:t>Entering Makkah </a:t>
            </a:r>
          </a:p>
          <a:p>
            <a:pPr marL="457200" indent="-457200">
              <a:buFont typeface="+mj-lt"/>
              <a:buAutoNum type="arabicPeriod"/>
            </a:pPr>
            <a:r>
              <a:rPr lang="nl-NL" dirty="0"/>
              <a:t>The Kaʿbah </a:t>
            </a:r>
          </a:p>
          <a:p>
            <a:pPr marL="457200" indent="-457200">
              <a:buFont typeface="+mj-lt"/>
              <a:buAutoNum type="arabicPeriod"/>
            </a:pPr>
            <a:r>
              <a:rPr lang="nl-NL" dirty="0"/>
              <a:t>Istilām</a:t>
            </a:r>
          </a:p>
          <a:p>
            <a:pPr marL="457200" indent="-457200">
              <a:buFont typeface="+mj-lt"/>
              <a:buAutoNum type="arabicPeriod"/>
            </a:pPr>
            <a:r>
              <a:rPr lang="nl-NL" dirty="0"/>
              <a:t>Tawāf</a:t>
            </a:r>
          </a:p>
          <a:p>
            <a:pPr marL="0" indent="0">
              <a:buNone/>
            </a:pPr>
            <a:endParaRPr lang="en-PK" dirty="0"/>
          </a:p>
        </p:txBody>
      </p:sp>
      <p:sp>
        <p:nvSpPr>
          <p:cNvPr id="13" name="Footer Placeholder 4">
            <a:extLst>
              <a:ext uri="{FF2B5EF4-FFF2-40B4-BE49-F238E27FC236}">
                <a16:creationId xmlns:a16="http://schemas.microsoft.com/office/drawing/2014/main" id="{1E0A546F-B426-CB6B-ADE6-16F556C848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2</a:t>
            </a:r>
            <a:endParaRPr lang="en-PK"/>
          </a:p>
        </p:txBody>
      </p:sp>
      <p:sp>
        <p:nvSpPr>
          <p:cNvPr id="4" name="Content Placeholder 2">
            <a:extLst>
              <a:ext uri="{FF2B5EF4-FFF2-40B4-BE49-F238E27FC236}">
                <a16:creationId xmlns:a16="http://schemas.microsoft.com/office/drawing/2014/main" id="{6A920368-00B3-8181-0AA8-449DCD64CFB3}"/>
              </a:ext>
            </a:extLst>
          </p:cNvPr>
          <p:cNvSpPr txBox="1">
            <a:spLocks/>
          </p:cNvSpPr>
          <p:nvPr/>
        </p:nvSpPr>
        <p:spPr>
          <a:xfrm rot="5400000">
            <a:off x="10211356" y="1641526"/>
            <a:ext cx="3592812"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a:solidFill>
                  <a:srgbClr val="036169"/>
                </a:solidFill>
              </a:rPr>
              <a:t>HOME AWAY FROM HOME</a:t>
            </a:r>
          </a:p>
        </p:txBody>
      </p:sp>
    </p:spTree>
    <p:extLst>
      <p:ext uri="{BB962C8B-B14F-4D97-AF65-F5344CB8AC3E}">
        <p14:creationId xmlns:p14="http://schemas.microsoft.com/office/powerpoint/2010/main" val="3074400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E7F401-9A44-57DE-0551-3830B2F02EFF}"/>
            </a:ext>
          </a:extLst>
        </p:cNvPr>
        <p:cNvGrpSpPr/>
        <p:nvPr/>
      </p:nvGrpSpPr>
      <p:grpSpPr>
        <a:xfrm>
          <a:off x="0" y="0"/>
          <a:ext cx="0" cy="0"/>
          <a:chOff x="0" y="0"/>
          <a:chExt cx="0" cy="0"/>
        </a:xfrm>
      </p:grpSpPr>
      <p:pic>
        <p:nvPicPr>
          <p:cNvPr id="2050" name="Picture 2">
            <a:extLst>
              <a:ext uri="{FF2B5EF4-FFF2-40B4-BE49-F238E27FC236}">
                <a16:creationId xmlns:a16="http://schemas.microsoft.com/office/drawing/2014/main" id="{A6D63AD0-276A-F4F0-D5F6-CC0ECDB4DEC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0003" b="10003"/>
          <a:stretch/>
        </p:blipFill>
        <p:spPr bwMode="auto">
          <a:xfrm>
            <a:off x="5333442" y="0"/>
            <a:ext cx="6858558" cy="6858000"/>
          </a:xfrm>
          <a:prstGeom prst="rect">
            <a:avLst/>
          </a:prstGeom>
          <a:gradFill>
            <a:gsLst>
              <a:gs pos="0">
                <a:srgbClr val="036169"/>
              </a:gs>
              <a:gs pos="100000">
                <a:schemeClr val="bg1">
                  <a:alpha val="0"/>
                </a:schemeClr>
              </a:gs>
            </a:gsLst>
            <a:lin ang="2700000" scaled="1"/>
          </a:gradFill>
        </p:spPr>
      </p:pic>
      <p:sp>
        <p:nvSpPr>
          <p:cNvPr id="6" name="Rectangle 5">
            <a:extLst>
              <a:ext uri="{FF2B5EF4-FFF2-40B4-BE49-F238E27FC236}">
                <a16:creationId xmlns:a16="http://schemas.microsoft.com/office/drawing/2014/main" id="{41226AF9-FE2A-0842-8FEB-8291DA61DC11}"/>
              </a:ext>
            </a:extLst>
          </p:cNvPr>
          <p:cNvSpPr/>
          <p:nvPr/>
        </p:nvSpPr>
        <p:spPr>
          <a:xfrm>
            <a:off x="-34047" y="3039762"/>
            <a:ext cx="12226047" cy="3818238"/>
          </a:xfrm>
          <a:prstGeom prst="rect">
            <a:avLst/>
          </a:prstGeom>
          <a:gradFill>
            <a:gsLst>
              <a:gs pos="0">
                <a:schemeClr val="accent1">
                  <a:lumMod val="5000"/>
                  <a:lumOff val="95000"/>
                  <a:alpha val="0"/>
                </a:schemeClr>
              </a:gs>
              <a:gs pos="100000">
                <a:srgbClr val="DAFBFE"/>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pic>
        <p:nvPicPr>
          <p:cNvPr id="8" name="Graphic 7">
            <a:extLst>
              <a:ext uri="{FF2B5EF4-FFF2-40B4-BE49-F238E27FC236}">
                <a16:creationId xmlns:a16="http://schemas.microsoft.com/office/drawing/2014/main" id="{A543C246-3591-C064-3DCB-19F3EF5450DA}"/>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206931" y="6381286"/>
            <a:ext cx="1153988" cy="223177"/>
          </a:xfrm>
          <a:prstGeom prst="rect">
            <a:avLst/>
          </a:prstGeom>
        </p:spPr>
      </p:pic>
      <p:sp>
        <p:nvSpPr>
          <p:cNvPr id="2" name="Title 1">
            <a:extLst>
              <a:ext uri="{FF2B5EF4-FFF2-40B4-BE49-F238E27FC236}">
                <a16:creationId xmlns:a16="http://schemas.microsoft.com/office/drawing/2014/main" id="{E4D1B571-1930-F34C-BBFD-7D0A08AA4F31}"/>
              </a:ext>
            </a:extLst>
          </p:cNvPr>
          <p:cNvSpPr>
            <a:spLocks noGrp="1"/>
          </p:cNvSpPr>
          <p:nvPr>
            <p:ph type="title"/>
          </p:nvPr>
        </p:nvSpPr>
        <p:spPr>
          <a:xfrm>
            <a:off x="838200" y="996025"/>
            <a:ext cx="4094527" cy="1325563"/>
          </a:xfrm>
        </p:spPr>
        <p:txBody>
          <a:bodyPr/>
          <a:lstStyle/>
          <a:p>
            <a:r>
              <a:rPr lang="en-US"/>
              <a:t>YOUR TAWAF STRATEGY</a:t>
            </a:r>
          </a:p>
        </p:txBody>
      </p:sp>
      <p:pic>
        <p:nvPicPr>
          <p:cNvPr id="9" name="Graphic 8">
            <a:extLst>
              <a:ext uri="{FF2B5EF4-FFF2-40B4-BE49-F238E27FC236}">
                <a16:creationId xmlns:a16="http://schemas.microsoft.com/office/drawing/2014/main" id="{F9E9D731-80AB-F4A6-3D34-9085810A61BC}"/>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38200" y="6356502"/>
            <a:ext cx="965102" cy="272746"/>
          </a:xfrm>
          <a:prstGeom prst="rect">
            <a:avLst/>
          </a:prstGeom>
        </p:spPr>
      </p:pic>
      <p:sp>
        <p:nvSpPr>
          <p:cNvPr id="10" name="Footer Placeholder 4">
            <a:extLst>
              <a:ext uri="{FF2B5EF4-FFF2-40B4-BE49-F238E27FC236}">
                <a16:creationId xmlns:a16="http://schemas.microsoft.com/office/drawing/2014/main" id="{04FFB9BA-3BB4-E4C7-E86C-84EC40FFCAD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2</a:t>
            </a:r>
            <a:endParaRPr lang="en-PK"/>
          </a:p>
        </p:txBody>
      </p:sp>
      <p:sp>
        <p:nvSpPr>
          <p:cNvPr id="7" name="Content Placeholder 2">
            <a:extLst>
              <a:ext uri="{FF2B5EF4-FFF2-40B4-BE49-F238E27FC236}">
                <a16:creationId xmlns:a16="http://schemas.microsoft.com/office/drawing/2014/main" id="{E42429DE-F904-9926-36A1-E0F8F0B65102}"/>
              </a:ext>
            </a:extLst>
          </p:cNvPr>
          <p:cNvSpPr txBox="1">
            <a:spLocks/>
          </p:cNvSpPr>
          <p:nvPr/>
        </p:nvSpPr>
        <p:spPr>
          <a:xfrm>
            <a:off x="838200" y="2963758"/>
            <a:ext cx="5425035" cy="1062271"/>
          </a:xfrm>
          <a:prstGeom prst="roundRect">
            <a:avLst>
              <a:gd name="adj" fmla="val 23701"/>
            </a:avLst>
          </a:prstGeom>
          <a:solidFill>
            <a:schemeClr val="bg1"/>
          </a:solidFill>
          <a:ln w="25400">
            <a:solidFill>
              <a:srgbClr val="D37784"/>
            </a:solidFill>
          </a:ln>
          <a:effectLst>
            <a:outerShdw blurRad="952500" dir="2700000" algn="tl" rotWithShape="0">
              <a:srgbClr val="036169">
                <a:alpha val="25000"/>
              </a:srgbClr>
            </a:outerShdw>
            <a:softEdge rad="0"/>
          </a:effectLst>
        </p:spPr>
        <p:txBody>
          <a:bodyPr vert="horz" wrap="square" lIns="1224000" tIns="288000" rIns="216000" bIns="288000" rtlCol="0" anchor="t"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000" dirty="0">
                <a:solidFill>
                  <a:srgbClr val="C44759"/>
                </a:solidFill>
              </a:rPr>
              <a:t>Write down your </a:t>
            </a:r>
            <a:r>
              <a:rPr lang="en-GB" sz="2000" dirty="0" err="1">
                <a:solidFill>
                  <a:srgbClr val="C44759"/>
                </a:solidFill>
              </a:rPr>
              <a:t>ṭawāf</a:t>
            </a:r>
            <a:r>
              <a:rPr lang="en-GB" sz="2000" dirty="0">
                <a:solidFill>
                  <a:srgbClr val="C44759"/>
                </a:solidFill>
              </a:rPr>
              <a:t> strategy</a:t>
            </a:r>
            <a:endParaRPr lang="en-US" sz="2000" dirty="0">
              <a:solidFill>
                <a:srgbClr val="C44759"/>
              </a:solidFill>
            </a:endParaRPr>
          </a:p>
        </p:txBody>
      </p:sp>
      <p:grpSp>
        <p:nvGrpSpPr>
          <p:cNvPr id="11" name="Group 10">
            <a:extLst>
              <a:ext uri="{FF2B5EF4-FFF2-40B4-BE49-F238E27FC236}">
                <a16:creationId xmlns:a16="http://schemas.microsoft.com/office/drawing/2014/main" id="{9789A3E9-6907-B08D-3B8E-DD8EBA3819D5}"/>
              </a:ext>
            </a:extLst>
          </p:cNvPr>
          <p:cNvGrpSpPr>
            <a:grpSpLocks noChangeAspect="1"/>
          </p:cNvGrpSpPr>
          <p:nvPr/>
        </p:nvGrpSpPr>
        <p:grpSpPr>
          <a:xfrm>
            <a:off x="1127069" y="3134893"/>
            <a:ext cx="720001" cy="720000"/>
            <a:chOff x="6114503" y="2124758"/>
            <a:chExt cx="881765" cy="881764"/>
          </a:xfrm>
        </p:grpSpPr>
        <p:sp>
          <p:nvSpPr>
            <p:cNvPr id="12" name="Oval 11">
              <a:extLst>
                <a:ext uri="{FF2B5EF4-FFF2-40B4-BE49-F238E27FC236}">
                  <a16:creationId xmlns:a16="http://schemas.microsoft.com/office/drawing/2014/main" id="{141C477A-F96D-985C-B95A-FD65220717B6}"/>
                </a:ext>
              </a:extLst>
            </p:cNvPr>
            <p:cNvSpPr/>
            <p:nvPr/>
          </p:nvSpPr>
          <p:spPr>
            <a:xfrm>
              <a:off x="6114503" y="2124758"/>
              <a:ext cx="881765" cy="881764"/>
            </a:xfrm>
            <a:prstGeom prst="ellipse">
              <a:avLst/>
            </a:prstGeom>
            <a:solidFill>
              <a:srgbClr val="C4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pic>
          <p:nvPicPr>
            <p:cNvPr id="13" name="Graphic 12">
              <a:extLst>
                <a:ext uri="{FF2B5EF4-FFF2-40B4-BE49-F238E27FC236}">
                  <a16:creationId xmlns:a16="http://schemas.microsoft.com/office/drawing/2014/main" id="{83E02B6E-E1C0-448E-9C36-23CBDFD2492B}"/>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6339385" y="2349640"/>
              <a:ext cx="432000" cy="432000"/>
            </a:xfrm>
            <a:prstGeom prst="rect">
              <a:avLst/>
            </a:prstGeom>
          </p:spPr>
        </p:pic>
      </p:grpSp>
      <p:sp>
        <p:nvSpPr>
          <p:cNvPr id="3" name="Content Placeholder 2">
            <a:extLst>
              <a:ext uri="{FF2B5EF4-FFF2-40B4-BE49-F238E27FC236}">
                <a16:creationId xmlns:a16="http://schemas.microsoft.com/office/drawing/2014/main" id="{7E3797E7-D6F7-BA55-60F5-894768D11011}"/>
              </a:ext>
            </a:extLst>
          </p:cNvPr>
          <p:cNvSpPr txBox="1">
            <a:spLocks/>
          </p:cNvSpPr>
          <p:nvPr/>
        </p:nvSpPr>
        <p:spPr>
          <a:xfrm rot="5400000">
            <a:off x="10211356" y="1641526"/>
            <a:ext cx="3592812"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a:solidFill>
                  <a:srgbClr val="036169"/>
                </a:solidFill>
              </a:rPr>
              <a:t>HOME AWAY FROM HOME</a:t>
            </a:r>
          </a:p>
        </p:txBody>
      </p:sp>
    </p:spTree>
    <p:extLst>
      <p:ext uri="{BB962C8B-B14F-4D97-AF65-F5344CB8AC3E}">
        <p14:creationId xmlns:p14="http://schemas.microsoft.com/office/powerpoint/2010/main" val="433123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7EF281-CA65-390B-C08D-443E31479892}"/>
            </a:ext>
          </a:extLst>
        </p:cNvPr>
        <p:cNvGrpSpPr/>
        <p:nvPr/>
      </p:nvGrpSpPr>
      <p:grpSpPr>
        <a:xfrm>
          <a:off x="0" y="0"/>
          <a:ext cx="0" cy="0"/>
          <a:chOff x="0" y="0"/>
          <a:chExt cx="0" cy="0"/>
        </a:xfrm>
      </p:grpSpPr>
      <p:pic>
        <p:nvPicPr>
          <p:cNvPr id="1026" name="Picture 2">
            <a:extLst>
              <a:ext uri="{FF2B5EF4-FFF2-40B4-BE49-F238E27FC236}">
                <a16:creationId xmlns:a16="http://schemas.microsoft.com/office/drawing/2014/main" id="{E63772D4-A97F-A551-00C0-DC8E67C6B2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9066" b="9066"/>
          <a:stretch/>
        </p:blipFill>
        <p:spPr bwMode="auto">
          <a:xfrm>
            <a:off x="7479957" y="0"/>
            <a:ext cx="4712043" cy="685800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A788AE54-A76D-C9BE-A3A7-867AE9D58454}"/>
              </a:ext>
            </a:extLst>
          </p:cNvPr>
          <p:cNvSpPr/>
          <p:nvPr/>
        </p:nvSpPr>
        <p:spPr>
          <a:xfrm>
            <a:off x="-34047" y="3039762"/>
            <a:ext cx="12226047" cy="3818238"/>
          </a:xfrm>
          <a:prstGeom prst="rect">
            <a:avLst/>
          </a:prstGeom>
          <a:gradFill>
            <a:gsLst>
              <a:gs pos="0">
                <a:schemeClr val="accent1">
                  <a:lumMod val="5000"/>
                  <a:lumOff val="95000"/>
                  <a:alpha val="0"/>
                </a:schemeClr>
              </a:gs>
              <a:gs pos="100000">
                <a:srgbClr val="DAFBFE"/>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1200"/>
          </a:p>
        </p:txBody>
      </p:sp>
      <p:sp>
        <p:nvSpPr>
          <p:cNvPr id="7" name="Rectangle 6">
            <a:extLst>
              <a:ext uri="{FF2B5EF4-FFF2-40B4-BE49-F238E27FC236}">
                <a16:creationId xmlns:a16="http://schemas.microsoft.com/office/drawing/2014/main" id="{88DED0EA-1312-25FF-C3E8-E8C9566B5AA3}"/>
              </a:ext>
            </a:extLst>
          </p:cNvPr>
          <p:cNvSpPr/>
          <p:nvPr/>
        </p:nvSpPr>
        <p:spPr>
          <a:xfrm>
            <a:off x="-34047" y="-51168"/>
            <a:ext cx="12226047" cy="3818238"/>
          </a:xfrm>
          <a:prstGeom prst="rect">
            <a:avLst/>
          </a:prstGeom>
          <a:gradFill>
            <a:gsLst>
              <a:gs pos="100000">
                <a:srgbClr val="036169">
                  <a:alpha val="0"/>
                </a:srgbClr>
              </a:gs>
              <a:gs pos="0">
                <a:srgbClr val="036169"/>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400000"/>
          </a:p>
        </p:txBody>
      </p:sp>
      <p:sp>
        <p:nvSpPr>
          <p:cNvPr id="3" name="Content Placeholder 2">
            <a:extLst>
              <a:ext uri="{FF2B5EF4-FFF2-40B4-BE49-F238E27FC236}">
                <a16:creationId xmlns:a16="http://schemas.microsoft.com/office/drawing/2014/main" id="{5B6BDC55-75B4-BF45-B5FE-05942012A0E3}"/>
              </a:ext>
            </a:extLst>
          </p:cNvPr>
          <p:cNvSpPr>
            <a:spLocks noGrp="1"/>
          </p:cNvSpPr>
          <p:nvPr>
            <p:ph idx="1"/>
          </p:nvPr>
        </p:nvSpPr>
        <p:spPr>
          <a:xfrm>
            <a:off x="838200" y="1535128"/>
            <a:ext cx="5975706" cy="2693567"/>
          </a:xfrm>
          <a:prstGeom prst="roundRect">
            <a:avLst>
              <a:gd name="adj" fmla="val 10383"/>
            </a:avLst>
          </a:prstGeom>
          <a:solidFill>
            <a:schemeClr val="bg1"/>
          </a:solidFill>
          <a:ln>
            <a:noFill/>
          </a:ln>
          <a:effectLst>
            <a:outerShdw blurRad="952500" dir="2700000" algn="tl" rotWithShape="0">
              <a:srgbClr val="036169">
                <a:alpha val="25000"/>
              </a:srgbClr>
            </a:outerShdw>
            <a:softEdge rad="0"/>
          </a:effectLst>
        </p:spPr>
        <p:txBody>
          <a:bodyPr wrap="square" lIns="360000" tIns="180000" rIns="360000" bIns="216000" anchor="ctr" anchorCtr="0">
            <a:spAutoFit/>
          </a:bodyPr>
          <a:lstStyle/>
          <a:p>
            <a:pPr marL="0" indent="0" algn="ctr">
              <a:lnSpc>
                <a:spcPct val="120000"/>
              </a:lnSpc>
              <a:buNone/>
            </a:pPr>
            <a:r>
              <a:rPr lang="en-US" sz="2000" dirty="0"/>
              <a:t>After finishing </a:t>
            </a:r>
            <a:r>
              <a:rPr lang="en-US" sz="2000" dirty="0" err="1"/>
              <a:t>ṭawāf</a:t>
            </a:r>
            <a:r>
              <a:rPr lang="en-US" sz="2000" dirty="0"/>
              <a:t>, the Prophet </a:t>
            </a:r>
            <a:r>
              <a:rPr lang="en-US" sz="2000" dirty="0">
                <a:latin typeface="KFGQPC Arabic Symbols 01" panose="02000000000000000000" pitchFamily="2" charset="2"/>
              </a:rPr>
              <a:t>g</a:t>
            </a:r>
            <a:r>
              <a:rPr lang="en-US" sz="2000" dirty="0"/>
              <a:t> went to </a:t>
            </a:r>
            <a:r>
              <a:rPr lang="en-US" sz="2000" dirty="0" err="1"/>
              <a:t>Maqām</a:t>
            </a:r>
            <a:r>
              <a:rPr lang="en-US" sz="2000" dirty="0"/>
              <a:t> </a:t>
            </a:r>
            <a:r>
              <a:rPr lang="en-US" sz="2000" dirty="0" err="1"/>
              <a:t>Ibrāhīm</a:t>
            </a:r>
            <a:r>
              <a:rPr lang="en-US" sz="2000" dirty="0"/>
              <a:t>, reciting: </a:t>
            </a:r>
          </a:p>
          <a:p>
            <a:pPr marL="0" indent="0" algn="ctr">
              <a:lnSpc>
                <a:spcPct val="120000"/>
              </a:lnSpc>
              <a:buNone/>
            </a:pPr>
            <a:r>
              <a:rPr lang="ar-AE" dirty="0">
                <a:solidFill>
                  <a:srgbClr val="036169"/>
                </a:solidFill>
                <a:latin typeface="KFGQP_ Uthman_Taha_Naskh" panose="02000000000000000000" pitchFamily="2" charset="-78"/>
                <a:cs typeface="KFGQP_ Uthman_Taha_Naskh" panose="02000000000000000000" pitchFamily="2" charset="-78"/>
              </a:rPr>
              <a:t>وَاتَّخِذُوا مِن مَّقَامِ إِبْرَاهِيمَ مُصَلًّى</a:t>
            </a:r>
          </a:p>
          <a:p>
            <a:pPr marL="0" indent="0" algn="ctr">
              <a:lnSpc>
                <a:spcPct val="120000"/>
              </a:lnSpc>
              <a:buNone/>
            </a:pPr>
            <a:r>
              <a:rPr lang="en-US" sz="2000" dirty="0"/>
              <a:t>“…Take the standing-place of </a:t>
            </a:r>
            <a:r>
              <a:rPr lang="en-US" sz="2000" dirty="0" err="1"/>
              <a:t>Ibrāhīm</a:t>
            </a:r>
            <a:r>
              <a:rPr lang="en-US" sz="2000" dirty="0"/>
              <a:t> as a site of prayer…” </a:t>
            </a:r>
            <a:r>
              <a:rPr lang="en-US" sz="1600" dirty="0">
                <a:solidFill>
                  <a:srgbClr val="036169"/>
                </a:solidFill>
              </a:rPr>
              <a:t>(2:125).</a:t>
            </a:r>
            <a:endParaRPr lang="en-US" sz="2000" dirty="0">
              <a:solidFill>
                <a:srgbClr val="036169"/>
              </a:solidFill>
            </a:endParaRPr>
          </a:p>
        </p:txBody>
      </p:sp>
      <p:sp>
        <p:nvSpPr>
          <p:cNvPr id="6" name="Content Placeholder 2">
            <a:extLst>
              <a:ext uri="{FF2B5EF4-FFF2-40B4-BE49-F238E27FC236}">
                <a16:creationId xmlns:a16="http://schemas.microsoft.com/office/drawing/2014/main" id="{873CE0A2-6138-70AA-A212-BAB60F1A5D5B}"/>
              </a:ext>
            </a:extLst>
          </p:cNvPr>
          <p:cNvSpPr txBox="1">
            <a:spLocks/>
          </p:cNvSpPr>
          <p:nvPr/>
        </p:nvSpPr>
        <p:spPr>
          <a:xfrm>
            <a:off x="838202" y="4426863"/>
            <a:ext cx="10515598" cy="1378562"/>
          </a:xfrm>
          <a:prstGeom prst="rect">
            <a:avLst/>
          </a:prstGeom>
        </p:spPr>
        <p:txBody>
          <a:bodyPr vert="horz" lIns="91440" tIns="45720" rIns="91440" bIns="45720" rtlCol="0">
            <a:norm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buFont typeface="+mj-lt"/>
              <a:buAutoNum type="arabicPeriod"/>
            </a:pPr>
            <a:r>
              <a:rPr lang="en-GB" sz="2000" dirty="0"/>
              <a:t>Connection to </a:t>
            </a:r>
            <a:r>
              <a:rPr lang="en-GB" sz="2000" dirty="0" err="1"/>
              <a:t>Ibrāhīm</a:t>
            </a:r>
            <a:r>
              <a:rPr lang="en-GB" sz="2000" dirty="0"/>
              <a:t> </a:t>
            </a:r>
            <a:r>
              <a:rPr lang="en-GB" sz="2000" dirty="0">
                <a:latin typeface="KFGQPC Arabic Symbols 01" panose="02000000000000000000" pitchFamily="2" charset="2"/>
              </a:rPr>
              <a:t>m</a:t>
            </a:r>
          </a:p>
          <a:p>
            <a:pPr marL="457200" indent="-457200">
              <a:buFont typeface="+mj-lt"/>
              <a:buAutoNum type="arabicPeriod"/>
            </a:pPr>
            <a:r>
              <a:rPr lang="en-GB" sz="2000" dirty="0"/>
              <a:t>Reflect &amp; Reform. What will you do?</a:t>
            </a:r>
          </a:p>
          <a:p>
            <a:pPr marL="457200" indent="-457200">
              <a:buFont typeface="+mj-lt"/>
              <a:buAutoNum type="arabicPeriod"/>
            </a:pPr>
            <a:r>
              <a:rPr lang="en-GB" sz="2000" dirty="0" err="1"/>
              <a:t>Sūrah</a:t>
            </a:r>
            <a:r>
              <a:rPr lang="en-GB" sz="2000" dirty="0"/>
              <a:t> al-</a:t>
            </a:r>
            <a:r>
              <a:rPr lang="en-GB" sz="2000" dirty="0" err="1"/>
              <a:t>Ikhlāṣ</a:t>
            </a:r>
            <a:r>
              <a:rPr lang="en-GB" sz="2000" dirty="0"/>
              <a:t> &amp; </a:t>
            </a:r>
            <a:r>
              <a:rPr lang="en-GB" sz="2000" dirty="0" err="1"/>
              <a:t>Sūrah</a:t>
            </a:r>
            <a:r>
              <a:rPr lang="en-GB" sz="2000" dirty="0"/>
              <a:t> al-</a:t>
            </a:r>
            <a:r>
              <a:rPr lang="en-GB" sz="2000" dirty="0" err="1"/>
              <a:t>Kāfirūn</a:t>
            </a:r>
            <a:r>
              <a:rPr lang="en-GB" sz="2000" dirty="0"/>
              <a:t> - Why?</a:t>
            </a:r>
          </a:p>
        </p:txBody>
      </p:sp>
      <p:sp>
        <p:nvSpPr>
          <p:cNvPr id="2" name="Title 1">
            <a:extLst>
              <a:ext uri="{FF2B5EF4-FFF2-40B4-BE49-F238E27FC236}">
                <a16:creationId xmlns:a16="http://schemas.microsoft.com/office/drawing/2014/main" id="{A7A6C361-F662-866A-C96D-538A0A9BFA65}"/>
              </a:ext>
            </a:extLst>
          </p:cNvPr>
          <p:cNvSpPr>
            <a:spLocks noGrp="1"/>
          </p:cNvSpPr>
          <p:nvPr>
            <p:ph type="title"/>
          </p:nvPr>
        </p:nvSpPr>
        <p:spPr/>
        <p:txBody>
          <a:bodyPr>
            <a:normAutofit fontScale="90000"/>
          </a:bodyPr>
          <a:lstStyle/>
          <a:p>
            <a:r>
              <a:rPr lang="en-GB" sz="4800">
                <a:solidFill>
                  <a:schemeClr val="bg1"/>
                </a:solidFill>
              </a:rPr>
              <a:t>TWO </a:t>
            </a:r>
            <a:r>
              <a:rPr lang="en-GB" sz="4800" err="1">
                <a:solidFill>
                  <a:schemeClr val="bg1"/>
                </a:solidFill>
              </a:rPr>
              <a:t>RAKʿAH</a:t>
            </a:r>
            <a:r>
              <a:rPr lang="en-GB" sz="4800">
                <a:solidFill>
                  <a:schemeClr val="bg1"/>
                </a:solidFill>
              </a:rPr>
              <a:t> OF TAWAF &amp; MAQAM IBRAHIM</a:t>
            </a:r>
          </a:p>
        </p:txBody>
      </p:sp>
      <p:pic>
        <p:nvPicPr>
          <p:cNvPr id="10" name="Graphic 9">
            <a:extLst>
              <a:ext uri="{FF2B5EF4-FFF2-40B4-BE49-F238E27FC236}">
                <a16:creationId xmlns:a16="http://schemas.microsoft.com/office/drawing/2014/main" id="{DEFB7C98-3FB7-5B92-B126-09D96EF096C8}"/>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206931" y="6381286"/>
            <a:ext cx="1153988" cy="223177"/>
          </a:xfrm>
          <a:prstGeom prst="rect">
            <a:avLst/>
          </a:prstGeom>
        </p:spPr>
      </p:pic>
      <p:pic>
        <p:nvPicPr>
          <p:cNvPr id="12" name="Graphic 11">
            <a:extLst>
              <a:ext uri="{FF2B5EF4-FFF2-40B4-BE49-F238E27FC236}">
                <a16:creationId xmlns:a16="http://schemas.microsoft.com/office/drawing/2014/main" id="{59562B9E-3B0E-2E87-4680-43CD7C490757}"/>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38200" y="6356502"/>
            <a:ext cx="965102" cy="272746"/>
          </a:xfrm>
          <a:prstGeom prst="rect">
            <a:avLst/>
          </a:prstGeom>
        </p:spPr>
      </p:pic>
      <p:sp>
        <p:nvSpPr>
          <p:cNvPr id="14" name="Content Placeholder 2">
            <a:extLst>
              <a:ext uri="{FF2B5EF4-FFF2-40B4-BE49-F238E27FC236}">
                <a16:creationId xmlns:a16="http://schemas.microsoft.com/office/drawing/2014/main" id="{A87F8860-94E8-2499-F680-0FB8367D4749}"/>
              </a:ext>
            </a:extLst>
          </p:cNvPr>
          <p:cNvSpPr txBox="1">
            <a:spLocks/>
          </p:cNvSpPr>
          <p:nvPr/>
        </p:nvSpPr>
        <p:spPr>
          <a:xfrm rot="5400000">
            <a:off x="10211356" y="1641526"/>
            <a:ext cx="3592812"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a:solidFill>
                  <a:srgbClr val="036169"/>
                </a:solidFill>
              </a:rPr>
              <a:t>HOME AWAY FROM HOME</a:t>
            </a:r>
          </a:p>
        </p:txBody>
      </p:sp>
      <p:sp>
        <p:nvSpPr>
          <p:cNvPr id="15" name="Footer Placeholder 4">
            <a:extLst>
              <a:ext uri="{FF2B5EF4-FFF2-40B4-BE49-F238E27FC236}">
                <a16:creationId xmlns:a16="http://schemas.microsoft.com/office/drawing/2014/main" id="{6A7827BC-D4D0-D669-722A-7AAF00C53A1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2</a:t>
            </a:r>
            <a:endParaRPr lang="en-PK"/>
          </a:p>
        </p:txBody>
      </p:sp>
      <p:grpSp>
        <p:nvGrpSpPr>
          <p:cNvPr id="4" name="Group 3">
            <a:extLst>
              <a:ext uri="{FF2B5EF4-FFF2-40B4-BE49-F238E27FC236}">
                <a16:creationId xmlns:a16="http://schemas.microsoft.com/office/drawing/2014/main" id="{B61F9800-1A03-6920-CCB4-A875F975597A}"/>
              </a:ext>
            </a:extLst>
          </p:cNvPr>
          <p:cNvGrpSpPr/>
          <p:nvPr/>
        </p:nvGrpSpPr>
        <p:grpSpPr>
          <a:xfrm>
            <a:off x="6287833" y="3805363"/>
            <a:ext cx="756000" cy="755999"/>
            <a:chOff x="6096000" y="5468115"/>
            <a:chExt cx="756000" cy="755999"/>
          </a:xfrm>
        </p:grpSpPr>
        <p:grpSp>
          <p:nvGrpSpPr>
            <p:cNvPr id="5" name="Group 4">
              <a:extLst>
                <a:ext uri="{FF2B5EF4-FFF2-40B4-BE49-F238E27FC236}">
                  <a16:creationId xmlns:a16="http://schemas.microsoft.com/office/drawing/2014/main" id="{92E3336D-E4BA-D6A2-82B6-509D07561AB5}"/>
                </a:ext>
              </a:extLst>
            </p:cNvPr>
            <p:cNvGrpSpPr/>
            <p:nvPr/>
          </p:nvGrpSpPr>
          <p:grpSpPr>
            <a:xfrm>
              <a:off x="6096000" y="5468115"/>
              <a:ext cx="756000" cy="755999"/>
              <a:chOff x="6096000" y="5468115"/>
              <a:chExt cx="756000" cy="755999"/>
            </a:xfrm>
          </p:grpSpPr>
          <p:sp>
            <p:nvSpPr>
              <p:cNvPr id="9" name="Oval 8">
                <a:extLst>
                  <a:ext uri="{FF2B5EF4-FFF2-40B4-BE49-F238E27FC236}">
                    <a16:creationId xmlns:a16="http://schemas.microsoft.com/office/drawing/2014/main" id="{20BD9408-6E90-DBC9-CDDE-7C9DE7B242BC}"/>
                  </a:ext>
                </a:extLst>
              </p:cNvPr>
              <p:cNvSpPr/>
              <p:nvPr/>
            </p:nvSpPr>
            <p:spPr>
              <a:xfrm>
                <a:off x="6096000" y="5468115"/>
                <a:ext cx="756000" cy="755999"/>
              </a:xfrm>
              <a:prstGeom prst="ellipse">
                <a:avLst/>
              </a:prstGeom>
              <a:solidFill>
                <a:srgbClr val="C4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pic>
            <p:nvPicPr>
              <p:cNvPr id="13" name="Graphic 12">
                <a:extLst>
                  <a:ext uri="{FF2B5EF4-FFF2-40B4-BE49-F238E27FC236}">
                    <a16:creationId xmlns:a16="http://schemas.microsoft.com/office/drawing/2014/main" id="{AC6CC877-1607-F600-6C73-1C89652EB57D}"/>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6281558" y="5647879"/>
                <a:ext cx="450129" cy="421397"/>
              </a:xfrm>
              <a:prstGeom prst="rect">
                <a:avLst/>
              </a:prstGeom>
            </p:spPr>
          </p:pic>
        </p:grpSp>
        <p:sp>
          <p:nvSpPr>
            <p:cNvPr id="8" name="TextBox 7">
              <a:extLst>
                <a:ext uri="{FF2B5EF4-FFF2-40B4-BE49-F238E27FC236}">
                  <a16:creationId xmlns:a16="http://schemas.microsoft.com/office/drawing/2014/main" id="{037C84E7-3BDF-5EEC-F5A2-802A416E80A7}"/>
                </a:ext>
              </a:extLst>
            </p:cNvPr>
            <p:cNvSpPr txBox="1"/>
            <p:nvPr/>
          </p:nvSpPr>
          <p:spPr>
            <a:xfrm>
              <a:off x="6110257" y="5554257"/>
              <a:ext cx="365522" cy="307777"/>
            </a:xfrm>
            <a:prstGeom prst="rect">
              <a:avLst/>
            </a:prstGeom>
            <a:noFill/>
          </p:spPr>
          <p:txBody>
            <a:bodyPr wrap="square">
              <a:spAutoFit/>
            </a:bodyPr>
            <a:lstStyle/>
            <a:p>
              <a:r>
                <a:rPr lang="en-US" sz="1400">
                  <a:solidFill>
                    <a:schemeClr val="bg1"/>
                  </a:solidFill>
                  <a:latin typeface="KFGQPC Arabic Symbols 01" panose="02000000000000000000" pitchFamily="2" charset="2"/>
                </a:rPr>
                <a:t>g</a:t>
              </a:r>
              <a:endParaRPr lang="en-PK" sz="1400">
                <a:solidFill>
                  <a:schemeClr val="bg1"/>
                </a:solidFill>
              </a:endParaRPr>
            </a:p>
          </p:txBody>
        </p:sp>
      </p:grpSp>
    </p:spTree>
    <p:extLst>
      <p:ext uri="{BB962C8B-B14F-4D97-AF65-F5344CB8AC3E}">
        <p14:creationId xmlns:p14="http://schemas.microsoft.com/office/powerpoint/2010/main" val="679676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6"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4E716560-6588-5155-2611-99D369BA5803}"/>
              </a:ext>
            </a:extLst>
          </p:cNvPr>
          <p:cNvSpPr txBox="1">
            <a:spLocks/>
          </p:cNvSpPr>
          <p:nvPr/>
        </p:nvSpPr>
        <p:spPr>
          <a:xfrm>
            <a:off x="2237929" y="5105169"/>
            <a:ext cx="7786288" cy="1062271"/>
          </a:xfrm>
          <a:prstGeom prst="roundRect">
            <a:avLst>
              <a:gd name="adj" fmla="val 23701"/>
            </a:avLst>
          </a:prstGeom>
          <a:solidFill>
            <a:schemeClr val="bg1"/>
          </a:solidFill>
          <a:ln w="25400">
            <a:solidFill>
              <a:srgbClr val="D37784"/>
            </a:solidFill>
          </a:ln>
          <a:effectLst>
            <a:outerShdw blurRad="952500" dir="2700000" algn="tl" rotWithShape="0">
              <a:srgbClr val="036169">
                <a:alpha val="25000"/>
              </a:srgbClr>
            </a:outerShdw>
            <a:softEdge rad="0"/>
          </a:effectLst>
        </p:spPr>
        <p:txBody>
          <a:bodyPr vert="horz" wrap="square" lIns="1224000" tIns="288000" rIns="216000" bIns="288000" rtlCol="0" anchor="t"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000">
                <a:solidFill>
                  <a:srgbClr val="C44759"/>
                </a:solidFill>
              </a:rPr>
              <a:t>Brainstorm all the lessons you can take from the story. </a:t>
            </a:r>
          </a:p>
        </p:txBody>
      </p:sp>
      <p:grpSp>
        <p:nvGrpSpPr>
          <p:cNvPr id="10" name="Group 9">
            <a:extLst>
              <a:ext uri="{FF2B5EF4-FFF2-40B4-BE49-F238E27FC236}">
                <a16:creationId xmlns:a16="http://schemas.microsoft.com/office/drawing/2014/main" id="{28B36FE7-8C76-69E2-B02D-11678E407F15}"/>
              </a:ext>
            </a:extLst>
          </p:cNvPr>
          <p:cNvGrpSpPr/>
          <p:nvPr/>
        </p:nvGrpSpPr>
        <p:grpSpPr>
          <a:xfrm>
            <a:off x="2526796" y="5276304"/>
            <a:ext cx="720000" cy="720000"/>
            <a:chOff x="6114503" y="2124758"/>
            <a:chExt cx="881765" cy="881764"/>
          </a:xfrm>
        </p:grpSpPr>
        <p:sp>
          <p:nvSpPr>
            <p:cNvPr id="11" name="Oval 10">
              <a:extLst>
                <a:ext uri="{FF2B5EF4-FFF2-40B4-BE49-F238E27FC236}">
                  <a16:creationId xmlns:a16="http://schemas.microsoft.com/office/drawing/2014/main" id="{BCD0F1E9-ADD5-3B2F-8C87-702FC9ACB307}"/>
                </a:ext>
              </a:extLst>
            </p:cNvPr>
            <p:cNvSpPr/>
            <p:nvPr/>
          </p:nvSpPr>
          <p:spPr>
            <a:xfrm>
              <a:off x="6114503" y="2124758"/>
              <a:ext cx="881765" cy="881764"/>
            </a:xfrm>
            <a:prstGeom prst="ellipse">
              <a:avLst/>
            </a:prstGeom>
            <a:solidFill>
              <a:srgbClr val="C4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pic>
          <p:nvPicPr>
            <p:cNvPr id="12" name="Graphic 11">
              <a:extLst>
                <a:ext uri="{FF2B5EF4-FFF2-40B4-BE49-F238E27FC236}">
                  <a16:creationId xmlns:a16="http://schemas.microsoft.com/office/drawing/2014/main" id="{86A79CCD-B091-A395-0E15-5BF2CBF3501E}"/>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6339385" y="2349640"/>
              <a:ext cx="432000" cy="431999"/>
            </a:xfrm>
            <a:prstGeom prst="rect">
              <a:avLst/>
            </a:prstGeom>
          </p:spPr>
        </p:pic>
      </p:grpSp>
      <p:sp>
        <p:nvSpPr>
          <p:cNvPr id="3" name="Footer Placeholder 2">
            <a:extLst>
              <a:ext uri="{FF2B5EF4-FFF2-40B4-BE49-F238E27FC236}">
                <a16:creationId xmlns:a16="http://schemas.microsoft.com/office/drawing/2014/main" id="{BD46051C-9470-AD8A-8F2C-FA61B3B1B6DD}"/>
              </a:ext>
            </a:extLst>
          </p:cNvPr>
          <p:cNvSpPr>
            <a:spLocks noGrp="1"/>
          </p:cNvSpPr>
          <p:nvPr>
            <p:ph type="ftr" sz="quarter" idx="3"/>
          </p:nvPr>
        </p:nvSpPr>
        <p:spPr/>
        <p:txBody>
          <a:bodyPr/>
          <a:lstStyle/>
          <a:p>
            <a:r>
              <a:rPr lang="en-US"/>
              <a:t>SESSION 2</a:t>
            </a:r>
            <a:endParaRPr lang="en-PK"/>
          </a:p>
        </p:txBody>
      </p:sp>
      <p:sp>
        <p:nvSpPr>
          <p:cNvPr id="15" name="Title 1">
            <a:extLst>
              <a:ext uri="{FF2B5EF4-FFF2-40B4-BE49-F238E27FC236}">
                <a16:creationId xmlns:a16="http://schemas.microsoft.com/office/drawing/2014/main" id="{5A5FC731-0ED7-303F-7ECD-2B4D68D28CC3}"/>
              </a:ext>
            </a:extLst>
          </p:cNvPr>
          <p:cNvSpPr>
            <a:spLocks noGrp="1"/>
          </p:cNvSpPr>
          <p:nvPr>
            <p:ph type="title"/>
          </p:nvPr>
        </p:nvSpPr>
        <p:spPr>
          <a:xfrm rot="16200000">
            <a:off x="-1372986" y="2739034"/>
            <a:ext cx="5741309" cy="1383348"/>
          </a:xfrm>
        </p:spPr>
        <p:txBody>
          <a:bodyPr>
            <a:normAutofit/>
          </a:bodyPr>
          <a:lstStyle/>
          <a:p>
            <a:pPr algn="r"/>
            <a:r>
              <a:rPr lang="en-GB" dirty="0"/>
              <a:t>STORY OF HAJJ = </a:t>
            </a:r>
            <a:br>
              <a:rPr lang="en-GB" dirty="0"/>
            </a:br>
            <a:r>
              <a:rPr lang="en-GB" dirty="0"/>
              <a:t>STORY OF IBRĀHĪM </a:t>
            </a:r>
            <a:r>
              <a:rPr lang="en-GB" dirty="0">
                <a:latin typeface="KFGQPC Arabic Symbols 01" panose="02000000000000000000" pitchFamily="2" charset="2"/>
              </a:rPr>
              <a:t>n</a:t>
            </a:r>
          </a:p>
        </p:txBody>
      </p:sp>
      <p:sp>
        <p:nvSpPr>
          <p:cNvPr id="16" name="Content Placeholder 2">
            <a:extLst>
              <a:ext uri="{FF2B5EF4-FFF2-40B4-BE49-F238E27FC236}">
                <a16:creationId xmlns:a16="http://schemas.microsoft.com/office/drawing/2014/main" id="{C3A3EEC5-9F7D-DE05-E49C-777129BD74D5}"/>
              </a:ext>
            </a:extLst>
          </p:cNvPr>
          <p:cNvSpPr txBox="1">
            <a:spLocks/>
          </p:cNvSpPr>
          <p:nvPr/>
        </p:nvSpPr>
        <p:spPr>
          <a:xfrm rot="5400000">
            <a:off x="10211356" y="1641526"/>
            <a:ext cx="3592812"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a:solidFill>
                  <a:srgbClr val="036169"/>
                </a:solidFill>
              </a:rPr>
              <a:t>HOME AWAY FROM HOME</a:t>
            </a:r>
          </a:p>
        </p:txBody>
      </p:sp>
      <p:pic>
        <p:nvPicPr>
          <p:cNvPr id="4" name="YTDown.com_YouTube_The-GREATEST-story-of-Hajj-in-Cinematic-_Media_vbiLIrlfeFI_001_1080p.mp4">
            <a:hlinkClick r:id="" action="ppaction://media"/>
            <a:extLst>
              <a:ext uri="{FF2B5EF4-FFF2-40B4-BE49-F238E27FC236}">
                <a16:creationId xmlns:a16="http://schemas.microsoft.com/office/drawing/2014/main" id="{6FC64DE6-7144-3ED0-2DFB-F2A4D5C3D970}"/>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2237928" y="556638"/>
            <a:ext cx="7786288" cy="4399252"/>
          </a:xfrm>
          <a:prstGeom prst="roundRect">
            <a:avLst>
              <a:gd name="adj" fmla="val 5556"/>
            </a:avLst>
          </a:prstGeom>
          <a:solidFill>
            <a:srgbClr val="FFFFFF">
              <a:shade val="85000"/>
            </a:srgbClr>
          </a:solidFill>
          <a:ln>
            <a:noFill/>
          </a:ln>
          <a:effectLst/>
        </p:spPr>
      </p:pic>
    </p:spTree>
    <p:extLst>
      <p:ext uri="{BB962C8B-B14F-4D97-AF65-F5344CB8AC3E}">
        <p14:creationId xmlns:p14="http://schemas.microsoft.com/office/powerpoint/2010/main" val="3941072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mediacall" presetSubtype="0" fill="hold" nodeType="withEffect">
                                  <p:stCondLst>
                                    <p:cond delay="0"/>
                                  </p:stCondLst>
                                  <p:childTnLst>
                                    <p:cmd type="call" cmd="playFrom(0.0)">
                                      <p:cBhvr>
                                        <p:cTn id="8" dur="265496" fill="hold"/>
                                        <p:tgtEl>
                                          <p:spTgt spid="4"/>
                                        </p:tgtEl>
                                      </p:cBhvr>
                                    </p:cmd>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4"/>
                </p:tgtEl>
              </p:cMediaNode>
            </p:video>
            <p:seq concurrent="1" nextAc="seek">
              <p:cTn id="16" restart="whenNotActive" fill="hold" evtFilter="cancelBubble" nodeType="interactiveSeq">
                <p:stCondLst>
                  <p:cond evt="onClick" delay="0">
                    <p:tgtEl>
                      <p:spTgt spid="4"/>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4"/>
                                        </p:tgtEl>
                                      </p:cBhvr>
                                    </p:cmd>
                                  </p:childTnLst>
                                </p:cTn>
                              </p:par>
                            </p:childTnLst>
                          </p:cTn>
                        </p:par>
                      </p:childTnLst>
                    </p:cTn>
                  </p:par>
                </p:childTnLst>
              </p:cTn>
              <p:nextCondLst>
                <p:cond evt="onClick" delay="0">
                  <p:tgtEl>
                    <p:spTgt spid="4"/>
                  </p:tgtEl>
                </p:cond>
              </p:nextCondLst>
            </p:seq>
          </p:childTnLst>
        </p:cTn>
      </p:par>
    </p:tnLst>
    <p:bldLst>
      <p:bldP spid="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47248F-5DD2-5DE2-D84D-23402E88E806}"/>
            </a:ext>
          </a:extLst>
        </p:cNvPr>
        <p:cNvGrpSpPr/>
        <p:nvPr/>
      </p:nvGrpSpPr>
      <p:grpSpPr>
        <a:xfrm>
          <a:off x="0" y="0"/>
          <a:ext cx="0" cy="0"/>
          <a:chOff x="0" y="0"/>
          <a:chExt cx="0" cy="0"/>
        </a:xfrm>
      </p:grpSpPr>
      <p:pic>
        <p:nvPicPr>
          <p:cNvPr id="1026" name="Picture 2">
            <a:extLst>
              <a:ext uri="{FF2B5EF4-FFF2-40B4-BE49-F238E27FC236}">
                <a16:creationId xmlns:a16="http://schemas.microsoft.com/office/drawing/2014/main" id="{A9D4D4EE-1EC8-27ED-343C-07408D3263A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5589" r="38659"/>
          <a:stretch/>
        </p:blipFill>
        <p:spPr bwMode="auto">
          <a:xfrm>
            <a:off x="7479957" y="0"/>
            <a:ext cx="4712043" cy="685800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6FBEDB50-371D-FB1E-C16E-E2308D0795FA}"/>
              </a:ext>
            </a:extLst>
          </p:cNvPr>
          <p:cNvSpPr/>
          <p:nvPr/>
        </p:nvSpPr>
        <p:spPr>
          <a:xfrm>
            <a:off x="-34047" y="3039762"/>
            <a:ext cx="12226047" cy="3818238"/>
          </a:xfrm>
          <a:prstGeom prst="rect">
            <a:avLst/>
          </a:prstGeom>
          <a:gradFill>
            <a:gsLst>
              <a:gs pos="0">
                <a:schemeClr val="accent1">
                  <a:lumMod val="5000"/>
                  <a:lumOff val="95000"/>
                  <a:alpha val="0"/>
                </a:schemeClr>
              </a:gs>
              <a:gs pos="100000">
                <a:srgbClr val="DAFBFE"/>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1200"/>
          </a:p>
        </p:txBody>
      </p:sp>
      <p:sp>
        <p:nvSpPr>
          <p:cNvPr id="7" name="Rectangle 6">
            <a:extLst>
              <a:ext uri="{FF2B5EF4-FFF2-40B4-BE49-F238E27FC236}">
                <a16:creationId xmlns:a16="http://schemas.microsoft.com/office/drawing/2014/main" id="{4E0AA37C-BB08-3AF5-4231-D583FE5270B5}"/>
              </a:ext>
            </a:extLst>
          </p:cNvPr>
          <p:cNvSpPr/>
          <p:nvPr/>
        </p:nvSpPr>
        <p:spPr>
          <a:xfrm>
            <a:off x="-34047" y="-51168"/>
            <a:ext cx="12226047" cy="3818238"/>
          </a:xfrm>
          <a:prstGeom prst="rect">
            <a:avLst/>
          </a:prstGeom>
          <a:gradFill>
            <a:gsLst>
              <a:gs pos="100000">
                <a:srgbClr val="036169">
                  <a:alpha val="0"/>
                </a:srgbClr>
              </a:gs>
              <a:gs pos="0">
                <a:srgbClr val="036169"/>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400000"/>
          </a:p>
        </p:txBody>
      </p:sp>
      <p:sp>
        <p:nvSpPr>
          <p:cNvPr id="3" name="Content Placeholder 2">
            <a:extLst>
              <a:ext uri="{FF2B5EF4-FFF2-40B4-BE49-F238E27FC236}">
                <a16:creationId xmlns:a16="http://schemas.microsoft.com/office/drawing/2014/main" id="{86836D14-453B-B553-DA69-7E94438D0FF3}"/>
              </a:ext>
            </a:extLst>
          </p:cNvPr>
          <p:cNvSpPr>
            <a:spLocks noGrp="1"/>
          </p:cNvSpPr>
          <p:nvPr>
            <p:ph idx="1"/>
          </p:nvPr>
        </p:nvSpPr>
        <p:spPr>
          <a:xfrm>
            <a:off x="838200" y="1530420"/>
            <a:ext cx="5975706" cy="2344051"/>
          </a:xfrm>
          <a:prstGeom prst="roundRect">
            <a:avLst>
              <a:gd name="adj" fmla="val 10383"/>
            </a:avLst>
          </a:prstGeom>
          <a:solidFill>
            <a:schemeClr val="bg1"/>
          </a:solidFill>
          <a:ln>
            <a:noFill/>
          </a:ln>
          <a:effectLst>
            <a:outerShdw blurRad="952500" dir="2700000" algn="tl" rotWithShape="0">
              <a:srgbClr val="036169">
                <a:alpha val="25000"/>
              </a:srgbClr>
            </a:outerShdw>
            <a:softEdge rad="0"/>
          </a:effectLst>
        </p:spPr>
        <p:txBody>
          <a:bodyPr wrap="square" lIns="360000" tIns="180000" rIns="360000" bIns="216000" anchor="ctr" anchorCtr="0">
            <a:spAutoFit/>
          </a:bodyPr>
          <a:lstStyle/>
          <a:p>
            <a:pPr marL="0" indent="0" algn="ctr">
              <a:lnSpc>
                <a:spcPct val="120000"/>
              </a:lnSpc>
              <a:buNone/>
            </a:pPr>
            <a:r>
              <a:rPr lang="en-US" sz="2000" dirty="0"/>
              <a:t>After the two </a:t>
            </a:r>
            <a:r>
              <a:rPr lang="en-US" sz="2000" dirty="0" err="1"/>
              <a:t>rakʿahs</a:t>
            </a:r>
            <a:r>
              <a:rPr lang="en-US" sz="2000" dirty="0"/>
              <a:t> of </a:t>
            </a:r>
            <a:r>
              <a:rPr lang="en-US" sz="2000" dirty="0" err="1"/>
              <a:t>ṭawāf</a:t>
            </a:r>
            <a:r>
              <a:rPr lang="en-US" sz="2000" dirty="0"/>
              <a:t>, the Prophet</a:t>
            </a:r>
            <a:r>
              <a:rPr lang="en-US" sz="2000" dirty="0">
                <a:latin typeface="KFGQPC Arabic Symbols 01" panose="02000000000000000000" pitchFamily="2" charset="2"/>
              </a:rPr>
              <a:t> g </a:t>
            </a:r>
            <a:r>
              <a:rPr lang="en-US" sz="2000" dirty="0"/>
              <a:t>drank Zamzam and poured it over his head before returning to the Black Stone, kissing it and wiping it with his hands and face.</a:t>
            </a:r>
            <a:endParaRPr lang="en-US" sz="2000" dirty="0">
              <a:solidFill>
                <a:srgbClr val="036169"/>
              </a:solidFill>
            </a:endParaRPr>
          </a:p>
        </p:txBody>
      </p:sp>
      <p:sp>
        <p:nvSpPr>
          <p:cNvPr id="6" name="Content Placeholder 2">
            <a:extLst>
              <a:ext uri="{FF2B5EF4-FFF2-40B4-BE49-F238E27FC236}">
                <a16:creationId xmlns:a16="http://schemas.microsoft.com/office/drawing/2014/main" id="{5F25DEC5-5CCC-D6C2-32FB-510D30F25C38}"/>
              </a:ext>
            </a:extLst>
          </p:cNvPr>
          <p:cNvSpPr txBox="1">
            <a:spLocks/>
          </p:cNvSpPr>
          <p:nvPr/>
        </p:nvSpPr>
        <p:spPr>
          <a:xfrm>
            <a:off x="838202" y="4204671"/>
            <a:ext cx="10515598" cy="1378562"/>
          </a:xfrm>
          <a:prstGeom prst="rect">
            <a:avLst/>
          </a:prstGeom>
        </p:spPr>
        <p:txBody>
          <a:bodyPr vert="horz" lIns="91440" tIns="45720" rIns="91440" bIns="45720" rtlCol="0">
            <a:norm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buFont typeface="+mj-lt"/>
              <a:buAutoNum type="arabicPeriod"/>
            </a:pPr>
            <a:r>
              <a:rPr lang="en-GB" sz="2000" dirty="0"/>
              <a:t>Never lose hope </a:t>
            </a:r>
          </a:p>
          <a:p>
            <a:pPr marL="457200" indent="-457200">
              <a:buFont typeface="+mj-lt"/>
              <a:buAutoNum type="arabicPeriod"/>
            </a:pPr>
            <a:r>
              <a:rPr lang="en-GB" sz="2000" dirty="0"/>
              <a:t>The Prophet </a:t>
            </a:r>
            <a:r>
              <a:rPr lang="ar-AE" sz="2000" dirty="0"/>
              <a:t>ﷺ</a:t>
            </a:r>
          </a:p>
          <a:p>
            <a:pPr marL="457200" indent="-457200">
              <a:buFont typeface="+mj-lt"/>
              <a:buAutoNum type="arabicPeriod"/>
            </a:pPr>
            <a:r>
              <a:rPr lang="en-GB" sz="2000" dirty="0"/>
              <a:t>Fulfilment of </a:t>
            </a:r>
            <a:r>
              <a:rPr lang="en-GB" sz="2000" dirty="0" err="1"/>
              <a:t>duʿās</a:t>
            </a:r>
            <a:r>
              <a:rPr lang="en-GB" sz="2000" dirty="0"/>
              <a:t> </a:t>
            </a:r>
          </a:p>
        </p:txBody>
      </p:sp>
      <p:sp>
        <p:nvSpPr>
          <p:cNvPr id="2" name="Title 1">
            <a:extLst>
              <a:ext uri="{FF2B5EF4-FFF2-40B4-BE49-F238E27FC236}">
                <a16:creationId xmlns:a16="http://schemas.microsoft.com/office/drawing/2014/main" id="{511E78DC-0C9A-F60F-4373-9E9E4CE69DFE}"/>
              </a:ext>
            </a:extLst>
          </p:cNvPr>
          <p:cNvSpPr>
            <a:spLocks noGrp="1"/>
          </p:cNvSpPr>
          <p:nvPr>
            <p:ph type="title"/>
          </p:nvPr>
        </p:nvSpPr>
        <p:spPr/>
        <p:txBody>
          <a:bodyPr>
            <a:normAutofit/>
          </a:bodyPr>
          <a:lstStyle/>
          <a:p>
            <a:r>
              <a:rPr lang="en-GB" sz="4800">
                <a:solidFill>
                  <a:schemeClr val="bg1"/>
                </a:solidFill>
              </a:rPr>
              <a:t>ZAMZAM</a:t>
            </a:r>
          </a:p>
        </p:txBody>
      </p:sp>
      <p:pic>
        <p:nvPicPr>
          <p:cNvPr id="10" name="Graphic 9">
            <a:extLst>
              <a:ext uri="{FF2B5EF4-FFF2-40B4-BE49-F238E27FC236}">
                <a16:creationId xmlns:a16="http://schemas.microsoft.com/office/drawing/2014/main" id="{7D88C5F0-C0B4-85C7-AF63-EC5A56D61F2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206931" y="6381286"/>
            <a:ext cx="1153988" cy="223177"/>
          </a:xfrm>
          <a:prstGeom prst="rect">
            <a:avLst/>
          </a:prstGeom>
        </p:spPr>
      </p:pic>
      <p:pic>
        <p:nvPicPr>
          <p:cNvPr id="12" name="Graphic 11">
            <a:extLst>
              <a:ext uri="{FF2B5EF4-FFF2-40B4-BE49-F238E27FC236}">
                <a16:creationId xmlns:a16="http://schemas.microsoft.com/office/drawing/2014/main" id="{E8DB6306-8FF2-0207-2F70-68DF20108E5B}"/>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38200" y="6356502"/>
            <a:ext cx="965102" cy="272746"/>
          </a:xfrm>
          <a:prstGeom prst="rect">
            <a:avLst/>
          </a:prstGeom>
        </p:spPr>
      </p:pic>
      <p:sp>
        <p:nvSpPr>
          <p:cNvPr id="15" name="Footer Placeholder 4">
            <a:extLst>
              <a:ext uri="{FF2B5EF4-FFF2-40B4-BE49-F238E27FC236}">
                <a16:creationId xmlns:a16="http://schemas.microsoft.com/office/drawing/2014/main" id="{0399E51F-0187-7392-BFC3-EF55E8D4B7B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2</a:t>
            </a:r>
            <a:endParaRPr lang="en-PK"/>
          </a:p>
        </p:txBody>
      </p:sp>
      <p:grpSp>
        <p:nvGrpSpPr>
          <p:cNvPr id="4" name="Group 3">
            <a:extLst>
              <a:ext uri="{FF2B5EF4-FFF2-40B4-BE49-F238E27FC236}">
                <a16:creationId xmlns:a16="http://schemas.microsoft.com/office/drawing/2014/main" id="{16A043C3-8C92-7AA2-91BC-DCC6B15CE024}"/>
              </a:ext>
            </a:extLst>
          </p:cNvPr>
          <p:cNvGrpSpPr/>
          <p:nvPr/>
        </p:nvGrpSpPr>
        <p:grpSpPr>
          <a:xfrm>
            <a:off x="6262196" y="3475464"/>
            <a:ext cx="756000" cy="755999"/>
            <a:chOff x="6096000" y="5468115"/>
            <a:chExt cx="756000" cy="755999"/>
          </a:xfrm>
        </p:grpSpPr>
        <p:grpSp>
          <p:nvGrpSpPr>
            <p:cNvPr id="5" name="Group 4">
              <a:extLst>
                <a:ext uri="{FF2B5EF4-FFF2-40B4-BE49-F238E27FC236}">
                  <a16:creationId xmlns:a16="http://schemas.microsoft.com/office/drawing/2014/main" id="{96FE30C6-2355-C4C0-01CA-F6BD8AD34E34}"/>
                </a:ext>
              </a:extLst>
            </p:cNvPr>
            <p:cNvGrpSpPr/>
            <p:nvPr/>
          </p:nvGrpSpPr>
          <p:grpSpPr>
            <a:xfrm>
              <a:off x="6096000" y="5468115"/>
              <a:ext cx="756000" cy="755999"/>
              <a:chOff x="6096000" y="5468115"/>
              <a:chExt cx="756000" cy="755999"/>
            </a:xfrm>
          </p:grpSpPr>
          <p:sp>
            <p:nvSpPr>
              <p:cNvPr id="9" name="Oval 8">
                <a:extLst>
                  <a:ext uri="{FF2B5EF4-FFF2-40B4-BE49-F238E27FC236}">
                    <a16:creationId xmlns:a16="http://schemas.microsoft.com/office/drawing/2014/main" id="{2747A261-04D0-0755-B819-F87928CD607B}"/>
                  </a:ext>
                </a:extLst>
              </p:cNvPr>
              <p:cNvSpPr/>
              <p:nvPr/>
            </p:nvSpPr>
            <p:spPr>
              <a:xfrm>
                <a:off x="6096000" y="5468115"/>
                <a:ext cx="756000" cy="755999"/>
              </a:xfrm>
              <a:prstGeom prst="ellipse">
                <a:avLst/>
              </a:prstGeom>
              <a:solidFill>
                <a:srgbClr val="C4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pic>
            <p:nvPicPr>
              <p:cNvPr id="13" name="Graphic 12">
                <a:extLst>
                  <a:ext uri="{FF2B5EF4-FFF2-40B4-BE49-F238E27FC236}">
                    <a16:creationId xmlns:a16="http://schemas.microsoft.com/office/drawing/2014/main" id="{334CD8F8-03B1-350D-8619-315415DE1B97}"/>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6281558" y="5647879"/>
                <a:ext cx="450129" cy="421397"/>
              </a:xfrm>
              <a:prstGeom prst="rect">
                <a:avLst/>
              </a:prstGeom>
            </p:spPr>
          </p:pic>
        </p:grpSp>
        <p:sp>
          <p:nvSpPr>
            <p:cNvPr id="8" name="TextBox 7">
              <a:extLst>
                <a:ext uri="{FF2B5EF4-FFF2-40B4-BE49-F238E27FC236}">
                  <a16:creationId xmlns:a16="http://schemas.microsoft.com/office/drawing/2014/main" id="{0F0946D4-E5AE-CAC1-40F7-871AE1CCA01D}"/>
                </a:ext>
              </a:extLst>
            </p:cNvPr>
            <p:cNvSpPr txBox="1"/>
            <p:nvPr/>
          </p:nvSpPr>
          <p:spPr>
            <a:xfrm>
              <a:off x="6110257" y="5554257"/>
              <a:ext cx="365522" cy="307777"/>
            </a:xfrm>
            <a:prstGeom prst="rect">
              <a:avLst/>
            </a:prstGeom>
            <a:noFill/>
          </p:spPr>
          <p:txBody>
            <a:bodyPr wrap="square">
              <a:spAutoFit/>
            </a:bodyPr>
            <a:lstStyle/>
            <a:p>
              <a:r>
                <a:rPr lang="en-US" sz="1400">
                  <a:solidFill>
                    <a:schemeClr val="bg1"/>
                  </a:solidFill>
                  <a:latin typeface="KFGQPC Arabic Symbols 01" panose="02000000000000000000" pitchFamily="2" charset="2"/>
                </a:rPr>
                <a:t>g</a:t>
              </a:r>
              <a:endParaRPr lang="en-PK" sz="1400">
                <a:solidFill>
                  <a:schemeClr val="bg1"/>
                </a:solidFill>
              </a:endParaRPr>
            </a:p>
          </p:txBody>
        </p:sp>
      </p:grpSp>
      <p:sp>
        <p:nvSpPr>
          <p:cNvPr id="16" name="Content Placeholder 2">
            <a:extLst>
              <a:ext uri="{FF2B5EF4-FFF2-40B4-BE49-F238E27FC236}">
                <a16:creationId xmlns:a16="http://schemas.microsoft.com/office/drawing/2014/main" id="{64ACE7F6-4DC8-3AC1-8EAD-666A9164D7DC}"/>
              </a:ext>
            </a:extLst>
          </p:cNvPr>
          <p:cNvSpPr txBox="1">
            <a:spLocks/>
          </p:cNvSpPr>
          <p:nvPr/>
        </p:nvSpPr>
        <p:spPr>
          <a:xfrm>
            <a:off x="4712044" y="4660895"/>
            <a:ext cx="5420477" cy="1562525"/>
          </a:xfrm>
          <a:prstGeom prst="roundRect">
            <a:avLst>
              <a:gd name="adj" fmla="val 10383"/>
            </a:avLst>
          </a:prstGeom>
          <a:solidFill>
            <a:schemeClr val="bg1"/>
          </a:solidFill>
          <a:ln w="25400">
            <a:solidFill>
              <a:srgbClr val="D37784"/>
            </a:solidFill>
          </a:ln>
          <a:effectLst>
            <a:outerShdw blurRad="952500" dir="2700000" algn="tl" rotWithShape="0">
              <a:srgbClr val="036169">
                <a:alpha val="25000"/>
              </a:srgbClr>
            </a:outerShdw>
            <a:softEdge rad="0"/>
          </a:effectLst>
        </p:spPr>
        <p:txBody>
          <a:bodyPr vert="horz" wrap="square" lIns="1224000" tIns="180000" rIns="360000" bIns="216000" rtlCol="0" anchor="t"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000">
                <a:solidFill>
                  <a:srgbClr val="C44759"/>
                </a:solidFill>
              </a:rPr>
              <a:t>On your </a:t>
            </a:r>
            <a:r>
              <a:rPr lang="en-GB" sz="2000" err="1">
                <a:solidFill>
                  <a:srgbClr val="C44759"/>
                </a:solidFill>
              </a:rPr>
              <a:t>post-it</a:t>
            </a:r>
            <a:r>
              <a:rPr lang="en-GB" sz="2000">
                <a:solidFill>
                  <a:srgbClr val="C44759"/>
                </a:solidFill>
              </a:rPr>
              <a:t> note, write down one </a:t>
            </a:r>
            <a:r>
              <a:rPr lang="en-GB" sz="2000" err="1">
                <a:solidFill>
                  <a:srgbClr val="C44759"/>
                </a:solidFill>
              </a:rPr>
              <a:t>duʿā</a:t>
            </a:r>
            <a:r>
              <a:rPr lang="en-GB" sz="2000">
                <a:solidFill>
                  <a:srgbClr val="C44759"/>
                </a:solidFill>
              </a:rPr>
              <a:t>’ you want to make whilst drinking Zamzam.</a:t>
            </a:r>
            <a:endParaRPr lang="en-US" sz="2000">
              <a:solidFill>
                <a:srgbClr val="C44759"/>
              </a:solidFill>
            </a:endParaRPr>
          </a:p>
        </p:txBody>
      </p:sp>
      <p:grpSp>
        <p:nvGrpSpPr>
          <p:cNvPr id="17" name="Group 16">
            <a:extLst>
              <a:ext uri="{FF2B5EF4-FFF2-40B4-BE49-F238E27FC236}">
                <a16:creationId xmlns:a16="http://schemas.microsoft.com/office/drawing/2014/main" id="{A3132BF3-34EE-DC77-80E3-1FCD2F2A6590}"/>
              </a:ext>
            </a:extLst>
          </p:cNvPr>
          <p:cNvGrpSpPr/>
          <p:nvPr/>
        </p:nvGrpSpPr>
        <p:grpSpPr>
          <a:xfrm>
            <a:off x="5007946" y="4979885"/>
            <a:ext cx="720000" cy="720000"/>
            <a:chOff x="6114503" y="2124758"/>
            <a:chExt cx="881765" cy="881764"/>
          </a:xfrm>
        </p:grpSpPr>
        <p:sp>
          <p:nvSpPr>
            <p:cNvPr id="18" name="Oval 17">
              <a:extLst>
                <a:ext uri="{FF2B5EF4-FFF2-40B4-BE49-F238E27FC236}">
                  <a16:creationId xmlns:a16="http://schemas.microsoft.com/office/drawing/2014/main" id="{2FB12D82-B41C-E52D-DE93-B4CBD283E116}"/>
                </a:ext>
              </a:extLst>
            </p:cNvPr>
            <p:cNvSpPr/>
            <p:nvPr/>
          </p:nvSpPr>
          <p:spPr>
            <a:xfrm>
              <a:off x="6114503" y="2124758"/>
              <a:ext cx="881765" cy="881764"/>
            </a:xfrm>
            <a:prstGeom prst="ellipse">
              <a:avLst/>
            </a:prstGeom>
            <a:solidFill>
              <a:srgbClr val="C4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pic>
          <p:nvPicPr>
            <p:cNvPr id="19" name="Graphic 18">
              <a:extLst>
                <a:ext uri="{FF2B5EF4-FFF2-40B4-BE49-F238E27FC236}">
                  <a16:creationId xmlns:a16="http://schemas.microsoft.com/office/drawing/2014/main" id="{755039AC-A90F-FBCE-1C37-CC41265FA5AC}"/>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6339385" y="2349640"/>
              <a:ext cx="432000" cy="432000"/>
            </a:xfrm>
            <a:prstGeom prst="rect">
              <a:avLst/>
            </a:prstGeom>
          </p:spPr>
        </p:pic>
      </p:grpSp>
      <p:sp>
        <p:nvSpPr>
          <p:cNvPr id="24" name="Content Placeholder 2">
            <a:extLst>
              <a:ext uri="{FF2B5EF4-FFF2-40B4-BE49-F238E27FC236}">
                <a16:creationId xmlns:a16="http://schemas.microsoft.com/office/drawing/2014/main" id="{FF794B0C-9FC3-8D4F-9FB1-E8F8A90DF852}"/>
              </a:ext>
            </a:extLst>
          </p:cNvPr>
          <p:cNvSpPr txBox="1">
            <a:spLocks/>
          </p:cNvSpPr>
          <p:nvPr/>
        </p:nvSpPr>
        <p:spPr>
          <a:xfrm rot="5400000">
            <a:off x="10211356" y="1641526"/>
            <a:ext cx="3592812"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a:solidFill>
                  <a:srgbClr val="036169"/>
                </a:solidFill>
              </a:rPr>
              <a:t>HOME AWAY FROM HOME</a:t>
            </a:r>
          </a:p>
        </p:txBody>
      </p:sp>
    </p:spTree>
    <p:extLst>
      <p:ext uri="{BB962C8B-B14F-4D97-AF65-F5344CB8AC3E}">
        <p14:creationId xmlns:p14="http://schemas.microsoft.com/office/powerpoint/2010/main" val="3505187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6" grpId="0" build="p"/>
      <p:bldP spid="1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4D6A40E-6BD0-558C-BEF9-C77D5DBA6623}"/>
              </a:ext>
            </a:extLst>
          </p:cNvPr>
          <p:cNvPicPr>
            <a:picLocks noChangeAspect="1"/>
          </p:cNvPicPr>
          <p:nvPr/>
        </p:nvPicPr>
        <p:blipFill>
          <a:blip r:embed="rId3">
            <a:extLst>
              <a:ext uri="{28A0092B-C50C-407E-A947-70E740481C1C}">
                <a14:useLocalDpi xmlns:a14="http://schemas.microsoft.com/office/drawing/2010/main" val="0"/>
              </a:ext>
            </a:extLst>
          </a:blip>
          <a:srcRect t="1238" b="13644"/>
          <a:stretch/>
        </p:blipFill>
        <p:spPr>
          <a:xfrm>
            <a:off x="0" y="-58723"/>
            <a:ext cx="12192000" cy="6916723"/>
          </a:xfrm>
          <a:prstGeom prst="rect">
            <a:avLst/>
          </a:prstGeom>
        </p:spPr>
      </p:pic>
      <p:sp>
        <p:nvSpPr>
          <p:cNvPr id="4" name="Rectangle 3">
            <a:extLst>
              <a:ext uri="{FF2B5EF4-FFF2-40B4-BE49-F238E27FC236}">
                <a16:creationId xmlns:a16="http://schemas.microsoft.com/office/drawing/2014/main" id="{976CE1F2-2AF0-0F7A-8BDB-6B0BBFE4CBD5}"/>
              </a:ext>
            </a:extLst>
          </p:cNvPr>
          <p:cNvSpPr/>
          <p:nvPr/>
        </p:nvSpPr>
        <p:spPr>
          <a:xfrm>
            <a:off x="0" y="-58723"/>
            <a:ext cx="12192000" cy="6916723"/>
          </a:xfrm>
          <a:prstGeom prst="rect">
            <a:avLst/>
          </a:prstGeom>
          <a:gradFill>
            <a:gsLst>
              <a:gs pos="48305">
                <a:srgbClr val="036169">
                  <a:alpha val="75000"/>
                </a:srgbClr>
              </a:gs>
              <a:gs pos="27700">
                <a:srgbClr val="036169"/>
              </a:gs>
              <a:gs pos="100000">
                <a:srgbClr val="036169">
                  <a:alpha val="0"/>
                </a:srgbClr>
              </a:gs>
              <a:gs pos="0">
                <a:srgbClr val="036169"/>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100"/>
          </a:p>
        </p:txBody>
      </p:sp>
      <p:sp>
        <p:nvSpPr>
          <p:cNvPr id="2" name="Title 1">
            <a:extLst>
              <a:ext uri="{FF2B5EF4-FFF2-40B4-BE49-F238E27FC236}">
                <a16:creationId xmlns:a16="http://schemas.microsoft.com/office/drawing/2014/main" id="{1C7EE81C-2E38-5817-27C4-8C74629368D0}"/>
              </a:ext>
            </a:extLst>
          </p:cNvPr>
          <p:cNvSpPr>
            <a:spLocks noGrp="1"/>
          </p:cNvSpPr>
          <p:nvPr>
            <p:ph type="title"/>
          </p:nvPr>
        </p:nvSpPr>
        <p:spPr>
          <a:xfrm>
            <a:off x="831849" y="-706291"/>
            <a:ext cx="11098079" cy="2852737"/>
          </a:xfrm>
        </p:spPr>
        <p:txBody>
          <a:bodyPr/>
          <a:lstStyle/>
          <a:p>
            <a:r>
              <a:rPr lang="en-GB" dirty="0">
                <a:solidFill>
                  <a:schemeClr val="bg1"/>
                </a:solidFill>
              </a:rPr>
              <a:t>SAʿY BETWEEN SAFA AND MARWAH</a:t>
            </a:r>
          </a:p>
        </p:txBody>
      </p:sp>
      <p:sp>
        <p:nvSpPr>
          <p:cNvPr id="8" name="Footer Placeholder 7">
            <a:extLst>
              <a:ext uri="{FF2B5EF4-FFF2-40B4-BE49-F238E27FC236}">
                <a16:creationId xmlns:a16="http://schemas.microsoft.com/office/drawing/2014/main" id="{9ED79F9F-950C-A414-3D04-4A9D01796034}"/>
              </a:ext>
            </a:extLst>
          </p:cNvPr>
          <p:cNvSpPr>
            <a:spLocks noGrp="1"/>
          </p:cNvSpPr>
          <p:nvPr>
            <p:ph type="ftr" sz="quarter" idx="11"/>
          </p:nvPr>
        </p:nvSpPr>
        <p:spPr/>
        <p:txBody>
          <a:bodyPr/>
          <a:lstStyle/>
          <a:p>
            <a:r>
              <a:rPr lang="en-US">
                <a:solidFill>
                  <a:schemeClr val="bg1"/>
                </a:solidFill>
              </a:rPr>
              <a:t>SESSION 2</a:t>
            </a:r>
            <a:endParaRPr lang="en-PK">
              <a:solidFill>
                <a:schemeClr val="bg1"/>
              </a:solidFill>
            </a:endParaRPr>
          </a:p>
        </p:txBody>
      </p:sp>
      <p:pic>
        <p:nvPicPr>
          <p:cNvPr id="9" name="Graphic 8">
            <a:extLst>
              <a:ext uri="{FF2B5EF4-FFF2-40B4-BE49-F238E27FC236}">
                <a16:creationId xmlns:a16="http://schemas.microsoft.com/office/drawing/2014/main" id="{94880BC2-B30A-01D7-0FBF-4D5EAF149A5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38200" y="6356502"/>
            <a:ext cx="965101" cy="272746"/>
          </a:xfrm>
          <a:prstGeom prst="rect">
            <a:avLst/>
          </a:prstGeom>
        </p:spPr>
      </p:pic>
      <p:pic>
        <p:nvPicPr>
          <p:cNvPr id="10" name="Graphic 9">
            <a:extLst>
              <a:ext uri="{FF2B5EF4-FFF2-40B4-BE49-F238E27FC236}">
                <a16:creationId xmlns:a16="http://schemas.microsoft.com/office/drawing/2014/main" id="{3C1C5196-5E5E-C913-3A2E-D9D79F76B2B5}"/>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0206931" y="6381286"/>
            <a:ext cx="1153987" cy="223177"/>
          </a:xfrm>
          <a:prstGeom prst="rect">
            <a:avLst/>
          </a:prstGeom>
        </p:spPr>
      </p:pic>
    </p:spTree>
    <p:extLst>
      <p:ext uri="{BB962C8B-B14F-4D97-AF65-F5344CB8AC3E}">
        <p14:creationId xmlns:p14="http://schemas.microsoft.com/office/powerpoint/2010/main" val="18871540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69693D-248D-226F-ACA4-3312AE08042F}"/>
            </a:ext>
          </a:extLst>
        </p:cNvPr>
        <p:cNvGrpSpPr/>
        <p:nvPr/>
      </p:nvGrpSpPr>
      <p:grpSpPr>
        <a:xfrm>
          <a:off x="0" y="0"/>
          <a:ext cx="0" cy="0"/>
          <a:chOff x="0" y="0"/>
          <a:chExt cx="0" cy="0"/>
        </a:xfrm>
      </p:grpSpPr>
      <p:sp>
        <p:nvSpPr>
          <p:cNvPr id="4" name="Green BG">
            <a:extLst>
              <a:ext uri="{FF2B5EF4-FFF2-40B4-BE49-F238E27FC236}">
                <a16:creationId xmlns:a16="http://schemas.microsoft.com/office/drawing/2014/main" id="{CEF1DAC7-742E-7773-9263-4221E3FB10A3}"/>
              </a:ext>
            </a:extLst>
          </p:cNvPr>
          <p:cNvSpPr>
            <a:spLocks/>
          </p:cNvSpPr>
          <p:nvPr/>
        </p:nvSpPr>
        <p:spPr>
          <a:xfrm>
            <a:off x="-70338" y="-22328"/>
            <a:ext cx="12283440" cy="6916723"/>
          </a:xfrm>
          <a:prstGeom prst="rect">
            <a:avLst/>
          </a:prstGeom>
          <a:gradFill>
            <a:gsLst>
              <a:gs pos="52000">
                <a:srgbClr val="036169">
                  <a:alpha val="64000"/>
                </a:srgbClr>
              </a:gs>
              <a:gs pos="27000">
                <a:srgbClr val="036169">
                  <a:alpha val="80000"/>
                </a:srgbClr>
              </a:gs>
              <a:gs pos="100000">
                <a:srgbClr val="036169">
                  <a:alpha val="0"/>
                </a:srgbClr>
              </a:gs>
              <a:gs pos="0">
                <a:srgbClr val="036169"/>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
              <a:t>/</a:t>
            </a:r>
            <a:endParaRPr lang="en-PK" sz="100"/>
          </a:p>
        </p:txBody>
      </p:sp>
      <p:sp>
        <p:nvSpPr>
          <p:cNvPr id="2" name="Background frame">
            <a:extLst>
              <a:ext uri="{FF2B5EF4-FFF2-40B4-BE49-F238E27FC236}">
                <a16:creationId xmlns:a16="http://schemas.microsoft.com/office/drawing/2014/main" id="{B3E09004-E9F9-9CA1-CB45-A80A32D2F3B1}"/>
              </a:ext>
            </a:extLst>
          </p:cNvPr>
          <p:cNvSpPr/>
          <p:nvPr/>
        </p:nvSpPr>
        <p:spPr>
          <a:xfrm>
            <a:off x="793220" y="1255148"/>
            <a:ext cx="10605559" cy="3676933"/>
          </a:xfrm>
          <a:prstGeom prst="roundRect">
            <a:avLst>
              <a:gd name="adj" fmla="val 7899"/>
            </a:avLst>
          </a:prstGeom>
          <a:solidFill>
            <a:schemeClr val="bg1"/>
          </a:solidFill>
          <a:ln>
            <a:noFill/>
          </a:ln>
          <a:effectLst>
            <a:outerShdw blurRad="952500" dist="38100" dir="2700000" algn="tl" rotWithShape="0">
              <a:srgbClr val="036169">
                <a:alpha val="5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7" name="Arabic Dua">
            <a:extLst>
              <a:ext uri="{FF2B5EF4-FFF2-40B4-BE49-F238E27FC236}">
                <a16:creationId xmlns:a16="http://schemas.microsoft.com/office/drawing/2014/main" id="{AAB62C56-10CD-800C-4706-C01DC8AED446}"/>
              </a:ext>
            </a:extLst>
          </p:cNvPr>
          <p:cNvSpPr txBox="1"/>
          <p:nvPr/>
        </p:nvSpPr>
        <p:spPr>
          <a:xfrm>
            <a:off x="1238283" y="1450948"/>
            <a:ext cx="9637613" cy="1508105"/>
          </a:xfrm>
          <a:prstGeom prst="rect">
            <a:avLst/>
          </a:prstGeom>
          <a:noFill/>
        </p:spPr>
        <p:txBody>
          <a:bodyPr wrap="square" rtlCol="0">
            <a:spAutoFit/>
          </a:bodyPr>
          <a:lstStyle/>
          <a:p>
            <a:pPr algn="ctr" rtl="1">
              <a:lnSpc>
                <a:spcPct val="150000"/>
              </a:lnSpc>
            </a:pPr>
            <a:r>
              <a:rPr lang="ar-SA" sz="3200" i="0" u="none" strike="noStrike">
                <a:solidFill>
                  <a:srgbClr val="036169"/>
                </a:solidFill>
                <a:effectLst/>
                <a:latin typeface="KFGQP_ Uthman_Taha_Naskh" panose="02000000000000000000" pitchFamily="2" charset="-78"/>
                <a:cs typeface="KFGQP_ Uthman_Taha_Naskh" panose="02000000000000000000" pitchFamily="2" charset="-78"/>
              </a:rPr>
              <a:t>إِنَّ ٱلصَّفَا وَٱلْمَرْوَةَ مِن شَعَآئِرِ ٱللَّهِ فَمَنْ حَجَّ ٱلْبَيْتَ أَوِ ٱعْتَمَرَ فَلَا جُنَاحَ عَلَيْهِ أَن يَطَّوَّفَ بِهِمَا وَمَن تَطَوَّعَ خَيْرًا فَإِنَّ ٱللَّهَ شَاكِرٌ عَلِيمٌ ‎﴿١٥٨﴾‏ </a:t>
            </a:r>
          </a:p>
        </p:txBody>
      </p:sp>
      <p:sp>
        <p:nvSpPr>
          <p:cNvPr id="8" name="Content Placeholder 2">
            <a:extLst>
              <a:ext uri="{FF2B5EF4-FFF2-40B4-BE49-F238E27FC236}">
                <a16:creationId xmlns:a16="http://schemas.microsoft.com/office/drawing/2014/main" id="{14F095B6-2DEC-5AED-9F91-42E68EAE5893}"/>
              </a:ext>
            </a:extLst>
          </p:cNvPr>
          <p:cNvSpPr>
            <a:spLocks noGrp="1"/>
          </p:cNvSpPr>
          <p:nvPr>
            <p:ph idx="1"/>
          </p:nvPr>
        </p:nvSpPr>
        <p:spPr>
          <a:xfrm>
            <a:off x="1238283" y="3145182"/>
            <a:ext cx="9637613" cy="1410885"/>
          </a:xfrm>
        </p:spPr>
        <p:txBody>
          <a:bodyPr>
            <a:normAutofit/>
          </a:bodyPr>
          <a:lstStyle/>
          <a:p>
            <a:pPr marL="0" indent="0">
              <a:buNone/>
            </a:pPr>
            <a:r>
              <a:rPr lang="en-US" sz="2000"/>
              <a:t>“</a:t>
            </a:r>
            <a:r>
              <a:rPr lang="en-GB" sz="2000"/>
              <a:t>Indeed </a:t>
            </a:r>
            <a:r>
              <a:rPr lang="en-GB" sz="2000" err="1"/>
              <a:t>Ṣafā</a:t>
            </a:r>
            <a:r>
              <a:rPr lang="en-GB" sz="2000"/>
              <a:t> and Marwah are among the symbols of Allah. So whoever comes to the House for </a:t>
            </a:r>
            <a:r>
              <a:rPr lang="en-GB" sz="2000" err="1"/>
              <a:t>ḥajj</a:t>
            </a:r>
            <a:r>
              <a:rPr lang="en-GB" sz="2000"/>
              <a:t> or performs </a:t>
            </a:r>
            <a:r>
              <a:rPr lang="en-GB" sz="2000" err="1"/>
              <a:t>ʿumrah</a:t>
            </a:r>
            <a:r>
              <a:rPr lang="en-GB" sz="2000"/>
              <a:t>, there is no sin for him if he walks between them. And whoever does good willingly, Allah is truly Appreciative, All-Knowing.</a:t>
            </a:r>
            <a:r>
              <a:rPr lang="en-US" sz="2000"/>
              <a:t>” </a:t>
            </a:r>
            <a:r>
              <a:rPr lang="en-US" sz="1600">
                <a:solidFill>
                  <a:srgbClr val="036169"/>
                </a:solidFill>
              </a:rPr>
              <a:t>(2:157)</a:t>
            </a:r>
            <a:endParaRPr lang="en-PK" sz="2000">
              <a:solidFill>
                <a:srgbClr val="036169"/>
              </a:solidFill>
            </a:endParaRPr>
          </a:p>
        </p:txBody>
      </p:sp>
      <p:pic>
        <p:nvPicPr>
          <p:cNvPr id="6" name="Baqarah - Ayah 157">
            <a:hlinkClick r:id="" action="ppaction://media"/>
            <a:extLst>
              <a:ext uri="{FF2B5EF4-FFF2-40B4-BE49-F238E27FC236}">
                <a16:creationId xmlns:a16="http://schemas.microsoft.com/office/drawing/2014/main" id="{2B88CBA9-3AE3-F271-4BA7-9236A91B7769}"/>
              </a:ext>
            </a:extLst>
          </p:cNvPr>
          <p:cNvPicPr>
            <a:picLocks noChangeAspect="1"/>
          </p:cNvPicPr>
          <p:nvPr>
            <a:audioFile r:link="rId2"/>
            <p:extLst>
              <p:ext uri="{DAA4B4D4-6D71-4841-9C94-3DE7FCFB9230}">
                <p14:media xmlns:p14="http://schemas.microsoft.com/office/powerpoint/2010/main" r:embed="rId1"/>
              </p:ext>
            </p:extLst>
          </p:nvPr>
        </p:nvPicPr>
        <p:blipFill>
          <a:blip>
            <a:extLst>
              <a:ext uri="{96DAC541-7B7A-43D3-8B79-37D633B846F1}">
                <asvg:svgBlip xmlns:asvg="http://schemas.microsoft.com/office/drawing/2016/SVG/main" r:embed="rId4"/>
              </a:ext>
            </a:extLst>
          </a:blip>
          <a:srcRect/>
          <a:stretch/>
        </p:blipFill>
        <p:spPr>
          <a:xfrm>
            <a:off x="5670000" y="5760000"/>
            <a:ext cx="889200" cy="889200"/>
          </a:xfrm>
          <a:prstGeom prst="rect">
            <a:avLst/>
          </a:prstGeom>
        </p:spPr>
      </p:pic>
      <p:sp>
        <p:nvSpPr>
          <p:cNvPr id="10" name="Content Placeholder 2">
            <a:extLst>
              <a:ext uri="{FF2B5EF4-FFF2-40B4-BE49-F238E27FC236}">
                <a16:creationId xmlns:a16="http://schemas.microsoft.com/office/drawing/2014/main" id="{A5C717B0-D524-53E0-02E4-BAE4975CCF80}"/>
              </a:ext>
            </a:extLst>
          </p:cNvPr>
          <p:cNvSpPr txBox="1">
            <a:spLocks/>
          </p:cNvSpPr>
          <p:nvPr/>
        </p:nvSpPr>
        <p:spPr>
          <a:xfrm rot="5400000">
            <a:off x="11485083" y="1302311"/>
            <a:ext cx="1045350"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err="1">
                <a:solidFill>
                  <a:srgbClr val="036169"/>
                </a:solidFill>
              </a:rPr>
              <a:t>SAʿY</a:t>
            </a:r>
            <a:endParaRPr lang="en-US" sz="1800" spc="50">
              <a:solidFill>
                <a:srgbClr val="036169"/>
              </a:solidFill>
            </a:endParaRPr>
          </a:p>
        </p:txBody>
      </p:sp>
    </p:spTree>
    <p:extLst>
      <p:ext uri="{BB962C8B-B14F-4D97-AF65-F5344CB8AC3E}">
        <p14:creationId xmlns:p14="http://schemas.microsoft.com/office/powerpoint/2010/main" val="2609518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845"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EEC100-AEA3-BF1D-C817-F19E962C5C87}"/>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4C3F6FB8-FB77-29EC-1B69-FC85881C963C}"/>
              </a:ext>
            </a:extLst>
          </p:cNvPr>
          <p:cNvSpPr/>
          <p:nvPr/>
        </p:nvSpPr>
        <p:spPr>
          <a:xfrm>
            <a:off x="-34047" y="3039762"/>
            <a:ext cx="12226047" cy="3818238"/>
          </a:xfrm>
          <a:prstGeom prst="rect">
            <a:avLst/>
          </a:prstGeom>
          <a:gradFill>
            <a:gsLst>
              <a:gs pos="0">
                <a:schemeClr val="accent1">
                  <a:lumMod val="5000"/>
                  <a:lumOff val="95000"/>
                  <a:alpha val="0"/>
                </a:schemeClr>
              </a:gs>
              <a:gs pos="100000">
                <a:srgbClr val="DAFBFE"/>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1200"/>
          </a:p>
        </p:txBody>
      </p:sp>
      <p:sp>
        <p:nvSpPr>
          <p:cNvPr id="7" name="Rectangle 6">
            <a:extLst>
              <a:ext uri="{FF2B5EF4-FFF2-40B4-BE49-F238E27FC236}">
                <a16:creationId xmlns:a16="http://schemas.microsoft.com/office/drawing/2014/main" id="{F763EE75-EACC-ED34-26A1-DF8CC573282D}"/>
              </a:ext>
            </a:extLst>
          </p:cNvPr>
          <p:cNvSpPr/>
          <p:nvPr/>
        </p:nvSpPr>
        <p:spPr>
          <a:xfrm>
            <a:off x="-34047" y="-51168"/>
            <a:ext cx="12226047" cy="3818238"/>
          </a:xfrm>
          <a:prstGeom prst="rect">
            <a:avLst/>
          </a:prstGeom>
          <a:gradFill>
            <a:gsLst>
              <a:gs pos="100000">
                <a:srgbClr val="036169">
                  <a:alpha val="0"/>
                </a:srgbClr>
              </a:gs>
              <a:gs pos="0">
                <a:srgbClr val="036169"/>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400000"/>
          </a:p>
        </p:txBody>
      </p:sp>
      <p:sp>
        <p:nvSpPr>
          <p:cNvPr id="3" name="Content Placeholder 2">
            <a:extLst>
              <a:ext uri="{FF2B5EF4-FFF2-40B4-BE49-F238E27FC236}">
                <a16:creationId xmlns:a16="http://schemas.microsoft.com/office/drawing/2014/main" id="{31248985-7AB4-DCA6-E9BA-56C0988A7ACB}"/>
              </a:ext>
            </a:extLst>
          </p:cNvPr>
          <p:cNvSpPr>
            <a:spLocks noGrp="1"/>
          </p:cNvSpPr>
          <p:nvPr>
            <p:ph idx="1"/>
          </p:nvPr>
        </p:nvSpPr>
        <p:spPr>
          <a:xfrm>
            <a:off x="838199" y="1398759"/>
            <a:ext cx="10522720" cy="4607289"/>
          </a:xfrm>
          <a:prstGeom prst="roundRect">
            <a:avLst>
              <a:gd name="adj" fmla="val 10383"/>
            </a:avLst>
          </a:prstGeom>
          <a:solidFill>
            <a:schemeClr val="bg1"/>
          </a:solidFill>
          <a:ln>
            <a:noFill/>
          </a:ln>
          <a:effectLst>
            <a:outerShdw blurRad="952500" dir="2700000" algn="tl" rotWithShape="0">
              <a:srgbClr val="036169">
                <a:alpha val="25000"/>
              </a:srgbClr>
            </a:outerShdw>
            <a:softEdge rad="0"/>
          </a:effectLst>
        </p:spPr>
        <p:txBody>
          <a:bodyPr wrap="square" lIns="360000" tIns="180000" rIns="360000" bIns="216000" anchor="ctr" anchorCtr="0">
            <a:spAutoFit/>
          </a:bodyPr>
          <a:lstStyle/>
          <a:p>
            <a:pPr marL="0" indent="0" algn="ctr">
              <a:lnSpc>
                <a:spcPct val="120000"/>
              </a:lnSpc>
              <a:buNone/>
            </a:pPr>
            <a:r>
              <a:rPr lang="en-US" sz="1600" dirty="0"/>
              <a:t>The Prophet </a:t>
            </a:r>
            <a:r>
              <a:rPr lang="en-US" sz="1600" dirty="0">
                <a:latin typeface="KFGQPC Arabic Symbols 01" panose="02000000000000000000" pitchFamily="2" charset="2"/>
              </a:rPr>
              <a:t>g</a:t>
            </a:r>
            <a:r>
              <a:rPr lang="en-US" sz="1600" dirty="0"/>
              <a:t> approached Mount </a:t>
            </a:r>
            <a:r>
              <a:rPr lang="en-US" sz="1600" dirty="0" err="1"/>
              <a:t>Ṣafā</a:t>
            </a:r>
            <a:r>
              <a:rPr lang="en-US" sz="1600" dirty="0"/>
              <a:t> and recited: </a:t>
            </a:r>
          </a:p>
          <a:p>
            <a:pPr marL="0" indent="0" algn="ctr">
              <a:lnSpc>
                <a:spcPct val="120000"/>
              </a:lnSpc>
              <a:buNone/>
            </a:pPr>
            <a:r>
              <a:rPr lang="ar-AE" sz="1800" dirty="0">
                <a:solidFill>
                  <a:srgbClr val="036169"/>
                </a:solidFill>
                <a:latin typeface="KFGQP_ Uthman_Taha_Naskh" panose="02000000000000000000" pitchFamily="2" charset="-78"/>
                <a:cs typeface="KFGQP_ Uthman_Taha_Naskh" panose="02000000000000000000" pitchFamily="2" charset="-78"/>
              </a:rPr>
              <a:t>إِنَّ الصَّفَا وَالْمَرْوَةَ مِنْ شَعَآئِرِ اللّٰهِ  أَبْدَأُ بِمَا بَدَأَ اللّٰهُ بِه </a:t>
            </a:r>
            <a:endParaRPr lang="en-US" sz="1800" dirty="0">
              <a:solidFill>
                <a:srgbClr val="036169"/>
              </a:solidFill>
              <a:latin typeface="KFGQP_ Uthman_Taha_Naskh" panose="02000000000000000000" pitchFamily="2" charset="-78"/>
              <a:cs typeface="KFGQP_ Uthman_Taha_Naskh" panose="02000000000000000000" pitchFamily="2" charset="-78"/>
            </a:endParaRPr>
          </a:p>
          <a:p>
            <a:pPr marL="0" indent="0" algn="ctr">
              <a:lnSpc>
                <a:spcPct val="120000"/>
              </a:lnSpc>
              <a:buNone/>
            </a:pPr>
            <a:r>
              <a:rPr lang="en-US" sz="1600" dirty="0"/>
              <a:t>“Indeed, </a:t>
            </a:r>
            <a:r>
              <a:rPr lang="en-US" sz="1600" dirty="0" err="1"/>
              <a:t>Ṣafa</a:t>
            </a:r>
            <a:r>
              <a:rPr lang="en-US" sz="1600" dirty="0"/>
              <a:t> and Marwah are among the symbols of Allah (2:158). I begin with what Allah began with.”</a:t>
            </a:r>
          </a:p>
          <a:p>
            <a:pPr marL="0" indent="0" algn="ctr">
              <a:lnSpc>
                <a:spcPct val="120000"/>
              </a:lnSpc>
              <a:buNone/>
            </a:pPr>
            <a:r>
              <a:rPr lang="en-GB" sz="1600" dirty="0"/>
              <a:t>Looking at the </a:t>
            </a:r>
            <a:r>
              <a:rPr lang="en-GB" sz="1600" dirty="0" err="1"/>
              <a:t>kaʿbah</a:t>
            </a:r>
            <a:r>
              <a:rPr lang="en-GB" sz="1600" dirty="0"/>
              <a:t> from the top of the mount, he</a:t>
            </a:r>
            <a:r>
              <a:rPr lang="en-US" sz="1600" dirty="0"/>
              <a:t> </a:t>
            </a:r>
            <a:r>
              <a:rPr lang="en-US" sz="1600" dirty="0">
                <a:latin typeface="KFGQPC Arabic Symbols 01" panose="02000000000000000000" pitchFamily="2" charset="2"/>
              </a:rPr>
              <a:t>g</a:t>
            </a:r>
            <a:r>
              <a:rPr lang="en-US" sz="1600" dirty="0"/>
              <a:t> said: </a:t>
            </a:r>
          </a:p>
          <a:p>
            <a:pPr marL="0" indent="0" algn="ctr">
              <a:lnSpc>
                <a:spcPct val="120000"/>
              </a:lnSpc>
              <a:buNone/>
            </a:pPr>
            <a:r>
              <a:rPr lang="ar-AE" sz="1800" dirty="0">
                <a:solidFill>
                  <a:srgbClr val="036169"/>
                </a:solidFill>
                <a:latin typeface="KFGQP_ Uthman_Taha_Naskh" panose="02000000000000000000" pitchFamily="2" charset="-78"/>
                <a:cs typeface="KFGQP_ Uthman_Taha_Naskh" panose="02000000000000000000" pitchFamily="2" charset="-78"/>
              </a:rPr>
              <a:t>لَا إِلٰهَ إِلَّا اللّٰهُ وَحْدَهُ لَا شَرِيْكَ لَهُ ، لَهُ الْمُلْكُ وَلَهُ الْحَمْدُ ، وَهُوَ عَلَىٰ كُلِّ شَيْءٍ قَدِيْرٌ ، لَا إِلٰهَ إلَّا اللّٰهُ ، أَنْجَزَ وَعْدَهُ ، وَنَصَرَ عَبْدَهُ ، وَهَزَمَ الْأَحْزَابَ وَحْدَهُ</a:t>
            </a:r>
          </a:p>
          <a:p>
            <a:pPr marL="0" indent="0" algn="ctr">
              <a:lnSpc>
                <a:spcPct val="120000"/>
              </a:lnSpc>
              <a:buNone/>
            </a:pPr>
            <a:r>
              <a:rPr lang="en-GB" sz="1600" dirty="0"/>
              <a:t>“There is no god worthy of worship except Allah. He is Alone and He has no partner whatsoever. To Him Alone belong all sovereignty and all praise. He is over all things All-Powerful. There is no god worthy of worship except Allah. He fulfilled His promise, granted victory to His servant, and He Alone defeated the coalition forces.”</a:t>
            </a:r>
          </a:p>
          <a:p>
            <a:pPr marL="0" indent="0" algn="ctr">
              <a:lnSpc>
                <a:spcPct val="120000"/>
              </a:lnSpc>
              <a:buNone/>
            </a:pPr>
            <a:r>
              <a:rPr lang="en-GB" sz="1600" dirty="0">
                <a:solidFill>
                  <a:srgbClr val="036169"/>
                </a:solidFill>
              </a:rPr>
              <a:t>He made </a:t>
            </a:r>
            <a:r>
              <a:rPr lang="en-GB" sz="1600" b="1" dirty="0" err="1">
                <a:solidFill>
                  <a:srgbClr val="036169"/>
                </a:solidFill>
              </a:rPr>
              <a:t>duʿā</a:t>
            </a:r>
            <a:r>
              <a:rPr lang="en-GB" sz="1600" b="1" dirty="0">
                <a:solidFill>
                  <a:srgbClr val="036169"/>
                </a:solidFill>
              </a:rPr>
              <a:t>’ in between each utterance </a:t>
            </a:r>
            <a:r>
              <a:rPr lang="en-GB" sz="1600" dirty="0">
                <a:solidFill>
                  <a:srgbClr val="036169"/>
                </a:solidFill>
              </a:rPr>
              <a:t>of the above.</a:t>
            </a:r>
          </a:p>
        </p:txBody>
      </p:sp>
      <p:sp>
        <p:nvSpPr>
          <p:cNvPr id="2" name="Title 1">
            <a:extLst>
              <a:ext uri="{FF2B5EF4-FFF2-40B4-BE49-F238E27FC236}">
                <a16:creationId xmlns:a16="http://schemas.microsoft.com/office/drawing/2014/main" id="{5BE39F1B-3E46-B8CA-E5F4-27F08673F3BC}"/>
              </a:ext>
            </a:extLst>
          </p:cNvPr>
          <p:cNvSpPr>
            <a:spLocks noGrp="1"/>
          </p:cNvSpPr>
          <p:nvPr>
            <p:ph type="title"/>
          </p:nvPr>
        </p:nvSpPr>
        <p:spPr/>
        <p:txBody>
          <a:bodyPr>
            <a:normAutofit/>
          </a:bodyPr>
          <a:lstStyle/>
          <a:p>
            <a:r>
              <a:rPr lang="en-GB" sz="4800">
                <a:solidFill>
                  <a:schemeClr val="bg1"/>
                </a:solidFill>
              </a:rPr>
              <a:t>OUR BELOVED PROPHET </a:t>
            </a:r>
          </a:p>
        </p:txBody>
      </p:sp>
      <p:pic>
        <p:nvPicPr>
          <p:cNvPr id="10" name="Graphic 9">
            <a:extLst>
              <a:ext uri="{FF2B5EF4-FFF2-40B4-BE49-F238E27FC236}">
                <a16:creationId xmlns:a16="http://schemas.microsoft.com/office/drawing/2014/main" id="{06176646-D67B-D1DF-C6B6-F29D21BB449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206931" y="6381286"/>
            <a:ext cx="1153988" cy="223177"/>
          </a:xfrm>
          <a:prstGeom prst="rect">
            <a:avLst/>
          </a:prstGeom>
        </p:spPr>
      </p:pic>
      <p:pic>
        <p:nvPicPr>
          <p:cNvPr id="12" name="Graphic 11">
            <a:extLst>
              <a:ext uri="{FF2B5EF4-FFF2-40B4-BE49-F238E27FC236}">
                <a16:creationId xmlns:a16="http://schemas.microsoft.com/office/drawing/2014/main" id="{74BEC9F5-4531-1719-B302-1DE3FED66123}"/>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38200" y="6356502"/>
            <a:ext cx="965102" cy="272746"/>
          </a:xfrm>
          <a:prstGeom prst="rect">
            <a:avLst/>
          </a:prstGeom>
        </p:spPr>
      </p:pic>
      <p:sp>
        <p:nvSpPr>
          <p:cNvPr id="15" name="Footer Placeholder 4">
            <a:extLst>
              <a:ext uri="{FF2B5EF4-FFF2-40B4-BE49-F238E27FC236}">
                <a16:creationId xmlns:a16="http://schemas.microsoft.com/office/drawing/2014/main" id="{661FEB06-925B-D615-4487-F3A3B119575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2</a:t>
            </a:r>
            <a:endParaRPr lang="en-PK"/>
          </a:p>
        </p:txBody>
      </p:sp>
      <p:grpSp>
        <p:nvGrpSpPr>
          <p:cNvPr id="4" name="Group 3">
            <a:extLst>
              <a:ext uri="{FF2B5EF4-FFF2-40B4-BE49-F238E27FC236}">
                <a16:creationId xmlns:a16="http://schemas.microsoft.com/office/drawing/2014/main" id="{56251DD2-CAA7-2443-E7D9-88C8DEC23B63}"/>
              </a:ext>
            </a:extLst>
          </p:cNvPr>
          <p:cNvGrpSpPr/>
          <p:nvPr/>
        </p:nvGrpSpPr>
        <p:grpSpPr>
          <a:xfrm>
            <a:off x="10783925" y="5357278"/>
            <a:ext cx="756000" cy="755999"/>
            <a:chOff x="6096000" y="5468115"/>
            <a:chExt cx="756000" cy="755999"/>
          </a:xfrm>
        </p:grpSpPr>
        <p:grpSp>
          <p:nvGrpSpPr>
            <p:cNvPr id="5" name="Group 4">
              <a:extLst>
                <a:ext uri="{FF2B5EF4-FFF2-40B4-BE49-F238E27FC236}">
                  <a16:creationId xmlns:a16="http://schemas.microsoft.com/office/drawing/2014/main" id="{F9429F30-D676-B1AC-0CDF-59C5357311F7}"/>
                </a:ext>
              </a:extLst>
            </p:cNvPr>
            <p:cNvGrpSpPr/>
            <p:nvPr/>
          </p:nvGrpSpPr>
          <p:grpSpPr>
            <a:xfrm>
              <a:off x="6096000" y="5468115"/>
              <a:ext cx="756000" cy="755999"/>
              <a:chOff x="6096000" y="5468115"/>
              <a:chExt cx="756000" cy="755999"/>
            </a:xfrm>
          </p:grpSpPr>
          <p:sp>
            <p:nvSpPr>
              <p:cNvPr id="9" name="Oval 8">
                <a:extLst>
                  <a:ext uri="{FF2B5EF4-FFF2-40B4-BE49-F238E27FC236}">
                    <a16:creationId xmlns:a16="http://schemas.microsoft.com/office/drawing/2014/main" id="{DA2AA960-CB43-3174-ADE5-EFCA06984350}"/>
                  </a:ext>
                </a:extLst>
              </p:cNvPr>
              <p:cNvSpPr/>
              <p:nvPr/>
            </p:nvSpPr>
            <p:spPr>
              <a:xfrm>
                <a:off x="6096000" y="5468115"/>
                <a:ext cx="756000" cy="755999"/>
              </a:xfrm>
              <a:prstGeom prst="ellipse">
                <a:avLst/>
              </a:prstGeom>
              <a:solidFill>
                <a:srgbClr val="C4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pic>
            <p:nvPicPr>
              <p:cNvPr id="13" name="Graphic 12">
                <a:extLst>
                  <a:ext uri="{FF2B5EF4-FFF2-40B4-BE49-F238E27FC236}">
                    <a16:creationId xmlns:a16="http://schemas.microsoft.com/office/drawing/2014/main" id="{DF88EB04-4273-5C7D-4F4A-6DEC32474714}"/>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281558" y="5647879"/>
                <a:ext cx="450129" cy="421397"/>
              </a:xfrm>
              <a:prstGeom prst="rect">
                <a:avLst/>
              </a:prstGeom>
            </p:spPr>
          </p:pic>
        </p:grpSp>
        <p:sp>
          <p:nvSpPr>
            <p:cNvPr id="8" name="TextBox 7">
              <a:extLst>
                <a:ext uri="{FF2B5EF4-FFF2-40B4-BE49-F238E27FC236}">
                  <a16:creationId xmlns:a16="http://schemas.microsoft.com/office/drawing/2014/main" id="{85F36345-AEB4-009A-F314-1343345E289D}"/>
                </a:ext>
              </a:extLst>
            </p:cNvPr>
            <p:cNvSpPr txBox="1"/>
            <p:nvPr/>
          </p:nvSpPr>
          <p:spPr>
            <a:xfrm>
              <a:off x="6110257" y="5554257"/>
              <a:ext cx="365522" cy="307777"/>
            </a:xfrm>
            <a:prstGeom prst="rect">
              <a:avLst/>
            </a:prstGeom>
            <a:noFill/>
          </p:spPr>
          <p:txBody>
            <a:bodyPr wrap="square">
              <a:spAutoFit/>
            </a:bodyPr>
            <a:lstStyle/>
            <a:p>
              <a:r>
                <a:rPr lang="en-US" sz="1400">
                  <a:solidFill>
                    <a:schemeClr val="bg1"/>
                  </a:solidFill>
                  <a:latin typeface="KFGQPC Arabic Symbols 01" panose="02000000000000000000" pitchFamily="2" charset="2"/>
                </a:rPr>
                <a:t>g</a:t>
              </a:r>
              <a:endParaRPr lang="en-PK" sz="1400">
                <a:solidFill>
                  <a:schemeClr val="bg1"/>
                </a:solidFill>
              </a:endParaRPr>
            </a:p>
          </p:txBody>
        </p:sp>
      </p:grpSp>
      <p:sp>
        <p:nvSpPr>
          <p:cNvPr id="6" name="Content Placeholder 2">
            <a:extLst>
              <a:ext uri="{FF2B5EF4-FFF2-40B4-BE49-F238E27FC236}">
                <a16:creationId xmlns:a16="http://schemas.microsoft.com/office/drawing/2014/main" id="{B7A109CC-8B54-84B8-B707-049B4C266AD3}"/>
              </a:ext>
            </a:extLst>
          </p:cNvPr>
          <p:cNvSpPr txBox="1">
            <a:spLocks/>
          </p:cNvSpPr>
          <p:nvPr/>
        </p:nvSpPr>
        <p:spPr>
          <a:xfrm rot="5400000">
            <a:off x="11485083" y="1302311"/>
            <a:ext cx="1045350"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err="1">
                <a:solidFill>
                  <a:srgbClr val="036169"/>
                </a:solidFill>
              </a:rPr>
              <a:t>SAʿY</a:t>
            </a:r>
            <a:endParaRPr lang="en-US" sz="1800" spc="50">
              <a:solidFill>
                <a:srgbClr val="036169"/>
              </a:solidFill>
            </a:endParaRPr>
          </a:p>
        </p:txBody>
      </p:sp>
    </p:spTree>
    <p:extLst>
      <p:ext uri="{BB962C8B-B14F-4D97-AF65-F5344CB8AC3E}">
        <p14:creationId xmlns:p14="http://schemas.microsoft.com/office/powerpoint/2010/main" val="1433009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2FD4504-1185-29D2-6643-95B7DD95130A}"/>
              </a:ext>
            </a:extLst>
          </p:cNvPr>
          <p:cNvPicPr>
            <a:picLocks noChangeAspect="1"/>
          </p:cNvPicPr>
          <p:nvPr/>
        </p:nvPicPr>
        <p:blipFill>
          <a:blip r:embed="rId2">
            <a:extLst>
              <a:ext uri="{28A0092B-C50C-407E-A947-70E740481C1C}">
                <a14:useLocalDpi xmlns:a14="http://schemas.microsoft.com/office/drawing/2010/main" val="0"/>
              </a:ext>
            </a:extLst>
          </a:blip>
          <a:srcRect l="12216" r="19764"/>
          <a:stretch/>
        </p:blipFill>
        <p:spPr>
          <a:xfrm>
            <a:off x="5198281" y="0"/>
            <a:ext cx="6993719" cy="6858000"/>
          </a:xfrm>
          <a:prstGeom prst="rect">
            <a:avLst/>
          </a:prstGeom>
        </p:spPr>
      </p:pic>
      <p:sp>
        <p:nvSpPr>
          <p:cNvPr id="6" name="Rectangle 5">
            <a:extLst>
              <a:ext uri="{FF2B5EF4-FFF2-40B4-BE49-F238E27FC236}">
                <a16:creationId xmlns:a16="http://schemas.microsoft.com/office/drawing/2014/main" id="{DAD8386D-4278-5FE2-7182-A5809951529C}"/>
              </a:ext>
            </a:extLst>
          </p:cNvPr>
          <p:cNvSpPr/>
          <p:nvPr/>
        </p:nvSpPr>
        <p:spPr>
          <a:xfrm>
            <a:off x="0" y="0"/>
            <a:ext cx="12192000" cy="6858000"/>
          </a:xfrm>
          <a:prstGeom prst="rect">
            <a:avLst/>
          </a:prstGeom>
          <a:gradFill>
            <a:gsLst>
              <a:gs pos="17628">
                <a:srgbClr val="1D7279"/>
              </a:gs>
              <a:gs pos="76000">
                <a:srgbClr val="3D868D">
                  <a:alpha val="0"/>
                </a:srgbClr>
              </a:gs>
              <a:gs pos="100000">
                <a:srgbClr val="3D868D">
                  <a:alpha val="0"/>
                </a:srgbClr>
              </a:gs>
              <a:gs pos="50000">
                <a:srgbClr val="3D868D"/>
              </a:gs>
              <a:gs pos="0">
                <a:srgbClr val="036169"/>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9" name="Freeform: Shape 18">
            <a:extLst>
              <a:ext uri="{FF2B5EF4-FFF2-40B4-BE49-F238E27FC236}">
                <a16:creationId xmlns:a16="http://schemas.microsoft.com/office/drawing/2014/main" id="{6E058AB2-C265-6C5D-4257-F3443FFA3712}"/>
              </a:ext>
            </a:extLst>
          </p:cNvPr>
          <p:cNvSpPr/>
          <p:nvPr/>
        </p:nvSpPr>
        <p:spPr>
          <a:xfrm>
            <a:off x="0" y="-27000"/>
            <a:ext cx="10427535" cy="6990865"/>
          </a:xfrm>
          <a:custGeom>
            <a:avLst/>
            <a:gdLst>
              <a:gd name="connsiteX0" fmla="*/ 8562476 w 10243893"/>
              <a:gd name="connsiteY0" fmla="*/ 6536167 h 6867747"/>
              <a:gd name="connsiteX1" fmla="*/ 8511323 w 10243893"/>
              <a:gd name="connsiteY1" fmla="*/ 6606669 h 6867747"/>
              <a:gd name="connsiteX2" fmla="*/ 8562476 w 10243893"/>
              <a:gd name="connsiteY2" fmla="*/ 6677172 h 6867747"/>
              <a:gd name="connsiteX3" fmla="*/ 8779425 w 10243893"/>
              <a:gd name="connsiteY3" fmla="*/ 6606669 h 6867747"/>
              <a:gd name="connsiteX4" fmla="*/ 6947572 w 10243893"/>
              <a:gd name="connsiteY4" fmla="*/ 6536167 h 6867747"/>
              <a:gd name="connsiteX5" fmla="*/ 6896419 w 10243893"/>
              <a:gd name="connsiteY5" fmla="*/ 6606669 h 6867747"/>
              <a:gd name="connsiteX6" fmla="*/ 6947572 w 10243893"/>
              <a:gd name="connsiteY6" fmla="*/ 6677172 h 6867747"/>
              <a:gd name="connsiteX7" fmla="*/ 7164521 w 10243893"/>
              <a:gd name="connsiteY7" fmla="*/ 6606669 h 6867747"/>
              <a:gd name="connsiteX8" fmla="*/ 5332668 w 10243893"/>
              <a:gd name="connsiteY8" fmla="*/ 6536167 h 6867747"/>
              <a:gd name="connsiteX9" fmla="*/ 5281514 w 10243893"/>
              <a:gd name="connsiteY9" fmla="*/ 6606669 h 6867747"/>
              <a:gd name="connsiteX10" fmla="*/ 5332668 w 10243893"/>
              <a:gd name="connsiteY10" fmla="*/ 6677172 h 6867747"/>
              <a:gd name="connsiteX11" fmla="*/ 5549617 w 10243893"/>
              <a:gd name="connsiteY11" fmla="*/ 6606669 h 6867747"/>
              <a:gd name="connsiteX12" fmla="*/ 3717763 w 10243893"/>
              <a:gd name="connsiteY12" fmla="*/ 6536167 h 6867747"/>
              <a:gd name="connsiteX13" fmla="*/ 3666610 w 10243893"/>
              <a:gd name="connsiteY13" fmla="*/ 6606669 h 6867747"/>
              <a:gd name="connsiteX14" fmla="*/ 3717763 w 10243893"/>
              <a:gd name="connsiteY14" fmla="*/ 6677172 h 6867747"/>
              <a:gd name="connsiteX15" fmla="*/ 3934712 w 10243893"/>
              <a:gd name="connsiteY15" fmla="*/ 6606669 h 6867747"/>
              <a:gd name="connsiteX16" fmla="*/ 2102738 w 10243893"/>
              <a:gd name="connsiteY16" fmla="*/ 6536167 h 6867747"/>
              <a:gd name="connsiteX17" fmla="*/ 2051584 w 10243893"/>
              <a:gd name="connsiteY17" fmla="*/ 6606669 h 6867747"/>
              <a:gd name="connsiteX18" fmla="*/ 2102738 w 10243893"/>
              <a:gd name="connsiteY18" fmla="*/ 6677172 h 6867747"/>
              <a:gd name="connsiteX19" fmla="*/ 2319687 w 10243893"/>
              <a:gd name="connsiteY19" fmla="*/ 6606669 h 6867747"/>
              <a:gd name="connsiteX20" fmla="*/ 487833 w 10243893"/>
              <a:gd name="connsiteY20" fmla="*/ 6536167 h 6867747"/>
              <a:gd name="connsiteX21" fmla="*/ 436680 w 10243893"/>
              <a:gd name="connsiteY21" fmla="*/ 6606669 h 6867747"/>
              <a:gd name="connsiteX22" fmla="*/ 487833 w 10243893"/>
              <a:gd name="connsiteY22" fmla="*/ 6677172 h 6867747"/>
              <a:gd name="connsiteX23" fmla="*/ 704782 w 10243893"/>
              <a:gd name="connsiteY23" fmla="*/ 6606669 h 6867747"/>
              <a:gd name="connsiteX24" fmla="*/ 3211911 w 10243893"/>
              <a:gd name="connsiteY24" fmla="*/ 6535683 h 6867747"/>
              <a:gd name="connsiteX25" fmla="*/ 2995083 w 10243893"/>
              <a:gd name="connsiteY25" fmla="*/ 6606186 h 6867747"/>
              <a:gd name="connsiteX26" fmla="*/ 3211911 w 10243893"/>
              <a:gd name="connsiteY26" fmla="*/ 6676688 h 6867747"/>
              <a:gd name="connsiteX27" fmla="*/ 3263065 w 10243893"/>
              <a:gd name="connsiteY27" fmla="*/ 6606186 h 6867747"/>
              <a:gd name="connsiteX28" fmla="*/ 1597007 w 10243893"/>
              <a:gd name="connsiteY28" fmla="*/ 6535683 h 6867747"/>
              <a:gd name="connsiteX29" fmla="*/ 1380179 w 10243893"/>
              <a:gd name="connsiteY29" fmla="*/ 6606186 h 6867747"/>
              <a:gd name="connsiteX30" fmla="*/ 1597007 w 10243893"/>
              <a:gd name="connsiteY30" fmla="*/ 6676688 h 6867747"/>
              <a:gd name="connsiteX31" fmla="*/ 1648160 w 10243893"/>
              <a:gd name="connsiteY31" fmla="*/ 6606186 h 6867747"/>
              <a:gd name="connsiteX32" fmla="*/ 9672255 w 10243893"/>
              <a:gd name="connsiteY32" fmla="*/ 6535562 h 6867747"/>
              <a:gd name="connsiteX33" fmla="*/ 9455426 w 10243893"/>
              <a:gd name="connsiteY33" fmla="*/ 6606065 h 6867747"/>
              <a:gd name="connsiteX34" fmla="*/ 9672255 w 10243893"/>
              <a:gd name="connsiteY34" fmla="*/ 6676568 h 6867747"/>
              <a:gd name="connsiteX35" fmla="*/ 9723408 w 10243893"/>
              <a:gd name="connsiteY35" fmla="*/ 6606065 h 6867747"/>
              <a:gd name="connsiteX36" fmla="*/ 8057351 w 10243893"/>
              <a:gd name="connsiteY36" fmla="*/ 6535562 h 6867747"/>
              <a:gd name="connsiteX37" fmla="*/ 7840522 w 10243893"/>
              <a:gd name="connsiteY37" fmla="*/ 6606065 h 6867747"/>
              <a:gd name="connsiteX38" fmla="*/ 8057351 w 10243893"/>
              <a:gd name="connsiteY38" fmla="*/ 6676568 h 6867747"/>
              <a:gd name="connsiteX39" fmla="*/ 8108504 w 10243893"/>
              <a:gd name="connsiteY39" fmla="*/ 6606065 h 6867747"/>
              <a:gd name="connsiteX40" fmla="*/ 6442688 w 10243893"/>
              <a:gd name="connsiteY40" fmla="*/ 6535562 h 6867747"/>
              <a:gd name="connsiteX41" fmla="*/ 6225860 w 10243893"/>
              <a:gd name="connsiteY41" fmla="*/ 6606065 h 6867747"/>
              <a:gd name="connsiteX42" fmla="*/ 6442688 w 10243893"/>
              <a:gd name="connsiteY42" fmla="*/ 6676568 h 6867747"/>
              <a:gd name="connsiteX43" fmla="*/ 6493841 w 10243893"/>
              <a:gd name="connsiteY43" fmla="*/ 6606065 h 6867747"/>
              <a:gd name="connsiteX44" fmla="*/ 4827542 w 10243893"/>
              <a:gd name="connsiteY44" fmla="*/ 6535562 h 6867747"/>
              <a:gd name="connsiteX45" fmla="*/ 4610713 w 10243893"/>
              <a:gd name="connsiteY45" fmla="*/ 6606065 h 6867747"/>
              <a:gd name="connsiteX46" fmla="*/ 4827542 w 10243893"/>
              <a:gd name="connsiteY46" fmla="*/ 6676568 h 6867747"/>
              <a:gd name="connsiteX47" fmla="*/ 4878695 w 10243893"/>
              <a:gd name="connsiteY47" fmla="*/ 6606065 h 6867747"/>
              <a:gd name="connsiteX48" fmla="*/ 8972309 w 10243893"/>
              <a:gd name="connsiteY48" fmla="*/ 6421767 h 6867747"/>
              <a:gd name="connsiteX49" fmla="*/ 8972309 w 10243893"/>
              <a:gd name="connsiteY49" fmla="*/ 6562651 h 6867747"/>
              <a:gd name="connsiteX50" fmla="*/ 8838197 w 10243893"/>
              <a:gd name="connsiteY50" fmla="*/ 6606186 h 6867747"/>
              <a:gd name="connsiteX51" fmla="*/ 8972309 w 10243893"/>
              <a:gd name="connsiteY51" fmla="*/ 6649721 h 6867747"/>
              <a:gd name="connsiteX52" fmla="*/ 8972309 w 10243893"/>
              <a:gd name="connsiteY52" fmla="*/ 6790605 h 6867747"/>
              <a:gd name="connsiteX53" fmla="*/ 9106421 w 10243893"/>
              <a:gd name="connsiteY53" fmla="*/ 6606065 h 6867747"/>
              <a:gd name="connsiteX54" fmla="*/ 7357405 w 10243893"/>
              <a:gd name="connsiteY54" fmla="*/ 6421767 h 6867747"/>
              <a:gd name="connsiteX55" fmla="*/ 7357405 w 10243893"/>
              <a:gd name="connsiteY55" fmla="*/ 6562651 h 6867747"/>
              <a:gd name="connsiteX56" fmla="*/ 7223293 w 10243893"/>
              <a:gd name="connsiteY56" fmla="*/ 6606186 h 6867747"/>
              <a:gd name="connsiteX57" fmla="*/ 7357405 w 10243893"/>
              <a:gd name="connsiteY57" fmla="*/ 6649721 h 6867747"/>
              <a:gd name="connsiteX58" fmla="*/ 7357405 w 10243893"/>
              <a:gd name="connsiteY58" fmla="*/ 6790605 h 6867747"/>
              <a:gd name="connsiteX59" fmla="*/ 7491517 w 10243893"/>
              <a:gd name="connsiteY59" fmla="*/ 6606065 h 6867747"/>
              <a:gd name="connsiteX60" fmla="*/ 5742501 w 10243893"/>
              <a:gd name="connsiteY60" fmla="*/ 6421767 h 6867747"/>
              <a:gd name="connsiteX61" fmla="*/ 5742501 w 10243893"/>
              <a:gd name="connsiteY61" fmla="*/ 6562651 h 6867747"/>
              <a:gd name="connsiteX62" fmla="*/ 5608389 w 10243893"/>
              <a:gd name="connsiteY62" fmla="*/ 6606186 h 6867747"/>
              <a:gd name="connsiteX63" fmla="*/ 5742501 w 10243893"/>
              <a:gd name="connsiteY63" fmla="*/ 6649721 h 6867747"/>
              <a:gd name="connsiteX64" fmla="*/ 5742501 w 10243893"/>
              <a:gd name="connsiteY64" fmla="*/ 6790605 h 6867747"/>
              <a:gd name="connsiteX65" fmla="*/ 5876613 w 10243893"/>
              <a:gd name="connsiteY65" fmla="*/ 6606065 h 6867747"/>
              <a:gd name="connsiteX66" fmla="*/ 4127596 w 10243893"/>
              <a:gd name="connsiteY66" fmla="*/ 6421767 h 6867747"/>
              <a:gd name="connsiteX67" fmla="*/ 4127596 w 10243893"/>
              <a:gd name="connsiteY67" fmla="*/ 6562651 h 6867747"/>
              <a:gd name="connsiteX68" fmla="*/ 3993485 w 10243893"/>
              <a:gd name="connsiteY68" fmla="*/ 6606186 h 6867747"/>
              <a:gd name="connsiteX69" fmla="*/ 4127596 w 10243893"/>
              <a:gd name="connsiteY69" fmla="*/ 6649721 h 6867747"/>
              <a:gd name="connsiteX70" fmla="*/ 4127596 w 10243893"/>
              <a:gd name="connsiteY70" fmla="*/ 6790605 h 6867747"/>
              <a:gd name="connsiteX71" fmla="*/ 4261708 w 10243893"/>
              <a:gd name="connsiteY71" fmla="*/ 6606065 h 6867747"/>
              <a:gd name="connsiteX72" fmla="*/ 897183 w 10243893"/>
              <a:gd name="connsiteY72" fmla="*/ 6421767 h 6867747"/>
              <a:gd name="connsiteX73" fmla="*/ 897183 w 10243893"/>
              <a:gd name="connsiteY73" fmla="*/ 6562651 h 6867747"/>
              <a:gd name="connsiteX74" fmla="*/ 763071 w 10243893"/>
              <a:gd name="connsiteY74" fmla="*/ 6606186 h 6867747"/>
              <a:gd name="connsiteX75" fmla="*/ 897183 w 10243893"/>
              <a:gd name="connsiteY75" fmla="*/ 6649721 h 6867747"/>
              <a:gd name="connsiteX76" fmla="*/ 897183 w 10243893"/>
              <a:gd name="connsiteY76" fmla="*/ 6790605 h 6867747"/>
              <a:gd name="connsiteX77" fmla="*/ 1031294 w 10243893"/>
              <a:gd name="connsiteY77" fmla="*/ 6606065 h 6867747"/>
              <a:gd name="connsiteX78" fmla="*/ 9263026 w 10243893"/>
              <a:gd name="connsiteY78" fmla="*/ 6421646 h 6867747"/>
              <a:gd name="connsiteX79" fmla="*/ 9128914 w 10243893"/>
              <a:gd name="connsiteY79" fmla="*/ 6605944 h 6867747"/>
              <a:gd name="connsiteX80" fmla="*/ 9263026 w 10243893"/>
              <a:gd name="connsiteY80" fmla="*/ 6790484 h 6867747"/>
              <a:gd name="connsiteX81" fmla="*/ 9263026 w 10243893"/>
              <a:gd name="connsiteY81" fmla="*/ 6649600 h 6867747"/>
              <a:gd name="connsiteX82" fmla="*/ 9397017 w 10243893"/>
              <a:gd name="connsiteY82" fmla="*/ 6606065 h 6867747"/>
              <a:gd name="connsiteX83" fmla="*/ 9263026 w 10243893"/>
              <a:gd name="connsiteY83" fmla="*/ 6562530 h 6867747"/>
              <a:gd name="connsiteX84" fmla="*/ 7647880 w 10243893"/>
              <a:gd name="connsiteY84" fmla="*/ 6421646 h 6867747"/>
              <a:gd name="connsiteX85" fmla="*/ 7513768 w 10243893"/>
              <a:gd name="connsiteY85" fmla="*/ 6605944 h 6867747"/>
              <a:gd name="connsiteX86" fmla="*/ 7647880 w 10243893"/>
              <a:gd name="connsiteY86" fmla="*/ 6790484 h 6867747"/>
              <a:gd name="connsiteX87" fmla="*/ 7647880 w 10243893"/>
              <a:gd name="connsiteY87" fmla="*/ 6649600 h 6867747"/>
              <a:gd name="connsiteX88" fmla="*/ 7781992 w 10243893"/>
              <a:gd name="connsiteY88" fmla="*/ 6606065 h 6867747"/>
              <a:gd name="connsiteX89" fmla="*/ 7647880 w 10243893"/>
              <a:gd name="connsiteY89" fmla="*/ 6562530 h 6867747"/>
              <a:gd name="connsiteX90" fmla="*/ 6033217 w 10243893"/>
              <a:gd name="connsiteY90" fmla="*/ 6421646 h 6867747"/>
              <a:gd name="connsiteX91" fmla="*/ 5899106 w 10243893"/>
              <a:gd name="connsiteY91" fmla="*/ 6605944 h 6867747"/>
              <a:gd name="connsiteX92" fmla="*/ 6033217 w 10243893"/>
              <a:gd name="connsiteY92" fmla="*/ 6790484 h 6867747"/>
              <a:gd name="connsiteX93" fmla="*/ 6033217 w 10243893"/>
              <a:gd name="connsiteY93" fmla="*/ 6649600 h 6867747"/>
              <a:gd name="connsiteX94" fmla="*/ 6167329 w 10243893"/>
              <a:gd name="connsiteY94" fmla="*/ 6606065 h 6867747"/>
              <a:gd name="connsiteX95" fmla="*/ 6033217 w 10243893"/>
              <a:gd name="connsiteY95" fmla="*/ 6562530 h 6867747"/>
              <a:gd name="connsiteX96" fmla="*/ 4418313 w 10243893"/>
              <a:gd name="connsiteY96" fmla="*/ 6421646 h 6867747"/>
              <a:gd name="connsiteX97" fmla="*/ 4284201 w 10243893"/>
              <a:gd name="connsiteY97" fmla="*/ 6605944 h 6867747"/>
              <a:gd name="connsiteX98" fmla="*/ 4418313 w 10243893"/>
              <a:gd name="connsiteY98" fmla="*/ 6790484 h 6867747"/>
              <a:gd name="connsiteX99" fmla="*/ 4418313 w 10243893"/>
              <a:gd name="connsiteY99" fmla="*/ 6649600 h 6867747"/>
              <a:gd name="connsiteX100" fmla="*/ 4552304 w 10243893"/>
              <a:gd name="connsiteY100" fmla="*/ 6606065 h 6867747"/>
              <a:gd name="connsiteX101" fmla="*/ 4418313 w 10243893"/>
              <a:gd name="connsiteY101" fmla="*/ 6562530 h 6867747"/>
              <a:gd name="connsiteX102" fmla="*/ 1187536 w 10243893"/>
              <a:gd name="connsiteY102" fmla="*/ 6421646 h 6867747"/>
              <a:gd name="connsiteX103" fmla="*/ 1053425 w 10243893"/>
              <a:gd name="connsiteY103" fmla="*/ 6605944 h 6867747"/>
              <a:gd name="connsiteX104" fmla="*/ 1187536 w 10243893"/>
              <a:gd name="connsiteY104" fmla="*/ 6790484 h 6867747"/>
              <a:gd name="connsiteX105" fmla="*/ 1187536 w 10243893"/>
              <a:gd name="connsiteY105" fmla="*/ 6649600 h 6867747"/>
              <a:gd name="connsiteX106" fmla="*/ 1321648 w 10243893"/>
              <a:gd name="connsiteY106" fmla="*/ 6606065 h 6867747"/>
              <a:gd name="connsiteX107" fmla="*/ 1187536 w 10243893"/>
              <a:gd name="connsiteY107" fmla="*/ 6562530 h 6867747"/>
              <a:gd name="connsiteX108" fmla="*/ 2512571 w 10243893"/>
              <a:gd name="connsiteY108" fmla="*/ 6421525 h 6867747"/>
              <a:gd name="connsiteX109" fmla="*/ 2512571 w 10243893"/>
              <a:gd name="connsiteY109" fmla="*/ 6562409 h 6867747"/>
              <a:gd name="connsiteX110" fmla="*/ 2378459 w 10243893"/>
              <a:gd name="connsiteY110" fmla="*/ 6605944 h 6867747"/>
              <a:gd name="connsiteX111" fmla="*/ 2512571 w 10243893"/>
              <a:gd name="connsiteY111" fmla="*/ 6649479 h 6867747"/>
              <a:gd name="connsiteX112" fmla="*/ 2512571 w 10243893"/>
              <a:gd name="connsiteY112" fmla="*/ 6790363 h 6867747"/>
              <a:gd name="connsiteX113" fmla="*/ 2646683 w 10243893"/>
              <a:gd name="connsiteY113" fmla="*/ 6605823 h 6867747"/>
              <a:gd name="connsiteX114" fmla="*/ 2803046 w 10243893"/>
              <a:gd name="connsiteY114" fmla="*/ 6421404 h 6867747"/>
              <a:gd name="connsiteX115" fmla="*/ 2668934 w 10243893"/>
              <a:gd name="connsiteY115" fmla="*/ 6605702 h 6867747"/>
              <a:gd name="connsiteX116" fmla="*/ 2803046 w 10243893"/>
              <a:gd name="connsiteY116" fmla="*/ 6790242 h 6867747"/>
              <a:gd name="connsiteX117" fmla="*/ 2803046 w 10243893"/>
              <a:gd name="connsiteY117" fmla="*/ 6649358 h 6867747"/>
              <a:gd name="connsiteX118" fmla="*/ 2937157 w 10243893"/>
              <a:gd name="connsiteY118" fmla="*/ 6605823 h 6867747"/>
              <a:gd name="connsiteX119" fmla="*/ 2803046 w 10243893"/>
              <a:gd name="connsiteY119" fmla="*/ 6562288 h 6867747"/>
              <a:gd name="connsiteX120" fmla="*/ 9925845 w 10243893"/>
              <a:gd name="connsiteY120" fmla="*/ 6359730 h 6867747"/>
              <a:gd name="connsiteX121" fmla="*/ 9870339 w 10243893"/>
              <a:gd name="connsiteY121" fmla="*/ 6436037 h 6867747"/>
              <a:gd name="connsiteX122" fmla="*/ 9780608 w 10243893"/>
              <a:gd name="connsiteY122" fmla="*/ 6406892 h 6867747"/>
              <a:gd name="connsiteX123" fmla="*/ 9780608 w 10243893"/>
              <a:gd name="connsiteY123" fmla="*/ 6501219 h 6867747"/>
              <a:gd name="connsiteX124" fmla="*/ 9690878 w 10243893"/>
              <a:gd name="connsiteY124" fmla="*/ 6530362 h 6867747"/>
              <a:gd name="connsiteX125" fmla="*/ 9746385 w 10243893"/>
              <a:gd name="connsiteY125" fmla="*/ 6606669 h 6867747"/>
              <a:gd name="connsiteX126" fmla="*/ 9690878 w 10243893"/>
              <a:gd name="connsiteY126" fmla="*/ 6682977 h 6867747"/>
              <a:gd name="connsiteX127" fmla="*/ 9780608 w 10243893"/>
              <a:gd name="connsiteY127" fmla="*/ 6712121 h 6867747"/>
              <a:gd name="connsiteX128" fmla="*/ 9780608 w 10243893"/>
              <a:gd name="connsiteY128" fmla="*/ 6806447 h 6867747"/>
              <a:gd name="connsiteX129" fmla="*/ 9870339 w 10243893"/>
              <a:gd name="connsiteY129" fmla="*/ 6777302 h 6867747"/>
              <a:gd name="connsiteX130" fmla="*/ 9925845 w 10243893"/>
              <a:gd name="connsiteY130" fmla="*/ 6853609 h 6867747"/>
              <a:gd name="connsiteX131" fmla="*/ 9981353 w 10243893"/>
              <a:gd name="connsiteY131" fmla="*/ 6777302 h 6867747"/>
              <a:gd name="connsiteX132" fmla="*/ 10071083 w 10243893"/>
              <a:gd name="connsiteY132" fmla="*/ 6806447 h 6867747"/>
              <a:gd name="connsiteX133" fmla="*/ 10071083 w 10243893"/>
              <a:gd name="connsiteY133" fmla="*/ 6712121 h 6867747"/>
              <a:gd name="connsiteX134" fmla="*/ 10160813 w 10243893"/>
              <a:gd name="connsiteY134" fmla="*/ 6682977 h 6867747"/>
              <a:gd name="connsiteX135" fmla="*/ 10105306 w 10243893"/>
              <a:gd name="connsiteY135" fmla="*/ 6606669 h 6867747"/>
              <a:gd name="connsiteX136" fmla="*/ 10160813 w 10243893"/>
              <a:gd name="connsiteY136" fmla="*/ 6530362 h 6867747"/>
              <a:gd name="connsiteX137" fmla="*/ 10071083 w 10243893"/>
              <a:gd name="connsiteY137" fmla="*/ 6501219 h 6867747"/>
              <a:gd name="connsiteX138" fmla="*/ 10071083 w 10243893"/>
              <a:gd name="connsiteY138" fmla="*/ 6406892 h 6867747"/>
              <a:gd name="connsiteX139" fmla="*/ 9981353 w 10243893"/>
              <a:gd name="connsiteY139" fmla="*/ 6436037 h 6867747"/>
              <a:gd name="connsiteX140" fmla="*/ 8310578 w 10243893"/>
              <a:gd name="connsiteY140" fmla="*/ 6359730 h 6867747"/>
              <a:gd name="connsiteX141" fmla="*/ 8255071 w 10243893"/>
              <a:gd name="connsiteY141" fmla="*/ 6436037 h 6867747"/>
              <a:gd name="connsiteX142" fmla="*/ 8165341 w 10243893"/>
              <a:gd name="connsiteY142" fmla="*/ 6406892 h 6867747"/>
              <a:gd name="connsiteX143" fmla="*/ 8165341 w 10243893"/>
              <a:gd name="connsiteY143" fmla="*/ 6501219 h 6867747"/>
              <a:gd name="connsiteX144" fmla="*/ 8075610 w 10243893"/>
              <a:gd name="connsiteY144" fmla="*/ 6530362 h 6867747"/>
              <a:gd name="connsiteX145" fmla="*/ 8131118 w 10243893"/>
              <a:gd name="connsiteY145" fmla="*/ 6606669 h 6867747"/>
              <a:gd name="connsiteX146" fmla="*/ 8075610 w 10243893"/>
              <a:gd name="connsiteY146" fmla="*/ 6682977 h 6867747"/>
              <a:gd name="connsiteX147" fmla="*/ 8165341 w 10243893"/>
              <a:gd name="connsiteY147" fmla="*/ 6712121 h 6867747"/>
              <a:gd name="connsiteX148" fmla="*/ 8165341 w 10243893"/>
              <a:gd name="connsiteY148" fmla="*/ 6806447 h 6867747"/>
              <a:gd name="connsiteX149" fmla="*/ 8255071 w 10243893"/>
              <a:gd name="connsiteY149" fmla="*/ 6777302 h 6867747"/>
              <a:gd name="connsiteX150" fmla="*/ 8310578 w 10243893"/>
              <a:gd name="connsiteY150" fmla="*/ 6853609 h 6867747"/>
              <a:gd name="connsiteX151" fmla="*/ 8366086 w 10243893"/>
              <a:gd name="connsiteY151" fmla="*/ 6777302 h 6867747"/>
              <a:gd name="connsiteX152" fmla="*/ 8455815 w 10243893"/>
              <a:gd name="connsiteY152" fmla="*/ 6806447 h 6867747"/>
              <a:gd name="connsiteX153" fmla="*/ 8455815 w 10243893"/>
              <a:gd name="connsiteY153" fmla="*/ 6712121 h 6867747"/>
              <a:gd name="connsiteX154" fmla="*/ 8545546 w 10243893"/>
              <a:gd name="connsiteY154" fmla="*/ 6682977 h 6867747"/>
              <a:gd name="connsiteX155" fmla="*/ 8490039 w 10243893"/>
              <a:gd name="connsiteY155" fmla="*/ 6606669 h 6867747"/>
              <a:gd name="connsiteX156" fmla="*/ 8545546 w 10243893"/>
              <a:gd name="connsiteY156" fmla="*/ 6530362 h 6867747"/>
              <a:gd name="connsiteX157" fmla="*/ 8455815 w 10243893"/>
              <a:gd name="connsiteY157" fmla="*/ 6501219 h 6867747"/>
              <a:gd name="connsiteX158" fmla="*/ 8455815 w 10243893"/>
              <a:gd name="connsiteY158" fmla="*/ 6406892 h 6867747"/>
              <a:gd name="connsiteX159" fmla="*/ 8366086 w 10243893"/>
              <a:gd name="connsiteY159" fmla="*/ 6436037 h 6867747"/>
              <a:gd name="connsiteX160" fmla="*/ 6695795 w 10243893"/>
              <a:gd name="connsiteY160" fmla="*/ 6359730 h 6867747"/>
              <a:gd name="connsiteX161" fmla="*/ 6640288 w 10243893"/>
              <a:gd name="connsiteY161" fmla="*/ 6436037 h 6867747"/>
              <a:gd name="connsiteX162" fmla="*/ 6550558 w 10243893"/>
              <a:gd name="connsiteY162" fmla="*/ 6406892 h 6867747"/>
              <a:gd name="connsiteX163" fmla="*/ 6550558 w 10243893"/>
              <a:gd name="connsiteY163" fmla="*/ 6501219 h 6867747"/>
              <a:gd name="connsiteX164" fmla="*/ 6460827 w 10243893"/>
              <a:gd name="connsiteY164" fmla="*/ 6530362 h 6867747"/>
              <a:gd name="connsiteX165" fmla="*/ 6516334 w 10243893"/>
              <a:gd name="connsiteY165" fmla="*/ 6606669 h 6867747"/>
              <a:gd name="connsiteX166" fmla="*/ 6460827 w 10243893"/>
              <a:gd name="connsiteY166" fmla="*/ 6682977 h 6867747"/>
              <a:gd name="connsiteX167" fmla="*/ 6550558 w 10243893"/>
              <a:gd name="connsiteY167" fmla="*/ 6712121 h 6867747"/>
              <a:gd name="connsiteX168" fmla="*/ 6550558 w 10243893"/>
              <a:gd name="connsiteY168" fmla="*/ 6806447 h 6867747"/>
              <a:gd name="connsiteX169" fmla="*/ 6640288 w 10243893"/>
              <a:gd name="connsiteY169" fmla="*/ 6777302 h 6867747"/>
              <a:gd name="connsiteX170" fmla="*/ 6695795 w 10243893"/>
              <a:gd name="connsiteY170" fmla="*/ 6853609 h 6867747"/>
              <a:gd name="connsiteX171" fmla="*/ 6751302 w 10243893"/>
              <a:gd name="connsiteY171" fmla="*/ 6777302 h 6867747"/>
              <a:gd name="connsiteX172" fmla="*/ 6841033 w 10243893"/>
              <a:gd name="connsiteY172" fmla="*/ 6806447 h 6867747"/>
              <a:gd name="connsiteX173" fmla="*/ 6841033 w 10243893"/>
              <a:gd name="connsiteY173" fmla="*/ 6712121 h 6867747"/>
              <a:gd name="connsiteX174" fmla="*/ 6930763 w 10243893"/>
              <a:gd name="connsiteY174" fmla="*/ 6682977 h 6867747"/>
              <a:gd name="connsiteX175" fmla="*/ 6875256 w 10243893"/>
              <a:gd name="connsiteY175" fmla="*/ 6606669 h 6867747"/>
              <a:gd name="connsiteX176" fmla="*/ 6930763 w 10243893"/>
              <a:gd name="connsiteY176" fmla="*/ 6530362 h 6867747"/>
              <a:gd name="connsiteX177" fmla="*/ 6841033 w 10243893"/>
              <a:gd name="connsiteY177" fmla="*/ 6501219 h 6867747"/>
              <a:gd name="connsiteX178" fmla="*/ 6841033 w 10243893"/>
              <a:gd name="connsiteY178" fmla="*/ 6406892 h 6867747"/>
              <a:gd name="connsiteX179" fmla="*/ 6751302 w 10243893"/>
              <a:gd name="connsiteY179" fmla="*/ 6436037 h 6867747"/>
              <a:gd name="connsiteX180" fmla="*/ 5079439 w 10243893"/>
              <a:gd name="connsiteY180" fmla="*/ 6359609 h 6867747"/>
              <a:gd name="connsiteX181" fmla="*/ 5023932 w 10243893"/>
              <a:gd name="connsiteY181" fmla="*/ 6435916 h 6867747"/>
              <a:gd name="connsiteX182" fmla="*/ 4934202 w 10243893"/>
              <a:gd name="connsiteY182" fmla="*/ 6406772 h 6867747"/>
              <a:gd name="connsiteX183" fmla="*/ 4934202 w 10243893"/>
              <a:gd name="connsiteY183" fmla="*/ 6501097 h 6867747"/>
              <a:gd name="connsiteX184" fmla="*/ 4844472 w 10243893"/>
              <a:gd name="connsiteY184" fmla="*/ 6530241 h 6867747"/>
              <a:gd name="connsiteX185" fmla="*/ 4899979 w 10243893"/>
              <a:gd name="connsiteY185" fmla="*/ 6606548 h 6867747"/>
              <a:gd name="connsiteX186" fmla="*/ 4844472 w 10243893"/>
              <a:gd name="connsiteY186" fmla="*/ 6682855 h 6867747"/>
              <a:gd name="connsiteX187" fmla="*/ 4934202 w 10243893"/>
              <a:gd name="connsiteY187" fmla="*/ 6712000 h 6867747"/>
              <a:gd name="connsiteX188" fmla="*/ 4934202 w 10243893"/>
              <a:gd name="connsiteY188" fmla="*/ 6806326 h 6867747"/>
              <a:gd name="connsiteX189" fmla="*/ 5023932 w 10243893"/>
              <a:gd name="connsiteY189" fmla="*/ 6777181 h 6867747"/>
              <a:gd name="connsiteX190" fmla="*/ 5079439 w 10243893"/>
              <a:gd name="connsiteY190" fmla="*/ 6853488 h 6867747"/>
              <a:gd name="connsiteX191" fmla="*/ 5134946 w 10243893"/>
              <a:gd name="connsiteY191" fmla="*/ 6777181 h 6867747"/>
              <a:gd name="connsiteX192" fmla="*/ 5224677 w 10243893"/>
              <a:gd name="connsiteY192" fmla="*/ 6806326 h 6867747"/>
              <a:gd name="connsiteX193" fmla="*/ 5224677 w 10243893"/>
              <a:gd name="connsiteY193" fmla="*/ 6712000 h 6867747"/>
              <a:gd name="connsiteX194" fmla="*/ 5314407 w 10243893"/>
              <a:gd name="connsiteY194" fmla="*/ 6682855 h 6867747"/>
              <a:gd name="connsiteX195" fmla="*/ 5259021 w 10243893"/>
              <a:gd name="connsiteY195" fmla="*/ 6606548 h 6867747"/>
              <a:gd name="connsiteX196" fmla="*/ 5314407 w 10243893"/>
              <a:gd name="connsiteY196" fmla="*/ 6530241 h 6867747"/>
              <a:gd name="connsiteX197" fmla="*/ 5224677 w 10243893"/>
              <a:gd name="connsiteY197" fmla="*/ 6501097 h 6867747"/>
              <a:gd name="connsiteX198" fmla="*/ 5224677 w 10243893"/>
              <a:gd name="connsiteY198" fmla="*/ 6406772 h 6867747"/>
              <a:gd name="connsiteX199" fmla="*/ 5134946 w 10243893"/>
              <a:gd name="connsiteY199" fmla="*/ 6435916 h 6867747"/>
              <a:gd name="connsiteX200" fmla="*/ 3464656 w 10243893"/>
              <a:gd name="connsiteY200" fmla="*/ 6359609 h 6867747"/>
              <a:gd name="connsiteX201" fmla="*/ 3409149 w 10243893"/>
              <a:gd name="connsiteY201" fmla="*/ 6435916 h 6867747"/>
              <a:gd name="connsiteX202" fmla="*/ 3319418 w 10243893"/>
              <a:gd name="connsiteY202" fmla="*/ 6406772 h 6867747"/>
              <a:gd name="connsiteX203" fmla="*/ 3319418 w 10243893"/>
              <a:gd name="connsiteY203" fmla="*/ 6501097 h 6867747"/>
              <a:gd name="connsiteX204" fmla="*/ 3229688 w 10243893"/>
              <a:gd name="connsiteY204" fmla="*/ 6530241 h 6867747"/>
              <a:gd name="connsiteX205" fmla="*/ 3285195 w 10243893"/>
              <a:gd name="connsiteY205" fmla="*/ 6606548 h 6867747"/>
              <a:gd name="connsiteX206" fmla="*/ 3229688 w 10243893"/>
              <a:gd name="connsiteY206" fmla="*/ 6682855 h 6867747"/>
              <a:gd name="connsiteX207" fmla="*/ 3319418 w 10243893"/>
              <a:gd name="connsiteY207" fmla="*/ 6712000 h 6867747"/>
              <a:gd name="connsiteX208" fmla="*/ 3319418 w 10243893"/>
              <a:gd name="connsiteY208" fmla="*/ 6806326 h 6867747"/>
              <a:gd name="connsiteX209" fmla="*/ 3409149 w 10243893"/>
              <a:gd name="connsiteY209" fmla="*/ 6777181 h 6867747"/>
              <a:gd name="connsiteX210" fmla="*/ 3464656 w 10243893"/>
              <a:gd name="connsiteY210" fmla="*/ 6853488 h 6867747"/>
              <a:gd name="connsiteX211" fmla="*/ 3520163 w 10243893"/>
              <a:gd name="connsiteY211" fmla="*/ 6777181 h 6867747"/>
              <a:gd name="connsiteX212" fmla="*/ 3609893 w 10243893"/>
              <a:gd name="connsiteY212" fmla="*/ 6806326 h 6867747"/>
              <a:gd name="connsiteX213" fmla="*/ 3609893 w 10243893"/>
              <a:gd name="connsiteY213" fmla="*/ 6712000 h 6867747"/>
              <a:gd name="connsiteX214" fmla="*/ 3699623 w 10243893"/>
              <a:gd name="connsiteY214" fmla="*/ 6682855 h 6867747"/>
              <a:gd name="connsiteX215" fmla="*/ 3644116 w 10243893"/>
              <a:gd name="connsiteY215" fmla="*/ 6606548 h 6867747"/>
              <a:gd name="connsiteX216" fmla="*/ 3699623 w 10243893"/>
              <a:gd name="connsiteY216" fmla="*/ 6530241 h 6867747"/>
              <a:gd name="connsiteX217" fmla="*/ 3609893 w 10243893"/>
              <a:gd name="connsiteY217" fmla="*/ 6501097 h 6867747"/>
              <a:gd name="connsiteX218" fmla="*/ 3609893 w 10243893"/>
              <a:gd name="connsiteY218" fmla="*/ 6406772 h 6867747"/>
              <a:gd name="connsiteX219" fmla="*/ 3520163 w 10243893"/>
              <a:gd name="connsiteY219" fmla="*/ 6435916 h 6867747"/>
              <a:gd name="connsiteX220" fmla="*/ 1849630 w 10243893"/>
              <a:gd name="connsiteY220" fmla="*/ 6359609 h 6867747"/>
              <a:gd name="connsiteX221" fmla="*/ 1794123 w 10243893"/>
              <a:gd name="connsiteY221" fmla="*/ 6435916 h 6867747"/>
              <a:gd name="connsiteX222" fmla="*/ 1704393 w 10243893"/>
              <a:gd name="connsiteY222" fmla="*/ 6406772 h 6867747"/>
              <a:gd name="connsiteX223" fmla="*/ 1704393 w 10243893"/>
              <a:gd name="connsiteY223" fmla="*/ 6501097 h 6867747"/>
              <a:gd name="connsiteX224" fmla="*/ 1614663 w 10243893"/>
              <a:gd name="connsiteY224" fmla="*/ 6530241 h 6867747"/>
              <a:gd name="connsiteX225" fmla="*/ 1670170 w 10243893"/>
              <a:gd name="connsiteY225" fmla="*/ 6606548 h 6867747"/>
              <a:gd name="connsiteX226" fmla="*/ 1614663 w 10243893"/>
              <a:gd name="connsiteY226" fmla="*/ 6682855 h 6867747"/>
              <a:gd name="connsiteX227" fmla="*/ 1704393 w 10243893"/>
              <a:gd name="connsiteY227" fmla="*/ 6712000 h 6867747"/>
              <a:gd name="connsiteX228" fmla="*/ 1704393 w 10243893"/>
              <a:gd name="connsiteY228" fmla="*/ 6806326 h 6867747"/>
              <a:gd name="connsiteX229" fmla="*/ 1794123 w 10243893"/>
              <a:gd name="connsiteY229" fmla="*/ 6777181 h 6867747"/>
              <a:gd name="connsiteX230" fmla="*/ 1849630 w 10243893"/>
              <a:gd name="connsiteY230" fmla="*/ 6853488 h 6867747"/>
              <a:gd name="connsiteX231" fmla="*/ 1905137 w 10243893"/>
              <a:gd name="connsiteY231" fmla="*/ 6777181 h 6867747"/>
              <a:gd name="connsiteX232" fmla="*/ 1994868 w 10243893"/>
              <a:gd name="connsiteY232" fmla="*/ 6806326 h 6867747"/>
              <a:gd name="connsiteX233" fmla="*/ 1994868 w 10243893"/>
              <a:gd name="connsiteY233" fmla="*/ 6712000 h 6867747"/>
              <a:gd name="connsiteX234" fmla="*/ 2084598 w 10243893"/>
              <a:gd name="connsiteY234" fmla="*/ 6682855 h 6867747"/>
              <a:gd name="connsiteX235" fmla="*/ 2029091 w 10243893"/>
              <a:gd name="connsiteY235" fmla="*/ 6606548 h 6867747"/>
              <a:gd name="connsiteX236" fmla="*/ 2084598 w 10243893"/>
              <a:gd name="connsiteY236" fmla="*/ 6530241 h 6867747"/>
              <a:gd name="connsiteX237" fmla="*/ 1994868 w 10243893"/>
              <a:gd name="connsiteY237" fmla="*/ 6501097 h 6867747"/>
              <a:gd name="connsiteX238" fmla="*/ 1994868 w 10243893"/>
              <a:gd name="connsiteY238" fmla="*/ 6406772 h 6867747"/>
              <a:gd name="connsiteX239" fmla="*/ 1905137 w 10243893"/>
              <a:gd name="connsiteY239" fmla="*/ 6435916 h 6867747"/>
              <a:gd name="connsiteX240" fmla="*/ 8689695 w 10243893"/>
              <a:gd name="connsiteY240" fmla="*/ 6330223 h 6867747"/>
              <a:gd name="connsiteX241" fmla="*/ 8689574 w 10243893"/>
              <a:gd name="connsiteY241" fmla="*/ 6330344 h 6867747"/>
              <a:gd name="connsiteX242" fmla="*/ 8472746 w 10243893"/>
              <a:gd name="connsiteY242" fmla="*/ 6400846 h 6867747"/>
              <a:gd name="connsiteX243" fmla="*/ 8472746 w 10243893"/>
              <a:gd name="connsiteY243" fmla="*/ 6487916 h 6867747"/>
              <a:gd name="connsiteX244" fmla="*/ 8555583 w 10243893"/>
              <a:gd name="connsiteY244" fmla="*/ 6514763 h 6867747"/>
              <a:gd name="connsiteX245" fmla="*/ 7074791 w 10243893"/>
              <a:gd name="connsiteY245" fmla="*/ 6330223 h 6867747"/>
              <a:gd name="connsiteX246" fmla="*/ 7074670 w 10243893"/>
              <a:gd name="connsiteY246" fmla="*/ 6330344 h 6867747"/>
              <a:gd name="connsiteX247" fmla="*/ 6857842 w 10243893"/>
              <a:gd name="connsiteY247" fmla="*/ 6400846 h 6867747"/>
              <a:gd name="connsiteX248" fmla="*/ 6857842 w 10243893"/>
              <a:gd name="connsiteY248" fmla="*/ 6487916 h 6867747"/>
              <a:gd name="connsiteX249" fmla="*/ 6940679 w 10243893"/>
              <a:gd name="connsiteY249" fmla="*/ 6514763 h 6867747"/>
              <a:gd name="connsiteX250" fmla="*/ 5459886 w 10243893"/>
              <a:gd name="connsiteY250" fmla="*/ 6330223 h 6867747"/>
              <a:gd name="connsiteX251" fmla="*/ 5459766 w 10243893"/>
              <a:gd name="connsiteY251" fmla="*/ 6330344 h 6867747"/>
              <a:gd name="connsiteX252" fmla="*/ 5242937 w 10243893"/>
              <a:gd name="connsiteY252" fmla="*/ 6400846 h 6867747"/>
              <a:gd name="connsiteX253" fmla="*/ 5242937 w 10243893"/>
              <a:gd name="connsiteY253" fmla="*/ 6487916 h 6867747"/>
              <a:gd name="connsiteX254" fmla="*/ 5325775 w 10243893"/>
              <a:gd name="connsiteY254" fmla="*/ 6514763 h 6867747"/>
              <a:gd name="connsiteX255" fmla="*/ 3844982 w 10243893"/>
              <a:gd name="connsiteY255" fmla="*/ 6330223 h 6867747"/>
              <a:gd name="connsiteX256" fmla="*/ 3844861 w 10243893"/>
              <a:gd name="connsiteY256" fmla="*/ 6330344 h 6867747"/>
              <a:gd name="connsiteX257" fmla="*/ 3628033 w 10243893"/>
              <a:gd name="connsiteY257" fmla="*/ 6400846 h 6867747"/>
              <a:gd name="connsiteX258" fmla="*/ 3628033 w 10243893"/>
              <a:gd name="connsiteY258" fmla="*/ 6487916 h 6867747"/>
              <a:gd name="connsiteX259" fmla="*/ 3710870 w 10243893"/>
              <a:gd name="connsiteY259" fmla="*/ 6514763 h 6867747"/>
              <a:gd name="connsiteX260" fmla="*/ 2229956 w 10243893"/>
              <a:gd name="connsiteY260" fmla="*/ 6330223 h 6867747"/>
              <a:gd name="connsiteX261" fmla="*/ 2229836 w 10243893"/>
              <a:gd name="connsiteY261" fmla="*/ 6330344 h 6867747"/>
              <a:gd name="connsiteX262" fmla="*/ 2013007 w 10243893"/>
              <a:gd name="connsiteY262" fmla="*/ 6400846 h 6867747"/>
              <a:gd name="connsiteX263" fmla="*/ 2013007 w 10243893"/>
              <a:gd name="connsiteY263" fmla="*/ 6487916 h 6867747"/>
              <a:gd name="connsiteX264" fmla="*/ 2095845 w 10243893"/>
              <a:gd name="connsiteY264" fmla="*/ 6514763 h 6867747"/>
              <a:gd name="connsiteX265" fmla="*/ 615052 w 10243893"/>
              <a:gd name="connsiteY265" fmla="*/ 6330223 h 6867747"/>
              <a:gd name="connsiteX266" fmla="*/ 614931 w 10243893"/>
              <a:gd name="connsiteY266" fmla="*/ 6330344 h 6867747"/>
              <a:gd name="connsiteX267" fmla="*/ 398103 w 10243893"/>
              <a:gd name="connsiteY267" fmla="*/ 6400846 h 6867747"/>
              <a:gd name="connsiteX268" fmla="*/ 398103 w 10243893"/>
              <a:gd name="connsiteY268" fmla="*/ 6487916 h 6867747"/>
              <a:gd name="connsiteX269" fmla="*/ 480940 w 10243893"/>
              <a:gd name="connsiteY269" fmla="*/ 6514763 h 6867747"/>
              <a:gd name="connsiteX270" fmla="*/ 3085176 w 10243893"/>
              <a:gd name="connsiteY270" fmla="*/ 6329981 h 6867747"/>
              <a:gd name="connsiteX271" fmla="*/ 3219167 w 10243893"/>
              <a:gd name="connsiteY271" fmla="*/ 6514521 h 6867747"/>
              <a:gd name="connsiteX272" fmla="*/ 3302004 w 10243893"/>
              <a:gd name="connsiteY272" fmla="*/ 6487674 h 6867747"/>
              <a:gd name="connsiteX273" fmla="*/ 3302004 w 10243893"/>
              <a:gd name="connsiteY273" fmla="*/ 6400604 h 6867747"/>
              <a:gd name="connsiteX274" fmla="*/ 3302125 w 10243893"/>
              <a:gd name="connsiteY274" fmla="*/ 6400483 h 6867747"/>
              <a:gd name="connsiteX275" fmla="*/ 1470151 w 10243893"/>
              <a:gd name="connsiteY275" fmla="*/ 6329981 h 6867747"/>
              <a:gd name="connsiteX276" fmla="*/ 1604263 w 10243893"/>
              <a:gd name="connsiteY276" fmla="*/ 6514521 h 6867747"/>
              <a:gd name="connsiteX277" fmla="*/ 1687100 w 10243893"/>
              <a:gd name="connsiteY277" fmla="*/ 6487674 h 6867747"/>
              <a:gd name="connsiteX278" fmla="*/ 1687100 w 10243893"/>
              <a:gd name="connsiteY278" fmla="*/ 6400604 h 6867747"/>
              <a:gd name="connsiteX279" fmla="*/ 1687100 w 10243893"/>
              <a:gd name="connsiteY279" fmla="*/ 6400483 h 6867747"/>
              <a:gd name="connsiteX280" fmla="*/ 9545399 w 10243893"/>
              <a:gd name="connsiteY280" fmla="*/ 6329860 h 6867747"/>
              <a:gd name="connsiteX281" fmla="*/ 9679510 w 10243893"/>
              <a:gd name="connsiteY281" fmla="*/ 6514400 h 6867747"/>
              <a:gd name="connsiteX282" fmla="*/ 9762348 w 10243893"/>
              <a:gd name="connsiteY282" fmla="*/ 6487553 h 6867747"/>
              <a:gd name="connsiteX283" fmla="*/ 9762348 w 10243893"/>
              <a:gd name="connsiteY283" fmla="*/ 6400483 h 6867747"/>
              <a:gd name="connsiteX284" fmla="*/ 9762348 w 10243893"/>
              <a:gd name="connsiteY284" fmla="*/ 6400362 h 6867747"/>
              <a:gd name="connsiteX285" fmla="*/ 7930615 w 10243893"/>
              <a:gd name="connsiteY285" fmla="*/ 6329860 h 6867747"/>
              <a:gd name="connsiteX286" fmla="*/ 8064606 w 10243893"/>
              <a:gd name="connsiteY286" fmla="*/ 6514400 h 6867747"/>
              <a:gd name="connsiteX287" fmla="*/ 8147443 w 10243893"/>
              <a:gd name="connsiteY287" fmla="*/ 6487553 h 6867747"/>
              <a:gd name="connsiteX288" fmla="*/ 8147443 w 10243893"/>
              <a:gd name="connsiteY288" fmla="*/ 6400483 h 6867747"/>
              <a:gd name="connsiteX289" fmla="*/ 8147564 w 10243893"/>
              <a:gd name="connsiteY289" fmla="*/ 6400362 h 6867747"/>
              <a:gd name="connsiteX290" fmla="*/ 6315832 w 10243893"/>
              <a:gd name="connsiteY290" fmla="*/ 6329860 h 6867747"/>
              <a:gd name="connsiteX291" fmla="*/ 6449943 w 10243893"/>
              <a:gd name="connsiteY291" fmla="*/ 6514400 h 6867747"/>
              <a:gd name="connsiteX292" fmla="*/ 6532781 w 10243893"/>
              <a:gd name="connsiteY292" fmla="*/ 6487553 h 6867747"/>
              <a:gd name="connsiteX293" fmla="*/ 6532781 w 10243893"/>
              <a:gd name="connsiteY293" fmla="*/ 6400483 h 6867747"/>
              <a:gd name="connsiteX294" fmla="*/ 6532781 w 10243893"/>
              <a:gd name="connsiteY294" fmla="*/ 6400362 h 6867747"/>
              <a:gd name="connsiteX295" fmla="*/ 4700685 w 10243893"/>
              <a:gd name="connsiteY295" fmla="*/ 6329860 h 6867747"/>
              <a:gd name="connsiteX296" fmla="*/ 4834797 w 10243893"/>
              <a:gd name="connsiteY296" fmla="*/ 6514400 h 6867747"/>
              <a:gd name="connsiteX297" fmla="*/ 4917634 w 10243893"/>
              <a:gd name="connsiteY297" fmla="*/ 6487553 h 6867747"/>
              <a:gd name="connsiteX298" fmla="*/ 4917634 w 10243893"/>
              <a:gd name="connsiteY298" fmla="*/ 6400483 h 6867747"/>
              <a:gd name="connsiteX299" fmla="*/ 4917634 w 10243893"/>
              <a:gd name="connsiteY299" fmla="*/ 6400362 h 6867747"/>
              <a:gd name="connsiteX300" fmla="*/ 8864561 w 10243893"/>
              <a:gd name="connsiteY300" fmla="*/ 6273506 h 6867747"/>
              <a:gd name="connsiteX301" fmla="*/ 8719323 w 10243893"/>
              <a:gd name="connsiteY301" fmla="*/ 6320669 h 6867747"/>
              <a:gd name="connsiteX302" fmla="*/ 8574086 w 10243893"/>
              <a:gd name="connsiteY302" fmla="*/ 6520567 h 6867747"/>
              <a:gd name="connsiteX303" fmla="*/ 8809053 w 10243893"/>
              <a:gd name="connsiteY303" fmla="*/ 6596874 h 6867747"/>
              <a:gd name="connsiteX304" fmla="*/ 8954291 w 10243893"/>
              <a:gd name="connsiteY304" fmla="*/ 6549711 h 6867747"/>
              <a:gd name="connsiteX305" fmla="*/ 8954291 w 10243893"/>
              <a:gd name="connsiteY305" fmla="*/ 6396976 h 6867747"/>
              <a:gd name="connsiteX306" fmla="*/ 7249656 w 10243893"/>
              <a:gd name="connsiteY306" fmla="*/ 6273506 h 6867747"/>
              <a:gd name="connsiteX307" fmla="*/ 7104419 w 10243893"/>
              <a:gd name="connsiteY307" fmla="*/ 6320669 h 6867747"/>
              <a:gd name="connsiteX308" fmla="*/ 6959181 w 10243893"/>
              <a:gd name="connsiteY308" fmla="*/ 6520567 h 6867747"/>
              <a:gd name="connsiteX309" fmla="*/ 7194149 w 10243893"/>
              <a:gd name="connsiteY309" fmla="*/ 6596874 h 6867747"/>
              <a:gd name="connsiteX310" fmla="*/ 7339386 w 10243893"/>
              <a:gd name="connsiteY310" fmla="*/ 6549711 h 6867747"/>
              <a:gd name="connsiteX311" fmla="*/ 7339386 w 10243893"/>
              <a:gd name="connsiteY311" fmla="*/ 6396976 h 6867747"/>
              <a:gd name="connsiteX312" fmla="*/ 5634752 w 10243893"/>
              <a:gd name="connsiteY312" fmla="*/ 6273506 h 6867747"/>
              <a:gd name="connsiteX313" fmla="*/ 5489514 w 10243893"/>
              <a:gd name="connsiteY313" fmla="*/ 6320669 h 6867747"/>
              <a:gd name="connsiteX314" fmla="*/ 5344277 w 10243893"/>
              <a:gd name="connsiteY314" fmla="*/ 6520567 h 6867747"/>
              <a:gd name="connsiteX315" fmla="*/ 5579245 w 10243893"/>
              <a:gd name="connsiteY315" fmla="*/ 6596874 h 6867747"/>
              <a:gd name="connsiteX316" fmla="*/ 5724482 w 10243893"/>
              <a:gd name="connsiteY316" fmla="*/ 6549711 h 6867747"/>
              <a:gd name="connsiteX317" fmla="*/ 5724482 w 10243893"/>
              <a:gd name="connsiteY317" fmla="*/ 6396976 h 6867747"/>
              <a:gd name="connsiteX318" fmla="*/ 4019847 w 10243893"/>
              <a:gd name="connsiteY318" fmla="*/ 6273506 h 6867747"/>
              <a:gd name="connsiteX319" fmla="*/ 3874610 w 10243893"/>
              <a:gd name="connsiteY319" fmla="*/ 6320669 h 6867747"/>
              <a:gd name="connsiteX320" fmla="*/ 3729373 w 10243893"/>
              <a:gd name="connsiteY320" fmla="*/ 6520567 h 6867747"/>
              <a:gd name="connsiteX321" fmla="*/ 3964340 w 10243893"/>
              <a:gd name="connsiteY321" fmla="*/ 6596874 h 6867747"/>
              <a:gd name="connsiteX322" fmla="*/ 4109577 w 10243893"/>
              <a:gd name="connsiteY322" fmla="*/ 6549711 h 6867747"/>
              <a:gd name="connsiteX323" fmla="*/ 4109577 w 10243893"/>
              <a:gd name="connsiteY323" fmla="*/ 6396976 h 6867747"/>
              <a:gd name="connsiteX324" fmla="*/ 2910190 w 10243893"/>
              <a:gd name="connsiteY324" fmla="*/ 6273506 h 6867747"/>
              <a:gd name="connsiteX325" fmla="*/ 2820581 w 10243893"/>
              <a:gd name="connsiteY325" fmla="*/ 6397097 h 6867747"/>
              <a:gd name="connsiteX326" fmla="*/ 2820581 w 10243893"/>
              <a:gd name="connsiteY326" fmla="*/ 6549711 h 6867747"/>
              <a:gd name="connsiteX327" fmla="*/ 2965818 w 10243893"/>
              <a:gd name="connsiteY327" fmla="*/ 6596874 h 6867747"/>
              <a:gd name="connsiteX328" fmla="*/ 3200665 w 10243893"/>
              <a:gd name="connsiteY328" fmla="*/ 6520567 h 6867747"/>
              <a:gd name="connsiteX329" fmla="*/ 3055548 w 10243893"/>
              <a:gd name="connsiteY329" fmla="*/ 6320669 h 6867747"/>
              <a:gd name="connsiteX330" fmla="*/ 2910311 w 10243893"/>
              <a:gd name="connsiteY330" fmla="*/ 6273506 h 6867747"/>
              <a:gd name="connsiteX331" fmla="*/ 1295285 w 10243893"/>
              <a:gd name="connsiteY331" fmla="*/ 6273506 h 6867747"/>
              <a:gd name="connsiteX332" fmla="*/ 1205555 w 10243893"/>
              <a:gd name="connsiteY332" fmla="*/ 6397097 h 6867747"/>
              <a:gd name="connsiteX333" fmla="*/ 1205555 w 10243893"/>
              <a:gd name="connsiteY333" fmla="*/ 6549711 h 6867747"/>
              <a:gd name="connsiteX334" fmla="*/ 1350792 w 10243893"/>
              <a:gd name="connsiteY334" fmla="*/ 6596874 h 6867747"/>
              <a:gd name="connsiteX335" fmla="*/ 1585760 w 10243893"/>
              <a:gd name="connsiteY335" fmla="*/ 6520567 h 6867747"/>
              <a:gd name="connsiteX336" fmla="*/ 1440644 w 10243893"/>
              <a:gd name="connsiteY336" fmla="*/ 6320669 h 6867747"/>
              <a:gd name="connsiteX337" fmla="*/ 1295406 w 10243893"/>
              <a:gd name="connsiteY337" fmla="*/ 6273506 h 6867747"/>
              <a:gd name="connsiteX338" fmla="*/ 9370654 w 10243893"/>
              <a:gd name="connsiteY338" fmla="*/ 6273385 h 6867747"/>
              <a:gd name="connsiteX339" fmla="*/ 9280924 w 10243893"/>
              <a:gd name="connsiteY339" fmla="*/ 6396976 h 6867747"/>
              <a:gd name="connsiteX340" fmla="*/ 9280924 w 10243893"/>
              <a:gd name="connsiteY340" fmla="*/ 6549591 h 6867747"/>
              <a:gd name="connsiteX341" fmla="*/ 9426161 w 10243893"/>
              <a:gd name="connsiteY341" fmla="*/ 6596753 h 6867747"/>
              <a:gd name="connsiteX342" fmla="*/ 9661008 w 10243893"/>
              <a:gd name="connsiteY342" fmla="*/ 6520446 h 6867747"/>
              <a:gd name="connsiteX343" fmla="*/ 9515892 w 10243893"/>
              <a:gd name="connsiteY343" fmla="*/ 6320548 h 6867747"/>
              <a:gd name="connsiteX344" fmla="*/ 7755629 w 10243893"/>
              <a:gd name="connsiteY344" fmla="*/ 6273385 h 6867747"/>
              <a:gd name="connsiteX345" fmla="*/ 7666019 w 10243893"/>
              <a:gd name="connsiteY345" fmla="*/ 6396976 h 6867747"/>
              <a:gd name="connsiteX346" fmla="*/ 7666019 w 10243893"/>
              <a:gd name="connsiteY346" fmla="*/ 6549591 h 6867747"/>
              <a:gd name="connsiteX347" fmla="*/ 7811257 w 10243893"/>
              <a:gd name="connsiteY347" fmla="*/ 6596753 h 6867747"/>
              <a:gd name="connsiteX348" fmla="*/ 8046103 w 10243893"/>
              <a:gd name="connsiteY348" fmla="*/ 6520446 h 6867747"/>
              <a:gd name="connsiteX349" fmla="*/ 7900987 w 10243893"/>
              <a:gd name="connsiteY349" fmla="*/ 6320548 h 6867747"/>
              <a:gd name="connsiteX350" fmla="*/ 7755750 w 10243893"/>
              <a:gd name="connsiteY350" fmla="*/ 6273385 h 6867747"/>
              <a:gd name="connsiteX351" fmla="*/ 6140966 w 10243893"/>
              <a:gd name="connsiteY351" fmla="*/ 6273385 h 6867747"/>
              <a:gd name="connsiteX352" fmla="*/ 6051236 w 10243893"/>
              <a:gd name="connsiteY352" fmla="*/ 6396976 h 6867747"/>
              <a:gd name="connsiteX353" fmla="*/ 6051236 w 10243893"/>
              <a:gd name="connsiteY353" fmla="*/ 6549591 h 6867747"/>
              <a:gd name="connsiteX354" fmla="*/ 6196474 w 10243893"/>
              <a:gd name="connsiteY354" fmla="*/ 6596753 h 6867747"/>
              <a:gd name="connsiteX355" fmla="*/ 6431441 w 10243893"/>
              <a:gd name="connsiteY355" fmla="*/ 6520446 h 6867747"/>
              <a:gd name="connsiteX356" fmla="*/ 6286325 w 10243893"/>
              <a:gd name="connsiteY356" fmla="*/ 6320548 h 6867747"/>
              <a:gd name="connsiteX357" fmla="*/ 6141087 w 10243893"/>
              <a:gd name="connsiteY357" fmla="*/ 6273385 h 6867747"/>
              <a:gd name="connsiteX358" fmla="*/ 4525941 w 10243893"/>
              <a:gd name="connsiteY358" fmla="*/ 6273385 h 6867747"/>
              <a:gd name="connsiteX359" fmla="*/ 4436211 w 10243893"/>
              <a:gd name="connsiteY359" fmla="*/ 6396976 h 6867747"/>
              <a:gd name="connsiteX360" fmla="*/ 4436211 w 10243893"/>
              <a:gd name="connsiteY360" fmla="*/ 6549591 h 6867747"/>
              <a:gd name="connsiteX361" fmla="*/ 4581448 w 10243893"/>
              <a:gd name="connsiteY361" fmla="*/ 6596753 h 6867747"/>
              <a:gd name="connsiteX362" fmla="*/ 4816295 w 10243893"/>
              <a:gd name="connsiteY362" fmla="*/ 6520446 h 6867747"/>
              <a:gd name="connsiteX363" fmla="*/ 4671178 w 10243893"/>
              <a:gd name="connsiteY363" fmla="*/ 6320548 h 6867747"/>
              <a:gd name="connsiteX364" fmla="*/ 2404822 w 10243893"/>
              <a:gd name="connsiteY364" fmla="*/ 6273264 h 6867747"/>
              <a:gd name="connsiteX365" fmla="*/ 2259585 w 10243893"/>
              <a:gd name="connsiteY365" fmla="*/ 6320427 h 6867747"/>
              <a:gd name="connsiteX366" fmla="*/ 2114347 w 10243893"/>
              <a:gd name="connsiteY366" fmla="*/ 6520325 h 6867747"/>
              <a:gd name="connsiteX367" fmla="*/ 2349315 w 10243893"/>
              <a:gd name="connsiteY367" fmla="*/ 6596632 h 6867747"/>
              <a:gd name="connsiteX368" fmla="*/ 2494552 w 10243893"/>
              <a:gd name="connsiteY368" fmla="*/ 6549470 h 6867747"/>
              <a:gd name="connsiteX369" fmla="*/ 2494552 w 10243893"/>
              <a:gd name="connsiteY369" fmla="*/ 6396734 h 6867747"/>
              <a:gd name="connsiteX370" fmla="*/ 789917 w 10243893"/>
              <a:gd name="connsiteY370" fmla="*/ 6273264 h 6867747"/>
              <a:gd name="connsiteX371" fmla="*/ 644680 w 10243893"/>
              <a:gd name="connsiteY371" fmla="*/ 6320427 h 6867747"/>
              <a:gd name="connsiteX372" fmla="*/ 499443 w 10243893"/>
              <a:gd name="connsiteY372" fmla="*/ 6520325 h 6867747"/>
              <a:gd name="connsiteX373" fmla="*/ 734410 w 10243893"/>
              <a:gd name="connsiteY373" fmla="*/ 6596632 h 6867747"/>
              <a:gd name="connsiteX374" fmla="*/ 879648 w 10243893"/>
              <a:gd name="connsiteY374" fmla="*/ 6549470 h 6867747"/>
              <a:gd name="connsiteX375" fmla="*/ 879648 w 10243893"/>
              <a:gd name="connsiteY375" fmla="*/ 6396734 h 6867747"/>
              <a:gd name="connsiteX376" fmla="*/ 9117909 w 10243893"/>
              <a:gd name="connsiteY376" fmla="*/ 6191395 h 6867747"/>
              <a:gd name="connsiteX377" fmla="*/ 9117909 w 10243893"/>
              <a:gd name="connsiteY377" fmla="*/ 6191516 h 6867747"/>
              <a:gd name="connsiteX378" fmla="*/ 8972672 w 10243893"/>
              <a:gd name="connsiteY378" fmla="*/ 6238678 h 6867747"/>
              <a:gd name="connsiteX379" fmla="*/ 8972672 w 10243893"/>
              <a:gd name="connsiteY379" fmla="*/ 6391292 h 6867747"/>
              <a:gd name="connsiteX380" fmla="*/ 9117909 w 10243893"/>
              <a:gd name="connsiteY380" fmla="*/ 6590949 h 6867747"/>
              <a:gd name="connsiteX381" fmla="*/ 9263147 w 10243893"/>
              <a:gd name="connsiteY381" fmla="*/ 6391171 h 6867747"/>
              <a:gd name="connsiteX382" fmla="*/ 9263147 w 10243893"/>
              <a:gd name="connsiteY382" fmla="*/ 6238678 h 6867747"/>
              <a:gd name="connsiteX383" fmla="*/ 7502642 w 10243893"/>
              <a:gd name="connsiteY383" fmla="*/ 6191395 h 6867747"/>
              <a:gd name="connsiteX384" fmla="*/ 7502642 w 10243893"/>
              <a:gd name="connsiteY384" fmla="*/ 6191516 h 6867747"/>
              <a:gd name="connsiteX385" fmla="*/ 7357405 w 10243893"/>
              <a:gd name="connsiteY385" fmla="*/ 6238678 h 6867747"/>
              <a:gd name="connsiteX386" fmla="*/ 7357405 w 10243893"/>
              <a:gd name="connsiteY386" fmla="*/ 6391292 h 6867747"/>
              <a:gd name="connsiteX387" fmla="*/ 7502642 w 10243893"/>
              <a:gd name="connsiteY387" fmla="*/ 6590949 h 6867747"/>
              <a:gd name="connsiteX388" fmla="*/ 7647880 w 10243893"/>
              <a:gd name="connsiteY388" fmla="*/ 6391292 h 6867747"/>
              <a:gd name="connsiteX389" fmla="*/ 7647880 w 10243893"/>
              <a:gd name="connsiteY389" fmla="*/ 6391171 h 6867747"/>
              <a:gd name="connsiteX390" fmla="*/ 7647880 w 10243893"/>
              <a:gd name="connsiteY390" fmla="*/ 6238678 h 6867747"/>
              <a:gd name="connsiteX391" fmla="*/ 5888101 w 10243893"/>
              <a:gd name="connsiteY391" fmla="*/ 6191395 h 6867747"/>
              <a:gd name="connsiteX392" fmla="*/ 5888101 w 10243893"/>
              <a:gd name="connsiteY392" fmla="*/ 6191516 h 6867747"/>
              <a:gd name="connsiteX393" fmla="*/ 5742864 w 10243893"/>
              <a:gd name="connsiteY393" fmla="*/ 6238678 h 6867747"/>
              <a:gd name="connsiteX394" fmla="*/ 5742864 w 10243893"/>
              <a:gd name="connsiteY394" fmla="*/ 6391292 h 6867747"/>
              <a:gd name="connsiteX395" fmla="*/ 5888101 w 10243893"/>
              <a:gd name="connsiteY395" fmla="*/ 6590949 h 6867747"/>
              <a:gd name="connsiteX396" fmla="*/ 6033338 w 10243893"/>
              <a:gd name="connsiteY396" fmla="*/ 6391292 h 6867747"/>
              <a:gd name="connsiteX397" fmla="*/ 6033338 w 10243893"/>
              <a:gd name="connsiteY397" fmla="*/ 6391171 h 6867747"/>
              <a:gd name="connsiteX398" fmla="*/ 6033338 w 10243893"/>
              <a:gd name="connsiteY398" fmla="*/ 6238678 h 6867747"/>
              <a:gd name="connsiteX399" fmla="*/ 4273196 w 10243893"/>
              <a:gd name="connsiteY399" fmla="*/ 6191395 h 6867747"/>
              <a:gd name="connsiteX400" fmla="*/ 4273196 w 10243893"/>
              <a:gd name="connsiteY400" fmla="*/ 6191516 h 6867747"/>
              <a:gd name="connsiteX401" fmla="*/ 4127959 w 10243893"/>
              <a:gd name="connsiteY401" fmla="*/ 6238678 h 6867747"/>
              <a:gd name="connsiteX402" fmla="*/ 4127959 w 10243893"/>
              <a:gd name="connsiteY402" fmla="*/ 6391292 h 6867747"/>
              <a:gd name="connsiteX403" fmla="*/ 4273196 w 10243893"/>
              <a:gd name="connsiteY403" fmla="*/ 6590949 h 6867747"/>
              <a:gd name="connsiteX404" fmla="*/ 4418434 w 10243893"/>
              <a:gd name="connsiteY404" fmla="*/ 6391171 h 6867747"/>
              <a:gd name="connsiteX405" fmla="*/ 4418434 w 10243893"/>
              <a:gd name="connsiteY405" fmla="*/ 6238678 h 6867747"/>
              <a:gd name="connsiteX406" fmla="*/ 1042420 w 10243893"/>
              <a:gd name="connsiteY406" fmla="*/ 6191395 h 6867747"/>
              <a:gd name="connsiteX407" fmla="*/ 1042420 w 10243893"/>
              <a:gd name="connsiteY407" fmla="*/ 6191516 h 6867747"/>
              <a:gd name="connsiteX408" fmla="*/ 897183 w 10243893"/>
              <a:gd name="connsiteY408" fmla="*/ 6238678 h 6867747"/>
              <a:gd name="connsiteX409" fmla="*/ 897183 w 10243893"/>
              <a:gd name="connsiteY409" fmla="*/ 6391292 h 6867747"/>
              <a:gd name="connsiteX410" fmla="*/ 1042420 w 10243893"/>
              <a:gd name="connsiteY410" fmla="*/ 6590949 h 6867747"/>
              <a:gd name="connsiteX411" fmla="*/ 1187657 w 10243893"/>
              <a:gd name="connsiteY411" fmla="*/ 6391292 h 6867747"/>
              <a:gd name="connsiteX412" fmla="*/ 1187657 w 10243893"/>
              <a:gd name="connsiteY412" fmla="*/ 6391171 h 6867747"/>
              <a:gd name="connsiteX413" fmla="*/ 1187657 w 10243893"/>
              <a:gd name="connsiteY413" fmla="*/ 6238678 h 6867747"/>
              <a:gd name="connsiteX414" fmla="*/ 2657808 w 10243893"/>
              <a:gd name="connsiteY414" fmla="*/ 6191153 h 6867747"/>
              <a:gd name="connsiteX415" fmla="*/ 2657808 w 10243893"/>
              <a:gd name="connsiteY415" fmla="*/ 6191273 h 6867747"/>
              <a:gd name="connsiteX416" fmla="*/ 2512571 w 10243893"/>
              <a:gd name="connsiteY416" fmla="*/ 6238436 h 6867747"/>
              <a:gd name="connsiteX417" fmla="*/ 2512571 w 10243893"/>
              <a:gd name="connsiteY417" fmla="*/ 6391050 h 6867747"/>
              <a:gd name="connsiteX418" fmla="*/ 2657808 w 10243893"/>
              <a:gd name="connsiteY418" fmla="*/ 6590707 h 6867747"/>
              <a:gd name="connsiteX419" fmla="*/ 2803046 w 10243893"/>
              <a:gd name="connsiteY419" fmla="*/ 6391050 h 6867747"/>
              <a:gd name="connsiteX420" fmla="*/ 2803046 w 10243893"/>
              <a:gd name="connsiteY420" fmla="*/ 6390929 h 6867747"/>
              <a:gd name="connsiteX421" fmla="*/ 2803046 w 10243893"/>
              <a:gd name="connsiteY421" fmla="*/ 6238436 h 6867747"/>
              <a:gd name="connsiteX422" fmla="*/ 10071083 w 10243893"/>
              <a:gd name="connsiteY422" fmla="*/ 6159832 h 6867747"/>
              <a:gd name="connsiteX423" fmla="*/ 10071083 w 10243893"/>
              <a:gd name="connsiteY423" fmla="*/ 6159999 h 6867747"/>
              <a:gd name="connsiteX424" fmla="*/ 9937092 w 10243893"/>
              <a:gd name="connsiteY424" fmla="*/ 6344371 h 6867747"/>
              <a:gd name="connsiteX425" fmla="*/ 9988246 w 10243893"/>
              <a:gd name="connsiteY425" fmla="*/ 6414874 h 6867747"/>
              <a:gd name="connsiteX426" fmla="*/ 10071083 w 10243893"/>
              <a:gd name="connsiteY426" fmla="*/ 6387906 h 6867747"/>
              <a:gd name="connsiteX427" fmla="*/ 10071083 w 10243893"/>
              <a:gd name="connsiteY427" fmla="*/ 6159999 h 6867747"/>
              <a:gd name="connsiteX428" fmla="*/ 10071204 w 10243893"/>
              <a:gd name="connsiteY428" fmla="*/ 6159832 h 6867747"/>
              <a:gd name="connsiteX429" fmla="*/ 8455815 w 10243893"/>
              <a:gd name="connsiteY429" fmla="*/ 6159832 h 6867747"/>
              <a:gd name="connsiteX430" fmla="*/ 8321825 w 10243893"/>
              <a:gd name="connsiteY430" fmla="*/ 6344371 h 6867747"/>
              <a:gd name="connsiteX431" fmla="*/ 8372979 w 10243893"/>
              <a:gd name="connsiteY431" fmla="*/ 6414874 h 6867747"/>
              <a:gd name="connsiteX432" fmla="*/ 8455815 w 10243893"/>
              <a:gd name="connsiteY432" fmla="*/ 6387906 h 6867747"/>
              <a:gd name="connsiteX433" fmla="*/ 6841154 w 10243893"/>
              <a:gd name="connsiteY433" fmla="*/ 6159832 h 6867747"/>
              <a:gd name="connsiteX434" fmla="*/ 6841154 w 10243893"/>
              <a:gd name="connsiteY434" fmla="*/ 6159997 h 6867747"/>
              <a:gd name="connsiteX435" fmla="*/ 6707163 w 10243893"/>
              <a:gd name="connsiteY435" fmla="*/ 6344371 h 6867747"/>
              <a:gd name="connsiteX436" fmla="*/ 6758316 w 10243893"/>
              <a:gd name="connsiteY436" fmla="*/ 6414874 h 6867747"/>
              <a:gd name="connsiteX437" fmla="*/ 6841154 w 10243893"/>
              <a:gd name="connsiteY437" fmla="*/ 6387906 h 6867747"/>
              <a:gd name="connsiteX438" fmla="*/ 6841154 w 10243893"/>
              <a:gd name="connsiteY438" fmla="*/ 6159997 h 6867747"/>
              <a:gd name="connsiteX439" fmla="*/ 6841274 w 10243893"/>
              <a:gd name="connsiteY439" fmla="*/ 6159832 h 6867747"/>
              <a:gd name="connsiteX440" fmla="*/ 5224798 w 10243893"/>
              <a:gd name="connsiteY440" fmla="*/ 6159711 h 6867747"/>
              <a:gd name="connsiteX441" fmla="*/ 5224798 w 10243893"/>
              <a:gd name="connsiteY441" fmla="*/ 6159878 h 6867747"/>
              <a:gd name="connsiteX442" fmla="*/ 5090807 w 10243893"/>
              <a:gd name="connsiteY442" fmla="*/ 6344250 h 6867747"/>
              <a:gd name="connsiteX443" fmla="*/ 5141961 w 10243893"/>
              <a:gd name="connsiteY443" fmla="*/ 6414753 h 6867747"/>
              <a:gd name="connsiteX444" fmla="*/ 5224798 w 10243893"/>
              <a:gd name="connsiteY444" fmla="*/ 6387786 h 6867747"/>
              <a:gd name="connsiteX445" fmla="*/ 5224798 w 10243893"/>
              <a:gd name="connsiteY445" fmla="*/ 6159878 h 6867747"/>
              <a:gd name="connsiteX446" fmla="*/ 5224919 w 10243893"/>
              <a:gd name="connsiteY446" fmla="*/ 6159711 h 6867747"/>
              <a:gd name="connsiteX447" fmla="*/ 3609893 w 10243893"/>
              <a:gd name="connsiteY447" fmla="*/ 6159711 h 6867747"/>
              <a:gd name="connsiteX448" fmla="*/ 3475902 w 10243893"/>
              <a:gd name="connsiteY448" fmla="*/ 6344250 h 6867747"/>
              <a:gd name="connsiteX449" fmla="*/ 3527056 w 10243893"/>
              <a:gd name="connsiteY449" fmla="*/ 6414753 h 6867747"/>
              <a:gd name="connsiteX450" fmla="*/ 3609893 w 10243893"/>
              <a:gd name="connsiteY450" fmla="*/ 6387786 h 6867747"/>
              <a:gd name="connsiteX451" fmla="*/ 1994989 w 10243893"/>
              <a:gd name="connsiteY451" fmla="*/ 6159711 h 6867747"/>
              <a:gd name="connsiteX452" fmla="*/ 1994989 w 10243893"/>
              <a:gd name="connsiteY452" fmla="*/ 6159878 h 6867747"/>
              <a:gd name="connsiteX453" fmla="*/ 1860998 w 10243893"/>
              <a:gd name="connsiteY453" fmla="*/ 6344250 h 6867747"/>
              <a:gd name="connsiteX454" fmla="*/ 1912151 w 10243893"/>
              <a:gd name="connsiteY454" fmla="*/ 6414753 h 6867747"/>
              <a:gd name="connsiteX455" fmla="*/ 1994989 w 10243893"/>
              <a:gd name="connsiteY455" fmla="*/ 6387786 h 6867747"/>
              <a:gd name="connsiteX456" fmla="*/ 1994989 w 10243893"/>
              <a:gd name="connsiteY456" fmla="*/ 6159878 h 6867747"/>
              <a:gd name="connsiteX457" fmla="*/ 1995110 w 10243893"/>
              <a:gd name="connsiteY457" fmla="*/ 6159711 h 6867747"/>
              <a:gd name="connsiteX458" fmla="*/ 380084 w 10243893"/>
              <a:gd name="connsiteY458" fmla="*/ 6159711 h 6867747"/>
              <a:gd name="connsiteX459" fmla="*/ 380084 w 10243893"/>
              <a:gd name="connsiteY459" fmla="*/ 6159878 h 6867747"/>
              <a:gd name="connsiteX460" fmla="*/ 246093 w 10243893"/>
              <a:gd name="connsiteY460" fmla="*/ 6344250 h 6867747"/>
              <a:gd name="connsiteX461" fmla="*/ 297247 w 10243893"/>
              <a:gd name="connsiteY461" fmla="*/ 6414753 h 6867747"/>
              <a:gd name="connsiteX462" fmla="*/ 380084 w 10243893"/>
              <a:gd name="connsiteY462" fmla="*/ 6387786 h 6867747"/>
              <a:gd name="connsiteX463" fmla="*/ 380084 w 10243893"/>
              <a:gd name="connsiteY463" fmla="*/ 6159878 h 6867747"/>
              <a:gd name="connsiteX464" fmla="*/ 380205 w 10243893"/>
              <a:gd name="connsiteY464" fmla="*/ 6159711 h 6867747"/>
              <a:gd name="connsiteX465" fmla="*/ 9780366 w 10243893"/>
              <a:gd name="connsiteY465" fmla="*/ 6159590 h 6867747"/>
              <a:gd name="connsiteX466" fmla="*/ 9780366 w 10243893"/>
              <a:gd name="connsiteY466" fmla="*/ 6387665 h 6867747"/>
              <a:gd name="connsiteX467" fmla="*/ 9863203 w 10243893"/>
              <a:gd name="connsiteY467" fmla="*/ 6414632 h 6867747"/>
              <a:gd name="connsiteX468" fmla="*/ 9914357 w 10243893"/>
              <a:gd name="connsiteY468" fmla="*/ 6344129 h 6867747"/>
              <a:gd name="connsiteX469" fmla="*/ 9914478 w 10243893"/>
              <a:gd name="connsiteY469" fmla="*/ 6344129 h 6867747"/>
              <a:gd name="connsiteX470" fmla="*/ 8165462 w 10243893"/>
              <a:gd name="connsiteY470" fmla="*/ 6159590 h 6867747"/>
              <a:gd name="connsiteX471" fmla="*/ 8165462 w 10243893"/>
              <a:gd name="connsiteY471" fmla="*/ 6387665 h 6867747"/>
              <a:gd name="connsiteX472" fmla="*/ 8248299 w 10243893"/>
              <a:gd name="connsiteY472" fmla="*/ 6414632 h 6867747"/>
              <a:gd name="connsiteX473" fmla="*/ 8299453 w 10243893"/>
              <a:gd name="connsiteY473" fmla="*/ 6344129 h 6867747"/>
              <a:gd name="connsiteX474" fmla="*/ 8299574 w 10243893"/>
              <a:gd name="connsiteY474" fmla="*/ 6344129 h 6867747"/>
              <a:gd name="connsiteX475" fmla="*/ 6550800 w 10243893"/>
              <a:gd name="connsiteY475" fmla="*/ 6159590 h 6867747"/>
              <a:gd name="connsiteX476" fmla="*/ 6550800 w 10243893"/>
              <a:gd name="connsiteY476" fmla="*/ 6387665 h 6867747"/>
              <a:gd name="connsiteX477" fmla="*/ 6633637 w 10243893"/>
              <a:gd name="connsiteY477" fmla="*/ 6414632 h 6867747"/>
              <a:gd name="connsiteX478" fmla="*/ 6684791 w 10243893"/>
              <a:gd name="connsiteY478" fmla="*/ 6344129 h 6867747"/>
              <a:gd name="connsiteX479" fmla="*/ 6684911 w 10243893"/>
              <a:gd name="connsiteY479" fmla="*/ 6344129 h 6867747"/>
              <a:gd name="connsiteX480" fmla="*/ 4934444 w 10243893"/>
              <a:gd name="connsiteY480" fmla="*/ 6159469 h 6867747"/>
              <a:gd name="connsiteX481" fmla="*/ 4934444 w 10243893"/>
              <a:gd name="connsiteY481" fmla="*/ 6387544 h 6867747"/>
              <a:gd name="connsiteX482" fmla="*/ 5017281 w 10243893"/>
              <a:gd name="connsiteY482" fmla="*/ 6414511 h 6867747"/>
              <a:gd name="connsiteX483" fmla="*/ 5068435 w 10243893"/>
              <a:gd name="connsiteY483" fmla="*/ 6344009 h 6867747"/>
              <a:gd name="connsiteX484" fmla="*/ 5068556 w 10243893"/>
              <a:gd name="connsiteY484" fmla="*/ 6344009 h 6867747"/>
              <a:gd name="connsiteX485" fmla="*/ 3319539 w 10243893"/>
              <a:gd name="connsiteY485" fmla="*/ 6159469 h 6867747"/>
              <a:gd name="connsiteX486" fmla="*/ 3319539 w 10243893"/>
              <a:gd name="connsiteY486" fmla="*/ 6387544 h 6867747"/>
              <a:gd name="connsiteX487" fmla="*/ 3402377 w 10243893"/>
              <a:gd name="connsiteY487" fmla="*/ 6414511 h 6867747"/>
              <a:gd name="connsiteX488" fmla="*/ 3453530 w 10243893"/>
              <a:gd name="connsiteY488" fmla="*/ 6344009 h 6867747"/>
              <a:gd name="connsiteX489" fmla="*/ 3453651 w 10243893"/>
              <a:gd name="connsiteY489" fmla="*/ 6344009 h 6867747"/>
              <a:gd name="connsiteX490" fmla="*/ 1704635 w 10243893"/>
              <a:gd name="connsiteY490" fmla="*/ 6159469 h 6867747"/>
              <a:gd name="connsiteX491" fmla="*/ 1704635 w 10243893"/>
              <a:gd name="connsiteY491" fmla="*/ 6387544 h 6867747"/>
              <a:gd name="connsiteX492" fmla="*/ 1787472 w 10243893"/>
              <a:gd name="connsiteY492" fmla="*/ 6414511 h 6867747"/>
              <a:gd name="connsiteX493" fmla="*/ 1838626 w 10243893"/>
              <a:gd name="connsiteY493" fmla="*/ 6344009 h 6867747"/>
              <a:gd name="connsiteX494" fmla="*/ 1838747 w 10243893"/>
              <a:gd name="connsiteY494" fmla="*/ 6344009 h 6867747"/>
              <a:gd name="connsiteX495" fmla="*/ 89730 w 10243893"/>
              <a:gd name="connsiteY495" fmla="*/ 6159348 h 6867747"/>
              <a:gd name="connsiteX496" fmla="*/ 89730 w 10243893"/>
              <a:gd name="connsiteY496" fmla="*/ 6387423 h 6867747"/>
              <a:gd name="connsiteX497" fmla="*/ 172568 w 10243893"/>
              <a:gd name="connsiteY497" fmla="*/ 6414390 h 6867747"/>
              <a:gd name="connsiteX498" fmla="*/ 223721 w 10243893"/>
              <a:gd name="connsiteY498" fmla="*/ 6343888 h 6867747"/>
              <a:gd name="connsiteX499" fmla="*/ 223842 w 10243893"/>
              <a:gd name="connsiteY499" fmla="*/ 6343888 h 6867747"/>
              <a:gd name="connsiteX500" fmla="*/ 8562476 w 10243893"/>
              <a:gd name="connsiteY500" fmla="*/ 6011329 h 6867747"/>
              <a:gd name="connsiteX501" fmla="*/ 8472746 w 10243893"/>
              <a:gd name="connsiteY501" fmla="*/ 6134799 h 6867747"/>
              <a:gd name="connsiteX502" fmla="*/ 8472746 w 10243893"/>
              <a:gd name="connsiteY502" fmla="*/ 6381860 h 6867747"/>
              <a:gd name="connsiteX503" fmla="*/ 8707593 w 10243893"/>
              <a:gd name="connsiteY503" fmla="*/ 6305552 h 6867747"/>
              <a:gd name="connsiteX504" fmla="*/ 8797323 w 10243893"/>
              <a:gd name="connsiteY504" fmla="*/ 6182083 h 6867747"/>
              <a:gd name="connsiteX505" fmla="*/ 8707593 w 10243893"/>
              <a:gd name="connsiteY505" fmla="*/ 6058734 h 6867747"/>
              <a:gd name="connsiteX506" fmla="*/ 8562476 w 10243893"/>
              <a:gd name="connsiteY506" fmla="*/ 6011571 h 6867747"/>
              <a:gd name="connsiteX507" fmla="*/ 6947572 w 10243893"/>
              <a:gd name="connsiteY507" fmla="*/ 6011329 h 6867747"/>
              <a:gd name="connsiteX508" fmla="*/ 6857842 w 10243893"/>
              <a:gd name="connsiteY508" fmla="*/ 6134799 h 6867747"/>
              <a:gd name="connsiteX509" fmla="*/ 6857842 w 10243893"/>
              <a:gd name="connsiteY509" fmla="*/ 6381860 h 6867747"/>
              <a:gd name="connsiteX510" fmla="*/ 7092689 w 10243893"/>
              <a:gd name="connsiteY510" fmla="*/ 6305552 h 6867747"/>
              <a:gd name="connsiteX511" fmla="*/ 7182419 w 10243893"/>
              <a:gd name="connsiteY511" fmla="*/ 6182083 h 6867747"/>
              <a:gd name="connsiteX512" fmla="*/ 7092689 w 10243893"/>
              <a:gd name="connsiteY512" fmla="*/ 6058734 h 6867747"/>
              <a:gd name="connsiteX513" fmla="*/ 6947572 w 10243893"/>
              <a:gd name="connsiteY513" fmla="*/ 6011571 h 6867747"/>
              <a:gd name="connsiteX514" fmla="*/ 5332668 w 10243893"/>
              <a:gd name="connsiteY514" fmla="*/ 6011329 h 6867747"/>
              <a:gd name="connsiteX515" fmla="*/ 5242937 w 10243893"/>
              <a:gd name="connsiteY515" fmla="*/ 6134799 h 6867747"/>
              <a:gd name="connsiteX516" fmla="*/ 5242937 w 10243893"/>
              <a:gd name="connsiteY516" fmla="*/ 6381860 h 6867747"/>
              <a:gd name="connsiteX517" fmla="*/ 5477784 w 10243893"/>
              <a:gd name="connsiteY517" fmla="*/ 6305552 h 6867747"/>
              <a:gd name="connsiteX518" fmla="*/ 5567515 w 10243893"/>
              <a:gd name="connsiteY518" fmla="*/ 6182083 h 6867747"/>
              <a:gd name="connsiteX519" fmla="*/ 5477784 w 10243893"/>
              <a:gd name="connsiteY519" fmla="*/ 6058734 h 6867747"/>
              <a:gd name="connsiteX520" fmla="*/ 5332668 w 10243893"/>
              <a:gd name="connsiteY520" fmla="*/ 6011571 h 6867747"/>
              <a:gd name="connsiteX521" fmla="*/ 3717763 w 10243893"/>
              <a:gd name="connsiteY521" fmla="*/ 6011329 h 6867747"/>
              <a:gd name="connsiteX522" fmla="*/ 3628033 w 10243893"/>
              <a:gd name="connsiteY522" fmla="*/ 6134799 h 6867747"/>
              <a:gd name="connsiteX523" fmla="*/ 3628033 w 10243893"/>
              <a:gd name="connsiteY523" fmla="*/ 6381860 h 6867747"/>
              <a:gd name="connsiteX524" fmla="*/ 3862879 w 10243893"/>
              <a:gd name="connsiteY524" fmla="*/ 6305552 h 6867747"/>
              <a:gd name="connsiteX525" fmla="*/ 3952610 w 10243893"/>
              <a:gd name="connsiteY525" fmla="*/ 6182083 h 6867747"/>
              <a:gd name="connsiteX526" fmla="*/ 3862879 w 10243893"/>
              <a:gd name="connsiteY526" fmla="*/ 6058734 h 6867747"/>
              <a:gd name="connsiteX527" fmla="*/ 3717763 w 10243893"/>
              <a:gd name="connsiteY527" fmla="*/ 6011571 h 6867747"/>
              <a:gd name="connsiteX528" fmla="*/ 3212153 w 10243893"/>
              <a:gd name="connsiteY528" fmla="*/ 6011208 h 6867747"/>
              <a:gd name="connsiteX529" fmla="*/ 3067037 w 10243893"/>
              <a:gd name="connsiteY529" fmla="*/ 6058371 h 6867747"/>
              <a:gd name="connsiteX530" fmla="*/ 3067037 w 10243893"/>
              <a:gd name="connsiteY530" fmla="*/ 6058613 h 6867747"/>
              <a:gd name="connsiteX531" fmla="*/ 2977306 w 10243893"/>
              <a:gd name="connsiteY531" fmla="*/ 6181962 h 6867747"/>
              <a:gd name="connsiteX532" fmla="*/ 3067037 w 10243893"/>
              <a:gd name="connsiteY532" fmla="*/ 6305432 h 6867747"/>
              <a:gd name="connsiteX533" fmla="*/ 3301884 w 10243893"/>
              <a:gd name="connsiteY533" fmla="*/ 6381739 h 6867747"/>
              <a:gd name="connsiteX534" fmla="*/ 3301884 w 10243893"/>
              <a:gd name="connsiteY534" fmla="*/ 6134678 h 6867747"/>
              <a:gd name="connsiteX535" fmla="*/ 1597249 w 10243893"/>
              <a:gd name="connsiteY535" fmla="*/ 6011208 h 6867747"/>
              <a:gd name="connsiteX536" fmla="*/ 1452132 w 10243893"/>
              <a:gd name="connsiteY536" fmla="*/ 6058371 h 6867747"/>
              <a:gd name="connsiteX537" fmla="*/ 1452011 w 10243893"/>
              <a:gd name="connsiteY537" fmla="*/ 6058613 h 6867747"/>
              <a:gd name="connsiteX538" fmla="*/ 1362281 w 10243893"/>
              <a:gd name="connsiteY538" fmla="*/ 6181962 h 6867747"/>
              <a:gd name="connsiteX539" fmla="*/ 1452011 w 10243893"/>
              <a:gd name="connsiteY539" fmla="*/ 6305432 h 6867747"/>
              <a:gd name="connsiteX540" fmla="*/ 1686979 w 10243893"/>
              <a:gd name="connsiteY540" fmla="*/ 6381739 h 6867747"/>
              <a:gd name="connsiteX541" fmla="*/ 1686979 w 10243893"/>
              <a:gd name="connsiteY541" fmla="*/ 6134678 h 6867747"/>
              <a:gd name="connsiteX542" fmla="*/ 9672497 w 10243893"/>
              <a:gd name="connsiteY542" fmla="*/ 6011087 h 6867747"/>
              <a:gd name="connsiteX543" fmla="*/ 9527380 w 10243893"/>
              <a:gd name="connsiteY543" fmla="*/ 6058250 h 6867747"/>
              <a:gd name="connsiteX544" fmla="*/ 9527380 w 10243893"/>
              <a:gd name="connsiteY544" fmla="*/ 6058492 h 6867747"/>
              <a:gd name="connsiteX545" fmla="*/ 9437649 w 10243893"/>
              <a:gd name="connsiteY545" fmla="*/ 6181841 h 6867747"/>
              <a:gd name="connsiteX546" fmla="*/ 9527380 w 10243893"/>
              <a:gd name="connsiteY546" fmla="*/ 6305311 h 6867747"/>
              <a:gd name="connsiteX547" fmla="*/ 9762227 w 10243893"/>
              <a:gd name="connsiteY547" fmla="*/ 6381618 h 6867747"/>
              <a:gd name="connsiteX548" fmla="*/ 9762227 w 10243893"/>
              <a:gd name="connsiteY548" fmla="*/ 6134557 h 6867747"/>
              <a:gd name="connsiteX549" fmla="*/ 8057592 w 10243893"/>
              <a:gd name="connsiteY549" fmla="*/ 6011087 h 6867747"/>
              <a:gd name="connsiteX550" fmla="*/ 7912475 w 10243893"/>
              <a:gd name="connsiteY550" fmla="*/ 6058250 h 6867747"/>
              <a:gd name="connsiteX551" fmla="*/ 7912354 w 10243893"/>
              <a:gd name="connsiteY551" fmla="*/ 6058492 h 6867747"/>
              <a:gd name="connsiteX552" fmla="*/ 7822624 w 10243893"/>
              <a:gd name="connsiteY552" fmla="*/ 6181841 h 6867747"/>
              <a:gd name="connsiteX553" fmla="*/ 7912354 w 10243893"/>
              <a:gd name="connsiteY553" fmla="*/ 6305311 h 6867747"/>
              <a:gd name="connsiteX554" fmla="*/ 8147322 w 10243893"/>
              <a:gd name="connsiteY554" fmla="*/ 6381618 h 6867747"/>
              <a:gd name="connsiteX555" fmla="*/ 8147322 w 10243893"/>
              <a:gd name="connsiteY555" fmla="*/ 6134557 h 6867747"/>
              <a:gd name="connsiteX556" fmla="*/ 6442930 w 10243893"/>
              <a:gd name="connsiteY556" fmla="*/ 6011087 h 6867747"/>
              <a:gd name="connsiteX557" fmla="*/ 6297813 w 10243893"/>
              <a:gd name="connsiteY557" fmla="*/ 6058250 h 6867747"/>
              <a:gd name="connsiteX558" fmla="*/ 6297571 w 10243893"/>
              <a:gd name="connsiteY558" fmla="*/ 6058492 h 6867747"/>
              <a:gd name="connsiteX559" fmla="*/ 6207962 w 10243893"/>
              <a:gd name="connsiteY559" fmla="*/ 6181841 h 6867747"/>
              <a:gd name="connsiteX560" fmla="*/ 6297692 w 10243893"/>
              <a:gd name="connsiteY560" fmla="*/ 6305311 h 6867747"/>
              <a:gd name="connsiteX561" fmla="*/ 6532660 w 10243893"/>
              <a:gd name="connsiteY561" fmla="*/ 6381618 h 6867747"/>
              <a:gd name="connsiteX562" fmla="*/ 6532660 w 10243893"/>
              <a:gd name="connsiteY562" fmla="*/ 6134557 h 6867747"/>
              <a:gd name="connsiteX563" fmla="*/ 4827783 w 10243893"/>
              <a:gd name="connsiteY563" fmla="*/ 6011087 h 6867747"/>
              <a:gd name="connsiteX564" fmla="*/ 4682667 w 10243893"/>
              <a:gd name="connsiteY564" fmla="*/ 6058250 h 6867747"/>
              <a:gd name="connsiteX565" fmla="*/ 4682667 w 10243893"/>
              <a:gd name="connsiteY565" fmla="*/ 6058492 h 6867747"/>
              <a:gd name="connsiteX566" fmla="*/ 4592936 w 10243893"/>
              <a:gd name="connsiteY566" fmla="*/ 6181841 h 6867747"/>
              <a:gd name="connsiteX567" fmla="*/ 4682667 w 10243893"/>
              <a:gd name="connsiteY567" fmla="*/ 6305311 h 6867747"/>
              <a:gd name="connsiteX568" fmla="*/ 4917514 w 10243893"/>
              <a:gd name="connsiteY568" fmla="*/ 6381618 h 6867747"/>
              <a:gd name="connsiteX569" fmla="*/ 4917514 w 10243893"/>
              <a:gd name="connsiteY569" fmla="*/ 6134557 h 6867747"/>
              <a:gd name="connsiteX570" fmla="*/ 2102617 w 10243893"/>
              <a:gd name="connsiteY570" fmla="*/ 6011087 h 6867747"/>
              <a:gd name="connsiteX571" fmla="*/ 2012886 w 10243893"/>
              <a:gd name="connsiteY571" fmla="*/ 6134557 h 6867747"/>
              <a:gd name="connsiteX572" fmla="*/ 2012886 w 10243893"/>
              <a:gd name="connsiteY572" fmla="*/ 6381618 h 6867747"/>
              <a:gd name="connsiteX573" fmla="*/ 2247854 w 10243893"/>
              <a:gd name="connsiteY573" fmla="*/ 6305311 h 6867747"/>
              <a:gd name="connsiteX574" fmla="*/ 2337585 w 10243893"/>
              <a:gd name="connsiteY574" fmla="*/ 6181841 h 6867747"/>
              <a:gd name="connsiteX575" fmla="*/ 2247854 w 10243893"/>
              <a:gd name="connsiteY575" fmla="*/ 6058492 h 6867747"/>
              <a:gd name="connsiteX576" fmla="*/ 2102738 w 10243893"/>
              <a:gd name="connsiteY576" fmla="*/ 6011329 h 6867747"/>
              <a:gd name="connsiteX577" fmla="*/ 487712 w 10243893"/>
              <a:gd name="connsiteY577" fmla="*/ 6011087 h 6867747"/>
              <a:gd name="connsiteX578" fmla="*/ 397982 w 10243893"/>
              <a:gd name="connsiteY578" fmla="*/ 6134557 h 6867747"/>
              <a:gd name="connsiteX579" fmla="*/ 397982 w 10243893"/>
              <a:gd name="connsiteY579" fmla="*/ 6381618 h 6867747"/>
              <a:gd name="connsiteX580" fmla="*/ 632950 w 10243893"/>
              <a:gd name="connsiteY580" fmla="*/ 6305311 h 6867747"/>
              <a:gd name="connsiteX581" fmla="*/ 722680 w 10243893"/>
              <a:gd name="connsiteY581" fmla="*/ 6181841 h 6867747"/>
              <a:gd name="connsiteX582" fmla="*/ 632950 w 10243893"/>
              <a:gd name="connsiteY582" fmla="*/ 6058492 h 6867747"/>
              <a:gd name="connsiteX583" fmla="*/ 487833 w 10243893"/>
              <a:gd name="connsiteY583" fmla="*/ 6011329 h 6867747"/>
              <a:gd name="connsiteX584" fmla="*/ 2820581 w 10243893"/>
              <a:gd name="connsiteY584" fmla="*/ 5997785 h 6867747"/>
              <a:gd name="connsiteX585" fmla="*/ 2820581 w 10243893"/>
              <a:gd name="connsiteY585" fmla="*/ 6138669 h 6867747"/>
              <a:gd name="connsiteX586" fmla="*/ 2686469 w 10243893"/>
              <a:gd name="connsiteY586" fmla="*/ 6182204 h 6867747"/>
              <a:gd name="connsiteX587" fmla="*/ 2820581 w 10243893"/>
              <a:gd name="connsiteY587" fmla="*/ 6225739 h 6867747"/>
              <a:gd name="connsiteX588" fmla="*/ 2820581 w 10243893"/>
              <a:gd name="connsiteY588" fmla="*/ 6366502 h 6867747"/>
              <a:gd name="connsiteX589" fmla="*/ 2903418 w 10243893"/>
              <a:gd name="connsiteY589" fmla="*/ 6252586 h 6867747"/>
              <a:gd name="connsiteX590" fmla="*/ 3037257 w 10243893"/>
              <a:gd name="connsiteY590" fmla="*/ 6296031 h 6867747"/>
              <a:gd name="connsiteX591" fmla="*/ 3037409 w 10243893"/>
              <a:gd name="connsiteY591" fmla="*/ 6296241 h 6867747"/>
              <a:gd name="connsiteX592" fmla="*/ 3037530 w 10243893"/>
              <a:gd name="connsiteY592" fmla="*/ 6296120 h 6867747"/>
              <a:gd name="connsiteX593" fmla="*/ 3037257 w 10243893"/>
              <a:gd name="connsiteY593" fmla="*/ 6296031 h 6867747"/>
              <a:gd name="connsiteX594" fmla="*/ 2954571 w 10243893"/>
              <a:gd name="connsiteY594" fmla="*/ 6182204 h 6867747"/>
              <a:gd name="connsiteX595" fmla="*/ 3037409 w 10243893"/>
              <a:gd name="connsiteY595" fmla="*/ 6068287 h 6867747"/>
              <a:gd name="connsiteX596" fmla="*/ 2903418 w 10243893"/>
              <a:gd name="connsiteY596" fmla="*/ 6111822 h 6867747"/>
              <a:gd name="connsiteX597" fmla="*/ 1205555 w 10243893"/>
              <a:gd name="connsiteY597" fmla="*/ 5997785 h 6867747"/>
              <a:gd name="connsiteX598" fmla="*/ 1205555 w 10243893"/>
              <a:gd name="connsiteY598" fmla="*/ 6138669 h 6867747"/>
              <a:gd name="connsiteX599" fmla="*/ 1071564 w 10243893"/>
              <a:gd name="connsiteY599" fmla="*/ 6182204 h 6867747"/>
              <a:gd name="connsiteX600" fmla="*/ 1205676 w 10243893"/>
              <a:gd name="connsiteY600" fmla="*/ 6225739 h 6867747"/>
              <a:gd name="connsiteX601" fmla="*/ 1205676 w 10243893"/>
              <a:gd name="connsiteY601" fmla="*/ 6366502 h 6867747"/>
              <a:gd name="connsiteX602" fmla="*/ 1288513 w 10243893"/>
              <a:gd name="connsiteY602" fmla="*/ 6252586 h 6867747"/>
              <a:gd name="connsiteX603" fmla="*/ 1422193 w 10243893"/>
              <a:gd name="connsiteY603" fmla="*/ 6295980 h 6867747"/>
              <a:gd name="connsiteX604" fmla="*/ 1422383 w 10243893"/>
              <a:gd name="connsiteY604" fmla="*/ 6296241 h 6867747"/>
              <a:gd name="connsiteX605" fmla="*/ 1422625 w 10243893"/>
              <a:gd name="connsiteY605" fmla="*/ 6296120 h 6867747"/>
              <a:gd name="connsiteX606" fmla="*/ 1422193 w 10243893"/>
              <a:gd name="connsiteY606" fmla="*/ 6295980 h 6867747"/>
              <a:gd name="connsiteX607" fmla="*/ 1339546 w 10243893"/>
              <a:gd name="connsiteY607" fmla="*/ 6182204 h 6867747"/>
              <a:gd name="connsiteX608" fmla="*/ 1422383 w 10243893"/>
              <a:gd name="connsiteY608" fmla="*/ 6068287 h 6867747"/>
              <a:gd name="connsiteX609" fmla="*/ 1288392 w 10243893"/>
              <a:gd name="connsiteY609" fmla="*/ 6111822 h 6867747"/>
              <a:gd name="connsiteX610" fmla="*/ 9281044 w 10243893"/>
              <a:gd name="connsiteY610" fmla="*/ 5997664 h 6867747"/>
              <a:gd name="connsiteX611" fmla="*/ 9281044 w 10243893"/>
              <a:gd name="connsiteY611" fmla="*/ 6138548 h 6867747"/>
              <a:gd name="connsiteX612" fmla="*/ 9146933 w 10243893"/>
              <a:gd name="connsiteY612" fmla="*/ 6182083 h 6867747"/>
              <a:gd name="connsiteX613" fmla="*/ 9281044 w 10243893"/>
              <a:gd name="connsiteY613" fmla="*/ 6225618 h 6867747"/>
              <a:gd name="connsiteX614" fmla="*/ 9281044 w 10243893"/>
              <a:gd name="connsiteY614" fmla="*/ 6366381 h 6867747"/>
              <a:gd name="connsiteX615" fmla="*/ 9363882 w 10243893"/>
              <a:gd name="connsiteY615" fmla="*/ 6252465 h 6867747"/>
              <a:gd name="connsiteX616" fmla="*/ 9497758 w 10243893"/>
              <a:gd name="connsiteY616" fmla="*/ 6295962 h 6867747"/>
              <a:gd name="connsiteX617" fmla="*/ 9497873 w 10243893"/>
              <a:gd name="connsiteY617" fmla="*/ 6296120 h 6867747"/>
              <a:gd name="connsiteX618" fmla="*/ 9497873 w 10243893"/>
              <a:gd name="connsiteY618" fmla="*/ 6295999 h 6867747"/>
              <a:gd name="connsiteX619" fmla="*/ 9497758 w 10243893"/>
              <a:gd name="connsiteY619" fmla="*/ 6295962 h 6867747"/>
              <a:gd name="connsiteX620" fmla="*/ 9415035 w 10243893"/>
              <a:gd name="connsiteY620" fmla="*/ 6182083 h 6867747"/>
              <a:gd name="connsiteX621" fmla="*/ 9497873 w 10243893"/>
              <a:gd name="connsiteY621" fmla="*/ 6068166 h 6867747"/>
              <a:gd name="connsiteX622" fmla="*/ 9363882 w 10243893"/>
              <a:gd name="connsiteY622" fmla="*/ 6111701 h 6867747"/>
              <a:gd name="connsiteX623" fmla="*/ 7666019 w 10243893"/>
              <a:gd name="connsiteY623" fmla="*/ 5997664 h 6867747"/>
              <a:gd name="connsiteX624" fmla="*/ 7666019 w 10243893"/>
              <a:gd name="connsiteY624" fmla="*/ 6138548 h 6867747"/>
              <a:gd name="connsiteX625" fmla="*/ 7531908 w 10243893"/>
              <a:gd name="connsiteY625" fmla="*/ 6182083 h 6867747"/>
              <a:gd name="connsiteX626" fmla="*/ 7666019 w 10243893"/>
              <a:gd name="connsiteY626" fmla="*/ 6225618 h 6867747"/>
              <a:gd name="connsiteX627" fmla="*/ 7666019 w 10243893"/>
              <a:gd name="connsiteY627" fmla="*/ 6366381 h 6867747"/>
              <a:gd name="connsiteX628" fmla="*/ 7748857 w 10243893"/>
              <a:gd name="connsiteY628" fmla="*/ 6252465 h 6867747"/>
              <a:gd name="connsiteX629" fmla="*/ 7882695 w 10243893"/>
              <a:gd name="connsiteY629" fmla="*/ 6295911 h 6867747"/>
              <a:gd name="connsiteX630" fmla="*/ 7882847 w 10243893"/>
              <a:gd name="connsiteY630" fmla="*/ 6296120 h 6867747"/>
              <a:gd name="connsiteX631" fmla="*/ 7882968 w 10243893"/>
              <a:gd name="connsiteY631" fmla="*/ 6295999 h 6867747"/>
              <a:gd name="connsiteX632" fmla="*/ 7882695 w 10243893"/>
              <a:gd name="connsiteY632" fmla="*/ 6295911 h 6867747"/>
              <a:gd name="connsiteX633" fmla="*/ 7800010 w 10243893"/>
              <a:gd name="connsiteY633" fmla="*/ 6182083 h 6867747"/>
              <a:gd name="connsiteX634" fmla="*/ 7882847 w 10243893"/>
              <a:gd name="connsiteY634" fmla="*/ 6068166 h 6867747"/>
              <a:gd name="connsiteX635" fmla="*/ 7748857 w 10243893"/>
              <a:gd name="connsiteY635" fmla="*/ 6111701 h 6867747"/>
              <a:gd name="connsiteX636" fmla="*/ 6051357 w 10243893"/>
              <a:gd name="connsiteY636" fmla="*/ 5997664 h 6867747"/>
              <a:gd name="connsiteX637" fmla="*/ 6051357 w 10243893"/>
              <a:gd name="connsiteY637" fmla="*/ 6138548 h 6867747"/>
              <a:gd name="connsiteX638" fmla="*/ 5917245 w 10243893"/>
              <a:gd name="connsiteY638" fmla="*/ 6182083 h 6867747"/>
              <a:gd name="connsiteX639" fmla="*/ 6051357 w 10243893"/>
              <a:gd name="connsiteY639" fmla="*/ 6225618 h 6867747"/>
              <a:gd name="connsiteX640" fmla="*/ 6051357 w 10243893"/>
              <a:gd name="connsiteY640" fmla="*/ 6366381 h 6867747"/>
              <a:gd name="connsiteX641" fmla="*/ 6134194 w 10243893"/>
              <a:gd name="connsiteY641" fmla="*/ 6252465 h 6867747"/>
              <a:gd name="connsiteX642" fmla="*/ 6268033 w 10243893"/>
              <a:gd name="connsiteY642" fmla="*/ 6295910 h 6867747"/>
              <a:gd name="connsiteX643" fmla="*/ 6268185 w 10243893"/>
              <a:gd name="connsiteY643" fmla="*/ 6296120 h 6867747"/>
              <a:gd name="connsiteX644" fmla="*/ 6268306 w 10243893"/>
              <a:gd name="connsiteY644" fmla="*/ 6295999 h 6867747"/>
              <a:gd name="connsiteX645" fmla="*/ 6268033 w 10243893"/>
              <a:gd name="connsiteY645" fmla="*/ 6295910 h 6867747"/>
              <a:gd name="connsiteX646" fmla="*/ 6185348 w 10243893"/>
              <a:gd name="connsiteY646" fmla="*/ 6182083 h 6867747"/>
              <a:gd name="connsiteX647" fmla="*/ 6268185 w 10243893"/>
              <a:gd name="connsiteY647" fmla="*/ 6068166 h 6867747"/>
              <a:gd name="connsiteX648" fmla="*/ 6134194 w 10243893"/>
              <a:gd name="connsiteY648" fmla="*/ 6111701 h 6867747"/>
              <a:gd name="connsiteX649" fmla="*/ 4436332 w 10243893"/>
              <a:gd name="connsiteY649" fmla="*/ 5997664 h 6867747"/>
              <a:gd name="connsiteX650" fmla="*/ 4436332 w 10243893"/>
              <a:gd name="connsiteY650" fmla="*/ 6138548 h 6867747"/>
              <a:gd name="connsiteX651" fmla="*/ 4302220 w 10243893"/>
              <a:gd name="connsiteY651" fmla="*/ 6182083 h 6867747"/>
              <a:gd name="connsiteX652" fmla="*/ 4436332 w 10243893"/>
              <a:gd name="connsiteY652" fmla="*/ 6225618 h 6867747"/>
              <a:gd name="connsiteX653" fmla="*/ 4436332 w 10243893"/>
              <a:gd name="connsiteY653" fmla="*/ 6366381 h 6867747"/>
              <a:gd name="connsiteX654" fmla="*/ 4519169 w 10243893"/>
              <a:gd name="connsiteY654" fmla="*/ 6252465 h 6867747"/>
              <a:gd name="connsiteX655" fmla="*/ 4653045 w 10243893"/>
              <a:gd name="connsiteY655" fmla="*/ 6295962 h 6867747"/>
              <a:gd name="connsiteX656" fmla="*/ 4653160 w 10243893"/>
              <a:gd name="connsiteY656" fmla="*/ 6296120 h 6867747"/>
              <a:gd name="connsiteX657" fmla="*/ 4653160 w 10243893"/>
              <a:gd name="connsiteY657" fmla="*/ 6295999 h 6867747"/>
              <a:gd name="connsiteX658" fmla="*/ 4653045 w 10243893"/>
              <a:gd name="connsiteY658" fmla="*/ 6295962 h 6867747"/>
              <a:gd name="connsiteX659" fmla="*/ 4570322 w 10243893"/>
              <a:gd name="connsiteY659" fmla="*/ 6182083 h 6867747"/>
              <a:gd name="connsiteX660" fmla="*/ 4653160 w 10243893"/>
              <a:gd name="connsiteY660" fmla="*/ 6068166 h 6867747"/>
              <a:gd name="connsiteX661" fmla="*/ 4519169 w 10243893"/>
              <a:gd name="connsiteY661" fmla="*/ 6111701 h 6867747"/>
              <a:gd name="connsiteX662" fmla="*/ 8954291 w 10243893"/>
              <a:gd name="connsiteY662" fmla="*/ 5997301 h 6867747"/>
              <a:gd name="connsiteX663" fmla="*/ 8871453 w 10243893"/>
              <a:gd name="connsiteY663" fmla="*/ 6111339 h 6867747"/>
              <a:gd name="connsiteX664" fmla="*/ 8871333 w 10243893"/>
              <a:gd name="connsiteY664" fmla="*/ 6111218 h 6867747"/>
              <a:gd name="connsiteX665" fmla="*/ 8737342 w 10243893"/>
              <a:gd name="connsiteY665" fmla="*/ 6067683 h 6867747"/>
              <a:gd name="connsiteX666" fmla="*/ 8820179 w 10243893"/>
              <a:gd name="connsiteY666" fmla="*/ 6181599 h 6867747"/>
              <a:gd name="connsiteX667" fmla="*/ 8737342 w 10243893"/>
              <a:gd name="connsiteY667" fmla="*/ 6295637 h 6867747"/>
              <a:gd name="connsiteX668" fmla="*/ 8871453 w 10243893"/>
              <a:gd name="connsiteY668" fmla="*/ 6252101 h 6867747"/>
              <a:gd name="connsiteX669" fmla="*/ 8954291 w 10243893"/>
              <a:gd name="connsiteY669" fmla="*/ 6366139 h 6867747"/>
              <a:gd name="connsiteX670" fmla="*/ 8954291 w 10243893"/>
              <a:gd name="connsiteY670" fmla="*/ 6225255 h 6867747"/>
              <a:gd name="connsiteX671" fmla="*/ 9088402 w 10243893"/>
              <a:gd name="connsiteY671" fmla="*/ 6181720 h 6867747"/>
              <a:gd name="connsiteX672" fmla="*/ 8954291 w 10243893"/>
              <a:gd name="connsiteY672" fmla="*/ 6138185 h 6867747"/>
              <a:gd name="connsiteX673" fmla="*/ 7339386 w 10243893"/>
              <a:gd name="connsiteY673" fmla="*/ 5997301 h 6867747"/>
              <a:gd name="connsiteX674" fmla="*/ 7256549 w 10243893"/>
              <a:gd name="connsiteY674" fmla="*/ 6111339 h 6867747"/>
              <a:gd name="connsiteX675" fmla="*/ 7256428 w 10243893"/>
              <a:gd name="connsiteY675" fmla="*/ 6111218 h 6867747"/>
              <a:gd name="connsiteX676" fmla="*/ 7122437 w 10243893"/>
              <a:gd name="connsiteY676" fmla="*/ 6067683 h 6867747"/>
              <a:gd name="connsiteX677" fmla="*/ 7205275 w 10243893"/>
              <a:gd name="connsiteY677" fmla="*/ 6181599 h 6867747"/>
              <a:gd name="connsiteX678" fmla="*/ 7122437 w 10243893"/>
              <a:gd name="connsiteY678" fmla="*/ 6295637 h 6867747"/>
              <a:gd name="connsiteX679" fmla="*/ 7256549 w 10243893"/>
              <a:gd name="connsiteY679" fmla="*/ 6252101 h 6867747"/>
              <a:gd name="connsiteX680" fmla="*/ 7339386 w 10243893"/>
              <a:gd name="connsiteY680" fmla="*/ 6366139 h 6867747"/>
              <a:gd name="connsiteX681" fmla="*/ 7339386 w 10243893"/>
              <a:gd name="connsiteY681" fmla="*/ 6225255 h 6867747"/>
              <a:gd name="connsiteX682" fmla="*/ 7473498 w 10243893"/>
              <a:gd name="connsiteY682" fmla="*/ 6181720 h 6867747"/>
              <a:gd name="connsiteX683" fmla="*/ 7339386 w 10243893"/>
              <a:gd name="connsiteY683" fmla="*/ 6138185 h 6867747"/>
              <a:gd name="connsiteX684" fmla="*/ 5724482 w 10243893"/>
              <a:gd name="connsiteY684" fmla="*/ 5997301 h 6867747"/>
              <a:gd name="connsiteX685" fmla="*/ 5641645 w 10243893"/>
              <a:gd name="connsiteY685" fmla="*/ 6111339 h 6867747"/>
              <a:gd name="connsiteX686" fmla="*/ 5641524 w 10243893"/>
              <a:gd name="connsiteY686" fmla="*/ 6111218 h 6867747"/>
              <a:gd name="connsiteX687" fmla="*/ 5507533 w 10243893"/>
              <a:gd name="connsiteY687" fmla="*/ 6067683 h 6867747"/>
              <a:gd name="connsiteX688" fmla="*/ 5590370 w 10243893"/>
              <a:gd name="connsiteY688" fmla="*/ 6181599 h 6867747"/>
              <a:gd name="connsiteX689" fmla="*/ 5507533 w 10243893"/>
              <a:gd name="connsiteY689" fmla="*/ 6295637 h 6867747"/>
              <a:gd name="connsiteX690" fmla="*/ 5641645 w 10243893"/>
              <a:gd name="connsiteY690" fmla="*/ 6252101 h 6867747"/>
              <a:gd name="connsiteX691" fmla="*/ 5724482 w 10243893"/>
              <a:gd name="connsiteY691" fmla="*/ 6366139 h 6867747"/>
              <a:gd name="connsiteX692" fmla="*/ 5724482 w 10243893"/>
              <a:gd name="connsiteY692" fmla="*/ 6225255 h 6867747"/>
              <a:gd name="connsiteX693" fmla="*/ 5858594 w 10243893"/>
              <a:gd name="connsiteY693" fmla="*/ 6181720 h 6867747"/>
              <a:gd name="connsiteX694" fmla="*/ 5724482 w 10243893"/>
              <a:gd name="connsiteY694" fmla="*/ 6138185 h 6867747"/>
              <a:gd name="connsiteX695" fmla="*/ 4109577 w 10243893"/>
              <a:gd name="connsiteY695" fmla="*/ 5997301 h 6867747"/>
              <a:gd name="connsiteX696" fmla="*/ 4026740 w 10243893"/>
              <a:gd name="connsiteY696" fmla="*/ 6111339 h 6867747"/>
              <a:gd name="connsiteX697" fmla="*/ 4026619 w 10243893"/>
              <a:gd name="connsiteY697" fmla="*/ 6111218 h 6867747"/>
              <a:gd name="connsiteX698" fmla="*/ 3892629 w 10243893"/>
              <a:gd name="connsiteY698" fmla="*/ 6067683 h 6867747"/>
              <a:gd name="connsiteX699" fmla="*/ 3975466 w 10243893"/>
              <a:gd name="connsiteY699" fmla="*/ 6181599 h 6867747"/>
              <a:gd name="connsiteX700" fmla="*/ 3892629 w 10243893"/>
              <a:gd name="connsiteY700" fmla="*/ 6295637 h 6867747"/>
              <a:gd name="connsiteX701" fmla="*/ 4026740 w 10243893"/>
              <a:gd name="connsiteY701" fmla="*/ 6252101 h 6867747"/>
              <a:gd name="connsiteX702" fmla="*/ 4109577 w 10243893"/>
              <a:gd name="connsiteY702" fmla="*/ 6366139 h 6867747"/>
              <a:gd name="connsiteX703" fmla="*/ 4109577 w 10243893"/>
              <a:gd name="connsiteY703" fmla="*/ 6225255 h 6867747"/>
              <a:gd name="connsiteX704" fmla="*/ 4243690 w 10243893"/>
              <a:gd name="connsiteY704" fmla="*/ 6181720 h 6867747"/>
              <a:gd name="connsiteX705" fmla="*/ 4109577 w 10243893"/>
              <a:gd name="connsiteY705" fmla="*/ 6138185 h 6867747"/>
              <a:gd name="connsiteX706" fmla="*/ 879164 w 10243893"/>
              <a:gd name="connsiteY706" fmla="*/ 5997301 h 6867747"/>
              <a:gd name="connsiteX707" fmla="*/ 796327 w 10243893"/>
              <a:gd name="connsiteY707" fmla="*/ 6111339 h 6867747"/>
              <a:gd name="connsiteX708" fmla="*/ 796206 w 10243893"/>
              <a:gd name="connsiteY708" fmla="*/ 6111218 h 6867747"/>
              <a:gd name="connsiteX709" fmla="*/ 662215 w 10243893"/>
              <a:gd name="connsiteY709" fmla="*/ 6067683 h 6867747"/>
              <a:gd name="connsiteX710" fmla="*/ 745052 w 10243893"/>
              <a:gd name="connsiteY710" fmla="*/ 6181599 h 6867747"/>
              <a:gd name="connsiteX711" fmla="*/ 662215 w 10243893"/>
              <a:gd name="connsiteY711" fmla="*/ 6295637 h 6867747"/>
              <a:gd name="connsiteX712" fmla="*/ 796327 w 10243893"/>
              <a:gd name="connsiteY712" fmla="*/ 6252101 h 6867747"/>
              <a:gd name="connsiteX713" fmla="*/ 879164 w 10243893"/>
              <a:gd name="connsiteY713" fmla="*/ 6366139 h 6867747"/>
              <a:gd name="connsiteX714" fmla="*/ 879164 w 10243893"/>
              <a:gd name="connsiteY714" fmla="*/ 6225255 h 6867747"/>
              <a:gd name="connsiteX715" fmla="*/ 1013276 w 10243893"/>
              <a:gd name="connsiteY715" fmla="*/ 6181720 h 6867747"/>
              <a:gd name="connsiteX716" fmla="*/ 879164 w 10243893"/>
              <a:gd name="connsiteY716" fmla="*/ 6138185 h 6867747"/>
              <a:gd name="connsiteX717" fmla="*/ 2494552 w 10243893"/>
              <a:gd name="connsiteY717" fmla="*/ 5997059 h 6867747"/>
              <a:gd name="connsiteX718" fmla="*/ 2411715 w 10243893"/>
              <a:gd name="connsiteY718" fmla="*/ 6111097 h 6867747"/>
              <a:gd name="connsiteX719" fmla="*/ 2411594 w 10243893"/>
              <a:gd name="connsiteY719" fmla="*/ 6110976 h 6867747"/>
              <a:gd name="connsiteX720" fmla="*/ 2277603 w 10243893"/>
              <a:gd name="connsiteY720" fmla="*/ 6067441 h 6867747"/>
              <a:gd name="connsiteX721" fmla="*/ 2360440 w 10243893"/>
              <a:gd name="connsiteY721" fmla="*/ 6181357 h 6867747"/>
              <a:gd name="connsiteX722" fmla="*/ 2277603 w 10243893"/>
              <a:gd name="connsiteY722" fmla="*/ 6295395 h 6867747"/>
              <a:gd name="connsiteX723" fmla="*/ 2411715 w 10243893"/>
              <a:gd name="connsiteY723" fmla="*/ 6251859 h 6867747"/>
              <a:gd name="connsiteX724" fmla="*/ 2494552 w 10243893"/>
              <a:gd name="connsiteY724" fmla="*/ 6365897 h 6867747"/>
              <a:gd name="connsiteX725" fmla="*/ 2494552 w 10243893"/>
              <a:gd name="connsiteY725" fmla="*/ 6225013 h 6867747"/>
              <a:gd name="connsiteX726" fmla="*/ 2628664 w 10243893"/>
              <a:gd name="connsiteY726" fmla="*/ 6181478 h 6867747"/>
              <a:gd name="connsiteX727" fmla="*/ 2494552 w 10243893"/>
              <a:gd name="connsiteY727" fmla="*/ 6137943 h 6867747"/>
              <a:gd name="connsiteX728" fmla="*/ 9925845 w 10243893"/>
              <a:gd name="connsiteY728" fmla="*/ 5929338 h 6867747"/>
              <a:gd name="connsiteX729" fmla="*/ 9780608 w 10243893"/>
              <a:gd name="connsiteY729" fmla="*/ 5976501 h 6867747"/>
              <a:gd name="connsiteX730" fmla="*/ 9780608 w 10243893"/>
              <a:gd name="connsiteY730" fmla="*/ 6129115 h 6867747"/>
              <a:gd name="connsiteX731" fmla="*/ 9925845 w 10243893"/>
              <a:gd name="connsiteY731" fmla="*/ 6328893 h 6867747"/>
              <a:gd name="connsiteX732" fmla="*/ 10071083 w 10243893"/>
              <a:gd name="connsiteY732" fmla="*/ 6129115 h 6867747"/>
              <a:gd name="connsiteX733" fmla="*/ 10071083 w 10243893"/>
              <a:gd name="connsiteY733" fmla="*/ 5976501 h 6867747"/>
              <a:gd name="connsiteX734" fmla="*/ 8310578 w 10243893"/>
              <a:gd name="connsiteY734" fmla="*/ 5929338 h 6867747"/>
              <a:gd name="connsiteX735" fmla="*/ 8165341 w 10243893"/>
              <a:gd name="connsiteY735" fmla="*/ 5976501 h 6867747"/>
              <a:gd name="connsiteX736" fmla="*/ 8165341 w 10243893"/>
              <a:gd name="connsiteY736" fmla="*/ 6129115 h 6867747"/>
              <a:gd name="connsiteX737" fmla="*/ 8310578 w 10243893"/>
              <a:gd name="connsiteY737" fmla="*/ 6328893 h 6867747"/>
              <a:gd name="connsiteX738" fmla="*/ 8455815 w 10243893"/>
              <a:gd name="connsiteY738" fmla="*/ 6129115 h 6867747"/>
              <a:gd name="connsiteX739" fmla="*/ 8455815 w 10243893"/>
              <a:gd name="connsiteY739" fmla="*/ 5976501 h 6867747"/>
              <a:gd name="connsiteX740" fmla="*/ 6695916 w 10243893"/>
              <a:gd name="connsiteY740" fmla="*/ 5929338 h 6867747"/>
              <a:gd name="connsiteX741" fmla="*/ 6550679 w 10243893"/>
              <a:gd name="connsiteY741" fmla="*/ 5976501 h 6867747"/>
              <a:gd name="connsiteX742" fmla="*/ 6550679 w 10243893"/>
              <a:gd name="connsiteY742" fmla="*/ 6129115 h 6867747"/>
              <a:gd name="connsiteX743" fmla="*/ 6695916 w 10243893"/>
              <a:gd name="connsiteY743" fmla="*/ 6328893 h 6867747"/>
              <a:gd name="connsiteX744" fmla="*/ 6841154 w 10243893"/>
              <a:gd name="connsiteY744" fmla="*/ 6129115 h 6867747"/>
              <a:gd name="connsiteX745" fmla="*/ 6841154 w 10243893"/>
              <a:gd name="connsiteY745" fmla="*/ 5976501 h 6867747"/>
              <a:gd name="connsiteX746" fmla="*/ 5079560 w 10243893"/>
              <a:gd name="connsiteY746" fmla="*/ 5929218 h 6867747"/>
              <a:gd name="connsiteX747" fmla="*/ 4934323 w 10243893"/>
              <a:gd name="connsiteY747" fmla="*/ 5976380 h 6867747"/>
              <a:gd name="connsiteX748" fmla="*/ 4934323 w 10243893"/>
              <a:gd name="connsiteY748" fmla="*/ 6128994 h 6867747"/>
              <a:gd name="connsiteX749" fmla="*/ 5079560 w 10243893"/>
              <a:gd name="connsiteY749" fmla="*/ 6328772 h 6867747"/>
              <a:gd name="connsiteX750" fmla="*/ 5224798 w 10243893"/>
              <a:gd name="connsiteY750" fmla="*/ 6128994 h 6867747"/>
              <a:gd name="connsiteX751" fmla="*/ 5224798 w 10243893"/>
              <a:gd name="connsiteY751" fmla="*/ 5976380 h 6867747"/>
              <a:gd name="connsiteX752" fmla="*/ 3464656 w 10243893"/>
              <a:gd name="connsiteY752" fmla="*/ 5929218 h 6867747"/>
              <a:gd name="connsiteX753" fmla="*/ 3319418 w 10243893"/>
              <a:gd name="connsiteY753" fmla="*/ 5976380 h 6867747"/>
              <a:gd name="connsiteX754" fmla="*/ 3319418 w 10243893"/>
              <a:gd name="connsiteY754" fmla="*/ 6128994 h 6867747"/>
              <a:gd name="connsiteX755" fmla="*/ 3464656 w 10243893"/>
              <a:gd name="connsiteY755" fmla="*/ 6328772 h 6867747"/>
              <a:gd name="connsiteX756" fmla="*/ 3609893 w 10243893"/>
              <a:gd name="connsiteY756" fmla="*/ 6128994 h 6867747"/>
              <a:gd name="connsiteX757" fmla="*/ 3609893 w 10243893"/>
              <a:gd name="connsiteY757" fmla="*/ 5976380 h 6867747"/>
              <a:gd name="connsiteX758" fmla="*/ 1849751 w 10243893"/>
              <a:gd name="connsiteY758" fmla="*/ 5929218 h 6867747"/>
              <a:gd name="connsiteX759" fmla="*/ 1704514 w 10243893"/>
              <a:gd name="connsiteY759" fmla="*/ 5976380 h 6867747"/>
              <a:gd name="connsiteX760" fmla="*/ 1704514 w 10243893"/>
              <a:gd name="connsiteY760" fmla="*/ 6128994 h 6867747"/>
              <a:gd name="connsiteX761" fmla="*/ 1849751 w 10243893"/>
              <a:gd name="connsiteY761" fmla="*/ 6328772 h 6867747"/>
              <a:gd name="connsiteX762" fmla="*/ 1994989 w 10243893"/>
              <a:gd name="connsiteY762" fmla="*/ 6128994 h 6867747"/>
              <a:gd name="connsiteX763" fmla="*/ 1994989 w 10243893"/>
              <a:gd name="connsiteY763" fmla="*/ 5976380 h 6867747"/>
              <a:gd name="connsiteX764" fmla="*/ 234847 w 10243893"/>
              <a:gd name="connsiteY764" fmla="*/ 5929218 h 6867747"/>
              <a:gd name="connsiteX765" fmla="*/ 89609 w 10243893"/>
              <a:gd name="connsiteY765" fmla="*/ 5976380 h 6867747"/>
              <a:gd name="connsiteX766" fmla="*/ 89609 w 10243893"/>
              <a:gd name="connsiteY766" fmla="*/ 6128994 h 6867747"/>
              <a:gd name="connsiteX767" fmla="*/ 234847 w 10243893"/>
              <a:gd name="connsiteY767" fmla="*/ 6328772 h 6867747"/>
              <a:gd name="connsiteX768" fmla="*/ 380084 w 10243893"/>
              <a:gd name="connsiteY768" fmla="*/ 6128994 h 6867747"/>
              <a:gd name="connsiteX769" fmla="*/ 380084 w 10243893"/>
              <a:gd name="connsiteY769" fmla="*/ 5976380 h 6867747"/>
              <a:gd name="connsiteX770" fmla="*/ 10242441 w 10243893"/>
              <a:gd name="connsiteY770" fmla="*/ 5891125 h 6867747"/>
              <a:gd name="connsiteX771" fmla="*/ 10242441 w 10243893"/>
              <a:gd name="connsiteY771" fmla="*/ 5948203 h 6867747"/>
              <a:gd name="connsiteX772" fmla="*/ 10221641 w 10243893"/>
              <a:gd name="connsiteY772" fmla="*/ 5919664 h 6867747"/>
              <a:gd name="connsiteX773" fmla="*/ 1604357 w 10243893"/>
              <a:gd name="connsiteY773" fmla="*/ 5849153 h 6867747"/>
              <a:gd name="connsiteX774" fmla="*/ 1604384 w 10243893"/>
              <a:gd name="connsiteY774" fmla="*/ 5849162 h 6867747"/>
              <a:gd name="connsiteX775" fmla="*/ 1604263 w 10243893"/>
              <a:gd name="connsiteY775" fmla="*/ 5849282 h 6867747"/>
              <a:gd name="connsiteX776" fmla="*/ 6450037 w 10243893"/>
              <a:gd name="connsiteY776" fmla="*/ 5849033 h 6867747"/>
              <a:gd name="connsiteX777" fmla="*/ 6450064 w 10243893"/>
              <a:gd name="connsiteY777" fmla="*/ 5849041 h 6867747"/>
              <a:gd name="connsiteX778" fmla="*/ 6449943 w 10243893"/>
              <a:gd name="connsiteY778" fmla="*/ 5849162 h 6867747"/>
              <a:gd name="connsiteX779" fmla="*/ 9679604 w 10243893"/>
              <a:gd name="connsiteY779" fmla="*/ 5849033 h 6867747"/>
              <a:gd name="connsiteX780" fmla="*/ 9679631 w 10243893"/>
              <a:gd name="connsiteY780" fmla="*/ 5849041 h 6867747"/>
              <a:gd name="connsiteX781" fmla="*/ 9679510 w 10243893"/>
              <a:gd name="connsiteY781" fmla="*/ 5849162 h 6867747"/>
              <a:gd name="connsiteX782" fmla="*/ 4834892 w 10243893"/>
              <a:gd name="connsiteY782" fmla="*/ 5849033 h 6867747"/>
              <a:gd name="connsiteX783" fmla="*/ 4834918 w 10243893"/>
              <a:gd name="connsiteY783" fmla="*/ 5849041 h 6867747"/>
              <a:gd name="connsiteX784" fmla="*/ 4834797 w 10243893"/>
              <a:gd name="connsiteY784" fmla="*/ 5849162 h 6867747"/>
              <a:gd name="connsiteX785" fmla="*/ 9117909 w 10243893"/>
              <a:gd name="connsiteY785" fmla="*/ 5772854 h 6867747"/>
              <a:gd name="connsiteX786" fmla="*/ 8972672 w 10243893"/>
              <a:gd name="connsiteY786" fmla="*/ 5972631 h 6867747"/>
              <a:gd name="connsiteX787" fmla="*/ 8972672 w 10243893"/>
              <a:gd name="connsiteY787" fmla="*/ 6125246 h 6867747"/>
              <a:gd name="connsiteX788" fmla="*/ 9117909 w 10243893"/>
              <a:gd name="connsiteY788" fmla="*/ 6172408 h 6867747"/>
              <a:gd name="connsiteX789" fmla="*/ 9263147 w 10243893"/>
              <a:gd name="connsiteY789" fmla="*/ 6125246 h 6867747"/>
              <a:gd name="connsiteX790" fmla="*/ 9263147 w 10243893"/>
              <a:gd name="connsiteY790" fmla="*/ 5972631 h 6867747"/>
              <a:gd name="connsiteX791" fmla="*/ 7502642 w 10243893"/>
              <a:gd name="connsiteY791" fmla="*/ 5772854 h 6867747"/>
              <a:gd name="connsiteX792" fmla="*/ 7357405 w 10243893"/>
              <a:gd name="connsiteY792" fmla="*/ 5972631 h 6867747"/>
              <a:gd name="connsiteX793" fmla="*/ 7357405 w 10243893"/>
              <a:gd name="connsiteY793" fmla="*/ 6125246 h 6867747"/>
              <a:gd name="connsiteX794" fmla="*/ 7502642 w 10243893"/>
              <a:gd name="connsiteY794" fmla="*/ 6172408 h 6867747"/>
              <a:gd name="connsiteX795" fmla="*/ 7647880 w 10243893"/>
              <a:gd name="connsiteY795" fmla="*/ 6125246 h 6867747"/>
              <a:gd name="connsiteX796" fmla="*/ 7647880 w 10243893"/>
              <a:gd name="connsiteY796" fmla="*/ 5972631 h 6867747"/>
              <a:gd name="connsiteX797" fmla="*/ 5888101 w 10243893"/>
              <a:gd name="connsiteY797" fmla="*/ 5772854 h 6867747"/>
              <a:gd name="connsiteX798" fmla="*/ 5742864 w 10243893"/>
              <a:gd name="connsiteY798" fmla="*/ 5972631 h 6867747"/>
              <a:gd name="connsiteX799" fmla="*/ 5742864 w 10243893"/>
              <a:gd name="connsiteY799" fmla="*/ 6125246 h 6867747"/>
              <a:gd name="connsiteX800" fmla="*/ 5888101 w 10243893"/>
              <a:gd name="connsiteY800" fmla="*/ 6172408 h 6867747"/>
              <a:gd name="connsiteX801" fmla="*/ 6033338 w 10243893"/>
              <a:gd name="connsiteY801" fmla="*/ 6125246 h 6867747"/>
              <a:gd name="connsiteX802" fmla="*/ 6033338 w 10243893"/>
              <a:gd name="connsiteY802" fmla="*/ 5972631 h 6867747"/>
              <a:gd name="connsiteX803" fmla="*/ 4273196 w 10243893"/>
              <a:gd name="connsiteY803" fmla="*/ 5772854 h 6867747"/>
              <a:gd name="connsiteX804" fmla="*/ 4127959 w 10243893"/>
              <a:gd name="connsiteY804" fmla="*/ 5972631 h 6867747"/>
              <a:gd name="connsiteX805" fmla="*/ 4127959 w 10243893"/>
              <a:gd name="connsiteY805" fmla="*/ 6125246 h 6867747"/>
              <a:gd name="connsiteX806" fmla="*/ 4273196 w 10243893"/>
              <a:gd name="connsiteY806" fmla="*/ 6172408 h 6867747"/>
              <a:gd name="connsiteX807" fmla="*/ 4418434 w 10243893"/>
              <a:gd name="connsiteY807" fmla="*/ 6125246 h 6867747"/>
              <a:gd name="connsiteX808" fmla="*/ 4418434 w 10243893"/>
              <a:gd name="connsiteY808" fmla="*/ 5972631 h 6867747"/>
              <a:gd name="connsiteX809" fmla="*/ 1042420 w 10243893"/>
              <a:gd name="connsiteY809" fmla="*/ 5772854 h 6867747"/>
              <a:gd name="connsiteX810" fmla="*/ 897183 w 10243893"/>
              <a:gd name="connsiteY810" fmla="*/ 5972631 h 6867747"/>
              <a:gd name="connsiteX811" fmla="*/ 897183 w 10243893"/>
              <a:gd name="connsiteY811" fmla="*/ 6125246 h 6867747"/>
              <a:gd name="connsiteX812" fmla="*/ 1042420 w 10243893"/>
              <a:gd name="connsiteY812" fmla="*/ 6172408 h 6867747"/>
              <a:gd name="connsiteX813" fmla="*/ 1187657 w 10243893"/>
              <a:gd name="connsiteY813" fmla="*/ 6125246 h 6867747"/>
              <a:gd name="connsiteX814" fmla="*/ 1187657 w 10243893"/>
              <a:gd name="connsiteY814" fmla="*/ 5972631 h 6867747"/>
              <a:gd name="connsiteX815" fmla="*/ 2657808 w 10243893"/>
              <a:gd name="connsiteY815" fmla="*/ 5772613 h 6867747"/>
              <a:gd name="connsiteX816" fmla="*/ 2512571 w 10243893"/>
              <a:gd name="connsiteY816" fmla="*/ 5972389 h 6867747"/>
              <a:gd name="connsiteX817" fmla="*/ 2512571 w 10243893"/>
              <a:gd name="connsiteY817" fmla="*/ 6125004 h 6867747"/>
              <a:gd name="connsiteX818" fmla="*/ 2657808 w 10243893"/>
              <a:gd name="connsiteY818" fmla="*/ 6172167 h 6867747"/>
              <a:gd name="connsiteX819" fmla="*/ 2803046 w 10243893"/>
              <a:gd name="connsiteY819" fmla="*/ 6125004 h 6867747"/>
              <a:gd name="connsiteX820" fmla="*/ 2803046 w 10243893"/>
              <a:gd name="connsiteY820" fmla="*/ 5972389 h 6867747"/>
              <a:gd name="connsiteX821" fmla="*/ 8472746 w 10243893"/>
              <a:gd name="connsiteY821" fmla="*/ 5735487 h 6867747"/>
              <a:gd name="connsiteX822" fmla="*/ 8472746 w 10243893"/>
              <a:gd name="connsiteY822" fmla="*/ 5876371 h 6867747"/>
              <a:gd name="connsiteX823" fmla="*/ 8338634 w 10243893"/>
              <a:gd name="connsiteY823" fmla="*/ 5919906 h 6867747"/>
              <a:gd name="connsiteX824" fmla="*/ 8472746 w 10243893"/>
              <a:gd name="connsiteY824" fmla="*/ 5963441 h 6867747"/>
              <a:gd name="connsiteX825" fmla="*/ 8472746 w 10243893"/>
              <a:gd name="connsiteY825" fmla="*/ 6104324 h 6867747"/>
              <a:gd name="connsiteX826" fmla="*/ 8555583 w 10243893"/>
              <a:gd name="connsiteY826" fmla="*/ 5990287 h 6867747"/>
              <a:gd name="connsiteX827" fmla="*/ 8689695 w 10243893"/>
              <a:gd name="connsiteY827" fmla="*/ 6033822 h 6867747"/>
              <a:gd name="connsiteX828" fmla="*/ 8606857 w 10243893"/>
              <a:gd name="connsiteY828" fmla="*/ 5919906 h 6867747"/>
              <a:gd name="connsiteX829" fmla="*/ 8689695 w 10243893"/>
              <a:gd name="connsiteY829" fmla="*/ 5805868 h 6867747"/>
              <a:gd name="connsiteX830" fmla="*/ 8555583 w 10243893"/>
              <a:gd name="connsiteY830" fmla="*/ 5849403 h 6867747"/>
              <a:gd name="connsiteX831" fmla="*/ 8555583 w 10243893"/>
              <a:gd name="connsiteY831" fmla="*/ 5849524 h 6867747"/>
              <a:gd name="connsiteX832" fmla="*/ 6857842 w 10243893"/>
              <a:gd name="connsiteY832" fmla="*/ 5735487 h 6867747"/>
              <a:gd name="connsiteX833" fmla="*/ 6857842 w 10243893"/>
              <a:gd name="connsiteY833" fmla="*/ 5876371 h 6867747"/>
              <a:gd name="connsiteX834" fmla="*/ 6723730 w 10243893"/>
              <a:gd name="connsiteY834" fmla="*/ 5919906 h 6867747"/>
              <a:gd name="connsiteX835" fmla="*/ 6857842 w 10243893"/>
              <a:gd name="connsiteY835" fmla="*/ 5963441 h 6867747"/>
              <a:gd name="connsiteX836" fmla="*/ 6857842 w 10243893"/>
              <a:gd name="connsiteY836" fmla="*/ 6104324 h 6867747"/>
              <a:gd name="connsiteX837" fmla="*/ 6940679 w 10243893"/>
              <a:gd name="connsiteY837" fmla="*/ 5990287 h 6867747"/>
              <a:gd name="connsiteX838" fmla="*/ 7074791 w 10243893"/>
              <a:gd name="connsiteY838" fmla="*/ 6033822 h 6867747"/>
              <a:gd name="connsiteX839" fmla="*/ 6991953 w 10243893"/>
              <a:gd name="connsiteY839" fmla="*/ 5919906 h 6867747"/>
              <a:gd name="connsiteX840" fmla="*/ 7074791 w 10243893"/>
              <a:gd name="connsiteY840" fmla="*/ 5805868 h 6867747"/>
              <a:gd name="connsiteX841" fmla="*/ 6940679 w 10243893"/>
              <a:gd name="connsiteY841" fmla="*/ 5849403 h 6867747"/>
              <a:gd name="connsiteX842" fmla="*/ 6940679 w 10243893"/>
              <a:gd name="connsiteY842" fmla="*/ 5849524 h 6867747"/>
              <a:gd name="connsiteX843" fmla="*/ 5242937 w 10243893"/>
              <a:gd name="connsiteY843" fmla="*/ 5735487 h 6867747"/>
              <a:gd name="connsiteX844" fmla="*/ 5242937 w 10243893"/>
              <a:gd name="connsiteY844" fmla="*/ 5876371 h 6867747"/>
              <a:gd name="connsiteX845" fmla="*/ 5108825 w 10243893"/>
              <a:gd name="connsiteY845" fmla="*/ 5919906 h 6867747"/>
              <a:gd name="connsiteX846" fmla="*/ 5242937 w 10243893"/>
              <a:gd name="connsiteY846" fmla="*/ 5963441 h 6867747"/>
              <a:gd name="connsiteX847" fmla="*/ 5242937 w 10243893"/>
              <a:gd name="connsiteY847" fmla="*/ 6104324 h 6867747"/>
              <a:gd name="connsiteX848" fmla="*/ 5325775 w 10243893"/>
              <a:gd name="connsiteY848" fmla="*/ 5990287 h 6867747"/>
              <a:gd name="connsiteX849" fmla="*/ 5459886 w 10243893"/>
              <a:gd name="connsiteY849" fmla="*/ 6033822 h 6867747"/>
              <a:gd name="connsiteX850" fmla="*/ 5377049 w 10243893"/>
              <a:gd name="connsiteY850" fmla="*/ 5919906 h 6867747"/>
              <a:gd name="connsiteX851" fmla="*/ 5459886 w 10243893"/>
              <a:gd name="connsiteY851" fmla="*/ 5805868 h 6867747"/>
              <a:gd name="connsiteX852" fmla="*/ 5325775 w 10243893"/>
              <a:gd name="connsiteY852" fmla="*/ 5849403 h 6867747"/>
              <a:gd name="connsiteX853" fmla="*/ 5325775 w 10243893"/>
              <a:gd name="connsiteY853" fmla="*/ 5849524 h 6867747"/>
              <a:gd name="connsiteX854" fmla="*/ 3628033 w 10243893"/>
              <a:gd name="connsiteY854" fmla="*/ 5735487 h 6867747"/>
              <a:gd name="connsiteX855" fmla="*/ 3628033 w 10243893"/>
              <a:gd name="connsiteY855" fmla="*/ 5876371 h 6867747"/>
              <a:gd name="connsiteX856" fmla="*/ 3493921 w 10243893"/>
              <a:gd name="connsiteY856" fmla="*/ 5919906 h 6867747"/>
              <a:gd name="connsiteX857" fmla="*/ 3628033 w 10243893"/>
              <a:gd name="connsiteY857" fmla="*/ 5963441 h 6867747"/>
              <a:gd name="connsiteX858" fmla="*/ 3628033 w 10243893"/>
              <a:gd name="connsiteY858" fmla="*/ 6104324 h 6867747"/>
              <a:gd name="connsiteX859" fmla="*/ 3710870 w 10243893"/>
              <a:gd name="connsiteY859" fmla="*/ 5990287 h 6867747"/>
              <a:gd name="connsiteX860" fmla="*/ 3844982 w 10243893"/>
              <a:gd name="connsiteY860" fmla="*/ 6033822 h 6867747"/>
              <a:gd name="connsiteX861" fmla="*/ 3762145 w 10243893"/>
              <a:gd name="connsiteY861" fmla="*/ 5919906 h 6867747"/>
              <a:gd name="connsiteX862" fmla="*/ 3844982 w 10243893"/>
              <a:gd name="connsiteY862" fmla="*/ 5805868 h 6867747"/>
              <a:gd name="connsiteX863" fmla="*/ 3710870 w 10243893"/>
              <a:gd name="connsiteY863" fmla="*/ 5849403 h 6867747"/>
              <a:gd name="connsiteX864" fmla="*/ 3710870 w 10243893"/>
              <a:gd name="connsiteY864" fmla="*/ 5849524 h 6867747"/>
              <a:gd name="connsiteX865" fmla="*/ 2013007 w 10243893"/>
              <a:gd name="connsiteY865" fmla="*/ 5735487 h 6867747"/>
              <a:gd name="connsiteX866" fmla="*/ 2013007 w 10243893"/>
              <a:gd name="connsiteY866" fmla="*/ 5876371 h 6867747"/>
              <a:gd name="connsiteX867" fmla="*/ 1878895 w 10243893"/>
              <a:gd name="connsiteY867" fmla="*/ 5919906 h 6867747"/>
              <a:gd name="connsiteX868" fmla="*/ 2013007 w 10243893"/>
              <a:gd name="connsiteY868" fmla="*/ 5963441 h 6867747"/>
              <a:gd name="connsiteX869" fmla="*/ 2013007 w 10243893"/>
              <a:gd name="connsiteY869" fmla="*/ 6104324 h 6867747"/>
              <a:gd name="connsiteX870" fmla="*/ 2095845 w 10243893"/>
              <a:gd name="connsiteY870" fmla="*/ 5990287 h 6867747"/>
              <a:gd name="connsiteX871" fmla="*/ 2229956 w 10243893"/>
              <a:gd name="connsiteY871" fmla="*/ 6033822 h 6867747"/>
              <a:gd name="connsiteX872" fmla="*/ 2147119 w 10243893"/>
              <a:gd name="connsiteY872" fmla="*/ 5919906 h 6867747"/>
              <a:gd name="connsiteX873" fmla="*/ 2229956 w 10243893"/>
              <a:gd name="connsiteY873" fmla="*/ 5805868 h 6867747"/>
              <a:gd name="connsiteX874" fmla="*/ 2095845 w 10243893"/>
              <a:gd name="connsiteY874" fmla="*/ 5849403 h 6867747"/>
              <a:gd name="connsiteX875" fmla="*/ 2095845 w 10243893"/>
              <a:gd name="connsiteY875" fmla="*/ 5849524 h 6867747"/>
              <a:gd name="connsiteX876" fmla="*/ 398103 w 10243893"/>
              <a:gd name="connsiteY876" fmla="*/ 5735487 h 6867747"/>
              <a:gd name="connsiteX877" fmla="*/ 398103 w 10243893"/>
              <a:gd name="connsiteY877" fmla="*/ 5876371 h 6867747"/>
              <a:gd name="connsiteX878" fmla="*/ 263991 w 10243893"/>
              <a:gd name="connsiteY878" fmla="*/ 5919906 h 6867747"/>
              <a:gd name="connsiteX879" fmla="*/ 398103 w 10243893"/>
              <a:gd name="connsiteY879" fmla="*/ 5963441 h 6867747"/>
              <a:gd name="connsiteX880" fmla="*/ 398103 w 10243893"/>
              <a:gd name="connsiteY880" fmla="*/ 6104324 h 6867747"/>
              <a:gd name="connsiteX881" fmla="*/ 480940 w 10243893"/>
              <a:gd name="connsiteY881" fmla="*/ 5990287 h 6867747"/>
              <a:gd name="connsiteX882" fmla="*/ 615052 w 10243893"/>
              <a:gd name="connsiteY882" fmla="*/ 6033822 h 6867747"/>
              <a:gd name="connsiteX883" fmla="*/ 532215 w 10243893"/>
              <a:gd name="connsiteY883" fmla="*/ 5919906 h 6867747"/>
              <a:gd name="connsiteX884" fmla="*/ 615052 w 10243893"/>
              <a:gd name="connsiteY884" fmla="*/ 5805868 h 6867747"/>
              <a:gd name="connsiteX885" fmla="*/ 480940 w 10243893"/>
              <a:gd name="connsiteY885" fmla="*/ 5849403 h 6867747"/>
              <a:gd name="connsiteX886" fmla="*/ 480940 w 10243893"/>
              <a:gd name="connsiteY886" fmla="*/ 5849524 h 6867747"/>
              <a:gd name="connsiteX887" fmla="*/ 3302004 w 10243893"/>
              <a:gd name="connsiteY887" fmla="*/ 5735245 h 6867747"/>
              <a:gd name="connsiteX888" fmla="*/ 3219167 w 10243893"/>
              <a:gd name="connsiteY888" fmla="*/ 5849282 h 6867747"/>
              <a:gd name="connsiteX889" fmla="*/ 3219167 w 10243893"/>
              <a:gd name="connsiteY889" fmla="*/ 5849162 h 6867747"/>
              <a:gd name="connsiteX890" fmla="*/ 3085176 w 10243893"/>
              <a:gd name="connsiteY890" fmla="*/ 5805627 h 6867747"/>
              <a:gd name="connsiteX891" fmla="*/ 3168014 w 10243893"/>
              <a:gd name="connsiteY891" fmla="*/ 5919664 h 6867747"/>
              <a:gd name="connsiteX892" fmla="*/ 3085176 w 10243893"/>
              <a:gd name="connsiteY892" fmla="*/ 6033581 h 6867747"/>
              <a:gd name="connsiteX893" fmla="*/ 3219167 w 10243893"/>
              <a:gd name="connsiteY893" fmla="*/ 5990045 h 6867747"/>
              <a:gd name="connsiteX894" fmla="*/ 3302004 w 10243893"/>
              <a:gd name="connsiteY894" fmla="*/ 6104083 h 6867747"/>
              <a:gd name="connsiteX895" fmla="*/ 3302004 w 10243893"/>
              <a:gd name="connsiteY895" fmla="*/ 5963199 h 6867747"/>
              <a:gd name="connsiteX896" fmla="*/ 3436116 w 10243893"/>
              <a:gd name="connsiteY896" fmla="*/ 5919664 h 6867747"/>
              <a:gd name="connsiteX897" fmla="*/ 3302004 w 10243893"/>
              <a:gd name="connsiteY897" fmla="*/ 5876129 h 6867747"/>
              <a:gd name="connsiteX898" fmla="*/ 1687100 w 10243893"/>
              <a:gd name="connsiteY898" fmla="*/ 5735245 h 6867747"/>
              <a:gd name="connsiteX899" fmla="*/ 1604357 w 10243893"/>
              <a:gd name="connsiteY899" fmla="*/ 5849153 h 6867747"/>
              <a:gd name="connsiteX900" fmla="*/ 1470272 w 10243893"/>
              <a:gd name="connsiteY900" fmla="*/ 5805627 h 6867747"/>
              <a:gd name="connsiteX901" fmla="*/ 1553109 w 10243893"/>
              <a:gd name="connsiteY901" fmla="*/ 5919664 h 6867747"/>
              <a:gd name="connsiteX902" fmla="*/ 1470272 w 10243893"/>
              <a:gd name="connsiteY902" fmla="*/ 6033581 h 6867747"/>
              <a:gd name="connsiteX903" fmla="*/ 1604263 w 10243893"/>
              <a:gd name="connsiteY903" fmla="*/ 5990045 h 6867747"/>
              <a:gd name="connsiteX904" fmla="*/ 1687100 w 10243893"/>
              <a:gd name="connsiteY904" fmla="*/ 6104083 h 6867747"/>
              <a:gd name="connsiteX905" fmla="*/ 1687100 w 10243893"/>
              <a:gd name="connsiteY905" fmla="*/ 5963199 h 6867747"/>
              <a:gd name="connsiteX906" fmla="*/ 1821212 w 10243893"/>
              <a:gd name="connsiteY906" fmla="*/ 5919664 h 6867747"/>
              <a:gd name="connsiteX907" fmla="*/ 1687100 w 10243893"/>
              <a:gd name="connsiteY907" fmla="*/ 5876129 h 6867747"/>
              <a:gd name="connsiteX908" fmla="*/ 9762348 w 10243893"/>
              <a:gd name="connsiteY908" fmla="*/ 5735124 h 6867747"/>
              <a:gd name="connsiteX909" fmla="*/ 9679604 w 10243893"/>
              <a:gd name="connsiteY909" fmla="*/ 5849033 h 6867747"/>
              <a:gd name="connsiteX910" fmla="*/ 9545520 w 10243893"/>
              <a:gd name="connsiteY910" fmla="*/ 5805506 h 6867747"/>
              <a:gd name="connsiteX911" fmla="*/ 9628357 w 10243893"/>
              <a:gd name="connsiteY911" fmla="*/ 5919543 h 6867747"/>
              <a:gd name="connsiteX912" fmla="*/ 9545520 w 10243893"/>
              <a:gd name="connsiteY912" fmla="*/ 6033459 h 6867747"/>
              <a:gd name="connsiteX913" fmla="*/ 9679510 w 10243893"/>
              <a:gd name="connsiteY913" fmla="*/ 5989924 h 6867747"/>
              <a:gd name="connsiteX914" fmla="*/ 9762348 w 10243893"/>
              <a:gd name="connsiteY914" fmla="*/ 6103962 h 6867747"/>
              <a:gd name="connsiteX915" fmla="*/ 9762348 w 10243893"/>
              <a:gd name="connsiteY915" fmla="*/ 5963078 h 6867747"/>
              <a:gd name="connsiteX916" fmla="*/ 9896459 w 10243893"/>
              <a:gd name="connsiteY916" fmla="*/ 5919543 h 6867747"/>
              <a:gd name="connsiteX917" fmla="*/ 9762348 w 10243893"/>
              <a:gd name="connsiteY917" fmla="*/ 5876008 h 6867747"/>
              <a:gd name="connsiteX918" fmla="*/ 8147443 w 10243893"/>
              <a:gd name="connsiteY918" fmla="*/ 5735124 h 6867747"/>
              <a:gd name="connsiteX919" fmla="*/ 8064606 w 10243893"/>
              <a:gd name="connsiteY919" fmla="*/ 5849162 h 6867747"/>
              <a:gd name="connsiteX920" fmla="*/ 8064606 w 10243893"/>
              <a:gd name="connsiteY920" fmla="*/ 5849041 h 6867747"/>
              <a:gd name="connsiteX921" fmla="*/ 7930615 w 10243893"/>
              <a:gd name="connsiteY921" fmla="*/ 5805506 h 6867747"/>
              <a:gd name="connsiteX922" fmla="*/ 8013453 w 10243893"/>
              <a:gd name="connsiteY922" fmla="*/ 5919543 h 6867747"/>
              <a:gd name="connsiteX923" fmla="*/ 7930615 w 10243893"/>
              <a:gd name="connsiteY923" fmla="*/ 6033459 h 6867747"/>
              <a:gd name="connsiteX924" fmla="*/ 8064606 w 10243893"/>
              <a:gd name="connsiteY924" fmla="*/ 5989924 h 6867747"/>
              <a:gd name="connsiteX925" fmla="*/ 8147443 w 10243893"/>
              <a:gd name="connsiteY925" fmla="*/ 6103962 h 6867747"/>
              <a:gd name="connsiteX926" fmla="*/ 8147443 w 10243893"/>
              <a:gd name="connsiteY926" fmla="*/ 5963078 h 6867747"/>
              <a:gd name="connsiteX927" fmla="*/ 8281555 w 10243893"/>
              <a:gd name="connsiteY927" fmla="*/ 5919543 h 6867747"/>
              <a:gd name="connsiteX928" fmla="*/ 8147443 w 10243893"/>
              <a:gd name="connsiteY928" fmla="*/ 5876008 h 6867747"/>
              <a:gd name="connsiteX929" fmla="*/ 6532781 w 10243893"/>
              <a:gd name="connsiteY929" fmla="*/ 5735124 h 6867747"/>
              <a:gd name="connsiteX930" fmla="*/ 6450037 w 10243893"/>
              <a:gd name="connsiteY930" fmla="*/ 5849033 h 6867747"/>
              <a:gd name="connsiteX931" fmla="*/ 6315953 w 10243893"/>
              <a:gd name="connsiteY931" fmla="*/ 5805506 h 6867747"/>
              <a:gd name="connsiteX932" fmla="*/ 6398790 w 10243893"/>
              <a:gd name="connsiteY932" fmla="*/ 5919543 h 6867747"/>
              <a:gd name="connsiteX933" fmla="*/ 6315953 w 10243893"/>
              <a:gd name="connsiteY933" fmla="*/ 6033459 h 6867747"/>
              <a:gd name="connsiteX934" fmla="*/ 6449943 w 10243893"/>
              <a:gd name="connsiteY934" fmla="*/ 5989924 h 6867747"/>
              <a:gd name="connsiteX935" fmla="*/ 6532781 w 10243893"/>
              <a:gd name="connsiteY935" fmla="*/ 6103962 h 6867747"/>
              <a:gd name="connsiteX936" fmla="*/ 6532781 w 10243893"/>
              <a:gd name="connsiteY936" fmla="*/ 5963078 h 6867747"/>
              <a:gd name="connsiteX937" fmla="*/ 6666892 w 10243893"/>
              <a:gd name="connsiteY937" fmla="*/ 5919543 h 6867747"/>
              <a:gd name="connsiteX938" fmla="*/ 6532781 w 10243893"/>
              <a:gd name="connsiteY938" fmla="*/ 5876008 h 6867747"/>
              <a:gd name="connsiteX939" fmla="*/ 4917634 w 10243893"/>
              <a:gd name="connsiteY939" fmla="*/ 5735124 h 6867747"/>
              <a:gd name="connsiteX940" fmla="*/ 4834892 w 10243893"/>
              <a:gd name="connsiteY940" fmla="*/ 5849033 h 6867747"/>
              <a:gd name="connsiteX941" fmla="*/ 4700806 w 10243893"/>
              <a:gd name="connsiteY941" fmla="*/ 5805506 h 6867747"/>
              <a:gd name="connsiteX942" fmla="*/ 4783644 w 10243893"/>
              <a:gd name="connsiteY942" fmla="*/ 5919543 h 6867747"/>
              <a:gd name="connsiteX943" fmla="*/ 4700806 w 10243893"/>
              <a:gd name="connsiteY943" fmla="*/ 6033459 h 6867747"/>
              <a:gd name="connsiteX944" fmla="*/ 4834797 w 10243893"/>
              <a:gd name="connsiteY944" fmla="*/ 5989924 h 6867747"/>
              <a:gd name="connsiteX945" fmla="*/ 4917634 w 10243893"/>
              <a:gd name="connsiteY945" fmla="*/ 6103962 h 6867747"/>
              <a:gd name="connsiteX946" fmla="*/ 4917634 w 10243893"/>
              <a:gd name="connsiteY946" fmla="*/ 5963078 h 6867747"/>
              <a:gd name="connsiteX947" fmla="*/ 5051746 w 10243893"/>
              <a:gd name="connsiteY947" fmla="*/ 5919543 h 6867747"/>
              <a:gd name="connsiteX948" fmla="*/ 4917634 w 10243893"/>
              <a:gd name="connsiteY948" fmla="*/ 5876008 h 6867747"/>
              <a:gd name="connsiteX949" fmla="*/ 8954170 w 10243893"/>
              <a:gd name="connsiteY949" fmla="*/ 5719766 h 6867747"/>
              <a:gd name="connsiteX950" fmla="*/ 8719323 w 10243893"/>
              <a:gd name="connsiteY950" fmla="*/ 5796073 h 6867747"/>
              <a:gd name="connsiteX951" fmla="*/ 8719323 w 10243893"/>
              <a:gd name="connsiteY951" fmla="*/ 5796194 h 6867747"/>
              <a:gd name="connsiteX952" fmla="*/ 8629592 w 10243893"/>
              <a:gd name="connsiteY952" fmla="*/ 5919664 h 6867747"/>
              <a:gd name="connsiteX953" fmla="*/ 8719323 w 10243893"/>
              <a:gd name="connsiteY953" fmla="*/ 6043134 h 6867747"/>
              <a:gd name="connsiteX954" fmla="*/ 8864440 w 10243893"/>
              <a:gd name="connsiteY954" fmla="*/ 6090297 h 6867747"/>
              <a:gd name="connsiteX955" fmla="*/ 8954170 w 10243893"/>
              <a:gd name="connsiteY955" fmla="*/ 5966827 h 6867747"/>
              <a:gd name="connsiteX956" fmla="*/ 7339266 w 10243893"/>
              <a:gd name="connsiteY956" fmla="*/ 5719766 h 6867747"/>
              <a:gd name="connsiteX957" fmla="*/ 7104419 w 10243893"/>
              <a:gd name="connsiteY957" fmla="*/ 5796073 h 6867747"/>
              <a:gd name="connsiteX958" fmla="*/ 7104540 w 10243893"/>
              <a:gd name="connsiteY958" fmla="*/ 5796194 h 6867747"/>
              <a:gd name="connsiteX959" fmla="*/ 7014809 w 10243893"/>
              <a:gd name="connsiteY959" fmla="*/ 5919664 h 6867747"/>
              <a:gd name="connsiteX960" fmla="*/ 7104419 w 10243893"/>
              <a:gd name="connsiteY960" fmla="*/ 6043134 h 6867747"/>
              <a:gd name="connsiteX961" fmla="*/ 7249535 w 10243893"/>
              <a:gd name="connsiteY961" fmla="*/ 6090297 h 6867747"/>
              <a:gd name="connsiteX962" fmla="*/ 7339266 w 10243893"/>
              <a:gd name="connsiteY962" fmla="*/ 5966827 h 6867747"/>
              <a:gd name="connsiteX963" fmla="*/ 5724361 w 10243893"/>
              <a:gd name="connsiteY963" fmla="*/ 5719766 h 6867747"/>
              <a:gd name="connsiteX964" fmla="*/ 5489514 w 10243893"/>
              <a:gd name="connsiteY964" fmla="*/ 5796073 h 6867747"/>
              <a:gd name="connsiteX965" fmla="*/ 5489514 w 10243893"/>
              <a:gd name="connsiteY965" fmla="*/ 5796194 h 6867747"/>
              <a:gd name="connsiteX966" fmla="*/ 5399784 w 10243893"/>
              <a:gd name="connsiteY966" fmla="*/ 5919664 h 6867747"/>
              <a:gd name="connsiteX967" fmla="*/ 5489514 w 10243893"/>
              <a:gd name="connsiteY967" fmla="*/ 6043134 h 6867747"/>
              <a:gd name="connsiteX968" fmla="*/ 5634631 w 10243893"/>
              <a:gd name="connsiteY968" fmla="*/ 6090297 h 6867747"/>
              <a:gd name="connsiteX969" fmla="*/ 5724361 w 10243893"/>
              <a:gd name="connsiteY969" fmla="*/ 5966827 h 6867747"/>
              <a:gd name="connsiteX970" fmla="*/ 4109457 w 10243893"/>
              <a:gd name="connsiteY970" fmla="*/ 5719766 h 6867747"/>
              <a:gd name="connsiteX971" fmla="*/ 3874610 w 10243893"/>
              <a:gd name="connsiteY971" fmla="*/ 5796073 h 6867747"/>
              <a:gd name="connsiteX972" fmla="*/ 3874610 w 10243893"/>
              <a:gd name="connsiteY972" fmla="*/ 5796194 h 6867747"/>
              <a:gd name="connsiteX973" fmla="*/ 3784880 w 10243893"/>
              <a:gd name="connsiteY973" fmla="*/ 5919664 h 6867747"/>
              <a:gd name="connsiteX974" fmla="*/ 3874610 w 10243893"/>
              <a:gd name="connsiteY974" fmla="*/ 6043134 h 6867747"/>
              <a:gd name="connsiteX975" fmla="*/ 4019726 w 10243893"/>
              <a:gd name="connsiteY975" fmla="*/ 6090297 h 6867747"/>
              <a:gd name="connsiteX976" fmla="*/ 4109457 w 10243893"/>
              <a:gd name="connsiteY976" fmla="*/ 5966827 h 6867747"/>
              <a:gd name="connsiteX977" fmla="*/ 2820701 w 10243893"/>
              <a:gd name="connsiteY977" fmla="*/ 5719645 h 6867747"/>
              <a:gd name="connsiteX978" fmla="*/ 2820701 w 10243893"/>
              <a:gd name="connsiteY978" fmla="*/ 5966706 h 6867747"/>
              <a:gd name="connsiteX979" fmla="*/ 2910432 w 10243893"/>
              <a:gd name="connsiteY979" fmla="*/ 6090176 h 6867747"/>
              <a:gd name="connsiteX980" fmla="*/ 3055548 w 10243893"/>
              <a:gd name="connsiteY980" fmla="*/ 6043013 h 6867747"/>
              <a:gd name="connsiteX981" fmla="*/ 3145279 w 10243893"/>
              <a:gd name="connsiteY981" fmla="*/ 5919543 h 6867747"/>
              <a:gd name="connsiteX982" fmla="*/ 3055548 w 10243893"/>
              <a:gd name="connsiteY982" fmla="*/ 5796073 h 6867747"/>
              <a:gd name="connsiteX983" fmla="*/ 3055548 w 10243893"/>
              <a:gd name="connsiteY983" fmla="*/ 5795952 h 6867747"/>
              <a:gd name="connsiteX984" fmla="*/ 1205797 w 10243893"/>
              <a:gd name="connsiteY984" fmla="*/ 5719645 h 6867747"/>
              <a:gd name="connsiteX985" fmla="*/ 1205797 w 10243893"/>
              <a:gd name="connsiteY985" fmla="*/ 5966706 h 6867747"/>
              <a:gd name="connsiteX986" fmla="*/ 1295527 w 10243893"/>
              <a:gd name="connsiteY986" fmla="*/ 6090176 h 6867747"/>
              <a:gd name="connsiteX987" fmla="*/ 1440644 w 10243893"/>
              <a:gd name="connsiteY987" fmla="*/ 6043013 h 6867747"/>
              <a:gd name="connsiteX988" fmla="*/ 1530374 w 10243893"/>
              <a:gd name="connsiteY988" fmla="*/ 5919543 h 6867747"/>
              <a:gd name="connsiteX989" fmla="*/ 1440644 w 10243893"/>
              <a:gd name="connsiteY989" fmla="*/ 5796073 h 6867747"/>
              <a:gd name="connsiteX990" fmla="*/ 1440765 w 10243893"/>
              <a:gd name="connsiteY990" fmla="*/ 5795952 h 6867747"/>
              <a:gd name="connsiteX991" fmla="*/ 9281044 w 10243893"/>
              <a:gd name="connsiteY991" fmla="*/ 5719524 h 6867747"/>
              <a:gd name="connsiteX992" fmla="*/ 9281044 w 10243893"/>
              <a:gd name="connsiteY992" fmla="*/ 5966585 h 6867747"/>
              <a:gd name="connsiteX993" fmla="*/ 9370775 w 10243893"/>
              <a:gd name="connsiteY993" fmla="*/ 6090055 h 6867747"/>
              <a:gd name="connsiteX994" fmla="*/ 9515892 w 10243893"/>
              <a:gd name="connsiteY994" fmla="*/ 6042892 h 6867747"/>
              <a:gd name="connsiteX995" fmla="*/ 9605622 w 10243893"/>
              <a:gd name="connsiteY995" fmla="*/ 5919422 h 6867747"/>
              <a:gd name="connsiteX996" fmla="*/ 9515892 w 10243893"/>
              <a:gd name="connsiteY996" fmla="*/ 5795952 h 6867747"/>
              <a:gd name="connsiteX997" fmla="*/ 9515892 w 10243893"/>
              <a:gd name="connsiteY997" fmla="*/ 5795831 h 6867747"/>
              <a:gd name="connsiteX998" fmla="*/ 7666140 w 10243893"/>
              <a:gd name="connsiteY998" fmla="*/ 5719524 h 6867747"/>
              <a:gd name="connsiteX999" fmla="*/ 7666140 w 10243893"/>
              <a:gd name="connsiteY999" fmla="*/ 5966585 h 6867747"/>
              <a:gd name="connsiteX1000" fmla="*/ 7755870 w 10243893"/>
              <a:gd name="connsiteY1000" fmla="*/ 6090055 h 6867747"/>
              <a:gd name="connsiteX1001" fmla="*/ 7900987 w 10243893"/>
              <a:gd name="connsiteY1001" fmla="*/ 6042892 h 6867747"/>
              <a:gd name="connsiteX1002" fmla="*/ 7990718 w 10243893"/>
              <a:gd name="connsiteY1002" fmla="*/ 5919422 h 6867747"/>
              <a:gd name="connsiteX1003" fmla="*/ 7900987 w 10243893"/>
              <a:gd name="connsiteY1003" fmla="*/ 5795952 h 6867747"/>
              <a:gd name="connsiteX1004" fmla="*/ 7900987 w 10243893"/>
              <a:gd name="connsiteY1004" fmla="*/ 5795831 h 6867747"/>
              <a:gd name="connsiteX1005" fmla="*/ 6051478 w 10243893"/>
              <a:gd name="connsiteY1005" fmla="*/ 5719524 h 6867747"/>
              <a:gd name="connsiteX1006" fmla="*/ 6051478 w 10243893"/>
              <a:gd name="connsiteY1006" fmla="*/ 5966585 h 6867747"/>
              <a:gd name="connsiteX1007" fmla="*/ 6141208 w 10243893"/>
              <a:gd name="connsiteY1007" fmla="*/ 6090055 h 6867747"/>
              <a:gd name="connsiteX1008" fmla="*/ 6286325 w 10243893"/>
              <a:gd name="connsiteY1008" fmla="*/ 6042892 h 6867747"/>
              <a:gd name="connsiteX1009" fmla="*/ 6376055 w 10243893"/>
              <a:gd name="connsiteY1009" fmla="*/ 5919422 h 6867747"/>
              <a:gd name="connsiteX1010" fmla="*/ 6286325 w 10243893"/>
              <a:gd name="connsiteY1010" fmla="*/ 5795952 h 6867747"/>
              <a:gd name="connsiteX1011" fmla="*/ 6286446 w 10243893"/>
              <a:gd name="connsiteY1011" fmla="*/ 5795831 h 6867747"/>
              <a:gd name="connsiteX1012" fmla="*/ 4436332 w 10243893"/>
              <a:gd name="connsiteY1012" fmla="*/ 5719524 h 6867747"/>
              <a:gd name="connsiteX1013" fmla="*/ 4436332 w 10243893"/>
              <a:gd name="connsiteY1013" fmla="*/ 5966585 h 6867747"/>
              <a:gd name="connsiteX1014" fmla="*/ 4526062 w 10243893"/>
              <a:gd name="connsiteY1014" fmla="*/ 6090055 h 6867747"/>
              <a:gd name="connsiteX1015" fmla="*/ 4671178 w 10243893"/>
              <a:gd name="connsiteY1015" fmla="*/ 6042892 h 6867747"/>
              <a:gd name="connsiteX1016" fmla="*/ 4760909 w 10243893"/>
              <a:gd name="connsiteY1016" fmla="*/ 5919422 h 6867747"/>
              <a:gd name="connsiteX1017" fmla="*/ 4671178 w 10243893"/>
              <a:gd name="connsiteY1017" fmla="*/ 5795952 h 6867747"/>
              <a:gd name="connsiteX1018" fmla="*/ 4671299 w 10243893"/>
              <a:gd name="connsiteY1018" fmla="*/ 5795831 h 6867747"/>
              <a:gd name="connsiteX1019" fmla="*/ 2494552 w 10243893"/>
              <a:gd name="connsiteY1019" fmla="*/ 5719524 h 6867747"/>
              <a:gd name="connsiteX1020" fmla="*/ 2259585 w 10243893"/>
              <a:gd name="connsiteY1020" fmla="*/ 5795831 h 6867747"/>
              <a:gd name="connsiteX1021" fmla="*/ 2259705 w 10243893"/>
              <a:gd name="connsiteY1021" fmla="*/ 5795952 h 6867747"/>
              <a:gd name="connsiteX1022" fmla="*/ 2169975 w 10243893"/>
              <a:gd name="connsiteY1022" fmla="*/ 5919422 h 6867747"/>
              <a:gd name="connsiteX1023" fmla="*/ 2259705 w 10243893"/>
              <a:gd name="connsiteY1023" fmla="*/ 6042892 h 6867747"/>
              <a:gd name="connsiteX1024" fmla="*/ 2404822 w 10243893"/>
              <a:gd name="connsiteY1024" fmla="*/ 6090055 h 6867747"/>
              <a:gd name="connsiteX1025" fmla="*/ 2494552 w 10243893"/>
              <a:gd name="connsiteY1025" fmla="*/ 5966585 h 6867747"/>
              <a:gd name="connsiteX1026" fmla="*/ 879648 w 10243893"/>
              <a:gd name="connsiteY1026" fmla="*/ 5719524 h 6867747"/>
              <a:gd name="connsiteX1027" fmla="*/ 644680 w 10243893"/>
              <a:gd name="connsiteY1027" fmla="*/ 5795831 h 6867747"/>
              <a:gd name="connsiteX1028" fmla="*/ 644801 w 10243893"/>
              <a:gd name="connsiteY1028" fmla="*/ 5795952 h 6867747"/>
              <a:gd name="connsiteX1029" fmla="*/ 555071 w 10243893"/>
              <a:gd name="connsiteY1029" fmla="*/ 5919422 h 6867747"/>
              <a:gd name="connsiteX1030" fmla="*/ 644801 w 10243893"/>
              <a:gd name="connsiteY1030" fmla="*/ 6042892 h 6867747"/>
              <a:gd name="connsiteX1031" fmla="*/ 789917 w 10243893"/>
              <a:gd name="connsiteY1031" fmla="*/ 6090055 h 6867747"/>
              <a:gd name="connsiteX1032" fmla="*/ 879648 w 10243893"/>
              <a:gd name="connsiteY1032" fmla="*/ 5966585 h 6867747"/>
              <a:gd name="connsiteX1033" fmla="*/ 9180068 w 10243893"/>
              <a:gd name="connsiteY1033" fmla="*/ 5686994 h 6867747"/>
              <a:gd name="connsiteX1034" fmla="*/ 9128914 w 10243893"/>
              <a:gd name="connsiteY1034" fmla="*/ 5757496 h 6867747"/>
              <a:gd name="connsiteX1035" fmla="*/ 9263026 w 10243893"/>
              <a:gd name="connsiteY1035" fmla="*/ 5942036 h 6867747"/>
              <a:gd name="connsiteX1036" fmla="*/ 9263026 w 10243893"/>
              <a:gd name="connsiteY1036" fmla="*/ 5713961 h 6867747"/>
              <a:gd name="connsiteX1037" fmla="*/ 9180189 w 10243893"/>
              <a:gd name="connsiteY1037" fmla="*/ 5686994 h 6867747"/>
              <a:gd name="connsiteX1038" fmla="*/ 7564922 w 10243893"/>
              <a:gd name="connsiteY1038" fmla="*/ 5686994 h 6867747"/>
              <a:gd name="connsiteX1039" fmla="*/ 7513768 w 10243893"/>
              <a:gd name="connsiteY1039" fmla="*/ 5757496 h 6867747"/>
              <a:gd name="connsiteX1040" fmla="*/ 7647880 w 10243893"/>
              <a:gd name="connsiteY1040" fmla="*/ 5942036 h 6867747"/>
              <a:gd name="connsiteX1041" fmla="*/ 7647880 w 10243893"/>
              <a:gd name="connsiteY1041" fmla="*/ 5713961 h 6867747"/>
              <a:gd name="connsiteX1042" fmla="*/ 7565043 w 10243893"/>
              <a:gd name="connsiteY1042" fmla="*/ 5686994 h 6867747"/>
              <a:gd name="connsiteX1043" fmla="*/ 5950259 w 10243893"/>
              <a:gd name="connsiteY1043" fmla="*/ 5686994 h 6867747"/>
              <a:gd name="connsiteX1044" fmla="*/ 5899106 w 10243893"/>
              <a:gd name="connsiteY1044" fmla="*/ 5757496 h 6867747"/>
              <a:gd name="connsiteX1045" fmla="*/ 6033217 w 10243893"/>
              <a:gd name="connsiteY1045" fmla="*/ 5942036 h 6867747"/>
              <a:gd name="connsiteX1046" fmla="*/ 6033217 w 10243893"/>
              <a:gd name="connsiteY1046" fmla="*/ 5713961 h 6867747"/>
              <a:gd name="connsiteX1047" fmla="*/ 5950380 w 10243893"/>
              <a:gd name="connsiteY1047" fmla="*/ 5686994 h 6867747"/>
              <a:gd name="connsiteX1048" fmla="*/ 4335355 w 10243893"/>
              <a:gd name="connsiteY1048" fmla="*/ 5686994 h 6867747"/>
              <a:gd name="connsiteX1049" fmla="*/ 4284201 w 10243893"/>
              <a:gd name="connsiteY1049" fmla="*/ 5757496 h 6867747"/>
              <a:gd name="connsiteX1050" fmla="*/ 4418313 w 10243893"/>
              <a:gd name="connsiteY1050" fmla="*/ 5942036 h 6867747"/>
              <a:gd name="connsiteX1051" fmla="*/ 4418313 w 10243893"/>
              <a:gd name="connsiteY1051" fmla="*/ 5713961 h 6867747"/>
              <a:gd name="connsiteX1052" fmla="*/ 4335476 w 10243893"/>
              <a:gd name="connsiteY1052" fmla="*/ 5686994 h 6867747"/>
              <a:gd name="connsiteX1053" fmla="*/ 1104699 w 10243893"/>
              <a:gd name="connsiteY1053" fmla="*/ 5686994 h 6867747"/>
              <a:gd name="connsiteX1054" fmla="*/ 1053546 w 10243893"/>
              <a:gd name="connsiteY1054" fmla="*/ 5757496 h 6867747"/>
              <a:gd name="connsiteX1055" fmla="*/ 1187657 w 10243893"/>
              <a:gd name="connsiteY1055" fmla="*/ 5942036 h 6867747"/>
              <a:gd name="connsiteX1056" fmla="*/ 1187657 w 10243893"/>
              <a:gd name="connsiteY1056" fmla="*/ 5713961 h 6867747"/>
              <a:gd name="connsiteX1057" fmla="*/ 1104820 w 10243893"/>
              <a:gd name="connsiteY1057" fmla="*/ 5686994 h 6867747"/>
              <a:gd name="connsiteX1058" fmla="*/ 9055146 w 10243893"/>
              <a:gd name="connsiteY1058" fmla="*/ 5686752 h 6867747"/>
              <a:gd name="connsiteX1059" fmla="*/ 8972309 w 10243893"/>
              <a:gd name="connsiteY1059" fmla="*/ 5713719 h 6867747"/>
              <a:gd name="connsiteX1060" fmla="*/ 8972309 w 10243893"/>
              <a:gd name="connsiteY1060" fmla="*/ 5941794 h 6867747"/>
              <a:gd name="connsiteX1061" fmla="*/ 9106421 w 10243893"/>
              <a:gd name="connsiteY1061" fmla="*/ 5757254 h 6867747"/>
              <a:gd name="connsiteX1062" fmla="*/ 9055267 w 10243893"/>
              <a:gd name="connsiteY1062" fmla="*/ 5686752 h 6867747"/>
              <a:gd name="connsiteX1063" fmla="*/ 7440242 w 10243893"/>
              <a:gd name="connsiteY1063" fmla="*/ 5686752 h 6867747"/>
              <a:gd name="connsiteX1064" fmla="*/ 7357405 w 10243893"/>
              <a:gd name="connsiteY1064" fmla="*/ 5713719 h 6867747"/>
              <a:gd name="connsiteX1065" fmla="*/ 7357405 w 10243893"/>
              <a:gd name="connsiteY1065" fmla="*/ 5941794 h 6867747"/>
              <a:gd name="connsiteX1066" fmla="*/ 7491517 w 10243893"/>
              <a:gd name="connsiteY1066" fmla="*/ 5757254 h 6867747"/>
              <a:gd name="connsiteX1067" fmla="*/ 7440364 w 10243893"/>
              <a:gd name="connsiteY1067" fmla="*/ 5686752 h 6867747"/>
              <a:gd name="connsiteX1068" fmla="*/ 5825338 w 10243893"/>
              <a:gd name="connsiteY1068" fmla="*/ 5686752 h 6867747"/>
              <a:gd name="connsiteX1069" fmla="*/ 5742501 w 10243893"/>
              <a:gd name="connsiteY1069" fmla="*/ 5713719 h 6867747"/>
              <a:gd name="connsiteX1070" fmla="*/ 5742501 w 10243893"/>
              <a:gd name="connsiteY1070" fmla="*/ 5941794 h 6867747"/>
              <a:gd name="connsiteX1071" fmla="*/ 5876613 w 10243893"/>
              <a:gd name="connsiteY1071" fmla="*/ 5757254 h 6867747"/>
              <a:gd name="connsiteX1072" fmla="*/ 5825459 w 10243893"/>
              <a:gd name="connsiteY1072" fmla="*/ 5686752 h 6867747"/>
              <a:gd name="connsiteX1073" fmla="*/ 4210434 w 10243893"/>
              <a:gd name="connsiteY1073" fmla="*/ 5686752 h 6867747"/>
              <a:gd name="connsiteX1074" fmla="*/ 4127596 w 10243893"/>
              <a:gd name="connsiteY1074" fmla="*/ 5713719 h 6867747"/>
              <a:gd name="connsiteX1075" fmla="*/ 4127596 w 10243893"/>
              <a:gd name="connsiteY1075" fmla="*/ 5941794 h 6867747"/>
              <a:gd name="connsiteX1076" fmla="*/ 4261708 w 10243893"/>
              <a:gd name="connsiteY1076" fmla="*/ 5757254 h 6867747"/>
              <a:gd name="connsiteX1077" fmla="*/ 4210554 w 10243893"/>
              <a:gd name="connsiteY1077" fmla="*/ 5686752 h 6867747"/>
              <a:gd name="connsiteX1078" fmla="*/ 2720087 w 10243893"/>
              <a:gd name="connsiteY1078" fmla="*/ 5686752 h 6867747"/>
              <a:gd name="connsiteX1079" fmla="*/ 2668934 w 10243893"/>
              <a:gd name="connsiteY1079" fmla="*/ 5757254 h 6867747"/>
              <a:gd name="connsiteX1080" fmla="*/ 2803046 w 10243893"/>
              <a:gd name="connsiteY1080" fmla="*/ 5941794 h 6867747"/>
              <a:gd name="connsiteX1081" fmla="*/ 2803046 w 10243893"/>
              <a:gd name="connsiteY1081" fmla="*/ 5713719 h 6867747"/>
              <a:gd name="connsiteX1082" fmla="*/ 2720208 w 10243893"/>
              <a:gd name="connsiteY1082" fmla="*/ 5686752 h 6867747"/>
              <a:gd name="connsiteX1083" fmla="*/ 980020 w 10243893"/>
              <a:gd name="connsiteY1083" fmla="*/ 5686752 h 6867747"/>
              <a:gd name="connsiteX1084" fmla="*/ 897183 w 10243893"/>
              <a:gd name="connsiteY1084" fmla="*/ 5713719 h 6867747"/>
              <a:gd name="connsiteX1085" fmla="*/ 897183 w 10243893"/>
              <a:gd name="connsiteY1085" fmla="*/ 5941794 h 6867747"/>
              <a:gd name="connsiteX1086" fmla="*/ 1031294 w 10243893"/>
              <a:gd name="connsiteY1086" fmla="*/ 5757254 h 6867747"/>
              <a:gd name="connsiteX1087" fmla="*/ 980141 w 10243893"/>
              <a:gd name="connsiteY1087" fmla="*/ 5686752 h 6867747"/>
              <a:gd name="connsiteX1088" fmla="*/ 2595408 w 10243893"/>
              <a:gd name="connsiteY1088" fmla="*/ 5686510 h 6867747"/>
              <a:gd name="connsiteX1089" fmla="*/ 2512571 w 10243893"/>
              <a:gd name="connsiteY1089" fmla="*/ 5713478 h 6867747"/>
              <a:gd name="connsiteX1090" fmla="*/ 2512571 w 10243893"/>
              <a:gd name="connsiteY1090" fmla="*/ 5941552 h 6867747"/>
              <a:gd name="connsiteX1091" fmla="*/ 2646683 w 10243893"/>
              <a:gd name="connsiteY1091" fmla="*/ 5757012 h 6867747"/>
              <a:gd name="connsiteX1092" fmla="*/ 2595529 w 10243893"/>
              <a:gd name="connsiteY1092" fmla="*/ 5686510 h 6867747"/>
              <a:gd name="connsiteX1093" fmla="*/ 1288392 w 10243893"/>
              <a:gd name="connsiteY1093" fmla="*/ 5586984 h 6867747"/>
              <a:gd name="connsiteX1094" fmla="*/ 1288486 w 10243893"/>
              <a:gd name="connsiteY1094" fmla="*/ 5587114 h 6867747"/>
              <a:gd name="connsiteX1095" fmla="*/ 1205676 w 10243893"/>
              <a:gd name="connsiteY1095" fmla="*/ 5613952 h 6867747"/>
              <a:gd name="connsiteX1096" fmla="*/ 1205676 w 10243893"/>
              <a:gd name="connsiteY1096" fmla="*/ 5701022 h 6867747"/>
              <a:gd name="connsiteX1097" fmla="*/ 1422504 w 10243893"/>
              <a:gd name="connsiteY1097" fmla="*/ 5771524 h 6867747"/>
              <a:gd name="connsiteX1098" fmla="*/ 1288486 w 10243893"/>
              <a:gd name="connsiteY1098" fmla="*/ 5587114 h 6867747"/>
              <a:gd name="connsiteX1099" fmla="*/ 1288513 w 10243893"/>
              <a:gd name="connsiteY1099" fmla="*/ 5587105 h 6867747"/>
              <a:gd name="connsiteX1100" fmla="*/ 9363761 w 10243893"/>
              <a:gd name="connsiteY1100" fmla="*/ 5586622 h 6867747"/>
              <a:gd name="connsiteX1101" fmla="*/ 9363855 w 10243893"/>
              <a:gd name="connsiteY1101" fmla="*/ 5586752 h 6867747"/>
              <a:gd name="connsiteX1102" fmla="*/ 9281044 w 10243893"/>
              <a:gd name="connsiteY1102" fmla="*/ 5613589 h 6867747"/>
              <a:gd name="connsiteX1103" fmla="*/ 9281044 w 10243893"/>
              <a:gd name="connsiteY1103" fmla="*/ 5700659 h 6867747"/>
              <a:gd name="connsiteX1104" fmla="*/ 9497873 w 10243893"/>
              <a:gd name="connsiteY1104" fmla="*/ 5771161 h 6867747"/>
              <a:gd name="connsiteX1105" fmla="*/ 9363855 w 10243893"/>
              <a:gd name="connsiteY1105" fmla="*/ 5586752 h 6867747"/>
              <a:gd name="connsiteX1106" fmla="*/ 9363882 w 10243893"/>
              <a:gd name="connsiteY1106" fmla="*/ 5586743 h 6867747"/>
              <a:gd name="connsiteX1107" fmla="*/ 8871333 w 10243893"/>
              <a:gd name="connsiteY1107" fmla="*/ 5586622 h 6867747"/>
              <a:gd name="connsiteX1108" fmla="*/ 8737221 w 10243893"/>
              <a:gd name="connsiteY1108" fmla="*/ 5771161 h 6867747"/>
              <a:gd name="connsiteX1109" fmla="*/ 8954170 w 10243893"/>
              <a:gd name="connsiteY1109" fmla="*/ 5700659 h 6867747"/>
              <a:gd name="connsiteX1110" fmla="*/ 8954170 w 10243893"/>
              <a:gd name="connsiteY1110" fmla="*/ 5613589 h 6867747"/>
              <a:gd name="connsiteX1111" fmla="*/ 8871333 w 10243893"/>
              <a:gd name="connsiteY1111" fmla="*/ 5586743 h 6867747"/>
              <a:gd name="connsiteX1112" fmla="*/ 7748736 w 10243893"/>
              <a:gd name="connsiteY1112" fmla="*/ 5586622 h 6867747"/>
              <a:gd name="connsiteX1113" fmla="*/ 7748830 w 10243893"/>
              <a:gd name="connsiteY1113" fmla="*/ 5586752 h 6867747"/>
              <a:gd name="connsiteX1114" fmla="*/ 7666019 w 10243893"/>
              <a:gd name="connsiteY1114" fmla="*/ 5613589 h 6867747"/>
              <a:gd name="connsiteX1115" fmla="*/ 7666019 w 10243893"/>
              <a:gd name="connsiteY1115" fmla="*/ 5700659 h 6867747"/>
              <a:gd name="connsiteX1116" fmla="*/ 7882847 w 10243893"/>
              <a:gd name="connsiteY1116" fmla="*/ 5771161 h 6867747"/>
              <a:gd name="connsiteX1117" fmla="*/ 7748830 w 10243893"/>
              <a:gd name="connsiteY1117" fmla="*/ 5586752 h 6867747"/>
              <a:gd name="connsiteX1118" fmla="*/ 7748857 w 10243893"/>
              <a:gd name="connsiteY1118" fmla="*/ 5586743 h 6867747"/>
              <a:gd name="connsiteX1119" fmla="*/ 7256428 w 10243893"/>
              <a:gd name="connsiteY1119" fmla="*/ 5586622 h 6867747"/>
              <a:gd name="connsiteX1120" fmla="*/ 7122317 w 10243893"/>
              <a:gd name="connsiteY1120" fmla="*/ 5771161 h 6867747"/>
              <a:gd name="connsiteX1121" fmla="*/ 7339266 w 10243893"/>
              <a:gd name="connsiteY1121" fmla="*/ 5700659 h 6867747"/>
              <a:gd name="connsiteX1122" fmla="*/ 7339266 w 10243893"/>
              <a:gd name="connsiteY1122" fmla="*/ 5613589 h 6867747"/>
              <a:gd name="connsiteX1123" fmla="*/ 7256428 w 10243893"/>
              <a:gd name="connsiteY1123" fmla="*/ 5586743 h 6867747"/>
              <a:gd name="connsiteX1124" fmla="*/ 6134073 w 10243893"/>
              <a:gd name="connsiteY1124" fmla="*/ 5586622 h 6867747"/>
              <a:gd name="connsiteX1125" fmla="*/ 6134167 w 10243893"/>
              <a:gd name="connsiteY1125" fmla="*/ 5586752 h 6867747"/>
              <a:gd name="connsiteX1126" fmla="*/ 6051357 w 10243893"/>
              <a:gd name="connsiteY1126" fmla="*/ 5613589 h 6867747"/>
              <a:gd name="connsiteX1127" fmla="*/ 6051357 w 10243893"/>
              <a:gd name="connsiteY1127" fmla="*/ 5700659 h 6867747"/>
              <a:gd name="connsiteX1128" fmla="*/ 6268185 w 10243893"/>
              <a:gd name="connsiteY1128" fmla="*/ 5771161 h 6867747"/>
              <a:gd name="connsiteX1129" fmla="*/ 6134167 w 10243893"/>
              <a:gd name="connsiteY1129" fmla="*/ 5586752 h 6867747"/>
              <a:gd name="connsiteX1130" fmla="*/ 6134194 w 10243893"/>
              <a:gd name="connsiteY1130" fmla="*/ 5586743 h 6867747"/>
              <a:gd name="connsiteX1131" fmla="*/ 5641524 w 10243893"/>
              <a:gd name="connsiteY1131" fmla="*/ 5586622 h 6867747"/>
              <a:gd name="connsiteX1132" fmla="*/ 5507412 w 10243893"/>
              <a:gd name="connsiteY1132" fmla="*/ 5771161 h 6867747"/>
              <a:gd name="connsiteX1133" fmla="*/ 5724361 w 10243893"/>
              <a:gd name="connsiteY1133" fmla="*/ 5700659 h 6867747"/>
              <a:gd name="connsiteX1134" fmla="*/ 5724361 w 10243893"/>
              <a:gd name="connsiteY1134" fmla="*/ 5613589 h 6867747"/>
              <a:gd name="connsiteX1135" fmla="*/ 5641524 w 10243893"/>
              <a:gd name="connsiteY1135" fmla="*/ 5586743 h 6867747"/>
              <a:gd name="connsiteX1136" fmla="*/ 4519048 w 10243893"/>
              <a:gd name="connsiteY1136" fmla="*/ 5586622 h 6867747"/>
              <a:gd name="connsiteX1137" fmla="*/ 4519143 w 10243893"/>
              <a:gd name="connsiteY1137" fmla="*/ 5586752 h 6867747"/>
              <a:gd name="connsiteX1138" fmla="*/ 4436332 w 10243893"/>
              <a:gd name="connsiteY1138" fmla="*/ 5613589 h 6867747"/>
              <a:gd name="connsiteX1139" fmla="*/ 4436332 w 10243893"/>
              <a:gd name="connsiteY1139" fmla="*/ 5700659 h 6867747"/>
              <a:gd name="connsiteX1140" fmla="*/ 4653160 w 10243893"/>
              <a:gd name="connsiteY1140" fmla="*/ 5771161 h 6867747"/>
              <a:gd name="connsiteX1141" fmla="*/ 4519143 w 10243893"/>
              <a:gd name="connsiteY1141" fmla="*/ 5586752 h 6867747"/>
              <a:gd name="connsiteX1142" fmla="*/ 4519169 w 10243893"/>
              <a:gd name="connsiteY1142" fmla="*/ 5586743 h 6867747"/>
              <a:gd name="connsiteX1143" fmla="*/ 4026619 w 10243893"/>
              <a:gd name="connsiteY1143" fmla="*/ 5586622 h 6867747"/>
              <a:gd name="connsiteX1144" fmla="*/ 3892508 w 10243893"/>
              <a:gd name="connsiteY1144" fmla="*/ 5771161 h 6867747"/>
              <a:gd name="connsiteX1145" fmla="*/ 4109457 w 10243893"/>
              <a:gd name="connsiteY1145" fmla="*/ 5700659 h 6867747"/>
              <a:gd name="connsiteX1146" fmla="*/ 4109457 w 10243893"/>
              <a:gd name="connsiteY1146" fmla="*/ 5613589 h 6867747"/>
              <a:gd name="connsiteX1147" fmla="*/ 4026619 w 10243893"/>
              <a:gd name="connsiteY1147" fmla="*/ 5586743 h 6867747"/>
              <a:gd name="connsiteX1148" fmla="*/ 2903902 w 10243893"/>
              <a:gd name="connsiteY1148" fmla="*/ 5586380 h 6867747"/>
              <a:gd name="connsiteX1149" fmla="*/ 2903996 w 10243893"/>
              <a:gd name="connsiteY1149" fmla="*/ 5586510 h 6867747"/>
              <a:gd name="connsiteX1150" fmla="*/ 2821185 w 10243893"/>
              <a:gd name="connsiteY1150" fmla="*/ 5613347 h 6867747"/>
              <a:gd name="connsiteX1151" fmla="*/ 2821185 w 10243893"/>
              <a:gd name="connsiteY1151" fmla="*/ 5700417 h 6867747"/>
              <a:gd name="connsiteX1152" fmla="*/ 3038013 w 10243893"/>
              <a:gd name="connsiteY1152" fmla="*/ 5770920 h 6867747"/>
              <a:gd name="connsiteX1153" fmla="*/ 2903996 w 10243893"/>
              <a:gd name="connsiteY1153" fmla="*/ 5586510 h 6867747"/>
              <a:gd name="connsiteX1154" fmla="*/ 2904022 w 10243893"/>
              <a:gd name="connsiteY1154" fmla="*/ 5586501 h 6867747"/>
              <a:gd name="connsiteX1155" fmla="*/ 2411594 w 10243893"/>
              <a:gd name="connsiteY1155" fmla="*/ 5586380 h 6867747"/>
              <a:gd name="connsiteX1156" fmla="*/ 2277482 w 10243893"/>
              <a:gd name="connsiteY1156" fmla="*/ 5770920 h 6867747"/>
              <a:gd name="connsiteX1157" fmla="*/ 2494431 w 10243893"/>
              <a:gd name="connsiteY1157" fmla="*/ 5700417 h 6867747"/>
              <a:gd name="connsiteX1158" fmla="*/ 2494431 w 10243893"/>
              <a:gd name="connsiteY1158" fmla="*/ 5613347 h 6867747"/>
              <a:gd name="connsiteX1159" fmla="*/ 2411594 w 10243893"/>
              <a:gd name="connsiteY1159" fmla="*/ 5586501 h 6867747"/>
              <a:gd name="connsiteX1160" fmla="*/ 796689 w 10243893"/>
              <a:gd name="connsiteY1160" fmla="*/ 5586380 h 6867747"/>
              <a:gd name="connsiteX1161" fmla="*/ 662578 w 10243893"/>
              <a:gd name="connsiteY1161" fmla="*/ 5770920 h 6867747"/>
              <a:gd name="connsiteX1162" fmla="*/ 879527 w 10243893"/>
              <a:gd name="connsiteY1162" fmla="*/ 5700417 h 6867747"/>
              <a:gd name="connsiteX1163" fmla="*/ 879527 w 10243893"/>
              <a:gd name="connsiteY1163" fmla="*/ 5613347 h 6867747"/>
              <a:gd name="connsiteX1164" fmla="*/ 796689 w 10243893"/>
              <a:gd name="connsiteY1164" fmla="*/ 5586501 h 6867747"/>
              <a:gd name="connsiteX1165" fmla="*/ 9925845 w 10243893"/>
              <a:gd name="connsiteY1165" fmla="*/ 5510557 h 6867747"/>
              <a:gd name="connsiteX1166" fmla="*/ 9780608 w 10243893"/>
              <a:gd name="connsiteY1166" fmla="*/ 5710454 h 6867747"/>
              <a:gd name="connsiteX1167" fmla="*/ 9780608 w 10243893"/>
              <a:gd name="connsiteY1167" fmla="*/ 5863069 h 6867747"/>
              <a:gd name="connsiteX1168" fmla="*/ 9925845 w 10243893"/>
              <a:gd name="connsiteY1168" fmla="*/ 5910231 h 6867747"/>
              <a:gd name="connsiteX1169" fmla="*/ 10071083 w 10243893"/>
              <a:gd name="connsiteY1169" fmla="*/ 5863069 h 6867747"/>
              <a:gd name="connsiteX1170" fmla="*/ 10071083 w 10243893"/>
              <a:gd name="connsiteY1170" fmla="*/ 5710454 h 6867747"/>
              <a:gd name="connsiteX1171" fmla="*/ 9925845 w 10243893"/>
              <a:gd name="connsiteY1171" fmla="*/ 5510677 h 6867747"/>
              <a:gd name="connsiteX1172" fmla="*/ 8310578 w 10243893"/>
              <a:gd name="connsiteY1172" fmla="*/ 5510557 h 6867747"/>
              <a:gd name="connsiteX1173" fmla="*/ 8165341 w 10243893"/>
              <a:gd name="connsiteY1173" fmla="*/ 5710454 h 6867747"/>
              <a:gd name="connsiteX1174" fmla="*/ 8165341 w 10243893"/>
              <a:gd name="connsiteY1174" fmla="*/ 5863069 h 6867747"/>
              <a:gd name="connsiteX1175" fmla="*/ 8310578 w 10243893"/>
              <a:gd name="connsiteY1175" fmla="*/ 5910231 h 6867747"/>
              <a:gd name="connsiteX1176" fmla="*/ 8455815 w 10243893"/>
              <a:gd name="connsiteY1176" fmla="*/ 5863069 h 6867747"/>
              <a:gd name="connsiteX1177" fmla="*/ 8455815 w 10243893"/>
              <a:gd name="connsiteY1177" fmla="*/ 5710454 h 6867747"/>
              <a:gd name="connsiteX1178" fmla="*/ 8310578 w 10243893"/>
              <a:gd name="connsiteY1178" fmla="*/ 5510677 h 6867747"/>
              <a:gd name="connsiteX1179" fmla="*/ 6695916 w 10243893"/>
              <a:gd name="connsiteY1179" fmla="*/ 5510557 h 6867747"/>
              <a:gd name="connsiteX1180" fmla="*/ 6550679 w 10243893"/>
              <a:gd name="connsiteY1180" fmla="*/ 5710454 h 6867747"/>
              <a:gd name="connsiteX1181" fmla="*/ 6550679 w 10243893"/>
              <a:gd name="connsiteY1181" fmla="*/ 5863069 h 6867747"/>
              <a:gd name="connsiteX1182" fmla="*/ 6695916 w 10243893"/>
              <a:gd name="connsiteY1182" fmla="*/ 5910231 h 6867747"/>
              <a:gd name="connsiteX1183" fmla="*/ 6841154 w 10243893"/>
              <a:gd name="connsiteY1183" fmla="*/ 5863069 h 6867747"/>
              <a:gd name="connsiteX1184" fmla="*/ 6841154 w 10243893"/>
              <a:gd name="connsiteY1184" fmla="*/ 5710454 h 6867747"/>
              <a:gd name="connsiteX1185" fmla="*/ 6695916 w 10243893"/>
              <a:gd name="connsiteY1185" fmla="*/ 5510677 h 6867747"/>
              <a:gd name="connsiteX1186" fmla="*/ 5079560 w 10243893"/>
              <a:gd name="connsiteY1186" fmla="*/ 5510436 h 6867747"/>
              <a:gd name="connsiteX1187" fmla="*/ 4934323 w 10243893"/>
              <a:gd name="connsiteY1187" fmla="*/ 5710333 h 6867747"/>
              <a:gd name="connsiteX1188" fmla="*/ 4934323 w 10243893"/>
              <a:gd name="connsiteY1188" fmla="*/ 5862948 h 6867747"/>
              <a:gd name="connsiteX1189" fmla="*/ 5079560 w 10243893"/>
              <a:gd name="connsiteY1189" fmla="*/ 5910110 h 6867747"/>
              <a:gd name="connsiteX1190" fmla="*/ 5224798 w 10243893"/>
              <a:gd name="connsiteY1190" fmla="*/ 5862948 h 6867747"/>
              <a:gd name="connsiteX1191" fmla="*/ 5224798 w 10243893"/>
              <a:gd name="connsiteY1191" fmla="*/ 5710333 h 6867747"/>
              <a:gd name="connsiteX1192" fmla="*/ 5079560 w 10243893"/>
              <a:gd name="connsiteY1192" fmla="*/ 5510557 h 6867747"/>
              <a:gd name="connsiteX1193" fmla="*/ 3464656 w 10243893"/>
              <a:gd name="connsiteY1193" fmla="*/ 5510436 h 6867747"/>
              <a:gd name="connsiteX1194" fmla="*/ 3319418 w 10243893"/>
              <a:gd name="connsiteY1194" fmla="*/ 5710333 h 6867747"/>
              <a:gd name="connsiteX1195" fmla="*/ 3319418 w 10243893"/>
              <a:gd name="connsiteY1195" fmla="*/ 5862948 h 6867747"/>
              <a:gd name="connsiteX1196" fmla="*/ 3464656 w 10243893"/>
              <a:gd name="connsiteY1196" fmla="*/ 5910110 h 6867747"/>
              <a:gd name="connsiteX1197" fmla="*/ 3609893 w 10243893"/>
              <a:gd name="connsiteY1197" fmla="*/ 5862948 h 6867747"/>
              <a:gd name="connsiteX1198" fmla="*/ 3609893 w 10243893"/>
              <a:gd name="connsiteY1198" fmla="*/ 5710333 h 6867747"/>
              <a:gd name="connsiteX1199" fmla="*/ 3464656 w 10243893"/>
              <a:gd name="connsiteY1199" fmla="*/ 5510557 h 6867747"/>
              <a:gd name="connsiteX1200" fmla="*/ 1849751 w 10243893"/>
              <a:gd name="connsiteY1200" fmla="*/ 5510436 h 6867747"/>
              <a:gd name="connsiteX1201" fmla="*/ 1704514 w 10243893"/>
              <a:gd name="connsiteY1201" fmla="*/ 5710333 h 6867747"/>
              <a:gd name="connsiteX1202" fmla="*/ 1704514 w 10243893"/>
              <a:gd name="connsiteY1202" fmla="*/ 5862948 h 6867747"/>
              <a:gd name="connsiteX1203" fmla="*/ 1849751 w 10243893"/>
              <a:gd name="connsiteY1203" fmla="*/ 5910110 h 6867747"/>
              <a:gd name="connsiteX1204" fmla="*/ 1994989 w 10243893"/>
              <a:gd name="connsiteY1204" fmla="*/ 5862948 h 6867747"/>
              <a:gd name="connsiteX1205" fmla="*/ 1994989 w 10243893"/>
              <a:gd name="connsiteY1205" fmla="*/ 5710333 h 6867747"/>
              <a:gd name="connsiteX1206" fmla="*/ 1849751 w 10243893"/>
              <a:gd name="connsiteY1206" fmla="*/ 5510557 h 6867747"/>
              <a:gd name="connsiteX1207" fmla="*/ 234847 w 10243893"/>
              <a:gd name="connsiteY1207" fmla="*/ 5510436 h 6867747"/>
              <a:gd name="connsiteX1208" fmla="*/ 89609 w 10243893"/>
              <a:gd name="connsiteY1208" fmla="*/ 5710333 h 6867747"/>
              <a:gd name="connsiteX1209" fmla="*/ 89609 w 10243893"/>
              <a:gd name="connsiteY1209" fmla="*/ 5862948 h 6867747"/>
              <a:gd name="connsiteX1210" fmla="*/ 234847 w 10243893"/>
              <a:gd name="connsiteY1210" fmla="*/ 5910110 h 6867747"/>
              <a:gd name="connsiteX1211" fmla="*/ 380084 w 10243893"/>
              <a:gd name="connsiteY1211" fmla="*/ 5862948 h 6867747"/>
              <a:gd name="connsiteX1212" fmla="*/ 380084 w 10243893"/>
              <a:gd name="connsiteY1212" fmla="*/ 5710333 h 6867747"/>
              <a:gd name="connsiteX1213" fmla="*/ 234847 w 10243893"/>
              <a:gd name="connsiteY1213" fmla="*/ 5510557 h 6867747"/>
              <a:gd name="connsiteX1214" fmla="*/ 8618105 w 10243893"/>
              <a:gd name="connsiteY1214" fmla="*/ 5504752 h 6867747"/>
              <a:gd name="connsiteX1215" fmla="*/ 8618105 w 10243893"/>
              <a:gd name="connsiteY1215" fmla="*/ 5504873 h 6867747"/>
              <a:gd name="connsiteX1216" fmla="*/ 8472867 w 10243893"/>
              <a:gd name="connsiteY1216" fmla="*/ 5552036 h 6867747"/>
              <a:gd name="connsiteX1217" fmla="*/ 8472867 w 10243893"/>
              <a:gd name="connsiteY1217" fmla="*/ 5704650 h 6867747"/>
              <a:gd name="connsiteX1218" fmla="*/ 8562597 w 10243893"/>
              <a:gd name="connsiteY1218" fmla="*/ 5828120 h 6867747"/>
              <a:gd name="connsiteX1219" fmla="*/ 8707835 w 10243893"/>
              <a:gd name="connsiteY1219" fmla="*/ 5780957 h 6867747"/>
              <a:gd name="connsiteX1220" fmla="*/ 8852951 w 10243893"/>
              <a:gd name="connsiteY1220" fmla="*/ 5581059 h 6867747"/>
              <a:gd name="connsiteX1221" fmla="*/ 7003200 w 10243893"/>
              <a:gd name="connsiteY1221" fmla="*/ 5504752 h 6867747"/>
              <a:gd name="connsiteX1222" fmla="*/ 7003200 w 10243893"/>
              <a:gd name="connsiteY1222" fmla="*/ 5504873 h 6867747"/>
              <a:gd name="connsiteX1223" fmla="*/ 6857962 w 10243893"/>
              <a:gd name="connsiteY1223" fmla="*/ 5552036 h 6867747"/>
              <a:gd name="connsiteX1224" fmla="*/ 6857962 w 10243893"/>
              <a:gd name="connsiteY1224" fmla="*/ 5704650 h 6867747"/>
              <a:gd name="connsiteX1225" fmla="*/ 6947693 w 10243893"/>
              <a:gd name="connsiteY1225" fmla="*/ 5828120 h 6867747"/>
              <a:gd name="connsiteX1226" fmla="*/ 7092931 w 10243893"/>
              <a:gd name="connsiteY1226" fmla="*/ 5780957 h 6867747"/>
              <a:gd name="connsiteX1227" fmla="*/ 7238047 w 10243893"/>
              <a:gd name="connsiteY1227" fmla="*/ 5581059 h 6867747"/>
              <a:gd name="connsiteX1228" fmla="*/ 5388296 w 10243893"/>
              <a:gd name="connsiteY1228" fmla="*/ 5504752 h 6867747"/>
              <a:gd name="connsiteX1229" fmla="*/ 5388416 w 10243893"/>
              <a:gd name="connsiteY1229" fmla="*/ 5504873 h 6867747"/>
              <a:gd name="connsiteX1230" fmla="*/ 5243179 w 10243893"/>
              <a:gd name="connsiteY1230" fmla="*/ 5552036 h 6867747"/>
              <a:gd name="connsiteX1231" fmla="*/ 5243179 w 10243893"/>
              <a:gd name="connsiteY1231" fmla="*/ 5704650 h 6867747"/>
              <a:gd name="connsiteX1232" fmla="*/ 5332909 w 10243893"/>
              <a:gd name="connsiteY1232" fmla="*/ 5828120 h 6867747"/>
              <a:gd name="connsiteX1233" fmla="*/ 5478147 w 10243893"/>
              <a:gd name="connsiteY1233" fmla="*/ 5780957 h 6867747"/>
              <a:gd name="connsiteX1234" fmla="*/ 5623263 w 10243893"/>
              <a:gd name="connsiteY1234" fmla="*/ 5581059 h 6867747"/>
              <a:gd name="connsiteX1235" fmla="*/ 3773391 w 10243893"/>
              <a:gd name="connsiteY1235" fmla="*/ 5504752 h 6867747"/>
              <a:gd name="connsiteX1236" fmla="*/ 3773391 w 10243893"/>
              <a:gd name="connsiteY1236" fmla="*/ 5504873 h 6867747"/>
              <a:gd name="connsiteX1237" fmla="*/ 3628154 w 10243893"/>
              <a:gd name="connsiteY1237" fmla="*/ 5552036 h 6867747"/>
              <a:gd name="connsiteX1238" fmla="*/ 3628154 w 10243893"/>
              <a:gd name="connsiteY1238" fmla="*/ 5704650 h 6867747"/>
              <a:gd name="connsiteX1239" fmla="*/ 3717884 w 10243893"/>
              <a:gd name="connsiteY1239" fmla="*/ 5828120 h 6867747"/>
              <a:gd name="connsiteX1240" fmla="*/ 3863122 w 10243893"/>
              <a:gd name="connsiteY1240" fmla="*/ 5780957 h 6867747"/>
              <a:gd name="connsiteX1241" fmla="*/ 4008238 w 10243893"/>
              <a:gd name="connsiteY1241" fmla="*/ 5581059 h 6867747"/>
              <a:gd name="connsiteX1242" fmla="*/ 2158366 w 10243893"/>
              <a:gd name="connsiteY1242" fmla="*/ 5504510 h 6867747"/>
              <a:gd name="connsiteX1243" fmla="*/ 2158366 w 10243893"/>
              <a:gd name="connsiteY1243" fmla="*/ 5504631 h 6867747"/>
              <a:gd name="connsiteX1244" fmla="*/ 2013128 w 10243893"/>
              <a:gd name="connsiteY1244" fmla="*/ 5551794 h 6867747"/>
              <a:gd name="connsiteX1245" fmla="*/ 2013128 w 10243893"/>
              <a:gd name="connsiteY1245" fmla="*/ 5704408 h 6867747"/>
              <a:gd name="connsiteX1246" fmla="*/ 2102859 w 10243893"/>
              <a:gd name="connsiteY1246" fmla="*/ 5827878 h 6867747"/>
              <a:gd name="connsiteX1247" fmla="*/ 2248096 w 10243893"/>
              <a:gd name="connsiteY1247" fmla="*/ 5780715 h 6867747"/>
              <a:gd name="connsiteX1248" fmla="*/ 2393212 w 10243893"/>
              <a:gd name="connsiteY1248" fmla="*/ 5580817 h 6867747"/>
              <a:gd name="connsiteX1249" fmla="*/ 543461 w 10243893"/>
              <a:gd name="connsiteY1249" fmla="*/ 5504510 h 6867747"/>
              <a:gd name="connsiteX1250" fmla="*/ 543582 w 10243893"/>
              <a:gd name="connsiteY1250" fmla="*/ 5504631 h 6867747"/>
              <a:gd name="connsiteX1251" fmla="*/ 398345 w 10243893"/>
              <a:gd name="connsiteY1251" fmla="*/ 5551794 h 6867747"/>
              <a:gd name="connsiteX1252" fmla="*/ 398345 w 10243893"/>
              <a:gd name="connsiteY1252" fmla="*/ 5704408 h 6867747"/>
              <a:gd name="connsiteX1253" fmla="*/ 488075 w 10243893"/>
              <a:gd name="connsiteY1253" fmla="*/ 5827878 h 6867747"/>
              <a:gd name="connsiteX1254" fmla="*/ 633312 w 10243893"/>
              <a:gd name="connsiteY1254" fmla="*/ 5780715 h 6867747"/>
              <a:gd name="connsiteX1255" fmla="*/ 778429 w 10243893"/>
              <a:gd name="connsiteY1255" fmla="*/ 5580817 h 6867747"/>
              <a:gd name="connsiteX1256" fmla="*/ 3156767 w 10243893"/>
              <a:gd name="connsiteY1256" fmla="*/ 5504389 h 6867747"/>
              <a:gd name="connsiteX1257" fmla="*/ 2921799 w 10243893"/>
              <a:gd name="connsiteY1257" fmla="*/ 5580696 h 6867747"/>
              <a:gd name="connsiteX1258" fmla="*/ 3067037 w 10243893"/>
              <a:gd name="connsiteY1258" fmla="*/ 5780594 h 6867747"/>
              <a:gd name="connsiteX1259" fmla="*/ 3212274 w 10243893"/>
              <a:gd name="connsiteY1259" fmla="*/ 5827757 h 6867747"/>
              <a:gd name="connsiteX1260" fmla="*/ 3302004 w 10243893"/>
              <a:gd name="connsiteY1260" fmla="*/ 5704287 h 6867747"/>
              <a:gd name="connsiteX1261" fmla="*/ 3302004 w 10243893"/>
              <a:gd name="connsiteY1261" fmla="*/ 5551673 h 6867747"/>
              <a:gd name="connsiteX1262" fmla="*/ 3156767 w 10243893"/>
              <a:gd name="connsiteY1262" fmla="*/ 5504510 h 6867747"/>
              <a:gd name="connsiteX1263" fmla="*/ 1541863 w 10243893"/>
              <a:gd name="connsiteY1263" fmla="*/ 5504389 h 6867747"/>
              <a:gd name="connsiteX1264" fmla="*/ 1306895 w 10243893"/>
              <a:gd name="connsiteY1264" fmla="*/ 5580696 h 6867747"/>
              <a:gd name="connsiteX1265" fmla="*/ 1452132 w 10243893"/>
              <a:gd name="connsiteY1265" fmla="*/ 5780594 h 6867747"/>
              <a:gd name="connsiteX1266" fmla="*/ 1597370 w 10243893"/>
              <a:gd name="connsiteY1266" fmla="*/ 5827757 h 6867747"/>
              <a:gd name="connsiteX1267" fmla="*/ 1687100 w 10243893"/>
              <a:gd name="connsiteY1267" fmla="*/ 5704287 h 6867747"/>
              <a:gd name="connsiteX1268" fmla="*/ 1687100 w 10243893"/>
              <a:gd name="connsiteY1268" fmla="*/ 5551673 h 6867747"/>
              <a:gd name="connsiteX1269" fmla="*/ 1541863 w 10243893"/>
              <a:gd name="connsiteY1269" fmla="*/ 5504510 h 6867747"/>
              <a:gd name="connsiteX1270" fmla="*/ 9617110 w 10243893"/>
              <a:gd name="connsiteY1270" fmla="*/ 5504268 h 6867747"/>
              <a:gd name="connsiteX1271" fmla="*/ 9382143 w 10243893"/>
              <a:gd name="connsiteY1271" fmla="*/ 5580575 h 6867747"/>
              <a:gd name="connsiteX1272" fmla="*/ 9527380 w 10243893"/>
              <a:gd name="connsiteY1272" fmla="*/ 5780473 h 6867747"/>
              <a:gd name="connsiteX1273" fmla="*/ 9672617 w 10243893"/>
              <a:gd name="connsiteY1273" fmla="*/ 5827636 h 6867747"/>
              <a:gd name="connsiteX1274" fmla="*/ 9762348 w 10243893"/>
              <a:gd name="connsiteY1274" fmla="*/ 5704166 h 6867747"/>
              <a:gd name="connsiteX1275" fmla="*/ 9762348 w 10243893"/>
              <a:gd name="connsiteY1275" fmla="*/ 5551552 h 6867747"/>
              <a:gd name="connsiteX1276" fmla="*/ 9617110 w 10243893"/>
              <a:gd name="connsiteY1276" fmla="*/ 5504389 h 6867747"/>
              <a:gd name="connsiteX1277" fmla="*/ 8002206 w 10243893"/>
              <a:gd name="connsiteY1277" fmla="*/ 5504268 h 6867747"/>
              <a:gd name="connsiteX1278" fmla="*/ 7767238 w 10243893"/>
              <a:gd name="connsiteY1278" fmla="*/ 5580575 h 6867747"/>
              <a:gd name="connsiteX1279" fmla="*/ 7912475 w 10243893"/>
              <a:gd name="connsiteY1279" fmla="*/ 5780473 h 6867747"/>
              <a:gd name="connsiteX1280" fmla="*/ 8057713 w 10243893"/>
              <a:gd name="connsiteY1280" fmla="*/ 5827636 h 6867747"/>
              <a:gd name="connsiteX1281" fmla="*/ 8147443 w 10243893"/>
              <a:gd name="connsiteY1281" fmla="*/ 5704166 h 6867747"/>
              <a:gd name="connsiteX1282" fmla="*/ 8147443 w 10243893"/>
              <a:gd name="connsiteY1282" fmla="*/ 5551552 h 6867747"/>
              <a:gd name="connsiteX1283" fmla="*/ 8002206 w 10243893"/>
              <a:gd name="connsiteY1283" fmla="*/ 5504389 h 6867747"/>
              <a:gd name="connsiteX1284" fmla="*/ 6387544 w 10243893"/>
              <a:gd name="connsiteY1284" fmla="*/ 5504268 h 6867747"/>
              <a:gd name="connsiteX1285" fmla="*/ 6152576 w 10243893"/>
              <a:gd name="connsiteY1285" fmla="*/ 5580575 h 6867747"/>
              <a:gd name="connsiteX1286" fmla="*/ 6297813 w 10243893"/>
              <a:gd name="connsiteY1286" fmla="*/ 5780473 h 6867747"/>
              <a:gd name="connsiteX1287" fmla="*/ 6443050 w 10243893"/>
              <a:gd name="connsiteY1287" fmla="*/ 5827636 h 6867747"/>
              <a:gd name="connsiteX1288" fmla="*/ 6532781 w 10243893"/>
              <a:gd name="connsiteY1288" fmla="*/ 5704166 h 6867747"/>
              <a:gd name="connsiteX1289" fmla="*/ 6532781 w 10243893"/>
              <a:gd name="connsiteY1289" fmla="*/ 5551552 h 6867747"/>
              <a:gd name="connsiteX1290" fmla="*/ 6387544 w 10243893"/>
              <a:gd name="connsiteY1290" fmla="*/ 5504389 h 6867747"/>
              <a:gd name="connsiteX1291" fmla="*/ 4772397 w 10243893"/>
              <a:gd name="connsiteY1291" fmla="*/ 5504268 h 6867747"/>
              <a:gd name="connsiteX1292" fmla="*/ 4537429 w 10243893"/>
              <a:gd name="connsiteY1292" fmla="*/ 5580575 h 6867747"/>
              <a:gd name="connsiteX1293" fmla="*/ 4682667 w 10243893"/>
              <a:gd name="connsiteY1293" fmla="*/ 5780473 h 6867747"/>
              <a:gd name="connsiteX1294" fmla="*/ 4827904 w 10243893"/>
              <a:gd name="connsiteY1294" fmla="*/ 5827636 h 6867747"/>
              <a:gd name="connsiteX1295" fmla="*/ 4917634 w 10243893"/>
              <a:gd name="connsiteY1295" fmla="*/ 5704166 h 6867747"/>
              <a:gd name="connsiteX1296" fmla="*/ 4917634 w 10243893"/>
              <a:gd name="connsiteY1296" fmla="*/ 5551552 h 6867747"/>
              <a:gd name="connsiteX1297" fmla="*/ 4772397 w 10243893"/>
              <a:gd name="connsiteY1297" fmla="*/ 5504389 h 6867747"/>
              <a:gd name="connsiteX1298" fmla="*/ 2910311 w 10243893"/>
              <a:gd name="connsiteY1298" fmla="*/ 5424817 h 6867747"/>
              <a:gd name="connsiteX1299" fmla="*/ 2859157 w 10243893"/>
              <a:gd name="connsiteY1299" fmla="*/ 5495198 h 6867747"/>
              <a:gd name="connsiteX1300" fmla="*/ 2910311 w 10243893"/>
              <a:gd name="connsiteY1300" fmla="*/ 5565701 h 6867747"/>
              <a:gd name="connsiteX1301" fmla="*/ 3127260 w 10243893"/>
              <a:gd name="connsiteY1301" fmla="*/ 5495198 h 6867747"/>
              <a:gd name="connsiteX1302" fmla="*/ 3127018 w 10243893"/>
              <a:gd name="connsiteY1302" fmla="*/ 5495198 h 6867747"/>
              <a:gd name="connsiteX1303" fmla="*/ 1295406 w 10243893"/>
              <a:gd name="connsiteY1303" fmla="*/ 5424817 h 6867747"/>
              <a:gd name="connsiteX1304" fmla="*/ 1244253 w 10243893"/>
              <a:gd name="connsiteY1304" fmla="*/ 5495198 h 6867747"/>
              <a:gd name="connsiteX1305" fmla="*/ 1295406 w 10243893"/>
              <a:gd name="connsiteY1305" fmla="*/ 5565701 h 6867747"/>
              <a:gd name="connsiteX1306" fmla="*/ 1512355 w 10243893"/>
              <a:gd name="connsiteY1306" fmla="*/ 5495198 h 6867747"/>
              <a:gd name="connsiteX1307" fmla="*/ 1512114 w 10243893"/>
              <a:gd name="connsiteY1307" fmla="*/ 5495198 h 6867747"/>
              <a:gd name="connsiteX1308" fmla="*/ 9370654 w 10243893"/>
              <a:gd name="connsiteY1308" fmla="*/ 5424696 h 6867747"/>
              <a:gd name="connsiteX1309" fmla="*/ 9319501 w 10243893"/>
              <a:gd name="connsiteY1309" fmla="*/ 5495077 h 6867747"/>
              <a:gd name="connsiteX1310" fmla="*/ 9370654 w 10243893"/>
              <a:gd name="connsiteY1310" fmla="*/ 5565580 h 6867747"/>
              <a:gd name="connsiteX1311" fmla="*/ 9587603 w 10243893"/>
              <a:gd name="connsiteY1311" fmla="*/ 5495077 h 6867747"/>
              <a:gd name="connsiteX1312" fmla="*/ 9587361 w 10243893"/>
              <a:gd name="connsiteY1312" fmla="*/ 5495077 h 6867747"/>
              <a:gd name="connsiteX1313" fmla="*/ 8864198 w 10243893"/>
              <a:gd name="connsiteY1313" fmla="*/ 5424696 h 6867747"/>
              <a:gd name="connsiteX1314" fmla="*/ 8647491 w 10243893"/>
              <a:gd name="connsiteY1314" fmla="*/ 5495077 h 6867747"/>
              <a:gd name="connsiteX1315" fmla="*/ 8647369 w 10243893"/>
              <a:gd name="connsiteY1315" fmla="*/ 5495077 h 6867747"/>
              <a:gd name="connsiteX1316" fmla="*/ 8864198 w 10243893"/>
              <a:gd name="connsiteY1316" fmla="*/ 5565580 h 6867747"/>
              <a:gd name="connsiteX1317" fmla="*/ 8915351 w 10243893"/>
              <a:gd name="connsiteY1317" fmla="*/ 5495077 h 6867747"/>
              <a:gd name="connsiteX1318" fmla="*/ 7755750 w 10243893"/>
              <a:gd name="connsiteY1318" fmla="*/ 5424696 h 6867747"/>
              <a:gd name="connsiteX1319" fmla="*/ 7704596 w 10243893"/>
              <a:gd name="connsiteY1319" fmla="*/ 5495077 h 6867747"/>
              <a:gd name="connsiteX1320" fmla="*/ 7755750 w 10243893"/>
              <a:gd name="connsiteY1320" fmla="*/ 5565580 h 6867747"/>
              <a:gd name="connsiteX1321" fmla="*/ 7972699 w 10243893"/>
              <a:gd name="connsiteY1321" fmla="*/ 5495077 h 6867747"/>
              <a:gd name="connsiteX1322" fmla="*/ 7972457 w 10243893"/>
              <a:gd name="connsiteY1322" fmla="*/ 5495077 h 6867747"/>
              <a:gd name="connsiteX1323" fmla="*/ 7249294 w 10243893"/>
              <a:gd name="connsiteY1323" fmla="*/ 5424696 h 6867747"/>
              <a:gd name="connsiteX1324" fmla="*/ 7032586 w 10243893"/>
              <a:gd name="connsiteY1324" fmla="*/ 5495077 h 6867747"/>
              <a:gd name="connsiteX1325" fmla="*/ 7032466 w 10243893"/>
              <a:gd name="connsiteY1325" fmla="*/ 5495077 h 6867747"/>
              <a:gd name="connsiteX1326" fmla="*/ 7249294 w 10243893"/>
              <a:gd name="connsiteY1326" fmla="*/ 5565580 h 6867747"/>
              <a:gd name="connsiteX1327" fmla="*/ 7300447 w 10243893"/>
              <a:gd name="connsiteY1327" fmla="*/ 5495077 h 6867747"/>
              <a:gd name="connsiteX1328" fmla="*/ 6141087 w 10243893"/>
              <a:gd name="connsiteY1328" fmla="*/ 5424696 h 6867747"/>
              <a:gd name="connsiteX1329" fmla="*/ 6089934 w 10243893"/>
              <a:gd name="connsiteY1329" fmla="*/ 5495077 h 6867747"/>
              <a:gd name="connsiteX1330" fmla="*/ 6141087 w 10243893"/>
              <a:gd name="connsiteY1330" fmla="*/ 5565580 h 6867747"/>
              <a:gd name="connsiteX1331" fmla="*/ 6358037 w 10243893"/>
              <a:gd name="connsiteY1331" fmla="*/ 5495077 h 6867747"/>
              <a:gd name="connsiteX1332" fmla="*/ 6357794 w 10243893"/>
              <a:gd name="connsiteY1332" fmla="*/ 5495077 h 6867747"/>
              <a:gd name="connsiteX1333" fmla="*/ 5634389 w 10243893"/>
              <a:gd name="connsiteY1333" fmla="*/ 5424696 h 6867747"/>
              <a:gd name="connsiteX1334" fmla="*/ 5417682 w 10243893"/>
              <a:gd name="connsiteY1334" fmla="*/ 5495077 h 6867747"/>
              <a:gd name="connsiteX1335" fmla="*/ 5417561 w 10243893"/>
              <a:gd name="connsiteY1335" fmla="*/ 5495077 h 6867747"/>
              <a:gd name="connsiteX1336" fmla="*/ 5634389 w 10243893"/>
              <a:gd name="connsiteY1336" fmla="*/ 5565580 h 6867747"/>
              <a:gd name="connsiteX1337" fmla="*/ 5685542 w 10243893"/>
              <a:gd name="connsiteY1337" fmla="*/ 5495077 h 6867747"/>
              <a:gd name="connsiteX1338" fmla="*/ 4525941 w 10243893"/>
              <a:gd name="connsiteY1338" fmla="*/ 5424696 h 6867747"/>
              <a:gd name="connsiteX1339" fmla="*/ 4474787 w 10243893"/>
              <a:gd name="connsiteY1339" fmla="*/ 5495077 h 6867747"/>
              <a:gd name="connsiteX1340" fmla="*/ 4525941 w 10243893"/>
              <a:gd name="connsiteY1340" fmla="*/ 5565580 h 6867747"/>
              <a:gd name="connsiteX1341" fmla="*/ 4742890 w 10243893"/>
              <a:gd name="connsiteY1341" fmla="*/ 5495077 h 6867747"/>
              <a:gd name="connsiteX1342" fmla="*/ 4742648 w 10243893"/>
              <a:gd name="connsiteY1342" fmla="*/ 5495077 h 6867747"/>
              <a:gd name="connsiteX1343" fmla="*/ 4019484 w 10243893"/>
              <a:gd name="connsiteY1343" fmla="*/ 5424696 h 6867747"/>
              <a:gd name="connsiteX1344" fmla="*/ 3802777 w 10243893"/>
              <a:gd name="connsiteY1344" fmla="*/ 5495077 h 6867747"/>
              <a:gd name="connsiteX1345" fmla="*/ 3802656 w 10243893"/>
              <a:gd name="connsiteY1345" fmla="*/ 5495077 h 6867747"/>
              <a:gd name="connsiteX1346" fmla="*/ 4019484 w 10243893"/>
              <a:gd name="connsiteY1346" fmla="*/ 5565580 h 6867747"/>
              <a:gd name="connsiteX1347" fmla="*/ 4070638 w 10243893"/>
              <a:gd name="connsiteY1347" fmla="*/ 5495077 h 6867747"/>
              <a:gd name="connsiteX1348" fmla="*/ 2404459 w 10243893"/>
              <a:gd name="connsiteY1348" fmla="*/ 5424454 h 6867747"/>
              <a:gd name="connsiteX1349" fmla="*/ 2187752 w 10243893"/>
              <a:gd name="connsiteY1349" fmla="*/ 5494835 h 6867747"/>
              <a:gd name="connsiteX1350" fmla="*/ 2187631 w 10243893"/>
              <a:gd name="connsiteY1350" fmla="*/ 5494835 h 6867747"/>
              <a:gd name="connsiteX1351" fmla="*/ 2404459 w 10243893"/>
              <a:gd name="connsiteY1351" fmla="*/ 5565338 h 6867747"/>
              <a:gd name="connsiteX1352" fmla="*/ 2455613 w 10243893"/>
              <a:gd name="connsiteY1352" fmla="*/ 5494835 h 6867747"/>
              <a:gd name="connsiteX1353" fmla="*/ 789555 w 10243893"/>
              <a:gd name="connsiteY1353" fmla="*/ 5424454 h 6867747"/>
              <a:gd name="connsiteX1354" fmla="*/ 572847 w 10243893"/>
              <a:gd name="connsiteY1354" fmla="*/ 5494835 h 6867747"/>
              <a:gd name="connsiteX1355" fmla="*/ 572726 w 10243893"/>
              <a:gd name="connsiteY1355" fmla="*/ 5494835 h 6867747"/>
              <a:gd name="connsiteX1356" fmla="*/ 789555 w 10243893"/>
              <a:gd name="connsiteY1356" fmla="*/ 5565338 h 6867747"/>
              <a:gd name="connsiteX1357" fmla="*/ 840708 w 10243893"/>
              <a:gd name="connsiteY1357" fmla="*/ 5494835 h 6867747"/>
              <a:gd name="connsiteX1358" fmla="*/ 10071083 w 10243893"/>
              <a:gd name="connsiteY1358" fmla="*/ 5310900 h 6867747"/>
              <a:gd name="connsiteX1359" fmla="*/ 9936971 w 10243893"/>
              <a:gd name="connsiteY1359" fmla="*/ 5495319 h 6867747"/>
              <a:gd name="connsiteX1360" fmla="*/ 10071083 w 10243893"/>
              <a:gd name="connsiteY1360" fmla="*/ 5679859 h 6867747"/>
              <a:gd name="connsiteX1361" fmla="*/ 10071083 w 10243893"/>
              <a:gd name="connsiteY1361" fmla="*/ 5538975 h 6867747"/>
              <a:gd name="connsiteX1362" fmla="*/ 10205195 w 10243893"/>
              <a:gd name="connsiteY1362" fmla="*/ 5495319 h 6867747"/>
              <a:gd name="connsiteX1363" fmla="*/ 10204953 w 10243893"/>
              <a:gd name="connsiteY1363" fmla="*/ 5495319 h 6867747"/>
              <a:gd name="connsiteX1364" fmla="*/ 10071083 w 10243893"/>
              <a:gd name="connsiteY1364" fmla="*/ 5451784 h 6867747"/>
              <a:gd name="connsiteX1365" fmla="*/ 9780245 w 10243893"/>
              <a:gd name="connsiteY1365" fmla="*/ 5310900 h 6867747"/>
              <a:gd name="connsiteX1366" fmla="*/ 9780245 w 10243893"/>
              <a:gd name="connsiteY1366" fmla="*/ 5451784 h 6867747"/>
              <a:gd name="connsiteX1367" fmla="*/ 9646375 w 10243893"/>
              <a:gd name="connsiteY1367" fmla="*/ 5495319 h 6867747"/>
              <a:gd name="connsiteX1368" fmla="*/ 9646133 w 10243893"/>
              <a:gd name="connsiteY1368" fmla="*/ 5495319 h 6867747"/>
              <a:gd name="connsiteX1369" fmla="*/ 9780245 w 10243893"/>
              <a:gd name="connsiteY1369" fmla="*/ 5538854 h 6867747"/>
              <a:gd name="connsiteX1370" fmla="*/ 9780245 w 10243893"/>
              <a:gd name="connsiteY1370" fmla="*/ 5679738 h 6867747"/>
              <a:gd name="connsiteX1371" fmla="*/ 9914313 w 10243893"/>
              <a:gd name="connsiteY1371" fmla="*/ 5495259 h 6867747"/>
              <a:gd name="connsiteX1372" fmla="*/ 9914357 w 10243893"/>
              <a:gd name="connsiteY1372" fmla="*/ 5495319 h 6867747"/>
              <a:gd name="connsiteX1373" fmla="*/ 9914357 w 10243893"/>
              <a:gd name="connsiteY1373" fmla="*/ 5495198 h 6867747"/>
              <a:gd name="connsiteX1374" fmla="*/ 9914313 w 10243893"/>
              <a:gd name="connsiteY1374" fmla="*/ 5495259 h 6867747"/>
              <a:gd name="connsiteX1375" fmla="*/ 8455815 w 10243893"/>
              <a:gd name="connsiteY1375" fmla="*/ 5310900 h 6867747"/>
              <a:gd name="connsiteX1376" fmla="*/ 8321825 w 10243893"/>
              <a:gd name="connsiteY1376" fmla="*/ 5495319 h 6867747"/>
              <a:gd name="connsiteX1377" fmla="*/ 8455815 w 10243893"/>
              <a:gd name="connsiteY1377" fmla="*/ 5679859 h 6867747"/>
              <a:gd name="connsiteX1378" fmla="*/ 8455815 w 10243893"/>
              <a:gd name="connsiteY1378" fmla="*/ 5538975 h 6867747"/>
              <a:gd name="connsiteX1379" fmla="*/ 8589928 w 10243893"/>
              <a:gd name="connsiteY1379" fmla="*/ 5495319 h 6867747"/>
              <a:gd name="connsiteX1380" fmla="*/ 8589685 w 10243893"/>
              <a:gd name="connsiteY1380" fmla="*/ 5495319 h 6867747"/>
              <a:gd name="connsiteX1381" fmla="*/ 8455815 w 10243893"/>
              <a:gd name="connsiteY1381" fmla="*/ 5451784 h 6867747"/>
              <a:gd name="connsiteX1382" fmla="*/ 8165341 w 10243893"/>
              <a:gd name="connsiteY1382" fmla="*/ 5310900 h 6867747"/>
              <a:gd name="connsiteX1383" fmla="*/ 8165341 w 10243893"/>
              <a:gd name="connsiteY1383" fmla="*/ 5451784 h 6867747"/>
              <a:gd name="connsiteX1384" fmla="*/ 8031471 w 10243893"/>
              <a:gd name="connsiteY1384" fmla="*/ 5495319 h 6867747"/>
              <a:gd name="connsiteX1385" fmla="*/ 8031229 w 10243893"/>
              <a:gd name="connsiteY1385" fmla="*/ 5495319 h 6867747"/>
              <a:gd name="connsiteX1386" fmla="*/ 8165341 w 10243893"/>
              <a:gd name="connsiteY1386" fmla="*/ 5538854 h 6867747"/>
              <a:gd name="connsiteX1387" fmla="*/ 8165341 w 10243893"/>
              <a:gd name="connsiteY1387" fmla="*/ 5679738 h 6867747"/>
              <a:gd name="connsiteX1388" fmla="*/ 8299409 w 10243893"/>
              <a:gd name="connsiteY1388" fmla="*/ 5495259 h 6867747"/>
              <a:gd name="connsiteX1389" fmla="*/ 8299453 w 10243893"/>
              <a:gd name="connsiteY1389" fmla="*/ 5495319 h 6867747"/>
              <a:gd name="connsiteX1390" fmla="*/ 8299453 w 10243893"/>
              <a:gd name="connsiteY1390" fmla="*/ 5495198 h 6867747"/>
              <a:gd name="connsiteX1391" fmla="*/ 8299409 w 10243893"/>
              <a:gd name="connsiteY1391" fmla="*/ 5495259 h 6867747"/>
              <a:gd name="connsiteX1392" fmla="*/ 6841033 w 10243893"/>
              <a:gd name="connsiteY1392" fmla="*/ 5310900 h 6867747"/>
              <a:gd name="connsiteX1393" fmla="*/ 6706920 w 10243893"/>
              <a:gd name="connsiteY1393" fmla="*/ 5495319 h 6867747"/>
              <a:gd name="connsiteX1394" fmla="*/ 6841033 w 10243893"/>
              <a:gd name="connsiteY1394" fmla="*/ 5679859 h 6867747"/>
              <a:gd name="connsiteX1395" fmla="*/ 6841033 w 10243893"/>
              <a:gd name="connsiteY1395" fmla="*/ 5538975 h 6867747"/>
              <a:gd name="connsiteX1396" fmla="*/ 6975144 w 10243893"/>
              <a:gd name="connsiteY1396" fmla="*/ 5495319 h 6867747"/>
              <a:gd name="connsiteX1397" fmla="*/ 6974903 w 10243893"/>
              <a:gd name="connsiteY1397" fmla="*/ 5495319 h 6867747"/>
              <a:gd name="connsiteX1398" fmla="*/ 6841033 w 10243893"/>
              <a:gd name="connsiteY1398" fmla="*/ 5451784 h 6867747"/>
              <a:gd name="connsiteX1399" fmla="*/ 6550679 w 10243893"/>
              <a:gd name="connsiteY1399" fmla="*/ 5310900 h 6867747"/>
              <a:gd name="connsiteX1400" fmla="*/ 6550679 w 10243893"/>
              <a:gd name="connsiteY1400" fmla="*/ 5451784 h 6867747"/>
              <a:gd name="connsiteX1401" fmla="*/ 6416809 w 10243893"/>
              <a:gd name="connsiteY1401" fmla="*/ 5495319 h 6867747"/>
              <a:gd name="connsiteX1402" fmla="*/ 6416566 w 10243893"/>
              <a:gd name="connsiteY1402" fmla="*/ 5495319 h 6867747"/>
              <a:gd name="connsiteX1403" fmla="*/ 6550679 w 10243893"/>
              <a:gd name="connsiteY1403" fmla="*/ 5538854 h 6867747"/>
              <a:gd name="connsiteX1404" fmla="*/ 6550679 w 10243893"/>
              <a:gd name="connsiteY1404" fmla="*/ 5679738 h 6867747"/>
              <a:gd name="connsiteX1405" fmla="*/ 6684747 w 10243893"/>
              <a:gd name="connsiteY1405" fmla="*/ 5495259 h 6867747"/>
              <a:gd name="connsiteX1406" fmla="*/ 6684791 w 10243893"/>
              <a:gd name="connsiteY1406" fmla="*/ 5495319 h 6867747"/>
              <a:gd name="connsiteX1407" fmla="*/ 6684791 w 10243893"/>
              <a:gd name="connsiteY1407" fmla="*/ 5495198 h 6867747"/>
              <a:gd name="connsiteX1408" fmla="*/ 6684747 w 10243893"/>
              <a:gd name="connsiteY1408" fmla="*/ 5495259 h 6867747"/>
              <a:gd name="connsiteX1409" fmla="*/ 5224677 w 10243893"/>
              <a:gd name="connsiteY1409" fmla="*/ 5310779 h 6867747"/>
              <a:gd name="connsiteX1410" fmla="*/ 5090565 w 10243893"/>
              <a:gd name="connsiteY1410" fmla="*/ 5495198 h 6867747"/>
              <a:gd name="connsiteX1411" fmla="*/ 5224677 w 10243893"/>
              <a:gd name="connsiteY1411" fmla="*/ 5679738 h 6867747"/>
              <a:gd name="connsiteX1412" fmla="*/ 5224677 w 10243893"/>
              <a:gd name="connsiteY1412" fmla="*/ 5538854 h 6867747"/>
              <a:gd name="connsiteX1413" fmla="*/ 5358789 w 10243893"/>
              <a:gd name="connsiteY1413" fmla="*/ 5495198 h 6867747"/>
              <a:gd name="connsiteX1414" fmla="*/ 5358547 w 10243893"/>
              <a:gd name="connsiteY1414" fmla="*/ 5495198 h 6867747"/>
              <a:gd name="connsiteX1415" fmla="*/ 5224677 w 10243893"/>
              <a:gd name="connsiteY1415" fmla="*/ 5451663 h 6867747"/>
              <a:gd name="connsiteX1416" fmla="*/ 4934323 w 10243893"/>
              <a:gd name="connsiteY1416" fmla="*/ 5310779 h 6867747"/>
              <a:gd name="connsiteX1417" fmla="*/ 4934323 w 10243893"/>
              <a:gd name="connsiteY1417" fmla="*/ 5451663 h 6867747"/>
              <a:gd name="connsiteX1418" fmla="*/ 4800453 w 10243893"/>
              <a:gd name="connsiteY1418" fmla="*/ 5495198 h 6867747"/>
              <a:gd name="connsiteX1419" fmla="*/ 4800211 w 10243893"/>
              <a:gd name="connsiteY1419" fmla="*/ 5495198 h 6867747"/>
              <a:gd name="connsiteX1420" fmla="*/ 4934323 w 10243893"/>
              <a:gd name="connsiteY1420" fmla="*/ 5538733 h 6867747"/>
              <a:gd name="connsiteX1421" fmla="*/ 4934323 w 10243893"/>
              <a:gd name="connsiteY1421" fmla="*/ 5679617 h 6867747"/>
              <a:gd name="connsiteX1422" fmla="*/ 5068391 w 10243893"/>
              <a:gd name="connsiteY1422" fmla="*/ 5495138 h 6867747"/>
              <a:gd name="connsiteX1423" fmla="*/ 5068435 w 10243893"/>
              <a:gd name="connsiteY1423" fmla="*/ 5495198 h 6867747"/>
              <a:gd name="connsiteX1424" fmla="*/ 5068435 w 10243893"/>
              <a:gd name="connsiteY1424" fmla="*/ 5495077 h 6867747"/>
              <a:gd name="connsiteX1425" fmla="*/ 5068391 w 10243893"/>
              <a:gd name="connsiteY1425" fmla="*/ 5495138 h 6867747"/>
              <a:gd name="connsiteX1426" fmla="*/ 3609893 w 10243893"/>
              <a:gd name="connsiteY1426" fmla="*/ 5310779 h 6867747"/>
              <a:gd name="connsiteX1427" fmla="*/ 3475902 w 10243893"/>
              <a:gd name="connsiteY1427" fmla="*/ 5495198 h 6867747"/>
              <a:gd name="connsiteX1428" fmla="*/ 3609893 w 10243893"/>
              <a:gd name="connsiteY1428" fmla="*/ 5679738 h 6867747"/>
              <a:gd name="connsiteX1429" fmla="*/ 3609893 w 10243893"/>
              <a:gd name="connsiteY1429" fmla="*/ 5538854 h 6867747"/>
              <a:gd name="connsiteX1430" fmla="*/ 3744005 w 10243893"/>
              <a:gd name="connsiteY1430" fmla="*/ 5495198 h 6867747"/>
              <a:gd name="connsiteX1431" fmla="*/ 3743763 w 10243893"/>
              <a:gd name="connsiteY1431" fmla="*/ 5495198 h 6867747"/>
              <a:gd name="connsiteX1432" fmla="*/ 3609893 w 10243893"/>
              <a:gd name="connsiteY1432" fmla="*/ 5451663 h 6867747"/>
              <a:gd name="connsiteX1433" fmla="*/ 3319418 w 10243893"/>
              <a:gd name="connsiteY1433" fmla="*/ 5310779 h 6867747"/>
              <a:gd name="connsiteX1434" fmla="*/ 3319418 w 10243893"/>
              <a:gd name="connsiteY1434" fmla="*/ 5451663 h 6867747"/>
              <a:gd name="connsiteX1435" fmla="*/ 3185549 w 10243893"/>
              <a:gd name="connsiteY1435" fmla="*/ 5495198 h 6867747"/>
              <a:gd name="connsiteX1436" fmla="*/ 3185307 w 10243893"/>
              <a:gd name="connsiteY1436" fmla="*/ 5495198 h 6867747"/>
              <a:gd name="connsiteX1437" fmla="*/ 3319418 w 10243893"/>
              <a:gd name="connsiteY1437" fmla="*/ 5538733 h 6867747"/>
              <a:gd name="connsiteX1438" fmla="*/ 3319418 w 10243893"/>
              <a:gd name="connsiteY1438" fmla="*/ 5679617 h 6867747"/>
              <a:gd name="connsiteX1439" fmla="*/ 3453486 w 10243893"/>
              <a:gd name="connsiteY1439" fmla="*/ 5495138 h 6867747"/>
              <a:gd name="connsiteX1440" fmla="*/ 3453530 w 10243893"/>
              <a:gd name="connsiteY1440" fmla="*/ 5495198 h 6867747"/>
              <a:gd name="connsiteX1441" fmla="*/ 3453530 w 10243893"/>
              <a:gd name="connsiteY1441" fmla="*/ 5495077 h 6867747"/>
              <a:gd name="connsiteX1442" fmla="*/ 3453486 w 10243893"/>
              <a:gd name="connsiteY1442" fmla="*/ 5495138 h 6867747"/>
              <a:gd name="connsiteX1443" fmla="*/ 1994868 w 10243893"/>
              <a:gd name="connsiteY1443" fmla="*/ 5310779 h 6867747"/>
              <a:gd name="connsiteX1444" fmla="*/ 1860756 w 10243893"/>
              <a:gd name="connsiteY1444" fmla="*/ 5495198 h 6867747"/>
              <a:gd name="connsiteX1445" fmla="*/ 1994868 w 10243893"/>
              <a:gd name="connsiteY1445" fmla="*/ 5679738 h 6867747"/>
              <a:gd name="connsiteX1446" fmla="*/ 1994868 w 10243893"/>
              <a:gd name="connsiteY1446" fmla="*/ 5538854 h 6867747"/>
              <a:gd name="connsiteX1447" fmla="*/ 2128980 w 10243893"/>
              <a:gd name="connsiteY1447" fmla="*/ 5495198 h 6867747"/>
              <a:gd name="connsiteX1448" fmla="*/ 2128738 w 10243893"/>
              <a:gd name="connsiteY1448" fmla="*/ 5495198 h 6867747"/>
              <a:gd name="connsiteX1449" fmla="*/ 1994868 w 10243893"/>
              <a:gd name="connsiteY1449" fmla="*/ 5451663 h 6867747"/>
              <a:gd name="connsiteX1450" fmla="*/ 1704514 w 10243893"/>
              <a:gd name="connsiteY1450" fmla="*/ 5310779 h 6867747"/>
              <a:gd name="connsiteX1451" fmla="*/ 1704514 w 10243893"/>
              <a:gd name="connsiteY1451" fmla="*/ 5451663 h 6867747"/>
              <a:gd name="connsiteX1452" fmla="*/ 1570644 w 10243893"/>
              <a:gd name="connsiteY1452" fmla="*/ 5495198 h 6867747"/>
              <a:gd name="connsiteX1453" fmla="*/ 1570402 w 10243893"/>
              <a:gd name="connsiteY1453" fmla="*/ 5495198 h 6867747"/>
              <a:gd name="connsiteX1454" fmla="*/ 1704514 w 10243893"/>
              <a:gd name="connsiteY1454" fmla="*/ 5538733 h 6867747"/>
              <a:gd name="connsiteX1455" fmla="*/ 1704514 w 10243893"/>
              <a:gd name="connsiteY1455" fmla="*/ 5679617 h 6867747"/>
              <a:gd name="connsiteX1456" fmla="*/ 1838582 w 10243893"/>
              <a:gd name="connsiteY1456" fmla="*/ 5495138 h 6867747"/>
              <a:gd name="connsiteX1457" fmla="*/ 1838626 w 10243893"/>
              <a:gd name="connsiteY1457" fmla="*/ 5495198 h 6867747"/>
              <a:gd name="connsiteX1458" fmla="*/ 1838626 w 10243893"/>
              <a:gd name="connsiteY1458" fmla="*/ 5495077 h 6867747"/>
              <a:gd name="connsiteX1459" fmla="*/ 1838582 w 10243893"/>
              <a:gd name="connsiteY1459" fmla="*/ 5495138 h 6867747"/>
              <a:gd name="connsiteX1460" fmla="*/ 380205 w 10243893"/>
              <a:gd name="connsiteY1460" fmla="*/ 5310659 h 6867747"/>
              <a:gd name="connsiteX1461" fmla="*/ 246093 w 10243893"/>
              <a:gd name="connsiteY1461" fmla="*/ 5495077 h 6867747"/>
              <a:gd name="connsiteX1462" fmla="*/ 380205 w 10243893"/>
              <a:gd name="connsiteY1462" fmla="*/ 5679617 h 6867747"/>
              <a:gd name="connsiteX1463" fmla="*/ 380205 w 10243893"/>
              <a:gd name="connsiteY1463" fmla="*/ 5538733 h 6867747"/>
              <a:gd name="connsiteX1464" fmla="*/ 514317 w 10243893"/>
              <a:gd name="connsiteY1464" fmla="*/ 5495077 h 6867747"/>
              <a:gd name="connsiteX1465" fmla="*/ 514075 w 10243893"/>
              <a:gd name="connsiteY1465" fmla="*/ 5495077 h 6867747"/>
              <a:gd name="connsiteX1466" fmla="*/ 380205 w 10243893"/>
              <a:gd name="connsiteY1466" fmla="*/ 5451542 h 6867747"/>
              <a:gd name="connsiteX1467" fmla="*/ 9117909 w 10243893"/>
              <a:gd name="connsiteY1467" fmla="*/ 5248016 h 6867747"/>
              <a:gd name="connsiteX1468" fmla="*/ 9062403 w 10243893"/>
              <a:gd name="connsiteY1468" fmla="*/ 5324323 h 6867747"/>
              <a:gd name="connsiteX1469" fmla="*/ 8972672 w 10243893"/>
              <a:gd name="connsiteY1469" fmla="*/ 5295179 h 6867747"/>
              <a:gd name="connsiteX1470" fmla="*/ 8972672 w 10243893"/>
              <a:gd name="connsiteY1470" fmla="*/ 5389505 h 6867747"/>
              <a:gd name="connsiteX1471" fmla="*/ 8882942 w 10243893"/>
              <a:gd name="connsiteY1471" fmla="*/ 5418649 h 6867747"/>
              <a:gd name="connsiteX1472" fmla="*/ 8938328 w 10243893"/>
              <a:gd name="connsiteY1472" fmla="*/ 5494956 h 6867747"/>
              <a:gd name="connsiteX1473" fmla="*/ 8882821 w 10243893"/>
              <a:gd name="connsiteY1473" fmla="*/ 5571263 h 6867747"/>
              <a:gd name="connsiteX1474" fmla="*/ 8972551 w 10243893"/>
              <a:gd name="connsiteY1474" fmla="*/ 5600408 h 6867747"/>
              <a:gd name="connsiteX1475" fmla="*/ 8972551 w 10243893"/>
              <a:gd name="connsiteY1475" fmla="*/ 5694733 h 6867747"/>
              <a:gd name="connsiteX1476" fmla="*/ 9062282 w 10243893"/>
              <a:gd name="connsiteY1476" fmla="*/ 5665589 h 6867747"/>
              <a:gd name="connsiteX1477" fmla="*/ 9117788 w 10243893"/>
              <a:gd name="connsiteY1477" fmla="*/ 5741896 h 6867747"/>
              <a:gd name="connsiteX1478" fmla="*/ 9173296 w 10243893"/>
              <a:gd name="connsiteY1478" fmla="*/ 5665589 h 6867747"/>
              <a:gd name="connsiteX1479" fmla="*/ 9263026 w 10243893"/>
              <a:gd name="connsiteY1479" fmla="*/ 5694733 h 6867747"/>
              <a:gd name="connsiteX1480" fmla="*/ 9263026 w 10243893"/>
              <a:gd name="connsiteY1480" fmla="*/ 5600408 h 6867747"/>
              <a:gd name="connsiteX1481" fmla="*/ 9352757 w 10243893"/>
              <a:gd name="connsiteY1481" fmla="*/ 5571263 h 6867747"/>
              <a:gd name="connsiteX1482" fmla="*/ 9352998 w 10243893"/>
              <a:gd name="connsiteY1482" fmla="*/ 5571385 h 6867747"/>
              <a:gd name="connsiteX1483" fmla="*/ 9297491 w 10243893"/>
              <a:gd name="connsiteY1483" fmla="*/ 5494956 h 6867747"/>
              <a:gd name="connsiteX1484" fmla="*/ 9352877 w 10243893"/>
              <a:gd name="connsiteY1484" fmla="*/ 5418649 h 6867747"/>
              <a:gd name="connsiteX1485" fmla="*/ 9263147 w 10243893"/>
              <a:gd name="connsiteY1485" fmla="*/ 5389505 h 6867747"/>
              <a:gd name="connsiteX1486" fmla="*/ 9263147 w 10243893"/>
              <a:gd name="connsiteY1486" fmla="*/ 5295179 h 6867747"/>
              <a:gd name="connsiteX1487" fmla="*/ 9173417 w 10243893"/>
              <a:gd name="connsiteY1487" fmla="*/ 5324323 h 6867747"/>
              <a:gd name="connsiteX1488" fmla="*/ 7502763 w 10243893"/>
              <a:gd name="connsiteY1488" fmla="*/ 5248016 h 6867747"/>
              <a:gd name="connsiteX1489" fmla="*/ 7447257 w 10243893"/>
              <a:gd name="connsiteY1489" fmla="*/ 5324323 h 6867747"/>
              <a:gd name="connsiteX1490" fmla="*/ 7357526 w 10243893"/>
              <a:gd name="connsiteY1490" fmla="*/ 5295179 h 6867747"/>
              <a:gd name="connsiteX1491" fmla="*/ 7357526 w 10243893"/>
              <a:gd name="connsiteY1491" fmla="*/ 5389505 h 6867747"/>
              <a:gd name="connsiteX1492" fmla="*/ 7267796 w 10243893"/>
              <a:gd name="connsiteY1492" fmla="*/ 5418649 h 6867747"/>
              <a:gd name="connsiteX1493" fmla="*/ 7323182 w 10243893"/>
              <a:gd name="connsiteY1493" fmla="*/ 5494956 h 6867747"/>
              <a:gd name="connsiteX1494" fmla="*/ 7267675 w 10243893"/>
              <a:gd name="connsiteY1494" fmla="*/ 5571263 h 6867747"/>
              <a:gd name="connsiteX1495" fmla="*/ 7357405 w 10243893"/>
              <a:gd name="connsiteY1495" fmla="*/ 5600408 h 6867747"/>
              <a:gd name="connsiteX1496" fmla="*/ 7357405 w 10243893"/>
              <a:gd name="connsiteY1496" fmla="*/ 5694733 h 6867747"/>
              <a:gd name="connsiteX1497" fmla="*/ 7447136 w 10243893"/>
              <a:gd name="connsiteY1497" fmla="*/ 5665589 h 6867747"/>
              <a:gd name="connsiteX1498" fmla="*/ 7502642 w 10243893"/>
              <a:gd name="connsiteY1498" fmla="*/ 5741896 h 6867747"/>
              <a:gd name="connsiteX1499" fmla="*/ 7558150 w 10243893"/>
              <a:gd name="connsiteY1499" fmla="*/ 5665589 h 6867747"/>
              <a:gd name="connsiteX1500" fmla="*/ 7647880 w 10243893"/>
              <a:gd name="connsiteY1500" fmla="*/ 5694733 h 6867747"/>
              <a:gd name="connsiteX1501" fmla="*/ 7647880 w 10243893"/>
              <a:gd name="connsiteY1501" fmla="*/ 5600408 h 6867747"/>
              <a:gd name="connsiteX1502" fmla="*/ 7737611 w 10243893"/>
              <a:gd name="connsiteY1502" fmla="*/ 5571263 h 6867747"/>
              <a:gd name="connsiteX1503" fmla="*/ 7737852 w 10243893"/>
              <a:gd name="connsiteY1503" fmla="*/ 5571385 h 6867747"/>
              <a:gd name="connsiteX1504" fmla="*/ 7682345 w 10243893"/>
              <a:gd name="connsiteY1504" fmla="*/ 5494956 h 6867747"/>
              <a:gd name="connsiteX1505" fmla="*/ 7737731 w 10243893"/>
              <a:gd name="connsiteY1505" fmla="*/ 5418649 h 6867747"/>
              <a:gd name="connsiteX1506" fmla="*/ 7648001 w 10243893"/>
              <a:gd name="connsiteY1506" fmla="*/ 5389505 h 6867747"/>
              <a:gd name="connsiteX1507" fmla="*/ 7648001 w 10243893"/>
              <a:gd name="connsiteY1507" fmla="*/ 5295179 h 6867747"/>
              <a:gd name="connsiteX1508" fmla="*/ 7558271 w 10243893"/>
              <a:gd name="connsiteY1508" fmla="*/ 5324323 h 6867747"/>
              <a:gd name="connsiteX1509" fmla="*/ 5888101 w 10243893"/>
              <a:gd name="connsiteY1509" fmla="*/ 5248016 h 6867747"/>
              <a:gd name="connsiteX1510" fmla="*/ 5832594 w 10243893"/>
              <a:gd name="connsiteY1510" fmla="*/ 5324323 h 6867747"/>
              <a:gd name="connsiteX1511" fmla="*/ 5742864 w 10243893"/>
              <a:gd name="connsiteY1511" fmla="*/ 5295179 h 6867747"/>
              <a:gd name="connsiteX1512" fmla="*/ 5742864 w 10243893"/>
              <a:gd name="connsiteY1512" fmla="*/ 5389505 h 6867747"/>
              <a:gd name="connsiteX1513" fmla="*/ 5653133 w 10243893"/>
              <a:gd name="connsiteY1513" fmla="*/ 5418649 h 6867747"/>
              <a:gd name="connsiteX1514" fmla="*/ 5708519 w 10243893"/>
              <a:gd name="connsiteY1514" fmla="*/ 5494956 h 6867747"/>
              <a:gd name="connsiteX1515" fmla="*/ 5653012 w 10243893"/>
              <a:gd name="connsiteY1515" fmla="*/ 5571263 h 6867747"/>
              <a:gd name="connsiteX1516" fmla="*/ 5742743 w 10243893"/>
              <a:gd name="connsiteY1516" fmla="*/ 5600408 h 6867747"/>
              <a:gd name="connsiteX1517" fmla="*/ 5742743 w 10243893"/>
              <a:gd name="connsiteY1517" fmla="*/ 5694733 h 6867747"/>
              <a:gd name="connsiteX1518" fmla="*/ 5832473 w 10243893"/>
              <a:gd name="connsiteY1518" fmla="*/ 5665589 h 6867747"/>
              <a:gd name="connsiteX1519" fmla="*/ 5887980 w 10243893"/>
              <a:gd name="connsiteY1519" fmla="*/ 5741896 h 6867747"/>
              <a:gd name="connsiteX1520" fmla="*/ 5943487 w 10243893"/>
              <a:gd name="connsiteY1520" fmla="*/ 5665589 h 6867747"/>
              <a:gd name="connsiteX1521" fmla="*/ 6033217 w 10243893"/>
              <a:gd name="connsiteY1521" fmla="*/ 5694733 h 6867747"/>
              <a:gd name="connsiteX1522" fmla="*/ 6033217 w 10243893"/>
              <a:gd name="connsiteY1522" fmla="*/ 5600408 h 6867747"/>
              <a:gd name="connsiteX1523" fmla="*/ 6122948 w 10243893"/>
              <a:gd name="connsiteY1523" fmla="*/ 5571263 h 6867747"/>
              <a:gd name="connsiteX1524" fmla="*/ 6123190 w 10243893"/>
              <a:gd name="connsiteY1524" fmla="*/ 5571385 h 6867747"/>
              <a:gd name="connsiteX1525" fmla="*/ 6067683 w 10243893"/>
              <a:gd name="connsiteY1525" fmla="*/ 5494956 h 6867747"/>
              <a:gd name="connsiteX1526" fmla="*/ 6123069 w 10243893"/>
              <a:gd name="connsiteY1526" fmla="*/ 5418649 h 6867747"/>
              <a:gd name="connsiteX1527" fmla="*/ 6033338 w 10243893"/>
              <a:gd name="connsiteY1527" fmla="*/ 5389505 h 6867747"/>
              <a:gd name="connsiteX1528" fmla="*/ 6033338 w 10243893"/>
              <a:gd name="connsiteY1528" fmla="*/ 5295179 h 6867747"/>
              <a:gd name="connsiteX1529" fmla="*/ 5943608 w 10243893"/>
              <a:gd name="connsiteY1529" fmla="*/ 5324323 h 6867747"/>
              <a:gd name="connsiteX1530" fmla="*/ 4273196 w 10243893"/>
              <a:gd name="connsiteY1530" fmla="*/ 5248016 h 6867747"/>
              <a:gd name="connsiteX1531" fmla="*/ 4217689 w 10243893"/>
              <a:gd name="connsiteY1531" fmla="*/ 5324323 h 6867747"/>
              <a:gd name="connsiteX1532" fmla="*/ 4127959 w 10243893"/>
              <a:gd name="connsiteY1532" fmla="*/ 5295179 h 6867747"/>
              <a:gd name="connsiteX1533" fmla="*/ 4127959 w 10243893"/>
              <a:gd name="connsiteY1533" fmla="*/ 5389505 h 6867747"/>
              <a:gd name="connsiteX1534" fmla="*/ 4038229 w 10243893"/>
              <a:gd name="connsiteY1534" fmla="*/ 5418649 h 6867747"/>
              <a:gd name="connsiteX1535" fmla="*/ 4093615 w 10243893"/>
              <a:gd name="connsiteY1535" fmla="*/ 5494956 h 6867747"/>
              <a:gd name="connsiteX1536" fmla="*/ 4038108 w 10243893"/>
              <a:gd name="connsiteY1536" fmla="*/ 5571263 h 6867747"/>
              <a:gd name="connsiteX1537" fmla="*/ 4127838 w 10243893"/>
              <a:gd name="connsiteY1537" fmla="*/ 5600408 h 6867747"/>
              <a:gd name="connsiteX1538" fmla="*/ 4127838 w 10243893"/>
              <a:gd name="connsiteY1538" fmla="*/ 5694733 h 6867747"/>
              <a:gd name="connsiteX1539" fmla="*/ 4217569 w 10243893"/>
              <a:gd name="connsiteY1539" fmla="*/ 5665589 h 6867747"/>
              <a:gd name="connsiteX1540" fmla="*/ 4273076 w 10243893"/>
              <a:gd name="connsiteY1540" fmla="*/ 5741896 h 6867747"/>
              <a:gd name="connsiteX1541" fmla="*/ 4328583 w 10243893"/>
              <a:gd name="connsiteY1541" fmla="*/ 5665589 h 6867747"/>
              <a:gd name="connsiteX1542" fmla="*/ 4418313 w 10243893"/>
              <a:gd name="connsiteY1542" fmla="*/ 5694733 h 6867747"/>
              <a:gd name="connsiteX1543" fmla="*/ 4418313 w 10243893"/>
              <a:gd name="connsiteY1543" fmla="*/ 5600408 h 6867747"/>
              <a:gd name="connsiteX1544" fmla="*/ 4508043 w 10243893"/>
              <a:gd name="connsiteY1544" fmla="*/ 5571263 h 6867747"/>
              <a:gd name="connsiteX1545" fmla="*/ 4508285 w 10243893"/>
              <a:gd name="connsiteY1545" fmla="*/ 5571385 h 6867747"/>
              <a:gd name="connsiteX1546" fmla="*/ 4452778 w 10243893"/>
              <a:gd name="connsiteY1546" fmla="*/ 5494956 h 6867747"/>
              <a:gd name="connsiteX1547" fmla="*/ 4508164 w 10243893"/>
              <a:gd name="connsiteY1547" fmla="*/ 5418649 h 6867747"/>
              <a:gd name="connsiteX1548" fmla="*/ 4418434 w 10243893"/>
              <a:gd name="connsiteY1548" fmla="*/ 5389505 h 6867747"/>
              <a:gd name="connsiteX1549" fmla="*/ 4418434 w 10243893"/>
              <a:gd name="connsiteY1549" fmla="*/ 5295179 h 6867747"/>
              <a:gd name="connsiteX1550" fmla="*/ 4328704 w 10243893"/>
              <a:gd name="connsiteY1550" fmla="*/ 5324323 h 6867747"/>
              <a:gd name="connsiteX1551" fmla="*/ 1042420 w 10243893"/>
              <a:gd name="connsiteY1551" fmla="*/ 5248016 h 6867747"/>
              <a:gd name="connsiteX1552" fmla="*/ 986913 w 10243893"/>
              <a:gd name="connsiteY1552" fmla="*/ 5324323 h 6867747"/>
              <a:gd name="connsiteX1553" fmla="*/ 897183 w 10243893"/>
              <a:gd name="connsiteY1553" fmla="*/ 5295179 h 6867747"/>
              <a:gd name="connsiteX1554" fmla="*/ 897183 w 10243893"/>
              <a:gd name="connsiteY1554" fmla="*/ 5389505 h 6867747"/>
              <a:gd name="connsiteX1555" fmla="*/ 807452 w 10243893"/>
              <a:gd name="connsiteY1555" fmla="*/ 5418649 h 6867747"/>
              <a:gd name="connsiteX1556" fmla="*/ 862838 w 10243893"/>
              <a:gd name="connsiteY1556" fmla="*/ 5494956 h 6867747"/>
              <a:gd name="connsiteX1557" fmla="*/ 807331 w 10243893"/>
              <a:gd name="connsiteY1557" fmla="*/ 5571263 h 6867747"/>
              <a:gd name="connsiteX1558" fmla="*/ 897062 w 10243893"/>
              <a:gd name="connsiteY1558" fmla="*/ 5600408 h 6867747"/>
              <a:gd name="connsiteX1559" fmla="*/ 897062 w 10243893"/>
              <a:gd name="connsiteY1559" fmla="*/ 5694733 h 6867747"/>
              <a:gd name="connsiteX1560" fmla="*/ 986792 w 10243893"/>
              <a:gd name="connsiteY1560" fmla="*/ 5665589 h 6867747"/>
              <a:gd name="connsiteX1561" fmla="*/ 1042299 w 10243893"/>
              <a:gd name="connsiteY1561" fmla="*/ 5741896 h 6867747"/>
              <a:gd name="connsiteX1562" fmla="*/ 1097806 w 10243893"/>
              <a:gd name="connsiteY1562" fmla="*/ 5665589 h 6867747"/>
              <a:gd name="connsiteX1563" fmla="*/ 1187536 w 10243893"/>
              <a:gd name="connsiteY1563" fmla="*/ 5694733 h 6867747"/>
              <a:gd name="connsiteX1564" fmla="*/ 1187536 w 10243893"/>
              <a:gd name="connsiteY1564" fmla="*/ 5600408 h 6867747"/>
              <a:gd name="connsiteX1565" fmla="*/ 1277267 w 10243893"/>
              <a:gd name="connsiteY1565" fmla="*/ 5571263 h 6867747"/>
              <a:gd name="connsiteX1566" fmla="*/ 1277509 w 10243893"/>
              <a:gd name="connsiteY1566" fmla="*/ 5571385 h 6867747"/>
              <a:gd name="connsiteX1567" fmla="*/ 1222002 w 10243893"/>
              <a:gd name="connsiteY1567" fmla="*/ 5494956 h 6867747"/>
              <a:gd name="connsiteX1568" fmla="*/ 1277388 w 10243893"/>
              <a:gd name="connsiteY1568" fmla="*/ 5418649 h 6867747"/>
              <a:gd name="connsiteX1569" fmla="*/ 1187657 w 10243893"/>
              <a:gd name="connsiteY1569" fmla="*/ 5389505 h 6867747"/>
              <a:gd name="connsiteX1570" fmla="*/ 1187657 w 10243893"/>
              <a:gd name="connsiteY1570" fmla="*/ 5295179 h 6867747"/>
              <a:gd name="connsiteX1571" fmla="*/ 1097927 w 10243893"/>
              <a:gd name="connsiteY1571" fmla="*/ 5324323 h 6867747"/>
              <a:gd name="connsiteX1572" fmla="*/ 2657929 w 10243893"/>
              <a:gd name="connsiteY1572" fmla="*/ 5247775 h 6867747"/>
              <a:gd name="connsiteX1573" fmla="*/ 2602422 w 10243893"/>
              <a:gd name="connsiteY1573" fmla="*/ 5324082 h 6867747"/>
              <a:gd name="connsiteX1574" fmla="*/ 2512692 w 10243893"/>
              <a:gd name="connsiteY1574" fmla="*/ 5294937 h 6867747"/>
              <a:gd name="connsiteX1575" fmla="*/ 2512692 w 10243893"/>
              <a:gd name="connsiteY1575" fmla="*/ 5389263 h 6867747"/>
              <a:gd name="connsiteX1576" fmla="*/ 2422961 w 10243893"/>
              <a:gd name="connsiteY1576" fmla="*/ 5418407 h 6867747"/>
              <a:gd name="connsiteX1577" fmla="*/ 2478348 w 10243893"/>
              <a:gd name="connsiteY1577" fmla="*/ 5494714 h 6867747"/>
              <a:gd name="connsiteX1578" fmla="*/ 2422841 w 10243893"/>
              <a:gd name="connsiteY1578" fmla="*/ 5571022 h 6867747"/>
              <a:gd name="connsiteX1579" fmla="*/ 2512571 w 10243893"/>
              <a:gd name="connsiteY1579" fmla="*/ 5600166 h 6867747"/>
              <a:gd name="connsiteX1580" fmla="*/ 2512571 w 10243893"/>
              <a:gd name="connsiteY1580" fmla="*/ 5694492 h 6867747"/>
              <a:gd name="connsiteX1581" fmla="*/ 2602301 w 10243893"/>
              <a:gd name="connsiteY1581" fmla="*/ 5665347 h 6867747"/>
              <a:gd name="connsiteX1582" fmla="*/ 2657808 w 10243893"/>
              <a:gd name="connsiteY1582" fmla="*/ 5741654 h 6867747"/>
              <a:gd name="connsiteX1583" fmla="*/ 2713315 w 10243893"/>
              <a:gd name="connsiteY1583" fmla="*/ 5665347 h 6867747"/>
              <a:gd name="connsiteX1584" fmla="*/ 2803046 w 10243893"/>
              <a:gd name="connsiteY1584" fmla="*/ 5694492 h 6867747"/>
              <a:gd name="connsiteX1585" fmla="*/ 2803046 w 10243893"/>
              <a:gd name="connsiteY1585" fmla="*/ 5600166 h 6867747"/>
              <a:gd name="connsiteX1586" fmla="*/ 2892776 w 10243893"/>
              <a:gd name="connsiteY1586" fmla="*/ 5571022 h 6867747"/>
              <a:gd name="connsiteX1587" fmla="*/ 2893018 w 10243893"/>
              <a:gd name="connsiteY1587" fmla="*/ 5571142 h 6867747"/>
              <a:gd name="connsiteX1588" fmla="*/ 2837511 w 10243893"/>
              <a:gd name="connsiteY1588" fmla="*/ 5494714 h 6867747"/>
              <a:gd name="connsiteX1589" fmla="*/ 2892897 w 10243893"/>
              <a:gd name="connsiteY1589" fmla="*/ 5418407 h 6867747"/>
              <a:gd name="connsiteX1590" fmla="*/ 2803167 w 10243893"/>
              <a:gd name="connsiteY1590" fmla="*/ 5389263 h 6867747"/>
              <a:gd name="connsiteX1591" fmla="*/ 2803167 w 10243893"/>
              <a:gd name="connsiteY1591" fmla="*/ 5294937 h 6867747"/>
              <a:gd name="connsiteX1592" fmla="*/ 2713436 w 10243893"/>
              <a:gd name="connsiteY1592" fmla="*/ 5324082 h 6867747"/>
              <a:gd name="connsiteX1593" fmla="*/ 1422504 w 10243893"/>
              <a:gd name="connsiteY1593" fmla="*/ 5219114 h 6867747"/>
              <a:gd name="connsiteX1594" fmla="*/ 1422383 w 10243893"/>
              <a:gd name="connsiteY1594" fmla="*/ 5219235 h 6867747"/>
              <a:gd name="connsiteX1595" fmla="*/ 1205555 w 10243893"/>
              <a:gd name="connsiteY1595" fmla="*/ 5289738 h 6867747"/>
              <a:gd name="connsiteX1596" fmla="*/ 1205555 w 10243893"/>
              <a:gd name="connsiteY1596" fmla="*/ 5376807 h 6867747"/>
              <a:gd name="connsiteX1597" fmla="*/ 1288392 w 10243893"/>
              <a:gd name="connsiteY1597" fmla="*/ 5403654 h 6867747"/>
              <a:gd name="connsiteX1598" fmla="*/ 9497873 w 10243893"/>
              <a:gd name="connsiteY1598" fmla="*/ 5218751 h 6867747"/>
              <a:gd name="connsiteX1599" fmla="*/ 9497752 w 10243893"/>
              <a:gd name="connsiteY1599" fmla="*/ 5218872 h 6867747"/>
              <a:gd name="connsiteX1600" fmla="*/ 9280924 w 10243893"/>
              <a:gd name="connsiteY1600" fmla="*/ 5289375 h 6867747"/>
              <a:gd name="connsiteX1601" fmla="*/ 9280924 w 10243893"/>
              <a:gd name="connsiteY1601" fmla="*/ 5376444 h 6867747"/>
              <a:gd name="connsiteX1602" fmla="*/ 9363761 w 10243893"/>
              <a:gd name="connsiteY1602" fmla="*/ 5403291 h 6867747"/>
              <a:gd name="connsiteX1603" fmla="*/ 8737221 w 10243893"/>
              <a:gd name="connsiteY1603" fmla="*/ 5218751 h 6867747"/>
              <a:gd name="connsiteX1604" fmla="*/ 8871333 w 10243893"/>
              <a:gd name="connsiteY1604" fmla="*/ 5403291 h 6867747"/>
              <a:gd name="connsiteX1605" fmla="*/ 8954170 w 10243893"/>
              <a:gd name="connsiteY1605" fmla="*/ 5376444 h 6867747"/>
              <a:gd name="connsiteX1606" fmla="*/ 8954170 w 10243893"/>
              <a:gd name="connsiteY1606" fmla="*/ 5289375 h 6867747"/>
              <a:gd name="connsiteX1607" fmla="*/ 8954170 w 10243893"/>
              <a:gd name="connsiteY1607" fmla="*/ 5289254 h 6867747"/>
              <a:gd name="connsiteX1608" fmla="*/ 7882847 w 10243893"/>
              <a:gd name="connsiteY1608" fmla="*/ 5218751 h 6867747"/>
              <a:gd name="connsiteX1609" fmla="*/ 7882727 w 10243893"/>
              <a:gd name="connsiteY1609" fmla="*/ 5218872 h 6867747"/>
              <a:gd name="connsiteX1610" fmla="*/ 7665898 w 10243893"/>
              <a:gd name="connsiteY1610" fmla="*/ 5289375 h 6867747"/>
              <a:gd name="connsiteX1611" fmla="*/ 7665898 w 10243893"/>
              <a:gd name="connsiteY1611" fmla="*/ 5376444 h 6867747"/>
              <a:gd name="connsiteX1612" fmla="*/ 7748736 w 10243893"/>
              <a:gd name="connsiteY1612" fmla="*/ 5403291 h 6867747"/>
              <a:gd name="connsiteX1613" fmla="*/ 7122317 w 10243893"/>
              <a:gd name="connsiteY1613" fmla="*/ 5218751 h 6867747"/>
              <a:gd name="connsiteX1614" fmla="*/ 7256428 w 10243893"/>
              <a:gd name="connsiteY1614" fmla="*/ 5403291 h 6867747"/>
              <a:gd name="connsiteX1615" fmla="*/ 7339266 w 10243893"/>
              <a:gd name="connsiteY1615" fmla="*/ 5376444 h 6867747"/>
              <a:gd name="connsiteX1616" fmla="*/ 7339266 w 10243893"/>
              <a:gd name="connsiteY1616" fmla="*/ 5289375 h 6867747"/>
              <a:gd name="connsiteX1617" fmla="*/ 7339266 w 10243893"/>
              <a:gd name="connsiteY1617" fmla="*/ 5289254 h 6867747"/>
              <a:gd name="connsiteX1618" fmla="*/ 6268185 w 10243893"/>
              <a:gd name="connsiteY1618" fmla="*/ 5218751 h 6867747"/>
              <a:gd name="connsiteX1619" fmla="*/ 6268064 w 10243893"/>
              <a:gd name="connsiteY1619" fmla="*/ 5218872 h 6867747"/>
              <a:gd name="connsiteX1620" fmla="*/ 6051236 w 10243893"/>
              <a:gd name="connsiteY1620" fmla="*/ 5289375 h 6867747"/>
              <a:gd name="connsiteX1621" fmla="*/ 6051236 w 10243893"/>
              <a:gd name="connsiteY1621" fmla="*/ 5376444 h 6867747"/>
              <a:gd name="connsiteX1622" fmla="*/ 6134073 w 10243893"/>
              <a:gd name="connsiteY1622" fmla="*/ 5403291 h 6867747"/>
              <a:gd name="connsiteX1623" fmla="*/ 5507412 w 10243893"/>
              <a:gd name="connsiteY1623" fmla="*/ 5218751 h 6867747"/>
              <a:gd name="connsiteX1624" fmla="*/ 5641524 w 10243893"/>
              <a:gd name="connsiteY1624" fmla="*/ 5403291 h 6867747"/>
              <a:gd name="connsiteX1625" fmla="*/ 5724361 w 10243893"/>
              <a:gd name="connsiteY1625" fmla="*/ 5376444 h 6867747"/>
              <a:gd name="connsiteX1626" fmla="*/ 5724361 w 10243893"/>
              <a:gd name="connsiteY1626" fmla="*/ 5289375 h 6867747"/>
              <a:gd name="connsiteX1627" fmla="*/ 5724361 w 10243893"/>
              <a:gd name="connsiteY1627" fmla="*/ 5289254 h 6867747"/>
              <a:gd name="connsiteX1628" fmla="*/ 4653160 w 10243893"/>
              <a:gd name="connsiteY1628" fmla="*/ 5218751 h 6867747"/>
              <a:gd name="connsiteX1629" fmla="*/ 4653039 w 10243893"/>
              <a:gd name="connsiteY1629" fmla="*/ 5218872 h 6867747"/>
              <a:gd name="connsiteX1630" fmla="*/ 4436211 w 10243893"/>
              <a:gd name="connsiteY1630" fmla="*/ 5289375 h 6867747"/>
              <a:gd name="connsiteX1631" fmla="*/ 4436211 w 10243893"/>
              <a:gd name="connsiteY1631" fmla="*/ 5376444 h 6867747"/>
              <a:gd name="connsiteX1632" fmla="*/ 4519048 w 10243893"/>
              <a:gd name="connsiteY1632" fmla="*/ 5403291 h 6867747"/>
              <a:gd name="connsiteX1633" fmla="*/ 3892508 w 10243893"/>
              <a:gd name="connsiteY1633" fmla="*/ 5218751 h 6867747"/>
              <a:gd name="connsiteX1634" fmla="*/ 4026619 w 10243893"/>
              <a:gd name="connsiteY1634" fmla="*/ 5403291 h 6867747"/>
              <a:gd name="connsiteX1635" fmla="*/ 4109457 w 10243893"/>
              <a:gd name="connsiteY1635" fmla="*/ 5376444 h 6867747"/>
              <a:gd name="connsiteX1636" fmla="*/ 4109457 w 10243893"/>
              <a:gd name="connsiteY1636" fmla="*/ 5289375 h 6867747"/>
              <a:gd name="connsiteX1637" fmla="*/ 4109457 w 10243893"/>
              <a:gd name="connsiteY1637" fmla="*/ 5289254 h 6867747"/>
              <a:gd name="connsiteX1638" fmla="*/ 3038013 w 10243893"/>
              <a:gd name="connsiteY1638" fmla="*/ 5218509 h 6867747"/>
              <a:gd name="connsiteX1639" fmla="*/ 3037893 w 10243893"/>
              <a:gd name="connsiteY1639" fmla="*/ 5218630 h 6867747"/>
              <a:gd name="connsiteX1640" fmla="*/ 2821064 w 10243893"/>
              <a:gd name="connsiteY1640" fmla="*/ 5289133 h 6867747"/>
              <a:gd name="connsiteX1641" fmla="*/ 2821064 w 10243893"/>
              <a:gd name="connsiteY1641" fmla="*/ 5376203 h 6867747"/>
              <a:gd name="connsiteX1642" fmla="*/ 2903902 w 10243893"/>
              <a:gd name="connsiteY1642" fmla="*/ 5403049 h 6867747"/>
              <a:gd name="connsiteX1643" fmla="*/ 2277482 w 10243893"/>
              <a:gd name="connsiteY1643" fmla="*/ 5218509 h 6867747"/>
              <a:gd name="connsiteX1644" fmla="*/ 2411594 w 10243893"/>
              <a:gd name="connsiteY1644" fmla="*/ 5403049 h 6867747"/>
              <a:gd name="connsiteX1645" fmla="*/ 2494431 w 10243893"/>
              <a:gd name="connsiteY1645" fmla="*/ 5376203 h 6867747"/>
              <a:gd name="connsiteX1646" fmla="*/ 2494431 w 10243893"/>
              <a:gd name="connsiteY1646" fmla="*/ 5289133 h 6867747"/>
              <a:gd name="connsiteX1647" fmla="*/ 2494431 w 10243893"/>
              <a:gd name="connsiteY1647" fmla="*/ 5289012 h 6867747"/>
              <a:gd name="connsiteX1648" fmla="*/ 662578 w 10243893"/>
              <a:gd name="connsiteY1648" fmla="*/ 5218509 h 6867747"/>
              <a:gd name="connsiteX1649" fmla="*/ 796689 w 10243893"/>
              <a:gd name="connsiteY1649" fmla="*/ 5403049 h 6867747"/>
              <a:gd name="connsiteX1650" fmla="*/ 879527 w 10243893"/>
              <a:gd name="connsiteY1650" fmla="*/ 5376203 h 6867747"/>
              <a:gd name="connsiteX1651" fmla="*/ 879527 w 10243893"/>
              <a:gd name="connsiteY1651" fmla="*/ 5289133 h 6867747"/>
              <a:gd name="connsiteX1652" fmla="*/ 879527 w 10243893"/>
              <a:gd name="connsiteY1652" fmla="*/ 5289012 h 6867747"/>
              <a:gd name="connsiteX1653" fmla="*/ 8562597 w 10243893"/>
              <a:gd name="connsiteY1653" fmla="*/ 5162519 h 6867747"/>
              <a:gd name="connsiteX1654" fmla="*/ 8472867 w 10243893"/>
              <a:gd name="connsiteY1654" fmla="*/ 5286109 h 6867747"/>
              <a:gd name="connsiteX1655" fmla="*/ 8472867 w 10243893"/>
              <a:gd name="connsiteY1655" fmla="*/ 5438724 h 6867747"/>
              <a:gd name="connsiteX1656" fmla="*/ 8618105 w 10243893"/>
              <a:gd name="connsiteY1656" fmla="*/ 5485887 h 6867747"/>
              <a:gd name="connsiteX1657" fmla="*/ 8852951 w 10243893"/>
              <a:gd name="connsiteY1657" fmla="*/ 5409580 h 6867747"/>
              <a:gd name="connsiteX1658" fmla="*/ 8707835 w 10243893"/>
              <a:gd name="connsiteY1658" fmla="*/ 5209682 h 6867747"/>
              <a:gd name="connsiteX1659" fmla="*/ 6947693 w 10243893"/>
              <a:gd name="connsiteY1659" fmla="*/ 5162519 h 6867747"/>
              <a:gd name="connsiteX1660" fmla="*/ 6857962 w 10243893"/>
              <a:gd name="connsiteY1660" fmla="*/ 5286109 h 6867747"/>
              <a:gd name="connsiteX1661" fmla="*/ 6857962 w 10243893"/>
              <a:gd name="connsiteY1661" fmla="*/ 5438724 h 6867747"/>
              <a:gd name="connsiteX1662" fmla="*/ 7003200 w 10243893"/>
              <a:gd name="connsiteY1662" fmla="*/ 5485887 h 6867747"/>
              <a:gd name="connsiteX1663" fmla="*/ 7238047 w 10243893"/>
              <a:gd name="connsiteY1663" fmla="*/ 5409580 h 6867747"/>
              <a:gd name="connsiteX1664" fmla="*/ 7092931 w 10243893"/>
              <a:gd name="connsiteY1664" fmla="*/ 5209682 h 6867747"/>
              <a:gd name="connsiteX1665" fmla="*/ 5332668 w 10243893"/>
              <a:gd name="connsiteY1665" fmla="*/ 5162519 h 6867747"/>
              <a:gd name="connsiteX1666" fmla="*/ 5242937 w 10243893"/>
              <a:gd name="connsiteY1666" fmla="*/ 5286109 h 6867747"/>
              <a:gd name="connsiteX1667" fmla="*/ 5242937 w 10243893"/>
              <a:gd name="connsiteY1667" fmla="*/ 5438724 h 6867747"/>
              <a:gd name="connsiteX1668" fmla="*/ 5388175 w 10243893"/>
              <a:gd name="connsiteY1668" fmla="*/ 5485887 h 6867747"/>
              <a:gd name="connsiteX1669" fmla="*/ 5623142 w 10243893"/>
              <a:gd name="connsiteY1669" fmla="*/ 5409580 h 6867747"/>
              <a:gd name="connsiteX1670" fmla="*/ 5478026 w 10243893"/>
              <a:gd name="connsiteY1670" fmla="*/ 5209682 h 6867747"/>
              <a:gd name="connsiteX1671" fmla="*/ 5332789 w 10243893"/>
              <a:gd name="connsiteY1671" fmla="*/ 5162519 h 6867747"/>
              <a:gd name="connsiteX1672" fmla="*/ 3717884 w 10243893"/>
              <a:gd name="connsiteY1672" fmla="*/ 5162519 h 6867747"/>
              <a:gd name="connsiteX1673" fmla="*/ 3628154 w 10243893"/>
              <a:gd name="connsiteY1673" fmla="*/ 5286109 h 6867747"/>
              <a:gd name="connsiteX1674" fmla="*/ 3628154 w 10243893"/>
              <a:gd name="connsiteY1674" fmla="*/ 5438724 h 6867747"/>
              <a:gd name="connsiteX1675" fmla="*/ 3773391 w 10243893"/>
              <a:gd name="connsiteY1675" fmla="*/ 5485887 h 6867747"/>
              <a:gd name="connsiteX1676" fmla="*/ 4008238 w 10243893"/>
              <a:gd name="connsiteY1676" fmla="*/ 5409580 h 6867747"/>
              <a:gd name="connsiteX1677" fmla="*/ 3863122 w 10243893"/>
              <a:gd name="connsiteY1677" fmla="*/ 5209682 h 6867747"/>
              <a:gd name="connsiteX1678" fmla="*/ 2102859 w 10243893"/>
              <a:gd name="connsiteY1678" fmla="*/ 5162277 h 6867747"/>
              <a:gd name="connsiteX1679" fmla="*/ 2013128 w 10243893"/>
              <a:gd name="connsiteY1679" fmla="*/ 5285868 h 6867747"/>
              <a:gd name="connsiteX1680" fmla="*/ 2013128 w 10243893"/>
              <a:gd name="connsiteY1680" fmla="*/ 5438482 h 6867747"/>
              <a:gd name="connsiteX1681" fmla="*/ 2158366 w 10243893"/>
              <a:gd name="connsiteY1681" fmla="*/ 5485645 h 6867747"/>
              <a:gd name="connsiteX1682" fmla="*/ 2393212 w 10243893"/>
              <a:gd name="connsiteY1682" fmla="*/ 5409338 h 6867747"/>
              <a:gd name="connsiteX1683" fmla="*/ 2248096 w 10243893"/>
              <a:gd name="connsiteY1683" fmla="*/ 5209440 h 6867747"/>
              <a:gd name="connsiteX1684" fmla="*/ 487833 w 10243893"/>
              <a:gd name="connsiteY1684" fmla="*/ 5162277 h 6867747"/>
              <a:gd name="connsiteX1685" fmla="*/ 398103 w 10243893"/>
              <a:gd name="connsiteY1685" fmla="*/ 5285868 h 6867747"/>
              <a:gd name="connsiteX1686" fmla="*/ 398103 w 10243893"/>
              <a:gd name="connsiteY1686" fmla="*/ 5438482 h 6867747"/>
              <a:gd name="connsiteX1687" fmla="*/ 543340 w 10243893"/>
              <a:gd name="connsiteY1687" fmla="*/ 5485645 h 6867747"/>
              <a:gd name="connsiteX1688" fmla="*/ 778308 w 10243893"/>
              <a:gd name="connsiteY1688" fmla="*/ 5409338 h 6867747"/>
              <a:gd name="connsiteX1689" fmla="*/ 633192 w 10243893"/>
              <a:gd name="connsiteY1689" fmla="*/ 5209440 h 6867747"/>
              <a:gd name="connsiteX1690" fmla="*/ 487954 w 10243893"/>
              <a:gd name="connsiteY1690" fmla="*/ 5162277 h 6867747"/>
              <a:gd name="connsiteX1691" fmla="*/ 3212274 w 10243893"/>
              <a:gd name="connsiteY1691" fmla="*/ 5162156 h 6867747"/>
              <a:gd name="connsiteX1692" fmla="*/ 3067037 w 10243893"/>
              <a:gd name="connsiteY1692" fmla="*/ 5209319 h 6867747"/>
              <a:gd name="connsiteX1693" fmla="*/ 3067037 w 10243893"/>
              <a:gd name="connsiteY1693" fmla="*/ 5209198 h 6867747"/>
              <a:gd name="connsiteX1694" fmla="*/ 2921799 w 10243893"/>
              <a:gd name="connsiteY1694" fmla="*/ 5409096 h 6867747"/>
              <a:gd name="connsiteX1695" fmla="*/ 3156767 w 10243893"/>
              <a:gd name="connsiteY1695" fmla="*/ 5485403 h 6867747"/>
              <a:gd name="connsiteX1696" fmla="*/ 3302004 w 10243893"/>
              <a:gd name="connsiteY1696" fmla="*/ 5438240 h 6867747"/>
              <a:gd name="connsiteX1697" fmla="*/ 3302004 w 10243893"/>
              <a:gd name="connsiteY1697" fmla="*/ 5285626 h 6867747"/>
              <a:gd name="connsiteX1698" fmla="*/ 1597370 w 10243893"/>
              <a:gd name="connsiteY1698" fmla="*/ 5162156 h 6867747"/>
              <a:gd name="connsiteX1699" fmla="*/ 1452132 w 10243893"/>
              <a:gd name="connsiteY1699" fmla="*/ 5209319 h 6867747"/>
              <a:gd name="connsiteX1700" fmla="*/ 1452132 w 10243893"/>
              <a:gd name="connsiteY1700" fmla="*/ 5209198 h 6867747"/>
              <a:gd name="connsiteX1701" fmla="*/ 1306895 w 10243893"/>
              <a:gd name="connsiteY1701" fmla="*/ 5409096 h 6867747"/>
              <a:gd name="connsiteX1702" fmla="*/ 1541863 w 10243893"/>
              <a:gd name="connsiteY1702" fmla="*/ 5485403 h 6867747"/>
              <a:gd name="connsiteX1703" fmla="*/ 1687100 w 10243893"/>
              <a:gd name="connsiteY1703" fmla="*/ 5438240 h 6867747"/>
              <a:gd name="connsiteX1704" fmla="*/ 1687100 w 10243893"/>
              <a:gd name="connsiteY1704" fmla="*/ 5285626 h 6867747"/>
              <a:gd name="connsiteX1705" fmla="*/ 9672617 w 10243893"/>
              <a:gd name="connsiteY1705" fmla="*/ 5162035 h 6867747"/>
              <a:gd name="connsiteX1706" fmla="*/ 9527380 w 10243893"/>
              <a:gd name="connsiteY1706" fmla="*/ 5209198 h 6867747"/>
              <a:gd name="connsiteX1707" fmla="*/ 9527380 w 10243893"/>
              <a:gd name="connsiteY1707" fmla="*/ 5209077 h 6867747"/>
              <a:gd name="connsiteX1708" fmla="*/ 9382143 w 10243893"/>
              <a:gd name="connsiteY1708" fmla="*/ 5408975 h 6867747"/>
              <a:gd name="connsiteX1709" fmla="*/ 9617110 w 10243893"/>
              <a:gd name="connsiteY1709" fmla="*/ 5485282 h 6867747"/>
              <a:gd name="connsiteX1710" fmla="*/ 9762348 w 10243893"/>
              <a:gd name="connsiteY1710" fmla="*/ 5438119 h 6867747"/>
              <a:gd name="connsiteX1711" fmla="*/ 9762348 w 10243893"/>
              <a:gd name="connsiteY1711" fmla="*/ 5285505 h 6867747"/>
              <a:gd name="connsiteX1712" fmla="*/ 8057713 w 10243893"/>
              <a:gd name="connsiteY1712" fmla="*/ 5162035 h 6867747"/>
              <a:gd name="connsiteX1713" fmla="*/ 7912475 w 10243893"/>
              <a:gd name="connsiteY1713" fmla="*/ 5209198 h 6867747"/>
              <a:gd name="connsiteX1714" fmla="*/ 7912475 w 10243893"/>
              <a:gd name="connsiteY1714" fmla="*/ 5209077 h 6867747"/>
              <a:gd name="connsiteX1715" fmla="*/ 7767238 w 10243893"/>
              <a:gd name="connsiteY1715" fmla="*/ 5408975 h 6867747"/>
              <a:gd name="connsiteX1716" fmla="*/ 8002206 w 10243893"/>
              <a:gd name="connsiteY1716" fmla="*/ 5485282 h 6867747"/>
              <a:gd name="connsiteX1717" fmla="*/ 8147443 w 10243893"/>
              <a:gd name="connsiteY1717" fmla="*/ 5438119 h 6867747"/>
              <a:gd name="connsiteX1718" fmla="*/ 8147443 w 10243893"/>
              <a:gd name="connsiteY1718" fmla="*/ 5285505 h 6867747"/>
              <a:gd name="connsiteX1719" fmla="*/ 6443050 w 10243893"/>
              <a:gd name="connsiteY1719" fmla="*/ 5162035 h 6867747"/>
              <a:gd name="connsiteX1720" fmla="*/ 6297813 w 10243893"/>
              <a:gd name="connsiteY1720" fmla="*/ 5209198 h 6867747"/>
              <a:gd name="connsiteX1721" fmla="*/ 6297813 w 10243893"/>
              <a:gd name="connsiteY1721" fmla="*/ 5209077 h 6867747"/>
              <a:gd name="connsiteX1722" fmla="*/ 6152576 w 10243893"/>
              <a:gd name="connsiteY1722" fmla="*/ 5408975 h 6867747"/>
              <a:gd name="connsiteX1723" fmla="*/ 6387544 w 10243893"/>
              <a:gd name="connsiteY1723" fmla="*/ 5485282 h 6867747"/>
              <a:gd name="connsiteX1724" fmla="*/ 6532781 w 10243893"/>
              <a:gd name="connsiteY1724" fmla="*/ 5438119 h 6867747"/>
              <a:gd name="connsiteX1725" fmla="*/ 6532781 w 10243893"/>
              <a:gd name="connsiteY1725" fmla="*/ 5285505 h 6867747"/>
              <a:gd name="connsiteX1726" fmla="*/ 4827904 w 10243893"/>
              <a:gd name="connsiteY1726" fmla="*/ 5162035 h 6867747"/>
              <a:gd name="connsiteX1727" fmla="*/ 4682667 w 10243893"/>
              <a:gd name="connsiteY1727" fmla="*/ 5209198 h 6867747"/>
              <a:gd name="connsiteX1728" fmla="*/ 4682667 w 10243893"/>
              <a:gd name="connsiteY1728" fmla="*/ 5209077 h 6867747"/>
              <a:gd name="connsiteX1729" fmla="*/ 4537429 w 10243893"/>
              <a:gd name="connsiteY1729" fmla="*/ 5408975 h 6867747"/>
              <a:gd name="connsiteX1730" fmla="*/ 4772397 w 10243893"/>
              <a:gd name="connsiteY1730" fmla="*/ 5485282 h 6867747"/>
              <a:gd name="connsiteX1731" fmla="*/ 4917634 w 10243893"/>
              <a:gd name="connsiteY1731" fmla="*/ 5438119 h 6867747"/>
              <a:gd name="connsiteX1732" fmla="*/ 4917634 w 10243893"/>
              <a:gd name="connsiteY1732" fmla="*/ 5285505 h 6867747"/>
              <a:gd name="connsiteX1733" fmla="*/ 9925966 w 10243893"/>
              <a:gd name="connsiteY1733" fmla="*/ 5080528 h 6867747"/>
              <a:gd name="connsiteX1734" fmla="*/ 9925966 w 10243893"/>
              <a:gd name="connsiteY1734" fmla="*/ 5080649 h 6867747"/>
              <a:gd name="connsiteX1735" fmla="*/ 9780729 w 10243893"/>
              <a:gd name="connsiteY1735" fmla="*/ 5127812 h 6867747"/>
              <a:gd name="connsiteX1736" fmla="*/ 9780729 w 10243893"/>
              <a:gd name="connsiteY1736" fmla="*/ 5280426 h 6867747"/>
              <a:gd name="connsiteX1737" fmla="*/ 9925966 w 10243893"/>
              <a:gd name="connsiteY1737" fmla="*/ 5480082 h 6867747"/>
              <a:gd name="connsiteX1738" fmla="*/ 10071204 w 10243893"/>
              <a:gd name="connsiteY1738" fmla="*/ 5280426 h 6867747"/>
              <a:gd name="connsiteX1739" fmla="*/ 10071204 w 10243893"/>
              <a:gd name="connsiteY1739" fmla="*/ 5280305 h 6867747"/>
              <a:gd name="connsiteX1740" fmla="*/ 10071204 w 10243893"/>
              <a:gd name="connsiteY1740" fmla="*/ 5127812 h 6867747"/>
              <a:gd name="connsiteX1741" fmla="*/ 8310578 w 10243893"/>
              <a:gd name="connsiteY1741" fmla="*/ 5080528 h 6867747"/>
              <a:gd name="connsiteX1742" fmla="*/ 8310578 w 10243893"/>
              <a:gd name="connsiteY1742" fmla="*/ 5080649 h 6867747"/>
              <a:gd name="connsiteX1743" fmla="*/ 8165341 w 10243893"/>
              <a:gd name="connsiteY1743" fmla="*/ 5127812 h 6867747"/>
              <a:gd name="connsiteX1744" fmla="*/ 8165341 w 10243893"/>
              <a:gd name="connsiteY1744" fmla="*/ 5280426 h 6867747"/>
              <a:gd name="connsiteX1745" fmla="*/ 8310578 w 10243893"/>
              <a:gd name="connsiteY1745" fmla="*/ 5480082 h 6867747"/>
              <a:gd name="connsiteX1746" fmla="*/ 8455815 w 10243893"/>
              <a:gd name="connsiteY1746" fmla="*/ 5280426 h 6867747"/>
              <a:gd name="connsiteX1747" fmla="*/ 8455815 w 10243893"/>
              <a:gd name="connsiteY1747" fmla="*/ 5280305 h 6867747"/>
              <a:gd name="connsiteX1748" fmla="*/ 8455815 w 10243893"/>
              <a:gd name="connsiteY1748" fmla="*/ 5127812 h 6867747"/>
              <a:gd name="connsiteX1749" fmla="*/ 6695916 w 10243893"/>
              <a:gd name="connsiteY1749" fmla="*/ 5080528 h 6867747"/>
              <a:gd name="connsiteX1750" fmla="*/ 6695916 w 10243893"/>
              <a:gd name="connsiteY1750" fmla="*/ 5080649 h 6867747"/>
              <a:gd name="connsiteX1751" fmla="*/ 6550679 w 10243893"/>
              <a:gd name="connsiteY1751" fmla="*/ 5127812 h 6867747"/>
              <a:gd name="connsiteX1752" fmla="*/ 6550679 w 10243893"/>
              <a:gd name="connsiteY1752" fmla="*/ 5280426 h 6867747"/>
              <a:gd name="connsiteX1753" fmla="*/ 6695916 w 10243893"/>
              <a:gd name="connsiteY1753" fmla="*/ 5480082 h 6867747"/>
              <a:gd name="connsiteX1754" fmla="*/ 6841154 w 10243893"/>
              <a:gd name="connsiteY1754" fmla="*/ 5280426 h 6867747"/>
              <a:gd name="connsiteX1755" fmla="*/ 6841154 w 10243893"/>
              <a:gd name="connsiteY1755" fmla="*/ 5280305 h 6867747"/>
              <a:gd name="connsiteX1756" fmla="*/ 6841154 w 10243893"/>
              <a:gd name="connsiteY1756" fmla="*/ 5127812 h 6867747"/>
              <a:gd name="connsiteX1757" fmla="*/ 5079560 w 10243893"/>
              <a:gd name="connsiteY1757" fmla="*/ 5080407 h 6867747"/>
              <a:gd name="connsiteX1758" fmla="*/ 5079560 w 10243893"/>
              <a:gd name="connsiteY1758" fmla="*/ 5080528 h 6867747"/>
              <a:gd name="connsiteX1759" fmla="*/ 4934323 w 10243893"/>
              <a:gd name="connsiteY1759" fmla="*/ 5127691 h 6867747"/>
              <a:gd name="connsiteX1760" fmla="*/ 4934323 w 10243893"/>
              <a:gd name="connsiteY1760" fmla="*/ 5280305 h 6867747"/>
              <a:gd name="connsiteX1761" fmla="*/ 5079560 w 10243893"/>
              <a:gd name="connsiteY1761" fmla="*/ 5479961 h 6867747"/>
              <a:gd name="connsiteX1762" fmla="*/ 5224798 w 10243893"/>
              <a:gd name="connsiteY1762" fmla="*/ 5280305 h 6867747"/>
              <a:gd name="connsiteX1763" fmla="*/ 5224798 w 10243893"/>
              <a:gd name="connsiteY1763" fmla="*/ 5280184 h 6867747"/>
              <a:gd name="connsiteX1764" fmla="*/ 5224798 w 10243893"/>
              <a:gd name="connsiteY1764" fmla="*/ 5127691 h 6867747"/>
              <a:gd name="connsiteX1765" fmla="*/ 3464656 w 10243893"/>
              <a:gd name="connsiteY1765" fmla="*/ 5080407 h 6867747"/>
              <a:gd name="connsiteX1766" fmla="*/ 3464656 w 10243893"/>
              <a:gd name="connsiteY1766" fmla="*/ 5080528 h 6867747"/>
              <a:gd name="connsiteX1767" fmla="*/ 3319418 w 10243893"/>
              <a:gd name="connsiteY1767" fmla="*/ 5127691 h 6867747"/>
              <a:gd name="connsiteX1768" fmla="*/ 3319418 w 10243893"/>
              <a:gd name="connsiteY1768" fmla="*/ 5280305 h 6867747"/>
              <a:gd name="connsiteX1769" fmla="*/ 3464656 w 10243893"/>
              <a:gd name="connsiteY1769" fmla="*/ 5479961 h 6867747"/>
              <a:gd name="connsiteX1770" fmla="*/ 3609893 w 10243893"/>
              <a:gd name="connsiteY1770" fmla="*/ 5280305 h 6867747"/>
              <a:gd name="connsiteX1771" fmla="*/ 3609893 w 10243893"/>
              <a:gd name="connsiteY1771" fmla="*/ 5280184 h 6867747"/>
              <a:gd name="connsiteX1772" fmla="*/ 3609893 w 10243893"/>
              <a:gd name="connsiteY1772" fmla="*/ 5127691 h 6867747"/>
              <a:gd name="connsiteX1773" fmla="*/ 1849751 w 10243893"/>
              <a:gd name="connsiteY1773" fmla="*/ 5080407 h 6867747"/>
              <a:gd name="connsiteX1774" fmla="*/ 1849751 w 10243893"/>
              <a:gd name="connsiteY1774" fmla="*/ 5080528 h 6867747"/>
              <a:gd name="connsiteX1775" fmla="*/ 1704514 w 10243893"/>
              <a:gd name="connsiteY1775" fmla="*/ 5127691 h 6867747"/>
              <a:gd name="connsiteX1776" fmla="*/ 1704514 w 10243893"/>
              <a:gd name="connsiteY1776" fmla="*/ 5280305 h 6867747"/>
              <a:gd name="connsiteX1777" fmla="*/ 1849751 w 10243893"/>
              <a:gd name="connsiteY1777" fmla="*/ 5479961 h 6867747"/>
              <a:gd name="connsiteX1778" fmla="*/ 1994989 w 10243893"/>
              <a:gd name="connsiteY1778" fmla="*/ 5280305 h 6867747"/>
              <a:gd name="connsiteX1779" fmla="*/ 1994989 w 10243893"/>
              <a:gd name="connsiteY1779" fmla="*/ 5280184 h 6867747"/>
              <a:gd name="connsiteX1780" fmla="*/ 1994989 w 10243893"/>
              <a:gd name="connsiteY1780" fmla="*/ 5127691 h 6867747"/>
              <a:gd name="connsiteX1781" fmla="*/ 234847 w 10243893"/>
              <a:gd name="connsiteY1781" fmla="*/ 5080407 h 6867747"/>
              <a:gd name="connsiteX1782" fmla="*/ 234847 w 10243893"/>
              <a:gd name="connsiteY1782" fmla="*/ 5080528 h 6867747"/>
              <a:gd name="connsiteX1783" fmla="*/ 89609 w 10243893"/>
              <a:gd name="connsiteY1783" fmla="*/ 5127691 h 6867747"/>
              <a:gd name="connsiteX1784" fmla="*/ 89609 w 10243893"/>
              <a:gd name="connsiteY1784" fmla="*/ 5280305 h 6867747"/>
              <a:gd name="connsiteX1785" fmla="*/ 234847 w 10243893"/>
              <a:gd name="connsiteY1785" fmla="*/ 5479961 h 6867747"/>
              <a:gd name="connsiteX1786" fmla="*/ 380084 w 10243893"/>
              <a:gd name="connsiteY1786" fmla="*/ 5280305 h 6867747"/>
              <a:gd name="connsiteX1787" fmla="*/ 380084 w 10243893"/>
              <a:gd name="connsiteY1787" fmla="*/ 5280184 h 6867747"/>
              <a:gd name="connsiteX1788" fmla="*/ 380084 w 10243893"/>
              <a:gd name="connsiteY1788" fmla="*/ 5127691 h 6867747"/>
              <a:gd name="connsiteX1789" fmla="*/ 9263026 w 10243893"/>
              <a:gd name="connsiteY1789" fmla="*/ 5048240 h 6867747"/>
              <a:gd name="connsiteX1790" fmla="*/ 9263026 w 10243893"/>
              <a:gd name="connsiteY1790" fmla="*/ 5048407 h 6867747"/>
              <a:gd name="connsiteX1791" fmla="*/ 9129035 w 10243893"/>
              <a:gd name="connsiteY1791" fmla="*/ 5232779 h 6867747"/>
              <a:gd name="connsiteX1792" fmla="*/ 9180189 w 10243893"/>
              <a:gd name="connsiteY1792" fmla="*/ 5303282 h 6867747"/>
              <a:gd name="connsiteX1793" fmla="*/ 9263026 w 10243893"/>
              <a:gd name="connsiteY1793" fmla="*/ 5276314 h 6867747"/>
              <a:gd name="connsiteX1794" fmla="*/ 9263026 w 10243893"/>
              <a:gd name="connsiteY1794" fmla="*/ 5048407 h 6867747"/>
              <a:gd name="connsiteX1795" fmla="*/ 9263147 w 10243893"/>
              <a:gd name="connsiteY1795" fmla="*/ 5048240 h 6867747"/>
              <a:gd name="connsiteX1796" fmla="*/ 7647880 w 10243893"/>
              <a:gd name="connsiteY1796" fmla="*/ 5048240 h 6867747"/>
              <a:gd name="connsiteX1797" fmla="*/ 7647880 w 10243893"/>
              <a:gd name="connsiteY1797" fmla="*/ 5048407 h 6867747"/>
              <a:gd name="connsiteX1798" fmla="*/ 7513889 w 10243893"/>
              <a:gd name="connsiteY1798" fmla="*/ 5232779 h 6867747"/>
              <a:gd name="connsiteX1799" fmla="*/ 7565043 w 10243893"/>
              <a:gd name="connsiteY1799" fmla="*/ 5303282 h 6867747"/>
              <a:gd name="connsiteX1800" fmla="*/ 7647880 w 10243893"/>
              <a:gd name="connsiteY1800" fmla="*/ 5276314 h 6867747"/>
              <a:gd name="connsiteX1801" fmla="*/ 7647880 w 10243893"/>
              <a:gd name="connsiteY1801" fmla="*/ 5048407 h 6867747"/>
              <a:gd name="connsiteX1802" fmla="*/ 7648001 w 10243893"/>
              <a:gd name="connsiteY1802" fmla="*/ 5048240 h 6867747"/>
              <a:gd name="connsiteX1803" fmla="*/ 6033217 w 10243893"/>
              <a:gd name="connsiteY1803" fmla="*/ 5048240 h 6867747"/>
              <a:gd name="connsiteX1804" fmla="*/ 6033217 w 10243893"/>
              <a:gd name="connsiteY1804" fmla="*/ 5048407 h 6867747"/>
              <a:gd name="connsiteX1805" fmla="*/ 5899227 w 10243893"/>
              <a:gd name="connsiteY1805" fmla="*/ 5232779 h 6867747"/>
              <a:gd name="connsiteX1806" fmla="*/ 5950380 w 10243893"/>
              <a:gd name="connsiteY1806" fmla="*/ 5303282 h 6867747"/>
              <a:gd name="connsiteX1807" fmla="*/ 6033217 w 10243893"/>
              <a:gd name="connsiteY1807" fmla="*/ 5276314 h 6867747"/>
              <a:gd name="connsiteX1808" fmla="*/ 6033217 w 10243893"/>
              <a:gd name="connsiteY1808" fmla="*/ 5048407 h 6867747"/>
              <a:gd name="connsiteX1809" fmla="*/ 6033338 w 10243893"/>
              <a:gd name="connsiteY1809" fmla="*/ 5048240 h 6867747"/>
              <a:gd name="connsiteX1810" fmla="*/ 4418313 w 10243893"/>
              <a:gd name="connsiteY1810" fmla="*/ 5048240 h 6867747"/>
              <a:gd name="connsiteX1811" fmla="*/ 4418313 w 10243893"/>
              <a:gd name="connsiteY1811" fmla="*/ 5048407 h 6867747"/>
              <a:gd name="connsiteX1812" fmla="*/ 4284322 w 10243893"/>
              <a:gd name="connsiteY1812" fmla="*/ 5232779 h 6867747"/>
              <a:gd name="connsiteX1813" fmla="*/ 4335476 w 10243893"/>
              <a:gd name="connsiteY1813" fmla="*/ 5303282 h 6867747"/>
              <a:gd name="connsiteX1814" fmla="*/ 4418313 w 10243893"/>
              <a:gd name="connsiteY1814" fmla="*/ 5276314 h 6867747"/>
              <a:gd name="connsiteX1815" fmla="*/ 4418313 w 10243893"/>
              <a:gd name="connsiteY1815" fmla="*/ 5048407 h 6867747"/>
              <a:gd name="connsiteX1816" fmla="*/ 4418434 w 10243893"/>
              <a:gd name="connsiteY1816" fmla="*/ 5048240 h 6867747"/>
              <a:gd name="connsiteX1817" fmla="*/ 1187657 w 10243893"/>
              <a:gd name="connsiteY1817" fmla="*/ 5048240 h 6867747"/>
              <a:gd name="connsiteX1818" fmla="*/ 1187657 w 10243893"/>
              <a:gd name="connsiteY1818" fmla="*/ 5048407 h 6867747"/>
              <a:gd name="connsiteX1819" fmla="*/ 1053667 w 10243893"/>
              <a:gd name="connsiteY1819" fmla="*/ 5232779 h 6867747"/>
              <a:gd name="connsiteX1820" fmla="*/ 1104820 w 10243893"/>
              <a:gd name="connsiteY1820" fmla="*/ 5303282 h 6867747"/>
              <a:gd name="connsiteX1821" fmla="*/ 1187657 w 10243893"/>
              <a:gd name="connsiteY1821" fmla="*/ 5276314 h 6867747"/>
              <a:gd name="connsiteX1822" fmla="*/ 1187657 w 10243893"/>
              <a:gd name="connsiteY1822" fmla="*/ 5048407 h 6867747"/>
              <a:gd name="connsiteX1823" fmla="*/ 1187778 w 10243893"/>
              <a:gd name="connsiteY1823" fmla="*/ 5048240 h 6867747"/>
              <a:gd name="connsiteX1824" fmla="*/ 8972430 w 10243893"/>
              <a:gd name="connsiteY1824" fmla="*/ 5047998 h 6867747"/>
              <a:gd name="connsiteX1825" fmla="*/ 8972430 w 10243893"/>
              <a:gd name="connsiteY1825" fmla="*/ 5276072 h 6867747"/>
              <a:gd name="connsiteX1826" fmla="*/ 9055267 w 10243893"/>
              <a:gd name="connsiteY1826" fmla="*/ 5303040 h 6867747"/>
              <a:gd name="connsiteX1827" fmla="*/ 9106421 w 10243893"/>
              <a:gd name="connsiteY1827" fmla="*/ 5232537 h 6867747"/>
              <a:gd name="connsiteX1828" fmla="*/ 9106542 w 10243893"/>
              <a:gd name="connsiteY1828" fmla="*/ 5232537 h 6867747"/>
              <a:gd name="connsiteX1829" fmla="*/ 7357526 w 10243893"/>
              <a:gd name="connsiteY1829" fmla="*/ 5047998 h 6867747"/>
              <a:gd name="connsiteX1830" fmla="*/ 7357526 w 10243893"/>
              <a:gd name="connsiteY1830" fmla="*/ 5276072 h 6867747"/>
              <a:gd name="connsiteX1831" fmla="*/ 7440364 w 10243893"/>
              <a:gd name="connsiteY1831" fmla="*/ 5303040 h 6867747"/>
              <a:gd name="connsiteX1832" fmla="*/ 7491517 w 10243893"/>
              <a:gd name="connsiteY1832" fmla="*/ 5232537 h 6867747"/>
              <a:gd name="connsiteX1833" fmla="*/ 7491638 w 10243893"/>
              <a:gd name="connsiteY1833" fmla="*/ 5232537 h 6867747"/>
              <a:gd name="connsiteX1834" fmla="*/ 5742622 w 10243893"/>
              <a:gd name="connsiteY1834" fmla="*/ 5047998 h 6867747"/>
              <a:gd name="connsiteX1835" fmla="*/ 5742622 w 10243893"/>
              <a:gd name="connsiteY1835" fmla="*/ 5276072 h 6867747"/>
              <a:gd name="connsiteX1836" fmla="*/ 5825459 w 10243893"/>
              <a:gd name="connsiteY1836" fmla="*/ 5303040 h 6867747"/>
              <a:gd name="connsiteX1837" fmla="*/ 5876613 w 10243893"/>
              <a:gd name="connsiteY1837" fmla="*/ 5232537 h 6867747"/>
              <a:gd name="connsiteX1838" fmla="*/ 5876733 w 10243893"/>
              <a:gd name="connsiteY1838" fmla="*/ 5232537 h 6867747"/>
              <a:gd name="connsiteX1839" fmla="*/ 4127717 w 10243893"/>
              <a:gd name="connsiteY1839" fmla="*/ 5047998 h 6867747"/>
              <a:gd name="connsiteX1840" fmla="*/ 4127717 w 10243893"/>
              <a:gd name="connsiteY1840" fmla="*/ 5276072 h 6867747"/>
              <a:gd name="connsiteX1841" fmla="*/ 4210554 w 10243893"/>
              <a:gd name="connsiteY1841" fmla="*/ 5303040 h 6867747"/>
              <a:gd name="connsiteX1842" fmla="*/ 4261708 w 10243893"/>
              <a:gd name="connsiteY1842" fmla="*/ 5232537 h 6867747"/>
              <a:gd name="connsiteX1843" fmla="*/ 4261829 w 10243893"/>
              <a:gd name="connsiteY1843" fmla="*/ 5232537 h 6867747"/>
              <a:gd name="connsiteX1844" fmla="*/ 2803046 w 10243893"/>
              <a:gd name="connsiteY1844" fmla="*/ 5047998 h 6867747"/>
              <a:gd name="connsiteX1845" fmla="*/ 2803046 w 10243893"/>
              <a:gd name="connsiteY1845" fmla="*/ 5048165 h 6867747"/>
              <a:gd name="connsiteX1846" fmla="*/ 2669055 w 10243893"/>
              <a:gd name="connsiteY1846" fmla="*/ 5232537 h 6867747"/>
              <a:gd name="connsiteX1847" fmla="*/ 2720208 w 10243893"/>
              <a:gd name="connsiteY1847" fmla="*/ 5303040 h 6867747"/>
              <a:gd name="connsiteX1848" fmla="*/ 2803046 w 10243893"/>
              <a:gd name="connsiteY1848" fmla="*/ 5276072 h 6867747"/>
              <a:gd name="connsiteX1849" fmla="*/ 2803046 w 10243893"/>
              <a:gd name="connsiteY1849" fmla="*/ 5048165 h 6867747"/>
              <a:gd name="connsiteX1850" fmla="*/ 2803167 w 10243893"/>
              <a:gd name="connsiteY1850" fmla="*/ 5047998 h 6867747"/>
              <a:gd name="connsiteX1851" fmla="*/ 897303 w 10243893"/>
              <a:gd name="connsiteY1851" fmla="*/ 5047998 h 6867747"/>
              <a:gd name="connsiteX1852" fmla="*/ 897303 w 10243893"/>
              <a:gd name="connsiteY1852" fmla="*/ 5276072 h 6867747"/>
              <a:gd name="connsiteX1853" fmla="*/ 980141 w 10243893"/>
              <a:gd name="connsiteY1853" fmla="*/ 5303040 h 6867747"/>
              <a:gd name="connsiteX1854" fmla="*/ 1031294 w 10243893"/>
              <a:gd name="connsiteY1854" fmla="*/ 5232537 h 6867747"/>
              <a:gd name="connsiteX1855" fmla="*/ 1031415 w 10243893"/>
              <a:gd name="connsiteY1855" fmla="*/ 5232537 h 6867747"/>
              <a:gd name="connsiteX1856" fmla="*/ 2512692 w 10243893"/>
              <a:gd name="connsiteY1856" fmla="*/ 5047756 h 6867747"/>
              <a:gd name="connsiteX1857" fmla="*/ 2512692 w 10243893"/>
              <a:gd name="connsiteY1857" fmla="*/ 5275831 h 6867747"/>
              <a:gd name="connsiteX1858" fmla="*/ 2595529 w 10243893"/>
              <a:gd name="connsiteY1858" fmla="*/ 5302798 h 6867747"/>
              <a:gd name="connsiteX1859" fmla="*/ 2646683 w 10243893"/>
              <a:gd name="connsiteY1859" fmla="*/ 5232296 h 6867747"/>
              <a:gd name="connsiteX1860" fmla="*/ 2646804 w 10243893"/>
              <a:gd name="connsiteY1860" fmla="*/ 5232296 h 6867747"/>
              <a:gd name="connsiteX1861" fmla="*/ 10242441 w 10243893"/>
              <a:gd name="connsiteY1861" fmla="*/ 5042072 h 6867747"/>
              <a:gd name="connsiteX1862" fmla="*/ 10242441 w 10243893"/>
              <a:gd name="connsiteY1862" fmla="*/ 5099151 h 6867747"/>
              <a:gd name="connsiteX1863" fmla="*/ 10221641 w 10243893"/>
              <a:gd name="connsiteY1863" fmla="*/ 5070612 h 6867747"/>
              <a:gd name="connsiteX1864" fmla="*/ 8864319 w 10243893"/>
              <a:gd name="connsiteY1864" fmla="*/ 4899858 h 6867747"/>
              <a:gd name="connsiteX1865" fmla="*/ 8719202 w 10243893"/>
              <a:gd name="connsiteY1865" fmla="*/ 4947142 h 6867747"/>
              <a:gd name="connsiteX1866" fmla="*/ 8629472 w 10243893"/>
              <a:gd name="connsiteY1866" fmla="*/ 5070491 h 6867747"/>
              <a:gd name="connsiteX1867" fmla="*/ 8719202 w 10243893"/>
              <a:gd name="connsiteY1867" fmla="*/ 5194082 h 6867747"/>
              <a:gd name="connsiteX1868" fmla="*/ 8954049 w 10243893"/>
              <a:gd name="connsiteY1868" fmla="*/ 5270389 h 6867747"/>
              <a:gd name="connsiteX1869" fmla="*/ 8954049 w 10243893"/>
              <a:gd name="connsiteY1869" fmla="*/ 5023328 h 6867747"/>
              <a:gd name="connsiteX1870" fmla="*/ 7249414 w 10243893"/>
              <a:gd name="connsiteY1870" fmla="*/ 4899858 h 6867747"/>
              <a:gd name="connsiteX1871" fmla="*/ 7104297 w 10243893"/>
              <a:gd name="connsiteY1871" fmla="*/ 4947142 h 6867747"/>
              <a:gd name="connsiteX1872" fmla="*/ 7104177 w 10243893"/>
              <a:gd name="connsiteY1872" fmla="*/ 4947142 h 6867747"/>
              <a:gd name="connsiteX1873" fmla="*/ 7014567 w 10243893"/>
              <a:gd name="connsiteY1873" fmla="*/ 5070491 h 6867747"/>
              <a:gd name="connsiteX1874" fmla="*/ 7104297 w 10243893"/>
              <a:gd name="connsiteY1874" fmla="*/ 5194082 h 6867747"/>
              <a:gd name="connsiteX1875" fmla="*/ 7339145 w 10243893"/>
              <a:gd name="connsiteY1875" fmla="*/ 5270389 h 6867747"/>
              <a:gd name="connsiteX1876" fmla="*/ 7339145 w 10243893"/>
              <a:gd name="connsiteY1876" fmla="*/ 5023328 h 6867747"/>
              <a:gd name="connsiteX1877" fmla="*/ 5634510 w 10243893"/>
              <a:gd name="connsiteY1877" fmla="*/ 4899858 h 6867747"/>
              <a:gd name="connsiteX1878" fmla="*/ 5489393 w 10243893"/>
              <a:gd name="connsiteY1878" fmla="*/ 4947142 h 6867747"/>
              <a:gd name="connsiteX1879" fmla="*/ 5399663 w 10243893"/>
              <a:gd name="connsiteY1879" fmla="*/ 5070491 h 6867747"/>
              <a:gd name="connsiteX1880" fmla="*/ 5489393 w 10243893"/>
              <a:gd name="connsiteY1880" fmla="*/ 5194082 h 6867747"/>
              <a:gd name="connsiteX1881" fmla="*/ 5724240 w 10243893"/>
              <a:gd name="connsiteY1881" fmla="*/ 5270389 h 6867747"/>
              <a:gd name="connsiteX1882" fmla="*/ 5724240 w 10243893"/>
              <a:gd name="connsiteY1882" fmla="*/ 5023328 h 6867747"/>
              <a:gd name="connsiteX1883" fmla="*/ 4019606 w 10243893"/>
              <a:gd name="connsiteY1883" fmla="*/ 4899858 h 6867747"/>
              <a:gd name="connsiteX1884" fmla="*/ 3874489 w 10243893"/>
              <a:gd name="connsiteY1884" fmla="*/ 4947142 h 6867747"/>
              <a:gd name="connsiteX1885" fmla="*/ 3784759 w 10243893"/>
              <a:gd name="connsiteY1885" fmla="*/ 5070491 h 6867747"/>
              <a:gd name="connsiteX1886" fmla="*/ 3874489 w 10243893"/>
              <a:gd name="connsiteY1886" fmla="*/ 5194082 h 6867747"/>
              <a:gd name="connsiteX1887" fmla="*/ 4109336 w 10243893"/>
              <a:gd name="connsiteY1887" fmla="*/ 5270389 h 6867747"/>
              <a:gd name="connsiteX1888" fmla="*/ 4109336 w 10243893"/>
              <a:gd name="connsiteY1888" fmla="*/ 5023328 h 6867747"/>
              <a:gd name="connsiteX1889" fmla="*/ 2910311 w 10243893"/>
              <a:gd name="connsiteY1889" fmla="*/ 4899858 h 6867747"/>
              <a:gd name="connsiteX1890" fmla="*/ 2820581 w 10243893"/>
              <a:gd name="connsiteY1890" fmla="*/ 5023328 h 6867747"/>
              <a:gd name="connsiteX1891" fmla="*/ 2820581 w 10243893"/>
              <a:gd name="connsiteY1891" fmla="*/ 5270389 h 6867747"/>
              <a:gd name="connsiteX1892" fmla="*/ 3055427 w 10243893"/>
              <a:gd name="connsiteY1892" fmla="*/ 5194082 h 6867747"/>
              <a:gd name="connsiteX1893" fmla="*/ 3145158 w 10243893"/>
              <a:gd name="connsiteY1893" fmla="*/ 5070491 h 6867747"/>
              <a:gd name="connsiteX1894" fmla="*/ 3055427 w 10243893"/>
              <a:gd name="connsiteY1894" fmla="*/ 4947142 h 6867747"/>
              <a:gd name="connsiteX1895" fmla="*/ 2910311 w 10243893"/>
              <a:gd name="connsiteY1895" fmla="*/ 4899979 h 6867747"/>
              <a:gd name="connsiteX1896" fmla="*/ 1295285 w 10243893"/>
              <a:gd name="connsiteY1896" fmla="*/ 4899858 h 6867747"/>
              <a:gd name="connsiteX1897" fmla="*/ 1205555 w 10243893"/>
              <a:gd name="connsiteY1897" fmla="*/ 5023328 h 6867747"/>
              <a:gd name="connsiteX1898" fmla="*/ 1205555 w 10243893"/>
              <a:gd name="connsiteY1898" fmla="*/ 5270389 h 6867747"/>
              <a:gd name="connsiteX1899" fmla="*/ 1440523 w 10243893"/>
              <a:gd name="connsiteY1899" fmla="*/ 5194082 h 6867747"/>
              <a:gd name="connsiteX1900" fmla="*/ 1530253 w 10243893"/>
              <a:gd name="connsiteY1900" fmla="*/ 5070491 h 6867747"/>
              <a:gd name="connsiteX1901" fmla="*/ 1440523 w 10243893"/>
              <a:gd name="connsiteY1901" fmla="*/ 4947142 h 6867747"/>
              <a:gd name="connsiteX1902" fmla="*/ 1295406 w 10243893"/>
              <a:gd name="connsiteY1902" fmla="*/ 4899979 h 6867747"/>
              <a:gd name="connsiteX1903" fmla="*/ 9370654 w 10243893"/>
              <a:gd name="connsiteY1903" fmla="*/ 4899737 h 6867747"/>
              <a:gd name="connsiteX1904" fmla="*/ 9280924 w 10243893"/>
              <a:gd name="connsiteY1904" fmla="*/ 5023207 h 6867747"/>
              <a:gd name="connsiteX1905" fmla="*/ 9280924 w 10243893"/>
              <a:gd name="connsiteY1905" fmla="*/ 5270268 h 6867747"/>
              <a:gd name="connsiteX1906" fmla="*/ 9515771 w 10243893"/>
              <a:gd name="connsiteY1906" fmla="*/ 5193961 h 6867747"/>
              <a:gd name="connsiteX1907" fmla="*/ 9605501 w 10243893"/>
              <a:gd name="connsiteY1907" fmla="*/ 5070370 h 6867747"/>
              <a:gd name="connsiteX1908" fmla="*/ 9515771 w 10243893"/>
              <a:gd name="connsiteY1908" fmla="*/ 4947021 h 6867747"/>
              <a:gd name="connsiteX1909" fmla="*/ 9370654 w 10243893"/>
              <a:gd name="connsiteY1909" fmla="*/ 4899858 h 6867747"/>
              <a:gd name="connsiteX1910" fmla="*/ 7755750 w 10243893"/>
              <a:gd name="connsiteY1910" fmla="*/ 4899737 h 6867747"/>
              <a:gd name="connsiteX1911" fmla="*/ 7666019 w 10243893"/>
              <a:gd name="connsiteY1911" fmla="*/ 5023207 h 6867747"/>
              <a:gd name="connsiteX1912" fmla="*/ 7666019 w 10243893"/>
              <a:gd name="connsiteY1912" fmla="*/ 5270268 h 6867747"/>
              <a:gd name="connsiteX1913" fmla="*/ 7900867 w 10243893"/>
              <a:gd name="connsiteY1913" fmla="*/ 5193961 h 6867747"/>
              <a:gd name="connsiteX1914" fmla="*/ 7990597 w 10243893"/>
              <a:gd name="connsiteY1914" fmla="*/ 5070370 h 6867747"/>
              <a:gd name="connsiteX1915" fmla="*/ 7900867 w 10243893"/>
              <a:gd name="connsiteY1915" fmla="*/ 4947021 h 6867747"/>
              <a:gd name="connsiteX1916" fmla="*/ 7755750 w 10243893"/>
              <a:gd name="connsiteY1916" fmla="*/ 4899858 h 6867747"/>
              <a:gd name="connsiteX1917" fmla="*/ 6140966 w 10243893"/>
              <a:gd name="connsiteY1917" fmla="*/ 4899737 h 6867747"/>
              <a:gd name="connsiteX1918" fmla="*/ 6051236 w 10243893"/>
              <a:gd name="connsiteY1918" fmla="*/ 5023207 h 6867747"/>
              <a:gd name="connsiteX1919" fmla="*/ 6051236 w 10243893"/>
              <a:gd name="connsiteY1919" fmla="*/ 5270268 h 6867747"/>
              <a:gd name="connsiteX1920" fmla="*/ 6286204 w 10243893"/>
              <a:gd name="connsiteY1920" fmla="*/ 5193961 h 6867747"/>
              <a:gd name="connsiteX1921" fmla="*/ 6375934 w 10243893"/>
              <a:gd name="connsiteY1921" fmla="*/ 5070370 h 6867747"/>
              <a:gd name="connsiteX1922" fmla="*/ 6286204 w 10243893"/>
              <a:gd name="connsiteY1922" fmla="*/ 4947021 h 6867747"/>
              <a:gd name="connsiteX1923" fmla="*/ 6141087 w 10243893"/>
              <a:gd name="connsiteY1923" fmla="*/ 4899858 h 6867747"/>
              <a:gd name="connsiteX1924" fmla="*/ 4525820 w 10243893"/>
              <a:gd name="connsiteY1924" fmla="*/ 4899737 h 6867747"/>
              <a:gd name="connsiteX1925" fmla="*/ 4436090 w 10243893"/>
              <a:gd name="connsiteY1925" fmla="*/ 5023207 h 6867747"/>
              <a:gd name="connsiteX1926" fmla="*/ 4436090 w 10243893"/>
              <a:gd name="connsiteY1926" fmla="*/ 5270268 h 6867747"/>
              <a:gd name="connsiteX1927" fmla="*/ 4671058 w 10243893"/>
              <a:gd name="connsiteY1927" fmla="*/ 5193961 h 6867747"/>
              <a:gd name="connsiteX1928" fmla="*/ 4760788 w 10243893"/>
              <a:gd name="connsiteY1928" fmla="*/ 5070370 h 6867747"/>
              <a:gd name="connsiteX1929" fmla="*/ 4671058 w 10243893"/>
              <a:gd name="connsiteY1929" fmla="*/ 4947021 h 6867747"/>
              <a:gd name="connsiteX1930" fmla="*/ 4525941 w 10243893"/>
              <a:gd name="connsiteY1930" fmla="*/ 4899858 h 6867747"/>
              <a:gd name="connsiteX1931" fmla="*/ 2404580 w 10243893"/>
              <a:gd name="connsiteY1931" fmla="*/ 4899616 h 6867747"/>
              <a:gd name="connsiteX1932" fmla="*/ 2259463 w 10243893"/>
              <a:gd name="connsiteY1932" fmla="*/ 4946900 h 6867747"/>
              <a:gd name="connsiteX1933" fmla="*/ 2259343 w 10243893"/>
              <a:gd name="connsiteY1933" fmla="*/ 4946900 h 6867747"/>
              <a:gd name="connsiteX1934" fmla="*/ 2169612 w 10243893"/>
              <a:gd name="connsiteY1934" fmla="*/ 5070249 h 6867747"/>
              <a:gd name="connsiteX1935" fmla="*/ 2259343 w 10243893"/>
              <a:gd name="connsiteY1935" fmla="*/ 5193840 h 6867747"/>
              <a:gd name="connsiteX1936" fmla="*/ 2494310 w 10243893"/>
              <a:gd name="connsiteY1936" fmla="*/ 5270147 h 6867747"/>
              <a:gd name="connsiteX1937" fmla="*/ 2494310 w 10243893"/>
              <a:gd name="connsiteY1937" fmla="*/ 5023086 h 6867747"/>
              <a:gd name="connsiteX1938" fmla="*/ 789676 w 10243893"/>
              <a:gd name="connsiteY1938" fmla="*/ 4899616 h 6867747"/>
              <a:gd name="connsiteX1939" fmla="*/ 644559 w 10243893"/>
              <a:gd name="connsiteY1939" fmla="*/ 4946900 h 6867747"/>
              <a:gd name="connsiteX1940" fmla="*/ 644438 w 10243893"/>
              <a:gd name="connsiteY1940" fmla="*/ 4946900 h 6867747"/>
              <a:gd name="connsiteX1941" fmla="*/ 554708 w 10243893"/>
              <a:gd name="connsiteY1941" fmla="*/ 5070249 h 6867747"/>
              <a:gd name="connsiteX1942" fmla="*/ 644438 w 10243893"/>
              <a:gd name="connsiteY1942" fmla="*/ 5193840 h 6867747"/>
              <a:gd name="connsiteX1943" fmla="*/ 879406 w 10243893"/>
              <a:gd name="connsiteY1943" fmla="*/ 5270147 h 6867747"/>
              <a:gd name="connsiteX1944" fmla="*/ 879406 w 10243893"/>
              <a:gd name="connsiteY1944" fmla="*/ 5023086 h 6867747"/>
              <a:gd name="connsiteX1945" fmla="*/ 8472746 w 10243893"/>
              <a:gd name="connsiteY1945" fmla="*/ 4886556 h 6867747"/>
              <a:gd name="connsiteX1946" fmla="*/ 8472746 w 10243893"/>
              <a:gd name="connsiteY1946" fmla="*/ 5027439 h 6867747"/>
              <a:gd name="connsiteX1947" fmla="*/ 8338634 w 10243893"/>
              <a:gd name="connsiteY1947" fmla="*/ 5070975 h 6867747"/>
              <a:gd name="connsiteX1948" fmla="*/ 8472746 w 10243893"/>
              <a:gd name="connsiteY1948" fmla="*/ 5114510 h 6867747"/>
              <a:gd name="connsiteX1949" fmla="*/ 8472746 w 10243893"/>
              <a:gd name="connsiteY1949" fmla="*/ 5255272 h 6867747"/>
              <a:gd name="connsiteX1950" fmla="*/ 8555583 w 10243893"/>
              <a:gd name="connsiteY1950" fmla="*/ 5141356 h 6867747"/>
              <a:gd name="connsiteX1951" fmla="*/ 8689421 w 10243893"/>
              <a:gd name="connsiteY1951" fmla="*/ 5184802 h 6867747"/>
              <a:gd name="connsiteX1952" fmla="*/ 8689574 w 10243893"/>
              <a:gd name="connsiteY1952" fmla="*/ 5185012 h 6867747"/>
              <a:gd name="connsiteX1953" fmla="*/ 8689695 w 10243893"/>
              <a:gd name="connsiteY1953" fmla="*/ 5184891 h 6867747"/>
              <a:gd name="connsiteX1954" fmla="*/ 8689421 w 10243893"/>
              <a:gd name="connsiteY1954" fmla="*/ 5184802 h 6867747"/>
              <a:gd name="connsiteX1955" fmla="*/ 8606737 w 10243893"/>
              <a:gd name="connsiteY1955" fmla="*/ 5070975 h 6867747"/>
              <a:gd name="connsiteX1956" fmla="*/ 8689574 w 10243893"/>
              <a:gd name="connsiteY1956" fmla="*/ 4957058 h 6867747"/>
              <a:gd name="connsiteX1957" fmla="*/ 8555583 w 10243893"/>
              <a:gd name="connsiteY1957" fmla="*/ 5000593 h 6867747"/>
              <a:gd name="connsiteX1958" fmla="*/ 6857842 w 10243893"/>
              <a:gd name="connsiteY1958" fmla="*/ 4886556 h 6867747"/>
              <a:gd name="connsiteX1959" fmla="*/ 6857842 w 10243893"/>
              <a:gd name="connsiteY1959" fmla="*/ 5027439 h 6867747"/>
              <a:gd name="connsiteX1960" fmla="*/ 6723730 w 10243893"/>
              <a:gd name="connsiteY1960" fmla="*/ 5070975 h 6867747"/>
              <a:gd name="connsiteX1961" fmla="*/ 6857842 w 10243893"/>
              <a:gd name="connsiteY1961" fmla="*/ 5114510 h 6867747"/>
              <a:gd name="connsiteX1962" fmla="*/ 6857842 w 10243893"/>
              <a:gd name="connsiteY1962" fmla="*/ 5255272 h 6867747"/>
              <a:gd name="connsiteX1963" fmla="*/ 6940679 w 10243893"/>
              <a:gd name="connsiteY1963" fmla="*/ 5141356 h 6867747"/>
              <a:gd name="connsiteX1964" fmla="*/ 7074518 w 10243893"/>
              <a:gd name="connsiteY1964" fmla="*/ 5184802 h 6867747"/>
              <a:gd name="connsiteX1965" fmla="*/ 7074670 w 10243893"/>
              <a:gd name="connsiteY1965" fmla="*/ 5185012 h 6867747"/>
              <a:gd name="connsiteX1966" fmla="*/ 7074791 w 10243893"/>
              <a:gd name="connsiteY1966" fmla="*/ 5184891 h 6867747"/>
              <a:gd name="connsiteX1967" fmla="*/ 7074518 w 10243893"/>
              <a:gd name="connsiteY1967" fmla="*/ 5184802 h 6867747"/>
              <a:gd name="connsiteX1968" fmla="*/ 6991832 w 10243893"/>
              <a:gd name="connsiteY1968" fmla="*/ 5070975 h 6867747"/>
              <a:gd name="connsiteX1969" fmla="*/ 7074670 w 10243893"/>
              <a:gd name="connsiteY1969" fmla="*/ 4957058 h 6867747"/>
              <a:gd name="connsiteX1970" fmla="*/ 6940679 w 10243893"/>
              <a:gd name="connsiteY1970" fmla="*/ 5000593 h 6867747"/>
              <a:gd name="connsiteX1971" fmla="*/ 5242937 w 10243893"/>
              <a:gd name="connsiteY1971" fmla="*/ 4886556 h 6867747"/>
              <a:gd name="connsiteX1972" fmla="*/ 5242937 w 10243893"/>
              <a:gd name="connsiteY1972" fmla="*/ 5027439 h 6867747"/>
              <a:gd name="connsiteX1973" fmla="*/ 5108825 w 10243893"/>
              <a:gd name="connsiteY1973" fmla="*/ 5070975 h 6867747"/>
              <a:gd name="connsiteX1974" fmla="*/ 5242937 w 10243893"/>
              <a:gd name="connsiteY1974" fmla="*/ 5114510 h 6867747"/>
              <a:gd name="connsiteX1975" fmla="*/ 5242937 w 10243893"/>
              <a:gd name="connsiteY1975" fmla="*/ 5255272 h 6867747"/>
              <a:gd name="connsiteX1976" fmla="*/ 5325775 w 10243893"/>
              <a:gd name="connsiteY1976" fmla="*/ 5141356 h 6867747"/>
              <a:gd name="connsiteX1977" fmla="*/ 5459614 w 10243893"/>
              <a:gd name="connsiteY1977" fmla="*/ 5184803 h 6867747"/>
              <a:gd name="connsiteX1978" fmla="*/ 5459766 w 10243893"/>
              <a:gd name="connsiteY1978" fmla="*/ 5185012 h 6867747"/>
              <a:gd name="connsiteX1979" fmla="*/ 5459886 w 10243893"/>
              <a:gd name="connsiteY1979" fmla="*/ 5184891 h 6867747"/>
              <a:gd name="connsiteX1980" fmla="*/ 5459614 w 10243893"/>
              <a:gd name="connsiteY1980" fmla="*/ 5184803 h 6867747"/>
              <a:gd name="connsiteX1981" fmla="*/ 5376928 w 10243893"/>
              <a:gd name="connsiteY1981" fmla="*/ 5070975 h 6867747"/>
              <a:gd name="connsiteX1982" fmla="*/ 5459766 w 10243893"/>
              <a:gd name="connsiteY1982" fmla="*/ 4957058 h 6867747"/>
              <a:gd name="connsiteX1983" fmla="*/ 5325775 w 10243893"/>
              <a:gd name="connsiteY1983" fmla="*/ 5000593 h 6867747"/>
              <a:gd name="connsiteX1984" fmla="*/ 3628033 w 10243893"/>
              <a:gd name="connsiteY1984" fmla="*/ 4886556 h 6867747"/>
              <a:gd name="connsiteX1985" fmla="*/ 3628033 w 10243893"/>
              <a:gd name="connsiteY1985" fmla="*/ 5027439 h 6867747"/>
              <a:gd name="connsiteX1986" fmla="*/ 3493921 w 10243893"/>
              <a:gd name="connsiteY1986" fmla="*/ 5070975 h 6867747"/>
              <a:gd name="connsiteX1987" fmla="*/ 3628033 w 10243893"/>
              <a:gd name="connsiteY1987" fmla="*/ 5114510 h 6867747"/>
              <a:gd name="connsiteX1988" fmla="*/ 3628033 w 10243893"/>
              <a:gd name="connsiteY1988" fmla="*/ 5255272 h 6867747"/>
              <a:gd name="connsiteX1989" fmla="*/ 3710870 w 10243893"/>
              <a:gd name="connsiteY1989" fmla="*/ 5141356 h 6867747"/>
              <a:gd name="connsiteX1990" fmla="*/ 3844709 w 10243893"/>
              <a:gd name="connsiteY1990" fmla="*/ 5184802 h 6867747"/>
              <a:gd name="connsiteX1991" fmla="*/ 3844861 w 10243893"/>
              <a:gd name="connsiteY1991" fmla="*/ 5185012 h 6867747"/>
              <a:gd name="connsiteX1992" fmla="*/ 3844982 w 10243893"/>
              <a:gd name="connsiteY1992" fmla="*/ 5184891 h 6867747"/>
              <a:gd name="connsiteX1993" fmla="*/ 3844709 w 10243893"/>
              <a:gd name="connsiteY1993" fmla="*/ 5184802 h 6867747"/>
              <a:gd name="connsiteX1994" fmla="*/ 3762024 w 10243893"/>
              <a:gd name="connsiteY1994" fmla="*/ 5070975 h 6867747"/>
              <a:gd name="connsiteX1995" fmla="*/ 3844861 w 10243893"/>
              <a:gd name="connsiteY1995" fmla="*/ 4957058 h 6867747"/>
              <a:gd name="connsiteX1996" fmla="*/ 3710870 w 10243893"/>
              <a:gd name="connsiteY1996" fmla="*/ 5000593 h 6867747"/>
              <a:gd name="connsiteX1997" fmla="*/ 2013007 w 10243893"/>
              <a:gd name="connsiteY1997" fmla="*/ 4886556 h 6867747"/>
              <a:gd name="connsiteX1998" fmla="*/ 2013007 w 10243893"/>
              <a:gd name="connsiteY1998" fmla="*/ 5027439 h 6867747"/>
              <a:gd name="connsiteX1999" fmla="*/ 1878895 w 10243893"/>
              <a:gd name="connsiteY1999" fmla="*/ 5070975 h 6867747"/>
              <a:gd name="connsiteX2000" fmla="*/ 2013007 w 10243893"/>
              <a:gd name="connsiteY2000" fmla="*/ 5114510 h 6867747"/>
              <a:gd name="connsiteX2001" fmla="*/ 2013007 w 10243893"/>
              <a:gd name="connsiteY2001" fmla="*/ 5255272 h 6867747"/>
              <a:gd name="connsiteX2002" fmla="*/ 2095845 w 10243893"/>
              <a:gd name="connsiteY2002" fmla="*/ 5141356 h 6867747"/>
              <a:gd name="connsiteX2003" fmla="*/ 2229684 w 10243893"/>
              <a:gd name="connsiteY2003" fmla="*/ 5184803 h 6867747"/>
              <a:gd name="connsiteX2004" fmla="*/ 2229836 w 10243893"/>
              <a:gd name="connsiteY2004" fmla="*/ 5185012 h 6867747"/>
              <a:gd name="connsiteX2005" fmla="*/ 2229956 w 10243893"/>
              <a:gd name="connsiteY2005" fmla="*/ 5184891 h 6867747"/>
              <a:gd name="connsiteX2006" fmla="*/ 2229684 w 10243893"/>
              <a:gd name="connsiteY2006" fmla="*/ 5184803 h 6867747"/>
              <a:gd name="connsiteX2007" fmla="*/ 2146998 w 10243893"/>
              <a:gd name="connsiteY2007" fmla="*/ 5070975 h 6867747"/>
              <a:gd name="connsiteX2008" fmla="*/ 2229836 w 10243893"/>
              <a:gd name="connsiteY2008" fmla="*/ 4957058 h 6867747"/>
              <a:gd name="connsiteX2009" fmla="*/ 2095845 w 10243893"/>
              <a:gd name="connsiteY2009" fmla="*/ 5000593 h 6867747"/>
              <a:gd name="connsiteX2010" fmla="*/ 398103 w 10243893"/>
              <a:gd name="connsiteY2010" fmla="*/ 4886556 h 6867747"/>
              <a:gd name="connsiteX2011" fmla="*/ 398103 w 10243893"/>
              <a:gd name="connsiteY2011" fmla="*/ 5027439 h 6867747"/>
              <a:gd name="connsiteX2012" fmla="*/ 263991 w 10243893"/>
              <a:gd name="connsiteY2012" fmla="*/ 5070975 h 6867747"/>
              <a:gd name="connsiteX2013" fmla="*/ 398103 w 10243893"/>
              <a:gd name="connsiteY2013" fmla="*/ 5114510 h 6867747"/>
              <a:gd name="connsiteX2014" fmla="*/ 398103 w 10243893"/>
              <a:gd name="connsiteY2014" fmla="*/ 5255272 h 6867747"/>
              <a:gd name="connsiteX2015" fmla="*/ 480940 w 10243893"/>
              <a:gd name="connsiteY2015" fmla="*/ 5141356 h 6867747"/>
              <a:gd name="connsiteX2016" fmla="*/ 614779 w 10243893"/>
              <a:gd name="connsiteY2016" fmla="*/ 5184802 h 6867747"/>
              <a:gd name="connsiteX2017" fmla="*/ 614931 w 10243893"/>
              <a:gd name="connsiteY2017" fmla="*/ 5185012 h 6867747"/>
              <a:gd name="connsiteX2018" fmla="*/ 615052 w 10243893"/>
              <a:gd name="connsiteY2018" fmla="*/ 5184891 h 6867747"/>
              <a:gd name="connsiteX2019" fmla="*/ 614779 w 10243893"/>
              <a:gd name="connsiteY2019" fmla="*/ 5184802 h 6867747"/>
              <a:gd name="connsiteX2020" fmla="*/ 532094 w 10243893"/>
              <a:gd name="connsiteY2020" fmla="*/ 5070975 h 6867747"/>
              <a:gd name="connsiteX2021" fmla="*/ 614931 w 10243893"/>
              <a:gd name="connsiteY2021" fmla="*/ 4957058 h 6867747"/>
              <a:gd name="connsiteX2022" fmla="*/ 480940 w 10243893"/>
              <a:gd name="connsiteY2022" fmla="*/ 5000593 h 6867747"/>
              <a:gd name="connsiteX2023" fmla="*/ 3302004 w 10243893"/>
              <a:gd name="connsiteY2023" fmla="*/ 4886314 h 6867747"/>
              <a:gd name="connsiteX2024" fmla="*/ 3219167 w 10243893"/>
              <a:gd name="connsiteY2024" fmla="*/ 5000351 h 6867747"/>
              <a:gd name="connsiteX2025" fmla="*/ 3219167 w 10243893"/>
              <a:gd name="connsiteY2025" fmla="*/ 5000230 h 6867747"/>
              <a:gd name="connsiteX2026" fmla="*/ 3085176 w 10243893"/>
              <a:gd name="connsiteY2026" fmla="*/ 4956695 h 6867747"/>
              <a:gd name="connsiteX2027" fmla="*/ 3168014 w 10243893"/>
              <a:gd name="connsiteY2027" fmla="*/ 5070612 h 6867747"/>
              <a:gd name="connsiteX2028" fmla="*/ 3085176 w 10243893"/>
              <a:gd name="connsiteY2028" fmla="*/ 5184649 h 6867747"/>
              <a:gd name="connsiteX2029" fmla="*/ 3219167 w 10243893"/>
              <a:gd name="connsiteY2029" fmla="*/ 5141114 h 6867747"/>
              <a:gd name="connsiteX2030" fmla="*/ 3302004 w 10243893"/>
              <a:gd name="connsiteY2030" fmla="*/ 5255151 h 6867747"/>
              <a:gd name="connsiteX2031" fmla="*/ 3302004 w 10243893"/>
              <a:gd name="connsiteY2031" fmla="*/ 5114267 h 6867747"/>
              <a:gd name="connsiteX2032" fmla="*/ 3436116 w 10243893"/>
              <a:gd name="connsiteY2032" fmla="*/ 5070732 h 6867747"/>
              <a:gd name="connsiteX2033" fmla="*/ 3302004 w 10243893"/>
              <a:gd name="connsiteY2033" fmla="*/ 5027198 h 6867747"/>
              <a:gd name="connsiteX2034" fmla="*/ 1687100 w 10243893"/>
              <a:gd name="connsiteY2034" fmla="*/ 4886314 h 6867747"/>
              <a:gd name="connsiteX2035" fmla="*/ 1604263 w 10243893"/>
              <a:gd name="connsiteY2035" fmla="*/ 5000351 h 6867747"/>
              <a:gd name="connsiteX2036" fmla="*/ 1604142 w 10243893"/>
              <a:gd name="connsiteY2036" fmla="*/ 5000230 h 6867747"/>
              <a:gd name="connsiteX2037" fmla="*/ 1470151 w 10243893"/>
              <a:gd name="connsiteY2037" fmla="*/ 4956695 h 6867747"/>
              <a:gd name="connsiteX2038" fmla="*/ 1552988 w 10243893"/>
              <a:gd name="connsiteY2038" fmla="*/ 5070612 h 6867747"/>
              <a:gd name="connsiteX2039" fmla="*/ 1470151 w 10243893"/>
              <a:gd name="connsiteY2039" fmla="*/ 5184649 h 6867747"/>
              <a:gd name="connsiteX2040" fmla="*/ 1604263 w 10243893"/>
              <a:gd name="connsiteY2040" fmla="*/ 5141114 h 6867747"/>
              <a:gd name="connsiteX2041" fmla="*/ 1687100 w 10243893"/>
              <a:gd name="connsiteY2041" fmla="*/ 5255151 h 6867747"/>
              <a:gd name="connsiteX2042" fmla="*/ 1687100 w 10243893"/>
              <a:gd name="connsiteY2042" fmla="*/ 5114267 h 6867747"/>
              <a:gd name="connsiteX2043" fmla="*/ 1821212 w 10243893"/>
              <a:gd name="connsiteY2043" fmla="*/ 5070732 h 6867747"/>
              <a:gd name="connsiteX2044" fmla="*/ 1687100 w 10243893"/>
              <a:gd name="connsiteY2044" fmla="*/ 5027198 h 6867747"/>
              <a:gd name="connsiteX2045" fmla="*/ 9762348 w 10243893"/>
              <a:gd name="connsiteY2045" fmla="*/ 4886193 h 6867747"/>
              <a:gd name="connsiteX2046" fmla="*/ 9679510 w 10243893"/>
              <a:gd name="connsiteY2046" fmla="*/ 5000230 h 6867747"/>
              <a:gd name="connsiteX2047" fmla="*/ 9679389 w 10243893"/>
              <a:gd name="connsiteY2047" fmla="*/ 5000109 h 6867747"/>
              <a:gd name="connsiteX2048" fmla="*/ 9545399 w 10243893"/>
              <a:gd name="connsiteY2048" fmla="*/ 4956574 h 6867747"/>
              <a:gd name="connsiteX2049" fmla="*/ 9628236 w 10243893"/>
              <a:gd name="connsiteY2049" fmla="*/ 5070491 h 6867747"/>
              <a:gd name="connsiteX2050" fmla="*/ 9545399 w 10243893"/>
              <a:gd name="connsiteY2050" fmla="*/ 5184528 h 6867747"/>
              <a:gd name="connsiteX2051" fmla="*/ 9679510 w 10243893"/>
              <a:gd name="connsiteY2051" fmla="*/ 5140993 h 6867747"/>
              <a:gd name="connsiteX2052" fmla="*/ 9762348 w 10243893"/>
              <a:gd name="connsiteY2052" fmla="*/ 5255031 h 6867747"/>
              <a:gd name="connsiteX2053" fmla="*/ 9762348 w 10243893"/>
              <a:gd name="connsiteY2053" fmla="*/ 5114147 h 6867747"/>
              <a:gd name="connsiteX2054" fmla="*/ 9896459 w 10243893"/>
              <a:gd name="connsiteY2054" fmla="*/ 5070612 h 6867747"/>
              <a:gd name="connsiteX2055" fmla="*/ 9762348 w 10243893"/>
              <a:gd name="connsiteY2055" fmla="*/ 5027077 h 6867747"/>
              <a:gd name="connsiteX2056" fmla="*/ 8147443 w 10243893"/>
              <a:gd name="connsiteY2056" fmla="*/ 4886193 h 6867747"/>
              <a:gd name="connsiteX2057" fmla="*/ 8064606 w 10243893"/>
              <a:gd name="connsiteY2057" fmla="*/ 5000230 h 6867747"/>
              <a:gd name="connsiteX2058" fmla="*/ 8064606 w 10243893"/>
              <a:gd name="connsiteY2058" fmla="*/ 5000109 h 6867747"/>
              <a:gd name="connsiteX2059" fmla="*/ 7930615 w 10243893"/>
              <a:gd name="connsiteY2059" fmla="*/ 4956574 h 6867747"/>
              <a:gd name="connsiteX2060" fmla="*/ 8013453 w 10243893"/>
              <a:gd name="connsiteY2060" fmla="*/ 5070491 h 6867747"/>
              <a:gd name="connsiteX2061" fmla="*/ 7930615 w 10243893"/>
              <a:gd name="connsiteY2061" fmla="*/ 5184528 h 6867747"/>
              <a:gd name="connsiteX2062" fmla="*/ 8064606 w 10243893"/>
              <a:gd name="connsiteY2062" fmla="*/ 5140993 h 6867747"/>
              <a:gd name="connsiteX2063" fmla="*/ 8147443 w 10243893"/>
              <a:gd name="connsiteY2063" fmla="*/ 5255031 h 6867747"/>
              <a:gd name="connsiteX2064" fmla="*/ 8147443 w 10243893"/>
              <a:gd name="connsiteY2064" fmla="*/ 5114147 h 6867747"/>
              <a:gd name="connsiteX2065" fmla="*/ 8281555 w 10243893"/>
              <a:gd name="connsiteY2065" fmla="*/ 5070612 h 6867747"/>
              <a:gd name="connsiteX2066" fmla="*/ 8147443 w 10243893"/>
              <a:gd name="connsiteY2066" fmla="*/ 5027077 h 6867747"/>
              <a:gd name="connsiteX2067" fmla="*/ 6532781 w 10243893"/>
              <a:gd name="connsiteY2067" fmla="*/ 4886193 h 6867747"/>
              <a:gd name="connsiteX2068" fmla="*/ 6449943 w 10243893"/>
              <a:gd name="connsiteY2068" fmla="*/ 5000230 h 6867747"/>
              <a:gd name="connsiteX2069" fmla="*/ 6449822 w 10243893"/>
              <a:gd name="connsiteY2069" fmla="*/ 5000109 h 6867747"/>
              <a:gd name="connsiteX2070" fmla="*/ 6315832 w 10243893"/>
              <a:gd name="connsiteY2070" fmla="*/ 4956574 h 6867747"/>
              <a:gd name="connsiteX2071" fmla="*/ 6398669 w 10243893"/>
              <a:gd name="connsiteY2071" fmla="*/ 5070491 h 6867747"/>
              <a:gd name="connsiteX2072" fmla="*/ 6315832 w 10243893"/>
              <a:gd name="connsiteY2072" fmla="*/ 5184528 h 6867747"/>
              <a:gd name="connsiteX2073" fmla="*/ 6449943 w 10243893"/>
              <a:gd name="connsiteY2073" fmla="*/ 5140993 h 6867747"/>
              <a:gd name="connsiteX2074" fmla="*/ 6532781 w 10243893"/>
              <a:gd name="connsiteY2074" fmla="*/ 5255031 h 6867747"/>
              <a:gd name="connsiteX2075" fmla="*/ 6532781 w 10243893"/>
              <a:gd name="connsiteY2075" fmla="*/ 5114147 h 6867747"/>
              <a:gd name="connsiteX2076" fmla="*/ 6666892 w 10243893"/>
              <a:gd name="connsiteY2076" fmla="*/ 5070612 h 6867747"/>
              <a:gd name="connsiteX2077" fmla="*/ 6532781 w 10243893"/>
              <a:gd name="connsiteY2077" fmla="*/ 5027077 h 6867747"/>
              <a:gd name="connsiteX2078" fmla="*/ 4917634 w 10243893"/>
              <a:gd name="connsiteY2078" fmla="*/ 4886193 h 6867747"/>
              <a:gd name="connsiteX2079" fmla="*/ 4834797 w 10243893"/>
              <a:gd name="connsiteY2079" fmla="*/ 5000230 h 6867747"/>
              <a:gd name="connsiteX2080" fmla="*/ 4834676 w 10243893"/>
              <a:gd name="connsiteY2080" fmla="*/ 5000109 h 6867747"/>
              <a:gd name="connsiteX2081" fmla="*/ 4700685 w 10243893"/>
              <a:gd name="connsiteY2081" fmla="*/ 4956574 h 6867747"/>
              <a:gd name="connsiteX2082" fmla="*/ 4783523 w 10243893"/>
              <a:gd name="connsiteY2082" fmla="*/ 5070491 h 6867747"/>
              <a:gd name="connsiteX2083" fmla="*/ 4700685 w 10243893"/>
              <a:gd name="connsiteY2083" fmla="*/ 5184528 h 6867747"/>
              <a:gd name="connsiteX2084" fmla="*/ 4834797 w 10243893"/>
              <a:gd name="connsiteY2084" fmla="*/ 5140993 h 6867747"/>
              <a:gd name="connsiteX2085" fmla="*/ 4917634 w 10243893"/>
              <a:gd name="connsiteY2085" fmla="*/ 5255031 h 6867747"/>
              <a:gd name="connsiteX2086" fmla="*/ 4917634 w 10243893"/>
              <a:gd name="connsiteY2086" fmla="*/ 5114147 h 6867747"/>
              <a:gd name="connsiteX2087" fmla="*/ 5051746 w 10243893"/>
              <a:gd name="connsiteY2087" fmla="*/ 5070612 h 6867747"/>
              <a:gd name="connsiteX2088" fmla="*/ 4917634 w 10243893"/>
              <a:gd name="connsiteY2088" fmla="*/ 5027077 h 6867747"/>
              <a:gd name="connsiteX2089" fmla="*/ 9117788 w 10243893"/>
              <a:gd name="connsiteY2089" fmla="*/ 4817746 h 6867747"/>
              <a:gd name="connsiteX2090" fmla="*/ 8972551 w 10243893"/>
              <a:gd name="connsiteY2090" fmla="*/ 4864909 h 6867747"/>
              <a:gd name="connsiteX2091" fmla="*/ 8972551 w 10243893"/>
              <a:gd name="connsiteY2091" fmla="*/ 5017523 h 6867747"/>
              <a:gd name="connsiteX2092" fmla="*/ 9117788 w 10243893"/>
              <a:gd name="connsiteY2092" fmla="*/ 5217300 h 6867747"/>
              <a:gd name="connsiteX2093" fmla="*/ 9263026 w 10243893"/>
              <a:gd name="connsiteY2093" fmla="*/ 5017523 h 6867747"/>
              <a:gd name="connsiteX2094" fmla="*/ 9263026 w 10243893"/>
              <a:gd name="connsiteY2094" fmla="*/ 4864909 h 6867747"/>
              <a:gd name="connsiteX2095" fmla="*/ 7502642 w 10243893"/>
              <a:gd name="connsiteY2095" fmla="*/ 4817746 h 6867747"/>
              <a:gd name="connsiteX2096" fmla="*/ 7357405 w 10243893"/>
              <a:gd name="connsiteY2096" fmla="*/ 4864909 h 6867747"/>
              <a:gd name="connsiteX2097" fmla="*/ 7357405 w 10243893"/>
              <a:gd name="connsiteY2097" fmla="*/ 5017523 h 6867747"/>
              <a:gd name="connsiteX2098" fmla="*/ 7502642 w 10243893"/>
              <a:gd name="connsiteY2098" fmla="*/ 5217300 h 6867747"/>
              <a:gd name="connsiteX2099" fmla="*/ 7647880 w 10243893"/>
              <a:gd name="connsiteY2099" fmla="*/ 5017523 h 6867747"/>
              <a:gd name="connsiteX2100" fmla="*/ 7647880 w 10243893"/>
              <a:gd name="connsiteY2100" fmla="*/ 4864909 h 6867747"/>
              <a:gd name="connsiteX2101" fmla="*/ 5887980 w 10243893"/>
              <a:gd name="connsiteY2101" fmla="*/ 4817746 h 6867747"/>
              <a:gd name="connsiteX2102" fmla="*/ 5742743 w 10243893"/>
              <a:gd name="connsiteY2102" fmla="*/ 4864909 h 6867747"/>
              <a:gd name="connsiteX2103" fmla="*/ 5742743 w 10243893"/>
              <a:gd name="connsiteY2103" fmla="*/ 5017523 h 6867747"/>
              <a:gd name="connsiteX2104" fmla="*/ 5887980 w 10243893"/>
              <a:gd name="connsiteY2104" fmla="*/ 5217300 h 6867747"/>
              <a:gd name="connsiteX2105" fmla="*/ 6033217 w 10243893"/>
              <a:gd name="connsiteY2105" fmla="*/ 5017523 h 6867747"/>
              <a:gd name="connsiteX2106" fmla="*/ 6033217 w 10243893"/>
              <a:gd name="connsiteY2106" fmla="*/ 4864909 h 6867747"/>
              <a:gd name="connsiteX2107" fmla="*/ 4273076 w 10243893"/>
              <a:gd name="connsiteY2107" fmla="*/ 4817746 h 6867747"/>
              <a:gd name="connsiteX2108" fmla="*/ 4127838 w 10243893"/>
              <a:gd name="connsiteY2108" fmla="*/ 4864909 h 6867747"/>
              <a:gd name="connsiteX2109" fmla="*/ 4127838 w 10243893"/>
              <a:gd name="connsiteY2109" fmla="*/ 5017523 h 6867747"/>
              <a:gd name="connsiteX2110" fmla="*/ 4273076 w 10243893"/>
              <a:gd name="connsiteY2110" fmla="*/ 5217300 h 6867747"/>
              <a:gd name="connsiteX2111" fmla="*/ 4418313 w 10243893"/>
              <a:gd name="connsiteY2111" fmla="*/ 5017523 h 6867747"/>
              <a:gd name="connsiteX2112" fmla="*/ 4418313 w 10243893"/>
              <a:gd name="connsiteY2112" fmla="*/ 4864909 h 6867747"/>
              <a:gd name="connsiteX2113" fmla="*/ 1042420 w 10243893"/>
              <a:gd name="connsiteY2113" fmla="*/ 4817746 h 6867747"/>
              <a:gd name="connsiteX2114" fmla="*/ 897183 w 10243893"/>
              <a:gd name="connsiteY2114" fmla="*/ 4864909 h 6867747"/>
              <a:gd name="connsiteX2115" fmla="*/ 897183 w 10243893"/>
              <a:gd name="connsiteY2115" fmla="*/ 5017523 h 6867747"/>
              <a:gd name="connsiteX2116" fmla="*/ 1042420 w 10243893"/>
              <a:gd name="connsiteY2116" fmla="*/ 5217300 h 6867747"/>
              <a:gd name="connsiteX2117" fmla="*/ 1187657 w 10243893"/>
              <a:gd name="connsiteY2117" fmla="*/ 5017523 h 6867747"/>
              <a:gd name="connsiteX2118" fmla="*/ 1187657 w 10243893"/>
              <a:gd name="connsiteY2118" fmla="*/ 4864909 h 6867747"/>
              <a:gd name="connsiteX2119" fmla="*/ 2657808 w 10243893"/>
              <a:gd name="connsiteY2119" fmla="*/ 4817504 h 6867747"/>
              <a:gd name="connsiteX2120" fmla="*/ 2512571 w 10243893"/>
              <a:gd name="connsiteY2120" fmla="*/ 4864667 h 6867747"/>
              <a:gd name="connsiteX2121" fmla="*/ 2512571 w 10243893"/>
              <a:gd name="connsiteY2121" fmla="*/ 5017281 h 6867747"/>
              <a:gd name="connsiteX2122" fmla="*/ 2657808 w 10243893"/>
              <a:gd name="connsiteY2122" fmla="*/ 5217058 h 6867747"/>
              <a:gd name="connsiteX2123" fmla="*/ 2803046 w 10243893"/>
              <a:gd name="connsiteY2123" fmla="*/ 5017281 h 6867747"/>
              <a:gd name="connsiteX2124" fmla="*/ 2803046 w 10243893"/>
              <a:gd name="connsiteY2124" fmla="*/ 4864667 h 6867747"/>
              <a:gd name="connsiteX2125" fmla="*/ 2903445 w 10243893"/>
              <a:gd name="connsiteY2125" fmla="*/ 4738045 h 6867747"/>
              <a:gd name="connsiteX2126" fmla="*/ 2903539 w 10243893"/>
              <a:gd name="connsiteY2126" fmla="*/ 4738174 h 6867747"/>
              <a:gd name="connsiteX2127" fmla="*/ 2903418 w 10243893"/>
              <a:gd name="connsiteY2127" fmla="*/ 4738053 h 6867747"/>
              <a:gd name="connsiteX2128" fmla="*/ 1288540 w 10243893"/>
              <a:gd name="connsiteY2128" fmla="*/ 4738045 h 6867747"/>
              <a:gd name="connsiteX2129" fmla="*/ 1288634 w 10243893"/>
              <a:gd name="connsiteY2129" fmla="*/ 4738174 h 6867747"/>
              <a:gd name="connsiteX2130" fmla="*/ 1288513 w 10243893"/>
              <a:gd name="connsiteY2130" fmla="*/ 4738053 h 6867747"/>
              <a:gd name="connsiteX2131" fmla="*/ 6134221 w 10243893"/>
              <a:gd name="connsiteY2131" fmla="*/ 4737924 h 6867747"/>
              <a:gd name="connsiteX2132" fmla="*/ 6134315 w 10243893"/>
              <a:gd name="connsiteY2132" fmla="*/ 4738053 h 6867747"/>
              <a:gd name="connsiteX2133" fmla="*/ 6134194 w 10243893"/>
              <a:gd name="connsiteY2133" fmla="*/ 4737932 h 6867747"/>
              <a:gd name="connsiteX2134" fmla="*/ 7748884 w 10243893"/>
              <a:gd name="connsiteY2134" fmla="*/ 4737924 h 6867747"/>
              <a:gd name="connsiteX2135" fmla="*/ 7748978 w 10243893"/>
              <a:gd name="connsiteY2135" fmla="*/ 4738053 h 6867747"/>
              <a:gd name="connsiteX2136" fmla="*/ 7748857 w 10243893"/>
              <a:gd name="connsiteY2136" fmla="*/ 4737932 h 6867747"/>
              <a:gd name="connsiteX2137" fmla="*/ 7256643 w 10243893"/>
              <a:gd name="connsiteY2137" fmla="*/ 4737682 h 6867747"/>
              <a:gd name="connsiteX2138" fmla="*/ 7256670 w 10243893"/>
              <a:gd name="connsiteY2138" fmla="*/ 4737690 h 6867747"/>
              <a:gd name="connsiteX2139" fmla="*/ 7256549 w 10243893"/>
              <a:gd name="connsiteY2139" fmla="*/ 4737811 h 6867747"/>
              <a:gd name="connsiteX2140" fmla="*/ 4026834 w 10243893"/>
              <a:gd name="connsiteY2140" fmla="*/ 4737682 h 6867747"/>
              <a:gd name="connsiteX2141" fmla="*/ 4026861 w 10243893"/>
              <a:gd name="connsiteY2141" fmla="*/ 4737690 h 6867747"/>
              <a:gd name="connsiteX2142" fmla="*/ 4026740 w 10243893"/>
              <a:gd name="connsiteY2142" fmla="*/ 4737811 h 6867747"/>
              <a:gd name="connsiteX2143" fmla="*/ 796421 w 10243893"/>
              <a:gd name="connsiteY2143" fmla="*/ 4737682 h 6867747"/>
              <a:gd name="connsiteX2144" fmla="*/ 796448 w 10243893"/>
              <a:gd name="connsiteY2144" fmla="*/ 4737690 h 6867747"/>
              <a:gd name="connsiteX2145" fmla="*/ 796327 w 10243893"/>
              <a:gd name="connsiteY2145" fmla="*/ 4737811 h 6867747"/>
              <a:gd name="connsiteX2146" fmla="*/ 8871547 w 10243893"/>
              <a:gd name="connsiteY2146" fmla="*/ 4737682 h 6867747"/>
              <a:gd name="connsiteX2147" fmla="*/ 8871574 w 10243893"/>
              <a:gd name="connsiteY2147" fmla="*/ 4737690 h 6867747"/>
              <a:gd name="connsiteX2148" fmla="*/ 8871453 w 10243893"/>
              <a:gd name="connsiteY2148" fmla="*/ 4737811 h 6867747"/>
              <a:gd name="connsiteX2149" fmla="*/ 5641739 w 10243893"/>
              <a:gd name="connsiteY2149" fmla="*/ 4737682 h 6867747"/>
              <a:gd name="connsiteX2150" fmla="*/ 5641766 w 10243893"/>
              <a:gd name="connsiteY2150" fmla="*/ 4737690 h 6867747"/>
              <a:gd name="connsiteX2151" fmla="*/ 5641645 w 10243893"/>
              <a:gd name="connsiteY2151" fmla="*/ 4737811 h 6867747"/>
              <a:gd name="connsiteX2152" fmla="*/ 2411809 w 10243893"/>
              <a:gd name="connsiteY2152" fmla="*/ 4737440 h 6867747"/>
              <a:gd name="connsiteX2153" fmla="*/ 2411836 w 10243893"/>
              <a:gd name="connsiteY2153" fmla="*/ 4737448 h 6867747"/>
              <a:gd name="connsiteX2154" fmla="*/ 2411715 w 10243893"/>
              <a:gd name="connsiteY2154" fmla="*/ 4737569 h 6867747"/>
              <a:gd name="connsiteX2155" fmla="*/ 9925845 w 10243893"/>
              <a:gd name="connsiteY2155" fmla="*/ 4661867 h 6867747"/>
              <a:gd name="connsiteX2156" fmla="*/ 9780608 w 10243893"/>
              <a:gd name="connsiteY2156" fmla="*/ 4861644 h 6867747"/>
              <a:gd name="connsiteX2157" fmla="*/ 9780608 w 10243893"/>
              <a:gd name="connsiteY2157" fmla="*/ 5014258 h 6867747"/>
              <a:gd name="connsiteX2158" fmla="*/ 9925845 w 10243893"/>
              <a:gd name="connsiteY2158" fmla="*/ 5061421 h 6867747"/>
              <a:gd name="connsiteX2159" fmla="*/ 10071083 w 10243893"/>
              <a:gd name="connsiteY2159" fmla="*/ 5014258 h 6867747"/>
              <a:gd name="connsiteX2160" fmla="*/ 10071083 w 10243893"/>
              <a:gd name="connsiteY2160" fmla="*/ 4861644 h 6867747"/>
              <a:gd name="connsiteX2161" fmla="*/ 8310578 w 10243893"/>
              <a:gd name="connsiteY2161" fmla="*/ 4661867 h 6867747"/>
              <a:gd name="connsiteX2162" fmla="*/ 8165341 w 10243893"/>
              <a:gd name="connsiteY2162" fmla="*/ 4861644 h 6867747"/>
              <a:gd name="connsiteX2163" fmla="*/ 8165341 w 10243893"/>
              <a:gd name="connsiteY2163" fmla="*/ 5014258 h 6867747"/>
              <a:gd name="connsiteX2164" fmla="*/ 8310578 w 10243893"/>
              <a:gd name="connsiteY2164" fmla="*/ 5061421 h 6867747"/>
              <a:gd name="connsiteX2165" fmla="*/ 8455815 w 10243893"/>
              <a:gd name="connsiteY2165" fmla="*/ 5014258 h 6867747"/>
              <a:gd name="connsiteX2166" fmla="*/ 8455815 w 10243893"/>
              <a:gd name="connsiteY2166" fmla="*/ 4861644 h 6867747"/>
              <a:gd name="connsiteX2167" fmla="*/ 6695916 w 10243893"/>
              <a:gd name="connsiteY2167" fmla="*/ 4661867 h 6867747"/>
              <a:gd name="connsiteX2168" fmla="*/ 6550679 w 10243893"/>
              <a:gd name="connsiteY2168" fmla="*/ 4861644 h 6867747"/>
              <a:gd name="connsiteX2169" fmla="*/ 6550679 w 10243893"/>
              <a:gd name="connsiteY2169" fmla="*/ 5014258 h 6867747"/>
              <a:gd name="connsiteX2170" fmla="*/ 6695916 w 10243893"/>
              <a:gd name="connsiteY2170" fmla="*/ 5061421 h 6867747"/>
              <a:gd name="connsiteX2171" fmla="*/ 6841154 w 10243893"/>
              <a:gd name="connsiteY2171" fmla="*/ 5014258 h 6867747"/>
              <a:gd name="connsiteX2172" fmla="*/ 6841154 w 10243893"/>
              <a:gd name="connsiteY2172" fmla="*/ 4861644 h 6867747"/>
              <a:gd name="connsiteX2173" fmla="*/ 5079560 w 10243893"/>
              <a:gd name="connsiteY2173" fmla="*/ 4661746 h 6867747"/>
              <a:gd name="connsiteX2174" fmla="*/ 4934323 w 10243893"/>
              <a:gd name="connsiteY2174" fmla="*/ 4861523 h 6867747"/>
              <a:gd name="connsiteX2175" fmla="*/ 4934323 w 10243893"/>
              <a:gd name="connsiteY2175" fmla="*/ 5014137 h 6867747"/>
              <a:gd name="connsiteX2176" fmla="*/ 5079560 w 10243893"/>
              <a:gd name="connsiteY2176" fmla="*/ 5061300 h 6867747"/>
              <a:gd name="connsiteX2177" fmla="*/ 5224798 w 10243893"/>
              <a:gd name="connsiteY2177" fmla="*/ 5014137 h 6867747"/>
              <a:gd name="connsiteX2178" fmla="*/ 5224798 w 10243893"/>
              <a:gd name="connsiteY2178" fmla="*/ 4861523 h 6867747"/>
              <a:gd name="connsiteX2179" fmla="*/ 3464656 w 10243893"/>
              <a:gd name="connsiteY2179" fmla="*/ 4661746 h 6867747"/>
              <a:gd name="connsiteX2180" fmla="*/ 3319418 w 10243893"/>
              <a:gd name="connsiteY2180" fmla="*/ 4861523 h 6867747"/>
              <a:gd name="connsiteX2181" fmla="*/ 3319418 w 10243893"/>
              <a:gd name="connsiteY2181" fmla="*/ 5014137 h 6867747"/>
              <a:gd name="connsiteX2182" fmla="*/ 3464656 w 10243893"/>
              <a:gd name="connsiteY2182" fmla="*/ 5061300 h 6867747"/>
              <a:gd name="connsiteX2183" fmla="*/ 3609893 w 10243893"/>
              <a:gd name="connsiteY2183" fmla="*/ 5014137 h 6867747"/>
              <a:gd name="connsiteX2184" fmla="*/ 3609893 w 10243893"/>
              <a:gd name="connsiteY2184" fmla="*/ 4861523 h 6867747"/>
              <a:gd name="connsiteX2185" fmla="*/ 1849751 w 10243893"/>
              <a:gd name="connsiteY2185" fmla="*/ 4661746 h 6867747"/>
              <a:gd name="connsiteX2186" fmla="*/ 1704514 w 10243893"/>
              <a:gd name="connsiteY2186" fmla="*/ 4861523 h 6867747"/>
              <a:gd name="connsiteX2187" fmla="*/ 1704514 w 10243893"/>
              <a:gd name="connsiteY2187" fmla="*/ 5014137 h 6867747"/>
              <a:gd name="connsiteX2188" fmla="*/ 1849751 w 10243893"/>
              <a:gd name="connsiteY2188" fmla="*/ 5061300 h 6867747"/>
              <a:gd name="connsiteX2189" fmla="*/ 1994989 w 10243893"/>
              <a:gd name="connsiteY2189" fmla="*/ 5014137 h 6867747"/>
              <a:gd name="connsiteX2190" fmla="*/ 1994989 w 10243893"/>
              <a:gd name="connsiteY2190" fmla="*/ 4861523 h 6867747"/>
              <a:gd name="connsiteX2191" fmla="*/ 234847 w 10243893"/>
              <a:gd name="connsiteY2191" fmla="*/ 4661746 h 6867747"/>
              <a:gd name="connsiteX2192" fmla="*/ 89609 w 10243893"/>
              <a:gd name="connsiteY2192" fmla="*/ 4861523 h 6867747"/>
              <a:gd name="connsiteX2193" fmla="*/ 89609 w 10243893"/>
              <a:gd name="connsiteY2193" fmla="*/ 5014137 h 6867747"/>
              <a:gd name="connsiteX2194" fmla="*/ 234847 w 10243893"/>
              <a:gd name="connsiteY2194" fmla="*/ 5061300 h 6867747"/>
              <a:gd name="connsiteX2195" fmla="*/ 380084 w 10243893"/>
              <a:gd name="connsiteY2195" fmla="*/ 5014137 h 6867747"/>
              <a:gd name="connsiteX2196" fmla="*/ 380084 w 10243893"/>
              <a:gd name="connsiteY2196" fmla="*/ 4861523 h 6867747"/>
              <a:gd name="connsiteX2197" fmla="*/ 2820701 w 10243893"/>
              <a:gd name="connsiteY2197" fmla="*/ 4624137 h 6867747"/>
              <a:gd name="connsiteX2198" fmla="*/ 2820701 w 10243893"/>
              <a:gd name="connsiteY2198" fmla="*/ 4765020 h 6867747"/>
              <a:gd name="connsiteX2199" fmla="*/ 2686590 w 10243893"/>
              <a:gd name="connsiteY2199" fmla="*/ 4808555 h 6867747"/>
              <a:gd name="connsiteX2200" fmla="*/ 2820701 w 10243893"/>
              <a:gd name="connsiteY2200" fmla="*/ 4852090 h 6867747"/>
              <a:gd name="connsiteX2201" fmla="*/ 2820701 w 10243893"/>
              <a:gd name="connsiteY2201" fmla="*/ 4992974 h 6867747"/>
              <a:gd name="connsiteX2202" fmla="*/ 2903539 w 10243893"/>
              <a:gd name="connsiteY2202" fmla="*/ 4878937 h 6867747"/>
              <a:gd name="connsiteX2203" fmla="*/ 3037530 w 10243893"/>
              <a:gd name="connsiteY2203" fmla="*/ 4922472 h 6867747"/>
              <a:gd name="connsiteX2204" fmla="*/ 2954692 w 10243893"/>
              <a:gd name="connsiteY2204" fmla="*/ 4808555 h 6867747"/>
              <a:gd name="connsiteX2205" fmla="*/ 3037530 w 10243893"/>
              <a:gd name="connsiteY2205" fmla="*/ 4694518 h 6867747"/>
              <a:gd name="connsiteX2206" fmla="*/ 2903445 w 10243893"/>
              <a:gd name="connsiteY2206" fmla="*/ 4738045 h 6867747"/>
              <a:gd name="connsiteX2207" fmla="*/ 1205797 w 10243893"/>
              <a:gd name="connsiteY2207" fmla="*/ 4624137 h 6867747"/>
              <a:gd name="connsiteX2208" fmla="*/ 1205797 w 10243893"/>
              <a:gd name="connsiteY2208" fmla="*/ 4765020 h 6867747"/>
              <a:gd name="connsiteX2209" fmla="*/ 1071806 w 10243893"/>
              <a:gd name="connsiteY2209" fmla="*/ 4808555 h 6867747"/>
              <a:gd name="connsiteX2210" fmla="*/ 1205797 w 10243893"/>
              <a:gd name="connsiteY2210" fmla="*/ 4852090 h 6867747"/>
              <a:gd name="connsiteX2211" fmla="*/ 1205797 w 10243893"/>
              <a:gd name="connsiteY2211" fmla="*/ 4992974 h 6867747"/>
              <a:gd name="connsiteX2212" fmla="*/ 1288634 w 10243893"/>
              <a:gd name="connsiteY2212" fmla="*/ 4878937 h 6867747"/>
              <a:gd name="connsiteX2213" fmla="*/ 1422625 w 10243893"/>
              <a:gd name="connsiteY2213" fmla="*/ 4922472 h 6867747"/>
              <a:gd name="connsiteX2214" fmla="*/ 1339788 w 10243893"/>
              <a:gd name="connsiteY2214" fmla="*/ 4808555 h 6867747"/>
              <a:gd name="connsiteX2215" fmla="*/ 1422625 w 10243893"/>
              <a:gd name="connsiteY2215" fmla="*/ 4694518 h 6867747"/>
              <a:gd name="connsiteX2216" fmla="*/ 1288540 w 10243893"/>
              <a:gd name="connsiteY2216" fmla="*/ 4738045 h 6867747"/>
              <a:gd name="connsiteX2217" fmla="*/ 9281044 w 10243893"/>
              <a:gd name="connsiteY2217" fmla="*/ 4624016 h 6867747"/>
              <a:gd name="connsiteX2218" fmla="*/ 9281044 w 10243893"/>
              <a:gd name="connsiteY2218" fmla="*/ 4764900 h 6867747"/>
              <a:gd name="connsiteX2219" fmla="*/ 9146933 w 10243893"/>
              <a:gd name="connsiteY2219" fmla="*/ 4808434 h 6867747"/>
              <a:gd name="connsiteX2220" fmla="*/ 9281044 w 10243893"/>
              <a:gd name="connsiteY2220" fmla="*/ 4851969 h 6867747"/>
              <a:gd name="connsiteX2221" fmla="*/ 9281044 w 10243893"/>
              <a:gd name="connsiteY2221" fmla="*/ 4992853 h 6867747"/>
              <a:gd name="connsiteX2222" fmla="*/ 9363882 w 10243893"/>
              <a:gd name="connsiteY2222" fmla="*/ 4878816 h 6867747"/>
              <a:gd name="connsiteX2223" fmla="*/ 9497873 w 10243893"/>
              <a:gd name="connsiteY2223" fmla="*/ 4922351 h 6867747"/>
              <a:gd name="connsiteX2224" fmla="*/ 9415035 w 10243893"/>
              <a:gd name="connsiteY2224" fmla="*/ 4808434 h 6867747"/>
              <a:gd name="connsiteX2225" fmla="*/ 9497873 w 10243893"/>
              <a:gd name="connsiteY2225" fmla="*/ 4694397 h 6867747"/>
              <a:gd name="connsiteX2226" fmla="*/ 9363882 w 10243893"/>
              <a:gd name="connsiteY2226" fmla="*/ 4737932 h 6867747"/>
              <a:gd name="connsiteX2227" fmla="*/ 9363882 w 10243893"/>
              <a:gd name="connsiteY2227" fmla="*/ 4738053 h 6867747"/>
              <a:gd name="connsiteX2228" fmla="*/ 7666140 w 10243893"/>
              <a:gd name="connsiteY2228" fmla="*/ 4624016 h 6867747"/>
              <a:gd name="connsiteX2229" fmla="*/ 7666140 w 10243893"/>
              <a:gd name="connsiteY2229" fmla="*/ 4764900 h 6867747"/>
              <a:gd name="connsiteX2230" fmla="*/ 7532029 w 10243893"/>
              <a:gd name="connsiteY2230" fmla="*/ 4808434 h 6867747"/>
              <a:gd name="connsiteX2231" fmla="*/ 7666140 w 10243893"/>
              <a:gd name="connsiteY2231" fmla="*/ 4851969 h 6867747"/>
              <a:gd name="connsiteX2232" fmla="*/ 7666140 w 10243893"/>
              <a:gd name="connsiteY2232" fmla="*/ 4992853 h 6867747"/>
              <a:gd name="connsiteX2233" fmla="*/ 7748978 w 10243893"/>
              <a:gd name="connsiteY2233" fmla="*/ 4878816 h 6867747"/>
              <a:gd name="connsiteX2234" fmla="*/ 7882968 w 10243893"/>
              <a:gd name="connsiteY2234" fmla="*/ 4922351 h 6867747"/>
              <a:gd name="connsiteX2235" fmla="*/ 7800131 w 10243893"/>
              <a:gd name="connsiteY2235" fmla="*/ 4808434 h 6867747"/>
              <a:gd name="connsiteX2236" fmla="*/ 7882968 w 10243893"/>
              <a:gd name="connsiteY2236" fmla="*/ 4694397 h 6867747"/>
              <a:gd name="connsiteX2237" fmla="*/ 7748884 w 10243893"/>
              <a:gd name="connsiteY2237" fmla="*/ 4737924 h 6867747"/>
              <a:gd name="connsiteX2238" fmla="*/ 6051478 w 10243893"/>
              <a:gd name="connsiteY2238" fmla="*/ 4624016 h 6867747"/>
              <a:gd name="connsiteX2239" fmla="*/ 6051478 w 10243893"/>
              <a:gd name="connsiteY2239" fmla="*/ 4764900 h 6867747"/>
              <a:gd name="connsiteX2240" fmla="*/ 5917366 w 10243893"/>
              <a:gd name="connsiteY2240" fmla="*/ 4808434 h 6867747"/>
              <a:gd name="connsiteX2241" fmla="*/ 6051478 w 10243893"/>
              <a:gd name="connsiteY2241" fmla="*/ 4851969 h 6867747"/>
              <a:gd name="connsiteX2242" fmla="*/ 6051478 w 10243893"/>
              <a:gd name="connsiteY2242" fmla="*/ 4992853 h 6867747"/>
              <a:gd name="connsiteX2243" fmla="*/ 6134315 w 10243893"/>
              <a:gd name="connsiteY2243" fmla="*/ 4878816 h 6867747"/>
              <a:gd name="connsiteX2244" fmla="*/ 6268306 w 10243893"/>
              <a:gd name="connsiteY2244" fmla="*/ 4922351 h 6867747"/>
              <a:gd name="connsiteX2245" fmla="*/ 6185469 w 10243893"/>
              <a:gd name="connsiteY2245" fmla="*/ 4808434 h 6867747"/>
              <a:gd name="connsiteX2246" fmla="*/ 6268306 w 10243893"/>
              <a:gd name="connsiteY2246" fmla="*/ 4694397 h 6867747"/>
              <a:gd name="connsiteX2247" fmla="*/ 6134221 w 10243893"/>
              <a:gd name="connsiteY2247" fmla="*/ 4737924 h 6867747"/>
              <a:gd name="connsiteX2248" fmla="*/ 4436332 w 10243893"/>
              <a:gd name="connsiteY2248" fmla="*/ 4624016 h 6867747"/>
              <a:gd name="connsiteX2249" fmla="*/ 4436332 w 10243893"/>
              <a:gd name="connsiteY2249" fmla="*/ 4764900 h 6867747"/>
              <a:gd name="connsiteX2250" fmla="*/ 4302220 w 10243893"/>
              <a:gd name="connsiteY2250" fmla="*/ 4808434 h 6867747"/>
              <a:gd name="connsiteX2251" fmla="*/ 4436332 w 10243893"/>
              <a:gd name="connsiteY2251" fmla="*/ 4851969 h 6867747"/>
              <a:gd name="connsiteX2252" fmla="*/ 4436332 w 10243893"/>
              <a:gd name="connsiteY2252" fmla="*/ 4992853 h 6867747"/>
              <a:gd name="connsiteX2253" fmla="*/ 4519169 w 10243893"/>
              <a:gd name="connsiteY2253" fmla="*/ 4878816 h 6867747"/>
              <a:gd name="connsiteX2254" fmla="*/ 4653160 w 10243893"/>
              <a:gd name="connsiteY2254" fmla="*/ 4922351 h 6867747"/>
              <a:gd name="connsiteX2255" fmla="*/ 4570322 w 10243893"/>
              <a:gd name="connsiteY2255" fmla="*/ 4808434 h 6867747"/>
              <a:gd name="connsiteX2256" fmla="*/ 4653160 w 10243893"/>
              <a:gd name="connsiteY2256" fmla="*/ 4694397 h 6867747"/>
              <a:gd name="connsiteX2257" fmla="*/ 4519169 w 10243893"/>
              <a:gd name="connsiteY2257" fmla="*/ 4737932 h 6867747"/>
              <a:gd name="connsiteX2258" fmla="*/ 4519169 w 10243893"/>
              <a:gd name="connsiteY2258" fmla="*/ 4738053 h 6867747"/>
              <a:gd name="connsiteX2259" fmla="*/ 8954291 w 10243893"/>
              <a:gd name="connsiteY2259" fmla="*/ 4623774 h 6867747"/>
              <a:gd name="connsiteX2260" fmla="*/ 8871547 w 10243893"/>
              <a:gd name="connsiteY2260" fmla="*/ 4737682 h 6867747"/>
              <a:gd name="connsiteX2261" fmla="*/ 8737463 w 10243893"/>
              <a:gd name="connsiteY2261" fmla="*/ 4694155 h 6867747"/>
              <a:gd name="connsiteX2262" fmla="*/ 8820300 w 10243893"/>
              <a:gd name="connsiteY2262" fmla="*/ 4808193 h 6867747"/>
              <a:gd name="connsiteX2263" fmla="*/ 8737463 w 10243893"/>
              <a:gd name="connsiteY2263" fmla="*/ 4922109 h 6867747"/>
              <a:gd name="connsiteX2264" fmla="*/ 8871453 w 10243893"/>
              <a:gd name="connsiteY2264" fmla="*/ 4878574 h 6867747"/>
              <a:gd name="connsiteX2265" fmla="*/ 8954291 w 10243893"/>
              <a:gd name="connsiteY2265" fmla="*/ 4992611 h 6867747"/>
              <a:gd name="connsiteX2266" fmla="*/ 8954291 w 10243893"/>
              <a:gd name="connsiteY2266" fmla="*/ 4851728 h 6867747"/>
              <a:gd name="connsiteX2267" fmla="*/ 9088402 w 10243893"/>
              <a:gd name="connsiteY2267" fmla="*/ 4808193 h 6867747"/>
              <a:gd name="connsiteX2268" fmla="*/ 8954291 w 10243893"/>
              <a:gd name="connsiteY2268" fmla="*/ 4764658 h 6867747"/>
              <a:gd name="connsiteX2269" fmla="*/ 7339386 w 10243893"/>
              <a:gd name="connsiteY2269" fmla="*/ 4623774 h 6867747"/>
              <a:gd name="connsiteX2270" fmla="*/ 7256643 w 10243893"/>
              <a:gd name="connsiteY2270" fmla="*/ 4737682 h 6867747"/>
              <a:gd name="connsiteX2271" fmla="*/ 7122558 w 10243893"/>
              <a:gd name="connsiteY2271" fmla="*/ 4694155 h 6867747"/>
              <a:gd name="connsiteX2272" fmla="*/ 7205396 w 10243893"/>
              <a:gd name="connsiteY2272" fmla="*/ 4808193 h 6867747"/>
              <a:gd name="connsiteX2273" fmla="*/ 7122558 w 10243893"/>
              <a:gd name="connsiteY2273" fmla="*/ 4922109 h 6867747"/>
              <a:gd name="connsiteX2274" fmla="*/ 7256549 w 10243893"/>
              <a:gd name="connsiteY2274" fmla="*/ 4878574 h 6867747"/>
              <a:gd name="connsiteX2275" fmla="*/ 7339386 w 10243893"/>
              <a:gd name="connsiteY2275" fmla="*/ 4992611 h 6867747"/>
              <a:gd name="connsiteX2276" fmla="*/ 7339386 w 10243893"/>
              <a:gd name="connsiteY2276" fmla="*/ 4851728 h 6867747"/>
              <a:gd name="connsiteX2277" fmla="*/ 7473498 w 10243893"/>
              <a:gd name="connsiteY2277" fmla="*/ 4808193 h 6867747"/>
              <a:gd name="connsiteX2278" fmla="*/ 7339386 w 10243893"/>
              <a:gd name="connsiteY2278" fmla="*/ 4764658 h 6867747"/>
              <a:gd name="connsiteX2279" fmla="*/ 5724482 w 10243893"/>
              <a:gd name="connsiteY2279" fmla="*/ 4623774 h 6867747"/>
              <a:gd name="connsiteX2280" fmla="*/ 5641739 w 10243893"/>
              <a:gd name="connsiteY2280" fmla="*/ 4737682 h 6867747"/>
              <a:gd name="connsiteX2281" fmla="*/ 5507654 w 10243893"/>
              <a:gd name="connsiteY2281" fmla="*/ 4694155 h 6867747"/>
              <a:gd name="connsiteX2282" fmla="*/ 5590491 w 10243893"/>
              <a:gd name="connsiteY2282" fmla="*/ 4808193 h 6867747"/>
              <a:gd name="connsiteX2283" fmla="*/ 5507654 w 10243893"/>
              <a:gd name="connsiteY2283" fmla="*/ 4922109 h 6867747"/>
              <a:gd name="connsiteX2284" fmla="*/ 5641645 w 10243893"/>
              <a:gd name="connsiteY2284" fmla="*/ 4878574 h 6867747"/>
              <a:gd name="connsiteX2285" fmla="*/ 5724482 w 10243893"/>
              <a:gd name="connsiteY2285" fmla="*/ 4992611 h 6867747"/>
              <a:gd name="connsiteX2286" fmla="*/ 5724482 w 10243893"/>
              <a:gd name="connsiteY2286" fmla="*/ 4851728 h 6867747"/>
              <a:gd name="connsiteX2287" fmla="*/ 5858594 w 10243893"/>
              <a:gd name="connsiteY2287" fmla="*/ 4808193 h 6867747"/>
              <a:gd name="connsiteX2288" fmla="*/ 5724482 w 10243893"/>
              <a:gd name="connsiteY2288" fmla="*/ 4764658 h 6867747"/>
              <a:gd name="connsiteX2289" fmla="*/ 4109577 w 10243893"/>
              <a:gd name="connsiteY2289" fmla="*/ 4623774 h 6867747"/>
              <a:gd name="connsiteX2290" fmla="*/ 4026834 w 10243893"/>
              <a:gd name="connsiteY2290" fmla="*/ 4737682 h 6867747"/>
              <a:gd name="connsiteX2291" fmla="*/ 3892749 w 10243893"/>
              <a:gd name="connsiteY2291" fmla="*/ 4694155 h 6867747"/>
              <a:gd name="connsiteX2292" fmla="*/ 3975587 w 10243893"/>
              <a:gd name="connsiteY2292" fmla="*/ 4808193 h 6867747"/>
              <a:gd name="connsiteX2293" fmla="*/ 3892749 w 10243893"/>
              <a:gd name="connsiteY2293" fmla="*/ 4922109 h 6867747"/>
              <a:gd name="connsiteX2294" fmla="*/ 4026740 w 10243893"/>
              <a:gd name="connsiteY2294" fmla="*/ 4878574 h 6867747"/>
              <a:gd name="connsiteX2295" fmla="*/ 4109577 w 10243893"/>
              <a:gd name="connsiteY2295" fmla="*/ 4992611 h 6867747"/>
              <a:gd name="connsiteX2296" fmla="*/ 4109577 w 10243893"/>
              <a:gd name="connsiteY2296" fmla="*/ 4851728 h 6867747"/>
              <a:gd name="connsiteX2297" fmla="*/ 4243690 w 10243893"/>
              <a:gd name="connsiteY2297" fmla="*/ 4808193 h 6867747"/>
              <a:gd name="connsiteX2298" fmla="*/ 4109577 w 10243893"/>
              <a:gd name="connsiteY2298" fmla="*/ 4764658 h 6867747"/>
              <a:gd name="connsiteX2299" fmla="*/ 879164 w 10243893"/>
              <a:gd name="connsiteY2299" fmla="*/ 4623774 h 6867747"/>
              <a:gd name="connsiteX2300" fmla="*/ 796421 w 10243893"/>
              <a:gd name="connsiteY2300" fmla="*/ 4737682 h 6867747"/>
              <a:gd name="connsiteX2301" fmla="*/ 662336 w 10243893"/>
              <a:gd name="connsiteY2301" fmla="*/ 4694155 h 6867747"/>
              <a:gd name="connsiteX2302" fmla="*/ 745173 w 10243893"/>
              <a:gd name="connsiteY2302" fmla="*/ 4808193 h 6867747"/>
              <a:gd name="connsiteX2303" fmla="*/ 662336 w 10243893"/>
              <a:gd name="connsiteY2303" fmla="*/ 4922109 h 6867747"/>
              <a:gd name="connsiteX2304" fmla="*/ 796327 w 10243893"/>
              <a:gd name="connsiteY2304" fmla="*/ 4878574 h 6867747"/>
              <a:gd name="connsiteX2305" fmla="*/ 879164 w 10243893"/>
              <a:gd name="connsiteY2305" fmla="*/ 4992611 h 6867747"/>
              <a:gd name="connsiteX2306" fmla="*/ 879164 w 10243893"/>
              <a:gd name="connsiteY2306" fmla="*/ 4851728 h 6867747"/>
              <a:gd name="connsiteX2307" fmla="*/ 1013276 w 10243893"/>
              <a:gd name="connsiteY2307" fmla="*/ 4808193 h 6867747"/>
              <a:gd name="connsiteX2308" fmla="*/ 879164 w 10243893"/>
              <a:gd name="connsiteY2308" fmla="*/ 4764658 h 6867747"/>
              <a:gd name="connsiteX2309" fmla="*/ 2494552 w 10243893"/>
              <a:gd name="connsiteY2309" fmla="*/ 4623532 h 6867747"/>
              <a:gd name="connsiteX2310" fmla="*/ 2411809 w 10243893"/>
              <a:gd name="connsiteY2310" fmla="*/ 4737440 h 6867747"/>
              <a:gd name="connsiteX2311" fmla="*/ 2277724 w 10243893"/>
              <a:gd name="connsiteY2311" fmla="*/ 4693914 h 6867747"/>
              <a:gd name="connsiteX2312" fmla="*/ 2360561 w 10243893"/>
              <a:gd name="connsiteY2312" fmla="*/ 4807951 h 6867747"/>
              <a:gd name="connsiteX2313" fmla="*/ 2277724 w 10243893"/>
              <a:gd name="connsiteY2313" fmla="*/ 4921867 h 6867747"/>
              <a:gd name="connsiteX2314" fmla="*/ 2411715 w 10243893"/>
              <a:gd name="connsiteY2314" fmla="*/ 4878332 h 6867747"/>
              <a:gd name="connsiteX2315" fmla="*/ 2494552 w 10243893"/>
              <a:gd name="connsiteY2315" fmla="*/ 4992370 h 6867747"/>
              <a:gd name="connsiteX2316" fmla="*/ 2494552 w 10243893"/>
              <a:gd name="connsiteY2316" fmla="*/ 4851486 h 6867747"/>
              <a:gd name="connsiteX2317" fmla="*/ 2628664 w 10243893"/>
              <a:gd name="connsiteY2317" fmla="*/ 4807951 h 6867747"/>
              <a:gd name="connsiteX2318" fmla="*/ 2494552 w 10243893"/>
              <a:gd name="connsiteY2318" fmla="*/ 4764416 h 6867747"/>
              <a:gd name="connsiteX2319" fmla="*/ 8472867 w 10243893"/>
              <a:gd name="connsiteY2319" fmla="*/ 4608779 h 6867747"/>
              <a:gd name="connsiteX2320" fmla="*/ 8472867 w 10243893"/>
              <a:gd name="connsiteY2320" fmla="*/ 4855839 h 6867747"/>
              <a:gd name="connsiteX2321" fmla="*/ 8562597 w 10243893"/>
              <a:gd name="connsiteY2321" fmla="*/ 4979309 h 6867747"/>
              <a:gd name="connsiteX2322" fmla="*/ 8707714 w 10243893"/>
              <a:gd name="connsiteY2322" fmla="*/ 4932146 h 6867747"/>
              <a:gd name="connsiteX2323" fmla="*/ 8797444 w 10243893"/>
              <a:gd name="connsiteY2323" fmla="*/ 4808676 h 6867747"/>
              <a:gd name="connsiteX2324" fmla="*/ 8707714 w 10243893"/>
              <a:gd name="connsiteY2324" fmla="*/ 4685207 h 6867747"/>
              <a:gd name="connsiteX2325" fmla="*/ 8707714 w 10243893"/>
              <a:gd name="connsiteY2325" fmla="*/ 4685086 h 6867747"/>
              <a:gd name="connsiteX2326" fmla="*/ 6857962 w 10243893"/>
              <a:gd name="connsiteY2326" fmla="*/ 4608779 h 6867747"/>
              <a:gd name="connsiteX2327" fmla="*/ 6857962 w 10243893"/>
              <a:gd name="connsiteY2327" fmla="*/ 4855839 h 6867747"/>
              <a:gd name="connsiteX2328" fmla="*/ 6947693 w 10243893"/>
              <a:gd name="connsiteY2328" fmla="*/ 4979309 h 6867747"/>
              <a:gd name="connsiteX2329" fmla="*/ 7092810 w 10243893"/>
              <a:gd name="connsiteY2329" fmla="*/ 4932146 h 6867747"/>
              <a:gd name="connsiteX2330" fmla="*/ 7182540 w 10243893"/>
              <a:gd name="connsiteY2330" fmla="*/ 4808676 h 6867747"/>
              <a:gd name="connsiteX2331" fmla="*/ 7092810 w 10243893"/>
              <a:gd name="connsiteY2331" fmla="*/ 4685207 h 6867747"/>
              <a:gd name="connsiteX2332" fmla="*/ 7092810 w 10243893"/>
              <a:gd name="connsiteY2332" fmla="*/ 4685086 h 6867747"/>
              <a:gd name="connsiteX2333" fmla="*/ 5243058 w 10243893"/>
              <a:gd name="connsiteY2333" fmla="*/ 4608779 h 6867747"/>
              <a:gd name="connsiteX2334" fmla="*/ 5243058 w 10243893"/>
              <a:gd name="connsiteY2334" fmla="*/ 4855839 h 6867747"/>
              <a:gd name="connsiteX2335" fmla="*/ 5332789 w 10243893"/>
              <a:gd name="connsiteY2335" fmla="*/ 4979309 h 6867747"/>
              <a:gd name="connsiteX2336" fmla="*/ 5477905 w 10243893"/>
              <a:gd name="connsiteY2336" fmla="*/ 4932146 h 6867747"/>
              <a:gd name="connsiteX2337" fmla="*/ 5567635 w 10243893"/>
              <a:gd name="connsiteY2337" fmla="*/ 4808676 h 6867747"/>
              <a:gd name="connsiteX2338" fmla="*/ 5477905 w 10243893"/>
              <a:gd name="connsiteY2338" fmla="*/ 4685207 h 6867747"/>
              <a:gd name="connsiteX2339" fmla="*/ 5477905 w 10243893"/>
              <a:gd name="connsiteY2339" fmla="*/ 4685086 h 6867747"/>
              <a:gd name="connsiteX2340" fmla="*/ 3628154 w 10243893"/>
              <a:gd name="connsiteY2340" fmla="*/ 4608779 h 6867747"/>
              <a:gd name="connsiteX2341" fmla="*/ 3628154 w 10243893"/>
              <a:gd name="connsiteY2341" fmla="*/ 4855839 h 6867747"/>
              <a:gd name="connsiteX2342" fmla="*/ 3717884 w 10243893"/>
              <a:gd name="connsiteY2342" fmla="*/ 4979309 h 6867747"/>
              <a:gd name="connsiteX2343" fmla="*/ 3863001 w 10243893"/>
              <a:gd name="connsiteY2343" fmla="*/ 4932146 h 6867747"/>
              <a:gd name="connsiteX2344" fmla="*/ 3952731 w 10243893"/>
              <a:gd name="connsiteY2344" fmla="*/ 4808676 h 6867747"/>
              <a:gd name="connsiteX2345" fmla="*/ 3863001 w 10243893"/>
              <a:gd name="connsiteY2345" fmla="*/ 4685207 h 6867747"/>
              <a:gd name="connsiteX2346" fmla="*/ 3863001 w 10243893"/>
              <a:gd name="connsiteY2346" fmla="*/ 4685086 h 6867747"/>
              <a:gd name="connsiteX2347" fmla="*/ 2013128 w 10243893"/>
              <a:gd name="connsiteY2347" fmla="*/ 4608536 h 6867747"/>
              <a:gd name="connsiteX2348" fmla="*/ 2013128 w 10243893"/>
              <a:gd name="connsiteY2348" fmla="*/ 4855598 h 6867747"/>
              <a:gd name="connsiteX2349" fmla="*/ 2102859 w 10243893"/>
              <a:gd name="connsiteY2349" fmla="*/ 4979067 h 6867747"/>
              <a:gd name="connsiteX2350" fmla="*/ 2247975 w 10243893"/>
              <a:gd name="connsiteY2350" fmla="*/ 4931905 h 6867747"/>
              <a:gd name="connsiteX2351" fmla="*/ 2337705 w 10243893"/>
              <a:gd name="connsiteY2351" fmla="*/ 4808434 h 6867747"/>
              <a:gd name="connsiteX2352" fmla="*/ 2247975 w 10243893"/>
              <a:gd name="connsiteY2352" fmla="*/ 4684965 h 6867747"/>
              <a:gd name="connsiteX2353" fmla="*/ 2248096 w 10243893"/>
              <a:gd name="connsiteY2353" fmla="*/ 4684844 h 6867747"/>
              <a:gd name="connsiteX2354" fmla="*/ 398224 w 10243893"/>
              <a:gd name="connsiteY2354" fmla="*/ 4608536 h 6867747"/>
              <a:gd name="connsiteX2355" fmla="*/ 398224 w 10243893"/>
              <a:gd name="connsiteY2355" fmla="*/ 4855598 h 6867747"/>
              <a:gd name="connsiteX2356" fmla="*/ 487954 w 10243893"/>
              <a:gd name="connsiteY2356" fmla="*/ 4979067 h 6867747"/>
              <a:gd name="connsiteX2357" fmla="*/ 633071 w 10243893"/>
              <a:gd name="connsiteY2357" fmla="*/ 4931905 h 6867747"/>
              <a:gd name="connsiteX2358" fmla="*/ 722801 w 10243893"/>
              <a:gd name="connsiteY2358" fmla="*/ 4808434 h 6867747"/>
              <a:gd name="connsiteX2359" fmla="*/ 633071 w 10243893"/>
              <a:gd name="connsiteY2359" fmla="*/ 4684965 h 6867747"/>
              <a:gd name="connsiteX2360" fmla="*/ 633192 w 10243893"/>
              <a:gd name="connsiteY2360" fmla="*/ 4684844 h 6867747"/>
              <a:gd name="connsiteX2361" fmla="*/ 3301884 w 10243893"/>
              <a:gd name="connsiteY2361" fmla="*/ 4608416 h 6867747"/>
              <a:gd name="connsiteX2362" fmla="*/ 3067037 w 10243893"/>
              <a:gd name="connsiteY2362" fmla="*/ 4684723 h 6867747"/>
              <a:gd name="connsiteX2363" fmla="*/ 3067037 w 10243893"/>
              <a:gd name="connsiteY2363" fmla="*/ 4684844 h 6867747"/>
              <a:gd name="connsiteX2364" fmla="*/ 2977306 w 10243893"/>
              <a:gd name="connsiteY2364" fmla="*/ 4808314 h 6867747"/>
              <a:gd name="connsiteX2365" fmla="*/ 3067037 w 10243893"/>
              <a:gd name="connsiteY2365" fmla="*/ 4931784 h 6867747"/>
              <a:gd name="connsiteX2366" fmla="*/ 3212153 w 10243893"/>
              <a:gd name="connsiteY2366" fmla="*/ 4978946 h 6867747"/>
              <a:gd name="connsiteX2367" fmla="*/ 3301884 w 10243893"/>
              <a:gd name="connsiteY2367" fmla="*/ 4855476 h 6867747"/>
              <a:gd name="connsiteX2368" fmla="*/ 1687100 w 10243893"/>
              <a:gd name="connsiteY2368" fmla="*/ 4608416 h 6867747"/>
              <a:gd name="connsiteX2369" fmla="*/ 1452132 w 10243893"/>
              <a:gd name="connsiteY2369" fmla="*/ 4684723 h 6867747"/>
              <a:gd name="connsiteX2370" fmla="*/ 1452253 w 10243893"/>
              <a:gd name="connsiteY2370" fmla="*/ 4684844 h 6867747"/>
              <a:gd name="connsiteX2371" fmla="*/ 1362523 w 10243893"/>
              <a:gd name="connsiteY2371" fmla="*/ 4808314 h 6867747"/>
              <a:gd name="connsiteX2372" fmla="*/ 1452253 w 10243893"/>
              <a:gd name="connsiteY2372" fmla="*/ 4931784 h 6867747"/>
              <a:gd name="connsiteX2373" fmla="*/ 1597370 w 10243893"/>
              <a:gd name="connsiteY2373" fmla="*/ 4978946 h 6867747"/>
              <a:gd name="connsiteX2374" fmla="*/ 1687100 w 10243893"/>
              <a:gd name="connsiteY2374" fmla="*/ 4855476 h 6867747"/>
              <a:gd name="connsiteX2375" fmla="*/ 9762227 w 10243893"/>
              <a:gd name="connsiteY2375" fmla="*/ 4608295 h 6867747"/>
              <a:gd name="connsiteX2376" fmla="*/ 9527380 w 10243893"/>
              <a:gd name="connsiteY2376" fmla="*/ 4684602 h 6867747"/>
              <a:gd name="connsiteX2377" fmla="*/ 9527380 w 10243893"/>
              <a:gd name="connsiteY2377" fmla="*/ 4684723 h 6867747"/>
              <a:gd name="connsiteX2378" fmla="*/ 9437649 w 10243893"/>
              <a:gd name="connsiteY2378" fmla="*/ 4808193 h 6867747"/>
              <a:gd name="connsiteX2379" fmla="*/ 9527380 w 10243893"/>
              <a:gd name="connsiteY2379" fmla="*/ 4931662 h 6867747"/>
              <a:gd name="connsiteX2380" fmla="*/ 9672497 w 10243893"/>
              <a:gd name="connsiteY2380" fmla="*/ 4978826 h 6867747"/>
              <a:gd name="connsiteX2381" fmla="*/ 9762227 w 10243893"/>
              <a:gd name="connsiteY2381" fmla="*/ 4855355 h 6867747"/>
              <a:gd name="connsiteX2382" fmla="*/ 8147443 w 10243893"/>
              <a:gd name="connsiteY2382" fmla="*/ 4608295 h 6867747"/>
              <a:gd name="connsiteX2383" fmla="*/ 7912475 w 10243893"/>
              <a:gd name="connsiteY2383" fmla="*/ 4684602 h 6867747"/>
              <a:gd name="connsiteX2384" fmla="*/ 7912597 w 10243893"/>
              <a:gd name="connsiteY2384" fmla="*/ 4684723 h 6867747"/>
              <a:gd name="connsiteX2385" fmla="*/ 7822866 w 10243893"/>
              <a:gd name="connsiteY2385" fmla="*/ 4808193 h 6867747"/>
              <a:gd name="connsiteX2386" fmla="*/ 7912597 w 10243893"/>
              <a:gd name="connsiteY2386" fmla="*/ 4931662 h 6867747"/>
              <a:gd name="connsiteX2387" fmla="*/ 8057713 w 10243893"/>
              <a:gd name="connsiteY2387" fmla="*/ 4978826 h 6867747"/>
              <a:gd name="connsiteX2388" fmla="*/ 8147443 w 10243893"/>
              <a:gd name="connsiteY2388" fmla="*/ 4855355 h 6867747"/>
              <a:gd name="connsiteX2389" fmla="*/ 6532781 w 10243893"/>
              <a:gd name="connsiteY2389" fmla="*/ 4608295 h 6867747"/>
              <a:gd name="connsiteX2390" fmla="*/ 6297813 w 10243893"/>
              <a:gd name="connsiteY2390" fmla="*/ 4684602 h 6867747"/>
              <a:gd name="connsiteX2391" fmla="*/ 6298055 w 10243893"/>
              <a:gd name="connsiteY2391" fmla="*/ 4684723 h 6867747"/>
              <a:gd name="connsiteX2392" fmla="*/ 6208325 w 10243893"/>
              <a:gd name="connsiteY2392" fmla="*/ 4808193 h 6867747"/>
              <a:gd name="connsiteX2393" fmla="*/ 6297934 w 10243893"/>
              <a:gd name="connsiteY2393" fmla="*/ 4931662 h 6867747"/>
              <a:gd name="connsiteX2394" fmla="*/ 6443050 w 10243893"/>
              <a:gd name="connsiteY2394" fmla="*/ 4978826 h 6867747"/>
              <a:gd name="connsiteX2395" fmla="*/ 6532781 w 10243893"/>
              <a:gd name="connsiteY2395" fmla="*/ 4855355 h 6867747"/>
              <a:gd name="connsiteX2396" fmla="*/ 4917514 w 10243893"/>
              <a:gd name="connsiteY2396" fmla="*/ 4608295 h 6867747"/>
              <a:gd name="connsiteX2397" fmla="*/ 4682667 w 10243893"/>
              <a:gd name="connsiteY2397" fmla="*/ 4684602 h 6867747"/>
              <a:gd name="connsiteX2398" fmla="*/ 4682667 w 10243893"/>
              <a:gd name="connsiteY2398" fmla="*/ 4684723 h 6867747"/>
              <a:gd name="connsiteX2399" fmla="*/ 4592936 w 10243893"/>
              <a:gd name="connsiteY2399" fmla="*/ 4808193 h 6867747"/>
              <a:gd name="connsiteX2400" fmla="*/ 4682667 w 10243893"/>
              <a:gd name="connsiteY2400" fmla="*/ 4931662 h 6867747"/>
              <a:gd name="connsiteX2401" fmla="*/ 4827783 w 10243893"/>
              <a:gd name="connsiteY2401" fmla="*/ 4978826 h 6867747"/>
              <a:gd name="connsiteX2402" fmla="*/ 4917514 w 10243893"/>
              <a:gd name="connsiteY2402" fmla="*/ 4855355 h 6867747"/>
              <a:gd name="connsiteX2403" fmla="*/ 9988004 w 10243893"/>
              <a:gd name="connsiteY2403" fmla="*/ 4576007 h 6867747"/>
              <a:gd name="connsiteX2404" fmla="*/ 9936850 w 10243893"/>
              <a:gd name="connsiteY2404" fmla="*/ 4646509 h 6867747"/>
              <a:gd name="connsiteX2405" fmla="*/ 10070962 w 10243893"/>
              <a:gd name="connsiteY2405" fmla="*/ 4831049 h 6867747"/>
              <a:gd name="connsiteX2406" fmla="*/ 10070962 w 10243893"/>
              <a:gd name="connsiteY2406" fmla="*/ 4602974 h 6867747"/>
              <a:gd name="connsiteX2407" fmla="*/ 9988125 w 10243893"/>
              <a:gd name="connsiteY2407" fmla="*/ 4576007 h 6867747"/>
              <a:gd name="connsiteX2408" fmla="*/ 8372979 w 10243893"/>
              <a:gd name="connsiteY2408" fmla="*/ 4576007 h 6867747"/>
              <a:gd name="connsiteX2409" fmla="*/ 8321825 w 10243893"/>
              <a:gd name="connsiteY2409" fmla="*/ 4646509 h 6867747"/>
              <a:gd name="connsiteX2410" fmla="*/ 8455815 w 10243893"/>
              <a:gd name="connsiteY2410" fmla="*/ 4831049 h 6867747"/>
              <a:gd name="connsiteX2411" fmla="*/ 8455815 w 10243893"/>
              <a:gd name="connsiteY2411" fmla="*/ 4602974 h 6867747"/>
              <a:gd name="connsiteX2412" fmla="*/ 6758195 w 10243893"/>
              <a:gd name="connsiteY2412" fmla="*/ 4576007 h 6867747"/>
              <a:gd name="connsiteX2413" fmla="*/ 6707041 w 10243893"/>
              <a:gd name="connsiteY2413" fmla="*/ 4646509 h 6867747"/>
              <a:gd name="connsiteX2414" fmla="*/ 6841154 w 10243893"/>
              <a:gd name="connsiteY2414" fmla="*/ 4831049 h 6867747"/>
              <a:gd name="connsiteX2415" fmla="*/ 6841154 w 10243893"/>
              <a:gd name="connsiteY2415" fmla="*/ 4602974 h 6867747"/>
              <a:gd name="connsiteX2416" fmla="*/ 6758316 w 10243893"/>
              <a:gd name="connsiteY2416" fmla="*/ 4576007 h 6867747"/>
              <a:gd name="connsiteX2417" fmla="*/ 9863082 w 10243893"/>
              <a:gd name="connsiteY2417" fmla="*/ 4575885 h 6867747"/>
              <a:gd name="connsiteX2418" fmla="*/ 9780245 w 10243893"/>
              <a:gd name="connsiteY2418" fmla="*/ 4602853 h 6867747"/>
              <a:gd name="connsiteX2419" fmla="*/ 9780245 w 10243893"/>
              <a:gd name="connsiteY2419" fmla="*/ 4830928 h 6867747"/>
              <a:gd name="connsiteX2420" fmla="*/ 9914357 w 10243893"/>
              <a:gd name="connsiteY2420" fmla="*/ 4646388 h 6867747"/>
              <a:gd name="connsiteX2421" fmla="*/ 9863203 w 10243893"/>
              <a:gd name="connsiteY2421" fmla="*/ 4575885 h 6867747"/>
              <a:gd name="connsiteX2422" fmla="*/ 8248178 w 10243893"/>
              <a:gd name="connsiteY2422" fmla="*/ 4575885 h 6867747"/>
              <a:gd name="connsiteX2423" fmla="*/ 8165341 w 10243893"/>
              <a:gd name="connsiteY2423" fmla="*/ 4602853 h 6867747"/>
              <a:gd name="connsiteX2424" fmla="*/ 8165341 w 10243893"/>
              <a:gd name="connsiteY2424" fmla="*/ 4830928 h 6867747"/>
              <a:gd name="connsiteX2425" fmla="*/ 8299453 w 10243893"/>
              <a:gd name="connsiteY2425" fmla="*/ 4646388 h 6867747"/>
              <a:gd name="connsiteX2426" fmla="*/ 8248299 w 10243893"/>
              <a:gd name="connsiteY2426" fmla="*/ 4575885 h 6867747"/>
              <a:gd name="connsiteX2427" fmla="*/ 6633516 w 10243893"/>
              <a:gd name="connsiteY2427" fmla="*/ 4575885 h 6867747"/>
              <a:gd name="connsiteX2428" fmla="*/ 6550679 w 10243893"/>
              <a:gd name="connsiteY2428" fmla="*/ 4602853 h 6867747"/>
              <a:gd name="connsiteX2429" fmla="*/ 6550679 w 10243893"/>
              <a:gd name="connsiteY2429" fmla="*/ 4830928 h 6867747"/>
              <a:gd name="connsiteX2430" fmla="*/ 6684791 w 10243893"/>
              <a:gd name="connsiteY2430" fmla="*/ 4646388 h 6867747"/>
              <a:gd name="connsiteX2431" fmla="*/ 6633637 w 10243893"/>
              <a:gd name="connsiteY2431" fmla="*/ 4575885 h 6867747"/>
              <a:gd name="connsiteX2432" fmla="*/ 5141840 w 10243893"/>
              <a:gd name="connsiteY2432" fmla="*/ 4575885 h 6867747"/>
              <a:gd name="connsiteX2433" fmla="*/ 5090686 w 10243893"/>
              <a:gd name="connsiteY2433" fmla="*/ 4646388 h 6867747"/>
              <a:gd name="connsiteX2434" fmla="*/ 5224798 w 10243893"/>
              <a:gd name="connsiteY2434" fmla="*/ 4830928 h 6867747"/>
              <a:gd name="connsiteX2435" fmla="*/ 5224798 w 10243893"/>
              <a:gd name="connsiteY2435" fmla="*/ 4602853 h 6867747"/>
              <a:gd name="connsiteX2436" fmla="*/ 5141961 w 10243893"/>
              <a:gd name="connsiteY2436" fmla="*/ 4575885 h 6867747"/>
              <a:gd name="connsiteX2437" fmla="*/ 3527056 w 10243893"/>
              <a:gd name="connsiteY2437" fmla="*/ 4575885 h 6867747"/>
              <a:gd name="connsiteX2438" fmla="*/ 3475902 w 10243893"/>
              <a:gd name="connsiteY2438" fmla="*/ 4646388 h 6867747"/>
              <a:gd name="connsiteX2439" fmla="*/ 3609893 w 10243893"/>
              <a:gd name="connsiteY2439" fmla="*/ 4830928 h 6867747"/>
              <a:gd name="connsiteX2440" fmla="*/ 3609893 w 10243893"/>
              <a:gd name="connsiteY2440" fmla="*/ 4602853 h 6867747"/>
              <a:gd name="connsiteX2441" fmla="*/ 1912030 w 10243893"/>
              <a:gd name="connsiteY2441" fmla="*/ 4575885 h 6867747"/>
              <a:gd name="connsiteX2442" fmla="*/ 1860877 w 10243893"/>
              <a:gd name="connsiteY2442" fmla="*/ 4646388 h 6867747"/>
              <a:gd name="connsiteX2443" fmla="*/ 1994989 w 10243893"/>
              <a:gd name="connsiteY2443" fmla="*/ 4830928 h 6867747"/>
              <a:gd name="connsiteX2444" fmla="*/ 1994989 w 10243893"/>
              <a:gd name="connsiteY2444" fmla="*/ 4602853 h 6867747"/>
              <a:gd name="connsiteX2445" fmla="*/ 1912151 w 10243893"/>
              <a:gd name="connsiteY2445" fmla="*/ 4575885 h 6867747"/>
              <a:gd name="connsiteX2446" fmla="*/ 297126 w 10243893"/>
              <a:gd name="connsiteY2446" fmla="*/ 4575885 h 6867747"/>
              <a:gd name="connsiteX2447" fmla="*/ 245972 w 10243893"/>
              <a:gd name="connsiteY2447" fmla="*/ 4646388 h 6867747"/>
              <a:gd name="connsiteX2448" fmla="*/ 380084 w 10243893"/>
              <a:gd name="connsiteY2448" fmla="*/ 4830928 h 6867747"/>
              <a:gd name="connsiteX2449" fmla="*/ 380084 w 10243893"/>
              <a:gd name="connsiteY2449" fmla="*/ 4602853 h 6867747"/>
              <a:gd name="connsiteX2450" fmla="*/ 297247 w 10243893"/>
              <a:gd name="connsiteY2450" fmla="*/ 4575885 h 6867747"/>
              <a:gd name="connsiteX2451" fmla="*/ 5017160 w 10243893"/>
              <a:gd name="connsiteY2451" fmla="*/ 4575764 h 6867747"/>
              <a:gd name="connsiteX2452" fmla="*/ 4934323 w 10243893"/>
              <a:gd name="connsiteY2452" fmla="*/ 4602732 h 6867747"/>
              <a:gd name="connsiteX2453" fmla="*/ 4934323 w 10243893"/>
              <a:gd name="connsiteY2453" fmla="*/ 4830807 h 6867747"/>
              <a:gd name="connsiteX2454" fmla="*/ 5068435 w 10243893"/>
              <a:gd name="connsiteY2454" fmla="*/ 4646267 h 6867747"/>
              <a:gd name="connsiteX2455" fmla="*/ 5017281 w 10243893"/>
              <a:gd name="connsiteY2455" fmla="*/ 4575764 h 6867747"/>
              <a:gd name="connsiteX2456" fmla="*/ 3402256 w 10243893"/>
              <a:gd name="connsiteY2456" fmla="*/ 4575764 h 6867747"/>
              <a:gd name="connsiteX2457" fmla="*/ 3319418 w 10243893"/>
              <a:gd name="connsiteY2457" fmla="*/ 4602732 h 6867747"/>
              <a:gd name="connsiteX2458" fmla="*/ 3319418 w 10243893"/>
              <a:gd name="connsiteY2458" fmla="*/ 4830807 h 6867747"/>
              <a:gd name="connsiteX2459" fmla="*/ 3453530 w 10243893"/>
              <a:gd name="connsiteY2459" fmla="*/ 4646267 h 6867747"/>
              <a:gd name="connsiteX2460" fmla="*/ 3402377 w 10243893"/>
              <a:gd name="connsiteY2460" fmla="*/ 4575764 h 6867747"/>
              <a:gd name="connsiteX2461" fmla="*/ 1787351 w 10243893"/>
              <a:gd name="connsiteY2461" fmla="*/ 4575764 h 6867747"/>
              <a:gd name="connsiteX2462" fmla="*/ 1704514 w 10243893"/>
              <a:gd name="connsiteY2462" fmla="*/ 4602732 h 6867747"/>
              <a:gd name="connsiteX2463" fmla="*/ 1704514 w 10243893"/>
              <a:gd name="connsiteY2463" fmla="*/ 4830807 h 6867747"/>
              <a:gd name="connsiteX2464" fmla="*/ 1838626 w 10243893"/>
              <a:gd name="connsiteY2464" fmla="*/ 4646267 h 6867747"/>
              <a:gd name="connsiteX2465" fmla="*/ 1787472 w 10243893"/>
              <a:gd name="connsiteY2465" fmla="*/ 4575764 h 6867747"/>
              <a:gd name="connsiteX2466" fmla="*/ 172447 w 10243893"/>
              <a:gd name="connsiteY2466" fmla="*/ 4575643 h 6867747"/>
              <a:gd name="connsiteX2467" fmla="*/ 89609 w 10243893"/>
              <a:gd name="connsiteY2467" fmla="*/ 4602611 h 6867747"/>
              <a:gd name="connsiteX2468" fmla="*/ 89609 w 10243893"/>
              <a:gd name="connsiteY2468" fmla="*/ 4830686 h 6867747"/>
              <a:gd name="connsiteX2469" fmla="*/ 223721 w 10243893"/>
              <a:gd name="connsiteY2469" fmla="*/ 4646146 h 6867747"/>
              <a:gd name="connsiteX2470" fmla="*/ 172568 w 10243893"/>
              <a:gd name="connsiteY2470" fmla="*/ 4575643 h 6867747"/>
              <a:gd name="connsiteX2471" fmla="*/ 8555583 w 10243893"/>
              <a:gd name="connsiteY2471" fmla="*/ 4475634 h 6867747"/>
              <a:gd name="connsiteX2472" fmla="*/ 8555677 w 10243893"/>
              <a:gd name="connsiteY2472" fmla="*/ 4475764 h 6867747"/>
              <a:gd name="connsiteX2473" fmla="*/ 8472867 w 10243893"/>
              <a:gd name="connsiteY2473" fmla="*/ 4502602 h 6867747"/>
              <a:gd name="connsiteX2474" fmla="*/ 8472867 w 10243893"/>
              <a:gd name="connsiteY2474" fmla="*/ 4589671 h 6867747"/>
              <a:gd name="connsiteX2475" fmla="*/ 8689695 w 10243893"/>
              <a:gd name="connsiteY2475" fmla="*/ 4660174 h 6867747"/>
              <a:gd name="connsiteX2476" fmla="*/ 8555677 w 10243893"/>
              <a:gd name="connsiteY2476" fmla="*/ 4475764 h 6867747"/>
              <a:gd name="connsiteX2477" fmla="*/ 8555704 w 10243893"/>
              <a:gd name="connsiteY2477" fmla="*/ 4475755 h 6867747"/>
              <a:gd name="connsiteX2478" fmla="*/ 6940679 w 10243893"/>
              <a:gd name="connsiteY2478" fmla="*/ 4475634 h 6867747"/>
              <a:gd name="connsiteX2479" fmla="*/ 6940773 w 10243893"/>
              <a:gd name="connsiteY2479" fmla="*/ 4475764 h 6867747"/>
              <a:gd name="connsiteX2480" fmla="*/ 6857962 w 10243893"/>
              <a:gd name="connsiteY2480" fmla="*/ 4502602 h 6867747"/>
              <a:gd name="connsiteX2481" fmla="*/ 6857962 w 10243893"/>
              <a:gd name="connsiteY2481" fmla="*/ 4589671 h 6867747"/>
              <a:gd name="connsiteX2482" fmla="*/ 7074791 w 10243893"/>
              <a:gd name="connsiteY2482" fmla="*/ 4660174 h 6867747"/>
              <a:gd name="connsiteX2483" fmla="*/ 6940773 w 10243893"/>
              <a:gd name="connsiteY2483" fmla="*/ 4475764 h 6867747"/>
              <a:gd name="connsiteX2484" fmla="*/ 6940800 w 10243893"/>
              <a:gd name="connsiteY2484" fmla="*/ 4475755 h 6867747"/>
              <a:gd name="connsiteX2485" fmla="*/ 5325775 w 10243893"/>
              <a:gd name="connsiteY2485" fmla="*/ 4475634 h 6867747"/>
              <a:gd name="connsiteX2486" fmla="*/ 5325870 w 10243893"/>
              <a:gd name="connsiteY2486" fmla="*/ 4475764 h 6867747"/>
              <a:gd name="connsiteX2487" fmla="*/ 5243058 w 10243893"/>
              <a:gd name="connsiteY2487" fmla="*/ 4502602 h 6867747"/>
              <a:gd name="connsiteX2488" fmla="*/ 5243058 w 10243893"/>
              <a:gd name="connsiteY2488" fmla="*/ 4589671 h 6867747"/>
              <a:gd name="connsiteX2489" fmla="*/ 5459886 w 10243893"/>
              <a:gd name="connsiteY2489" fmla="*/ 4660174 h 6867747"/>
              <a:gd name="connsiteX2490" fmla="*/ 5325870 w 10243893"/>
              <a:gd name="connsiteY2490" fmla="*/ 4475764 h 6867747"/>
              <a:gd name="connsiteX2491" fmla="*/ 5325896 w 10243893"/>
              <a:gd name="connsiteY2491" fmla="*/ 4475755 h 6867747"/>
              <a:gd name="connsiteX2492" fmla="*/ 3710870 w 10243893"/>
              <a:gd name="connsiteY2492" fmla="*/ 4475634 h 6867747"/>
              <a:gd name="connsiteX2493" fmla="*/ 3710965 w 10243893"/>
              <a:gd name="connsiteY2493" fmla="*/ 4475764 h 6867747"/>
              <a:gd name="connsiteX2494" fmla="*/ 3628154 w 10243893"/>
              <a:gd name="connsiteY2494" fmla="*/ 4502602 h 6867747"/>
              <a:gd name="connsiteX2495" fmla="*/ 3628154 w 10243893"/>
              <a:gd name="connsiteY2495" fmla="*/ 4589671 h 6867747"/>
              <a:gd name="connsiteX2496" fmla="*/ 3844982 w 10243893"/>
              <a:gd name="connsiteY2496" fmla="*/ 4660174 h 6867747"/>
              <a:gd name="connsiteX2497" fmla="*/ 3710965 w 10243893"/>
              <a:gd name="connsiteY2497" fmla="*/ 4475764 h 6867747"/>
              <a:gd name="connsiteX2498" fmla="*/ 3710991 w 10243893"/>
              <a:gd name="connsiteY2498" fmla="*/ 4475755 h 6867747"/>
              <a:gd name="connsiteX2499" fmla="*/ 2095845 w 10243893"/>
              <a:gd name="connsiteY2499" fmla="*/ 4475634 h 6867747"/>
              <a:gd name="connsiteX2500" fmla="*/ 2095939 w 10243893"/>
              <a:gd name="connsiteY2500" fmla="*/ 4475764 h 6867747"/>
              <a:gd name="connsiteX2501" fmla="*/ 2013128 w 10243893"/>
              <a:gd name="connsiteY2501" fmla="*/ 4502602 h 6867747"/>
              <a:gd name="connsiteX2502" fmla="*/ 2013128 w 10243893"/>
              <a:gd name="connsiteY2502" fmla="*/ 4589671 h 6867747"/>
              <a:gd name="connsiteX2503" fmla="*/ 2229956 w 10243893"/>
              <a:gd name="connsiteY2503" fmla="*/ 4660174 h 6867747"/>
              <a:gd name="connsiteX2504" fmla="*/ 2095939 w 10243893"/>
              <a:gd name="connsiteY2504" fmla="*/ 4475764 h 6867747"/>
              <a:gd name="connsiteX2505" fmla="*/ 2095966 w 10243893"/>
              <a:gd name="connsiteY2505" fmla="*/ 4475755 h 6867747"/>
              <a:gd name="connsiteX2506" fmla="*/ 480940 w 10243893"/>
              <a:gd name="connsiteY2506" fmla="*/ 4475634 h 6867747"/>
              <a:gd name="connsiteX2507" fmla="*/ 481034 w 10243893"/>
              <a:gd name="connsiteY2507" fmla="*/ 4475764 h 6867747"/>
              <a:gd name="connsiteX2508" fmla="*/ 398224 w 10243893"/>
              <a:gd name="connsiteY2508" fmla="*/ 4502602 h 6867747"/>
              <a:gd name="connsiteX2509" fmla="*/ 398224 w 10243893"/>
              <a:gd name="connsiteY2509" fmla="*/ 4589671 h 6867747"/>
              <a:gd name="connsiteX2510" fmla="*/ 615052 w 10243893"/>
              <a:gd name="connsiteY2510" fmla="*/ 4660174 h 6867747"/>
              <a:gd name="connsiteX2511" fmla="*/ 481034 w 10243893"/>
              <a:gd name="connsiteY2511" fmla="*/ 4475764 h 6867747"/>
              <a:gd name="connsiteX2512" fmla="*/ 481061 w 10243893"/>
              <a:gd name="connsiteY2512" fmla="*/ 4475755 h 6867747"/>
              <a:gd name="connsiteX2513" fmla="*/ 3218925 w 10243893"/>
              <a:gd name="connsiteY2513" fmla="*/ 4475271 h 6867747"/>
              <a:gd name="connsiteX2514" fmla="*/ 3084934 w 10243893"/>
              <a:gd name="connsiteY2514" fmla="*/ 4659811 h 6867747"/>
              <a:gd name="connsiteX2515" fmla="*/ 3301884 w 10243893"/>
              <a:gd name="connsiteY2515" fmla="*/ 4589309 h 6867747"/>
              <a:gd name="connsiteX2516" fmla="*/ 3301884 w 10243893"/>
              <a:gd name="connsiteY2516" fmla="*/ 4502239 h 6867747"/>
              <a:gd name="connsiteX2517" fmla="*/ 3219046 w 10243893"/>
              <a:gd name="connsiteY2517" fmla="*/ 4475392 h 6867747"/>
              <a:gd name="connsiteX2518" fmla="*/ 1604142 w 10243893"/>
              <a:gd name="connsiteY2518" fmla="*/ 4475271 h 6867747"/>
              <a:gd name="connsiteX2519" fmla="*/ 1470030 w 10243893"/>
              <a:gd name="connsiteY2519" fmla="*/ 4659811 h 6867747"/>
              <a:gd name="connsiteX2520" fmla="*/ 1686979 w 10243893"/>
              <a:gd name="connsiteY2520" fmla="*/ 4589309 h 6867747"/>
              <a:gd name="connsiteX2521" fmla="*/ 1686979 w 10243893"/>
              <a:gd name="connsiteY2521" fmla="*/ 4502239 h 6867747"/>
              <a:gd name="connsiteX2522" fmla="*/ 1604142 w 10243893"/>
              <a:gd name="connsiteY2522" fmla="*/ 4475392 h 6867747"/>
              <a:gd name="connsiteX2523" fmla="*/ 9679389 w 10243893"/>
              <a:gd name="connsiteY2523" fmla="*/ 4475150 h 6867747"/>
              <a:gd name="connsiteX2524" fmla="*/ 9545278 w 10243893"/>
              <a:gd name="connsiteY2524" fmla="*/ 4659690 h 6867747"/>
              <a:gd name="connsiteX2525" fmla="*/ 9762227 w 10243893"/>
              <a:gd name="connsiteY2525" fmla="*/ 4589188 h 6867747"/>
              <a:gd name="connsiteX2526" fmla="*/ 9762227 w 10243893"/>
              <a:gd name="connsiteY2526" fmla="*/ 4502118 h 6867747"/>
              <a:gd name="connsiteX2527" fmla="*/ 9679389 w 10243893"/>
              <a:gd name="connsiteY2527" fmla="*/ 4475271 h 6867747"/>
              <a:gd name="connsiteX2528" fmla="*/ 8064364 w 10243893"/>
              <a:gd name="connsiteY2528" fmla="*/ 4475150 h 6867747"/>
              <a:gd name="connsiteX2529" fmla="*/ 7930374 w 10243893"/>
              <a:gd name="connsiteY2529" fmla="*/ 4659690 h 6867747"/>
              <a:gd name="connsiteX2530" fmla="*/ 8147322 w 10243893"/>
              <a:gd name="connsiteY2530" fmla="*/ 4589188 h 6867747"/>
              <a:gd name="connsiteX2531" fmla="*/ 8147322 w 10243893"/>
              <a:gd name="connsiteY2531" fmla="*/ 4502118 h 6867747"/>
              <a:gd name="connsiteX2532" fmla="*/ 8064485 w 10243893"/>
              <a:gd name="connsiteY2532" fmla="*/ 4475271 h 6867747"/>
              <a:gd name="connsiteX2533" fmla="*/ 6449822 w 10243893"/>
              <a:gd name="connsiteY2533" fmla="*/ 4475150 h 6867747"/>
              <a:gd name="connsiteX2534" fmla="*/ 6315711 w 10243893"/>
              <a:gd name="connsiteY2534" fmla="*/ 4659690 h 6867747"/>
              <a:gd name="connsiteX2535" fmla="*/ 6532660 w 10243893"/>
              <a:gd name="connsiteY2535" fmla="*/ 4589188 h 6867747"/>
              <a:gd name="connsiteX2536" fmla="*/ 6532660 w 10243893"/>
              <a:gd name="connsiteY2536" fmla="*/ 4502118 h 6867747"/>
              <a:gd name="connsiteX2537" fmla="*/ 6449822 w 10243893"/>
              <a:gd name="connsiteY2537" fmla="*/ 4475271 h 6867747"/>
              <a:gd name="connsiteX2538" fmla="*/ 4834676 w 10243893"/>
              <a:gd name="connsiteY2538" fmla="*/ 4475150 h 6867747"/>
              <a:gd name="connsiteX2539" fmla="*/ 4700565 w 10243893"/>
              <a:gd name="connsiteY2539" fmla="*/ 4659690 h 6867747"/>
              <a:gd name="connsiteX2540" fmla="*/ 4917514 w 10243893"/>
              <a:gd name="connsiteY2540" fmla="*/ 4589188 h 6867747"/>
              <a:gd name="connsiteX2541" fmla="*/ 4917514 w 10243893"/>
              <a:gd name="connsiteY2541" fmla="*/ 4502118 h 6867747"/>
              <a:gd name="connsiteX2542" fmla="*/ 4834676 w 10243893"/>
              <a:gd name="connsiteY2542" fmla="*/ 4475271 h 6867747"/>
              <a:gd name="connsiteX2543" fmla="*/ 9117788 w 10243893"/>
              <a:gd name="connsiteY2543" fmla="*/ 4399085 h 6867747"/>
              <a:gd name="connsiteX2544" fmla="*/ 8972551 w 10243893"/>
              <a:gd name="connsiteY2544" fmla="*/ 4598983 h 6867747"/>
              <a:gd name="connsiteX2545" fmla="*/ 8972551 w 10243893"/>
              <a:gd name="connsiteY2545" fmla="*/ 4751476 h 6867747"/>
              <a:gd name="connsiteX2546" fmla="*/ 9117788 w 10243893"/>
              <a:gd name="connsiteY2546" fmla="*/ 4798639 h 6867747"/>
              <a:gd name="connsiteX2547" fmla="*/ 9263026 w 10243893"/>
              <a:gd name="connsiteY2547" fmla="*/ 4751476 h 6867747"/>
              <a:gd name="connsiteX2548" fmla="*/ 9263026 w 10243893"/>
              <a:gd name="connsiteY2548" fmla="*/ 4598862 h 6867747"/>
              <a:gd name="connsiteX2549" fmla="*/ 7502642 w 10243893"/>
              <a:gd name="connsiteY2549" fmla="*/ 4399085 h 6867747"/>
              <a:gd name="connsiteX2550" fmla="*/ 7357405 w 10243893"/>
              <a:gd name="connsiteY2550" fmla="*/ 4598983 h 6867747"/>
              <a:gd name="connsiteX2551" fmla="*/ 7357405 w 10243893"/>
              <a:gd name="connsiteY2551" fmla="*/ 4751476 h 6867747"/>
              <a:gd name="connsiteX2552" fmla="*/ 7502642 w 10243893"/>
              <a:gd name="connsiteY2552" fmla="*/ 4798639 h 6867747"/>
              <a:gd name="connsiteX2553" fmla="*/ 7647880 w 10243893"/>
              <a:gd name="connsiteY2553" fmla="*/ 4751476 h 6867747"/>
              <a:gd name="connsiteX2554" fmla="*/ 7647880 w 10243893"/>
              <a:gd name="connsiteY2554" fmla="*/ 4598862 h 6867747"/>
              <a:gd name="connsiteX2555" fmla="*/ 5887980 w 10243893"/>
              <a:gd name="connsiteY2555" fmla="*/ 4399085 h 6867747"/>
              <a:gd name="connsiteX2556" fmla="*/ 5742743 w 10243893"/>
              <a:gd name="connsiteY2556" fmla="*/ 4598983 h 6867747"/>
              <a:gd name="connsiteX2557" fmla="*/ 5742743 w 10243893"/>
              <a:gd name="connsiteY2557" fmla="*/ 4751476 h 6867747"/>
              <a:gd name="connsiteX2558" fmla="*/ 5887980 w 10243893"/>
              <a:gd name="connsiteY2558" fmla="*/ 4798639 h 6867747"/>
              <a:gd name="connsiteX2559" fmla="*/ 6033217 w 10243893"/>
              <a:gd name="connsiteY2559" fmla="*/ 4751476 h 6867747"/>
              <a:gd name="connsiteX2560" fmla="*/ 6033217 w 10243893"/>
              <a:gd name="connsiteY2560" fmla="*/ 4598862 h 6867747"/>
              <a:gd name="connsiteX2561" fmla="*/ 4273076 w 10243893"/>
              <a:gd name="connsiteY2561" fmla="*/ 4399085 h 6867747"/>
              <a:gd name="connsiteX2562" fmla="*/ 4127838 w 10243893"/>
              <a:gd name="connsiteY2562" fmla="*/ 4598983 h 6867747"/>
              <a:gd name="connsiteX2563" fmla="*/ 4127838 w 10243893"/>
              <a:gd name="connsiteY2563" fmla="*/ 4751476 h 6867747"/>
              <a:gd name="connsiteX2564" fmla="*/ 4273076 w 10243893"/>
              <a:gd name="connsiteY2564" fmla="*/ 4798639 h 6867747"/>
              <a:gd name="connsiteX2565" fmla="*/ 4418313 w 10243893"/>
              <a:gd name="connsiteY2565" fmla="*/ 4751476 h 6867747"/>
              <a:gd name="connsiteX2566" fmla="*/ 4418313 w 10243893"/>
              <a:gd name="connsiteY2566" fmla="*/ 4598862 h 6867747"/>
              <a:gd name="connsiteX2567" fmla="*/ 1042420 w 10243893"/>
              <a:gd name="connsiteY2567" fmla="*/ 4399085 h 6867747"/>
              <a:gd name="connsiteX2568" fmla="*/ 897183 w 10243893"/>
              <a:gd name="connsiteY2568" fmla="*/ 4598983 h 6867747"/>
              <a:gd name="connsiteX2569" fmla="*/ 897183 w 10243893"/>
              <a:gd name="connsiteY2569" fmla="*/ 4751476 h 6867747"/>
              <a:gd name="connsiteX2570" fmla="*/ 1042420 w 10243893"/>
              <a:gd name="connsiteY2570" fmla="*/ 4798639 h 6867747"/>
              <a:gd name="connsiteX2571" fmla="*/ 1187657 w 10243893"/>
              <a:gd name="connsiteY2571" fmla="*/ 4751476 h 6867747"/>
              <a:gd name="connsiteX2572" fmla="*/ 1187657 w 10243893"/>
              <a:gd name="connsiteY2572" fmla="*/ 4598862 h 6867747"/>
              <a:gd name="connsiteX2573" fmla="*/ 2657808 w 10243893"/>
              <a:gd name="connsiteY2573" fmla="*/ 4398843 h 6867747"/>
              <a:gd name="connsiteX2574" fmla="*/ 2512571 w 10243893"/>
              <a:gd name="connsiteY2574" fmla="*/ 4598741 h 6867747"/>
              <a:gd name="connsiteX2575" fmla="*/ 2512571 w 10243893"/>
              <a:gd name="connsiteY2575" fmla="*/ 4751235 h 6867747"/>
              <a:gd name="connsiteX2576" fmla="*/ 2657808 w 10243893"/>
              <a:gd name="connsiteY2576" fmla="*/ 4798397 h 6867747"/>
              <a:gd name="connsiteX2577" fmla="*/ 2803046 w 10243893"/>
              <a:gd name="connsiteY2577" fmla="*/ 4751235 h 6867747"/>
              <a:gd name="connsiteX2578" fmla="*/ 2803046 w 10243893"/>
              <a:gd name="connsiteY2578" fmla="*/ 4598620 h 6867747"/>
              <a:gd name="connsiteX2579" fmla="*/ 2965818 w 10243893"/>
              <a:gd name="connsiteY2579" fmla="*/ 4393280 h 6867747"/>
              <a:gd name="connsiteX2580" fmla="*/ 2965818 w 10243893"/>
              <a:gd name="connsiteY2580" fmla="*/ 4393402 h 6867747"/>
              <a:gd name="connsiteX2581" fmla="*/ 2820581 w 10243893"/>
              <a:gd name="connsiteY2581" fmla="*/ 4440564 h 6867747"/>
              <a:gd name="connsiteX2582" fmla="*/ 2820581 w 10243893"/>
              <a:gd name="connsiteY2582" fmla="*/ 4593178 h 6867747"/>
              <a:gd name="connsiteX2583" fmla="*/ 2910311 w 10243893"/>
              <a:gd name="connsiteY2583" fmla="*/ 4716648 h 6867747"/>
              <a:gd name="connsiteX2584" fmla="*/ 3055548 w 10243893"/>
              <a:gd name="connsiteY2584" fmla="*/ 4669485 h 6867747"/>
              <a:gd name="connsiteX2585" fmla="*/ 3200665 w 10243893"/>
              <a:gd name="connsiteY2585" fmla="*/ 4469588 h 6867747"/>
              <a:gd name="connsiteX2586" fmla="*/ 1350913 w 10243893"/>
              <a:gd name="connsiteY2586" fmla="*/ 4393280 h 6867747"/>
              <a:gd name="connsiteX2587" fmla="*/ 1351034 w 10243893"/>
              <a:gd name="connsiteY2587" fmla="*/ 4393402 h 6867747"/>
              <a:gd name="connsiteX2588" fmla="*/ 1205797 w 10243893"/>
              <a:gd name="connsiteY2588" fmla="*/ 4440564 h 6867747"/>
              <a:gd name="connsiteX2589" fmla="*/ 1205797 w 10243893"/>
              <a:gd name="connsiteY2589" fmla="*/ 4593178 h 6867747"/>
              <a:gd name="connsiteX2590" fmla="*/ 1295527 w 10243893"/>
              <a:gd name="connsiteY2590" fmla="*/ 4716648 h 6867747"/>
              <a:gd name="connsiteX2591" fmla="*/ 1440765 w 10243893"/>
              <a:gd name="connsiteY2591" fmla="*/ 4669485 h 6867747"/>
              <a:gd name="connsiteX2592" fmla="*/ 1585881 w 10243893"/>
              <a:gd name="connsiteY2592" fmla="*/ 4469588 h 6867747"/>
              <a:gd name="connsiteX2593" fmla="*/ 9426161 w 10243893"/>
              <a:gd name="connsiteY2593" fmla="*/ 4393159 h 6867747"/>
              <a:gd name="connsiteX2594" fmla="*/ 9426161 w 10243893"/>
              <a:gd name="connsiteY2594" fmla="*/ 4393280 h 6867747"/>
              <a:gd name="connsiteX2595" fmla="*/ 9280924 w 10243893"/>
              <a:gd name="connsiteY2595" fmla="*/ 4440443 h 6867747"/>
              <a:gd name="connsiteX2596" fmla="*/ 9280924 w 10243893"/>
              <a:gd name="connsiteY2596" fmla="*/ 4593057 h 6867747"/>
              <a:gd name="connsiteX2597" fmla="*/ 9370654 w 10243893"/>
              <a:gd name="connsiteY2597" fmla="*/ 4716528 h 6867747"/>
              <a:gd name="connsiteX2598" fmla="*/ 9515892 w 10243893"/>
              <a:gd name="connsiteY2598" fmla="*/ 4669364 h 6867747"/>
              <a:gd name="connsiteX2599" fmla="*/ 9661008 w 10243893"/>
              <a:gd name="connsiteY2599" fmla="*/ 4469466 h 6867747"/>
              <a:gd name="connsiteX2600" fmla="*/ 8808932 w 10243893"/>
              <a:gd name="connsiteY2600" fmla="*/ 4393159 h 6867747"/>
              <a:gd name="connsiteX2601" fmla="*/ 8573965 w 10243893"/>
              <a:gd name="connsiteY2601" fmla="*/ 4469466 h 6867747"/>
              <a:gd name="connsiteX2602" fmla="*/ 8719202 w 10243893"/>
              <a:gd name="connsiteY2602" fmla="*/ 4669364 h 6867747"/>
              <a:gd name="connsiteX2603" fmla="*/ 8864440 w 10243893"/>
              <a:gd name="connsiteY2603" fmla="*/ 4716528 h 6867747"/>
              <a:gd name="connsiteX2604" fmla="*/ 8954170 w 10243893"/>
              <a:gd name="connsiteY2604" fmla="*/ 4593057 h 6867747"/>
              <a:gd name="connsiteX2605" fmla="*/ 8954170 w 10243893"/>
              <a:gd name="connsiteY2605" fmla="*/ 4440443 h 6867747"/>
              <a:gd name="connsiteX2606" fmla="*/ 8808932 w 10243893"/>
              <a:gd name="connsiteY2606" fmla="*/ 4393280 h 6867747"/>
              <a:gd name="connsiteX2607" fmla="*/ 7811257 w 10243893"/>
              <a:gd name="connsiteY2607" fmla="*/ 4393159 h 6867747"/>
              <a:gd name="connsiteX2608" fmla="*/ 7811257 w 10243893"/>
              <a:gd name="connsiteY2608" fmla="*/ 4393280 h 6867747"/>
              <a:gd name="connsiteX2609" fmla="*/ 7666019 w 10243893"/>
              <a:gd name="connsiteY2609" fmla="*/ 4440443 h 6867747"/>
              <a:gd name="connsiteX2610" fmla="*/ 7666019 w 10243893"/>
              <a:gd name="connsiteY2610" fmla="*/ 4593057 h 6867747"/>
              <a:gd name="connsiteX2611" fmla="*/ 7755750 w 10243893"/>
              <a:gd name="connsiteY2611" fmla="*/ 4716528 h 6867747"/>
              <a:gd name="connsiteX2612" fmla="*/ 7900987 w 10243893"/>
              <a:gd name="connsiteY2612" fmla="*/ 4669364 h 6867747"/>
              <a:gd name="connsiteX2613" fmla="*/ 8046103 w 10243893"/>
              <a:gd name="connsiteY2613" fmla="*/ 4469466 h 6867747"/>
              <a:gd name="connsiteX2614" fmla="*/ 7194028 w 10243893"/>
              <a:gd name="connsiteY2614" fmla="*/ 4393159 h 6867747"/>
              <a:gd name="connsiteX2615" fmla="*/ 6959061 w 10243893"/>
              <a:gd name="connsiteY2615" fmla="*/ 4469466 h 6867747"/>
              <a:gd name="connsiteX2616" fmla="*/ 7104297 w 10243893"/>
              <a:gd name="connsiteY2616" fmla="*/ 4669364 h 6867747"/>
              <a:gd name="connsiteX2617" fmla="*/ 7249535 w 10243893"/>
              <a:gd name="connsiteY2617" fmla="*/ 4716528 h 6867747"/>
              <a:gd name="connsiteX2618" fmla="*/ 7339266 w 10243893"/>
              <a:gd name="connsiteY2618" fmla="*/ 4593057 h 6867747"/>
              <a:gd name="connsiteX2619" fmla="*/ 7339266 w 10243893"/>
              <a:gd name="connsiteY2619" fmla="*/ 4440443 h 6867747"/>
              <a:gd name="connsiteX2620" fmla="*/ 7194028 w 10243893"/>
              <a:gd name="connsiteY2620" fmla="*/ 4393280 h 6867747"/>
              <a:gd name="connsiteX2621" fmla="*/ 6196594 w 10243893"/>
              <a:gd name="connsiteY2621" fmla="*/ 4393159 h 6867747"/>
              <a:gd name="connsiteX2622" fmla="*/ 6196715 w 10243893"/>
              <a:gd name="connsiteY2622" fmla="*/ 4393280 h 6867747"/>
              <a:gd name="connsiteX2623" fmla="*/ 6051478 w 10243893"/>
              <a:gd name="connsiteY2623" fmla="*/ 4440443 h 6867747"/>
              <a:gd name="connsiteX2624" fmla="*/ 6051478 w 10243893"/>
              <a:gd name="connsiteY2624" fmla="*/ 4593057 h 6867747"/>
              <a:gd name="connsiteX2625" fmla="*/ 6141208 w 10243893"/>
              <a:gd name="connsiteY2625" fmla="*/ 4716528 h 6867747"/>
              <a:gd name="connsiteX2626" fmla="*/ 6286446 w 10243893"/>
              <a:gd name="connsiteY2626" fmla="*/ 4669364 h 6867747"/>
              <a:gd name="connsiteX2627" fmla="*/ 6431562 w 10243893"/>
              <a:gd name="connsiteY2627" fmla="*/ 4469466 h 6867747"/>
              <a:gd name="connsiteX2628" fmla="*/ 5579124 w 10243893"/>
              <a:gd name="connsiteY2628" fmla="*/ 4393159 h 6867747"/>
              <a:gd name="connsiteX2629" fmla="*/ 5344156 w 10243893"/>
              <a:gd name="connsiteY2629" fmla="*/ 4469466 h 6867747"/>
              <a:gd name="connsiteX2630" fmla="*/ 5489393 w 10243893"/>
              <a:gd name="connsiteY2630" fmla="*/ 4669364 h 6867747"/>
              <a:gd name="connsiteX2631" fmla="*/ 5634631 w 10243893"/>
              <a:gd name="connsiteY2631" fmla="*/ 4716528 h 6867747"/>
              <a:gd name="connsiteX2632" fmla="*/ 5724361 w 10243893"/>
              <a:gd name="connsiteY2632" fmla="*/ 4593057 h 6867747"/>
              <a:gd name="connsiteX2633" fmla="*/ 5724361 w 10243893"/>
              <a:gd name="connsiteY2633" fmla="*/ 4440443 h 6867747"/>
              <a:gd name="connsiteX2634" fmla="*/ 5579124 w 10243893"/>
              <a:gd name="connsiteY2634" fmla="*/ 4393280 h 6867747"/>
              <a:gd name="connsiteX2635" fmla="*/ 4581448 w 10243893"/>
              <a:gd name="connsiteY2635" fmla="*/ 4393159 h 6867747"/>
              <a:gd name="connsiteX2636" fmla="*/ 4581448 w 10243893"/>
              <a:gd name="connsiteY2636" fmla="*/ 4393280 h 6867747"/>
              <a:gd name="connsiteX2637" fmla="*/ 4436211 w 10243893"/>
              <a:gd name="connsiteY2637" fmla="*/ 4440443 h 6867747"/>
              <a:gd name="connsiteX2638" fmla="*/ 4436211 w 10243893"/>
              <a:gd name="connsiteY2638" fmla="*/ 4593057 h 6867747"/>
              <a:gd name="connsiteX2639" fmla="*/ 4525941 w 10243893"/>
              <a:gd name="connsiteY2639" fmla="*/ 4716528 h 6867747"/>
              <a:gd name="connsiteX2640" fmla="*/ 4671178 w 10243893"/>
              <a:gd name="connsiteY2640" fmla="*/ 4669364 h 6867747"/>
              <a:gd name="connsiteX2641" fmla="*/ 4816295 w 10243893"/>
              <a:gd name="connsiteY2641" fmla="*/ 4469466 h 6867747"/>
              <a:gd name="connsiteX2642" fmla="*/ 3964219 w 10243893"/>
              <a:gd name="connsiteY2642" fmla="*/ 4393159 h 6867747"/>
              <a:gd name="connsiteX2643" fmla="*/ 3729252 w 10243893"/>
              <a:gd name="connsiteY2643" fmla="*/ 4469466 h 6867747"/>
              <a:gd name="connsiteX2644" fmla="*/ 3874489 w 10243893"/>
              <a:gd name="connsiteY2644" fmla="*/ 4669364 h 6867747"/>
              <a:gd name="connsiteX2645" fmla="*/ 4019726 w 10243893"/>
              <a:gd name="connsiteY2645" fmla="*/ 4716528 h 6867747"/>
              <a:gd name="connsiteX2646" fmla="*/ 4109457 w 10243893"/>
              <a:gd name="connsiteY2646" fmla="*/ 4593057 h 6867747"/>
              <a:gd name="connsiteX2647" fmla="*/ 4109457 w 10243893"/>
              <a:gd name="connsiteY2647" fmla="*/ 4440443 h 6867747"/>
              <a:gd name="connsiteX2648" fmla="*/ 3964219 w 10243893"/>
              <a:gd name="connsiteY2648" fmla="*/ 4393280 h 6867747"/>
              <a:gd name="connsiteX2649" fmla="*/ 2349194 w 10243893"/>
              <a:gd name="connsiteY2649" fmla="*/ 4392918 h 6867747"/>
              <a:gd name="connsiteX2650" fmla="*/ 2114226 w 10243893"/>
              <a:gd name="connsiteY2650" fmla="*/ 4469225 h 6867747"/>
              <a:gd name="connsiteX2651" fmla="*/ 2259463 w 10243893"/>
              <a:gd name="connsiteY2651" fmla="*/ 4669123 h 6867747"/>
              <a:gd name="connsiteX2652" fmla="*/ 2404701 w 10243893"/>
              <a:gd name="connsiteY2652" fmla="*/ 4716285 h 6867747"/>
              <a:gd name="connsiteX2653" fmla="*/ 2494431 w 10243893"/>
              <a:gd name="connsiteY2653" fmla="*/ 4592816 h 6867747"/>
              <a:gd name="connsiteX2654" fmla="*/ 2494431 w 10243893"/>
              <a:gd name="connsiteY2654" fmla="*/ 4440202 h 6867747"/>
              <a:gd name="connsiteX2655" fmla="*/ 2349194 w 10243893"/>
              <a:gd name="connsiteY2655" fmla="*/ 4393039 h 6867747"/>
              <a:gd name="connsiteX2656" fmla="*/ 734289 w 10243893"/>
              <a:gd name="connsiteY2656" fmla="*/ 4392918 h 6867747"/>
              <a:gd name="connsiteX2657" fmla="*/ 499322 w 10243893"/>
              <a:gd name="connsiteY2657" fmla="*/ 4469225 h 6867747"/>
              <a:gd name="connsiteX2658" fmla="*/ 644559 w 10243893"/>
              <a:gd name="connsiteY2658" fmla="*/ 4669123 h 6867747"/>
              <a:gd name="connsiteX2659" fmla="*/ 789796 w 10243893"/>
              <a:gd name="connsiteY2659" fmla="*/ 4716285 h 6867747"/>
              <a:gd name="connsiteX2660" fmla="*/ 879527 w 10243893"/>
              <a:gd name="connsiteY2660" fmla="*/ 4592816 h 6867747"/>
              <a:gd name="connsiteX2661" fmla="*/ 879527 w 10243893"/>
              <a:gd name="connsiteY2661" fmla="*/ 4440202 h 6867747"/>
              <a:gd name="connsiteX2662" fmla="*/ 734289 w 10243893"/>
              <a:gd name="connsiteY2662" fmla="*/ 4393039 h 6867747"/>
              <a:gd name="connsiteX2663" fmla="*/ 8562476 w 10243893"/>
              <a:gd name="connsiteY2663" fmla="*/ 4313708 h 6867747"/>
              <a:gd name="connsiteX2664" fmla="*/ 8511323 w 10243893"/>
              <a:gd name="connsiteY2664" fmla="*/ 4384211 h 6867747"/>
              <a:gd name="connsiteX2665" fmla="*/ 8562476 w 10243893"/>
              <a:gd name="connsiteY2665" fmla="*/ 4454713 h 6867747"/>
              <a:gd name="connsiteX2666" fmla="*/ 8779425 w 10243893"/>
              <a:gd name="connsiteY2666" fmla="*/ 4384211 h 6867747"/>
              <a:gd name="connsiteX2667" fmla="*/ 6947572 w 10243893"/>
              <a:gd name="connsiteY2667" fmla="*/ 4313708 h 6867747"/>
              <a:gd name="connsiteX2668" fmla="*/ 6896419 w 10243893"/>
              <a:gd name="connsiteY2668" fmla="*/ 4384211 h 6867747"/>
              <a:gd name="connsiteX2669" fmla="*/ 6947572 w 10243893"/>
              <a:gd name="connsiteY2669" fmla="*/ 4454713 h 6867747"/>
              <a:gd name="connsiteX2670" fmla="*/ 7164521 w 10243893"/>
              <a:gd name="connsiteY2670" fmla="*/ 4384211 h 6867747"/>
              <a:gd name="connsiteX2671" fmla="*/ 5332668 w 10243893"/>
              <a:gd name="connsiteY2671" fmla="*/ 4313708 h 6867747"/>
              <a:gd name="connsiteX2672" fmla="*/ 5281514 w 10243893"/>
              <a:gd name="connsiteY2672" fmla="*/ 4384211 h 6867747"/>
              <a:gd name="connsiteX2673" fmla="*/ 5332668 w 10243893"/>
              <a:gd name="connsiteY2673" fmla="*/ 4454713 h 6867747"/>
              <a:gd name="connsiteX2674" fmla="*/ 5549617 w 10243893"/>
              <a:gd name="connsiteY2674" fmla="*/ 4384211 h 6867747"/>
              <a:gd name="connsiteX2675" fmla="*/ 3717763 w 10243893"/>
              <a:gd name="connsiteY2675" fmla="*/ 4313708 h 6867747"/>
              <a:gd name="connsiteX2676" fmla="*/ 3666610 w 10243893"/>
              <a:gd name="connsiteY2676" fmla="*/ 4384211 h 6867747"/>
              <a:gd name="connsiteX2677" fmla="*/ 3717763 w 10243893"/>
              <a:gd name="connsiteY2677" fmla="*/ 4454713 h 6867747"/>
              <a:gd name="connsiteX2678" fmla="*/ 3934712 w 10243893"/>
              <a:gd name="connsiteY2678" fmla="*/ 4384211 h 6867747"/>
              <a:gd name="connsiteX2679" fmla="*/ 2102738 w 10243893"/>
              <a:gd name="connsiteY2679" fmla="*/ 4313708 h 6867747"/>
              <a:gd name="connsiteX2680" fmla="*/ 2051584 w 10243893"/>
              <a:gd name="connsiteY2680" fmla="*/ 4384211 h 6867747"/>
              <a:gd name="connsiteX2681" fmla="*/ 2102738 w 10243893"/>
              <a:gd name="connsiteY2681" fmla="*/ 4454713 h 6867747"/>
              <a:gd name="connsiteX2682" fmla="*/ 2319687 w 10243893"/>
              <a:gd name="connsiteY2682" fmla="*/ 4384211 h 6867747"/>
              <a:gd name="connsiteX2683" fmla="*/ 487833 w 10243893"/>
              <a:gd name="connsiteY2683" fmla="*/ 4313708 h 6867747"/>
              <a:gd name="connsiteX2684" fmla="*/ 436680 w 10243893"/>
              <a:gd name="connsiteY2684" fmla="*/ 4384211 h 6867747"/>
              <a:gd name="connsiteX2685" fmla="*/ 487833 w 10243893"/>
              <a:gd name="connsiteY2685" fmla="*/ 4454713 h 6867747"/>
              <a:gd name="connsiteX2686" fmla="*/ 704782 w 10243893"/>
              <a:gd name="connsiteY2686" fmla="*/ 4384211 h 6867747"/>
              <a:gd name="connsiteX2687" fmla="*/ 3211911 w 10243893"/>
              <a:gd name="connsiteY2687" fmla="*/ 4313225 h 6867747"/>
              <a:gd name="connsiteX2688" fmla="*/ 2995083 w 10243893"/>
              <a:gd name="connsiteY2688" fmla="*/ 4383727 h 6867747"/>
              <a:gd name="connsiteX2689" fmla="*/ 3211911 w 10243893"/>
              <a:gd name="connsiteY2689" fmla="*/ 4454230 h 6867747"/>
              <a:gd name="connsiteX2690" fmla="*/ 3263065 w 10243893"/>
              <a:gd name="connsiteY2690" fmla="*/ 4383727 h 6867747"/>
              <a:gd name="connsiteX2691" fmla="*/ 1597007 w 10243893"/>
              <a:gd name="connsiteY2691" fmla="*/ 4313225 h 6867747"/>
              <a:gd name="connsiteX2692" fmla="*/ 1380179 w 10243893"/>
              <a:gd name="connsiteY2692" fmla="*/ 4383727 h 6867747"/>
              <a:gd name="connsiteX2693" fmla="*/ 1597007 w 10243893"/>
              <a:gd name="connsiteY2693" fmla="*/ 4454230 h 6867747"/>
              <a:gd name="connsiteX2694" fmla="*/ 1648160 w 10243893"/>
              <a:gd name="connsiteY2694" fmla="*/ 4383727 h 6867747"/>
              <a:gd name="connsiteX2695" fmla="*/ 9672255 w 10243893"/>
              <a:gd name="connsiteY2695" fmla="*/ 4313104 h 6867747"/>
              <a:gd name="connsiteX2696" fmla="*/ 9455426 w 10243893"/>
              <a:gd name="connsiteY2696" fmla="*/ 4383606 h 6867747"/>
              <a:gd name="connsiteX2697" fmla="*/ 9672255 w 10243893"/>
              <a:gd name="connsiteY2697" fmla="*/ 4454108 h 6867747"/>
              <a:gd name="connsiteX2698" fmla="*/ 9723408 w 10243893"/>
              <a:gd name="connsiteY2698" fmla="*/ 4383606 h 6867747"/>
              <a:gd name="connsiteX2699" fmla="*/ 8057351 w 10243893"/>
              <a:gd name="connsiteY2699" fmla="*/ 4313104 h 6867747"/>
              <a:gd name="connsiteX2700" fmla="*/ 7840522 w 10243893"/>
              <a:gd name="connsiteY2700" fmla="*/ 4383606 h 6867747"/>
              <a:gd name="connsiteX2701" fmla="*/ 8057351 w 10243893"/>
              <a:gd name="connsiteY2701" fmla="*/ 4454108 h 6867747"/>
              <a:gd name="connsiteX2702" fmla="*/ 8108504 w 10243893"/>
              <a:gd name="connsiteY2702" fmla="*/ 4383606 h 6867747"/>
              <a:gd name="connsiteX2703" fmla="*/ 6442688 w 10243893"/>
              <a:gd name="connsiteY2703" fmla="*/ 4313104 h 6867747"/>
              <a:gd name="connsiteX2704" fmla="*/ 6225860 w 10243893"/>
              <a:gd name="connsiteY2704" fmla="*/ 4383606 h 6867747"/>
              <a:gd name="connsiteX2705" fmla="*/ 6442688 w 10243893"/>
              <a:gd name="connsiteY2705" fmla="*/ 4454108 h 6867747"/>
              <a:gd name="connsiteX2706" fmla="*/ 6493841 w 10243893"/>
              <a:gd name="connsiteY2706" fmla="*/ 4383606 h 6867747"/>
              <a:gd name="connsiteX2707" fmla="*/ 4827542 w 10243893"/>
              <a:gd name="connsiteY2707" fmla="*/ 4313104 h 6867747"/>
              <a:gd name="connsiteX2708" fmla="*/ 4610713 w 10243893"/>
              <a:gd name="connsiteY2708" fmla="*/ 4383606 h 6867747"/>
              <a:gd name="connsiteX2709" fmla="*/ 4827542 w 10243893"/>
              <a:gd name="connsiteY2709" fmla="*/ 4454108 h 6867747"/>
              <a:gd name="connsiteX2710" fmla="*/ 4878695 w 10243893"/>
              <a:gd name="connsiteY2710" fmla="*/ 4383606 h 6867747"/>
              <a:gd name="connsiteX2711" fmla="*/ 8972309 w 10243893"/>
              <a:gd name="connsiteY2711" fmla="*/ 4199308 h 6867747"/>
              <a:gd name="connsiteX2712" fmla="*/ 8972309 w 10243893"/>
              <a:gd name="connsiteY2712" fmla="*/ 4340192 h 6867747"/>
              <a:gd name="connsiteX2713" fmla="*/ 8838197 w 10243893"/>
              <a:gd name="connsiteY2713" fmla="*/ 4383727 h 6867747"/>
              <a:gd name="connsiteX2714" fmla="*/ 8972309 w 10243893"/>
              <a:gd name="connsiteY2714" fmla="*/ 4427262 h 6867747"/>
              <a:gd name="connsiteX2715" fmla="*/ 8972309 w 10243893"/>
              <a:gd name="connsiteY2715" fmla="*/ 4568146 h 6867747"/>
              <a:gd name="connsiteX2716" fmla="*/ 9106421 w 10243893"/>
              <a:gd name="connsiteY2716" fmla="*/ 4383606 h 6867747"/>
              <a:gd name="connsiteX2717" fmla="*/ 7357405 w 10243893"/>
              <a:gd name="connsiteY2717" fmla="*/ 4199308 h 6867747"/>
              <a:gd name="connsiteX2718" fmla="*/ 7357405 w 10243893"/>
              <a:gd name="connsiteY2718" fmla="*/ 4340192 h 6867747"/>
              <a:gd name="connsiteX2719" fmla="*/ 7223293 w 10243893"/>
              <a:gd name="connsiteY2719" fmla="*/ 4383727 h 6867747"/>
              <a:gd name="connsiteX2720" fmla="*/ 7357405 w 10243893"/>
              <a:gd name="connsiteY2720" fmla="*/ 4427262 h 6867747"/>
              <a:gd name="connsiteX2721" fmla="*/ 7357405 w 10243893"/>
              <a:gd name="connsiteY2721" fmla="*/ 4568146 h 6867747"/>
              <a:gd name="connsiteX2722" fmla="*/ 7491517 w 10243893"/>
              <a:gd name="connsiteY2722" fmla="*/ 4383606 h 6867747"/>
              <a:gd name="connsiteX2723" fmla="*/ 5742501 w 10243893"/>
              <a:gd name="connsiteY2723" fmla="*/ 4199308 h 6867747"/>
              <a:gd name="connsiteX2724" fmla="*/ 5742501 w 10243893"/>
              <a:gd name="connsiteY2724" fmla="*/ 4340192 h 6867747"/>
              <a:gd name="connsiteX2725" fmla="*/ 5608389 w 10243893"/>
              <a:gd name="connsiteY2725" fmla="*/ 4383727 h 6867747"/>
              <a:gd name="connsiteX2726" fmla="*/ 5742501 w 10243893"/>
              <a:gd name="connsiteY2726" fmla="*/ 4427262 h 6867747"/>
              <a:gd name="connsiteX2727" fmla="*/ 5742501 w 10243893"/>
              <a:gd name="connsiteY2727" fmla="*/ 4568146 h 6867747"/>
              <a:gd name="connsiteX2728" fmla="*/ 5876613 w 10243893"/>
              <a:gd name="connsiteY2728" fmla="*/ 4383606 h 6867747"/>
              <a:gd name="connsiteX2729" fmla="*/ 4127596 w 10243893"/>
              <a:gd name="connsiteY2729" fmla="*/ 4199308 h 6867747"/>
              <a:gd name="connsiteX2730" fmla="*/ 4127596 w 10243893"/>
              <a:gd name="connsiteY2730" fmla="*/ 4340192 h 6867747"/>
              <a:gd name="connsiteX2731" fmla="*/ 3993485 w 10243893"/>
              <a:gd name="connsiteY2731" fmla="*/ 4383727 h 6867747"/>
              <a:gd name="connsiteX2732" fmla="*/ 4127596 w 10243893"/>
              <a:gd name="connsiteY2732" fmla="*/ 4427262 h 6867747"/>
              <a:gd name="connsiteX2733" fmla="*/ 4127596 w 10243893"/>
              <a:gd name="connsiteY2733" fmla="*/ 4568146 h 6867747"/>
              <a:gd name="connsiteX2734" fmla="*/ 4261708 w 10243893"/>
              <a:gd name="connsiteY2734" fmla="*/ 4383606 h 6867747"/>
              <a:gd name="connsiteX2735" fmla="*/ 897183 w 10243893"/>
              <a:gd name="connsiteY2735" fmla="*/ 4199308 h 6867747"/>
              <a:gd name="connsiteX2736" fmla="*/ 897183 w 10243893"/>
              <a:gd name="connsiteY2736" fmla="*/ 4340192 h 6867747"/>
              <a:gd name="connsiteX2737" fmla="*/ 763071 w 10243893"/>
              <a:gd name="connsiteY2737" fmla="*/ 4383727 h 6867747"/>
              <a:gd name="connsiteX2738" fmla="*/ 897183 w 10243893"/>
              <a:gd name="connsiteY2738" fmla="*/ 4427262 h 6867747"/>
              <a:gd name="connsiteX2739" fmla="*/ 897183 w 10243893"/>
              <a:gd name="connsiteY2739" fmla="*/ 4568146 h 6867747"/>
              <a:gd name="connsiteX2740" fmla="*/ 1031294 w 10243893"/>
              <a:gd name="connsiteY2740" fmla="*/ 4383606 h 6867747"/>
              <a:gd name="connsiteX2741" fmla="*/ 9263026 w 10243893"/>
              <a:gd name="connsiteY2741" fmla="*/ 4199187 h 6867747"/>
              <a:gd name="connsiteX2742" fmla="*/ 9128914 w 10243893"/>
              <a:gd name="connsiteY2742" fmla="*/ 4383485 h 6867747"/>
              <a:gd name="connsiteX2743" fmla="*/ 9263026 w 10243893"/>
              <a:gd name="connsiteY2743" fmla="*/ 4568025 h 6867747"/>
              <a:gd name="connsiteX2744" fmla="*/ 9263026 w 10243893"/>
              <a:gd name="connsiteY2744" fmla="*/ 4427141 h 6867747"/>
              <a:gd name="connsiteX2745" fmla="*/ 9397017 w 10243893"/>
              <a:gd name="connsiteY2745" fmla="*/ 4383606 h 6867747"/>
              <a:gd name="connsiteX2746" fmla="*/ 9263026 w 10243893"/>
              <a:gd name="connsiteY2746" fmla="*/ 4340071 h 6867747"/>
              <a:gd name="connsiteX2747" fmla="*/ 7647880 w 10243893"/>
              <a:gd name="connsiteY2747" fmla="*/ 4199187 h 6867747"/>
              <a:gd name="connsiteX2748" fmla="*/ 7513768 w 10243893"/>
              <a:gd name="connsiteY2748" fmla="*/ 4383485 h 6867747"/>
              <a:gd name="connsiteX2749" fmla="*/ 7647880 w 10243893"/>
              <a:gd name="connsiteY2749" fmla="*/ 4568025 h 6867747"/>
              <a:gd name="connsiteX2750" fmla="*/ 7647880 w 10243893"/>
              <a:gd name="connsiteY2750" fmla="*/ 4427141 h 6867747"/>
              <a:gd name="connsiteX2751" fmla="*/ 7781992 w 10243893"/>
              <a:gd name="connsiteY2751" fmla="*/ 4383606 h 6867747"/>
              <a:gd name="connsiteX2752" fmla="*/ 7647880 w 10243893"/>
              <a:gd name="connsiteY2752" fmla="*/ 4340071 h 6867747"/>
              <a:gd name="connsiteX2753" fmla="*/ 6033217 w 10243893"/>
              <a:gd name="connsiteY2753" fmla="*/ 4199187 h 6867747"/>
              <a:gd name="connsiteX2754" fmla="*/ 5899106 w 10243893"/>
              <a:gd name="connsiteY2754" fmla="*/ 4383485 h 6867747"/>
              <a:gd name="connsiteX2755" fmla="*/ 6033217 w 10243893"/>
              <a:gd name="connsiteY2755" fmla="*/ 4568025 h 6867747"/>
              <a:gd name="connsiteX2756" fmla="*/ 6033217 w 10243893"/>
              <a:gd name="connsiteY2756" fmla="*/ 4427141 h 6867747"/>
              <a:gd name="connsiteX2757" fmla="*/ 6167329 w 10243893"/>
              <a:gd name="connsiteY2757" fmla="*/ 4383606 h 6867747"/>
              <a:gd name="connsiteX2758" fmla="*/ 6033217 w 10243893"/>
              <a:gd name="connsiteY2758" fmla="*/ 4340071 h 6867747"/>
              <a:gd name="connsiteX2759" fmla="*/ 4418313 w 10243893"/>
              <a:gd name="connsiteY2759" fmla="*/ 4199187 h 6867747"/>
              <a:gd name="connsiteX2760" fmla="*/ 4284201 w 10243893"/>
              <a:gd name="connsiteY2760" fmla="*/ 4383485 h 6867747"/>
              <a:gd name="connsiteX2761" fmla="*/ 4418313 w 10243893"/>
              <a:gd name="connsiteY2761" fmla="*/ 4568025 h 6867747"/>
              <a:gd name="connsiteX2762" fmla="*/ 4418313 w 10243893"/>
              <a:gd name="connsiteY2762" fmla="*/ 4427141 h 6867747"/>
              <a:gd name="connsiteX2763" fmla="*/ 4552304 w 10243893"/>
              <a:gd name="connsiteY2763" fmla="*/ 4383606 h 6867747"/>
              <a:gd name="connsiteX2764" fmla="*/ 4418313 w 10243893"/>
              <a:gd name="connsiteY2764" fmla="*/ 4340071 h 6867747"/>
              <a:gd name="connsiteX2765" fmla="*/ 1187536 w 10243893"/>
              <a:gd name="connsiteY2765" fmla="*/ 4199187 h 6867747"/>
              <a:gd name="connsiteX2766" fmla="*/ 1053425 w 10243893"/>
              <a:gd name="connsiteY2766" fmla="*/ 4383485 h 6867747"/>
              <a:gd name="connsiteX2767" fmla="*/ 1187536 w 10243893"/>
              <a:gd name="connsiteY2767" fmla="*/ 4568025 h 6867747"/>
              <a:gd name="connsiteX2768" fmla="*/ 1187536 w 10243893"/>
              <a:gd name="connsiteY2768" fmla="*/ 4427141 h 6867747"/>
              <a:gd name="connsiteX2769" fmla="*/ 1321648 w 10243893"/>
              <a:gd name="connsiteY2769" fmla="*/ 4383606 h 6867747"/>
              <a:gd name="connsiteX2770" fmla="*/ 1187536 w 10243893"/>
              <a:gd name="connsiteY2770" fmla="*/ 4340071 h 6867747"/>
              <a:gd name="connsiteX2771" fmla="*/ 2512571 w 10243893"/>
              <a:gd name="connsiteY2771" fmla="*/ 4199066 h 6867747"/>
              <a:gd name="connsiteX2772" fmla="*/ 2512571 w 10243893"/>
              <a:gd name="connsiteY2772" fmla="*/ 4339950 h 6867747"/>
              <a:gd name="connsiteX2773" fmla="*/ 2378459 w 10243893"/>
              <a:gd name="connsiteY2773" fmla="*/ 4383485 h 6867747"/>
              <a:gd name="connsiteX2774" fmla="*/ 2512571 w 10243893"/>
              <a:gd name="connsiteY2774" fmla="*/ 4427020 h 6867747"/>
              <a:gd name="connsiteX2775" fmla="*/ 2512571 w 10243893"/>
              <a:gd name="connsiteY2775" fmla="*/ 4567904 h 6867747"/>
              <a:gd name="connsiteX2776" fmla="*/ 2646683 w 10243893"/>
              <a:gd name="connsiteY2776" fmla="*/ 4383364 h 6867747"/>
              <a:gd name="connsiteX2777" fmla="*/ 2803046 w 10243893"/>
              <a:gd name="connsiteY2777" fmla="*/ 4198945 h 6867747"/>
              <a:gd name="connsiteX2778" fmla="*/ 2668934 w 10243893"/>
              <a:gd name="connsiteY2778" fmla="*/ 4383243 h 6867747"/>
              <a:gd name="connsiteX2779" fmla="*/ 2803046 w 10243893"/>
              <a:gd name="connsiteY2779" fmla="*/ 4567783 h 6867747"/>
              <a:gd name="connsiteX2780" fmla="*/ 2803046 w 10243893"/>
              <a:gd name="connsiteY2780" fmla="*/ 4426899 h 6867747"/>
              <a:gd name="connsiteX2781" fmla="*/ 2937157 w 10243893"/>
              <a:gd name="connsiteY2781" fmla="*/ 4383364 h 6867747"/>
              <a:gd name="connsiteX2782" fmla="*/ 2803046 w 10243893"/>
              <a:gd name="connsiteY2782" fmla="*/ 4339829 h 6867747"/>
              <a:gd name="connsiteX2783" fmla="*/ 9925845 w 10243893"/>
              <a:gd name="connsiteY2783" fmla="*/ 4137271 h 6867747"/>
              <a:gd name="connsiteX2784" fmla="*/ 9870339 w 10243893"/>
              <a:gd name="connsiteY2784" fmla="*/ 4213578 h 6867747"/>
              <a:gd name="connsiteX2785" fmla="*/ 9780608 w 10243893"/>
              <a:gd name="connsiteY2785" fmla="*/ 4184434 h 6867747"/>
              <a:gd name="connsiteX2786" fmla="*/ 9780608 w 10243893"/>
              <a:gd name="connsiteY2786" fmla="*/ 4278759 h 6867747"/>
              <a:gd name="connsiteX2787" fmla="*/ 9690878 w 10243893"/>
              <a:gd name="connsiteY2787" fmla="*/ 4307904 h 6867747"/>
              <a:gd name="connsiteX2788" fmla="*/ 9746385 w 10243893"/>
              <a:gd name="connsiteY2788" fmla="*/ 4384211 h 6867747"/>
              <a:gd name="connsiteX2789" fmla="*/ 9690878 w 10243893"/>
              <a:gd name="connsiteY2789" fmla="*/ 4460518 h 6867747"/>
              <a:gd name="connsiteX2790" fmla="*/ 9780608 w 10243893"/>
              <a:gd name="connsiteY2790" fmla="*/ 4489662 h 6867747"/>
              <a:gd name="connsiteX2791" fmla="*/ 9780608 w 10243893"/>
              <a:gd name="connsiteY2791" fmla="*/ 4583988 h 6867747"/>
              <a:gd name="connsiteX2792" fmla="*/ 9870339 w 10243893"/>
              <a:gd name="connsiteY2792" fmla="*/ 4554844 h 6867747"/>
              <a:gd name="connsiteX2793" fmla="*/ 9925845 w 10243893"/>
              <a:gd name="connsiteY2793" fmla="*/ 4631151 h 6867747"/>
              <a:gd name="connsiteX2794" fmla="*/ 9981353 w 10243893"/>
              <a:gd name="connsiteY2794" fmla="*/ 4554844 h 6867747"/>
              <a:gd name="connsiteX2795" fmla="*/ 10071083 w 10243893"/>
              <a:gd name="connsiteY2795" fmla="*/ 4583988 h 6867747"/>
              <a:gd name="connsiteX2796" fmla="*/ 10071083 w 10243893"/>
              <a:gd name="connsiteY2796" fmla="*/ 4489662 h 6867747"/>
              <a:gd name="connsiteX2797" fmla="*/ 10160813 w 10243893"/>
              <a:gd name="connsiteY2797" fmla="*/ 4460518 h 6867747"/>
              <a:gd name="connsiteX2798" fmla="*/ 10105306 w 10243893"/>
              <a:gd name="connsiteY2798" fmla="*/ 4384211 h 6867747"/>
              <a:gd name="connsiteX2799" fmla="*/ 10160813 w 10243893"/>
              <a:gd name="connsiteY2799" fmla="*/ 4307904 h 6867747"/>
              <a:gd name="connsiteX2800" fmla="*/ 10071083 w 10243893"/>
              <a:gd name="connsiteY2800" fmla="*/ 4278759 h 6867747"/>
              <a:gd name="connsiteX2801" fmla="*/ 10071083 w 10243893"/>
              <a:gd name="connsiteY2801" fmla="*/ 4184434 h 6867747"/>
              <a:gd name="connsiteX2802" fmla="*/ 9981353 w 10243893"/>
              <a:gd name="connsiteY2802" fmla="*/ 4213578 h 6867747"/>
              <a:gd name="connsiteX2803" fmla="*/ 8310578 w 10243893"/>
              <a:gd name="connsiteY2803" fmla="*/ 4137271 h 6867747"/>
              <a:gd name="connsiteX2804" fmla="*/ 8255071 w 10243893"/>
              <a:gd name="connsiteY2804" fmla="*/ 4213578 h 6867747"/>
              <a:gd name="connsiteX2805" fmla="*/ 8165341 w 10243893"/>
              <a:gd name="connsiteY2805" fmla="*/ 4184434 h 6867747"/>
              <a:gd name="connsiteX2806" fmla="*/ 8165341 w 10243893"/>
              <a:gd name="connsiteY2806" fmla="*/ 4278759 h 6867747"/>
              <a:gd name="connsiteX2807" fmla="*/ 8075610 w 10243893"/>
              <a:gd name="connsiteY2807" fmla="*/ 4307904 h 6867747"/>
              <a:gd name="connsiteX2808" fmla="*/ 8131118 w 10243893"/>
              <a:gd name="connsiteY2808" fmla="*/ 4384211 h 6867747"/>
              <a:gd name="connsiteX2809" fmla="*/ 8075610 w 10243893"/>
              <a:gd name="connsiteY2809" fmla="*/ 4460518 h 6867747"/>
              <a:gd name="connsiteX2810" fmla="*/ 8165341 w 10243893"/>
              <a:gd name="connsiteY2810" fmla="*/ 4489662 h 6867747"/>
              <a:gd name="connsiteX2811" fmla="*/ 8165341 w 10243893"/>
              <a:gd name="connsiteY2811" fmla="*/ 4583988 h 6867747"/>
              <a:gd name="connsiteX2812" fmla="*/ 8255071 w 10243893"/>
              <a:gd name="connsiteY2812" fmla="*/ 4554844 h 6867747"/>
              <a:gd name="connsiteX2813" fmla="*/ 8310578 w 10243893"/>
              <a:gd name="connsiteY2813" fmla="*/ 4631151 h 6867747"/>
              <a:gd name="connsiteX2814" fmla="*/ 8366086 w 10243893"/>
              <a:gd name="connsiteY2814" fmla="*/ 4554844 h 6867747"/>
              <a:gd name="connsiteX2815" fmla="*/ 8455815 w 10243893"/>
              <a:gd name="connsiteY2815" fmla="*/ 4583988 h 6867747"/>
              <a:gd name="connsiteX2816" fmla="*/ 8455815 w 10243893"/>
              <a:gd name="connsiteY2816" fmla="*/ 4489662 h 6867747"/>
              <a:gd name="connsiteX2817" fmla="*/ 8545546 w 10243893"/>
              <a:gd name="connsiteY2817" fmla="*/ 4460518 h 6867747"/>
              <a:gd name="connsiteX2818" fmla="*/ 8490039 w 10243893"/>
              <a:gd name="connsiteY2818" fmla="*/ 4384211 h 6867747"/>
              <a:gd name="connsiteX2819" fmla="*/ 8545546 w 10243893"/>
              <a:gd name="connsiteY2819" fmla="*/ 4307904 h 6867747"/>
              <a:gd name="connsiteX2820" fmla="*/ 8455815 w 10243893"/>
              <a:gd name="connsiteY2820" fmla="*/ 4278759 h 6867747"/>
              <a:gd name="connsiteX2821" fmla="*/ 8455815 w 10243893"/>
              <a:gd name="connsiteY2821" fmla="*/ 4184434 h 6867747"/>
              <a:gd name="connsiteX2822" fmla="*/ 8366086 w 10243893"/>
              <a:gd name="connsiteY2822" fmla="*/ 4213578 h 6867747"/>
              <a:gd name="connsiteX2823" fmla="*/ 6695795 w 10243893"/>
              <a:gd name="connsiteY2823" fmla="*/ 4137271 h 6867747"/>
              <a:gd name="connsiteX2824" fmla="*/ 6640288 w 10243893"/>
              <a:gd name="connsiteY2824" fmla="*/ 4213578 h 6867747"/>
              <a:gd name="connsiteX2825" fmla="*/ 6550558 w 10243893"/>
              <a:gd name="connsiteY2825" fmla="*/ 4184434 h 6867747"/>
              <a:gd name="connsiteX2826" fmla="*/ 6550558 w 10243893"/>
              <a:gd name="connsiteY2826" fmla="*/ 4278759 h 6867747"/>
              <a:gd name="connsiteX2827" fmla="*/ 6460827 w 10243893"/>
              <a:gd name="connsiteY2827" fmla="*/ 4307904 h 6867747"/>
              <a:gd name="connsiteX2828" fmla="*/ 6516334 w 10243893"/>
              <a:gd name="connsiteY2828" fmla="*/ 4384211 h 6867747"/>
              <a:gd name="connsiteX2829" fmla="*/ 6460827 w 10243893"/>
              <a:gd name="connsiteY2829" fmla="*/ 4460518 h 6867747"/>
              <a:gd name="connsiteX2830" fmla="*/ 6550558 w 10243893"/>
              <a:gd name="connsiteY2830" fmla="*/ 4489662 h 6867747"/>
              <a:gd name="connsiteX2831" fmla="*/ 6550558 w 10243893"/>
              <a:gd name="connsiteY2831" fmla="*/ 4583988 h 6867747"/>
              <a:gd name="connsiteX2832" fmla="*/ 6640288 w 10243893"/>
              <a:gd name="connsiteY2832" fmla="*/ 4554844 h 6867747"/>
              <a:gd name="connsiteX2833" fmla="*/ 6695795 w 10243893"/>
              <a:gd name="connsiteY2833" fmla="*/ 4631151 h 6867747"/>
              <a:gd name="connsiteX2834" fmla="*/ 6751302 w 10243893"/>
              <a:gd name="connsiteY2834" fmla="*/ 4554844 h 6867747"/>
              <a:gd name="connsiteX2835" fmla="*/ 6841033 w 10243893"/>
              <a:gd name="connsiteY2835" fmla="*/ 4583988 h 6867747"/>
              <a:gd name="connsiteX2836" fmla="*/ 6841033 w 10243893"/>
              <a:gd name="connsiteY2836" fmla="*/ 4489662 h 6867747"/>
              <a:gd name="connsiteX2837" fmla="*/ 6930763 w 10243893"/>
              <a:gd name="connsiteY2837" fmla="*/ 4460518 h 6867747"/>
              <a:gd name="connsiteX2838" fmla="*/ 6875256 w 10243893"/>
              <a:gd name="connsiteY2838" fmla="*/ 4384211 h 6867747"/>
              <a:gd name="connsiteX2839" fmla="*/ 6930763 w 10243893"/>
              <a:gd name="connsiteY2839" fmla="*/ 4307904 h 6867747"/>
              <a:gd name="connsiteX2840" fmla="*/ 6841033 w 10243893"/>
              <a:gd name="connsiteY2840" fmla="*/ 4278759 h 6867747"/>
              <a:gd name="connsiteX2841" fmla="*/ 6841033 w 10243893"/>
              <a:gd name="connsiteY2841" fmla="*/ 4184434 h 6867747"/>
              <a:gd name="connsiteX2842" fmla="*/ 6751302 w 10243893"/>
              <a:gd name="connsiteY2842" fmla="*/ 4213578 h 6867747"/>
              <a:gd name="connsiteX2843" fmla="*/ 5079439 w 10243893"/>
              <a:gd name="connsiteY2843" fmla="*/ 4137150 h 6867747"/>
              <a:gd name="connsiteX2844" fmla="*/ 5023932 w 10243893"/>
              <a:gd name="connsiteY2844" fmla="*/ 4213457 h 6867747"/>
              <a:gd name="connsiteX2845" fmla="*/ 4934202 w 10243893"/>
              <a:gd name="connsiteY2845" fmla="*/ 4184313 h 6867747"/>
              <a:gd name="connsiteX2846" fmla="*/ 4934202 w 10243893"/>
              <a:gd name="connsiteY2846" fmla="*/ 4278638 h 6867747"/>
              <a:gd name="connsiteX2847" fmla="*/ 4844472 w 10243893"/>
              <a:gd name="connsiteY2847" fmla="*/ 4307783 h 6867747"/>
              <a:gd name="connsiteX2848" fmla="*/ 4899979 w 10243893"/>
              <a:gd name="connsiteY2848" fmla="*/ 4384090 h 6867747"/>
              <a:gd name="connsiteX2849" fmla="*/ 4844472 w 10243893"/>
              <a:gd name="connsiteY2849" fmla="*/ 4460397 h 6867747"/>
              <a:gd name="connsiteX2850" fmla="*/ 4934202 w 10243893"/>
              <a:gd name="connsiteY2850" fmla="*/ 4489541 h 6867747"/>
              <a:gd name="connsiteX2851" fmla="*/ 4934202 w 10243893"/>
              <a:gd name="connsiteY2851" fmla="*/ 4583867 h 6867747"/>
              <a:gd name="connsiteX2852" fmla="*/ 5023932 w 10243893"/>
              <a:gd name="connsiteY2852" fmla="*/ 4554723 h 6867747"/>
              <a:gd name="connsiteX2853" fmla="*/ 5079439 w 10243893"/>
              <a:gd name="connsiteY2853" fmla="*/ 4631030 h 6867747"/>
              <a:gd name="connsiteX2854" fmla="*/ 5134946 w 10243893"/>
              <a:gd name="connsiteY2854" fmla="*/ 4554723 h 6867747"/>
              <a:gd name="connsiteX2855" fmla="*/ 5224677 w 10243893"/>
              <a:gd name="connsiteY2855" fmla="*/ 4583867 h 6867747"/>
              <a:gd name="connsiteX2856" fmla="*/ 5224677 w 10243893"/>
              <a:gd name="connsiteY2856" fmla="*/ 4489541 h 6867747"/>
              <a:gd name="connsiteX2857" fmla="*/ 5314407 w 10243893"/>
              <a:gd name="connsiteY2857" fmla="*/ 4460397 h 6867747"/>
              <a:gd name="connsiteX2858" fmla="*/ 5259021 w 10243893"/>
              <a:gd name="connsiteY2858" fmla="*/ 4384090 h 6867747"/>
              <a:gd name="connsiteX2859" fmla="*/ 5314407 w 10243893"/>
              <a:gd name="connsiteY2859" fmla="*/ 4307783 h 6867747"/>
              <a:gd name="connsiteX2860" fmla="*/ 5224677 w 10243893"/>
              <a:gd name="connsiteY2860" fmla="*/ 4278638 h 6867747"/>
              <a:gd name="connsiteX2861" fmla="*/ 5224677 w 10243893"/>
              <a:gd name="connsiteY2861" fmla="*/ 4184313 h 6867747"/>
              <a:gd name="connsiteX2862" fmla="*/ 5134946 w 10243893"/>
              <a:gd name="connsiteY2862" fmla="*/ 4213457 h 6867747"/>
              <a:gd name="connsiteX2863" fmla="*/ 3464656 w 10243893"/>
              <a:gd name="connsiteY2863" fmla="*/ 4137150 h 6867747"/>
              <a:gd name="connsiteX2864" fmla="*/ 3409149 w 10243893"/>
              <a:gd name="connsiteY2864" fmla="*/ 4213457 h 6867747"/>
              <a:gd name="connsiteX2865" fmla="*/ 3319418 w 10243893"/>
              <a:gd name="connsiteY2865" fmla="*/ 4184313 h 6867747"/>
              <a:gd name="connsiteX2866" fmla="*/ 3319418 w 10243893"/>
              <a:gd name="connsiteY2866" fmla="*/ 4278638 h 6867747"/>
              <a:gd name="connsiteX2867" fmla="*/ 3229688 w 10243893"/>
              <a:gd name="connsiteY2867" fmla="*/ 4307783 h 6867747"/>
              <a:gd name="connsiteX2868" fmla="*/ 3285195 w 10243893"/>
              <a:gd name="connsiteY2868" fmla="*/ 4384090 h 6867747"/>
              <a:gd name="connsiteX2869" fmla="*/ 3229688 w 10243893"/>
              <a:gd name="connsiteY2869" fmla="*/ 4460397 h 6867747"/>
              <a:gd name="connsiteX2870" fmla="*/ 3319418 w 10243893"/>
              <a:gd name="connsiteY2870" fmla="*/ 4489541 h 6867747"/>
              <a:gd name="connsiteX2871" fmla="*/ 3319418 w 10243893"/>
              <a:gd name="connsiteY2871" fmla="*/ 4583867 h 6867747"/>
              <a:gd name="connsiteX2872" fmla="*/ 3409149 w 10243893"/>
              <a:gd name="connsiteY2872" fmla="*/ 4554723 h 6867747"/>
              <a:gd name="connsiteX2873" fmla="*/ 3464656 w 10243893"/>
              <a:gd name="connsiteY2873" fmla="*/ 4631030 h 6867747"/>
              <a:gd name="connsiteX2874" fmla="*/ 3520163 w 10243893"/>
              <a:gd name="connsiteY2874" fmla="*/ 4554723 h 6867747"/>
              <a:gd name="connsiteX2875" fmla="*/ 3609893 w 10243893"/>
              <a:gd name="connsiteY2875" fmla="*/ 4583867 h 6867747"/>
              <a:gd name="connsiteX2876" fmla="*/ 3609893 w 10243893"/>
              <a:gd name="connsiteY2876" fmla="*/ 4489541 h 6867747"/>
              <a:gd name="connsiteX2877" fmla="*/ 3699623 w 10243893"/>
              <a:gd name="connsiteY2877" fmla="*/ 4460397 h 6867747"/>
              <a:gd name="connsiteX2878" fmla="*/ 3644116 w 10243893"/>
              <a:gd name="connsiteY2878" fmla="*/ 4384090 h 6867747"/>
              <a:gd name="connsiteX2879" fmla="*/ 3699623 w 10243893"/>
              <a:gd name="connsiteY2879" fmla="*/ 4307783 h 6867747"/>
              <a:gd name="connsiteX2880" fmla="*/ 3609893 w 10243893"/>
              <a:gd name="connsiteY2880" fmla="*/ 4278638 h 6867747"/>
              <a:gd name="connsiteX2881" fmla="*/ 3609893 w 10243893"/>
              <a:gd name="connsiteY2881" fmla="*/ 4184313 h 6867747"/>
              <a:gd name="connsiteX2882" fmla="*/ 3520163 w 10243893"/>
              <a:gd name="connsiteY2882" fmla="*/ 4213457 h 6867747"/>
              <a:gd name="connsiteX2883" fmla="*/ 1849630 w 10243893"/>
              <a:gd name="connsiteY2883" fmla="*/ 4137150 h 6867747"/>
              <a:gd name="connsiteX2884" fmla="*/ 1794123 w 10243893"/>
              <a:gd name="connsiteY2884" fmla="*/ 4213457 h 6867747"/>
              <a:gd name="connsiteX2885" fmla="*/ 1704393 w 10243893"/>
              <a:gd name="connsiteY2885" fmla="*/ 4184313 h 6867747"/>
              <a:gd name="connsiteX2886" fmla="*/ 1704393 w 10243893"/>
              <a:gd name="connsiteY2886" fmla="*/ 4278638 h 6867747"/>
              <a:gd name="connsiteX2887" fmla="*/ 1614663 w 10243893"/>
              <a:gd name="connsiteY2887" fmla="*/ 4307783 h 6867747"/>
              <a:gd name="connsiteX2888" fmla="*/ 1670170 w 10243893"/>
              <a:gd name="connsiteY2888" fmla="*/ 4384090 h 6867747"/>
              <a:gd name="connsiteX2889" fmla="*/ 1614663 w 10243893"/>
              <a:gd name="connsiteY2889" fmla="*/ 4460397 h 6867747"/>
              <a:gd name="connsiteX2890" fmla="*/ 1704393 w 10243893"/>
              <a:gd name="connsiteY2890" fmla="*/ 4489541 h 6867747"/>
              <a:gd name="connsiteX2891" fmla="*/ 1704393 w 10243893"/>
              <a:gd name="connsiteY2891" fmla="*/ 4583867 h 6867747"/>
              <a:gd name="connsiteX2892" fmla="*/ 1794123 w 10243893"/>
              <a:gd name="connsiteY2892" fmla="*/ 4554723 h 6867747"/>
              <a:gd name="connsiteX2893" fmla="*/ 1849630 w 10243893"/>
              <a:gd name="connsiteY2893" fmla="*/ 4631030 h 6867747"/>
              <a:gd name="connsiteX2894" fmla="*/ 1905137 w 10243893"/>
              <a:gd name="connsiteY2894" fmla="*/ 4554723 h 6867747"/>
              <a:gd name="connsiteX2895" fmla="*/ 1994868 w 10243893"/>
              <a:gd name="connsiteY2895" fmla="*/ 4583867 h 6867747"/>
              <a:gd name="connsiteX2896" fmla="*/ 1994868 w 10243893"/>
              <a:gd name="connsiteY2896" fmla="*/ 4489541 h 6867747"/>
              <a:gd name="connsiteX2897" fmla="*/ 2084598 w 10243893"/>
              <a:gd name="connsiteY2897" fmla="*/ 4460397 h 6867747"/>
              <a:gd name="connsiteX2898" fmla="*/ 2029091 w 10243893"/>
              <a:gd name="connsiteY2898" fmla="*/ 4384090 h 6867747"/>
              <a:gd name="connsiteX2899" fmla="*/ 2084598 w 10243893"/>
              <a:gd name="connsiteY2899" fmla="*/ 4307783 h 6867747"/>
              <a:gd name="connsiteX2900" fmla="*/ 1994868 w 10243893"/>
              <a:gd name="connsiteY2900" fmla="*/ 4278638 h 6867747"/>
              <a:gd name="connsiteX2901" fmla="*/ 1994868 w 10243893"/>
              <a:gd name="connsiteY2901" fmla="*/ 4184313 h 6867747"/>
              <a:gd name="connsiteX2902" fmla="*/ 1905137 w 10243893"/>
              <a:gd name="connsiteY2902" fmla="*/ 4213457 h 6867747"/>
              <a:gd name="connsiteX2903" fmla="*/ 8689695 w 10243893"/>
              <a:gd name="connsiteY2903" fmla="*/ 4107764 h 6867747"/>
              <a:gd name="connsiteX2904" fmla="*/ 8689574 w 10243893"/>
              <a:gd name="connsiteY2904" fmla="*/ 4107885 h 6867747"/>
              <a:gd name="connsiteX2905" fmla="*/ 8472746 w 10243893"/>
              <a:gd name="connsiteY2905" fmla="*/ 4178387 h 6867747"/>
              <a:gd name="connsiteX2906" fmla="*/ 8472746 w 10243893"/>
              <a:gd name="connsiteY2906" fmla="*/ 4265457 h 6867747"/>
              <a:gd name="connsiteX2907" fmla="*/ 8555583 w 10243893"/>
              <a:gd name="connsiteY2907" fmla="*/ 4292304 h 6867747"/>
              <a:gd name="connsiteX2908" fmla="*/ 7074791 w 10243893"/>
              <a:gd name="connsiteY2908" fmla="*/ 4107764 h 6867747"/>
              <a:gd name="connsiteX2909" fmla="*/ 7074670 w 10243893"/>
              <a:gd name="connsiteY2909" fmla="*/ 4107885 h 6867747"/>
              <a:gd name="connsiteX2910" fmla="*/ 6857842 w 10243893"/>
              <a:gd name="connsiteY2910" fmla="*/ 4178387 h 6867747"/>
              <a:gd name="connsiteX2911" fmla="*/ 6857842 w 10243893"/>
              <a:gd name="connsiteY2911" fmla="*/ 4265457 h 6867747"/>
              <a:gd name="connsiteX2912" fmla="*/ 6940679 w 10243893"/>
              <a:gd name="connsiteY2912" fmla="*/ 4292304 h 6867747"/>
              <a:gd name="connsiteX2913" fmla="*/ 5459886 w 10243893"/>
              <a:gd name="connsiteY2913" fmla="*/ 4107764 h 6867747"/>
              <a:gd name="connsiteX2914" fmla="*/ 5459766 w 10243893"/>
              <a:gd name="connsiteY2914" fmla="*/ 4107885 h 6867747"/>
              <a:gd name="connsiteX2915" fmla="*/ 5242937 w 10243893"/>
              <a:gd name="connsiteY2915" fmla="*/ 4178387 h 6867747"/>
              <a:gd name="connsiteX2916" fmla="*/ 5242937 w 10243893"/>
              <a:gd name="connsiteY2916" fmla="*/ 4265457 h 6867747"/>
              <a:gd name="connsiteX2917" fmla="*/ 5325775 w 10243893"/>
              <a:gd name="connsiteY2917" fmla="*/ 4292304 h 6867747"/>
              <a:gd name="connsiteX2918" fmla="*/ 3844982 w 10243893"/>
              <a:gd name="connsiteY2918" fmla="*/ 4107764 h 6867747"/>
              <a:gd name="connsiteX2919" fmla="*/ 3844861 w 10243893"/>
              <a:gd name="connsiteY2919" fmla="*/ 4107885 h 6867747"/>
              <a:gd name="connsiteX2920" fmla="*/ 3628033 w 10243893"/>
              <a:gd name="connsiteY2920" fmla="*/ 4178387 h 6867747"/>
              <a:gd name="connsiteX2921" fmla="*/ 3628033 w 10243893"/>
              <a:gd name="connsiteY2921" fmla="*/ 4265457 h 6867747"/>
              <a:gd name="connsiteX2922" fmla="*/ 3710870 w 10243893"/>
              <a:gd name="connsiteY2922" fmla="*/ 4292304 h 6867747"/>
              <a:gd name="connsiteX2923" fmla="*/ 2229956 w 10243893"/>
              <a:gd name="connsiteY2923" fmla="*/ 4107764 h 6867747"/>
              <a:gd name="connsiteX2924" fmla="*/ 2229836 w 10243893"/>
              <a:gd name="connsiteY2924" fmla="*/ 4107885 h 6867747"/>
              <a:gd name="connsiteX2925" fmla="*/ 2013007 w 10243893"/>
              <a:gd name="connsiteY2925" fmla="*/ 4178387 h 6867747"/>
              <a:gd name="connsiteX2926" fmla="*/ 2013007 w 10243893"/>
              <a:gd name="connsiteY2926" fmla="*/ 4265457 h 6867747"/>
              <a:gd name="connsiteX2927" fmla="*/ 2095845 w 10243893"/>
              <a:gd name="connsiteY2927" fmla="*/ 4292304 h 6867747"/>
              <a:gd name="connsiteX2928" fmla="*/ 615052 w 10243893"/>
              <a:gd name="connsiteY2928" fmla="*/ 4107764 h 6867747"/>
              <a:gd name="connsiteX2929" fmla="*/ 614931 w 10243893"/>
              <a:gd name="connsiteY2929" fmla="*/ 4107885 h 6867747"/>
              <a:gd name="connsiteX2930" fmla="*/ 398103 w 10243893"/>
              <a:gd name="connsiteY2930" fmla="*/ 4178387 h 6867747"/>
              <a:gd name="connsiteX2931" fmla="*/ 398103 w 10243893"/>
              <a:gd name="connsiteY2931" fmla="*/ 4265457 h 6867747"/>
              <a:gd name="connsiteX2932" fmla="*/ 480940 w 10243893"/>
              <a:gd name="connsiteY2932" fmla="*/ 4292304 h 6867747"/>
              <a:gd name="connsiteX2933" fmla="*/ 3085055 w 10243893"/>
              <a:gd name="connsiteY2933" fmla="*/ 4107401 h 6867747"/>
              <a:gd name="connsiteX2934" fmla="*/ 3219046 w 10243893"/>
              <a:gd name="connsiteY2934" fmla="*/ 4291941 h 6867747"/>
              <a:gd name="connsiteX2935" fmla="*/ 3301884 w 10243893"/>
              <a:gd name="connsiteY2935" fmla="*/ 4265094 h 6867747"/>
              <a:gd name="connsiteX2936" fmla="*/ 3301884 w 10243893"/>
              <a:gd name="connsiteY2936" fmla="*/ 4178024 h 6867747"/>
              <a:gd name="connsiteX2937" fmla="*/ 3302004 w 10243893"/>
              <a:gd name="connsiteY2937" fmla="*/ 4177903 h 6867747"/>
              <a:gd name="connsiteX2938" fmla="*/ 1470030 w 10243893"/>
              <a:gd name="connsiteY2938" fmla="*/ 4107401 h 6867747"/>
              <a:gd name="connsiteX2939" fmla="*/ 1604142 w 10243893"/>
              <a:gd name="connsiteY2939" fmla="*/ 4291941 h 6867747"/>
              <a:gd name="connsiteX2940" fmla="*/ 1686979 w 10243893"/>
              <a:gd name="connsiteY2940" fmla="*/ 4265094 h 6867747"/>
              <a:gd name="connsiteX2941" fmla="*/ 1686979 w 10243893"/>
              <a:gd name="connsiteY2941" fmla="*/ 4178024 h 6867747"/>
              <a:gd name="connsiteX2942" fmla="*/ 1686979 w 10243893"/>
              <a:gd name="connsiteY2942" fmla="*/ 4177903 h 6867747"/>
              <a:gd name="connsiteX2943" fmla="*/ 9545278 w 10243893"/>
              <a:gd name="connsiteY2943" fmla="*/ 4107280 h 6867747"/>
              <a:gd name="connsiteX2944" fmla="*/ 9679389 w 10243893"/>
              <a:gd name="connsiteY2944" fmla="*/ 4291820 h 6867747"/>
              <a:gd name="connsiteX2945" fmla="*/ 9762227 w 10243893"/>
              <a:gd name="connsiteY2945" fmla="*/ 4264974 h 6867747"/>
              <a:gd name="connsiteX2946" fmla="*/ 9762227 w 10243893"/>
              <a:gd name="connsiteY2946" fmla="*/ 4177903 h 6867747"/>
              <a:gd name="connsiteX2947" fmla="*/ 9762227 w 10243893"/>
              <a:gd name="connsiteY2947" fmla="*/ 4177782 h 6867747"/>
              <a:gd name="connsiteX2948" fmla="*/ 7930494 w 10243893"/>
              <a:gd name="connsiteY2948" fmla="*/ 4107280 h 6867747"/>
              <a:gd name="connsiteX2949" fmla="*/ 8064485 w 10243893"/>
              <a:gd name="connsiteY2949" fmla="*/ 4291820 h 6867747"/>
              <a:gd name="connsiteX2950" fmla="*/ 8147322 w 10243893"/>
              <a:gd name="connsiteY2950" fmla="*/ 4264974 h 6867747"/>
              <a:gd name="connsiteX2951" fmla="*/ 8147322 w 10243893"/>
              <a:gd name="connsiteY2951" fmla="*/ 4177903 h 6867747"/>
              <a:gd name="connsiteX2952" fmla="*/ 8147443 w 10243893"/>
              <a:gd name="connsiteY2952" fmla="*/ 4177782 h 6867747"/>
              <a:gd name="connsiteX2953" fmla="*/ 6315711 w 10243893"/>
              <a:gd name="connsiteY2953" fmla="*/ 4107280 h 6867747"/>
              <a:gd name="connsiteX2954" fmla="*/ 6449822 w 10243893"/>
              <a:gd name="connsiteY2954" fmla="*/ 4291820 h 6867747"/>
              <a:gd name="connsiteX2955" fmla="*/ 6532660 w 10243893"/>
              <a:gd name="connsiteY2955" fmla="*/ 4264974 h 6867747"/>
              <a:gd name="connsiteX2956" fmla="*/ 6532660 w 10243893"/>
              <a:gd name="connsiteY2956" fmla="*/ 4177903 h 6867747"/>
              <a:gd name="connsiteX2957" fmla="*/ 6532660 w 10243893"/>
              <a:gd name="connsiteY2957" fmla="*/ 4177782 h 6867747"/>
              <a:gd name="connsiteX2958" fmla="*/ 4700565 w 10243893"/>
              <a:gd name="connsiteY2958" fmla="*/ 4107280 h 6867747"/>
              <a:gd name="connsiteX2959" fmla="*/ 4834676 w 10243893"/>
              <a:gd name="connsiteY2959" fmla="*/ 4291820 h 6867747"/>
              <a:gd name="connsiteX2960" fmla="*/ 4917514 w 10243893"/>
              <a:gd name="connsiteY2960" fmla="*/ 4264974 h 6867747"/>
              <a:gd name="connsiteX2961" fmla="*/ 4917514 w 10243893"/>
              <a:gd name="connsiteY2961" fmla="*/ 4177903 h 6867747"/>
              <a:gd name="connsiteX2962" fmla="*/ 4917514 w 10243893"/>
              <a:gd name="connsiteY2962" fmla="*/ 4177782 h 6867747"/>
              <a:gd name="connsiteX2963" fmla="*/ 8864440 w 10243893"/>
              <a:gd name="connsiteY2963" fmla="*/ 4051047 h 6867747"/>
              <a:gd name="connsiteX2964" fmla="*/ 8719202 w 10243893"/>
              <a:gd name="connsiteY2964" fmla="*/ 4098210 h 6867747"/>
              <a:gd name="connsiteX2965" fmla="*/ 8719202 w 10243893"/>
              <a:gd name="connsiteY2965" fmla="*/ 4098089 h 6867747"/>
              <a:gd name="connsiteX2966" fmla="*/ 8573965 w 10243893"/>
              <a:gd name="connsiteY2966" fmla="*/ 4297987 h 6867747"/>
              <a:gd name="connsiteX2967" fmla="*/ 8808932 w 10243893"/>
              <a:gd name="connsiteY2967" fmla="*/ 4374294 h 6867747"/>
              <a:gd name="connsiteX2968" fmla="*/ 8954170 w 10243893"/>
              <a:gd name="connsiteY2968" fmla="*/ 4327132 h 6867747"/>
              <a:gd name="connsiteX2969" fmla="*/ 8954170 w 10243893"/>
              <a:gd name="connsiteY2969" fmla="*/ 4174517 h 6867747"/>
              <a:gd name="connsiteX2970" fmla="*/ 7249535 w 10243893"/>
              <a:gd name="connsiteY2970" fmla="*/ 4051047 h 6867747"/>
              <a:gd name="connsiteX2971" fmla="*/ 7104297 w 10243893"/>
              <a:gd name="connsiteY2971" fmla="*/ 4098210 h 6867747"/>
              <a:gd name="connsiteX2972" fmla="*/ 7104297 w 10243893"/>
              <a:gd name="connsiteY2972" fmla="*/ 4098089 h 6867747"/>
              <a:gd name="connsiteX2973" fmla="*/ 6959061 w 10243893"/>
              <a:gd name="connsiteY2973" fmla="*/ 4297987 h 6867747"/>
              <a:gd name="connsiteX2974" fmla="*/ 7194028 w 10243893"/>
              <a:gd name="connsiteY2974" fmla="*/ 4374294 h 6867747"/>
              <a:gd name="connsiteX2975" fmla="*/ 7339266 w 10243893"/>
              <a:gd name="connsiteY2975" fmla="*/ 4327132 h 6867747"/>
              <a:gd name="connsiteX2976" fmla="*/ 7339266 w 10243893"/>
              <a:gd name="connsiteY2976" fmla="*/ 4174517 h 6867747"/>
              <a:gd name="connsiteX2977" fmla="*/ 5634631 w 10243893"/>
              <a:gd name="connsiteY2977" fmla="*/ 4051047 h 6867747"/>
              <a:gd name="connsiteX2978" fmla="*/ 5489393 w 10243893"/>
              <a:gd name="connsiteY2978" fmla="*/ 4098210 h 6867747"/>
              <a:gd name="connsiteX2979" fmla="*/ 5489393 w 10243893"/>
              <a:gd name="connsiteY2979" fmla="*/ 4098089 h 6867747"/>
              <a:gd name="connsiteX2980" fmla="*/ 5344156 w 10243893"/>
              <a:gd name="connsiteY2980" fmla="*/ 4297987 h 6867747"/>
              <a:gd name="connsiteX2981" fmla="*/ 5579124 w 10243893"/>
              <a:gd name="connsiteY2981" fmla="*/ 4374294 h 6867747"/>
              <a:gd name="connsiteX2982" fmla="*/ 5724361 w 10243893"/>
              <a:gd name="connsiteY2982" fmla="*/ 4327132 h 6867747"/>
              <a:gd name="connsiteX2983" fmla="*/ 5724361 w 10243893"/>
              <a:gd name="connsiteY2983" fmla="*/ 4174517 h 6867747"/>
              <a:gd name="connsiteX2984" fmla="*/ 4019726 w 10243893"/>
              <a:gd name="connsiteY2984" fmla="*/ 4051047 h 6867747"/>
              <a:gd name="connsiteX2985" fmla="*/ 3874489 w 10243893"/>
              <a:gd name="connsiteY2985" fmla="*/ 4098210 h 6867747"/>
              <a:gd name="connsiteX2986" fmla="*/ 3874489 w 10243893"/>
              <a:gd name="connsiteY2986" fmla="*/ 4098089 h 6867747"/>
              <a:gd name="connsiteX2987" fmla="*/ 3729252 w 10243893"/>
              <a:gd name="connsiteY2987" fmla="*/ 4297987 h 6867747"/>
              <a:gd name="connsiteX2988" fmla="*/ 3964219 w 10243893"/>
              <a:gd name="connsiteY2988" fmla="*/ 4374294 h 6867747"/>
              <a:gd name="connsiteX2989" fmla="*/ 4109457 w 10243893"/>
              <a:gd name="connsiteY2989" fmla="*/ 4327132 h 6867747"/>
              <a:gd name="connsiteX2990" fmla="*/ 4109457 w 10243893"/>
              <a:gd name="connsiteY2990" fmla="*/ 4174517 h 6867747"/>
              <a:gd name="connsiteX2991" fmla="*/ 2910190 w 10243893"/>
              <a:gd name="connsiteY2991" fmla="*/ 4051047 h 6867747"/>
              <a:gd name="connsiteX2992" fmla="*/ 2820581 w 10243893"/>
              <a:gd name="connsiteY2992" fmla="*/ 4174638 h 6867747"/>
              <a:gd name="connsiteX2993" fmla="*/ 2820581 w 10243893"/>
              <a:gd name="connsiteY2993" fmla="*/ 4327253 h 6867747"/>
              <a:gd name="connsiteX2994" fmla="*/ 2965818 w 10243893"/>
              <a:gd name="connsiteY2994" fmla="*/ 4374415 h 6867747"/>
              <a:gd name="connsiteX2995" fmla="*/ 3200665 w 10243893"/>
              <a:gd name="connsiteY2995" fmla="*/ 4298108 h 6867747"/>
              <a:gd name="connsiteX2996" fmla="*/ 3055548 w 10243893"/>
              <a:gd name="connsiteY2996" fmla="*/ 4098210 h 6867747"/>
              <a:gd name="connsiteX2997" fmla="*/ 2910311 w 10243893"/>
              <a:gd name="connsiteY2997" fmla="*/ 4051047 h 6867747"/>
              <a:gd name="connsiteX2998" fmla="*/ 1295285 w 10243893"/>
              <a:gd name="connsiteY2998" fmla="*/ 4051047 h 6867747"/>
              <a:gd name="connsiteX2999" fmla="*/ 1205555 w 10243893"/>
              <a:gd name="connsiteY2999" fmla="*/ 4174638 h 6867747"/>
              <a:gd name="connsiteX3000" fmla="*/ 1205555 w 10243893"/>
              <a:gd name="connsiteY3000" fmla="*/ 4327253 h 6867747"/>
              <a:gd name="connsiteX3001" fmla="*/ 1350792 w 10243893"/>
              <a:gd name="connsiteY3001" fmla="*/ 4374415 h 6867747"/>
              <a:gd name="connsiteX3002" fmla="*/ 1585760 w 10243893"/>
              <a:gd name="connsiteY3002" fmla="*/ 4298108 h 6867747"/>
              <a:gd name="connsiteX3003" fmla="*/ 1440644 w 10243893"/>
              <a:gd name="connsiteY3003" fmla="*/ 4098210 h 6867747"/>
              <a:gd name="connsiteX3004" fmla="*/ 1295406 w 10243893"/>
              <a:gd name="connsiteY3004" fmla="*/ 4051047 h 6867747"/>
              <a:gd name="connsiteX3005" fmla="*/ 9370654 w 10243893"/>
              <a:gd name="connsiteY3005" fmla="*/ 4050926 h 6867747"/>
              <a:gd name="connsiteX3006" fmla="*/ 9280924 w 10243893"/>
              <a:gd name="connsiteY3006" fmla="*/ 4174517 h 6867747"/>
              <a:gd name="connsiteX3007" fmla="*/ 9280924 w 10243893"/>
              <a:gd name="connsiteY3007" fmla="*/ 4327132 h 6867747"/>
              <a:gd name="connsiteX3008" fmla="*/ 9426161 w 10243893"/>
              <a:gd name="connsiteY3008" fmla="*/ 4374294 h 6867747"/>
              <a:gd name="connsiteX3009" fmla="*/ 9661008 w 10243893"/>
              <a:gd name="connsiteY3009" fmla="*/ 4297987 h 6867747"/>
              <a:gd name="connsiteX3010" fmla="*/ 9515892 w 10243893"/>
              <a:gd name="connsiteY3010" fmla="*/ 4098089 h 6867747"/>
              <a:gd name="connsiteX3011" fmla="*/ 7755629 w 10243893"/>
              <a:gd name="connsiteY3011" fmla="*/ 4050926 h 6867747"/>
              <a:gd name="connsiteX3012" fmla="*/ 7666019 w 10243893"/>
              <a:gd name="connsiteY3012" fmla="*/ 4174517 h 6867747"/>
              <a:gd name="connsiteX3013" fmla="*/ 7666019 w 10243893"/>
              <a:gd name="connsiteY3013" fmla="*/ 4327132 h 6867747"/>
              <a:gd name="connsiteX3014" fmla="*/ 7811257 w 10243893"/>
              <a:gd name="connsiteY3014" fmla="*/ 4374294 h 6867747"/>
              <a:gd name="connsiteX3015" fmla="*/ 8046103 w 10243893"/>
              <a:gd name="connsiteY3015" fmla="*/ 4297987 h 6867747"/>
              <a:gd name="connsiteX3016" fmla="*/ 7900987 w 10243893"/>
              <a:gd name="connsiteY3016" fmla="*/ 4098089 h 6867747"/>
              <a:gd name="connsiteX3017" fmla="*/ 7755750 w 10243893"/>
              <a:gd name="connsiteY3017" fmla="*/ 4050926 h 6867747"/>
              <a:gd name="connsiteX3018" fmla="*/ 6140966 w 10243893"/>
              <a:gd name="connsiteY3018" fmla="*/ 4050926 h 6867747"/>
              <a:gd name="connsiteX3019" fmla="*/ 6051236 w 10243893"/>
              <a:gd name="connsiteY3019" fmla="*/ 4174517 h 6867747"/>
              <a:gd name="connsiteX3020" fmla="*/ 6051236 w 10243893"/>
              <a:gd name="connsiteY3020" fmla="*/ 4327132 h 6867747"/>
              <a:gd name="connsiteX3021" fmla="*/ 6196474 w 10243893"/>
              <a:gd name="connsiteY3021" fmla="*/ 4374294 h 6867747"/>
              <a:gd name="connsiteX3022" fmla="*/ 6431441 w 10243893"/>
              <a:gd name="connsiteY3022" fmla="*/ 4297987 h 6867747"/>
              <a:gd name="connsiteX3023" fmla="*/ 6286325 w 10243893"/>
              <a:gd name="connsiteY3023" fmla="*/ 4098089 h 6867747"/>
              <a:gd name="connsiteX3024" fmla="*/ 6141087 w 10243893"/>
              <a:gd name="connsiteY3024" fmla="*/ 4050926 h 6867747"/>
              <a:gd name="connsiteX3025" fmla="*/ 4525941 w 10243893"/>
              <a:gd name="connsiteY3025" fmla="*/ 4050926 h 6867747"/>
              <a:gd name="connsiteX3026" fmla="*/ 4436211 w 10243893"/>
              <a:gd name="connsiteY3026" fmla="*/ 4174517 h 6867747"/>
              <a:gd name="connsiteX3027" fmla="*/ 4436211 w 10243893"/>
              <a:gd name="connsiteY3027" fmla="*/ 4327132 h 6867747"/>
              <a:gd name="connsiteX3028" fmla="*/ 4581448 w 10243893"/>
              <a:gd name="connsiteY3028" fmla="*/ 4374294 h 6867747"/>
              <a:gd name="connsiteX3029" fmla="*/ 4816295 w 10243893"/>
              <a:gd name="connsiteY3029" fmla="*/ 4297987 h 6867747"/>
              <a:gd name="connsiteX3030" fmla="*/ 4671178 w 10243893"/>
              <a:gd name="connsiteY3030" fmla="*/ 4098089 h 6867747"/>
              <a:gd name="connsiteX3031" fmla="*/ 2404701 w 10243893"/>
              <a:gd name="connsiteY3031" fmla="*/ 4050805 h 6867747"/>
              <a:gd name="connsiteX3032" fmla="*/ 2259463 w 10243893"/>
              <a:gd name="connsiteY3032" fmla="*/ 4097968 h 6867747"/>
              <a:gd name="connsiteX3033" fmla="*/ 2259463 w 10243893"/>
              <a:gd name="connsiteY3033" fmla="*/ 4097847 h 6867747"/>
              <a:gd name="connsiteX3034" fmla="*/ 2114226 w 10243893"/>
              <a:gd name="connsiteY3034" fmla="*/ 4297746 h 6867747"/>
              <a:gd name="connsiteX3035" fmla="*/ 2349194 w 10243893"/>
              <a:gd name="connsiteY3035" fmla="*/ 4374053 h 6867747"/>
              <a:gd name="connsiteX3036" fmla="*/ 2494431 w 10243893"/>
              <a:gd name="connsiteY3036" fmla="*/ 4326890 h 6867747"/>
              <a:gd name="connsiteX3037" fmla="*/ 2494431 w 10243893"/>
              <a:gd name="connsiteY3037" fmla="*/ 4174276 h 6867747"/>
              <a:gd name="connsiteX3038" fmla="*/ 789796 w 10243893"/>
              <a:gd name="connsiteY3038" fmla="*/ 4050805 h 6867747"/>
              <a:gd name="connsiteX3039" fmla="*/ 644559 w 10243893"/>
              <a:gd name="connsiteY3039" fmla="*/ 4097968 h 6867747"/>
              <a:gd name="connsiteX3040" fmla="*/ 644559 w 10243893"/>
              <a:gd name="connsiteY3040" fmla="*/ 4097847 h 6867747"/>
              <a:gd name="connsiteX3041" fmla="*/ 499322 w 10243893"/>
              <a:gd name="connsiteY3041" fmla="*/ 4297746 h 6867747"/>
              <a:gd name="connsiteX3042" fmla="*/ 734289 w 10243893"/>
              <a:gd name="connsiteY3042" fmla="*/ 4374053 h 6867747"/>
              <a:gd name="connsiteX3043" fmla="*/ 879527 w 10243893"/>
              <a:gd name="connsiteY3043" fmla="*/ 4326890 h 6867747"/>
              <a:gd name="connsiteX3044" fmla="*/ 879527 w 10243893"/>
              <a:gd name="connsiteY3044" fmla="*/ 4174276 h 6867747"/>
              <a:gd name="connsiteX3045" fmla="*/ 9117909 w 10243893"/>
              <a:gd name="connsiteY3045" fmla="*/ 3968936 h 6867747"/>
              <a:gd name="connsiteX3046" fmla="*/ 9117909 w 10243893"/>
              <a:gd name="connsiteY3046" fmla="*/ 3969057 h 6867747"/>
              <a:gd name="connsiteX3047" fmla="*/ 8972672 w 10243893"/>
              <a:gd name="connsiteY3047" fmla="*/ 4016219 h 6867747"/>
              <a:gd name="connsiteX3048" fmla="*/ 8972672 w 10243893"/>
              <a:gd name="connsiteY3048" fmla="*/ 4168834 h 6867747"/>
              <a:gd name="connsiteX3049" fmla="*/ 9117909 w 10243893"/>
              <a:gd name="connsiteY3049" fmla="*/ 4368490 h 6867747"/>
              <a:gd name="connsiteX3050" fmla="*/ 9263147 w 10243893"/>
              <a:gd name="connsiteY3050" fmla="*/ 4168713 h 6867747"/>
              <a:gd name="connsiteX3051" fmla="*/ 9263147 w 10243893"/>
              <a:gd name="connsiteY3051" fmla="*/ 4016219 h 6867747"/>
              <a:gd name="connsiteX3052" fmla="*/ 7502642 w 10243893"/>
              <a:gd name="connsiteY3052" fmla="*/ 3968936 h 6867747"/>
              <a:gd name="connsiteX3053" fmla="*/ 7502642 w 10243893"/>
              <a:gd name="connsiteY3053" fmla="*/ 3969057 h 6867747"/>
              <a:gd name="connsiteX3054" fmla="*/ 7357405 w 10243893"/>
              <a:gd name="connsiteY3054" fmla="*/ 4016219 h 6867747"/>
              <a:gd name="connsiteX3055" fmla="*/ 7357405 w 10243893"/>
              <a:gd name="connsiteY3055" fmla="*/ 4168834 h 6867747"/>
              <a:gd name="connsiteX3056" fmla="*/ 7502642 w 10243893"/>
              <a:gd name="connsiteY3056" fmla="*/ 4368490 h 6867747"/>
              <a:gd name="connsiteX3057" fmla="*/ 7647880 w 10243893"/>
              <a:gd name="connsiteY3057" fmla="*/ 4168834 h 6867747"/>
              <a:gd name="connsiteX3058" fmla="*/ 7647880 w 10243893"/>
              <a:gd name="connsiteY3058" fmla="*/ 4168713 h 6867747"/>
              <a:gd name="connsiteX3059" fmla="*/ 7647880 w 10243893"/>
              <a:gd name="connsiteY3059" fmla="*/ 4016219 h 6867747"/>
              <a:gd name="connsiteX3060" fmla="*/ 5888101 w 10243893"/>
              <a:gd name="connsiteY3060" fmla="*/ 3968936 h 6867747"/>
              <a:gd name="connsiteX3061" fmla="*/ 5888101 w 10243893"/>
              <a:gd name="connsiteY3061" fmla="*/ 3969057 h 6867747"/>
              <a:gd name="connsiteX3062" fmla="*/ 5742864 w 10243893"/>
              <a:gd name="connsiteY3062" fmla="*/ 4016219 h 6867747"/>
              <a:gd name="connsiteX3063" fmla="*/ 5742864 w 10243893"/>
              <a:gd name="connsiteY3063" fmla="*/ 4168834 h 6867747"/>
              <a:gd name="connsiteX3064" fmla="*/ 5888101 w 10243893"/>
              <a:gd name="connsiteY3064" fmla="*/ 4368490 h 6867747"/>
              <a:gd name="connsiteX3065" fmla="*/ 6033338 w 10243893"/>
              <a:gd name="connsiteY3065" fmla="*/ 4168834 h 6867747"/>
              <a:gd name="connsiteX3066" fmla="*/ 6033338 w 10243893"/>
              <a:gd name="connsiteY3066" fmla="*/ 4168713 h 6867747"/>
              <a:gd name="connsiteX3067" fmla="*/ 6033338 w 10243893"/>
              <a:gd name="connsiteY3067" fmla="*/ 4016219 h 6867747"/>
              <a:gd name="connsiteX3068" fmla="*/ 4273196 w 10243893"/>
              <a:gd name="connsiteY3068" fmla="*/ 3968936 h 6867747"/>
              <a:gd name="connsiteX3069" fmla="*/ 4273196 w 10243893"/>
              <a:gd name="connsiteY3069" fmla="*/ 3969057 h 6867747"/>
              <a:gd name="connsiteX3070" fmla="*/ 4127959 w 10243893"/>
              <a:gd name="connsiteY3070" fmla="*/ 4016219 h 6867747"/>
              <a:gd name="connsiteX3071" fmla="*/ 4127959 w 10243893"/>
              <a:gd name="connsiteY3071" fmla="*/ 4168834 h 6867747"/>
              <a:gd name="connsiteX3072" fmla="*/ 4273196 w 10243893"/>
              <a:gd name="connsiteY3072" fmla="*/ 4368490 h 6867747"/>
              <a:gd name="connsiteX3073" fmla="*/ 4418434 w 10243893"/>
              <a:gd name="connsiteY3073" fmla="*/ 4168713 h 6867747"/>
              <a:gd name="connsiteX3074" fmla="*/ 4418434 w 10243893"/>
              <a:gd name="connsiteY3074" fmla="*/ 4016219 h 6867747"/>
              <a:gd name="connsiteX3075" fmla="*/ 1042420 w 10243893"/>
              <a:gd name="connsiteY3075" fmla="*/ 3968936 h 6867747"/>
              <a:gd name="connsiteX3076" fmla="*/ 1042420 w 10243893"/>
              <a:gd name="connsiteY3076" fmla="*/ 3969057 h 6867747"/>
              <a:gd name="connsiteX3077" fmla="*/ 897183 w 10243893"/>
              <a:gd name="connsiteY3077" fmla="*/ 4016219 h 6867747"/>
              <a:gd name="connsiteX3078" fmla="*/ 897183 w 10243893"/>
              <a:gd name="connsiteY3078" fmla="*/ 4168834 h 6867747"/>
              <a:gd name="connsiteX3079" fmla="*/ 1042420 w 10243893"/>
              <a:gd name="connsiteY3079" fmla="*/ 4368490 h 6867747"/>
              <a:gd name="connsiteX3080" fmla="*/ 1187657 w 10243893"/>
              <a:gd name="connsiteY3080" fmla="*/ 4168834 h 6867747"/>
              <a:gd name="connsiteX3081" fmla="*/ 1187657 w 10243893"/>
              <a:gd name="connsiteY3081" fmla="*/ 4168713 h 6867747"/>
              <a:gd name="connsiteX3082" fmla="*/ 1187657 w 10243893"/>
              <a:gd name="connsiteY3082" fmla="*/ 4016219 h 6867747"/>
              <a:gd name="connsiteX3083" fmla="*/ 2657808 w 10243893"/>
              <a:gd name="connsiteY3083" fmla="*/ 3968694 h 6867747"/>
              <a:gd name="connsiteX3084" fmla="*/ 2657808 w 10243893"/>
              <a:gd name="connsiteY3084" fmla="*/ 3968815 h 6867747"/>
              <a:gd name="connsiteX3085" fmla="*/ 2512571 w 10243893"/>
              <a:gd name="connsiteY3085" fmla="*/ 4015977 h 6867747"/>
              <a:gd name="connsiteX3086" fmla="*/ 2512571 w 10243893"/>
              <a:gd name="connsiteY3086" fmla="*/ 4168592 h 6867747"/>
              <a:gd name="connsiteX3087" fmla="*/ 2657808 w 10243893"/>
              <a:gd name="connsiteY3087" fmla="*/ 4368248 h 6867747"/>
              <a:gd name="connsiteX3088" fmla="*/ 2803046 w 10243893"/>
              <a:gd name="connsiteY3088" fmla="*/ 4168592 h 6867747"/>
              <a:gd name="connsiteX3089" fmla="*/ 2803046 w 10243893"/>
              <a:gd name="connsiteY3089" fmla="*/ 4168471 h 6867747"/>
              <a:gd name="connsiteX3090" fmla="*/ 2803046 w 10243893"/>
              <a:gd name="connsiteY3090" fmla="*/ 4015977 h 6867747"/>
              <a:gd name="connsiteX3091" fmla="*/ 10070962 w 10243893"/>
              <a:gd name="connsiteY3091" fmla="*/ 3937252 h 6867747"/>
              <a:gd name="connsiteX3092" fmla="*/ 10070962 w 10243893"/>
              <a:gd name="connsiteY3092" fmla="*/ 3937419 h 6867747"/>
              <a:gd name="connsiteX3093" fmla="*/ 9936971 w 10243893"/>
              <a:gd name="connsiteY3093" fmla="*/ 4121791 h 6867747"/>
              <a:gd name="connsiteX3094" fmla="*/ 9988125 w 10243893"/>
              <a:gd name="connsiteY3094" fmla="*/ 4192294 h 6867747"/>
              <a:gd name="connsiteX3095" fmla="*/ 10070962 w 10243893"/>
              <a:gd name="connsiteY3095" fmla="*/ 4165326 h 6867747"/>
              <a:gd name="connsiteX3096" fmla="*/ 10070962 w 10243893"/>
              <a:gd name="connsiteY3096" fmla="*/ 3937419 h 6867747"/>
              <a:gd name="connsiteX3097" fmla="*/ 10071083 w 10243893"/>
              <a:gd name="connsiteY3097" fmla="*/ 3937252 h 6867747"/>
              <a:gd name="connsiteX3098" fmla="*/ 8455815 w 10243893"/>
              <a:gd name="connsiteY3098" fmla="*/ 3937252 h 6867747"/>
              <a:gd name="connsiteX3099" fmla="*/ 8321825 w 10243893"/>
              <a:gd name="connsiteY3099" fmla="*/ 4121791 h 6867747"/>
              <a:gd name="connsiteX3100" fmla="*/ 8372979 w 10243893"/>
              <a:gd name="connsiteY3100" fmla="*/ 4192294 h 6867747"/>
              <a:gd name="connsiteX3101" fmla="*/ 8455815 w 10243893"/>
              <a:gd name="connsiteY3101" fmla="*/ 4165326 h 6867747"/>
              <a:gd name="connsiteX3102" fmla="*/ 6841154 w 10243893"/>
              <a:gd name="connsiteY3102" fmla="*/ 3937252 h 6867747"/>
              <a:gd name="connsiteX3103" fmla="*/ 6841154 w 10243893"/>
              <a:gd name="connsiteY3103" fmla="*/ 3937417 h 6867747"/>
              <a:gd name="connsiteX3104" fmla="*/ 6707163 w 10243893"/>
              <a:gd name="connsiteY3104" fmla="*/ 4121791 h 6867747"/>
              <a:gd name="connsiteX3105" fmla="*/ 6758316 w 10243893"/>
              <a:gd name="connsiteY3105" fmla="*/ 4192294 h 6867747"/>
              <a:gd name="connsiteX3106" fmla="*/ 6841154 w 10243893"/>
              <a:gd name="connsiteY3106" fmla="*/ 4165326 h 6867747"/>
              <a:gd name="connsiteX3107" fmla="*/ 6841154 w 10243893"/>
              <a:gd name="connsiteY3107" fmla="*/ 3937417 h 6867747"/>
              <a:gd name="connsiteX3108" fmla="*/ 6841274 w 10243893"/>
              <a:gd name="connsiteY3108" fmla="*/ 3937252 h 6867747"/>
              <a:gd name="connsiteX3109" fmla="*/ 9780366 w 10243893"/>
              <a:gd name="connsiteY3109" fmla="*/ 3937131 h 6867747"/>
              <a:gd name="connsiteX3110" fmla="*/ 9780366 w 10243893"/>
              <a:gd name="connsiteY3110" fmla="*/ 4165206 h 6867747"/>
              <a:gd name="connsiteX3111" fmla="*/ 9863203 w 10243893"/>
              <a:gd name="connsiteY3111" fmla="*/ 4192173 h 6867747"/>
              <a:gd name="connsiteX3112" fmla="*/ 9914357 w 10243893"/>
              <a:gd name="connsiteY3112" fmla="*/ 4121671 h 6867747"/>
              <a:gd name="connsiteX3113" fmla="*/ 9914478 w 10243893"/>
              <a:gd name="connsiteY3113" fmla="*/ 4121671 h 6867747"/>
              <a:gd name="connsiteX3114" fmla="*/ 8165462 w 10243893"/>
              <a:gd name="connsiteY3114" fmla="*/ 3937131 h 6867747"/>
              <a:gd name="connsiteX3115" fmla="*/ 8165462 w 10243893"/>
              <a:gd name="connsiteY3115" fmla="*/ 4165206 h 6867747"/>
              <a:gd name="connsiteX3116" fmla="*/ 8248299 w 10243893"/>
              <a:gd name="connsiteY3116" fmla="*/ 4192173 h 6867747"/>
              <a:gd name="connsiteX3117" fmla="*/ 8299453 w 10243893"/>
              <a:gd name="connsiteY3117" fmla="*/ 4121671 h 6867747"/>
              <a:gd name="connsiteX3118" fmla="*/ 8299574 w 10243893"/>
              <a:gd name="connsiteY3118" fmla="*/ 4121671 h 6867747"/>
              <a:gd name="connsiteX3119" fmla="*/ 6550800 w 10243893"/>
              <a:gd name="connsiteY3119" fmla="*/ 3937131 h 6867747"/>
              <a:gd name="connsiteX3120" fmla="*/ 6550800 w 10243893"/>
              <a:gd name="connsiteY3120" fmla="*/ 4165206 h 6867747"/>
              <a:gd name="connsiteX3121" fmla="*/ 6633637 w 10243893"/>
              <a:gd name="connsiteY3121" fmla="*/ 4192173 h 6867747"/>
              <a:gd name="connsiteX3122" fmla="*/ 6684791 w 10243893"/>
              <a:gd name="connsiteY3122" fmla="*/ 4121671 h 6867747"/>
              <a:gd name="connsiteX3123" fmla="*/ 6684911 w 10243893"/>
              <a:gd name="connsiteY3123" fmla="*/ 4121671 h 6867747"/>
              <a:gd name="connsiteX3124" fmla="*/ 5224798 w 10243893"/>
              <a:gd name="connsiteY3124" fmla="*/ 3937131 h 6867747"/>
              <a:gd name="connsiteX3125" fmla="*/ 5224798 w 10243893"/>
              <a:gd name="connsiteY3125" fmla="*/ 3937298 h 6867747"/>
              <a:gd name="connsiteX3126" fmla="*/ 5090807 w 10243893"/>
              <a:gd name="connsiteY3126" fmla="*/ 4121671 h 6867747"/>
              <a:gd name="connsiteX3127" fmla="*/ 5141961 w 10243893"/>
              <a:gd name="connsiteY3127" fmla="*/ 4192173 h 6867747"/>
              <a:gd name="connsiteX3128" fmla="*/ 5224798 w 10243893"/>
              <a:gd name="connsiteY3128" fmla="*/ 4165206 h 6867747"/>
              <a:gd name="connsiteX3129" fmla="*/ 5224798 w 10243893"/>
              <a:gd name="connsiteY3129" fmla="*/ 3937298 h 6867747"/>
              <a:gd name="connsiteX3130" fmla="*/ 5224919 w 10243893"/>
              <a:gd name="connsiteY3130" fmla="*/ 3937131 h 6867747"/>
              <a:gd name="connsiteX3131" fmla="*/ 3609893 w 10243893"/>
              <a:gd name="connsiteY3131" fmla="*/ 3937131 h 6867747"/>
              <a:gd name="connsiteX3132" fmla="*/ 3475902 w 10243893"/>
              <a:gd name="connsiteY3132" fmla="*/ 4121671 h 6867747"/>
              <a:gd name="connsiteX3133" fmla="*/ 3527056 w 10243893"/>
              <a:gd name="connsiteY3133" fmla="*/ 4192173 h 6867747"/>
              <a:gd name="connsiteX3134" fmla="*/ 3609893 w 10243893"/>
              <a:gd name="connsiteY3134" fmla="*/ 4165206 h 6867747"/>
              <a:gd name="connsiteX3135" fmla="*/ 1994989 w 10243893"/>
              <a:gd name="connsiteY3135" fmla="*/ 3937131 h 6867747"/>
              <a:gd name="connsiteX3136" fmla="*/ 1994989 w 10243893"/>
              <a:gd name="connsiteY3136" fmla="*/ 3937298 h 6867747"/>
              <a:gd name="connsiteX3137" fmla="*/ 1860998 w 10243893"/>
              <a:gd name="connsiteY3137" fmla="*/ 4121671 h 6867747"/>
              <a:gd name="connsiteX3138" fmla="*/ 1912151 w 10243893"/>
              <a:gd name="connsiteY3138" fmla="*/ 4192173 h 6867747"/>
              <a:gd name="connsiteX3139" fmla="*/ 1994989 w 10243893"/>
              <a:gd name="connsiteY3139" fmla="*/ 4165206 h 6867747"/>
              <a:gd name="connsiteX3140" fmla="*/ 1994989 w 10243893"/>
              <a:gd name="connsiteY3140" fmla="*/ 3937298 h 6867747"/>
              <a:gd name="connsiteX3141" fmla="*/ 1995110 w 10243893"/>
              <a:gd name="connsiteY3141" fmla="*/ 3937131 h 6867747"/>
              <a:gd name="connsiteX3142" fmla="*/ 380084 w 10243893"/>
              <a:gd name="connsiteY3142" fmla="*/ 3937131 h 6867747"/>
              <a:gd name="connsiteX3143" fmla="*/ 380084 w 10243893"/>
              <a:gd name="connsiteY3143" fmla="*/ 3937298 h 6867747"/>
              <a:gd name="connsiteX3144" fmla="*/ 246093 w 10243893"/>
              <a:gd name="connsiteY3144" fmla="*/ 4121671 h 6867747"/>
              <a:gd name="connsiteX3145" fmla="*/ 297247 w 10243893"/>
              <a:gd name="connsiteY3145" fmla="*/ 4192173 h 6867747"/>
              <a:gd name="connsiteX3146" fmla="*/ 380084 w 10243893"/>
              <a:gd name="connsiteY3146" fmla="*/ 4165206 h 6867747"/>
              <a:gd name="connsiteX3147" fmla="*/ 380084 w 10243893"/>
              <a:gd name="connsiteY3147" fmla="*/ 3937298 h 6867747"/>
              <a:gd name="connsiteX3148" fmla="*/ 380205 w 10243893"/>
              <a:gd name="connsiteY3148" fmla="*/ 3937131 h 6867747"/>
              <a:gd name="connsiteX3149" fmla="*/ 4934444 w 10243893"/>
              <a:gd name="connsiteY3149" fmla="*/ 3937010 h 6867747"/>
              <a:gd name="connsiteX3150" fmla="*/ 4934444 w 10243893"/>
              <a:gd name="connsiteY3150" fmla="*/ 4165085 h 6867747"/>
              <a:gd name="connsiteX3151" fmla="*/ 5017281 w 10243893"/>
              <a:gd name="connsiteY3151" fmla="*/ 4192052 h 6867747"/>
              <a:gd name="connsiteX3152" fmla="*/ 5068435 w 10243893"/>
              <a:gd name="connsiteY3152" fmla="*/ 4121550 h 6867747"/>
              <a:gd name="connsiteX3153" fmla="*/ 5068556 w 10243893"/>
              <a:gd name="connsiteY3153" fmla="*/ 4121550 h 6867747"/>
              <a:gd name="connsiteX3154" fmla="*/ 3319539 w 10243893"/>
              <a:gd name="connsiteY3154" fmla="*/ 3937010 h 6867747"/>
              <a:gd name="connsiteX3155" fmla="*/ 3319539 w 10243893"/>
              <a:gd name="connsiteY3155" fmla="*/ 4165085 h 6867747"/>
              <a:gd name="connsiteX3156" fmla="*/ 3402377 w 10243893"/>
              <a:gd name="connsiteY3156" fmla="*/ 4192052 h 6867747"/>
              <a:gd name="connsiteX3157" fmla="*/ 3453530 w 10243893"/>
              <a:gd name="connsiteY3157" fmla="*/ 4121550 h 6867747"/>
              <a:gd name="connsiteX3158" fmla="*/ 3453651 w 10243893"/>
              <a:gd name="connsiteY3158" fmla="*/ 4121550 h 6867747"/>
              <a:gd name="connsiteX3159" fmla="*/ 1704635 w 10243893"/>
              <a:gd name="connsiteY3159" fmla="*/ 3937010 h 6867747"/>
              <a:gd name="connsiteX3160" fmla="*/ 1704635 w 10243893"/>
              <a:gd name="connsiteY3160" fmla="*/ 4165085 h 6867747"/>
              <a:gd name="connsiteX3161" fmla="*/ 1787472 w 10243893"/>
              <a:gd name="connsiteY3161" fmla="*/ 4192052 h 6867747"/>
              <a:gd name="connsiteX3162" fmla="*/ 1838626 w 10243893"/>
              <a:gd name="connsiteY3162" fmla="*/ 4121550 h 6867747"/>
              <a:gd name="connsiteX3163" fmla="*/ 1838747 w 10243893"/>
              <a:gd name="connsiteY3163" fmla="*/ 4121550 h 6867747"/>
              <a:gd name="connsiteX3164" fmla="*/ 89730 w 10243893"/>
              <a:gd name="connsiteY3164" fmla="*/ 3936889 h 6867747"/>
              <a:gd name="connsiteX3165" fmla="*/ 89730 w 10243893"/>
              <a:gd name="connsiteY3165" fmla="*/ 4164964 h 6867747"/>
              <a:gd name="connsiteX3166" fmla="*/ 172568 w 10243893"/>
              <a:gd name="connsiteY3166" fmla="*/ 4191931 h 6867747"/>
              <a:gd name="connsiteX3167" fmla="*/ 223721 w 10243893"/>
              <a:gd name="connsiteY3167" fmla="*/ 4121429 h 6867747"/>
              <a:gd name="connsiteX3168" fmla="*/ 223842 w 10243893"/>
              <a:gd name="connsiteY3168" fmla="*/ 4121429 h 6867747"/>
              <a:gd name="connsiteX3169" fmla="*/ 8562476 w 10243893"/>
              <a:gd name="connsiteY3169" fmla="*/ 3788870 h 6867747"/>
              <a:gd name="connsiteX3170" fmla="*/ 8472746 w 10243893"/>
              <a:gd name="connsiteY3170" fmla="*/ 3912340 h 6867747"/>
              <a:gd name="connsiteX3171" fmla="*/ 8472746 w 10243893"/>
              <a:gd name="connsiteY3171" fmla="*/ 4159401 h 6867747"/>
              <a:gd name="connsiteX3172" fmla="*/ 8707593 w 10243893"/>
              <a:gd name="connsiteY3172" fmla="*/ 4083094 h 6867747"/>
              <a:gd name="connsiteX3173" fmla="*/ 8797323 w 10243893"/>
              <a:gd name="connsiteY3173" fmla="*/ 3959624 h 6867747"/>
              <a:gd name="connsiteX3174" fmla="*/ 8707593 w 10243893"/>
              <a:gd name="connsiteY3174" fmla="*/ 3836275 h 6867747"/>
              <a:gd name="connsiteX3175" fmla="*/ 8562476 w 10243893"/>
              <a:gd name="connsiteY3175" fmla="*/ 3789112 h 6867747"/>
              <a:gd name="connsiteX3176" fmla="*/ 6947572 w 10243893"/>
              <a:gd name="connsiteY3176" fmla="*/ 3788870 h 6867747"/>
              <a:gd name="connsiteX3177" fmla="*/ 6857842 w 10243893"/>
              <a:gd name="connsiteY3177" fmla="*/ 3912340 h 6867747"/>
              <a:gd name="connsiteX3178" fmla="*/ 6857842 w 10243893"/>
              <a:gd name="connsiteY3178" fmla="*/ 4159401 h 6867747"/>
              <a:gd name="connsiteX3179" fmla="*/ 7092689 w 10243893"/>
              <a:gd name="connsiteY3179" fmla="*/ 4083094 h 6867747"/>
              <a:gd name="connsiteX3180" fmla="*/ 7182419 w 10243893"/>
              <a:gd name="connsiteY3180" fmla="*/ 3959624 h 6867747"/>
              <a:gd name="connsiteX3181" fmla="*/ 7092689 w 10243893"/>
              <a:gd name="connsiteY3181" fmla="*/ 3836275 h 6867747"/>
              <a:gd name="connsiteX3182" fmla="*/ 6947572 w 10243893"/>
              <a:gd name="connsiteY3182" fmla="*/ 3789112 h 6867747"/>
              <a:gd name="connsiteX3183" fmla="*/ 5332668 w 10243893"/>
              <a:gd name="connsiteY3183" fmla="*/ 3788870 h 6867747"/>
              <a:gd name="connsiteX3184" fmla="*/ 5242937 w 10243893"/>
              <a:gd name="connsiteY3184" fmla="*/ 3912340 h 6867747"/>
              <a:gd name="connsiteX3185" fmla="*/ 5242937 w 10243893"/>
              <a:gd name="connsiteY3185" fmla="*/ 4159401 h 6867747"/>
              <a:gd name="connsiteX3186" fmla="*/ 5477784 w 10243893"/>
              <a:gd name="connsiteY3186" fmla="*/ 4083094 h 6867747"/>
              <a:gd name="connsiteX3187" fmla="*/ 5567515 w 10243893"/>
              <a:gd name="connsiteY3187" fmla="*/ 3959624 h 6867747"/>
              <a:gd name="connsiteX3188" fmla="*/ 5477784 w 10243893"/>
              <a:gd name="connsiteY3188" fmla="*/ 3836275 h 6867747"/>
              <a:gd name="connsiteX3189" fmla="*/ 5332668 w 10243893"/>
              <a:gd name="connsiteY3189" fmla="*/ 3789112 h 6867747"/>
              <a:gd name="connsiteX3190" fmla="*/ 3717763 w 10243893"/>
              <a:gd name="connsiteY3190" fmla="*/ 3788870 h 6867747"/>
              <a:gd name="connsiteX3191" fmla="*/ 3628033 w 10243893"/>
              <a:gd name="connsiteY3191" fmla="*/ 3912340 h 6867747"/>
              <a:gd name="connsiteX3192" fmla="*/ 3628033 w 10243893"/>
              <a:gd name="connsiteY3192" fmla="*/ 4159401 h 6867747"/>
              <a:gd name="connsiteX3193" fmla="*/ 3862879 w 10243893"/>
              <a:gd name="connsiteY3193" fmla="*/ 4083094 h 6867747"/>
              <a:gd name="connsiteX3194" fmla="*/ 3952610 w 10243893"/>
              <a:gd name="connsiteY3194" fmla="*/ 3959624 h 6867747"/>
              <a:gd name="connsiteX3195" fmla="*/ 3862879 w 10243893"/>
              <a:gd name="connsiteY3195" fmla="*/ 3836275 h 6867747"/>
              <a:gd name="connsiteX3196" fmla="*/ 3717763 w 10243893"/>
              <a:gd name="connsiteY3196" fmla="*/ 3789112 h 6867747"/>
              <a:gd name="connsiteX3197" fmla="*/ 3212032 w 10243893"/>
              <a:gd name="connsiteY3197" fmla="*/ 3788628 h 6867747"/>
              <a:gd name="connsiteX3198" fmla="*/ 3066916 w 10243893"/>
              <a:gd name="connsiteY3198" fmla="*/ 3835791 h 6867747"/>
              <a:gd name="connsiteX3199" fmla="*/ 3066916 w 10243893"/>
              <a:gd name="connsiteY3199" fmla="*/ 3836033 h 6867747"/>
              <a:gd name="connsiteX3200" fmla="*/ 2977185 w 10243893"/>
              <a:gd name="connsiteY3200" fmla="*/ 3959382 h 6867747"/>
              <a:gd name="connsiteX3201" fmla="*/ 3066916 w 10243893"/>
              <a:gd name="connsiteY3201" fmla="*/ 4082852 h 6867747"/>
              <a:gd name="connsiteX3202" fmla="*/ 3301763 w 10243893"/>
              <a:gd name="connsiteY3202" fmla="*/ 4159159 h 6867747"/>
              <a:gd name="connsiteX3203" fmla="*/ 3301763 w 10243893"/>
              <a:gd name="connsiteY3203" fmla="*/ 3912098 h 6867747"/>
              <a:gd name="connsiteX3204" fmla="*/ 2102617 w 10243893"/>
              <a:gd name="connsiteY3204" fmla="*/ 3788628 h 6867747"/>
              <a:gd name="connsiteX3205" fmla="*/ 2012886 w 10243893"/>
              <a:gd name="connsiteY3205" fmla="*/ 3912098 h 6867747"/>
              <a:gd name="connsiteX3206" fmla="*/ 2012886 w 10243893"/>
              <a:gd name="connsiteY3206" fmla="*/ 4159159 h 6867747"/>
              <a:gd name="connsiteX3207" fmla="*/ 2247854 w 10243893"/>
              <a:gd name="connsiteY3207" fmla="*/ 4082852 h 6867747"/>
              <a:gd name="connsiteX3208" fmla="*/ 2337585 w 10243893"/>
              <a:gd name="connsiteY3208" fmla="*/ 3959382 h 6867747"/>
              <a:gd name="connsiteX3209" fmla="*/ 2247854 w 10243893"/>
              <a:gd name="connsiteY3209" fmla="*/ 3836033 h 6867747"/>
              <a:gd name="connsiteX3210" fmla="*/ 2102738 w 10243893"/>
              <a:gd name="connsiteY3210" fmla="*/ 3788870 h 6867747"/>
              <a:gd name="connsiteX3211" fmla="*/ 1597128 w 10243893"/>
              <a:gd name="connsiteY3211" fmla="*/ 3788628 h 6867747"/>
              <a:gd name="connsiteX3212" fmla="*/ 1452011 w 10243893"/>
              <a:gd name="connsiteY3212" fmla="*/ 3835791 h 6867747"/>
              <a:gd name="connsiteX3213" fmla="*/ 1451890 w 10243893"/>
              <a:gd name="connsiteY3213" fmla="*/ 3836033 h 6867747"/>
              <a:gd name="connsiteX3214" fmla="*/ 1362160 w 10243893"/>
              <a:gd name="connsiteY3214" fmla="*/ 3959382 h 6867747"/>
              <a:gd name="connsiteX3215" fmla="*/ 1451890 w 10243893"/>
              <a:gd name="connsiteY3215" fmla="*/ 4082852 h 6867747"/>
              <a:gd name="connsiteX3216" fmla="*/ 1686858 w 10243893"/>
              <a:gd name="connsiteY3216" fmla="*/ 4159159 h 6867747"/>
              <a:gd name="connsiteX3217" fmla="*/ 1686858 w 10243893"/>
              <a:gd name="connsiteY3217" fmla="*/ 3912098 h 6867747"/>
              <a:gd name="connsiteX3218" fmla="*/ 487712 w 10243893"/>
              <a:gd name="connsiteY3218" fmla="*/ 3788628 h 6867747"/>
              <a:gd name="connsiteX3219" fmla="*/ 397982 w 10243893"/>
              <a:gd name="connsiteY3219" fmla="*/ 3912098 h 6867747"/>
              <a:gd name="connsiteX3220" fmla="*/ 397982 w 10243893"/>
              <a:gd name="connsiteY3220" fmla="*/ 4159159 h 6867747"/>
              <a:gd name="connsiteX3221" fmla="*/ 632950 w 10243893"/>
              <a:gd name="connsiteY3221" fmla="*/ 4082852 h 6867747"/>
              <a:gd name="connsiteX3222" fmla="*/ 722680 w 10243893"/>
              <a:gd name="connsiteY3222" fmla="*/ 3959382 h 6867747"/>
              <a:gd name="connsiteX3223" fmla="*/ 632950 w 10243893"/>
              <a:gd name="connsiteY3223" fmla="*/ 3836033 h 6867747"/>
              <a:gd name="connsiteX3224" fmla="*/ 487833 w 10243893"/>
              <a:gd name="connsiteY3224" fmla="*/ 3788870 h 6867747"/>
              <a:gd name="connsiteX3225" fmla="*/ 9672376 w 10243893"/>
              <a:gd name="connsiteY3225" fmla="*/ 3788507 h 6867747"/>
              <a:gd name="connsiteX3226" fmla="*/ 9527259 w 10243893"/>
              <a:gd name="connsiteY3226" fmla="*/ 3835670 h 6867747"/>
              <a:gd name="connsiteX3227" fmla="*/ 9527259 w 10243893"/>
              <a:gd name="connsiteY3227" fmla="*/ 3835912 h 6867747"/>
              <a:gd name="connsiteX3228" fmla="*/ 9437528 w 10243893"/>
              <a:gd name="connsiteY3228" fmla="*/ 3959261 h 6867747"/>
              <a:gd name="connsiteX3229" fmla="*/ 9527259 w 10243893"/>
              <a:gd name="connsiteY3229" fmla="*/ 4082731 h 6867747"/>
              <a:gd name="connsiteX3230" fmla="*/ 9762106 w 10243893"/>
              <a:gd name="connsiteY3230" fmla="*/ 4159038 h 6867747"/>
              <a:gd name="connsiteX3231" fmla="*/ 9762106 w 10243893"/>
              <a:gd name="connsiteY3231" fmla="*/ 3911978 h 6867747"/>
              <a:gd name="connsiteX3232" fmla="*/ 8057471 w 10243893"/>
              <a:gd name="connsiteY3232" fmla="*/ 3788507 h 6867747"/>
              <a:gd name="connsiteX3233" fmla="*/ 7912354 w 10243893"/>
              <a:gd name="connsiteY3233" fmla="*/ 3835670 h 6867747"/>
              <a:gd name="connsiteX3234" fmla="*/ 7912234 w 10243893"/>
              <a:gd name="connsiteY3234" fmla="*/ 3835912 h 6867747"/>
              <a:gd name="connsiteX3235" fmla="*/ 7822503 w 10243893"/>
              <a:gd name="connsiteY3235" fmla="*/ 3959261 h 6867747"/>
              <a:gd name="connsiteX3236" fmla="*/ 7912234 w 10243893"/>
              <a:gd name="connsiteY3236" fmla="*/ 4082731 h 6867747"/>
              <a:gd name="connsiteX3237" fmla="*/ 8147202 w 10243893"/>
              <a:gd name="connsiteY3237" fmla="*/ 4159038 h 6867747"/>
              <a:gd name="connsiteX3238" fmla="*/ 8147202 w 10243893"/>
              <a:gd name="connsiteY3238" fmla="*/ 3911978 h 6867747"/>
              <a:gd name="connsiteX3239" fmla="*/ 6442809 w 10243893"/>
              <a:gd name="connsiteY3239" fmla="*/ 3788507 h 6867747"/>
              <a:gd name="connsiteX3240" fmla="*/ 6297692 w 10243893"/>
              <a:gd name="connsiteY3240" fmla="*/ 3835670 h 6867747"/>
              <a:gd name="connsiteX3241" fmla="*/ 6297450 w 10243893"/>
              <a:gd name="connsiteY3241" fmla="*/ 3835912 h 6867747"/>
              <a:gd name="connsiteX3242" fmla="*/ 6207841 w 10243893"/>
              <a:gd name="connsiteY3242" fmla="*/ 3959261 h 6867747"/>
              <a:gd name="connsiteX3243" fmla="*/ 6297571 w 10243893"/>
              <a:gd name="connsiteY3243" fmla="*/ 4082731 h 6867747"/>
              <a:gd name="connsiteX3244" fmla="*/ 6532539 w 10243893"/>
              <a:gd name="connsiteY3244" fmla="*/ 4159038 h 6867747"/>
              <a:gd name="connsiteX3245" fmla="*/ 6532539 w 10243893"/>
              <a:gd name="connsiteY3245" fmla="*/ 3911978 h 6867747"/>
              <a:gd name="connsiteX3246" fmla="*/ 4827662 w 10243893"/>
              <a:gd name="connsiteY3246" fmla="*/ 3788507 h 6867747"/>
              <a:gd name="connsiteX3247" fmla="*/ 4682546 w 10243893"/>
              <a:gd name="connsiteY3247" fmla="*/ 3835670 h 6867747"/>
              <a:gd name="connsiteX3248" fmla="*/ 4682546 w 10243893"/>
              <a:gd name="connsiteY3248" fmla="*/ 3835912 h 6867747"/>
              <a:gd name="connsiteX3249" fmla="*/ 4592816 w 10243893"/>
              <a:gd name="connsiteY3249" fmla="*/ 3959261 h 6867747"/>
              <a:gd name="connsiteX3250" fmla="*/ 4682546 w 10243893"/>
              <a:gd name="connsiteY3250" fmla="*/ 4082731 h 6867747"/>
              <a:gd name="connsiteX3251" fmla="*/ 4917393 w 10243893"/>
              <a:gd name="connsiteY3251" fmla="*/ 4159038 h 6867747"/>
              <a:gd name="connsiteX3252" fmla="*/ 4917393 w 10243893"/>
              <a:gd name="connsiteY3252" fmla="*/ 3911978 h 6867747"/>
              <a:gd name="connsiteX3253" fmla="*/ 2820581 w 10243893"/>
              <a:gd name="connsiteY3253" fmla="*/ 3775084 h 6867747"/>
              <a:gd name="connsiteX3254" fmla="*/ 2820581 w 10243893"/>
              <a:gd name="connsiteY3254" fmla="*/ 3916089 h 6867747"/>
              <a:gd name="connsiteX3255" fmla="*/ 2686469 w 10243893"/>
              <a:gd name="connsiteY3255" fmla="*/ 3959624 h 6867747"/>
              <a:gd name="connsiteX3256" fmla="*/ 2820581 w 10243893"/>
              <a:gd name="connsiteY3256" fmla="*/ 4003159 h 6867747"/>
              <a:gd name="connsiteX3257" fmla="*/ 2820581 w 10243893"/>
              <a:gd name="connsiteY3257" fmla="*/ 4143922 h 6867747"/>
              <a:gd name="connsiteX3258" fmla="*/ 2903418 w 10243893"/>
              <a:gd name="connsiteY3258" fmla="*/ 4030005 h 6867747"/>
              <a:gd name="connsiteX3259" fmla="*/ 3037372 w 10243893"/>
              <a:gd name="connsiteY3259" fmla="*/ 4073489 h 6867747"/>
              <a:gd name="connsiteX3260" fmla="*/ 3037409 w 10243893"/>
              <a:gd name="connsiteY3260" fmla="*/ 4073540 h 6867747"/>
              <a:gd name="connsiteX3261" fmla="*/ 3037530 w 10243893"/>
              <a:gd name="connsiteY3261" fmla="*/ 4073540 h 6867747"/>
              <a:gd name="connsiteX3262" fmla="*/ 3037372 w 10243893"/>
              <a:gd name="connsiteY3262" fmla="*/ 4073489 h 6867747"/>
              <a:gd name="connsiteX3263" fmla="*/ 2954571 w 10243893"/>
              <a:gd name="connsiteY3263" fmla="*/ 3959503 h 6867747"/>
              <a:gd name="connsiteX3264" fmla="*/ 3037409 w 10243893"/>
              <a:gd name="connsiteY3264" fmla="*/ 3845587 h 6867747"/>
              <a:gd name="connsiteX3265" fmla="*/ 2903418 w 10243893"/>
              <a:gd name="connsiteY3265" fmla="*/ 3889122 h 6867747"/>
              <a:gd name="connsiteX3266" fmla="*/ 1205555 w 10243893"/>
              <a:gd name="connsiteY3266" fmla="*/ 3775084 h 6867747"/>
              <a:gd name="connsiteX3267" fmla="*/ 1205555 w 10243893"/>
              <a:gd name="connsiteY3267" fmla="*/ 3916089 h 6867747"/>
              <a:gd name="connsiteX3268" fmla="*/ 1071564 w 10243893"/>
              <a:gd name="connsiteY3268" fmla="*/ 3959624 h 6867747"/>
              <a:gd name="connsiteX3269" fmla="*/ 1205676 w 10243893"/>
              <a:gd name="connsiteY3269" fmla="*/ 4003159 h 6867747"/>
              <a:gd name="connsiteX3270" fmla="*/ 1205676 w 10243893"/>
              <a:gd name="connsiteY3270" fmla="*/ 4143922 h 6867747"/>
              <a:gd name="connsiteX3271" fmla="*/ 1288513 w 10243893"/>
              <a:gd name="connsiteY3271" fmla="*/ 4030005 h 6867747"/>
              <a:gd name="connsiteX3272" fmla="*/ 1422309 w 10243893"/>
              <a:gd name="connsiteY3272" fmla="*/ 4073437 h 6867747"/>
              <a:gd name="connsiteX3273" fmla="*/ 1422383 w 10243893"/>
              <a:gd name="connsiteY3273" fmla="*/ 4073540 h 6867747"/>
              <a:gd name="connsiteX3274" fmla="*/ 1422625 w 10243893"/>
              <a:gd name="connsiteY3274" fmla="*/ 4073540 h 6867747"/>
              <a:gd name="connsiteX3275" fmla="*/ 1422309 w 10243893"/>
              <a:gd name="connsiteY3275" fmla="*/ 4073437 h 6867747"/>
              <a:gd name="connsiteX3276" fmla="*/ 1339546 w 10243893"/>
              <a:gd name="connsiteY3276" fmla="*/ 3959503 h 6867747"/>
              <a:gd name="connsiteX3277" fmla="*/ 1422383 w 10243893"/>
              <a:gd name="connsiteY3277" fmla="*/ 3845587 h 6867747"/>
              <a:gd name="connsiteX3278" fmla="*/ 1288392 w 10243893"/>
              <a:gd name="connsiteY3278" fmla="*/ 3889122 h 6867747"/>
              <a:gd name="connsiteX3279" fmla="*/ 9281044 w 10243893"/>
              <a:gd name="connsiteY3279" fmla="*/ 3774963 h 6867747"/>
              <a:gd name="connsiteX3280" fmla="*/ 9281044 w 10243893"/>
              <a:gd name="connsiteY3280" fmla="*/ 3915968 h 6867747"/>
              <a:gd name="connsiteX3281" fmla="*/ 9146933 w 10243893"/>
              <a:gd name="connsiteY3281" fmla="*/ 3959503 h 6867747"/>
              <a:gd name="connsiteX3282" fmla="*/ 9281044 w 10243893"/>
              <a:gd name="connsiteY3282" fmla="*/ 4003038 h 6867747"/>
              <a:gd name="connsiteX3283" fmla="*/ 9281044 w 10243893"/>
              <a:gd name="connsiteY3283" fmla="*/ 4143801 h 6867747"/>
              <a:gd name="connsiteX3284" fmla="*/ 9363882 w 10243893"/>
              <a:gd name="connsiteY3284" fmla="*/ 4029885 h 6867747"/>
              <a:gd name="connsiteX3285" fmla="*/ 9497873 w 10243893"/>
              <a:gd name="connsiteY3285" fmla="*/ 4073419 h 6867747"/>
              <a:gd name="connsiteX3286" fmla="*/ 9415035 w 10243893"/>
              <a:gd name="connsiteY3286" fmla="*/ 3959382 h 6867747"/>
              <a:gd name="connsiteX3287" fmla="*/ 9497873 w 10243893"/>
              <a:gd name="connsiteY3287" fmla="*/ 3845466 h 6867747"/>
              <a:gd name="connsiteX3288" fmla="*/ 9363882 w 10243893"/>
              <a:gd name="connsiteY3288" fmla="*/ 3889000 h 6867747"/>
              <a:gd name="connsiteX3289" fmla="*/ 7666019 w 10243893"/>
              <a:gd name="connsiteY3289" fmla="*/ 3774963 h 6867747"/>
              <a:gd name="connsiteX3290" fmla="*/ 7666019 w 10243893"/>
              <a:gd name="connsiteY3290" fmla="*/ 3915968 h 6867747"/>
              <a:gd name="connsiteX3291" fmla="*/ 7531908 w 10243893"/>
              <a:gd name="connsiteY3291" fmla="*/ 3959503 h 6867747"/>
              <a:gd name="connsiteX3292" fmla="*/ 7666019 w 10243893"/>
              <a:gd name="connsiteY3292" fmla="*/ 4003038 h 6867747"/>
              <a:gd name="connsiteX3293" fmla="*/ 7666019 w 10243893"/>
              <a:gd name="connsiteY3293" fmla="*/ 4143801 h 6867747"/>
              <a:gd name="connsiteX3294" fmla="*/ 7748857 w 10243893"/>
              <a:gd name="connsiteY3294" fmla="*/ 4029885 h 6867747"/>
              <a:gd name="connsiteX3295" fmla="*/ 7882810 w 10243893"/>
              <a:gd name="connsiteY3295" fmla="*/ 4073368 h 6867747"/>
              <a:gd name="connsiteX3296" fmla="*/ 7882847 w 10243893"/>
              <a:gd name="connsiteY3296" fmla="*/ 4073419 h 6867747"/>
              <a:gd name="connsiteX3297" fmla="*/ 7882968 w 10243893"/>
              <a:gd name="connsiteY3297" fmla="*/ 4073419 h 6867747"/>
              <a:gd name="connsiteX3298" fmla="*/ 7882810 w 10243893"/>
              <a:gd name="connsiteY3298" fmla="*/ 4073368 h 6867747"/>
              <a:gd name="connsiteX3299" fmla="*/ 7800010 w 10243893"/>
              <a:gd name="connsiteY3299" fmla="*/ 3959382 h 6867747"/>
              <a:gd name="connsiteX3300" fmla="*/ 7882847 w 10243893"/>
              <a:gd name="connsiteY3300" fmla="*/ 3845466 h 6867747"/>
              <a:gd name="connsiteX3301" fmla="*/ 7748857 w 10243893"/>
              <a:gd name="connsiteY3301" fmla="*/ 3889000 h 6867747"/>
              <a:gd name="connsiteX3302" fmla="*/ 6051357 w 10243893"/>
              <a:gd name="connsiteY3302" fmla="*/ 3774963 h 6867747"/>
              <a:gd name="connsiteX3303" fmla="*/ 6051357 w 10243893"/>
              <a:gd name="connsiteY3303" fmla="*/ 3915968 h 6867747"/>
              <a:gd name="connsiteX3304" fmla="*/ 5917245 w 10243893"/>
              <a:gd name="connsiteY3304" fmla="*/ 3959503 h 6867747"/>
              <a:gd name="connsiteX3305" fmla="*/ 6051357 w 10243893"/>
              <a:gd name="connsiteY3305" fmla="*/ 4003038 h 6867747"/>
              <a:gd name="connsiteX3306" fmla="*/ 6051357 w 10243893"/>
              <a:gd name="connsiteY3306" fmla="*/ 4143801 h 6867747"/>
              <a:gd name="connsiteX3307" fmla="*/ 6134194 w 10243893"/>
              <a:gd name="connsiteY3307" fmla="*/ 4029885 h 6867747"/>
              <a:gd name="connsiteX3308" fmla="*/ 6268148 w 10243893"/>
              <a:gd name="connsiteY3308" fmla="*/ 4073368 h 6867747"/>
              <a:gd name="connsiteX3309" fmla="*/ 6268185 w 10243893"/>
              <a:gd name="connsiteY3309" fmla="*/ 4073419 h 6867747"/>
              <a:gd name="connsiteX3310" fmla="*/ 6268306 w 10243893"/>
              <a:gd name="connsiteY3310" fmla="*/ 4073419 h 6867747"/>
              <a:gd name="connsiteX3311" fmla="*/ 6268148 w 10243893"/>
              <a:gd name="connsiteY3311" fmla="*/ 4073368 h 6867747"/>
              <a:gd name="connsiteX3312" fmla="*/ 6185348 w 10243893"/>
              <a:gd name="connsiteY3312" fmla="*/ 3959382 h 6867747"/>
              <a:gd name="connsiteX3313" fmla="*/ 6268185 w 10243893"/>
              <a:gd name="connsiteY3313" fmla="*/ 3845466 h 6867747"/>
              <a:gd name="connsiteX3314" fmla="*/ 6134194 w 10243893"/>
              <a:gd name="connsiteY3314" fmla="*/ 3889000 h 6867747"/>
              <a:gd name="connsiteX3315" fmla="*/ 4436332 w 10243893"/>
              <a:gd name="connsiteY3315" fmla="*/ 3774963 h 6867747"/>
              <a:gd name="connsiteX3316" fmla="*/ 4436332 w 10243893"/>
              <a:gd name="connsiteY3316" fmla="*/ 3915968 h 6867747"/>
              <a:gd name="connsiteX3317" fmla="*/ 4302220 w 10243893"/>
              <a:gd name="connsiteY3317" fmla="*/ 3959503 h 6867747"/>
              <a:gd name="connsiteX3318" fmla="*/ 4436332 w 10243893"/>
              <a:gd name="connsiteY3318" fmla="*/ 4003038 h 6867747"/>
              <a:gd name="connsiteX3319" fmla="*/ 4436332 w 10243893"/>
              <a:gd name="connsiteY3319" fmla="*/ 4143801 h 6867747"/>
              <a:gd name="connsiteX3320" fmla="*/ 4519169 w 10243893"/>
              <a:gd name="connsiteY3320" fmla="*/ 4029885 h 6867747"/>
              <a:gd name="connsiteX3321" fmla="*/ 4653160 w 10243893"/>
              <a:gd name="connsiteY3321" fmla="*/ 4073419 h 6867747"/>
              <a:gd name="connsiteX3322" fmla="*/ 4570322 w 10243893"/>
              <a:gd name="connsiteY3322" fmla="*/ 3959382 h 6867747"/>
              <a:gd name="connsiteX3323" fmla="*/ 4653160 w 10243893"/>
              <a:gd name="connsiteY3323" fmla="*/ 3845466 h 6867747"/>
              <a:gd name="connsiteX3324" fmla="*/ 4519169 w 10243893"/>
              <a:gd name="connsiteY3324" fmla="*/ 3889000 h 6867747"/>
              <a:gd name="connsiteX3325" fmla="*/ 8954291 w 10243893"/>
              <a:gd name="connsiteY3325" fmla="*/ 3774843 h 6867747"/>
              <a:gd name="connsiteX3326" fmla="*/ 8871453 w 10243893"/>
              <a:gd name="connsiteY3326" fmla="*/ 3888880 h 6867747"/>
              <a:gd name="connsiteX3327" fmla="*/ 8871333 w 10243893"/>
              <a:gd name="connsiteY3327" fmla="*/ 3888880 h 6867747"/>
              <a:gd name="connsiteX3328" fmla="*/ 8737342 w 10243893"/>
              <a:gd name="connsiteY3328" fmla="*/ 3845345 h 6867747"/>
              <a:gd name="connsiteX3329" fmla="*/ 8820179 w 10243893"/>
              <a:gd name="connsiteY3329" fmla="*/ 3959261 h 6867747"/>
              <a:gd name="connsiteX3330" fmla="*/ 8737342 w 10243893"/>
              <a:gd name="connsiteY3330" fmla="*/ 4073299 h 6867747"/>
              <a:gd name="connsiteX3331" fmla="*/ 8871453 w 10243893"/>
              <a:gd name="connsiteY3331" fmla="*/ 4029764 h 6867747"/>
              <a:gd name="connsiteX3332" fmla="*/ 8954291 w 10243893"/>
              <a:gd name="connsiteY3332" fmla="*/ 4143801 h 6867747"/>
              <a:gd name="connsiteX3333" fmla="*/ 8954291 w 10243893"/>
              <a:gd name="connsiteY3333" fmla="*/ 4002917 h 6867747"/>
              <a:gd name="connsiteX3334" fmla="*/ 9088402 w 10243893"/>
              <a:gd name="connsiteY3334" fmla="*/ 3959382 h 6867747"/>
              <a:gd name="connsiteX3335" fmla="*/ 8954291 w 10243893"/>
              <a:gd name="connsiteY3335" fmla="*/ 3915847 h 6867747"/>
              <a:gd name="connsiteX3336" fmla="*/ 7339386 w 10243893"/>
              <a:gd name="connsiteY3336" fmla="*/ 3774843 h 6867747"/>
              <a:gd name="connsiteX3337" fmla="*/ 7256549 w 10243893"/>
              <a:gd name="connsiteY3337" fmla="*/ 3888880 h 6867747"/>
              <a:gd name="connsiteX3338" fmla="*/ 7256428 w 10243893"/>
              <a:gd name="connsiteY3338" fmla="*/ 3888880 h 6867747"/>
              <a:gd name="connsiteX3339" fmla="*/ 7122437 w 10243893"/>
              <a:gd name="connsiteY3339" fmla="*/ 3845345 h 6867747"/>
              <a:gd name="connsiteX3340" fmla="*/ 7205275 w 10243893"/>
              <a:gd name="connsiteY3340" fmla="*/ 3959261 h 6867747"/>
              <a:gd name="connsiteX3341" fmla="*/ 7122437 w 10243893"/>
              <a:gd name="connsiteY3341" fmla="*/ 4073299 h 6867747"/>
              <a:gd name="connsiteX3342" fmla="*/ 7256549 w 10243893"/>
              <a:gd name="connsiteY3342" fmla="*/ 4029764 h 6867747"/>
              <a:gd name="connsiteX3343" fmla="*/ 7339386 w 10243893"/>
              <a:gd name="connsiteY3343" fmla="*/ 4143801 h 6867747"/>
              <a:gd name="connsiteX3344" fmla="*/ 7339386 w 10243893"/>
              <a:gd name="connsiteY3344" fmla="*/ 4002917 h 6867747"/>
              <a:gd name="connsiteX3345" fmla="*/ 7473498 w 10243893"/>
              <a:gd name="connsiteY3345" fmla="*/ 3959382 h 6867747"/>
              <a:gd name="connsiteX3346" fmla="*/ 7339386 w 10243893"/>
              <a:gd name="connsiteY3346" fmla="*/ 3915847 h 6867747"/>
              <a:gd name="connsiteX3347" fmla="*/ 5724482 w 10243893"/>
              <a:gd name="connsiteY3347" fmla="*/ 3774843 h 6867747"/>
              <a:gd name="connsiteX3348" fmla="*/ 5641645 w 10243893"/>
              <a:gd name="connsiteY3348" fmla="*/ 3888880 h 6867747"/>
              <a:gd name="connsiteX3349" fmla="*/ 5641524 w 10243893"/>
              <a:gd name="connsiteY3349" fmla="*/ 3888880 h 6867747"/>
              <a:gd name="connsiteX3350" fmla="*/ 5507533 w 10243893"/>
              <a:gd name="connsiteY3350" fmla="*/ 3845345 h 6867747"/>
              <a:gd name="connsiteX3351" fmla="*/ 5590370 w 10243893"/>
              <a:gd name="connsiteY3351" fmla="*/ 3959261 h 6867747"/>
              <a:gd name="connsiteX3352" fmla="*/ 5507533 w 10243893"/>
              <a:gd name="connsiteY3352" fmla="*/ 4073299 h 6867747"/>
              <a:gd name="connsiteX3353" fmla="*/ 5641645 w 10243893"/>
              <a:gd name="connsiteY3353" fmla="*/ 4029764 h 6867747"/>
              <a:gd name="connsiteX3354" fmla="*/ 5724482 w 10243893"/>
              <a:gd name="connsiteY3354" fmla="*/ 4143801 h 6867747"/>
              <a:gd name="connsiteX3355" fmla="*/ 5724482 w 10243893"/>
              <a:gd name="connsiteY3355" fmla="*/ 4002917 h 6867747"/>
              <a:gd name="connsiteX3356" fmla="*/ 5858594 w 10243893"/>
              <a:gd name="connsiteY3356" fmla="*/ 3959382 h 6867747"/>
              <a:gd name="connsiteX3357" fmla="*/ 5724482 w 10243893"/>
              <a:gd name="connsiteY3357" fmla="*/ 3915847 h 6867747"/>
              <a:gd name="connsiteX3358" fmla="*/ 4109577 w 10243893"/>
              <a:gd name="connsiteY3358" fmla="*/ 3774843 h 6867747"/>
              <a:gd name="connsiteX3359" fmla="*/ 4026740 w 10243893"/>
              <a:gd name="connsiteY3359" fmla="*/ 3888880 h 6867747"/>
              <a:gd name="connsiteX3360" fmla="*/ 4026619 w 10243893"/>
              <a:gd name="connsiteY3360" fmla="*/ 3888880 h 6867747"/>
              <a:gd name="connsiteX3361" fmla="*/ 3892629 w 10243893"/>
              <a:gd name="connsiteY3361" fmla="*/ 3845345 h 6867747"/>
              <a:gd name="connsiteX3362" fmla="*/ 3975466 w 10243893"/>
              <a:gd name="connsiteY3362" fmla="*/ 3959261 h 6867747"/>
              <a:gd name="connsiteX3363" fmla="*/ 3892629 w 10243893"/>
              <a:gd name="connsiteY3363" fmla="*/ 4073299 h 6867747"/>
              <a:gd name="connsiteX3364" fmla="*/ 4026740 w 10243893"/>
              <a:gd name="connsiteY3364" fmla="*/ 4029764 h 6867747"/>
              <a:gd name="connsiteX3365" fmla="*/ 4109577 w 10243893"/>
              <a:gd name="connsiteY3365" fmla="*/ 4143801 h 6867747"/>
              <a:gd name="connsiteX3366" fmla="*/ 4109577 w 10243893"/>
              <a:gd name="connsiteY3366" fmla="*/ 4002917 h 6867747"/>
              <a:gd name="connsiteX3367" fmla="*/ 4243690 w 10243893"/>
              <a:gd name="connsiteY3367" fmla="*/ 3959382 h 6867747"/>
              <a:gd name="connsiteX3368" fmla="*/ 4109577 w 10243893"/>
              <a:gd name="connsiteY3368" fmla="*/ 3915847 h 6867747"/>
              <a:gd name="connsiteX3369" fmla="*/ 879164 w 10243893"/>
              <a:gd name="connsiteY3369" fmla="*/ 3774843 h 6867747"/>
              <a:gd name="connsiteX3370" fmla="*/ 796327 w 10243893"/>
              <a:gd name="connsiteY3370" fmla="*/ 3888880 h 6867747"/>
              <a:gd name="connsiteX3371" fmla="*/ 796206 w 10243893"/>
              <a:gd name="connsiteY3371" fmla="*/ 3888880 h 6867747"/>
              <a:gd name="connsiteX3372" fmla="*/ 662215 w 10243893"/>
              <a:gd name="connsiteY3372" fmla="*/ 3845345 h 6867747"/>
              <a:gd name="connsiteX3373" fmla="*/ 745052 w 10243893"/>
              <a:gd name="connsiteY3373" fmla="*/ 3959261 h 6867747"/>
              <a:gd name="connsiteX3374" fmla="*/ 662215 w 10243893"/>
              <a:gd name="connsiteY3374" fmla="*/ 4073299 h 6867747"/>
              <a:gd name="connsiteX3375" fmla="*/ 796327 w 10243893"/>
              <a:gd name="connsiteY3375" fmla="*/ 4029764 h 6867747"/>
              <a:gd name="connsiteX3376" fmla="*/ 879164 w 10243893"/>
              <a:gd name="connsiteY3376" fmla="*/ 4143801 h 6867747"/>
              <a:gd name="connsiteX3377" fmla="*/ 879164 w 10243893"/>
              <a:gd name="connsiteY3377" fmla="*/ 4002917 h 6867747"/>
              <a:gd name="connsiteX3378" fmla="*/ 1013276 w 10243893"/>
              <a:gd name="connsiteY3378" fmla="*/ 3959382 h 6867747"/>
              <a:gd name="connsiteX3379" fmla="*/ 879164 w 10243893"/>
              <a:gd name="connsiteY3379" fmla="*/ 3915847 h 6867747"/>
              <a:gd name="connsiteX3380" fmla="*/ 2494552 w 10243893"/>
              <a:gd name="connsiteY3380" fmla="*/ 3774600 h 6867747"/>
              <a:gd name="connsiteX3381" fmla="*/ 2411715 w 10243893"/>
              <a:gd name="connsiteY3381" fmla="*/ 3888638 h 6867747"/>
              <a:gd name="connsiteX3382" fmla="*/ 2411594 w 10243893"/>
              <a:gd name="connsiteY3382" fmla="*/ 3888638 h 6867747"/>
              <a:gd name="connsiteX3383" fmla="*/ 2277603 w 10243893"/>
              <a:gd name="connsiteY3383" fmla="*/ 3845103 h 6867747"/>
              <a:gd name="connsiteX3384" fmla="*/ 2360440 w 10243893"/>
              <a:gd name="connsiteY3384" fmla="*/ 3959019 h 6867747"/>
              <a:gd name="connsiteX3385" fmla="*/ 2277603 w 10243893"/>
              <a:gd name="connsiteY3385" fmla="*/ 4073057 h 6867747"/>
              <a:gd name="connsiteX3386" fmla="*/ 2411715 w 10243893"/>
              <a:gd name="connsiteY3386" fmla="*/ 4029522 h 6867747"/>
              <a:gd name="connsiteX3387" fmla="*/ 2494552 w 10243893"/>
              <a:gd name="connsiteY3387" fmla="*/ 4143559 h 6867747"/>
              <a:gd name="connsiteX3388" fmla="*/ 2494552 w 10243893"/>
              <a:gd name="connsiteY3388" fmla="*/ 4002675 h 6867747"/>
              <a:gd name="connsiteX3389" fmla="*/ 2628664 w 10243893"/>
              <a:gd name="connsiteY3389" fmla="*/ 3959140 h 6867747"/>
              <a:gd name="connsiteX3390" fmla="*/ 2494552 w 10243893"/>
              <a:gd name="connsiteY3390" fmla="*/ 3915605 h 6867747"/>
              <a:gd name="connsiteX3391" fmla="*/ 9925725 w 10243893"/>
              <a:gd name="connsiteY3391" fmla="*/ 3706759 h 6867747"/>
              <a:gd name="connsiteX3392" fmla="*/ 9780487 w 10243893"/>
              <a:gd name="connsiteY3392" fmla="*/ 3753921 h 6867747"/>
              <a:gd name="connsiteX3393" fmla="*/ 9780487 w 10243893"/>
              <a:gd name="connsiteY3393" fmla="*/ 3906536 h 6867747"/>
              <a:gd name="connsiteX3394" fmla="*/ 9925725 w 10243893"/>
              <a:gd name="connsiteY3394" fmla="*/ 4106312 h 6867747"/>
              <a:gd name="connsiteX3395" fmla="*/ 10070962 w 10243893"/>
              <a:gd name="connsiteY3395" fmla="*/ 3906536 h 6867747"/>
              <a:gd name="connsiteX3396" fmla="*/ 10070962 w 10243893"/>
              <a:gd name="connsiteY3396" fmla="*/ 3753921 h 6867747"/>
              <a:gd name="connsiteX3397" fmla="*/ 8310578 w 10243893"/>
              <a:gd name="connsiteY3397" fmla="*/ 3706759 h 6867747"/>
              <a:gd name="connsiteX3398" fmla="*/ 8165341 w 10243893"/>
              <a:gd name="connsiteY3398" fmla="*/ 3753921 h 6867747"/>
              <a:gd name="connsiteX3399" fmla="*/ 8165341 w 10243893"/>
              <a:gd name="connsiteY3399" fmla="*/ 3906536 h 6867747"/>
              <a:gd name="connsiteX3400" fmla="*/ 8310578 w 10243893"/>
              <a:gd name="connsiteY3400" fmla="*/ 4106312 h 6867747"/>
              <a:gd name="connsiteX3401" fmla="*/ 8455815 w 10243893"/>
              <a:gd name="connsiteY3401" fmla="*/ 3906536 h 6867747"/>
              <a:gd name="connsiteX3402" fmla="*/ 8455815 w 10243893"/>
              <a:gd name="connsiteY3402" fmla="*/ 3753921 h 6867747"/>
              <a:gd name="connsiteX3403" fmla="*/ 6695916 w 10243893"/>
              <a:gd name="connsiteY3403" fmla="*/ 3706759 h 6867747"/>
              <a:gd name="connsiteX3404" fmla="*/ 6550679 w 10243893"/>
              <a:gd name="connsiteY3404" fmla="*/ 3753921 h 6867747"/>
              <a:gd name="connsiteX3405" fmla="*/ 6550679 w 10243893"/>
              <a:gd name="connsiteY3405" fmla="*/ 3906536 h 6867747"/>
              <a:gd name="connsiteX3406" fmla="*/ 6695916 w 10243893"/>
              <a:gd name="connsiteY3406" fmla="*/ 4106312 h 6867747"/>
              <a:gd name="connsiteX3407" fmla="*/ 6841154 w 10243893"/>
              <a:gd name="connsiteY3407" fmla="*/ 3906536 h 6867747"/>
              <a:gd name="connsiteX3408" fmla="*/ 6841154 w 10243893"/>
              <a:gd name="connsiteY3408" fmla="*/ 3753921 h 6867747"/>
              <a:gd name="connsiteX3409" fmla="*/ 5079560 w 10243893"/>
              <a:gd name="connsiteY3409" fmla="*/ 3706638 h 6867747"/>
              <a:gd name="connsiteX3410" fmla="*/ 4934323 w 10243893"/>
              <a:gd name="connsiteY3410" fmla="*/ 3753800 h 6867747"/>
              <a:gd name="connsiteX3411" fmla="*/ 4934323 w 10243893"/>
              <a:gd name="connsiteY3411" fmla="*/ 3906414 h 6867747"/>
              <a:gd name="connsiteX3412" fmla="*/ 5079560 w 10243893"/>
              <a:gd name="connsiteY3412" fmla="*/ 4106192 h 6867747"/>
              <a:gd name="connsiteX3413" fmla="*/ 5224798 w 10243893"/>
              <a:gd name="connsiteY3413" fmla="*/ 3906414 h 6867747"/>
              <a:gd name="connsiteX3414" fmla="*/ 5224798 w 10243893"/>
              <a:gd name="connsiteY3414" fmla="*/ 3753800 h 6867747"/>
              <a:gd name="connsiteX3415" fmla="*/ 3464656 w 10243893"/>
              <a:gd name="connsiteY3415" fmla="*/ 3706638 h 6867747"/>
              <a:gd name="connsiteX3416" fmla="*/ 3319418 w 10243893"/>
              <a:gd name="connsiteY3416" fmla="*/ 3753800 h 6867747"/>
              <a:gd name="connsiteX3417" fmla="*/ 3319418 w 10243893"/>
              <a:gd name="connsiteY3417" fmla="*/ 3906414 h 6867747"/>
              <a:gd name="connsiteX3418" fmla="*/ 3464656 w 10243893"/>
              <a:gd name="connsiteY3418" fmla="*/ 4106192 h 6867747"/>
              <a:gd name="connsiteX3419" fmla="*/ 3609893 w 10243893"/>
              <a:gd name="connsiteY3419" fmla="*/ 3906414 h 6867747"/>
              <a:gd name="connsiteX3420" fmla="*/ 3609893 w 10243893"/>
              <a:gd name="connsiteY3420" fmla="*/ 3753800 h 6867747"/>
              <a:gd name="connsiteX3421" fmla="*/ 1849751 w 10243893"/>
              <a:gd name="connsiteY3421" fmla="*/ 3706638 h 6867747"/>
              <a:gd name="connsiteX3422" fmla="*/ 1704514 w 10243893"/>
              <a:gd name="connsiteY3422" fmla="*/ 3753800 h 6867747"/>
              <a:gd name="connsiteX3423" fmla="*/ 1704514 w 10243893"/>
              <a:gd name="connsiteY3423" fmla="*/ 3906414 h 6867747"/>
              <a:gd name="connsiteX3424" fmla="*/ 1849751 w 10243893"/>
              <a:gd name="connsiteY3424" fmla="*/ 4106192 h 6867747"/>
              <a:gd name="connsiteX3425" fmla="*/ 1994989 w 10243893"/>
              <a:gd name="connsiteY3425" fmla="*/ 3906414 h 6867747"/>
              <a:gd name="connsiteX3426" fmla="*/ 1994989 w 10243893"/>
              <a:gd name="connsiteY3426" fmla="*/ 3753800 h 6867747"/>
              <a:gd name="connsiteX3427" fmla="*/ 234847 w 10243893"/>
              <a:gd name="connsiteY3427" fmla="*/ 3706638 h 6867747"/>
              <a:gd name="connsiteX3428" fmla="*/ 89609 w 10243893"/>
              <a:gd name="connsiteY3428" fmla="*/ 3753800 h 6867747"/>
              <a:gd name="connsiteX3429" fmla="*/ 89609 w 10243893"/>
              <a:gd name="connsiteY3429" fmla="*/ 3906414 h 6867747"/>
              <a:gd name="connsiteX3430" fmla="*/ 234847 w 10243893"/>
              <a:gd name="connsiteY3430" fmla="*/ 4106192 h 6867747"/>
              <a:gd name="connsiteX3431" fmla="*/ 380084 w 10243893"/>
              <a:gd name="connsiteY3431" fmla="*/ 3906414 h 6867747"/>
              <a:gd name="connsiteX3432" fmla="*/ 380084 w 10243893"/>
              <a:gd name="connsiteY3432" fmla="*/ 3753800 h 6867747"/>
              <a:gd name="connsiteX3433" fmla="*/ 10242441 w 10243893"/>
              <a:gd name="connsiteY3433" fmla="*/ 3668545 h 6867747"/>
              <a:gd name="connsiteX3434" fmla="*/ 10242441 w 10243893"/>
              <a:gd name="connsiteY3434" fmla="*/ 3725624 h 6867747"/>
              <a:gd name="connsiteX3435" fmla="*/ 10221641 w 10243893"/>
              <a:gd name="connsiteY3435" fmla="*/ 3697084 h 6867747"/>
              <a:gd name="connsiteX3436" fmla="*/ 1604286 w 10243893"/>
              <a:gd name="connsiteY3436" fmla="*/ 3626671 h 6867747"/>
              <a:gd name="connsiteX3437" fmla="*/ 1604384 w 10243893"/>
              <a:gd name="connsiteY3437" fmla="*/ 3626703 h 6867747"/>
              <a:gd name="connsiteX3438" fmla="*/ 1604263 w 10243893"/>
              <a:gd name="connsiteY3438" fmla="*/ 3626703 h 6867747"/>
              <a:gd name="connsiteX3439" fmla="*/ 6449966 w 10243893"/>
              <a:gd name="connsiteY3439" fmla="*/ 3626550 h 6867747"/>
              <a:gd name="connsiteX3440" fmla="*/ 6450064 w 10243893"/>
              <a:gd name="connsiteY3440" fmla="*/ 3626582 h 6867747"/>
              <a:gd name="connsiteX3441" fmla="*/ 6449943 w 10243893"/>
              <a:gd name="connsiteY3441" fmla="*/ 3626582 h 6867747"/>
              <a:gd name="connsiteX3442" fmla="*/ 9679533 w 10243893"/>
              <a:gd name="connsiteY3442" fmla="*/ 3626550 h 6867747"/>
              <a:gd name="connsiteX3443" fmla="*/ 9679631 w 10243893"/>
              <a:gd name="connsiteY3443" fmla="*/ 3626582 h 6867747"/>
              <a:gd name="connsiteX3444" fmla="*/ 9679510 w 10243893"/>
              <a:gd name="connsiteY3444" fmla="*/ 3626582 h 6867747"/>
              <a:gd name="connsiteX3445" fmla="*/ 4834820 w 10243893"/>
              <a:gd name="connsiteY3445" fmla="*/ 3626550 h 6867747"/>
              <a:gd name="connsiteX3446" fmla="*/ 4834918 w 10243893"/>
              <a:gd name="connsiteY3446" fmla="*/ 3626582 h 6867747"/>
              <a:gd name="connsiteX3447" fmla="*/ 4834797 w 10243893"/>
              <a:gd name="connsiteY3447" fmla="*/ 3626582 h 6867747"/>
              <a:gd name="connsiteX3448" fmla="*/ 9117788 w 10243893"/>
              <a:gd name="connsiteY3448" fmla="*/ 3550275 h 6867747"/>
              <a:gd name="connsiteX3449" fmla="*/ 8972551 w 10243893"/>
              <a:gd name="connsiteY3449" fmla="*/ 3750052 h 6867747"/>
              <a:gd name="connsiteX3450" fmla="*/ 8972551 w 10243893"/>
              <a:gd name="connsiteY3450" fmla="*/ 3902666 h 6867747"/>
              <a:gd name="connsiteX3451" fmla="*/ 9117788 w 10243893"/>
              <a:gd name="connsiteY3451" fmla="*/ 3949828 h 6867747"/>
              <a:gd name="connsiteX3452" fmla="*/ 9263026 w 10243893"/>
              <a:gd name="connsiteY3452" fmla="*/ 3902666 h 6867747"/>
              <a:gd name="connsiteX3453" fmla="*/ 9263026 w 10243893"/>
              <a:gd name="connsiteY3453" fmla="*/ 3750052 h 6867747"/>
              <a:gd name="connsiteX3454" fmla="*/ 7502642 w 10243893"/>
              <a:gd name="connsiteY3454" fmla="*/ 3550275 h 6867747"/>
              <a:gd name="connsiteX3455" fmla="*/ 7357405 w 10243893"/>
              <a:gd name="connsiteY3455" fmla="*/ 3750052 h 6867747"/>
              <a:gd name="connsiteX3456" fmla="*/ 7357405 w 10243893"/>
              <a:gd name="connsiteY3456" fmla="*/ 3902666 h 6867747"/>
              <a:gd name="connsiteX3457" fmla="*/ 7502642 w 10243893"/>
              <a:gd name="connsiteY3457" fmla="*/ 3949828 h 6867747"/>
              <a:gd name="connsiteX3458" fmla="*/ 7647880 w 10243893"/>
              <a:gd name="connsiteY3458" fmla="*/ 3902666 h 6867747"/>
              <a:gd name="connsiteX3459" fmla="*/ 7647880 w 10243893"/>
              <a:gd name="connsiteY3459" fmla="*/ 3750052 h 6867747"/>
              <a:gd name="connsiteX3460" fmla="*/ 5887980 w 10243893"/>
              <a:gd name="connsiteY3460" fmla="*/ 3550275 h 6867747"/>
              <a:gd name="connsiteX3461" fmla="*/ 5742743 w 10243893"/>
              <a:gd name="connsiteY3461" fmla="*/ 3750052 h 6867747"/>
              <a:gd name="connsiteX3462" fmla="*/ 5742743 w 10243893"/>
              <a:gd name="connsiteY3462" fmla="*/ 3902666 h 6867747"/>
              <a:gd name="connsiteX3463" fmla="*/ 5887980 w 10243893"/>
              <a:gd name="connsiteY3463" fmla="*/ 3949828 h 6867747"/>
              <a:gd name="connsiteX3464" fmla="*/ 6033217 w 10243893"/>
              <a:gd name="connsiteY3464" fmla="*/ 3902666 h 6867747"/>
              <a:gd name="connsiteX3465" fmla="*/ 6033217 w 10243893"/>
              <a:gd name="connsiteY3465" fmla="*/ 3750052 h 6867747"/>
              <a:gd name="connsiteX3466" fmla="*/ 4273076 w 10243893"/>
              <a:gd name="connsiteY3466" fmla="*/ 3550275 h 6867747"/>
              <a:gd name="connsiteX3467" fmla="*/ 4127838 w 10243893"/>
              <a:gd name="connsiteY3467" fmla="*/ 3750052 h 6867747"/>
              <a:gd name="connsiteX3468" fmla="*/ 4127838 w 10243893"/>
              <a:gd name="connsiteY3468" fmla="*/ 3902666 h 6867747"/>
              <a:gd name="connsiteX3469" fmla="*/ 4273076 w 10243893"/>
              <a:gd name="connsiteY3469" fmla="*/ 3949828 h 6867747"/>
              <a:gd name="connsiteX3470" fmla="*/ 4418313 w 10243893"/>
              <a:gd name="connsiteY3470" fmla="*/ 3902666 h 6867747"/>
              <a:gd name="connsiteX3471" fmla="*/ 4418313 w 10243893"/>
              <a:gd name="connsiteY3471" fmla="*/ 3750052 h 6867747"/>
              <a:gd name="connsiteX3472" fmla="*/ 1042420 w 10243893"/>
              <a:gd name="connsiteY3472" fmla="*/ 3550275 h 6867747"/>
              <a:gd name="connsiteX3473" fmla="*/ 897183 w 10243893"/>
              <a:gd name="connsiteY3473" fmla="*/ 3750052 h 6867747"/>
              <a:gd name="connsiteX3474" fmla="*/ 897183 w 10243893"/>
              <a:gd name="connsiteY3474" fmla="*/ 3902666 h 6867747"/>
              <a:gd name="connsiteX3475" fmla="*/ 1042420 w 10243893"/>
              <a:gd name="connsiteY3475" fmla="*/ 3949828 h 6867747"/>
              <a:gd name="connsiteX3476" fmla="*/ 1187657 w 10243893"/>
              <a:gd name="connsiteY3476" fmla="*/ 3902666 h 6867747"/>
              <a:gd name="connsiteX3477" fmla="*/ 1187657 w 10243893"/>
              <a:gd name="connsiteY3477" fmla="*/ 3750052 h 6867747"/>
              <a:gd name="connsiteX3478" fmla="*/ 2657808 w 10243893"/>
              <a:gd name="connsiteY3478" fmla="*/ 3550033 h 6867747"/>
              <a:gd name="connsiteX3479" fmla="*/ 2512571 w 10243893"/>
              <a:gd name="connsiteY3479" fmla="*/ 3749810 h 6867747"/>
              <a:gd name="connsiteX3480" fmla="*/ 2512571 w 10243893"/>
              <a:gd name="connsiteY3480" fmla="*/ 3902424 h 6867747"/>
              <a:gd name="connsiteX3481" fmla="*/ 2657808 w 10243893"/>
              <a:gd name="connsiteY3481" fmla="*/ 3949587 h 6867747"/>
              <a:gd name="connsiteX3482" fmla="*/ 2803046 w 10243893"/>
              <a:gd name="connsiteY3482" fmla="*/ 3902424 h 6867747"/>
              <a:gd name="connsiteX3483" fmla="*/ 2803046 w 10243893"/>
              <a:gd name="connsiteY3483" fmla="*/ 3749810 h 6867747"/>
              <a:gd name="connsiteX3484" fmla="*/ 8472746 w 10243893"/>
              <a:gd name="connsiteY3484" fmla="*/ 3512786 h 6867747"/>
              <a:gd name="connsiteX3485" fmla="*/ 8472746 w 10243893"/>
              <a:gd name="connsiteY3485" fmla="*/ 3653670 h 6867747"/>
              <a:gd name="connsiteX3486" fmla="*/ 8338634 w 10243893"/>
              <a:gd name="connsiteY3486" fmla="*/ 3697205 h 6867747"/>
              <a:gd name="connsiteX3487" fmla="*/ 8472746 w 10243893"/>
              <a:gd name="connsiteY3487" fmla="*/ 3740740 h 6867747"/>
              <a:gd name="connsiteX3488" fmla="*/ 8472746 w 10243893"/>
              <a:gd name="connsiteY3488" fmla="*/ 3881745 h 6867747"/>
              <a:gd name="connsiteX3489" fmla="*/ 8555583 w 10243893"/>
              <a:gd name="connsiteY3489" fmla="*/ 3767707 h 6867747"/>
              <a:gd name="connsiteX3490" fmla="*/ 8689695 w 10243893"/>
              <a:gd name="connsiteY3490" fmla="*/ 3811242 h 6867747"/>
              <a:gd name="connsiteX3491" fmla="*/ 8606857 w 10243893"/>
              <a:gd name="connsiteY3491" fmla="*/ 3697326 h 6867747"/>
              <a:gd name="connsiteX3492" fmla="*/ 8689695 w 10243893"/>
              <a:gd name="connsiteY3492" fmla="*/ 3583288 h 6867747"/>
              <a:gd name="connsiteX3493" fmla="*/ 8555583 w 10243893"/>
              <a:gd name="connsiteY3493" fmla="*/ 3626823 h 6867747"/>
              <a:gd name="connsiteX3494" fmla="*/ 6857842 w 10243893"/>
              <a:gd name="connsiteY3494" fmla="*/ 3512786 h 6867747"/>
              <a:gd name="connsiteX3495" fmla="*/ 6857842 w 10243893"/>
              <a:gd name="connsiteY3495" fmla="*/ 3653670 h 6867747"/>
              <a:gd name="connsiteX3496" fmla="*/ 6723730 w 10243893"/>
              <a:gd name="connsiteY3496" fmla="*/ 3697205 h 6867747"/>
              <a:gd name="connsiteX3497" fmla="*/ 6857842 w 10243893"/>
              <a:gd name="connsiteY3497" fmla="*/ 3740740 h 6867747"/>
              <a:gd name="connsiteX3498" fmla="*/ 6857842 w 10243893"/>
              <a:gd name="connsiteY3498" fmla="*/ 3881745 h 6867747"/>
              <a:gd name="connsiteX3499" fmla="*/ 6940679 w 10243893"/>
              <a:gd name="connsiteY3499" fmla="*/ 3767707 h 6867747"/>
              <a:gd name="connsiteX3500" fmla="*/ 7074791 w 10243893"/>
              <a:gd name="connsiteY3500" fmla="*/ 3811242 h 6867747"/>
              <a:gd name="connsiteX3501" fmla="*/ 6991953 w 10243893"/>
              <a:gd name="connsiteY3501" fmla="*/ 3697326 h 6867747"/>
              <a:gd name="connsiteX3502" fmla="*/ 7074791 w 10243893"/>
              <a:gd name="connsiteY3502" fmla="*/ 3583288 h 6867747"/>
              <a:gd name="connsiteX3503" fmla="*/ 6940679 w 10243893"/>
              <a:gd name="connsiteY3503" fmla="*/ 3626823 h 6867747"/>
              <a:gd name="connsiteX3504" fmla="*/ 5242937 w 10243893"/>
              <a:gd name="connsiteY3504" fmla="*/ 3512786 h 6867747"/>
              <a:gd name="connsiteX3505" fmla="*/ 5242937 w 10243893"/>
              <a:gd name="connsiteY3505" fmla="*/ 3653670 h 6867747"/>
              <a:gd name="connsiteX3506" fmla="*/ 5108825 w 10243893"/>
              <a:gd name="connsiteY3506" fmla="*/ 3697205 h 6867747"/>
              <a:gd name="connsiteX3507" fmla="*/ 5242937 w 10243893"/>
              <a:gd name="connsiteY3507" fmla="*/ 3740740 h 6867747"/>
              <a:gd name="connsiteX3508" fmla="*/ 5242937 w 10243893"/>
              <a:gd name="connsiteY3508" fmla="*/ 3881745 h 6867747"/>
              <a:gd name="connsiteX3509" fmla="*/ 5325775 w 10243893"/>
              <a:gd name="connsiteY3509" fmla="*/ 3767707 h 6867747"/>
              <a:gd name="connsiteX3510" fmla="*/ 5459886 w 10243893"/>
              <a:gd name="connsiteY3510" fmla="*/ 3811242 h 6867747"/>
              <a:gd name="connsiteX3511" fmla="*/ 5377049 w 10243893"/>
              <a:gd name="connsiteY3511" fmla="*/ 3697326 h 6867747"/>
              <a:gd name="connsiteX3512" fmla="*/ 5459886 w 10243893"/>
              <a:gd name="connsiteY3512" fmla="*/ 3583288 h 6867747"/>
              <a:gd name="connsiteX3513" fmla="*/ 5325775 w 10243893"/>
              <a:gd name="connsiteY3513" fmla="*/ 3626823 h 6867747"/>
              <a:gd name="connsiteX3514" fmla="*/ 3628033 w 10243893"/>
              <a:gd name="connsiteY3514" fmla="*/ 3512786 h 6867747"/>
              <a:gd name="connsiteX3515" fmla="*/ 3628033 w 10243893"/>
              <a:gd name="connsiteY3515" fmla="*/ 3653670 h 6867747"/>
              <a:gd name="connsiteX3516" fmla="*/ 3493921 w 10243893"/>
              <a:gd name="connsiteY3516" fmla="*/ 3697205 h 6867747"/>
              <a:gd name="connsiteX3517" fmla="*/ 3628033 w 10243893"/>
              <a:gd name="connsiteY3517" fmla="*/ 3740740 h 6867747"/>
              <a:gd name="connsiteX3518" fmla="*/ 3628033 w 10243893"/>
              <a:gd name="connsiteY3518" fmla="*/ 3881745 h 6867747"/>
              <a:gd name="connsiteX3519" fmla="*/ 3710870 w 10243893"/>
              <a:gd name="connsiteY3519" fmla="*/ 3767707 h 6867747"/>
              <a:gd name="connsiteX3520" fmla="*/ 3844982 w 10243893"/>
              <a:gd name="connsiteY3520" fmla="*/ 3811242 h 6867747"/>
              <a:gd name="connsiteX3521" fmla="*/ 3762145 w 10243893"/>
              <a:gd name="connsiteY3521" fmla="*/ 3697326 h 6867747"/>
              <a:gd name="connsiteX3522" fmla="*/ 3844982 w 10243893"/>
              <a:gd name="connsiteY3522" fmla="*/ 3583288 h 6867747"/>
              <a:gd name="connsiteX3523" fmla="*/ 3710870 w 10243893"/>
              <a:gd name="connsiteY3523" fmla="*/ 3626823 h 6867747"/>
              <a:gd name="connsiteX3524" fmla="*/ 2013007 w 10243893"/>
              <a:gd name="connsiteY3524" fmla="*/ 3512786 h 6867747"/>
              <a:gd name="connsiteX3525" fmla="*/ 2013007 w 10243893"/>
              <a:gd name="connsiteY3525" fmla="*/ 3653670 h 6867747"/>
              <a:gd name="connsiteX3526" fmla="*/ 1878895 w 10243893"/>
              <a:gd name="connsiteY3526" fmla="*/ 3697205 h 6867747"/>
              <a:gd name="connsiteX3527" fmla="*/ 2013007 w 10243893"/>
              <a:gd name="connsiteY3527" fmla="*/ 3740740 h 6867747"/>
              <a:gd name="connsiteX3528" fmla="*/ 2013007 w 10243893"/>
              <a:gd name="connsiteY3528" fmla="*/ 3881745 h 6867747"/>
              <a:gd name="connsiteX3529" fmla="*/ 2095845 w 10243893"/>
              <a:gd name="connsiteY3529" fmla="*/ 3767707 h 6867747"/>
              <a:gd name="connsiteX3530" fmla="*/ 2229956 w 10243893"/>
              <a:gd name="connsiteY3530" fmla="*/ 3811242 h 6867747"/>
              <a:gd name="connsiteX3531" fmla="*/ 2147119 w 10243893"/>
              <a:gd name="connsiteY3531" fmla="*/ 3697326 h 6867747"/>
              <a:gd name="connsiteX3532" fmla="*/ 2229956 w 10243893"/>
              <a:gd name="connsiteY3532" fmla="*/ 3583288 h 6867747"/>
              <a:gd name="connsiteX3533" fmla="*/ 2095845 w 10243893"/>
              <a:gd name="connsiteY3533" fmla="*/ 3626823 h 6867747"/>
              <a:gd name="connsiteX3534" fmla="*/ 398103 w 10243893"/>
              <a:gd name="connsiteY3534" fmla="*/ 3512786 h 6867747"/>
              <a:gd name="connsiteX3535" fmla="*/ 398103 w 10243893"/>
              <a:gd name="connsiteY3535" fmla="*/ 3653670 h 6867747"/>
              <a:gd name="connsiteX3536" fmla="*/ 263991 w 10243893"/>
              <a:gd name="connsiteY3536" fmla="*/ 3697205 h 6867747"/>
              <a:gd name="connsiteX3537" fmla="*/ 398103 w 10243893"/>
              <a:gd name="connsiteY3537" fmla="*/ 3740740 h 6867747"/>
              <a:gd name="connsiteX3538" fmla="*/ 398103 w 10243893"/>
              <a:gd name="connsiteY3538" fmla="*/ 3881745 h 6867747"/>
              <a:gd name="connsiteX3539" fmla="*/ 480940 w 10243893"/>
              <a:gd name="connsiteY3539" fmla="*/ 3767707 h 6867747"/>
              <a:gd name="connsiteX3540" fmla="*/ 615052 w 10243893"/>
              <a:gd name="connsiteY3540" fmla="*/ 3811242 h 6867747"/>
              <a:gd name="connsiteX3541" fmla="*/ 532215 w 10243893"/>
              <a:gd name="connsiteY3541" fmla="*/ 3697326 h 6867747"/>
              <a:gd name="connsiteX3542" fmla="*/ 615052 w 10243893"/>
              <a:gd name="connsiteY3542" fmla="*/ 3583288 h 6867747"/>
              <a:gd name="connsiteX3543" fmla="*/ 480940 w 10243893"/>
              <a:gd name="connsiteY3543" fmla="*/ 3626823 h 6867747"/>
              <a:gd name="connsiteX3544" fmla="*/ 3302004 w 10243893"/>
              <a:gd name="connsiteY3544" fmla="*/ 3512665 h 6867747"/>
              <a:gd name="connsiteX3545" fmla="*/ 3219167 w 10243893"/>
              <a:gd name="connsiteY3545" fmla="*/ 3626703 h 6867747"/>
              <a:gd name="connsiteX3546" fmla="*/ 3085176 w 10243893"/>
              <a:gd name="connsiteY3546" fmla="*/ 3583168 h 6867747"/>
              <a:gd name="connsiteX3547" fmla="*/ 3168014 w 10243893"/>
              <a:gd name="connsiteY3547" fmla="*/ 3697205 h 6867747"/>
              <a:gd name="connsiteX3548" fmla="*/ 3085176 w 10243893"/>
              <a:gd name="connsiteY3548" fmla="*/ 3811122 h 6867747"/>
              <a:gd name="connsiteX3549" fmla="*/ 3219167 w 10243893"/>
              <a:gd name="connsiteY3549" fmla="*/ 3767587 h 6867747"/>
              <a:gd name="connsiteX3550" fmla="*/ 3302004 w 10243893"/>
              <a:gd name="connsiteY3550" fmla="*/ 3881624 h 6867747"/>
              <a:gd name="connsiteX3551" fmla="*/ 3302004 w 10243893"/>
              <a:gd name="connsiteY3551" fmla="*/ 3740619 h 6867747"/>
              <a:gd name="connsiteX3552" fmla="*/ 3436116 w 10243893"/>
              <a:gd name="connsiteY3552" fmla="*/ 3697084 h 6867747"/>
              <a:gd name="connsiteX3553" fmla="*/ 3302004 w 10243893"/>
              <a:gd name="connsiteY3553" fmla="*/ 3653549 h 6867747"/>
              <a:gd name="connsiteX3554" fmla="*/ 1687100 w 10243893"/>
              <a:gd name="connsiteY3554" fmla="*/ 3512665 h 6867747"/>
              <a:gd name="connsiteX3555" fmla="*/ 1604286 w 10243893"/>
              <a:gd name="connsiteY3555" fmla="*/ 3626671 h 6867747"/>
              <a:gd name="connsiteX3556" fmla="*/ 1470272 w 10243893"/>
              <a:gd name="connsiteY3556" fmla="*/ 3583168 h 6867747"/>
              <a:gd name="connsiteX3557" fmla="*/ 1553109 w 10243893"/>
              <a:gd name="connsiteY3557" fmla="*/ 3697205 h 6867747"/>
              <a:gd name="connsiteX3558" fmla="*/ 1470272 w 10243893"/>
              <a:gd name="connsiteY3558" fmla="*/ 3811122 h 6867747"/>
              <a:gd name="connsiteX3559" fmla="*/ 1604263 w 10243893"/>
              <a:gd name="connsiteY3559" fmla="*/ 3767587 h 6867747"/>
              <a:gd name="connsiteX3560" fmla="*/ 1687100 w 10243893"/>
              <a:gd name="connsiteY3560" fmla="*/ 3881624 h 6867747"/>
              <a:gd name="connsiteX3561" fmla="*/ 1687100 w 10243893"/>
              <a:gd name="connsiteY3561" fmla="*/ 3740619 h 6867747"/>
              <a:gd name="connsiteX3562" fmla="*/ 1821212 w 10243893"/>
              <a:gd name="connsiteY3562" fmla="*/ 3697084 h 6867747"/>
              <a:gd name="connsiteX3563" fmla="*/ 1687100 w 10243893"/>
              <a:gd name="connsiteY3563" fmla="*/ 3653549 h 6867747"/>
              <a:gd name="connsiteX3564" fmla="*/ 9762348 w 10243893"/>
              <a:gd name="connsiteY3564" fmla="*/ 3512544 h 6867747"/>
              <a:gd name="connsiteX3565" fmla="*/ 9679533 w 10243893"/>
              <a:gd name="connsiteY3565" fmla="*/ 3626550 h 6867747"/>
              <a:gd name="connsiteX3566" fmla="*/ 9545520 w 10243893"/>
              <a:gd name="connsiteY3566" fmla="*/ 3583047 h 6867747"/>
              <a:gd name="connsiteX3567" fmla="*/ 9628357 w 10243893"/>
              <a:gd name="connsiteY3567" fmla="*/ 3697084 h 6867747"/>
              <a:gd name="connsiteX3568" fmla="*/ 9545520 w 10243893"/>
              <a:gd name="connsiteY3568" fmla="*/ 3811001 h 6867747"/>
              <a:gd name="connsiteX3569" fmla="*/ 9679510 w 10243893"/>
              <a:gd name="connsiteY3569" fmla="*/ 3767466 h 6867747"/>
              <a:gd name="connsiteX3570" fmla="*/ 9762348 w 10243893"/>
              <a:gd name="connsiteY3570" fmla="*/ 3881503 h 6867747"/>
              <a:gd name="connsiteX3571" fmla="*/ 9762348 w 10243893"/>
              <a:gd name="connsiteY3571" fmla="*/ 3740498 h 6867747"/>
              <a:gd name="connsiteX3572" fmla="*/ 9896459 w 10243893"/>
              <a:gd name="connsiteY3572" fmla="*/ 3696963 h 6867747"/>
              <a:gd name="connsiteX3573" fmla="*/ 9762348 w 10243893"/>
              <a:gd name="connsiteY3573" fmla="*/ 3653428 h 6867747"/>
              <a:gd name="connsiteX3574" fmla="*/ 8147443 w 10243893"/>
              <a:gd name="connsiteY3574" fmla="*/ 3512544 h 6867747"/>
              <a:gd name="connsiteX3575" fmla="*/ 8064606 w 10243893"/>
              <a:gd name="connsiteY3575" fmla="*/ 3626582 h 6867747"/>
              <a:gd name="connsiteX3576" fmla="*/ 7930615 w 10243893"/>
              <a:gd name="connsiteY3576" fmla="*/ 3583047 h 6867747"/>
              <a:gd name="connsiteX3577" fmla="*/ 8013453 w 10243893"/>
              <a:gd name="connsiteY3577" fmla="*/ 3697084 h 6867747"/>
              <a:gd name="connsiteX3578" fmla="*/ 7930615 w 10243893"/>
              <a:gd name="connsiteY3578" fmla="*/ 3811001 h 6867747"/>
              <a:gd name="connsiteX3579" fmla="*/ 8064606 w 10243893"/>
              <a:gd name="connsiteY3579" fmla="*/ 3767466 h 6867747"/>
              <a:gd name="connsiteX3580" fmla="*/ 8147443 w 10243893"/>
              <a:gd name="connsiteY3580" fmla="*/ 3881503 h 6867747"/>
              <a:gd name="connsiteX3581" fmla="*/ 8147443 w 10243893"/>
              <a:gd name="connsiteY3581" fmla="*/ 3740498 h 6867747"/>
              <a:gd name="connsiteX3582" fmla="*/ 8281555 w 10243893"/>
              <a:gd name="connsiteY3582" fmla="*/ 3696963 h 6867747"/>
              <a:gd name="connsiteX3583" fmla="*/ 8147443 w 10243893"/>
              <a:gd name="connsiteY3583" fmla="*/ 3653428 h 6867747"/>
              <a:gd name="connsiteX3584" fmla="*/ 6532781 w 10243893"/>
              <a:gd name="connsiteY3584" fmla="*/ 3512544 h 6867747"/>
              <a:gd name="connsiteX3585" fmla="*/ 6449966 w 10243893"/>
              <a:gd name="connsiteY3585" fmla="*/ 3626550 h 6867747"/>
              <a:gd name="connsiteX3586" fmla="*/ 6315953 w 10243893"/>
              <a:gd name="connsiteY3586" fmla="*/ 3583047 h 6867747"/>
              <a:gd name="connsiteX3587" fmla="*/ 6398790 w 10243893"/>
              <a:gd name="connsiteY3587" fmla="*/ 3697084 h 6867747"/>
              <a:gd name="connsiteX3588" fmla="*/ 6315953 w 10243893"/>
              <a:gd name="connsiteY3588" fmla="*/ 3811001 h 6867747"/>
              <a:gd name="connsiteX3589" fmla="*/ 6449943 w 10243893"/>
              <a:gd name="connsiteY3589" fmla="*/ 3767466 h 6867747"/>
              <a:gd name="connsiteX3590" fmla="*/ 6532781 w 10243893"/>
              <a:gd name="connsiteY3590" fmla="*/ 3881503 h 6867747"/>
              <a:gd name="connsiteX3591" fmla="*/ 6532781 w 10243893"/>
              <a:gd name="connsiteY3591" fmla="*/ 3740498 h 6867747"/>
              <a:gd name="connsiteX3592" fmla="*/ 6666892 w 10243893"/>
              <a:gd name="connsiteY3592" fmla="*/ 3696963 h 6867747"/>
              <a:gd name="connsiteX3593" fmla="*/ 6532781 w 10243893"/>
              <a:gd name="connsiteY3593" fmla="*/ 3653428 h 6867747"/>
              <a:gd name="connsiteX3594" fmla="*/ 4917634 w 10243893"/>
              <a:gd name="connsiteY3594" fmla="*/ 3512544 h 6867747"/>
              <a:gd name="connsiteX3595" fmla="*/ 4834820 w 10243893"/>
              <a:gd name="connsiteY3595" fmla="*/ 3626550 h 6867747"/>
              <a:gd name="connsiteX3596" fmla="*/ 4700806 w 10243893"/>
              <a:gd name="connsiteY3596" fmla="*/ 3583047 h 6867747"/>
              <a:gd name="connsiteX3597" fmla="*/ 4783644 w 10243893"/>
              <a:gd name="connsiteY3597" fmla="*/ 3697084 h 6867747"/>
              <a:gd name="connsiteX3598" fmla="*/ 4700806 w 10243893"/>
              <a:gd name="connsiteY3598" fmla="*/ 3811001 h 6867747"/>
              <a:gd name="connsiteX3599" fmla="*/ 4834797 w 10243893"/>
              <a:gd name="connsiteY3599" fmla="*/ 3767466 h 6867747"/>
              <a:gd name="connsiteX3600" fmla="*/ 4917634 w 10243893"/>
              <a:gd name="connsiteY3600" fmla="*/ 3881503 h 6867747"/>
              <a:gd name="connsiteX3601" fmla="*/ 4917634 w 10243893"/>
              <a:gd name="connsiteY3601" fmla="*/ 3740498 h 6867747"/>
              <a:gd name="connsiteX3602" fmla="*/ 5051746 w 10243893"/>
              <a:gd name="connsiteY3602" fmla="*/ 3696963 h 6867747"/>
              <a:gd name="connsiteX3603" fmla="*/ 4917634 w 10243893"/>
              <a:gd name="connsiteY3603" fmla="*/ 3653428 h 6867747"/>
              <a:gd name="connsiteX3604" fmla="*/ 8954049 w 10243893"/>
              <a:gd name="connsiteY3604" fmla="*/ 3497307 h 6867747"/>
              <a:gd name="connsiteX3605" fmla="*/ 8719202 w 10243893"/>
              <a:gd name="connsiteY3605" fmla="*/ 3573614 h 6867747"/>
              <a:gd name="connsiteX3606" fmla="*/ 8719202 w 10243893"/>
              <a:gd name="connsiteY3606" fmla="*/ 3573735 h 6867747"/>
              <a:gd name="connsiteX3607" fmla="*/ 8629472 w 10243893"/>
              <a:gd name="connsiteY3607" fmla="*/ 3697205 h 6867747"/>
              <a:gd name="connsiteX3608" fmla="*/ 8719202 w 10243893"/>
              <a:gd name="connsiteY3608" fmla="*/ 3820675 h 6867747"/>
              <a:gd name="connsiteX3609" fmla="*/ 8864319 w 10243893"/>
              <a:gd name="connsiteY3609" fmla="*/ 3867838 h 6867747"/>
              <a:gd name="connsiteX3610" fmla="*/ 8954049 w 10243893"/>
              <a:gd name="connsiteY3610" fmla="*/ 3744368 h 6867747"/>
              <a:gd name="connsiteX3611" fmla="*/ 7339145 w 10243893"/>
              <a:gd name="connsiteY3611" fmla="*/ 3497307 h 6867747"/>
              <a:gd name="connsiteX3612" fmla="*/ 7104297 w 10243893"/>
              <a:gd name="connsiteY3612" fmla="*/ 3573614 h 6867747"/>
              <a:gd name="connsiteX3613" fmla="*/ 7104419 w 10243893"/>
              <a:gd name="connsiteY3613" fmla="*/ 3573735 h 6867747"/>
              <a:gd name="connsiteX3614" fmla="*/ 7014688 w 10243893"/>
              <a:gd name="connsiteY3614" fmla="*/ 3697205 h 6867747"/>
              <a:gd name="connsiteX3615" fmla="*/ 7104297 w 10243893"/>
              <a:gd name="connsiteY3615" fmla="*/ 3820675 h 6867747"/>
              <a:gd name="connsiteX3616" fmla="*/ 7249414 w 10243893"/>
              <a:gd name="connsiteY3616" fmla="*/ 3867838 h 6867747"/>
              <a:gd name="connsiteX3617" fmla="*/ 7339145 w 10243893"/>
              <a:gd name="connsiteY3617" fmla="*/ 3744368 h 6867747"/>
              <a:gd name="connsiteX3618" fmla="*/ 5724240 w 10243893"/>
              <a:gd name="connsiteY3618" fmla="*/ 3497307 h 6867747"/>
              <a:gd name="connsiteX3619" fmla="*/ 5489393 w 10243893"/>
              <a:gd name="connsiteY3619" fmla="*/ 3573614 h 6867747"/>
              <a:gd name="connsiteX3620" fmla="*/ 5489393 w 10243893"/>
              <a:gd name="connsiteY3620" fmla="*/ 3573735 h 6867747"/>
              <a:gd name="connsiteX3621" fmla="*/ 5399663 w 10243893"/>
              <a:gd name="connsiteY3621" fmla="*/ 3697205 h 6867747"/>
              <a:gd name="connsiteX3622" fmla="*/ 5489393 w 10243893"/>
              <a:gd name="connsiteY3622" fmla="*/ 3820675 h 6867747"/>
              <a:gd name="connsiteX3623" fmla="*/ 5634510 w 10243893"/>
              <a:gd name="connsiteY3623" fmla="*/ 3867838 h 6867747"/>
              <a:gd name="connsiteX3624" fmla="*/ 5724240 w 10243893"/>
              <a:gd name="connsiteY3624" fmla="*/ 3744368 h 6867747"/>
              <a:gd name="connsiteX3625" fmla="*/ 4109336 w 10243893"/>
              <a:gd name="connsiteY3625" fmla="*/ 3497307 h 6867747"/>
              <a:gd name="connsiteX3626" fmla="*/ 3874489 w 10243893"/>
              <a:gd name="connsiteY3626" fmla="*/ 3573614 h 6867747"/>
              <a:gd name="connsiteX3627" fmla="*/ 3874489 w 10243893"/>
              <a:gd name="connsiteY3627" fmla="*/ 3573735 h 6867747"/>
              <a:gd name="connsiteX3628" fmla="*/ 3784759 w 10243893"/>
              <a:gd name="connsiteY3628" fmla="*/ 3697205 h 6867747"/>
              <a:gd name="connsiteX3629" fmla="*/ 3874489 w 10243893"/>
              <a:gd name="connsiteY3629" fmla="*/ 3820675 h 6867747"/>
              <a:gd name="connsiteX3630" fmla="*/ 4019606 w 10243893"/>
              <a:gd name="connsiteY3630" fmla="*/ 3867838 h 6867747"/>
              <a:gd name="connsiteX3631" fmla="*/ 4109336 w 10243893"/>
              <a:gd name="connsiteY3631" fmla="*/ 3744368 h 6867747"/>
              <a:gd name="connsiteX3632" fmla="*/ 2820701 w 10243893"/>
              <a:gd name="connsiteY3632" fmla="*/ 3497186 h 6867747"/>
              <a:gd name="connsiteX3633" fmla="*/ 2820701 w 10243893"/>
              <a:gd name="connsiteY3633" fmla="*/ 3744247 h 6867747"/>
              <a:gd name="connsiteX3634" fmla="*/ 2910432 w 10243893"/>
              <a:gd name="connsiteY3634" fmla="*/ 3867717 h 6867747"/>
              <a:gd name="connsiteX3635" fmla="*/ 3055548 w 10243893"/>
              <a:gd name="connsiteY3635" fmla="*/ 3820554 h 6867747"/>
              <a:gd name="connsiteX3636" fmla="*/ 3145279 w 10243893"/>
              <a:gd name="connsiteY3636" fmla="*/ 3697084 h 6867747"/>
              <a:gd name="connsiteX3637" fmla="*/ 3055548 w 10243893"/>
              <a:gd name="connsiteY3637" fmla="*/ 3573614 h 6867747"/>
              <a:gd name="connsiteX3638" fmla="*/ 3055548 w 10243893"/>
              <a:gd name="connsiteY3638" fmla="*/ 3573493 h 6867747"/>
              <a:gd name="connsiteX3639" fmla="*/ 1205797 w 10243893"/>
              <a:gd name="connsiteY3639" fmla="*/ 3497186 h 6867747"/>
              <a:gd name="connsiteX3640" fmla="*/ 1205797 w 10243893"/>
              <a:gd name="connsiteY3640" fmla="*/ 3744247 h 6867747"/>
              <a:gd name="connsiteX3641" fmla="*/ 1295527 w 10243893"/>
              <a:gd name="connsiteY3641" fmla="*/ 3867717 h 6867747"/>
              <a:gd name="connsiteX3642" fmla="*/ 1440644 w 10243893"/>
              <a:gd name="connsiteY3642" fmla="*/ 3820554 h 6867747"/>
              <a:gd name="connsiteX3643" fmla="*/ 1530374 w 10243893"/>
              <a:gd name="connsiteY3643" fmla="*/ 3697084 h 6867747"/>
              <a:gd name="connsiteX3644" fmla="*/ 1440644 w 10243893"/>
              <a:gd name="connsiteY3644" fmla="*/ 3573614 h 6867747"/>
              <a:gd name="connsiteX3645" fmla="*/ 1440765 w 10243893"/>
              <a:gd name="connsiteY3645" fmla="*/ 3573493 h 6867747"/>
              <a:gd name="connsiteX3646" fmla="*/ 9281044 w 10243893"/>
              <a:gd name="connsiteY3646" fmla="*/ 3497065 h 6867747"/>
              <a:gd name="connsiteX3647" fmla="*/ 9281044 w 10243893"/>
              <a:gd name="connsiteY3647" fmla="*/ 3744126 h 6867747"/>
              <a:gd name="connsiteX3648" fmla="*/ 9370775 w 10243893"/>
              <a:gd name="connsiteY3648" fmla="*/ 3867596 h 6867747"/>
              <a:gd name="connsiteX3649" fmla="*/ 9515892 w 10243893"/>
              <a:gd name="connsiteY3649" fmla="*/ 3820433 h 6867747"/>
              <a:gd name="connsiteX3650" fmla="*/ 9605622 w 10243893"/>
              <a:gd name="connsiteY3650" fmla="*/ 3696963 h 6867747"/>
              <a:gd name="connsiteX3651" fmla="*/ 9515892 w 10243893"/>
              <a:gd name="connsiteY3651" fmla="*/ 3573493 h 6867747"/>
              <a:gd name="connsiteX3652" fmla="*/ 9515892 w 10243893"/>
              <a:gd name="connsiteY3652" fmla="*/ 3573372 h 6867747"/>
              <a:gd name="connsiteX3653" fmla="*/ 7666140 w 10243893"/>
              <a:gd name="connsiteY3653" fmla="*/ 3497065 h 6867747"/>
              <a:gd name="connsiteX3654" fmla="*/ 7666140 w 10243893"/>
              <a:gd name="connsiteY3654" fmla="*/ 3744126 h 6867747"/>
              <a:gd name="connsiteX3655" fmla="*/ 7755870 w 10243893"/>
              <a:gd name="connsiteY3655" fmla="*/ 3867596 h 6867747"/>
              <a:gd name="connsiteX3656" fmla="*/ 7900987 w 10243893"/>
              <a:gd name="connsiteY3656" fmla="*/ 3820433 h 6867747"/>
              <a:gd name="connsiteX3657" fmla="*/ 7990718 w 10243893"/>
              <a:gd name="connsiteY3657" fmla="*/ 3696963 h 6867747"/>
              <a:gd name="connsiteX3658" fmla="*/ 7900987 w 10243893"/>
              <a:gd name="connsiteY3658" fmla="*/ 3573493 h 6867747"/>
              <a:gd name="connsiteX3659" fmla="*/ 7900987 w 10243893"/>
              <a:gd name="connsiteY3659" fmla="*/ 3573372 h 6867747"/>
              <a:gd name="connsiteX3660" fmla="*/ 6051478 w 10243893"/>
              <a:gd name="connsiteY3660" fmla="*/ 3497065 h 6867747"/>
              <a:gd name="connsiteX3661" fmla="*/ 6051478 w 10243893"/>
              <a:gd name="connsiteY3661" fmla="*/ 3744126 h 6867747"/>
              <a:gd name="connsiteX3662" fmla="*/ 6141208 w 10243893"/>
              <a:gd name="connsiteY3662" fmla="*/ 3867596 h 6867747"/>
              <a:gd name="connsiteX3663" fmla="*/ 6286325 w 10243893"/>
              <a:gd name="connsiteY3663" fmla="*/ 3820433 h 6867747"/>
              <a:gd name="connsiteX3664" fmla="*/ 6376055 w 10243893"/>
              <a:gd name="connsiteY3664" fmla="*/ 3696963 h 6867747"/>
              <a:gd name="connsiteX3665" fmla="*/ 6286325 w 10243893"/>
              <a:gd name="connsiteY3665" fmla="*/ 3573493 h 6867747"/>
              <a:gd name="connsiteX3666" fmla="*/ 6286446 w 10243893"/>
              <a:gd name="connsiteY3666" fmla="*/ 3573372 h 6867747"/>
              <a:gd name="connsiteX3667" fmla="*/ 4436332 w 10243893"/>
              <a:gd name="connsiteY3667" fmla="*/ 3497065 h 6867747"/>
              <a:gd name="connsiteX3668" fmla="*/ 4436332 w 10243893"/>
              <a:gd name="connsiteY3668" fmla="*/ 3744126 h 6867747"/>
              <a:gd name="connsiteX3669" fmla="*/ 4526062 w 10243893"/>
              <a:gd name="connsiteY3669" fmla="*/ 3867596 h 6867747"/>
              <a:gd name="connsiteX3670" fmla="*/ 4671178 w 10243893"/>
              <a:gd name="connsiteY3670" fmla="*/ 3820433 h 6867747"/>
              <a:gd name="connsiteX3671" fmla="*/ 4760909 w 10243893"/>
              <a:gd name="connsiteY3671" fmla="*/ 3696963 h 6867747"/>
              <a:gd name="connsiteX3672" fmla="*/ 4671178 w 10243893"/>
              <a:gd name="connsiteY3672" fmla="*/ 3573493 h 6867747"/>
              <a:gd name="connsiteX3673" fmla="*/ 4671299 w 10243893"/>
              <a:gd name="connsiteY3673" fmla="*/ 3573372 h 6867747"/>
              <a:gd name="connsiteX3674" fmla="*/ 2494431 w 10243893"/>
              <a:gd name="connsiteY3674" fmla="*/ 3497065 h 6867747"/>
              <a:gd name="connsiteX3675" fmla="*/ 2259463 w 10243893"/>
              <a:gd name="connsiteY3675" fmla="*/ 3573372 h 6867747"/>
              <a:gd name="connsiteX3676" fmla="*/ 2259585 w 10243893"/>
              <a:gd name="connsiteY3676" fmla="*/ 3573493 h 6867747"/>
              <a:gd name="connsiteX3677" fmla="*/ 2169854 w 10243893"/>
              <a:gd name="connsiteY3677" fmla="*/ 3696963 h 6867747"/>
              <a:gd name="connsiteX3678" fmla="*/ 2259585 w 10243893"/>
              <a:gd name="connsiteY3678" fmla="*/ 3820433 h 6867747"/>
              <a:gd name="connsiteX3679" fmla="*/ 2404701 w 10243893"/>
              <a:gd name="connsiteY3679" fmla="*/ 3867596 h 6867747"/>
              <a:gd name="connsiteX3680" fmla="*/ 2494431 w 10243893"/>
              <a:gd name="connsiteY3680" fmla="*/ 3744126 h 6867747"/>
              <a:gd name="connsiteX3681" fmla="*/ 879527 w 10243893"/>
              <a:gd name="connsiteY3681" fmla="*/ 3497065 h 6867747"/>
              <a:gd name="connsiteX3682" fmla="*/ 644559 w 10243893"/>
              <a:gd name="connsiteY3682" fmla="*/ 3573372 h 6867747"/>
              <a:gd name="connsiteX3683" fmla="*/ 644680 w 10243893"/>
              <a:gd name="connsiteY3683" fmla="*/ 3573493 h 6867747"/>
              <a:gd name="connsiteX3684" fmla="*/ 554950 w 10243893"/>
              <a:gd name="connsiteY3684" fmla="*/ 3696963 h 6867747"/>
              <a:gd name="connsiteX3685" fmla="*/ 644680 w 10243893"/>
              <a:gd name="connsiteY3685" fmla="*/ 3820433 h 6867747"/>
              <a:gd name="connsiteX3686" fmla="*/ 789796 w 10243893"/>
              <a:gd name="connsiteY3686" fmla="*/ 3867596 h 6867747"/>
              <a:gd name="connsiteX3687" fmla="*/ 879527 w 10243893"/>
              <a:gd name="connsiteY3687" fmla="*/ 3744126 h 6867747"/>
              <a:gd name="connsiteX3688" fmla="*/ 9179947 w 10243893"/>
              <a:gd name="connsiteY3688" fmla="*/ 3464414 h 6867747"/>
              <a:gd name="connsiteX3689" fmla="*/ 9128793 w 10243893"/>
              <a:gd name="connsiteY3689" fmla="*/ 3534916 h 6867747"/>
              <a:gd name="connsiteX3690" fmla="*/ 9262905 w 10243893"/>
              <a:gd name="connsiteY3690" fmla="*/ 3719456 h 6867747"/>
              <a:gd name="connsiteX3691" fmla="*/ 9262905 w 10243893"/>
              <a:gd name="connsiteY3691" fmla="*/ 3491382 h 6867747"/>
              <a:gd name="connsiteX3692" fmla="*/ 9180068 w 10243893"/>
              <a:gd name="connsiteY3692" fmla="*/ 3464414 h 6867747"/>
              <a:gd name="connsiteX3693" fmla="*/ 7564922 w 10243893"/>
              <a:gd name="connsiteY3693" fmla="*/ 3464414 h 6867747"/>
              <a:gd name="connsiteX3694" fmla="*/ 7513768 w 10243893"/>
              <a:gd name="connsiteY3694" fmla="*/ 3534916 h 6867747"/>
              <a:gd name="connsiteX3695" fmla="*/ 7647880 w 10243893"/>
              <a:gd name="connsiteY3695" fmla="*/ 3719456 h 6867747"/>
              <a:gd name="connsiteX3696" fmla="*/ 7647880 w 10243893"/>
              <a:gd name="connsiteY3696" fmla="*/ 3491382 h 6867747"/>
              <a:gd name="connsiteX3697" fmla="*/ 7565043 w 10243893"/>
              <a:gd name="connsiteY3697" fmla="*/ 3464414 h 6867747"/>
              <a:gd name="connsiteX3698" fmla="*/ 5950138 w 10243893"/>
              <a:gd name="connsiteY3698" fmla="*/ 3464414 h 6867747"/>
              <a:gd name="connsiteX3699" fmla="*/ 5898985 w 10243893"/>
              <a:gd name="connsiteY3699" fmla="*/ 3534916 h 6867747"/>
              <a:gd name="connsiteX3700" fmla="*/ 6033097 w 10243893"/>
              <a:gd name="connsiteY3700" fmla="*/ 3719456 h 6867747"/>
              <a:gd name="connsiteX3701" fmla="*/ 6033097 w 10243893"/>
              <a:gd name="connsiteY3701" fmla="*/ 3491382 h 6867747"/>
              <a:gd name="connsiteX3702" fmla="*/ 5950259 w 10243893"/>
              <a:gd name="connsiteY3702" fmla="*/ 3464414 h 6867747"/>
              <a:gd name="connsiteX3703" fmla="*/ 4335234 w 10243893"/>
              <a:gd name="connsiteY3703" fmla="*/ 3464414 h 6867747"/>
              <a:gd name="connsiteX3704" fmla="*/ 4284080 w 10243893"/>
              <a:gd name="connsiteY3704" fmla="*/ 3534916 h 6867747"/>
              <a:gd name="connsiteX3705" fmla="*/ 4418192 w 10243893"/>
              <a:gd name="connsiteY3705" fmla="*/ 3719456 h 6867747"/>
              <a:gd name="connsiteX3706" fmla="*/ 4418192 w 10243893"/>
              <a:gd name="connsiteY3706" fmla="*/ 3491382 h 6867747"/>
              <a:gd name="connsiteX3707" fmla="*/ 4335355 w 10243893"/>
              <a:gd name="connsiteY3707" fmla="*/ 3464414 h 6867747"/>
              <a:gd name="connsiteX3708" fmla="*/ 1104699 w 10243893"/>
              <a:gd name="connsiteY3708" fmla="*/ 3464414 h 6867747"/>
              <a:gd name="connsiteX3709" fmla="*/ 1053546 w 10243893"/>
              <a:gd name="connsiteY3709" fmla="*/ 3534916 h 6867747"/>
              <a:gd name="connsiteX3710" fmla="*/ 1187657 w 10243893"/>
              <a:gd name="connsiteY3710" fmla="*/ 3719456 h 6867747"/>
              <a:gd name="connsiteX3711" fmla="*/ 1187657 w 10243893"/>
              <a:gd name="connsiteY3711" fmla="*/ 3491382 h 6867747"/>
              <a:gd name="connsiteX3712" fmla="*/ 1104820 w 10243893"/>
              <a:gd name="connsiteY3712" fmla="*/ 3464414 h 6867747"/>
              <a:gd name="connsiteX3713" fmla="*/ 9055146 w 10243893"/>
              <a:gd name="connsiteY3713" fmla="*/ 3464293 h 6867747"/>
              <a:gd name="connsiteX3714" fmla="*/ 8972309 w 10243893"/>
              <a:gd name="connsiteY3714" fmla="*/ 3491261 h 6867747"/>
              <a:gd name="connsiteX3715" fmla="*/ 8972309 w 10243893"/>
              <a:gd name="connsiteY3715" fmla="*/ 3719335 h 6867747"/>
              <a:gd name="connsiteX3716" fmla="*/ 9106421 w 10243893"/>
              <a:gd name="connsiteY3716" fmla="*/ 3534796 h 6867747"/>
              <a:gd name="connsiteX3717" fmla="*/ 9055267 w 10243893"/>
              <a:gd name="connsiteY3717" fmla="*/ 3464293 h 6867747"/>
              <a:gd name="connsiteX3718" fmla="*/ 7440242 w 10243893"/>
              <a:gd name="connsiteY3718" fmla="*/ 3464293 h 6867747"/>
              <a:gd name="connsiteX3719" fmla="*/ 7357405 w 10243893"/>
              <a:gd name="connsiteY3719" fmla="*/ 3491261 h 6867747"/>
              <a:gd name="connsiteX3720" fmla="*/ 7357405 w 10243893"/>
              <a:gd name="connsiteY3720" fmla="*/ 3719335 h 6867747"/>
              <a:gd name="connsiteX3721" fmla="*/ 7491517 w 10243893"/>
              <a:gd name="connsiteY3721" fmla="*/ 3534796 h 6867747"/>
              <a:gd name="connsiteX3722" fmla="*/ 7440364 w 10243893"/>
              <a:gd name="connsiteY3722" fmla="*/ 3464293 h 6867747"/>
              <a:gd name="connsiteX3723" fmla="*/ 5825338 w 10243893"/>
              <a:gd name="connsiteY3723" fmla="*/ 3464293 h 6867747"/>
              <a:gd name="connsiteX3724" fmla="*/ 5742501 w 10243893"/>
              <a:gd name="connsiteY3724" fmla="*/ 3491261 h 6867747"/>
              <a:gd name="connsiteX3725" fmla="*/ 5742501 w 10243893"/>
              <a:gd name="connsiteY3725" fmla="*/ 3719335 h 6867747"/>
              <a:gd name="connsiteX3726" fmla="*/ 5876613 w 10243893"/>
              <a:gd name="connsiteY3726" fmla="*/ 3534796 h 6867747"/>
              <a:gd name="connsiteX3727" fmla="*/ 5825459 w 10243893"/>
              <a:gd name="connsiteY3727" fmla="*/ 3464293 h 6867747"/>
              <a:gd name="connsiteX3728" fmla="*/ 4210434 w 10243893"/>
              <a:gd name="connsiteY3728" fmla="*/ 3464293 h 6867747"/>
              <a:gd name="connsiteX3729" fmla="*/ 4127596 w 10243893"/>
              <a:gd name="connsiteY3729" fmla="*/ 3491261 h 6867747"/>
              <a:gd name="connsiteX3730" fmla="*/ 4127596 w 10243893"/>
              <a:gd name="connsiteY3730" fmla="*/ 3719335 h 6867747"/>
              <a:gd name="connsiteX3731" fmla="*/ 4261708 w 10243893"/>
              <a:gd name="connsiteY3731" fmla="*/ 3534796 h 6867747"/>
              <a:gd name="connsiteX3732" fmla="*/ 4210554 w 10243893"/>
              <a:gd name="connsiteY3732" fmla="*/ 3464293 h 6867747"/>
              <a:gd name="connsiteX3733" fmla="*/ 980020 w 10243893"/>
              <a:gd name="connsiteY3733" fmla="*/ 3464293 h 6867747"/>
              <a:gd name="connsiteX3734" fmla="*/ 897183 w 10243893"/>
              <a:gd name="connsiteY3734" fmla="*/ 3491261 h 6867747"/>
              <a:gd name="connsiteX3735" fmla="*/ 897183 w 10243893"/>
              <a:gd name="connsiteY3735" fmla="*/ 3719335 h 6867747"/>
              <a:gd name="connsiteX3736" fmla="*/ 1031294 w 10243893"/>
              <a:gd name="connsiteY3736" fmla="*/ 3534796 h 6867747"/>
              <a:gd name="connsiteX3737" fmla="*/ 980141 w 10243893"/>
              <a:gd name="connsiteY3737" fmla="*/ 3464293 h 6867747"/>
              <a:gd name="connsiteX3738" fmla="*/ 2720087 w 10243893"/>
              <a:gd name="connsiteY3738" fmla="*/ 3464172 h 6867747"/>
              <a:gd name="connsiteX3739" fmla="*/ 2668934 w 10243893"/>
              <a:gd name="connsiteY3739" fmla="*/ 3534675 h 6867747"/>
              <a:gd name="connsiteX3740" fmla="*/ 2803046 w 10243893"/>
              <a:gd name="connsiteY3740" fmla="*/ 3719214 h 6867747"/>
              <a:gd name="connsiteX3741" fmla="*/ 2803046 w 10243893"/>
              <a:gd name="connsiteY3741" fmla="*/ 3491140 h 6867747"/>
              <a:gd name="connsiteX3742" fmla="*/ 2720208 w 10243893"/>
              <a:gd name="connsiteY3742" fmla="*/ 3464172 h 6867747"/>
              <a:gd name="connsiteX3743" fmla="*/ 2595408 w 10243893"/>
              <a:gd name="connsiteY3743" fmla="*/ 3464051 h 6867747"/>
              <a:gd name="connsiteX3744" fmla="*/ 2512571 w 10243893"/>
              <a:gd name="connsiteY3744" fmla="*/ 3491019 h 6867747"/>
              <a:gd name="connsiteX3745" fmla="*/ 2512571 w 10243893"/>
              <a:gd name="connsiteY3745" fmla="*/ 3719093 h 6867747"/>
              <a:gd name="connsiteX3746" fmla="*/ 2646683 w 10243893"/>
              <a:gd name="connsiteY3746" fmla="*/ 3534554 h 6867747"/>
              <a:gd name="connsiteX3747" fmla="*/ 2595529 w 10243893"/>
              <a:gd name="connsiteY3747" fmla="*/ 3464051 h 6867747"/>
              <a:gd name="connsiteX3748" fmla="*/ 1288392 w 10243893"/>
              <a:gd name="connsiteY3748" fmla="*/ 3364405 h 6867747"/>
              <a:gd name="connsiteX3749" fmla="*/ 1288486 w 10243893"/>
              <a:gd name="connsiteY3749" fmla="*/ 3364534 h 6867747"/>
              <a:gd name="connsiteX3750" fmla="*/ 1205676 w 10243893"/>
              <a:gd name="connsiteY3750" fmla="*/ 3391372 h 6867747"/>
              <a:gd name="connsiteX3751" fmla="*/ 1205676 w 10243893"/>
              <a:gd name="connsiteY3751" fmla="*/ 3478442 h 6867747"/>
              <a:gd name="connsiteX3752" fmla="*/ 1422504 w 10243893"/>
              <a:gd name="connsiteY3752" fmla="*/ 3548944 h 6867747"/>
              <a:gd name="connsiteX3753" fmla="*/ 1288486 w 10243893"/>
              <a:gd name="connsiteY3753" fmla="*/ 3364534 h 6867747"/>
              <a:gd name="connsiteX3754" fmla="*/ 1288513 w 10243893"/>
              <a:gd name="connsiteY3754" fmla="*/ 3364525 h 6867747"/>
              <a:gd name="connsiteX3755" fmla="*/ 8871212 w 10243893"/>
              <a:gd name="connsiteY3755" fmla="*/ 3364163 h 6867747"/>
              <a:gd name="connsiteX3756" fmla="*/ 8737100 w 10243893"/>
              <a:gd name="connsiteY3756" fmla="*/ 3548703 h 6867747"/>
              <a:gd name="connsiteX3757" fmla="*/ 8954049 w 10243893"/>
              <a:gd name="connsiteY3757" fmla="*/ 3478200 h 6867747"/>
              <a:gd name="connsiteX3758" fmla="*/ 8954049 w 10243893"/>
              <a:gd name="connsiteY3758" fmla="*/ 3391130 h 6867747"/>
              <a:gd name="connsiteX3759" fmla="*/ 8871212 w 10243893"/>
              <a:gd name="connsiteY3759" fmla="*/ 3364284 h 6867747"/>
              <a:gd name="connsiteX3760" fmla="*/ 7256307 w 10243893"/>
              <a:gd name="connsiteY3760" fmla="*/ 3364163 h 6867747"/>
              <a:gd name="connsiteX3761" fmla="*/ 7122196 w 10243893"/>
              <a:gd name="connsiteY3761" fmla="*/ 3548703 h 6867747"/>
              <a:gd name="connsiteX3762" fmla="*/ 7339145 w 10243893"/>
              <a:gd name="connsiteY3762" fmla="*/ 3478200 h 6867747"/>
              <a:gd name="connsiteX3763" fmla="*/ 7339145 w 10243893"/>
              <a:gd name="connsiteY3763" fmla="*/ 3391130 h 6867747"/>
              <a:gd name="connsiteX3764" fmla="*/ 7256307 w 10243893"/>
              <a:gd name="connsiteY3764" fmla="*/ 3364284 h 6867747"/>
              <a:gd name="connsiteX3765" fmla="*/ 5641403 w 10243893"/>
              <a:gd name="connsiteY3765" fmla="*/ 3364163 h 6867747"/>
              <a:gd name="connsiteX3766" fmla="*/ 5507291 w 10243893"/>
              <a:gd name="connsiteY3766" fmla="*/ 3548703 h 6867747"/>
              <a:gd name="connsiteX3767" fmla="*/ 5724240 w 10243893"/>
              <a:gd name="connsiteY3767" fmla="*/ 3478200 h 6867747"/>
              <a:gd name="connsiteX3768" fmla="*/ 5724240 w 10243893"/>
              <a:gd name="connsiteY3768" fmla="*/ 3391130 h 6867747"/>
              <a:gd name="connsiteX3769" fmla="*/ 5641403 w 10243893"/>
              <a:gd name="connsiteY3769" fmla="*/ 3364284 h 6867747"/>
              <a:gd name="connsiteX3770" fmla="*/ 4026498 w 10243893"/>
              <a:gd name="connsiteY3770" fmla="*/ 3364163 h 6867747"/>
              <a:gd name="connsiteX3771" fmla="*/ 3892387 w 10243893"/>
              <a:gd name="connsiteY3771" fmla="*/ 3548703 h 6867747"/>
              <a:gd name="connsiteX3772" fmla="*/ 4109336 w 10243893"/>
              <a:gd name="connsiteY3772" fmla="*/ 3478200 h 6867747"/>
              <a:gd name="connsiteX3773" fmla="*/ 4109336 w 10243893"/>
              <a:gd name="connsiteY3773" fmla="*/ 3391130 h 6867747"/>
              <a:gd name="connsiteX3774" fmla="*/ 4026498 w 10243893"/>
              <a:gd name="connsiteY3774" fmla="*/ 3364284 h 6867747"/>
              <a:gd name="connsiteX3775" fmla="*/ 9363761 w 10243893"/>
              <a:gd name="connsiteY3775" fmla="*/ 3364042 h 6867747"/>
              <a:gd name="connsiteX3776" fmla="*/ 9363855 w 10243893"/>
              <a:gd name="connsiteY3776" fmla="*/ 3364172 h 6867747"/>
              <a:gd name="connsiteX3777" fmla="*/ 9281044 w 10243893"/>
              <a:gd name="connsiteY3777" fmla="*/ 3391009 h 6867747"/>
              <a:gd name="connsiteX3778" fmla="*/ 9281044 w 10243893"/>
              <a:gd name="connsiteY3778" fmla="*/ 3478079 h 6867747"/>
              <a:gd name="connsiteX3779" fmla="*/ 9497873 w 10243893"/>
              <a:gd name="connsiteY3779" fmla="*/ 3548581 h 6867747"/>
              <a:gd name="connsiteX3780" fmla="*/ 9363855 w 10243893"/>
              <a:gd name="connsiteY3780" fmla="*/ 3364172 h 6867747"/>
              <a:gd name="connsiteX3781" fmla="*/ 9363882 w 10243893"/>
              <a:gd name="connsiteY3781" fmla="*/ 3364163 h 6867747"/>
              <a:gd name="connsiteX3782" fmla="*/ 7748736 w 10243893"/>
              <a:gd name="connsiteY3782" fmla="*/ 3364042 h 6867747"/>
              <a:gd name="connsiteX3783" fmla="*/ 7748830 w 10243893"/>
              <a:gd name="connsiteY3783" fmla="*/ 3364172 h 6867747"/>
              <a:gd name="connsiteX3784" fmla="*/ 7666019 w 10243893"/>
              <a:gd name="connsiteY3784" fmla="*/ 3391009 h 6867747"/>
              <a:gd name="connsiteX3785" fmla="*/ 7666019 w 10243893"/>
              <a:gd name="connsiteY3785" fmla="*/ 3478079 h 6867747"/>
              <a:gd name="connsiteX3786" fmla="*/ 7882847 w 10243893"/>
              <a:gd name="connsiteY3786" fmla="*/ 3548581 h 6867747"/>
              <a:gd name="connsiteX3787" fmla="*/ 7748830 w 10243893"/>
              <a:gd name="connsiteY3787" fmla="*/ 3364172 h 6867747"/>
              <a:gd name="connsiteX3788" fmla="*/ 7748857 w 10243893"/>
              <a:gd name="connsiteY3788" fmla="*/ 3364163 h 6867747"/>
              <a:gd name="connsiteX3789" fmla="*/ 6134073 w 10243893"/>
              <a:gd name="connsiteY3789" fmla="*/ 3364042 h 6867747"/>
              <a:gd name="connsiteX3790" fmla="*/ 6134167 w 10243893"/>
              <a:gd name="connsiteY3790" fmla="*/ 3364172 h 6867747"/>
              <a:gd name="connsiteX3791" fmla="*/ 6051357 w 10243893"/>
              <a:gd name="connsiteY3791" fmla="*/ 3391009 h 6867747"/>
              <a:gd name="connsiteX3792" fmla="*/ 6051357 w 10243893"/>
              <a:gd name="connsiteY3792" fmla="*/ 3478079 h 6867747"/>
              <a:gd name="connsiteX3793" fmla="*/ 6268185 w 10243893"/>
              <a:gd name="connsiteY3793" fmla="*/ 3548581 h 6867747"/>
              <a:gd name="connsiteX3794" fmla="*/ 6134167 w 10243893"/>
              <a:gd name="connsiteY3794" fmla="*/ 3364172 h 6867747"/>
              <a:gd name="connsiteX3795" fmla="*/ 6134194 w 10243893"/>
              <a:gd name="connsiteY3795" fmla="*/ 3364163 h 6867747"/>
              <a:gd name="connsiteX3796" fmla="*/ 4519048 w 10243893"/>
              <a:gd name="connsiteY3796" fmla="*/ 3364042 h 6867747"/>
              <a:gd name="connsiteX3797" fmla="*/ 4519143 w 10243893"/>
              <a:gd name="connsiteY3797" fmla="*/ 3364172 h 6867747"/>
              <a:gd name="connsiteX3798" fmla="*/ 4436332 w 10243893"/>
              <a:gd name="connsiteY3798" fmla="*/ 3391009 h 6867747"/>
              <a:gd name="connsiteX3799" fmla="*/ 4436332 w 10243893"/>
              <a:gd name="connsiteY3799" fmla="*/ 3478079 h 6867747"/>
              <a:gd name="connsiteX3800" fmla="*/ 4653160 w 10243893"/>
              <a:gd name="connsiteY3800" fmla="*/ 3548581 h 6867747"/>
              <a:gd name="connsiteX3801" fmla="*/ 4519143 w 10243893"/>
              <a:gd name="connsiteY3801" fmla="*/ 3364172 h 6867747"/>
              <a:gd name="connsiteX3802" fmla="*/ 4519169 w 10243893"/>
              <a:gd name="connsiteY3802" fmla="*/ 3364163 h 6867747"/>
              <a:gd name="connsiteX3803" fmla="*/ 2411473 w 10243893"/>
              <a:gd name="connsiteY3803" fmla="*/ 3363921 h 6867747"/>
              <a:gd name="connsiteX3804" fmla="*/ 2277361 w 10243893"/>
              <a:gd name="connsiteY3804" fmla="*/ 3548461 h 6867747"/>
              <a:gd name="connsiteX3805" fmla="*/ 2494310 w 10243893"/>
              <a:gd name="connsiteY3805" fmla="*/ 3477958 h 6867747"/>
              <a:gd name="connsiteX3806" fmla="*/ 2494310 w 10243893"/>
              <a:gd name="connsiteY3806" fmla="*/ 3390889 h 6867747"/>
              <a:gd name="connsiteX3807" fmla="*/ 2411473 w 10243893"/>
              <a:gd name="connsiteY3807" fmla="*/ 3364042 h 6867747"/>
              <a:gd name="connsiteX3808" fmla="*/ 796569 w 10243893"/>
              <a:gd name="connsiteY3808" fmla="*/ 3363921 h 6867747"/>
              <a:gd name="connsiteX3809" fmla="*/ 662457 w 10243893"/>
              <a:gd name="connsiteY3809" fmla="*/ 3548461 h 6867747"/>
              <a:gd name="connsiteX3810" fmla="*/ 879406 w 10243893"/>
              <a:gd name="connsiteY3810" fmla="*/ 3477958 h 6867747"/>
              <a:gd name="connsiteX3811" fmla="*/ 879406 w 10243893"/>
              <a:gd name="connsiteY3811" fmla="*/ 3390889 h 6867747"/>
              <a:gd name="connsiteX3812" fmla="*/ 796569 w 10243893"/>
              <a:gd name="connsiteY3812" fmla="*/ 3364042 h 6867747"/>
              <a:gd name="connsiteX3813" fmla="*/ 2903902 w 10243893"/>
              <a:gd name="connsiteY3813" fmla="*/ 3363800 h 6867747"/>
              <a:gd name="connsiteX3814" fmla="*/ 2903996 w 10243893"/>
              <a:gd name="connsiteY3814" fmla="*/ 3363930 h 6867747"/>
              <a:gd name="connsiteX3815" fmla="*/ 2821185 w 10243893"/>
              <a:gd name="connsiteY3815" fmla="*/ 3390767 h 6867747"/>
              <a:gd name="connsiteX3816" fmla="*/ 2821185 w 10243893"/>
              <a:gd name="connsiteY3816" fmla="*/ 3477837 h 6867747"/>
              <a:gd name="connsiteX3817" fmla="*/ 3038013 w 10243893"/>
              <a:gd name="connsiteY3817" fmla="*/ 3548340 h 6867747"/>
              <a:gd name="connsiteX3818" fmla="*/ 2903996 w 10243893"/>
              <a:gd name="connsiteY3818" fmla="*/ 3363930 h 6867747"/>
              <a:gd name="connsiteX3819" fmla="*/ 2904022 w 10243893"/>
              <a:gd name="connsiteY3819" fmla="*/ 3363921 h 6867747"/>
              <a:gd name="connsiteX3820" fmla="*/ 9925725 w 10243893"/>
              <a:gd name="connsiteY3820" fmla="*/ 3287977 h 6867747"/>
              <a:gd name="connsiteX3821" fmla="*/ 9780487 w 10243893"/>
              <a:gd name="connsiteY3821" fmla="*/ 3487875 h 6867747"/>
              <a:gd name="connsiteX3822" fmla="*/ 9780487 w 10243893"/>
              <a:gd name="connsiteY3822" fmla="*/ 3640489 h 6867747"/>
              <a:gd name="connsiteX3823" fmla="*/ 9925725 w 10243893"/>
              <a:gd name="connsiteY3823" fmla="*/ 3687651 h 6867747"/>
              <a:gd name="connsiteX3824" fmla="*/ 10070962 w 10243893"/>
              <a:gd name="connsiteY3824" fmla="*/ 3640489 h 6867747"/>
              <a:gd name="connsiteX3825" fmla="*/ 10070962 w 10243893"/>
              <a:gd name="connsiteY3825" fmla="*/ 3487875 h 6867747"/>
              <a:gd name="connsiteX3826" fmla="*/ 9925725 w 10243893"/>
              <a:gd name="connsiteY3826" fmla="*/ 3288098 h 6867747"/>
              <a:gd name="connsiteX3827" fmla="*/ 8310578 w 10243893"/>
              <a:gd name="connsiteY3827" fmla="*/ 3287977 h 6867747"/>
              <a:gd name="connsiteX3828" fmla="*/ 8165341 w 10243893"/>
              <a:gd name="connsiteY3828" fmla="*/ 3487875 h 6867747"/>
              <a:gd name="connsiteX3829" fmla="*/ 8165341 w 10243893"/>
              <a:gd name="connsiteY3829" fmla="*/ 3640489 h 6867747"/>
              <a:gd name="connsiteX3830" fmla="*/ 8310578 w 10243893"/>
              <a:gd name="connsiteY3830" fmla="*/ 3687651 h 6867747"/>
              <a:gd name="connsiteX3831" fmla="*/ 8455815 w 10243893"/>
              <a:gd name="connsiteY3831" fmla="*/ 3640489 h 6867747"/>
              <a:gd name="connsiteX3832" fmla="*/ 8455815 w 10243893"/>
              <a:gd name="connsiteY3832" fmla="*/ 3487875 h 6867747"/>
              <a:gd name="connsiteX3833" fmla="*/ 8310578 w 10243893"/>
              <a:gd name="connsiteY3833" fmla="*/ 3288098 h 6867747"/>
              <a:gd name="connsiteX3834" fmla="*/ 6695916 w 10243893"/>
              <a:gd name="connsiteY3834" fmla="*/ 3287977 h 6867747"/>
              <a:gd name="connsiteX3835" fmla="*/ 6550679 w 10243893"/>
              <a:gd name="connsiteY3835" fmla="*/ 3487875 h 6867747"/>
              <a:gd name="connsiteX3836" fmla="*/ 6550679 w 10243893"/>
              <a:gd name="connsiteY3836" fmla="*/ 3640489 h 6867747"/>
              <a:gd name="connsiteX3837" fmla="*/ 6695916 w 10243893"/>
              <a:gd name="connsiteY3837" fmla="*/ 3687651 h 6867747"/>
              <a:gd name="connsiteX3838" fmla="*/ 6841154 w 10243893"/>
              <a:gd name="connsiteY3838" fmla="*/ 3640489 h 6867747"/>
              <a:gd name="connsiteX3839" fmla="*/ 6841154 w 10243893"/>
              <a:gd name="connsiteY3839" fmla="*/ 3487875 h 6867747"/>
              <a:gd name="connsiteX3840" fmla="*/ 6695916 w 10243893"/>
              <a:gd name="connsiteY3840" fmla="*/ 3288098 h 6867747"/>
              <a:gd name="connsiteX3841" fmla="*/ 5079560 w 10243893"/>
              <a:gd name="connsiteY3841" fmla="*/ 3287856 h 6867747"/>
              <a:gd name="connsiteX3842" fmla="*/ 4934323 w 10243893"/>
              <a:gd name="connsiteY3842" fmla="*/ 3487754 h 6867747"/>
              <a:gd name="connsiteX3843" fmla="*/ 4934323 w 10243893"/>
              <a:gd name="connsiteY3843" fmla="*/ 3640368 h 6867747"/>
              <a:gd name="connsiteX3844" fmla="*/ 5079560 w 10243893"/>
              <a:gd name="connsiteY3844" fmla="*/ 3687531 h 6867747"/>
              <a:gd name="connsiteX3845" fmla="*/ 5224798 w 10243893"/>
              <a:gd name="connsiteY3845" fmla="*/ 3640368 h 6867747"/>
              <a:gd name="connsiteX3846" fmla="*/ 5224798 w 10243893"/>
              <a:gd name="connsiteY3846" fmla="*/ 3487754 h 6867747"/>
              <a:gd name="connsiteX3847" fmla="*/ 5079560 w 10243893"/>
              <a:gd name="connsiteY3847" fmla="*/ 3287977 h 6867747"/>
              <a:gd name="connsiteX3848" fmla="*/ 3464656 w 10243893"/>
              <a:gd name="connsiteY3848" fmla="*/ 3287856 h 6867747"/>
              <a:gd name="connsiteX3849" fmla="*/ 3319418 w 10243893"/>
              <a:gd name="connsiteY3849" fmla="*/ 3487754 h 6867747"/>
              <a:gd name="connsiteX3850" fmla="*/ 3319418 w 10243893"/>
              <a:gd name="connsiteY3850" fmla="*/ 3640368 h 6867747"/>
              <a:gd name="connsiteX3851" fmla="*/ 3464656 w 10243893"/>
              <a:gd name="connsiteY3851" fmla="*/ 3687531 h 6867747"/>
              <a:gd name="connsiteX3852" fmla="*/ 3609893 w 10243893"/>
              <a:gd name="connsiteY3852" fmla="*/ 3640368 h 6867747"/>
              <a:gd name="connsiteX3853" fmla="*/ 3609893 w 10243893"/>
              <a:gd name="connsiteY3853" fmla="*/ 3487754 h 6867747"/>
              <a:gd name="connsiteX3854" fmla="*/ 3464656 w 10243893"/>
              <a:gd name="connsiteY3854" fmla="*/ 3287977 h 6867747"/>
              <a:gd name="connsiteX3855" fmla="*/ 1849751 w 10243893"/>
              <a:gd name="connsiteY3855" fmla="*/ 3287856 h 6867747"/>
              <a:gd name="connsiteX3856" fmla="*/ 1704514 w 10243893"/>
              <a:gd name="connsiteY3856" fmla="*/ 3487754 h 6867747"/>
              <a:gd name="connsiteX3857" fmla="*/ 1704514 w 10243893"/>
              <a:gd name="connsiteY3857" fmla="*/ 3640368 h 6867747"/>
              <a:gd name="connsiteX3858" fmla="*/ 1849751 w 10243893"/>
              <a:gd name="connsiteY3858" fmla="*/ 3687531 h 6867747"/>
              <a:gd name="connsiteX3859" fmla="*/ 1994989 w 10243893"/>
              <a:gd name="connsiteY3859" fmla="*/ 3640368 h 6867747"/>
              <a:gd name="connsiteX3860" fmla="*/ 1994989 w 10243893"/>
              <a:gd name="connsiteY3860" fmla="*/ 3487754 h 6867747"/>
              <a:gd name="connsiteX3861" fmla="*/ 1849751 w 10243893"/>
              <a:gd name="connsiteY3861" fmla="*/ 3287977 h 6867747"/>
              <a:gd name="connsiteX3862" fmla="*/ 234847 w 10243893"/>
              <a:gd name="connsiteY3862" fmla="*/ 3287856 h 6867747"/>
              <a:gd name="connsiteX3863" fmla="*/ 89609 w 10243893"/>
              <a:gd name="connsiteY3863" fmla="*/ 3487754 h 6867747"/>
              <a:gd name="connsiteX3864" fmla="*/ 89609 w 10243893"/>
              <a:gd name="connsiteY3864" fmla="*/ 3640368 h 6867747"/>
              <a:gd name="connsiteX3865" fmla="*/ 234847 w 10243893"/>
              <a:gd name="connsiteY3865" fmla="*/ 3687531 h 6867747"/>
              <a:gd name="connsiteX3866" fmla="*/ 380084 w 10243893"/>
              <a:gd name="connsiteY3866" fmla="*/ 3640368 h 6867747"/>
              <a:gd name="connsiteX3867" fmla="*/ 380084 w 10243893"/>
              <a:gd name="connsiteY3867" fmla="*/ 3487754 h 6867747"/>
              <a:gd name="connsiteX3868" fmla="*/ 234847 w 10243893"/>
              <a:gd name="connsiteY3868" fmla="*/ 3287977 h 6867747"/>
              <a:gd name="connsiteX3869" fmla="*/ 8618105 w 10243893"/>
              <a:gd name="connsiteY3869" fmla="*/ 3282293 h 6867747"/>
              <a:gd name="connsiteX3870" fmla="*/ 8618105 w 10243893"/>
              <a:gd name="connsiteY3870" fmla="*/ 3282414 h 6867747"/>
              <a:gd name="connsiteX3871" fmla="*/ 8472867 w 10243893"/>
              <a:gd name="connsiteY3871" fmla="*/ 3329577 h 6867747"/>
              <a:gd name="connsiteX3872" fmla="*/ 8472867 w 10243893"/>
              <a:gd name="connsiteY3872" fmla="*/ 3482191 h 6867747"/>
              <a:gd name="connsiteX3873" fmla="*/ 8562597 w 10243893"/>
              <a:gd name="connsiteY3873" fmla="*/ 3605661 h 6867747"/>
              <a:gd name="connsiteX3874" fmla="*/ 8707835 w 10243893"/>
              <a:gd name="connsiteY3874" fmla="*/ 3558498 h 6867747"/>
              <a:gd name="connsiteX3875" fmla="*/ 8852951 w 10243893"/>
              <a:gd name="connsiteY3875" fmla="*/ 3358600 h 6867747"/>
              <a:gd name="connsiteX3876" fmla="*/ 7003200 w 10243893"/>
              <a:gd name="connsiteY3876" fmla="*/ 3282293 h 6867747"/>
              <a:gd name="connsiteX3877" fmla="*/ 7003200 w 10243893"/>
              <a:gd name="connsiteY3877" fmla="*/ 3282414 h 6867747"/>
              <a:gd name="connsiteX3878" fmla="*/ 6857962 w 10243893"/>
              <a:gd name="connsiteY3878" fmla="*/ 3329577 h 6867747"/>
              <a:gd name="connsiteX3879" fmla="*/ 6857962 w 10243893"/>
              <a:gd name="connsiteY3879" fmla="*/ 3482191 h 6867747"/>
              <a:gd name="connsiteX3880" fmla="*/ 6947693 w 10243893"/>
              <a:gd name="connsiteY3880" fmla="*/ 3605661 h 6867747"/>
              <a:gd name="connsiteX3881" fmla="*/ 7092931 w 10243893"/>
              <a:gd name="connsiteY3881" fmla="*/ 3558498 h 6867747"/>
              <a:gd name="connsiteX3882" fmla="*/ 7238047 w 10243893"/>
              <a:gd name="connsiteY3882" fmla="*/ 3358600 h 6867747"/>
              <a:gd name="connsiteX3883" fmla="*/ 5388296 w 10243893"/>
              <a:gd name="connsiteY3883" fmla="*/ 3282293 h 6867747"/>
              <a:gd name="connsiteX3884" fmla="*/ 5388416 w 10243893"/>
              <a:gd name="connsiteY3884" fmla="*/ 3282414 h 6867747"/>
              <a:gd name="connsiteX3885" fmla="*/ 5243179 w 10243893"/>
              <a:gd name="connsiteY3885" fmla="*/ 3329577 h 6867747"/>
              <a:gd name="connsiteX3886" fmla="*/ 5243179 w 10243893"/>
              <a:gd name="connsiteY3886" fmla="*/ 3482191 h 6867747"/>
              <a:gd name="connsiteX3887" fmla="*/ 5332909 w 10243893"/>
              <a:gd name="connsiteY3887" fmla="*/ 3605661 h 6867747"/>
              <a:gd name="connsiteX3888" fmla="*/ 5478147 w 10243893"/>
              <a:gd name="connsiteY3888" fmla="*/ 3558498 h 6867747"/>
              <a:gd name="connsiteX3889" fmla="*/ 5623263 w 10243893"/>
              <a:gd name="connsiteY3889" fmla="*/ 3358600 h 6867747"/>
              <a:gd name="connsiteX3890" fmla="*/ 3773391 w 10243893"/>
              <a:gd name="connsiteY3890" fmla="*/ 3282293 h 6867747"/>
              <a:gd name="connsiteX3891" fmla="*/ 3773391 w 10243893"/>
              <a:gd name="connsiteY3891" fmla="*/ 3282414 h 6867747"/>
              <a:gd name="connsiteX3892" fmla="*/ 3628154 w 10243893"/>
              <a:gd name="connsiteY3892" fmla="*/ 3329577 h 6867747"/>
              <a:gd name="connsiteX3893" fmla="*/ 3628154 w 10243893"/>
              <a:gd name="connsiteY3893" fmla="*/ 3482191 h 6867747"/>
              <a:gd name="connsiteX3894" fmla="*/ 3717884 w 10243893"/>
              <a:gd name="connsiteY3894" fmla="*/ 3605661 h 6867747"/>
              <a:gd name="connsiteX3895" fmla="*/ 3863122 w 10243893"/>
              <a:gd name="connsiteY3895" fmla="*/ 3558498 h 6867747"/>
              <a:gd name="connsiteX3896" fmla="*/ 4008238 w 10243893"/>
              <a:gd name="connsiteY3896" fmla="*/ 3358600 h 6867747"/>
              <a:gd name="connsiteX3897" fmla="*/ 2158366 w 10243893"/>
              <a:gd name="connsiteY3897" fmla="*/ 3282051 h 6867747"/>
              <a:gd name="connsiteX3898" fmla="*/ 2158366 w 10243893"/>
              <a:gd name="connsiteY3898" fmla="*/ 3282172 h 6867747"/>
              <a:gd name="connsiteX3899" fmla="*/ 2013128 w 10243893"/>
              <a:gd name="connsiteY3899" fmla="*/ 3329335 h 6867747"/>
              <a:gd name="connsiteX3900" fmla="*/ 2013128 w 10243893"/>
              <a:gd name="connsiteY3900" fmla="*/ 3481949 h 6867747"/>
              <a:gd name="connsiteX3901" fmla="*/ 2102859 w 10243893"/>
              <a:gd name="connsiteY3901" fmla="*/ 3605419 h 6867747"/>
              <a:gd name="connsiteX3902" fmla="*/ 2248096 w 10243893"/>
              <a:gd name="connsiteY3902" fmla="*/ 3558256 h 6867747"/>
              <a:gd name="connsiteX3903" fmla="*/ 2393212 w 10243893"/>
              <a:gd name="connsiteY3903" fmla="*/ 3358358 h 6867747"/>
              <a:gd name="connsiteX3904" fmla="*/ 543461 w 10243893"/>
              <a:gd name="connsiteY3904" fmla="*/ 3282051 h 6867747"/>
              <a:gd name="connsiteX3905" fmla="*/ 543582 w 10243893"/>
              <a:gd name="connsiteY3905" fmla="*/ 3282172 h 6867747"/>
              <a:gd name="connsiteX3906" fmla="*/ 398345 w 10243893"/>
              <a:gd name="connsiteY3906" fmla="*/ 3329335 h 6867747"/>
              <a:gd name="connsiteX3907" fmla="*/ 398345 w 10243893"/>
              <a:gd name="connsiteY3907" fmla="*/ 3481949 h 6867747"/>
              <a:gd name="connsiteX3908" fmla="*/ 488075 w 10243893"/>
              <a:gd name="connsiteY3908" fmla="*/ 3605419 h 6867747"/>
              <a:gd name="connsiteX3909" fmla="*/ 633312 w 10243893"/>
              <a:gd name="connsiteY3909" fmla="*/ 3558256 h 6867747"/>
              <a:gd name="connsiteX3910" fmla="*/ 778429 w 10243893"/>
              <a:gd name="connsiteY3910" fmla="*/ 3358358 h 6867747"/>
              <a:gd name="connsiteX3911" fmla="*/ 3156646 w 10243893"/>
              <a:gd name="connsiteY3911" fmla="*/ 3281809 h 6867747"/>
              <a:gd name="connsiteX3912" fmla="*/ 2921678 w 10243893"/>
              <a:gd name="connsiteY3912" fmla="*/ 3358116 h 6867747"/>
              <a:gd name="connsiteX3913" fmla="*/ 3066916 w 10243893"/>
              <a:gd name="connsiteY3913" fmla="*/ 3558014 h 6867747"/>
              <a:gd name="connsiteX3914" fmla="*/ 3212153 w 10243893"/>
              <a:gd name="connsiteY3914" fmla="*/ 3605177 h 6867747"/>
              <a:gd name="connsiteX3915" fmla="*/ 3301884 w 10243893"/>
              <a:gd name="connsiteY3915" fmla="*/ 3481707 h 6867747"/>
              <a:gd name="connsiteX3916" fmla="*/ 3301884 w 10243893"/>
              <a:gd name="connsiteY3916" fmla="*/ 3329093 h 6867747"/>
              <a:gd name="connsiteX3917" fmla="*/ 3156646 w 10243893"/>
              <a:gd name="connsiteY3917" fmla="*/ 3281930 h 6867747"/>
              <a:gd name="connsiteX3918" fmla="*/ 1541742 w 10243893"/>
              <a:gd name="connsiteY3918" fmla="*/ 3281809 h 6867747"/>
              <a:gd name="connsiteX3919" fmla="*/ 1306774 w 10243893"/>
              <a:gd name="connsiteY3919" fmla="*/ 3358116 h 6867747"/>
              <a:gd name="connsiteX3920" fmla="*/ 1452011 w 10243893"/>
              <a:gd name="connsiteY3920" fmla="*/ 3558014 h 6867747"/>
              <a:gd name="connsiteX3921" fmla="*/ 1597249 w 10243893"/>
              <a:gd name="connsiteY3921" fmla="*/ 3605177 h 6867747"/>
              <a:gd name="connsiteX3922" fmla="*/ 1686979 w 10243893"/>
              <a:gd name="connsiteY3922" fmla="*/ 3481707 h 6867747"/>
              <a:gd name="connsiteX3923" fmla="*/ 1686979 w 10243893"/>
              <a:gd name="connsiteY3923" fmla="*/ 3329093 h 6867747"/>
              <a:gd name="connsiteX3924" fmla="*/ 1541742 w 10243893"/>
              <a:gd name="connsiteY3924" fmla="*/ 3281930 h 6867747"/>
              <a:gd name="connsiteX3925" fmla="*/ 9616989 w 10243893"/>
              <a:gd name="connsiteY3925" fmla="*/ 3281688 h 6867747"/>
              <a:gd name="connsiteX3926" fmla="*/ 9382022 w 10243893"/>
              <a:gd name="connsiteY3926" fmla="*/ 3357995 h 6867747"/>
              <a:gd name="connsiteX3927" fmla="*/ 9527259 w 10243893"/>
              <a:gd name="connsiteY3927" fmla="*/ 3557893 h 6867747"/>
              <a:gd name="connsiteX3928" fmla="*/ 9672497 w 10243893"/>
              <a:gd name="connsiteY3928" fmla="*/ 3605056 h 6867747"/>
              <a:gd name="connsiteX3929" fmla="*/ 9762227 w 10243893"/>
              <a:gd name="connsiteY3929" fmla="*/ 3481586 h 6867747"/>
              <a:gd name="connsiteX3930" fmla="*/ 9762227 w 10243893"/>
              <a:gd name="connsiteY3930" fmla="*/ 3328972 h 6867747"/>
              <a:gd name="connsiteX3931" fmla="*/ 9616989 w 10243893"/>
              <a:gd name="connsiteY3931" fmla="*/ 3281809 h 6867747"/>
              <a:gd name="connsiteX3932" fmla="*/ 8002085 w 10243893"/>
              <a:gd name="connsiteY3932" fmla="*/ 3281688 h 6867747"/>
              <a:gd name="connsiteX3933" fmla="*/ 7767118 w 10243893"/>
              <a:gd name="connsiteY3933" fmla="*/ 3357995 h 6867747"/>
              <a:gd name="connsiteX3934" fmla="*/ 7912354 w 10243893"/>
              <a:gd name="connsiteY3934" fmla="*/ 3557893 h 6867747"/>
              <a:gd name="connsiteX3935" fmla="*/ 8057592 w 10243893"/>
              <a:gd name="connsiteY3935" fmla="*/ 3605056 h 6867747"/>
              <a:gd name="connsiteX3936" fmla="*/ 8147322 w 10243893"/>
              <a:gd name="connsiteY3936" fmla="*/ 3481586 h 6867747"/>
              <a:gd name="connsiteX3937" fmla="*/ 8147322 w 10243893"/>
              <a:gd name="connsiteY3937" fmla="*/ 3328972 h 6867747"/>
              <a:gd name="connsiteX3938" fmla="*/ 8002085 w 10243893"/>
              <a:gd name="connsiteY3938" fmla="*/ 3281809 h 6867747"/>
              <a:gd name="connsiteX3939" fmla="*/ 6387423 w 10243893"/>
              <a:gd name="connsiteY3939" fmla="*/ 3281688 h 6867747"/>
              <a:gd name="connsiteX3940" fmla="*/ 6152455 w 10243893"/>
              <a:gd name="connsiteY3940" fmla="*/ 3357995 h 6867747"/>
              <a:gd name="connsiteX3941" fmla="*/ 6297692 w 10243893"/>
              <a:gd name="connsiteY3941" fmla="*/ 3557893 h 6867747"/>
              <a:gd name="connsiteX3942" fmla="*/ 6442930 w 10243893"/>
              <a:gd name="connsiteY3942" fmla="*/ 3605056 h 6867747"/>
              <a:gd name="connsiteX3943" fmla="*/ 6532660 w 10243893"/>
              <a:gd name="connsiteY3943" fmla="*/ 3481586 h 6867747"/>
              <a:gd name="connsiteX3944" fmla="*/ 6532660 w 10243893"/>
              <a:gd name="connsiteY3944" fmla="*/ 3328972 h 6867747"/>
              <a:gd name="connsiteX3945" fmla="*/ 6387423 w 10243893"/>
              <a:gd name="connsiteY3945" fmla="*/ 3281809 h 6867747"/>
              <a:gd name="connsiteX3946" fmla="*/ 4772276 w 10243893"/>
              <a:gd name="connsiteY3946" fmla="*/ 3281688 h 6867747"/>
              <a:gd name="connsiteX3947" fmla="*/ 4537309 w 10243893"/>
              <a:gd name="connsiteY3947" fmla="*/ 3357995 h 6867747"/>
              <a:gd name="connsiteX3948" fmla="*/ 4682546 w 10243893"/>
              <a:gd name="connsiteY3948" fmla="*/ 3557893 h 6867747"/>
              <a:gd name="connsiteX3949" fmla="*/ 4827783 w 10243893"/>
              <a:gd name="connsiteY3949" fmla="*/ 3605056 h 6867747"/>
              <a:gd name="connsiteX3950" fmla="*/ 4917514 w 10243893"/>
              <a:gd name="connsiteY3950" fmla="*/ 3481586 h 6867747"/>
              <a:gd name="connsiteX3951" fmla="*/ 4917514 w 10243893"/>
              <a:gd name="connsiteY3951" fmla="*/ 3328972 h 6867747"/>
              <a:gd name="connsiteX3952" fmla="*/ 4772276 w 10243893"/>
              <a:gd name="connsiteY3952" fmla="*/ 3281809 h 6867747"/>
              <a:gd name="connsiteX3953" fmla="*/ 2910311 w 10243893"/>
              <a:gd name="connsiteY3953" fmla="*/ 3202358 h 6867747"/>
              <a:gd name="connsiteX3954" fmla="*/ 2859157 w 10243893"/>
              <a:gd name="connsiteY3954" fmla="*/ 3272739 h 6867747"/>
              <a:gd name="connsiteX3955" fmla="*/ 2859157 w 10243893"/>
              <a:gd name="connsiteY3955" fmla="*/ 3272860 h 6867747"/>
              <a:gd name="connsiteX3956" fmla="*/ 2910311 w 10243893"/>
              <a:gd name="connsiteY3956" fmla="*/ 3343363 h 6867747"/>
              <a:gd name="connsiteX3957" fmla="*/ 3127260 w 10243893"/>
              <a:gd name="connsiteY3957" fmla="*/ 3272739 h 6867747"/>
              <a:gd name="connsiteX3958" fmla="*/ 3127018 w 10243893"/>
              <a:gd name="connsiteY3958" fmla="*/ 3272739 h 6867747"/>
              <a:gd name="connsiteX3959" fmla="*/ 1295406 w 10243893"/>
              <a:gd name="connsiteY3959" fmla="*/ 3202358 h 6867747"/>
              <a:gd name="connsiteX3960" fmla="*/ 1244253 w 10243893"/>
              <a:gd name="connsiteY3960" fmla="*/ 3272739 h 6867747"/>
              <a:gd name="connsiteX3961" fmla="*/ 1244253 w 10243893"/>
              <a:gd name="connsiteY3961" fmla="*/ 3272860 h 6867747"/>
              <a:gd name="connsiteX3962" fmla="*/ 1295406 w 10243893"/>
              <a:gd name="connsiteY3962" fmla="*/ 3343363 h 6867747"/>
              <a:gd name="connsiteX3963" fmla="*/ 1512355 w 10243893"/>
              <a:gd name="connsiteY3963" fmla="*/ 3272739 h 6867747"/>
              <a:gd name="connsiteX3964" fmla="*/ 1512114 w 10243893"/>
              <a:gd name="connsiteY3964" fmla="*/ 3272739 h 6867747"/>
              <a:gd name="connsiteX3965" fmla="*/ 9370654 w 10243893"/>
              <a:gd name="connsiteY3965" fmla="*/ 3202237 h 6867747"/>
              <a:gd name="connsiteX3966" fmla="*/ 9319501 w 10243893"/>
              <a:gd name="connsiteY3966" fmla="*/ 3272618 h 6867747"/>
              <a:gd name="connsiteX3967" fmla="*/ 9319501 w 10243893"/>
              <a:gd name="connsiteY3967" fmla="*/ 3272739 h 6867747"/>
              <a:gd name="connsiteX3968" fmla="*/ 9370654 w 10243893"/>
              <a:gd name="connsiteY3968" fmla="*/ 3343242 h 6867747"/>
              <a:gd name="connsiteX3969" fmla="*/ 9587603 w 10243893"/>
              <a:gd name="connsiteY3969" fmla="*/ 3272618 h 6867747"/>
              <a:gd name="connsiteX3970" fmla="*/ 9587361 w 10243893"/>
              <a:gd name="connsiteY3970" fmla="*/ 3272618 h 6867747"/>
              <a:gd name="connsiteX3971" fmla="*/ 8864198 w 10243893"/>
              <a:gd name="connsiteY3971" fmla="*/ 3202237 h 6867747"/>
              <a:gd name="connsiteX3972" fmla="*/ 8647491 w 10243893"/>
              <a:gd name="connsiteY3972" fmla="*/ 3272618 h 6867747"/>
              <a:gd name="connsiteX3973" fmla="*/ 8647612 w 10243893"/>
              <a:gd name="connsiteY3973" fmla="*/ 3272739 h 6867747"/>
              <a:gd name="connsiteX3974" fmla="*/ 8647369 w 10243893"/>
              <a:gd name="connsiteY3974" fmla="*/ 3272739 h 6867747"/>
              <a:gd name="connsiteX3975" fmla="*/ 8864198 w 10243893"/>
              <a:gd name="connsiteY3975" fmla="*/ 3343242 h 6867747"/>
              <a:gd name="connsiteX3976" fmla="*/ 8915351 w 10243893"/>
              <a:gd name="connsiteY3976" fmla="*/ 3272618 h 6867747"/>
              <a:gd name="connsiteX3977" fmla="*/ 7755750 w 10243893"/>
              <a:gd name="connsiteY3977" fmla="*/ 3202237 h 6867747"/>
              <a:gd name="connsiteX3978" fmla="*/ 7704596 w 10243893"/>
              <a:gd name="connsiteY3978" fmla="*/ 3272618 h 6867747"/>
              <a:gd name="connsiteX3979" fmla="*/ 7704596 w 10243893"/>
              <a:gd name="connsiteY3979" fmla="*/ 3272739 h 6867747"/>
              <a:gd name="connsiteX3980" fmla="*/ 7755750 w 10243893"/>
              <a:gd name="connsiteY3980" fmla="*/ 3343242 h 6867747"/>
              <a:gd name="connsiteX3981" fmla="*/ 7972699 w 10243893"/>
              <a:gd name="connsiteY3981" fmla="*/ 3272618 h 6867747"/>
              <a:gd name="connsiteX3982" fmla="*/ 7972457 w 10243893"/>
              <a:gd name="connsiteY3982" fmla="*/ 3272618 h 6867747"/>
              <a:gd name="connsiteX3983" fmla="*/ 7249294 w 10243893"/>
              <a:gd name="connsiteY3983" fmla="*/ 3202237 h 6867747"/>
              <a:gd name="connsiteX3984" fmla="*/ 7032586 w 10243893"/>
              <a:gd name="connsiteY3984" fmla="*/ 3272618 h 6867747"/>
              <a:gd name="connsiteX3985" fmla="*/ 7032707 w 10243893"/>
              <a:gd name="connsiteY3985" fmla="*/ 3272739 h 6867747"/>
              <a:gd name="connsiteX3986" fmla="*/ 7032466 w 10243893"/>
              <a:gd name="connsiteY3986" fmla="*/ 3272739 h 6867747"/>
              <a:gd name="connsiteX3987" fmla="*/ 7249294 w 10243893"/>
              <a:gd name="connsiteY3987" fmla="*/ 3343242 h 6867747"/>
              <a:gd name="connsiteX3988" fmla="*/ 7300447 w 10243893"/>
              <a:gd name="connsiteY3988" fmla="*/ 3272618 h 6867747"/>
              <a:gd name="connsiteX3989" fmla="*/ 6141087 w 10243893"/>
              <a:gd name="connsiteY3989" fmla="*/ 3202237 h 6867747"/>
              <a:gd name="connsiteX3990" fmla="*/ 6089934 w 10243893"/>
              <a:gd name="connsiteY3990" fmla="*/ 3272618 h 6867747"/>
              <a:gd name="connsiteX3991" fmla="*/ 6089934 w 10243893"/>
              <a:gd name="connsiteY3991" fmla="*/ 3272739 h 6867747"/>
              <a:gd name="connsiteX3992" fmla="*/ 6141087 w 10243893"/>
              <a:gd name="connsiteY3992" fmla="*/ 3343242 h 6867747"/>
              <a:gd name="connsiteX3993" fmla="*/ 6358037 w 10243893"/>
              <a:gd name="connsiteY3993" fmla="*/ 3272618 h 6867747"/>
              <a:gd name="connsiteX3994" fmla="*/ 6357794 w 10243893"/>
              <a:gd name="connsiteY3994" fmla="*/ 3272618 h 6867747"/>
              <a:gd name="connsiteX3995" fmla="*/ 5634389 w 10243893"/>
              <a:gd name="connsiteY3995" fmla="*/ 3202237 h 6867747"/>
              <a:gd name="connsiteX3996" fmla="*/ 5417682 w 10243893"/>
              <a:gd name="connsiteY3996" fmla="*/ 3272618 h 6867747"/>
              <a:gd name="connsiteX3997" fmla="*/ 5417803 w 10243893"/>
              <a:gd name="connsiteY3997" fmla="*/ 3272739 h 6867747"/>
              <a:gd name="connsiteX3998" fmla="*/ 5417561 w 10243893"/>
              <a:gd name="connsiteY3998" fmla="*/ 3272739 h 6867747"/>
              <a:gd name="connsiteX3999" fmla="*/ 5634389 w 10243893"/>
              <a:gd name="connsiteY3999" fmla="*/ 3343242 h 6867747"/>
              <a:gd name="connsiteX4000" fmla="*/ 5685542 w 10243893"/>
              <a:gd name="connsiteY4000" fmla="*/ 3272618 h 6867747"/>
              <a:gd name="connsiteX4001" fmla="*/ 4525941 w 10243893"/>
              <a:gd name="connsiteY4001" fmla="*/ 3202237 h 6867747"/>
              <a:gd name="connsiteX4002" fmla="*/ 4474787 w 10243893"/>
              <a:gd name="connsiteY4002" fmla="*/ 3272618 h 6867747"/>
              <a:gd name="connsiteX4003" fmla="*/ 4474787 w 10243893"/>
              <a:gd name="connsiteY4003" fmla="*/ 3272739 h 6867747"/>
              <a:gd name="connsiteX4004" fmla="*/ 4525941 w 10243893"/>
              <a:gd name="connsiteY4004" fmla="*/ 3343242 h 6867747"/>
              <a:gd name="connsiteX4005" fmla="*/ 4742890 w 10243893"/>
              <a:gd name="connsiteY4005" fmla="*/ 3272618 h 6867747"/>
              <a:gd name="connsiteX4006" fmla="*/ 4742648 w 10243893"/>
              <a:gd name="connsiteY4006" fmla="*/ 3272618 h 6867747"/>
              <a:gd name="connsiteX4007" fmla="*/ 4019484 w 10243893"/>
              <a:gd name="connsiteY4007" fmla="*/ 3202237 h 6867747"/>
              <a:gd name="connsiteX4008" fmla="*/ 3802777 w 10243893"/>
              <a:gd name="connsiteY4008" fmla="*/ 3272618 h 6867747"/>
              <a:gd name="connsiteX4009" fmla="*/ 3802898 w 10243893"/>
              <a:gd name="connsiteY4009" fmla="*/ 3272739 h 6867747"/>
              <a:gd name="connsiteX4010" fmla="*/ 3802656 w 10243893"/>
              <a:gd name="connsiteY4010" fmla="*/ 3272739 h 6867747"/>
              <a:gd name="connsiteX4011" fmla="*/ 4019484 w 10243893"/>
              <a:gd name="connsiteY4011" fmla="*/ 3343242 h 6867747"/>
              <a:gd name="connsiteX4012" fmla="*/ 4070638 w 10243893"/>
              <a:gd name="connsiteY4012" fmla="*/ 3272618 h 6867747"/>
              <a:gd name="connsiteX4013" fmla="*/ 2404459 w 10243893"/>
              <a:gd name="connsiteY4013" fmla="*/ 3201995 h 6867747"/>
              <a:gd name="connsiteX4014" fmla="*/ 2187752 w 10243893"/>
              <a:gd name="connsiteY4014" fmla="*/ 3272377 h 6867747"/>
              <a:gd name="connsiteX4015" fmla="*/ 2187873 w 10243893"/>
              <a:gd name="connsiteY4015" fmla="*/ 3272498 h 6867747"/>
              <a:gd name="connsiteX4016" fmla="*/ 2187631 w 10243893"/>
              <a:gd name="connsiteY4016" fmla="*/ 3272498 h 6867747"/>
              <a:gd name="connsiteX4017" fmla="*/ 2404459 w 10243893"/>
              <a:gd name="connsiteY4017" fmla="*/ 3343000 h 6867747"/>
              <a:gd name="connsiteX4018" fmla="*/ 2455613 w 10243893"/>
              <a:gd name="connsiteY4018" fmla="*/ 3272377 h 6867747"/>
              <a:gd name="connsiteX4019" fmla="*/ 789555 w 10243893"/>
              <a:gd name="connsiteY4019" fmla="*/ 3201995 h 6867747"/>
              <a:gd name="connsiteX4020" fmla="*/ 572847 w 10243893"/>
              <a:gd name="connsiteY4020" fmla="*/ 3272377 h 6867747"/>
              <a:gd name="connsiteX4021" fmla="*/ 572968 w 10243893"/>
              <a:gd name="connsiteY4021" fmla="*/ 3272498 h 6867747"/>
              <a:gd name="connsiteX4022" fmla="*/ 572726 w 10243893"/>
              <a:gd name="connsiteY4022" fmla="*/ 3272498 h 6867747"/>
              <a:gd name="connsiteX4023" fmla="*/ 789555 w 10243893"/>
              <a:gd name="connsiteY4023" fmla="*/ 3343000 h 6867747"/>
              <a:gd name="connsiteX4024" fmla="*/ 840708 w 10243893"/>
              <a:gd name="connsiteY4024" fmla="*/ 3272377 h 6867747"/>
              <a:gd name="connsiteX4025" fmla="*/ 10071083 w 10243893"/>
              <a:gd name="connsiteY4025" fmla="*/ 3088562 h 6867747"/>
              <a:gd name="connsiteX4026" fmla="*/ 9936971 w 10243893"/>
              <a:gd name="connsiteY4026" fmla="*/ 3272860 h 6867747"/>
              <a:gd name="connsiteX4027" fmla="*/ 10071083 w 10243893"/>
              <a:gd name="connsiteY4027" fmla="*/ 3457400 h 6867747"/>
              <a:gd name="connsiteX4028" fmla="*/ 10071083 w 10243893"/>
              <a:gd name="connsiteY4028" fmla="*/ 3316516 h 6867747"/>
              <a:gd name="connsiteX4029" fmla="*/ 10205195 w 10243893"/>
              <a:gd name="connsiteY4029" fmla="*/ 3272860 h 6867747"/>
              <a:gd name="connsiteX4030" fmla="*/ 10204953 w 10243893"/>
              <a:gd name="connsiteY4030" fmla="*/ 3272860 h 6867747"/>
              <a:gd name="connsiteX4031" fmla="*/ 10071083 w 10243893"/>
              <a:gd name="connsiteY4031" fmla="*/ 3229325 h 6867747"/>
              <a:gd name="connsiteX4032" fmla="*/ 8455815 w 10243893"/>
              <a:gd name="connsiteY4032" fmla="*/ 3088562 h 6867747"/>
              <a:gd name="connsiteX4033" fmla="*/ 8321825 w 10243893"/>
              <a:gd name="connsiteY4033" fmla="*/ 3272860 h 6867747"/>
              <a:gd name="connsiteX4034" fmla="*/ 8455815 w 10243893"/>
              <a:gd name="connsiteY4034" fmla="*/ 3457400 h 6867747"/>
              <a:gd name="connsiteX4035" fmla="*/ 8455815 w 10243893"/>
              <a:gd name="connsiteY4035" fmla="*/ 3316516 h 6867747"/>
              <a:gd name="connsiteX4036" fmla="*/ 8589928 w 10243893"/>
              <a:gd name="connsiteY4036" fmla="*/ 3272860 h 6867747"/>
              <a:gd name="connsiteX4037" fmla="*/ 8589685 w 10243893"/>
              <a:gd name="connsiteY4037" fmla="*/ 3272860 h 6867747"/>
              <a:gd name="connsiteX4038" fmla="*/ 8455815 w 10243893"/>
              <a:gd name="connsiteY4038" fmla="*/ 3229325 h 6867747"/>
              <a:gd name="connsiteX4039" fmla="*/ 6841033 w 10243893"/>
              <a:gd name="connsiteY4039" fmla="*/ 3088562 h 6867747"/>
              <a:gd name="connsiteX4040" fmla="*/ 6706920 w 10243893"/>
              <a:gd name="connsiteY4040" fmla="*/ 3272860 h 6867747"/>
              <a:gd name="connsiteX4041" fmla="*/ 6841033 w 10243893"/>
              <a:gd name="connsiteY4041" fmla="*/ 3457400 h 6867747"/>
              <a:gd name="connsiteX4042" fmla="*/ 6841033 w 10243893"/>
              <a:gd name="connsiteY4042" fmla="*/ 3316516 h 6867747"/>
              <a:gd name="connsiteX4043" fmla="*/ 6975144 w 10243893"/>
              <a:gd name="connsiteY4043" fmla="*/ 3272860 h 6867747"/>
              <a:gd name="connsiteX4044" fmla="*/ 6974903 w 10243893"/>
              <a:gd name="connsiteY4044" fmla="*/ 3272860 h 6867747"/>
              <a:gd name="connsiteX4045" fmla="*/ 6841033 w 10243893"/>
              <a:gd name="connsiteY4045" fmla="*/ 3229325 h 6867747"/>
              <a:gd name="connsiteX4046" fmla="*/ 5224677 w 10243893"/>
              <a:gd name="connsiteY4046" fmla="*/ 3088441 h 6867747"/>
              <a:gd name="connsiteX4047" fmla="*/ 5090565 w 10243893"/>
              <a:gd name="connsiteY4047" fmla="*/ 3272739 h 6867747"/>
              <a:gd name="connsiteX4048" fmla="*/ 5224677 w 10243893"/>
              <a:gd name="connsiteY4048" fmla="*/ 3457279 h 6867747"/>
              <a:gd name="connsiteX4049" fmla="*/ 5224677 w 10243893"/>
              <a:gd name="connsiteY4049" fmla="*/ 3316395 h 6867747"/>
              <a:gd name="connsiteX4050" fmla="*/ 5358789 w 10243893"/>
              <a:gd name="connsiteY4050" fmla="*/ 3272739 h 6867747"/>
              <a:gd name="connsiteX4051" fmla="*/ 5358547 w 10243893"/>
              <a:gd name="connsiteY4051" fmla="*/ 3272739 h 6867747"/>
              <a:gd name="connsiteX4052" fmla="*/ 5224677 w 10243893"/>
              <a:gd name="connsiteY4052" fmla="*/ 3229204 h 6867747"/>
              <a:gd name="connsiteX4053" fmla="*/ 3609893 w 10243893"/>
              <a:gd name="connsiteY4053" fmla="*/ 3088441 h 6867747"/>
              <a:gd name="connsiteX4054" fmla="*/ 3475902 w 10243893"/>
              <a:gd name="connsiteY4054" fmla="*/ 3272739 h 6867747"/>
              <a:gd name="connsiteX4055" fmla="*/ 3609893 w 10243893"/>
              <a:gd name="connsiteY4055" fmla="*/ 3457279 h 6867747"/>
              <a:gd name="connsiteX4056" fmla="*/ 3609893 w 10243893"/>
              <a:gd name="connsiteY4056" fmla="*/ 3316395 h 6867747"/>
              <a:gd name="connsiteX4057" fmla="*/ 3744005 w 10243893"/>
              <a:gd name="connsiteY4057" fmla="*/ 3272739 h 6867747"/>
              <a:gd name="connsiteX4058" fmla="*/ 3743763 w 10243893"/>
              <a:gd name="connsiteY4058" fmla="*/ 3272739 h 6867747"/>
              <a:gd name="connsiteX4059" fmla="*/ 3609893 w 10243893"/>
              <a:gd name="connsiteY4059" fmla="*/ 3229204 h 6867747"/>
              <a:gd name="connsiteX4060" fmla="*/ 1994868 w 10243893"/>
              <a:gd name="connsiteY4060" fmla="*/ 3088441 h 6867747"/>
              <a:gd name="connsiteX4061" fmla="*/ 1860756 w 10243893"/>
              <a:gd name="connsiteY4061" fmla="*/ 3272739 h 6867747"/>
              <a:gd name="connsiteX4062" fmla="*/ 1994868 w 10243893"/>
              <a:gd name="connsiteY4062" fmla="*/ 3457279 h 6867747"/>
              <a:gd name="connsiteX4063" fmla="*/ 1994868 w 10243893"/>
              <a:gd name="connsiteY4063" fmla="*/ 3316395 h 6867747"/>
              <a:gd name="connsiteX4064" fmla="*/ 2128980 w 10243893"/>
              <a:gd name="connsiteY4064" fmla="*/ 3272739 h 6867747"/>
              <a:gd name="connsiteX4065" fmla="*/ 2128738 w 10243893"/>
              <a:gd name="connsiteY4065" fmla="*/ 3272739 h 6867747"/>
              <a:gd name="connsiteX4066" fmla="*/ 1994868 w 10243893"/>
              <a:gd name="connsiteY4066" fmla="*/ 3229204 h 6867747"/>
              <a:gd name="connsiteX4067" fmla="*/ 9780245 w 10243893"/>
              <a:gd name="connsiteY4067" fmla="*/ 3088320 h 6867747"/>
              <a:gd name="connsiteX4068" fmla="*/ 9780245 w 10243893"/>
              <a:gd name="connsiteY4068" fmla="*/ 3229204 h 6867747"/>
              <a:gd name="connsiteX4069" fmla="*/ 9646375 w 10243893"/>
              <a:gd name="connsiteY4069" fmla="*/ 3272739 h 6867747"/>
              <a:gd name="connsiteX4070" fmla="*/ 9646133 w 10243893"/>
              <a:gd name="connsiteY4070" fmla="*/ 3272739 h 6867747"/>
              <a:gd name="connsiteX4071" fmla="*/ 9780245 w 10243893"/>
              <a:gd name="connsiteY4071" fmla="*/ 3316274 h 6867747"/>
              <a:gd name="connsiteX4072" fmla="*/ 9780245 w 10243893"/>
              <a:gd name="connsiteY4072" fmla="*/ 3457158 h 6867747"/>
              <a:gd name="connsiteX4073" fmla="*/ 9914357 w 10243893"/>
              <a:gd name="connsiteY4073" fmla="*/ 3272618 h 6867747"/>
              <a:gd name="connsiteX4074" fmla="*/ 8165341 w 10243893"/>
              <a:gd name="connsiteY4074" fmla="*/ 3088320 h 6867747"/>
              <a:gd name="connsiteX4075" fmla="*/ 8165341 w 10243893"/>
              <a:gd name="connsiteY4075" fmla="*/ 3229204 h 6867747"/>
              <a:gd name="connsiteX4076" fmla="*/ 8031471 w 10243893"/>
              <a:gd name="connsiteY4076" fmla="*/ 3272739 h 6867747"/>
              <a:gd name="connsiteX4077" fmla="*/ 8031229 w 10243893"/>
              <a:gd name="connsiteY4077" fmla="*/ 3272739 h 6867747"/>
              <a:gd name="connsiteX4078" fmla="*/ 8165341 w 10243893"/>
              <a:gd name="connsiteY4078" fmla="*/ 3316274 h 6867747"/>
              <a:gd name="connsiteX4079" fmla="*/ 8165341 w 10243893"/>
              <a:gd name="connsiteY4079" fmla="*/ 3457158 h 6867747"/>
              <a:gd name="connsiteX4080" fmla="*/ 8299453 w 10243893"/>
              <a:gd name="connsiteY4080" fmla="*/ 3272618 h 6867747"/>
              <a:gd name="connsiteX4081" fmla="*/ 6550679 w 10243893"/>
              <a:gd name="connsiteY4081" fmla="*/ 3088320 h 6867747"/>
              <a:gd name="connsiteX4082" fmla="*/ 6550679 w 10243893"/>
              <a:gd name="connsiteY4082" fmla="*/ 3229204 h 6867747"/>
              <a:gd name="connsiteX4083" fmla="*/ 6416809 w 10243893"/>
              <a:gd name="connsiteY4083" fmla="*/ 3272739 h 6867747"/>
              <a:gd name="connsiteX4084" fmla="*/ 6416566 w 10243893"/>
              <a:gd name="connsiteY4084" fmla="*/ 3272739 h 6867747"/>
              <a:gd name="connsiteX4085" fmla="*/ 6550679 w 10243893"/>
              <a:gd name="connsiteY4085" fmla="*/ 3316274 h 6867747"/>
              <a:gd name="connsiteX4086" fmla="*/ 6550679 w 10243893"/>
              <a:gd name="connsiteY4086" fmla="*/ 3457158 h 6867747"/>
              <a:gd name="connsiteX4087" fmla="*/ 6684791 w 10243893"/>
              <a:gd name="connsiteY4087" fmla="*/ 3272618 h 6867747"/>
              <a:gd name="connsiteX4088" fmla="*/ 380205 w 10243893"/>
              <a:gd name="connsiteY4088" fmla="*/ 3088320 h 6867747"/>
              <a:gd name="connsiteX4089" fmla="*/ 246093 w 10243893"/>
              <a:gd name="connsiteY4089" fmla="*/ 3272618 h 6867747"/>
              <a:gd name="connsiteX4090" fmla="*/ 380205 w 10243893"/>
              <a:gd name="connsiteY4090" fmla="*/ 3457158 h 6867747"/>
              <a:gd name="connsiteX4091" fmla="*/ 380205 w 10243893"/>
              <a:gd name="connsiteY4091" fmla="*/ 3316274 h 6867747"/>
              <a:gd name="connsiteX4092" fmla="*/ 514317 w 10243893"/>
              <a:gd name="connsiteY4092" fmla="*/ 3272618 h 6867747"/>
              <a:gd name="connsiteX4093" fmla="*/ 514075 w 10243893"/>
              <a:gd name="connsiteY4093" fmla="*/ 3272618 h 6867747"/>
              <a:gd name="connsiteX4094" fmla="*/ 380205 w 10243893"/>
              <a:gd name="connsiteY4094" fmla="*/ 3229084 h 6867747"/>
              <a:gd name="connsiteX4095" fmla="*/ 4934323 w 10243893"/>
              <a:gd name="connsiteY4095" fmla="*/ 3088200 h 6867747"/>
              <a:gd name="connsiteX4096" fmla="*/ 4934323 w 10243893"/>
              <a:gd name="connsiteY4096" fmla="*/ 3229084 h 6867747"/>
              <a:gd name="connsiteX4097" fmla="*/ 4800453 w 10243893"/>
              <a:gd name="connsiteY4097" fmla="*/ 3272618 h 6867747"/>
              <a:gd name="connsiteX4098" fmla="*/ 4800211 w 10243893"/>
              <a:gd name="connsiteY4098" fmla="*/ 3272618 h 6867747"/>
              <a:gd name="connsiteX4099" fmla="*/ 4934323 w 10243893"/>
              <a:gd name="connsiteY4099" fmla="*/ 3316153 h 6867747"/>
              <a:gd name="connsiteX4100" fmla="*/ 4934323 w 10243893"/>
              <a:gd name="connsiteY4100" fmla="*/ 3457037 h 6867747"/>
              <a:gd name="connsiteX4101" fmla="*/ 5068435 w 10243893"/>
              <a:gd name="connsiteY4101" fmla="*/ 3272498 h 6867747"/>
              <a:gd name="connsiteX4102" fmla="*/ 3319418 w 10243893"/>
              <a:gd name="connsiteY4102" fmla="*/ 3088200 h 6867747"/>
              <a:gd name="connsiteX4103" fmla="*/ 3319418 w 10243893"/>
              <a:gd name="connsiteY4103" fmla="*/ 3229084 h 6867747"/>
              <a:gd name="connsiteX4104" fmla="*/ 3185549 w 10243893"/>
              <a:gd name="connsiteY4104" fmla="*/ 3272618 h 6867747"/>
              <a:gd name="connsiteX4105" fmla="*/ 3185307 w 10243893"/>
              <a:gd name="connsiteY4105" fmla="*/ 3272618 h 6867747"/>
              <a:gd name="connsiteX4106" fmla="*/ 3319418 w 10243893"/>
              <a:gd name="connsiteY4106" fmla="*/ 3316153 h 6867747"/>
              <a:gd name="connsiteX4107" fmla="*/ 3319418 w 10243893"/>
              <a:gd name="connsiteY4107" fmla="*/ 3457037 h 6867747"/>
              <a:gd name="connsiteX4108" fmla="*/ 3453530 w 10243893"/>
              <a:gd name="connsiteY4108" fmla="*/ 3272498 h 6867747"/>
              <a:gd name="connsiteX4109" fmla="*/ 1704514 w 10243893"/>
              <a:gd name="connsiteY4109" fmla="*/ 3088200 h 6867747"/>
              <a:gd name="connsiteX4110" fmla="*/ 1704514 w 10243893"/>
              <a:gd name="connsiteY4110" fmla="*/ 3229084 h 6867747"/>
              <a:gd name="connsiteX4111" fmla="*/ 1570644 w 10243893"/>
              <a:gd name="connsiteY4111" fmla="*/ 3272618 h 6867747"/>
              <a:gd name="connsiteX4112" fmla="*/ 1570402 w 10243893"/>
              <a:gd name="connsiteY4112" fmla="*/ 3272618 h 6867747"/>
              <a:gd name="connsiteX4113" fmla="*/ 1704514 w 10243893"/>
              <a:gd name="connsiteY4113" fmla="*/ 3316153 h 6867747"/>
              <a:gd name="connsiteX4114" fmla="*/ 1704514 w 10243893"/>
              <a:gd name="connsiteY4114" fmla="*/ 3457037 h 6867747"/>
              <a:gd name="connsiteX4115" fmla="*/ 1838626 w 10243893"/>
              <a:gd name="connsiteY4115" fmla="*/ 3272498 h 6867747"/>
              <a:gd name="connsiteX4116" fmla="*/ 9117909 w 10243893"/>
              <a:gd name="connsiteY4116" fmla="*/ 3025558 h 6867747"/>
              <a:gd name="connsiteX4117" fmla="*/ 9062403 w 10243893"/>
              <a:gd name="connsiteY4117" fmla="*/ 3101865 h 6867747"/>
              <a:gd name="connsiteX4118" fmla="*/ 8972672 w 10243893"/>
              <a:gd name="connsiteY4118" fmla="*/ 3072721 h 6867747"/>
              <a:gd name="connsiteX4119" fmla="*/ 8972672 w 10243893"/>
              <a:gd name="connsiteY4119" fmla="*/ 3167046 h 6867747"/>
              <a:gd name="connsiteX4120" fmla="*/ 8882942 w 10243893"/>
              <a:gd name="connsiteY4120" fmla="*/ 3196191 h 6867747"/>
              <a:gd name="connsiteX4121" fmla="*/ 8938328 w 10243893"/>
              <a:gd name="connsiteY4121" fmla="*/ 3272498 h 6867747"/>
              <a:gd name="connsiteX4122" fmla="*/ 8882821 w 10243893"/>
              <a:gd name="connsiteY4122" fmla="*/ 3348805 h 6867747"/>
              <a:gd name="connsiteX4123" fmla="*/ 8972551 w 10243893"/>
              <a:gd name="connsiteY4123" fmla="*/ 3377949 h 6867747"/>
              <a:gd name="connsiteX4124" fmla="*/ 8972551 w 10243893"/>
              <a:gd name="connsiteY4124" fmla="*/ 3472274 h 6867747"/>
              <a:gd name="connsiteX4125" fmla="*/ 9062282 w 10243893"/>
              <a:gd name="connsiteY4125" fmla="*/ 3443130 h 6867747"/>
              <a:gd name="connsiteX4126" fmla="*/ 9117788 w 10243893"/>
              <a:gd name="connsiteY4126" fmla="*/ 3519437 h 6867747"/>
              <a:gd name="connsiteX4127" fmla="*/ 9173296 w 10243893"/>
              <a:gd name="connsiteY4127" fmla="*/ 3443130 h 6867747"/>
              <a:gd name="connsiteX4128" fmla="*/ 9263026 w 10243893"/>
              <a:gd name="connsiteY4128" fmla="*/ 3472274 h 6867747"/>
              <a:gd name="connsiteX4129" fmla="*/ 9263026 w 10243893"/>
              <a:gd name="connsiteY4129" fmla="*/ 3377949 h 6867747"/>
              <a:gd name="connsiteX4130" fmla="*/ 9352757 w 10243893"/>
              <a:gd name="connsiteY4130" fmla="*/ 3348805 h 6867747"/>
              <a:gd name="connsiteX4131" fmla="*/ 9352998 w 10243893"/>
              <a:gd name="connsiteY4131" fmla="*/ 3348926 h 6867747"/>
              <a:gd name="connsiteX4132" fmla="*/ 9297491 w 10243893"/>
              <a:gd name="connsiteY4132" fmla="*/ 3272498 h 6867747"/>
              <a:gd name="connsiteX4133" fmla="*/ 9352877 w 10243893"/>
              <a:gd name="connsiteY4133" fmla="*/ 3196191 h 6867747"/>
              <a:gd name="connsiteX4134" fmla="*/ 9263147 w 10243893"/>
              <a:gd name="connsiteY4134" fmla="*/ 3167046 h 6867747"/>
              <a:gd name="connsiteX4135" fmla="*/ 9263147 w 10243893"/>
              <a:gd name="connsiteY4135" fmla="*/ 3072721 h 6867747"/>
              <a:gd name="connsiteX4136" fmla="*/ 9173417 w 10243893"/>
              <a:gd name="connsiteY4136" fmla="*/ 3101865 h 6867747"/>
              <a:gd name="connsiteX4137" fmla="*/ 7502763 w 10243893"/>
              <a:gd name="connsiteY4137" fmla="*/ 3025558 h 6867747"/>
              <a:gd name="connsiteX4138" fmla="*/ 7447257 w 10243893"/>
              <a:gd name="connsiteY4138" fmla="*/ 3101865 h 6867747"/>
              <a:gd name="connsiteX4139" fmla="*/ 7357526 w 10243893"/>
              <a:gd name="connsiteY4139" fmla="*/ 3072721 h 6867747"/>
              <a:gd name="connsiteX4140" fmla="*/ 7357526 w 10243893"/>
              <a:gd name="connsiteY4140" fmla="*/ 3167046 h 6867747"/>
              <a:gd name="connsiteX4141" fmla="*/ 7267796 w 10243893"/>
              <a:gd name="connsiteY4141" fmla="*/ 3196191 h 6867747"/>
              <a:gd name="connsiteX4142" fmla="*/ 7323182 w 10243893"/>
              <a:gd name="connsiteY4142" fmla="*/ 3272498 h 6867747"/>
              <a:gd name="connsiteX4143" fmla="*/ 7267675 w 10243893"/>
              <a:gd name="connsiteY4143" fmla="*/ 3348805 h 6867747"/>
              <a:gd name="connsiteX4144" fmla="*/ 7357405 w 10243893"/>
              <a:gd name="connsiteY4144" fmla="*/ 3377949 h 6867747"/>
              <a:gd name="connsiteX4145" fmla="*/ 7357405 w 10243893"/>
              <a:gd name="connsiteY4145" fmla="*/ 3472274 h 6867747"/>
              <a:gd name="connsiteX4146" fmla="*/ 7447136 w 10243893"/>
              <a:gd name="connsiteY4146" fmla="*/ 3443130 h 6867747"/>
              <a:gd name="connsiteX4147" fmla="*/ 7502642 w 10243893"/>
              <a:gd name="connsiteY4147" fmla="*/ 3519437 h 6867747"/>
              <a:gd name="connsiteX4148" fmla="*/ 7558150 w 10243893"/>
              <a:gd name="connsiteY4148" fmla="*/ 3443130 h 6867747"/>
              <a:gd name="connsiteX4149" fmla="*/ 7647880 w 10243893"/>
              <a:gd name="connsiteY4149" fmla="*/ 3472274 h 6867747"/>
              <a:gd name="connsiteX4150" fmla="*/ 7647880 w 10243893"/>
              <a:gd name="connsiteY4150" fmla="*/ 3377949 h 6867747"/>
              <a:gd name="connsiteX4151" fmla="*/ 7737611 w 10243893"/>
              <a:gd name="connsiteY4151" fmla="*/ 3348805 h 6867747"/>
              <a:gd name="connsiteX4152" fmla="*/ 7737852 w 10243893"/>
              <a:gd name="connsiteY4152" fmla="*/ 3348926 h 6867747"/>
              <a:gd name="connsiteX4153" fmla="*/ 7682345 w 10243893"/>
              <a:gd name="connsiteY4153" fmla="*/ 3272498 h 6867747"/>
              <a:gd name="connsiteX4154" fmla="*/ 7737731 w 10243893"/>
              <a:gd name="connsiteY4154" fmla="*/ 3196191 h 6867747"/>
              <a:gd name="connsiteX4155" fmla="*/ 7648001 w 10243893"/>
              <a:gd name="connsiteY4155" fmla="*/ 3167046 h 6867747"/>
              <a:gd name="connsiteX4156" fmla="*/ 7648001 w 10243893"/>
              <a:gd name="connsiteY4156" fmla="*/ 3072721 h 6867747"/>
              <a:gd name="connsiteX4157" fmla="*/ 7558271 w 10243893"/>
              <a:gd name="connsiteY4157" fmla="*/ 3101865 h 6867747"/>
              <a:gd name="connsiteX4158" fmla="*/ 5888101 w 10243893"/>
              <a:gd name="connsiteY4158" fmla="*/ 3025558 h 6867747"/>
              <a:gd name="connsiteX4159" fmla="*/ 5832594 w 10243893"/>
              <a:gd name="connsiteY4159" fmla="*/ 3101865 h 6867747"/>
              <a:gd name="connsiteX4160" fmla="*/ 5742864 w 10243893"/>
              <a:gd name="connsiteY4160" fmla="*/ 3072721 h 6867747"/>
              <a:gd name="connsiteX4161" fmla="*/ 5742864 w 10243893"/>
              <a:gd name="connsiteY4161" fmla="*/ 3167046 h 6867747"/>
              <a:gd name="connsiteX4162" fmla="*/ 5653133 w 10243893"/>
              <a:gd name="connsiteY4162" fmla="*/ 3196191 h 6867747"/>
              <a:gd name="connsiteX4163" fmla="*/ 5708519 w 10243893"/>
              <a:gd name="connsiteY4163" fmla="*/ 3272498 h 6867747"/>
              <a:gd name="connsiteX4164" fmla="*/ 5653012 w 10243893"/>
              <a:gd name="connsiteY4164" fmla="*/ 3348805 h 6867747"/>
              <a:gd name="connsiteX4165" fmla="*/ 5742743 w 10243893"/>
              <a:gd name="connsiteY4165" fmla="*/ 3377949 h 6867747"/>
              <a:gd name="connsiteX4166" fmla="*/ 5742743 w 10243893"/>
              <a:gd name="connsiteY4166" fmla="*/ 3472274 h 6867747"/>
              <a:gd name="connsiteX4167" fmla="*/ 5832473 w 10243893"/>
              <a:gd name="connsiteY4167" fmla="*/ 3443130 h 6867747"/>
              <a:gd name="connsiteX4168" fmla="*/ 5887980 w 10243893"/>
              <a:gd name="connsiteY4168" fmla="*/ 3519437 h 6867747"/>
              <a:gd name="connsiteX4169" fmla="*/ 5943487 w 10243893"/>
              <a:gd name="connsiteY4169" fmla="*/ 3443130 h 6867747"/>
              <a:gd name="connsiteX4170" fmla="*/ 6033217 w 10243893"/>
              <a:gd name="connsiteY4170" fmla="*/ 3472274 h 6867747"/>
              <a:gd name="connsiteX4171" fmla="*/ 6033217 w 10243893"/>
              <a:gd name="connsiteY4171" fmla="*/ 3377949 h 6867747"/>
              <a:gd name="connsiteX4172" fmla="*/ 6122948 w 10243893"/>
              <a:gd name="connsiteY4172" fmla="*/ 3348805 h 6867747"/>
              <a:gd name="connsiteX4173" fmla="*/ 6123190 w 10243893"/>
              <a:gd name="connsiteY4173" fmla="*/ 3348926 h 6867747"/>
              <a:gd name="connsiteX4174" fmla="*/ 6067683 w 10243893"/>
              <a:gd name="connsiteY4174" fmla="*/ 3272498 h 6867747"/>
              <a:gd name="connsiteX4175" fmla="*/ 6123069 w 10243893"/>
              <a:gd name="connsiteY4175" fmla="*/ 3196191 h 6867747"/>
              <a:gd name="connsiteX4176" fmla="*/ 6033338 w 10243893"/>
              <a:gd name="connsiteY4176" fmla="*/ 3167046 h 6867747"/>
              <a:gd name="connsiteX4177" fmla="*/ 6033338 w 10243893"/>
              <a:gd name="connsiteY4177" fmla="*/ 3072721 h 6867747"/>
              <a:gd name="connsiteX4178" fmla="*/ 5943608 w 10243893"/>
              <a:gd name="connsiteY4178" fmla="*/ 3101865 h 6867747"/>
              <a:gd name="connsiteX4179" fmla="*/ 4273196 w 10243893"/>
              <a:gd name="connsiteY4179" fmla="*/ 3025558 h 6867747"/>
              <a:gd name="connsiteX4180" fmla="*/ 4217689 w 10243893"/>
              <a:gd name="connsiteY4180" fmla="*/ 3101865 h 6867747"/>
              <a:gd name="connsiteX4181" fmla="*/ 4127959 w 10243893"/>
              <a:gd name="connsiteY4181" fmla="*/ 3072721 h 6867747"/>
              <a:gd name="connsiteX4182" fmla="*/ 4127959 w 10243893"/>
              <a:gd name="connsiteY4182" fmla="*/ 3167046 h 6867747"/>
              <a:gd name="connsiteX4183" fmla="*/ 4038229 w 10243893"/>
              <a:gd name="connsiteY4183" fmla="*/ 3196191 h 6867747"/>
              <a:gd name="connsiteX4184" fmla="*/ 4093615 w 10243893"/>
              <a:gd name="connsiteY4184" fmla="*/ 3272498 h 6867747"/>
              <a:gd name="connsiteX4185" fmla="*/ 4038108 w 10243893"/>
              <a:gd name="connsiteY4185" fmla="*/ 3348805 h 6867747"/>
              <a:gd name="connsiteX4186" fmla="*/ 4127838 w 10243893"/>
              <a:gd name="connsiteY4186" fmla="*/ 3377949 h 6867747"/>
              <a:gd name="connsiteX4187" fmla="*/ 4127838 w 10243893"/>
              <a:gd name="connsiteY4187" fmla="*/ 3472274 h 6867747"/>
              <a:gd name="connsiteX4188" fmla="*/ 4217569 w 10243893"/>
              <a:gd name="connsiteY4188" fmla="*/ 3443130 h 6867747"/>
              <a:gd name="connsiteX4189" fmla="*/ 4273076 w 10243893"/>
              <a:gd name="connsiteY4189" fmla="*/ 3519437 h 6867747"/>
              <a:gd name="connsiteX4190" fmla="*/ 4328583 w 10243893"/>
              <a:gd name="connsiteY4190" fmla="*/ 3443130 h 6867747"/>
              <a:gd name="connsiteX4191" fmla="*/ 4418313 w 10243893"/>
              <a:gd name="connsiteY4191" fmla="*/ 3472274 h 6867747"/>
              <a:gd name="connsiteX4192" fmla="*/ 4418313 w 10243893"/>
              <a:gd name="connsiteY4192" fmla="*/ 3377949 h 6867747"/>
              <a:gd name="connsiteX4193" fmla="*/ 4508043 w 10243893"/>
              <a:gd name="connsiteY4193" fmla="*/ 3348805 h 6867747"/>
              <a:gd name="connsiteX4194" fmla="*/ 4508285 w 10243893"/>
              <a:gd name="connsiteY4194" fmla="*/ 3348926 h 6867747"/>
              <a:gd name="connsiteX4195" fmla="*/ 4452778 w 10243893"/>
              <a:gd name="connsiteY4195" fmla="*/ 3272498 h 6867747"/>
              <a:gd name="connsiteX4196" fmla="*/ 4508164 w 10243893"/>
              <a:gd name="connsiteY4196" fmla="*/ 3196191 h 6867747"/>
              <a:gd name="connsiteX4197" fmla="*/ 4418434 w 10243893"/>
              <a:gd name="connsiteY4197" fmla="*/ 3167046 h 6867747"/>
              <a:gd name="connsiteX4198" fmla="*/ 4418434 w 10243893"/>
              <a:gd name="connsiteY4198" fmla="*/ 3072721 h 6867747"/>
              <a:gd name="connsiteX4199" fmla="*/ 4328704 w 10243893"/>
              <a:gd name="connsiteY4199" fmla="*/ 3101865 h 6867747"/>
              <a:gd name="connsiteX4200" fmla="*/ 1042420 w 10243893"/>
              <a:gd name="connsiteY4200" fmla="*/ 3025558 h 6867747"/>
              <a:gd name="connsiteX4201" fmla="*/ 986913 w 10243893"/>
              <a:gd name="connsiteY4201" fmla="*/ 3101865 h 6867747"/>
              <a:gd name="connsiteX4202" fmla="*/ 897183 w 10243893"/>
              <a:gd name="connsiteY4202" fmla="*/ 3072721 h 6867747"/>
              <a:gd name="connsiteX4203" fmla="*/ 897183 w 10243893"/>
              <a:gd name="connsiteY4203" fmla="*/ 3167046 h 6867747"/>
              <a:gd name="connsiteX4204" fmla="*/ 807452 w 10243893"/>
              <a:gd name="connsiteY4204" fmla="*/ 3196191 h 6867747"/>
              <a:gd name="connsiteX4205" fmla="*/ 862838 w 10243893"/>
              <a:gd name="connsiteY4205" fmla="*/ 3272498 h 6867747"/>
              <a:gd name="connsiteX4206" fmla="*/ 807331 w 10243893"/>
              <a:gd name="connsiteY4206" fmla="*/ 3348805 h 6867747"/>
              <a:gd name="connsiteX4207" fmla="*/ 897062 w 10243893"/>
              <a:gd name="connsiteY4207" fmla="*/ 3377949 h 6867747"/>
              <a:gd name="connsiteX4208" fmla="*/ 897062 w 10243893"/>
              <a:gd name="connsiteY4208" fmla="*/ 3472274 h 6867747"/>
              <a:gd name="connsiteX4209" fmla="*/ 986792 w 10243893"/>
              <a:gd name="connsiteY4209" fmla="*/ 3443130 h 6867747"/>
              <a:gd name="connsiteX4210" fmla="*/ 1042299 w 10243893"/>
              <a:gd name="connsiteY4210" fmla="*/ 3519437 h 6867747"/>
              <a:gd name="connsiteX4211" fmla="*/ 1097806 w 10243893"/>
              <a:gd name="connsiteY4211" fmla="*/ 3443130 h 6867747"/>
              <a:gd name="connsiteX4212" fmla="*/ 1187536 w 10243893"/>
              <a:gd name="connsiteY4212" fmla="*/ 3472274 h 6867747"/>
              <a:gd name="connsiteX4213" fmla="*/ 1187536 w 10243893"/>
              <a:gd name="connsiteY4213" fmla="*/ 3377949 h 6867747"/>
              <a:gd name="connsiteX4214" fmla="*/ 1277267 w 10243893"/>
              <a:gd name="connsiteY4214" fmla="*/ 3348805 h 6867747"/>
              <a:gd name="connsiteX4215" fmla="*/ 1277509 w 10243893"/>
              <a:gd name="connsiteY4215" fmla="*/ 3348926 h 6867747"/>
              <a:gd name="connsiteX4216" fmla="*/ 1222002 w 10243893"/>
              <a:gd name="connsiteY4216" fmla="*/ 3272498 h 6867747"/>
              <a:gd name="connsiteX4217" fmla="*/ 1277388 w 10243893"/>
              <a:gd name="connsiteY4217" fmla="*/ 3196191 h 6867747"/>
              <a:gd name="connsiteX4218" fmla="*/ 1187657 w 10243893"/>
              <a:gd name="connsiteY4218" fmla="*/ 3167046 h 6867747"/>
              <a:gd name="connsiteX4219" fmla="*/ 1187657 w 10243893"/>
              <a:gd name="connsiteY4219" fmla="*/ 3072721 h 6867747"/>
              <a:gd name="connsiteX4220" fmla="*/ 1097927 w 10243893"/>
              <a:gd name="connsiteY4220" fmla="*/ 3101865 h 6867747"/>
              <a:gd name="connsiteX4221" fmla="*/ 2657929 w 10243893"/>
              <a:gd name="connsiteY4221" fmla="*/ 3025316 h 6867747"/>
              <a:gd name="connsiteX4222" fmla="*/ 2602422 w 10243893"/>
              <a:gd name="connsiteY4222" fmla="*/ 3101623 h 6867747"/>
              <a:gd name="connsiteX4223" fmla="*/ 2512692 w 10243893"/>
              <a:gd name="connsiteY4223" fmla="*/ 3072479 h 6867747"/>
              <a:gd name="connsiteX4224" fmla="*/ 2512692 w 10243893"/>
              <a:gd name="connsiteY4224" fmla="*/ 3166804 h 6867747"/>
              <a:gd name="connsiteX4225" fmla="*/ 2422961 w 10243893"/>
              <a:gd name="connsiteY4225" fmla="*/ 3195948 h 6867747"/>
              <a:gd name="connsiteX4226" fmla="*/ 2478348 w 10243893"/>
              <a:gd name="connsiteY4226" fmla="*/ 3272255 h 6867747"/>
              <a:gd name="connsiteX4227" fmla="*/ 2422841 w 10243893"/>
              <a:gd name="connsiteY4227" fmla="*/ 3348563 h 6867747"/>
              <a:gd name="connsiteX4228" fmla="*/ 2512571 w 10243893"/>
              <a:gd name="connsiteY4228" fmla="*/ 3377707 h 6867747"/>
              <a:gd name="connsiteX4229" fmla="*/ 2512571 w 10243893"/>
              <a:gd name="connsiteY4229" fmla="*/ 3472033 h 6867747"/>
              <a:gd name="connsiteX4230" fmla="*/ 2602301 w 10243893"/>
              <a:gd name="connsiteY4230" fmla="*/ 3442888 h 6867747"/>
              <a:gd name="connsiteX4231" fmla="*/ 2657808 w 10243893"/>
              <a:gd name="connsiteY4231" fmla="*/ 3519195 h 6867747"/>
              <a:gd name="connsiteX4232" fmla="*/ 2713315 w 10243893"/>
              <a:gd name="connsiteY4232" fmla="*/ 3442888 h 6867747"/>
              <a:gd name="connsiteX4233" fmla="*/ 2803046 w 10243893"/>
              <a:gd name="connsiteY4233" fmla="*/ 3472033 h 6867747"/>
              <a:gd name="connsiteX4234" fmla="*/ 2803046 w 10243893"/>
              <a:gd name="connsiteY4234" fmla="*/ 3377707 h 6867747"/>
              <a:gd name="connsiteX4235" fmla="*/ 2892776 w 10243893"/>
              <a:gd name="connsiteY4235" fmla="*/ 3348563 h 6867747"/>
              <a:gd name="connsiteX4236" fmla="*/ 2893018 w 10243893"/>
              <a:gd name="connsiteY4236" fmla="*/ 3348684 h 6867747"/>
              <a:gd name="connsiteX4237" fmla="*/ 2837511 w 10243893"/>
              <a:gd name="connsiteY4237" fmla="*/ 3272255 h 6867747"/>
              <a:gd name="connsiteX4238" fmla="*/ 2892897 w 10243893"/>
              <a:gd name="connsiteY4238" fmla="*/ 3195948 h 6867747"/>
              <a:gd name="connsiteX4239" fmla="*/ 2803167 w 10243893"/>
              <a:gd name="connsiteY4239" fmla="*/ 3166804 h 6867747"/>
              <a:gd name="connsiteX4240" fmla="*/ 2803167 w 10243893"/>
              <a:gd name="connsiteY4240" fmla="*/ 3072479 h 6867747"/>
              <a:gd name="connsiteX4241" fmla="*/ 2713436 w 10243893"/>
              <a:gd name="connsiteY4241" fmla="*/ 3101623 h 6867747"/>
              <a:gd name="connsiteX4242" fmla="*/ 1422504 w 10243893"/>
              <a:gd name="connsiteY4242" fmla="*/ 2996534 h 6867747"/>
              <a:gd name="connsiteX4243" fmla="*/ 1422383 w 10243893"/>
              <a:gd name="connsiteY4243" fmla="*/ 2996655 h 6867747"/>
              <a:gd name="connsiteX4244" fmla="*/ 1205555 w 10243893"/>
              <a:gd name="connsiteY4244" fmla="*/ 3067158 h 6867747"/>
              <a:gd name="connsiteX4245" fmla="*/ 1205555 w 10243893"/>
              <a:gd name="connsiteY4245" fmla="*/ 3154228 h 6867747"/>
              <a:gd name="connsiteX4246" fmla="*/ 1288392 w 10243893"/>
              <a:gd name="connsiteY4246" fmla="*/ 3181074 h 6867747"/>
              <a:gd name="connsiteX4247" fmla="*/ 8737100 w 10243893"/>
              <a:gd name="connsiteY4247" fmla="*/ 2996292 h 6867747"/>
              <a:gd name="connsiteX4248" fmla="*/ 8871212 w 10243893"/>
              <a:gd name="connsiteY4248" fmla="*/ 3180832 h 6867747"/>
              <a:gd name="connsiteX4249" fmla="*/ 8954049 w 10243893"/>
              <a:gd name="connsiteY4249" fmla="*/ 3153986 h 6867747"/>
              <a:gd name="connsiteX4250" fmla="*/ 8954049 w 10243893"/>
              <a:gd name="connsiteY4250" fmla="*/ 3066916 h 6867747"/>
              <a:gd name="connsiteX4251" fmla="*/ 8954049 w 10243893"/>
              <a:gd name="connsiteY4251" fmla="*/ 3066795 h 6867747"/>
              <a:gd name="connsiteX4252" fmla="*/ 7122196 w 10243893"/>
              <a:gd name="connsiteY4252" fmla="*/ 2996292 h 6867747"/>
              <a:gd name="connsiteX4253" fmla="*/ 7256307 w 10243893"/>
              <a:gd name="connsiteY4253" fmla="*/ 3180832 h 6867747"/>
              <a:gd name="connsiteX4254" fmla="*/ 7339145 w 10243893"/>
              <a:gd name="connsiteY4254" fmla="*/ 3153986 h 6867747"/>
              <a:gd name="connsiteX4255" fmla="*/ 7339145 w 10243893"/>
              <a:gd name="connsiteY4255" fmla="*/ 3066916 h 6867747"/>
              <a:gd name="connsiteX4256" fmla="*/ 7339145 w 10243893"/>
              <a:gd name="connsiteY4256" fmla="*/ 3066795 h 6867747"/>
              <a:gd name="connsiteX4257" fmla="*/ 5507291 w 10243893"/>
              <a:gd name="connsiteY4257" fmla="*/ 2996292 h 6867747"/>
              <a:gd name="connsiteX4258" fmla="*/ 5641403 w 10243893"/>
              <a:gd name="connsiteY4258" fmla="*/ 3180832 h 6867747"/>
              <a:gd name="connsiteX4259" fmla="*/ 5724240 w 10243893"/>
              <a:gd name="connsiteY4259" fmla="*/ 3153986 h 6867747"/>
              <a:gd name="connsiteX4260" fmla="*/ 5724240 w 10243893"/>
              <a:gd name="connsiteY4260" fmla="*/ 3066916 h 6867747"/>
              <a:gd name="connsiteX4261" fmla="*/ 5724240 w 10243893"/>
              <a:gd name="connsiteY4261" fmla="*/ 3066795 h 6867747"/>
              <a:gd name="connsiteX4262" fmla="*/ 3892387 w 10243893"/>
              <a:gd name="connsiteY4262" fmla="*/ 2996292 h 6867747"/>
              <a:gd name="connsiteX4263" fmla="*/ 4026498 w 10243893"/>
              <a:gd name="connsiteY4263" fmla="*/ 3180832 h 6867747"/>
              <a:gd name="connsiteX4264" fmla="*/ 4109336 w 10243893"/>
              <a:gd name="connsiteY4264" fmla="*/ 3153986 h 6867747"/>
              <a:gd name="connsiteX4265" fmla="*/ 4109336 w 10243893"/>
              <a:gd name="connsiteY4265" fmla="*/ 3066916 h 6867747"/>
              <a:gd name="connsiteX4266" fmla="*/ 4109336 w 10243893"/>
              <a:gd name="connsiteY4266" fmla="*/ 3066795 h 6867747"/>
              <a:gd name="connsiteX4267" fmla="*/ 9497873 w 10243893"/>
              <a:gd name="connsiteY4267" fmla="*/ 2996172 h 6867747"/>
              <a:gd name="connsiteX4268" fmla="*/ 9497752 w 10243893"/>
              <a:gd name="connsiteY4268" fmla="*/ 2996292 h 6867747"/>
              <a:gd name="connsiteX4269" fmla="*/ 9280924 w 10243893"/>
              <a:gd name="connsiteY4269" fmla="*/ 3066795 h 6867747"/>
              <a:gd name="connsiteX4270" fmla="*/ 9280924 w 10243893"/>
              <a:gd name="connsiteY4270" fmla="*/ 3153865 h 6867747"/>
              <a:gd name="connsiteX4271" fmla="*/ 9363761 w 10243893"/>
              <a:gd name="connsiteY4271" fmla="*/ 3180711 h 6867747"/>
              <a:gd name="connsiteX4272" fmla="*/ 7882847 w 10243893"/>
              <a:gd name="connsiteY4272" fmla="*/ 2996172 h 6867747"/>
              <a:gd name="connsiteX4273" fmla="*/ 7882727 w 10243893"/>
              <a:gd name="connsiteY4273" fmla="*/ 2996292 h 6867747"/>
              <a:gd name="connsiteX4274" fmla="*/ 7665898 w 10243893"/>
              <a:gd name="connsiteY4274" fmla="*/ 3066795 h 6867747"/>
              <a:gd name="connsiteX4275" fmla="*/ 7665898 w 10243893"/>
              <a:gd name="connsiteY4275" fmla="*/ 3153865 h 6867747"/>
              <a:gd name="connsiteX4276" fmla="*/ 7748736 w 10243893"/>
              <a:gd name="connsiteY4276" fmla="*/ 3180711 h 6867747"/>
              <a:gd name="connsiteX4277" fmla="*/ 6268185 w 10243893"/>
              <a:gd name="connsiteY4277" fmla="*/ 2996172 h 6867747"/>
              <a:gd name="connsiteX4278" fmla="*/ 6268064 w 10243893"/>
              <a:gd name="connsiteY4278" fmla="*/ 2996292 h 6867747"/>
              <a:gd name="connsiteX4279" fmla="*/ 6051236 w 10243893"/>
              <a:gd name="connsiteY4279" fmla="*/ 3066795 h 6867747"/>
              <a:gd name="connsiteX4280" fmla="*/ 6051236 w 10243893"/>
              <a:gd name="connsiteY4280" fmla="*/ 3153865 h 6867747"/>
              <a:gd name="connsiteX4281" fmla="*/ 6134073 w 10243893"/>
              <a:gd name="connsiteY4281" fmla="*/ 3180711 h 6867747"/>
              <a:gd name="connsiteX4282" fmla="*/ 4653160 w 10243893"/>
              <a:gd name="connsiteY4282" fmla="*/ 2996172 h 6867747"/>
              <a:gd name="connsiteX4283" fmla="*/ 4653039 w 10243893"/>
              <a:gd name="connsiteY4283" fmla="*/ 2996292 h 6867747"/>
              <a:gd name="connsiteX4284" fmla="*/ 4436211 w 10243893"/>
              <a:gd name="connsiteY4284" fmla="*/ 3066795 h 6867747"/>
              <a:gd name="connsiteX4285" fmla="*/ 4436211 w 10243893"/>
              <a:gd name="connsiteY4285" fmla="*/ 3153865 h 6867747"/>
              <a:gd name="connsiteX4286" fmla="*/ 4519048 w 10243893"/>
              <a:gd name="connsiteY4286" fmla="*/ 3180711 h 6867747"/>
              <a:gd name="connsiteX4287" fmla="*/ 2277361 w 10243893"/>
              <a:gd name="connsiteY4287" fmla="*/ 2996051 h 6867747"/>
              <a:gd name="connsiteX4288" fmla="*/ 2411473 w 10243893"/>
              <a:gd name="connsiteY4288" fmla="*/ 3180590 h 6867747"/>
              <a:gd name="connsiteX4289" fmla="*/ 2494310 w 10243893"/>
              <a:gd name="connsiteY4289" fmla="*/ 3153744 h 6867747"/>
              <a:gd name="connsiteX4290" fmla="*/ 2494310 w 10243893"/>
              <a:gd name="connsiteY4290" fmla="*/ 3066674 h 6867747"/>
              <a:gd name="connsiteX4291" fmla="*/ 2494310 w 10243893"/>
              <a:gd name="connsiteY4291" fmla="*/ 3066553 h 6867747"/>
              <a:gd name="connsiteX4292" fmla="*/ 662457 w 10243893"/>
              <a:gd name="connsiteY4292" fmla="*/ 2996051 h 6867747"/>
              <a:gd name="connsiteX4293" fmla="*/ 796569 w 10243893"/>
              <a:gd name="connsiteY4293" fmla="*/ 3180590 h 6867747"/>
              <a:gd name="connsiteX4294" fmla="*/ 879406 w 10243893"/>
              <a:gd name="connsiteY4294" fmla="*/ 3153744 h 6867747"/>
              <a:gd name="connsiteX4295" fmla="*/ 879406 w 10243893"/>
              <a:gd name="connsiteY4295" fmla="*/ 3066674 h 6867747"/>
              <a:gd name="connsiteX4296" fmla="*/ 879406 w 10243893"/>
              <a:gd name="connsiteY4296" fmla="*/ 3066553 h 6867747"/>
              <a:gd name="connsiteX4297" fmla="*/ 3038013 w 10243893"/>
              <a:gd name="connsiteY4297" fmla="*/ 2995930 h 6867747"/>
              <a:gd name="connsiteX4298" fmla="*/ 3037893 w 10243893"/>
              <a:gd name="connsiteY4298" fmla="*/ 2996051 h 6867747"/>
              <a:gd name="connsiteX4299" fmla="*/ 2821064 w 10243893"/>
              <a:gd name="connsiteY4299" fmla="*/ 3066553 h 6867747"/>
              <a:gd name="connsiteX4300" fmla="*/ 2821064 w 10243893"/>
              <a:gd name="connsiteY4300" fmla="*/ 3153623 h 6867747"/>
              <a:gd name="connsiteX4301" fmla="*/ 2903902 w 10243893"/>
              <a:gd name="connsiteY4301" fmla="*/ 3180469 h 6867747"/>
              <a:gd name="connsiteX4302" fmla="*/ 8562597 w 10243893"/>
              <a:gd name="connsiteY4302" fmla="*/ 2939939 h 6867747"/>
              <a:gd name="connsiteX4303" fmla="*/ 8472867 w 10243893"/>
              <a:gd name="connsiteY4303" fmla="*/ 3063409 h 6867747"/>
              <a:gd name="connsiteX4304" fmla="*/ 8472867 w 10243893"/>
              <a:gd name="connsiteY4304" fmla="*/ 3063651 h 6867747"/>
              <a:gd name="connsiteX4305" fmla="*/ 8472867 w 10243893"/>
              <a:gd name="connsiteY4305" fmla="*/ 3216265 h 6867747"/>
              <a:gd name="connsiteX4306" fmla="*/ 8618105 w 10243893"/>
              <a:gd name="connsiteY4306" fmla="*/ 3263428 h 6867747"/>
              <a:gd name="connsiteX4307" fmla="*/ 8852951 w 10243893"/>
              <a:gd name="connsiteY4307" fmla="*/ 3187121 h 6867747"/>
              <a:gd name="connsiteX4308" fmla="*/ 8707835 w 10243893"/>
              <a:gd name="connsiteY4308" fmla="*/ 2987223 h 6867747"/>
              <a:gd name="connsiteX4309" fmla="*/ 8562597 w 10243893"/>
              <a:gd name="connsiteY4309" fmla="*/ 2940060 h 6867747"/>
              <a:gd name="connsiteX4310" fmla="*/ 6947693 w 10243893"/>
              <a:gd name="connsiteY4310" fmla="*/ 2939939 h 6867747"/>
              <a:gd name="connsiteX4311" fmla="*/ 6857962 w 10243893"/>
              <a:gd name="connsiteY4311" fmla="*/ 3063409 h 6867747"/>
              <a:gd name="connsiteX4312" fmla="*/ 6857962 w 10243893"/>
              <a:gd name="connsiteY4312" fmla="*/ 3063651 h 6867747"/>
              <a:gd name="connsiteX4313" fmla="*/ 6857962 w 10243893"/>
              <a:gd name="connsiteY4313" fmla="*/ 3216265 h 6867747"/>
              <a:gd name="connsiteX4314" fmla="*/ 7003200 w 10243893"/>
              <a:gd name="connsiteY4314" fmla="*/ 3263428 h 6867747"/>
              <a:gd name="connsiteX4315" fmla="*/ 7238047 w 10243893"/>
              <a:gd name="connsiteY4315" fmla="*/ 3187121 h 6867747"/>
              <a:gd name="connsiteX4316" fmla="*/ 7092931 w 10243893"/>
              <a:gd name="connsiteY4316" fmla="*/ 2987223 h 6867747"/>
              <a:gd name="connsiteX4317" fmla="*/ 6947693 w 10243893"/>
              <a:gd name="connsiteY4317" fmla="*/ 2940060 h 6867747"/>
              <a:gd name="connsiteX4318" fmla="*/ 5332668 w 10243893"/>
              <a:gd name="connsiteY4318" fmla="*/ 2939939 h 6867747"/>
              <a:gd name="connsiteX4319" fmla="*/ 5242937 w 10243893"/>
              <a:gd name="connsiteY4319" fmla="*/ 3063409 h 6867747"/>
              <a:gd name="connsiteX4320" fmla="*/ 5242937 w 10243893"/>
              <a:gd name="connsiteY4320" fmla="*/ 3063651 h 6867747"/>
              <a:gd name="connsiteX4321" fmla="*/ 5242937 w 10243893"/>
              <a:gd name="connsiteY4321" fmla="*/ 3216265 h 6867747"/>
              <a:gd name="connsiteX4322" fmla="*/ 5388175 w 10243893"/>
              <a:gd name="connsiteY4322" fmla="*/ 3263428 h 6867747"/>
              <a:gd name="connsiteX4323" fmla="*/ 5623142 w 10243893"/>
              <a:gd name="connsiteY4323" fmla="*/ 3187121 h 6867747"/>
              <a:gd name="connsiteX4324" fmla="*/ 5478026 w 10243893"/>
              <a:gd name="connsiteY4324" fmla="*/ 2987223 h 6867747"/>
              <a:gd name="connsiteX4325" fmla="*/ 5332789 w 10243893"/>
              <a:gd name="connsiteY4325" fmla="*/ 2940060 h 6867747"/>
              <a:gd name="connsiteX4326" fmla="*/ 3717884 w 10243893"/>
              <a:gd name="connsiteY4326" fmla="*/ 2939939 h 6867747"/>
              <a:gd name="connsiteX4327" fmla="*/ 3628154 w 10243893"/>
              <a:gd name="connsiteY4327" fmla="*/ 3063409 h 6867747"/>
              <a:gd name="connsiteX4328" fmla="*/ 3628154 w 10243893"/>
              <a:gd name="connsiteY4328" fmla="*/ 3063651 h 6867747"/>
              <a:gd name="connsiteX4329" fmla="*/ 3628154 w 10243893"/>
              <a:gd name="connsiteY4329" fmla="*/ 3216265 h 6867747"/>
              <a:gd name="connsiteX4330" fmla="*/ 3773391 w 10243893"/>
              <a:gd name="connsiteY4330" fmla="*/ 3263428 h 6867747"/>
              <a:gd name="connsiteX4331" fmla="*/ 4008238 w 10243893"/>
              <a:gd name="connsiteY4331" fmla="*/ 3187121 h 6867747"/>
              <a:gd name="connsiteX4332" fmla="*/ 3863122 w 10243893"/>
              <a:gd name="connsiteY4332" fmla="*/ 2987223 h 6867747"/>
              <a:gd name="connsiteX4333" fmla="*/ 3717884 w 10243893"/>
              <a:gd name="connsiteY4333" fmla="*/ 2940060 h 6867747"/>
              <a:gd name="connsiteX4334" fmla="*/ 3212153 w 10243893"/>
              <a:gd name="connsiteY4334" fmla="*/ 2939697 h 6867747"/>
              <a:gd name="connsiteX4335" fmla="*/ 3066916 w 10243893"/>
              <a:gd name="connsiteY4335" fmla="*/ 2986860 h 6867747"/>
              <a:gd name="connsiteX4336" fmla="*/ 3066916 w 10243893"/>
              <a:gd name="connsiteY4336" fmla="*/ 2986739 h 6867747"/>
              <a:gd name="connsiteX4337" fmla="*/ 2921678 w 10243893"/>
              <a:gd name="connsiteY4337" fmla="*/ 3186637 h 6867747"/>
              <a:gd name="connsiteX4338" fmla="*/ 3156646 w 10243893"/>
              <a:gd name="connsiteY4338" fmla="*/ 3262944 h 6867747"/>
              <a:gd name="connsiteX4339" fmla="*/ 3301884 w 10243893"/>
              <a:gd name="connsiteY4339" fmla="*/ 3215781 h 6867747"/>
              <a:gd name="connsiteX4340" fmla="*/ 3301884 w 10243893"/>
              <a:gd name="connsiteY4340" fmla="*/ 3063167 h 6867747"/>
              <a:gd name="connsiteX4341" fmla="*/ 2102859 w 10243893"/>
              <a:gd name="connsiteY4341" fmla="*/ 2939697 h 6867747"/>
              <a:gd name="connsiteX4342" fmla="*/ 2013128 w 10243893"/>
              <a:gd name="connsiteY4342" fmla="*/ 3063167 h 6867747"/>
              <a:gd name="connsiteX4343" fmla="*/ 2013128 w 10243893"/>
              <a:gd name="connsiteY4343" fmla="*/ 3063409 h 6867747"/>
              <a:gd name="connsiteX4344" fmla="*/ 2013128 w 10243893"/>
              <a:gd name="connsiteY4344" fmla="*/ 3216023 h 6867747"/>
              <a:gd name="connsiteX4345" fmla="*/ 2158366 w 10243893"/>
              <a:gd name="connsiteY4345" fmla="*/ 3263186 h 6867747"/>
              <a:gd name="connsiteX4346" fmla="*/ 2393212 w 10243893"/>
              <a:gd name="connsiteY4346" fmla="*/ 3186879 h 6867747"/>
              <a:gd name="connsiteX4347" fmla="*/ 2248096 w 10243893"/>
              <a:gd name="connsiteY4347" fmla="*/ 2986981 h 6867747"/>
              <a:gd name="connsiteX4348" fmla="*/ 2102859 w 10243893"/>
              <a:gd name="connsiteY4348" fmla="*/ 2939818 h 6867747"/>
              <a:gd name="connsiteX4349" fmla="*/ 1597249 w 10243893"/>
              <a:gd name="connsiteY4349" fmla="*/ 2939697 h 6867747"/>
              <a:gd name="connsiteX4350" fmla="*/ 1452011 w 10243893"/>
              <a:gd name="connsiteY4350" fmla="*/ 2986860 h 6867747"/>
              <a:gd name="connsiteX4351" fmla="*/ 1452011 w 10243893"/>
              <a:gd name="connsiteY4351" fmla="*/ 2986739 h 6867747"/>
              <a:gd name="connsiteX4352" fmla="*/ 1306774 w 10243893"/>
              <a:gd name="connsiteY4352" fmla="*/ 3186637 h 6867747"/>
              <a:gd name="connsiteX4353" fmla="*/ 1541742 w 10243893"/>
              <a:gd name="connsiteY4353" fmla="*/ 3262944 h 6867747"/>
              <a:gd name="connsiteX4354" fmla="*/ 1686979 w 10243893"/>
              <a:gd name="connsiteY4354" fmla="*/ 3215781 h 6867747"/>
              <a:gd name="connsiteX4355" fmla="*/ 1686979 w 10243893"/>
              <a:gd name="connsiteY4355" fmla="*/ 3063167 h 6867747"/>
              <a:gd name="connsiteX4356" fmla="*/ 487833 w 10243893"/>
              <a:gd name="connsiteY4356" fmla="*/ 2939697 h 6867747"/>
              <a:gd name="connsiteX4357" fmla="*/ 398103 w 10243893"/>
              <a:gd name="connsiteY4357" fmla="*/ 3063167 h 6867747"/>
              <a:gd name="connsiteX4358" fmla="*/ 398103 w 10243893"/>
              <a:gd name="connsiteY4358" fmla="*/ 3063409 h 6867747"/>
              <a:gd name="connsiteX4359" fmla="*/ 398103 w 10243893"/>
              <a:gd name="connsiteY4359" fmla="*/ 3216023 h 6867747"/>
              <a:gd name="connsiteX4360" fmla="*/ 543340 w 10243893"/>
              <a:gd name="connsiteY4360" fmla="*/ 3263186 h 6867747"/>
              <a:gd name="connsiteX4361" fmla="*/ 778308 w 10243893"/>
              <a:gd name="connsiteY4361" fmla="*/ 3186879 h 6867747"/>
              <a:gd name="connsiteX4362" fmla="*/ 633192 w 10243893"/>
              <a:gd name="connsiteY4362" fmla="*/ 2986981 h 6867747"/>
              <a:gd name="connsiteX4363" fmla="*/ 487954 w 10243893"/>
              <a:gd name="connsiteY4363" fmla="*/ 2939818 h 6867747"/>
              <a:gd name="connsiteX4364" fmla="*/ 9672497 w 10243893"/>
              <a:gd name="connsiteY4364" fmla="*/ 2939576 h 6867747"/>
              <a:gd name="connsiteX4365" fmla="*/ 9527259 w 10243893"/>
              <a:gd name="connsiteY4365" fmla="*/ 2986739 h 6867747"/>
              <a:gd name="connsiteX4366" fmla="*/ 9527259 w 10243893"/>
              <a:gd name="connsiteY4366" fmla="*/ 2986618 h 6867747"/>
              <a:gd name="connsiteX4367" fmla="*/ 9382022 w 10243893"/>
              <a:gd name="connsiteY4367" fmla="*/ 3186516 h 6867747"/>
              <a:gd name="connsiteX4368" fmla="*/ 9616989 w 10243893"/>
              <a:gd name="connsiteY4368" fmla="*/ 3262823 h 6867747"/>
              <a:gd name="connsiteX4369" fmla="*/ 9762227 w 10243893"/>
              <a:gd name="connsiteY4369" fmla="*/ 3215660 h 6867747"/>
              <a:gd name="connsiteX4370" fmla="*/ 9762227 w 10243893"/>
              <a:gd name="connsiteY4370" fmla="*/ 3063046 h 6867747"/>
              <a:gd name="connsiteX4371" fmla="*/ 8057592 w 10243893"/>
              <a:gd name="connsiteY4371" fmla="*/ 2939576 h 6867747"/>
              <a:gd name="connsiteX4372" fmla="*/ 7912354 w 10243893"/>
              <a:gd name="connsiteY4372" fmla="*/ 2986739 h 6867747"/>
              <a:gd name="connsiteX4373" fmla="*/ 7912354 w 10243893"/>
              <a:gd name="connsiteY4373" fmla="*/ 2986618 h 6867747"/>
              <a:gd name="connsiteX4374" fmla="*/ 7767118 w 10243893"/>
              <a:gd name="connsiteY4374" fmla="*/ 3186516 h 6867747"/>
              <a:gd name="connsiteX4375" fmla="*/ 8002085 w 10243893"/>
              <a:gd name="connsiteY4375" fmla="*/ 3262823 h 6867747"/>
              <a:gd name="connsiteX4376" fmla="*/ 8147322 w 10243893"/>
              <a:gd name="connsiteY4376" fmla="*/ 3215660 h 6867747"/>
              <a:gd name="connsiteX4377" fmla="*/ 8147322 w 10243893"/>
              <a:gd name="connsiteY4377" fmla="*/ 3063046 h 6867747"/>
              <a:gd name="connsiteX4378" fmla="*/ 6442930 w 10243893"/>
              <a:gd name="connsiteY4378" fmla="*/ 2939576 h 6867747"/>
              <a:gd name="connsiteX4379" fmla="*/ 6297692 w 10243893"/>
              <a:gd name="connsiteY4379" fmla="*/ 2986739 h 6867747"/>
              <a:gd name="connsiteX4380" fmla="*/ 6297692 w 10243893"/>
              <a:gd name="connsiteY4380" fmla="*/ 2986618 h 6867747"/>
              <a:gd name="connsiteX4381" fmla="*/ 6152455 w 10243893"/>
              <a:gd name="connsiteY4381" fmla="*/ 3186516 h 6867747"/>
              <a:gd name="connsiteX4382" fmla="*/ 6387423 w 10243893"/>
              <a:gd name="connsiteY4382" fmla="*/ 3262823 h 6867747"/>
              <a:gd name="connsiteX4383" fmla="*/ 6532660 w 10243893"/>
              <a:gd name="connsiteY4383" fmla="*/ 3215660 h 6867747"/>
              <a:gd name="connsiteX4384" fmla="*/ 6532660 w 10243893"/>
              <a:gd name="connsiteY4384" fmla="*/ 3063046 h 6867747"/>
              <a:gd name="connsiteX4385" fmla="*/ 4827783 w 10243893"/>
              <a:gd name="connsiteY4385" fmla="*/ 2939576 h 6867747"/>
              <a:gd name="connsiteX4386" fmla="*/ 4682546 w 10243893"/>
              <a:gd name="connsiteY4386" fmla="*/ 2986739 h 6867747"/>
              <a:gd name="connsiteX4387" fmla="*/ 4682546 w 10243893"/>
              <a:gd name="connsiteY4387" fmla="*/ 2986618 h 6867747"/>
              <a:gd name="connsiteX4388" fmla="*/ 4537309 w 10243893"/>
              <a:gd name="connsiteY4388" fmla="*/ 3186516 h 6867747"/>
              <a:gd name="connsiteX4389" fmla="*/ 4772276 w 10243893"/>
              <a:gd name="connsiteY4389" fmla="*/ 3262823 h 6867747"/>
              <a:gd name="connsiteX4390" fmla="*/ 4917514 w 10243893"/>
              <a:gd name="connsiteY4390" fmla="*/ 3215660 h 6867747"/>
              <a:gd name="connsiteX4391" fmla="*/ 4917514 w 10243893"/>
              <a:gd name="connsiteY4391" fmla="*/ 3063046 h 6867747"/>
              <a:gd name="connsiteX4392" fmla="*/ 9925966 w 10243893"/>
              <a:gd name="connsiteY4392" fmla="*/ 2858069 h 6867747"/>
              <a:gd name="connsiteX4393" fmla="*/ 9925966 w 10243893"/>
              <a:gd name="connsiteY4393" fmla="*/ 2858190 h 6867747"/>
              <a:gd name="connsiteX4394" fmla="*/ 9780729 w 10243893"/>
              <a:gd name="connsiteY4394" fmla="*/ 2905353 h 6867747"/>
              <a:gd name="connsiteX4395" fmla="*/ 9780729 w 10243893"/>
              <a:gd name="connsiteY4395" fmla="*/ 3057967 h 6867747"/>
              <a:gd name="connsiteX4396" fmla="*/ 9925966 w 10243893"/>
              <a:gd name="connsiteY4396" fmla="*/ 3257623 h 6867747"/>
              <a:gd name="connsiteX4397" fmla="*/ 10071204 w 10243893"/>
              <a:gd name="connsiteY4397" fmla="*/ 3057967 h 6867747"/>
              <a:gd name="connsiteX4398" fmla="*/ 10071204 w 10243893"/>
              <a:gd name="connsiteY4398" fmla="*/ 3057846 h 6867747"/>
              <a:gd name="connsiteX4399" fmla="*/ 10071204 w 10243893"/>
              <a:gd name="connsiteY4399" fmla="*/ 2905353 h 6867747"/>
              <a:gd name="connsiteX4400" fmla="*/ 8310578 w 10243893"/>
              <a:gd name="connsiteY4400" fmla="*/ 2858069 h 6867747"/>
              <a:gd name="connsiteX4401" fmla="*/ 8310578 w 10243893"/>
              <a:gd name="connsiteY4401" fmla="*/ 2858190 h 6867747"/>
              <a:gd name="connsiteX4402" fmla="*/ 8165341 w 10243893"/>
              <a:gd name="connsiteY4402" fmla="*/ 2905353 h 6867747"/>
              <a:gd name="connsiteX4403" fmla="*/ 8165341 w 10243893"/>
              <a:gd name="connsiteY4403" fmla="*/ 3057967 h 6867747"/>
              <a:gd name="connsiteX4404" fmla="*/ 8310578 w 10243893"/>
              <a:gd name="connsiteY4404" fmla="*/ 3257623 h 6867747"/>
              <a:gd name="connsiteX4405" fmla="*/ 8455815 w 10243893"/>
              <a:gd name="connsiteY4405" fmla="*/ 3057967 h 6867747"/>
              <a:gd name="connsiteX4406" fmla="*/ 8455815 w 10243893"/>
              <a:gd name="connsiteY4406" fmla="*/ 3057846 h 6867747"/>
              <a:gd name="connsiteX4407" fmla="*/ 8455815 w 10243893"/>
              <a:gd name="connsiteY4407" fmla="*/ 2905353 h 6867747"/>
              <a:gd name="connsiteX4408" fmla="*/ 6695916 w 10243893"/>
              <a:gd name="connsiteY4408" fmla="*/ 2858069 h 6867747"/>
              <a:gd name="connsiteX4409" fmla="*/ 6695916 w 10243893"/>
              <a:gd name="connsiteY4409" fmla="*/ 2858190 h 6867747"/>
              <a:gd name="connsiteX4410" fmla="*/ 6550679 w 10243893"/>
              <a:gd name="connsiteY4410" fmla="*/ 2905353 h 6867747"/>
              <a:gd name="connsiteX4411" fmla="*/ 6550679 w 10243893"/>
              <a:gd name="connsiteY4411" fmla="*/ 3057967 h 6867747"/>
              <a:gd name="connsiteX4412" fmla="*/ 6695916 w 10243893"/>
              <a:gd name="connsiteY4412" fmla="*/ 3257623 h 6867747"/>
              <a:gd name="connsiteX4413" fmla="*/ 6841154 w 10243893"/>
              <a:gd name="connsiteY4413" fmla="*/ 3057967 h 6867747"/>
              <a:gd name="connsiteX4414" fmla="*/ 6841154 w 10243893"/>
              <a:gd name="connsiteY4414" fmla="*/ 3057846 h 6867747"/>
              <a:gd name="connsiteX4415" fmla="*/ 6841154 w 10243893"/>
              <a:gd name="connsiteY4415" fmla="*/ 2905353 h 6867747"/>
              <a:gd name="connsiteX4416" fmla="*/ 5079560 w 10243893"/>
              <a:gd name="connsiteY4416" fmla="*/ 2857948 h 6867747"/>
              <a:gd name="connsiteX4417" fmla="*/ 5079560 w 10243893"/>
              <a:gd name="connsiteY4417" fmla="*/ 2858069 h 6867747"/>
              <a:gd name="connsiteX4418" fmla="*/ 4934323 w 10243893"/>
              <a:gd name="connsiteY4418" fmla="*/ 2905232 h 6867747"/>
              <a:gd name="connsiteX4419" fmla="*/ 4934323 w 10243893"/>
              <a:gd name="connsiteY4419" fmla="*/ 3057846 h 6867747"/>
              <a:gd name="connsiteX4420" fmla="*/ 5079560 w 10243893"/>
              <a:gd name="connsiteY4420" fmla="*/ 3257502 h 6867747"/>
              <a:gd name="connsiteX4421" fmla="*/ 5224798 w 10243893"/>
              <a:gd name="connsiteY4421" fmla="*/ 3057846 h 6867747"/>
              <a:gd name="connsiteX4422" fmla="*/ 5224798 w 10243893"/>
              <a:gd name="connsiteY4422" fmla="*/ 3057725 h 6867747"/>
              <a:gd name="connsiteX4423" fmla="*/ 5224798 w 10243893"/>
              <a:gd name="connsiteY4423" fmla="*/ 2905232 h 6867747"/>
              <a:gd name="connsiteX4424" fmla="*/ 3464656 w 10243893"/>
              <a:gd name="connsiteY4424" fmla="*/ 2857948 h 6867747"/>
              <a:gd name="connsiteX4425" fmla="*/ 3464656 w 10243893"/>
              <a:gd name="connsiteY4425" fmla="*/ 2858069 h 6867747"/>
              <a:gd name="connsiteX4426" fmla="*/ 3319418 w 10243893"/>
              <a:gd name="connsiteY4426" fmla="*/ 2905232 h 6867747"/>
              <a:gd name="connsiteX4427" fmla="*/ 3319418 w 10243893"/>
              <a:gd name="connsiteY4427" fmla="*/ 3057846 h 6867747"/>
              <a:gd name="connsiteX4428" fmla="*/ 3464656 w 10243893"/>
              <a:gd name="connsiteY4428" fmla="*/ 3257502 h 6867747"/>
              <a:gd name="connsiteX4429" fmla="*/ 3609893 w 10243893"/>
              <a:gd name="connsiteY4429" fmla="*/ 3057846 h 6867747"/>
              <a:gd name="connsiteX4430" fmla="*/ 3609893 w 10243893"/>
              <a:gd name="connsiteY4430" fmla="*/ 3057725 h 6867747"/>
              <a:gd name="connsiteX4431" fmla="*/ 3609893 w 10243893"/>
              <a:gd name="connsiteY4431" fmla="*/ 2905232 h 6867747"/>
              <a:gd name="connsiteX4432" fmla="*/ 1849751 w 10243893"/>
              <a:gd name="connsiteY4432" fmla="*/ 2857948 h 6867747"/>
              <a:gd name="connsiteX4433" fmla="*/ 1849751 w 10243893"/>
              <a:gd name="connsiteY4433" fmla="*/ 2858069 h 6867747"/>
              <a:gd name="connsiteX4434" fmla="*/ 1704514 w 10243893"/>
              <a:gd name="connsiteY4434" fmla="*/ 2905232 h 6867747"/>
              <a:gd name="connsiteX4435" fmla="*/ 1704514 w 10243893"/>
              <a:gd name="connsiteY4435" fmla="*/ 3057846 h 6867747"/>
              <a:gd name="connsiteX4436" fmla="*/ 1849751 w 10243893"/>
              <a:gd name="connsiteY4436" fmla="*/ 3257502 h 6867747"/>
              <a:gd name="connsiteX4437" fmla="*/ 1994989 w 10243893"/>
              <a:gd name="connsiteY4437" fmla="*/ 3057846 h 6867747"/>
              <a:gd name="connsiteX4438" fmla="*/ 1994989 w 10243893"/>
              <a:gd name="connsiteY4438" fmla="*/ 3057725 h 6867747"/>
              <a:gd name="connsiteX4439" fmla="*/ 1994989 w 10243893"/>
              <a:gd name="connsiteY4439" fmla="*/ 2905232 h 6867747"/>
              <a:gd name="connsiteX4440" fmla="*/ 234847 w 10243893"/>
              <a:gd name="connsiteY4440" fmla="*/ 2857948 h 6867747"/>
              <a:gd name="connsiteX4441" fmla="*/ 234847 w 10243893"/>
              <a:gd name="connsiteY4441" fmla="*/ 2858069 h 6867747"/>
              <a:gd name="connsiteX4442" fmla="*/ 89609 w 10243893"/>
              <a:gd name="connsiteY4442" fmla="*/ 2905232 h 6867747"/>
              <a:gd name="connsiteX4443" fmla="*/ 89609 w 10243893"/>
              <a:gd name="connsiteY4443" fmla="*/ 3057846 h 6867747"/>
              <a:gd name="connsiteX4444" fmla="*/ 234847 w 10243893"/>
              <a:gd name="connsiteY4444" fmla="*/ 3257502 h 6867747"/>
              <a:gd name="connsiteX4445" fmla="*/ 380084 w 10243893"/>
              <a:gd name="connsiteY4445" fmla="*/ 3057846 h 6867747"/>
              <a:gd name="connsiteX4446" fmla="*/ 380084 w 10243893"/>
              <a:gd name="connsiteY4446" fmla="*/ 3057725 h 6867747"/>
              <a:gd name="connsiteX4447" fmla="*/ 380084 w 10243893"/>
              <a:gd name="connsiteY4447" fmla="*/ 2905232 h 6867747"/>
              <a:gd name="connsiteX4448" fmla="*/ 9262905 w 10243893"/>
              <a:gd name="connsiteY4448" fmla="*/ 2825660 h 6867747"/>
              <a:gd name="connsiteX4449" fmla="*/ 9262905 w 10243893"/>
              <a:gd name="connsiteY4449" fmla="*/ 2825827 h 6867747"/>
              <a:gd name="connsiteX4450" fmla="*/ 9128914 w 10243893"/>
              <a:gd name="connsiteY4450" fmla="*/ 3010200 h 6867747"/>
              <a:gd name="connsiteX4451" fmla="*/ 9180068 w 10243893"/>
              <a:gd name="connsiteY4451" fmla="*/ 3080702 h 6867747"/>
              <a:gd name="connsiteX4452" fmla="*/ 9262905 w 10243893"/>
              <a:gd name="connsiteY4452" fmla="*/ 3053734 h 6867747"/>
              <a:gd name="connsiteX4453" fmla="*/ 9262905 w 10243893"/>
              <a:gd name="connsiteY4453" fmla="*/ 2825827 h 6867747"/>
              <a:gd name="connsiteX4454" fmla="*/ 9263026 w 10243893"/>
              <a:gd name="connsiteY4454" fmla="*/ 2825660 h 6867747"/>
              <a:gd name="connsiteX4455" fmla="*/ 7647880 w 10243893"/>
              <a:gd name="connsiteY4455" fmla="*/ 2825660 h 6867747"/>
              <a:gd name="connsiteX4456" fmla="*/ 7647880 w 10243893"/>
              <a:gd name="connsiteY4456" fmla="*/ 2825827 h 6867747"/>
              <a:gd name="connsiteX4457" fmla="*/ 7513889 w 10243893"/>
              <a:gd name="connsiteY4457" fmla="*/ 3010200 h 6867747"/>
              <a:gd name="connsiteX4458" fmla="*/ 7565043 w 10243893"/>
              <a:gd name="connsiteY4458" fmla="*/ 3080702 h 6867747"/>
              <a:gd name="connsiteX4459" fmla="*/ 7647880 w 10243893"/>
              <a:gd name="connsiteY4459" fmla="*/ 3053734 h 6867747"/>
              <a:gd name="connsiteX4460" fmla="*/ 7647880 w 10243893"/>
              <a:gd name="connsiteY4460" fmla="*/ 2825827 h 6867747"/>
              <a:gd name="connsiteX4461" fmla="*/ 7648001 w 10243893"/>
              <a:gd name="connsiteY4461" fmla="*/ 2825660 h 6867747"/>
              <a:gd name="connsiteX4462" fmla="*/ 6033097 w 10243893"/>
              <a:gd name="connsiteY4462" fmla="*/ 2825660 h 6867747"/>
              <a:gd name="connsiteX4463" fmla="*/ 6033097 w 10243893"/>
              <a:gd name="connsiteY4463" fmla="*/ 2825826 h 6867747"/>
              <a:gd name="connsiteX4464" fmla="*/ 5899106 w 10243893"/>
              <a:gd name="connsiteY4464" fmla="*/ 3010200 h 6867747"/>
              <a:gd name="connsiteX4465" fmla="*/ 5950259 w 10243893"/>
              <a:gd name="connsiteY4465" fmla="*/ 3080702 h 6867747"/>
              <a:gd name="connsiteX4466" fmla="*/ 6033097 w 10243893"/>
              <a:gd name="connsiteY4466" fmla="*/ 3053734 h 6867747"/>
              <a:gd name="connsiteX4467" fmla="*/ 6033097 w 10243893"/>
              <a:gd name="connsiteY4467" fmla="*/ 2825826 h 6867747"/>
              <a:gd name="connsiteX4468" fmla="*/ 6033217 w 10243893"/>
              <a:gd name="connsiteY4468" fmla="*/ 2825660 h 6867747"/>
              <a:gd name="connsiteX4469" fmla="*/ 4418192 w 10243893"/>
              <a:gd name="connsiteY4469" fmla="*/ 2825660 h 6867747"/>
              <a:gd name="connsiteX4470" fmla="*/ 4418192 w 10243893"/>
              <a:gd name="connsiteY4470" fmla="*/ 2825827 h 6867747"/>
              <a:gd name="connsiteX4471" fmla="*/ 4284201 w 10243893"/>
              <a:gd name="connsiteY4471" fmla="*/ 3010200 h 6867747"/>
              <a:gd name="connsiteX4472" fmla="*/ 4335355 w 10243893"/>
              <a:gd name="connsiteY4472" fmla="*/ 3080702 h 6867747"/>
              <a:gd name="connsiteX4473" fmla="*/ 4418192 w 10243893"/>
              <a:gd name="connsiteY4473" fmla="*/ 3053734 h 6867747"/>
              <a:gd name="connsiteX4474" fmla="*/ 4418192 w 10243893"/>
              <a:gd name="connsiteY4474" fmla="*/ 2825827 h 6867747"/>
              <a:gd name="connsiteX4475" fmla="*/ 4418313 w 10243893"/>
              <a:gd name="connsiteY4475" fmla="*/ 2825660 h 6867747"/>
              <a:gd name="connsiteX4476" fmla="*/ 1187657 w 10243893"/>
              <a:gd name="connsiteY4476" fmla="*/ 2825660 h 6867747"/>
              <a:gd name="connsiteX4477" fmla="*/ 1187657 w 10243893"/>
              <a:gd name="connsiteY4477" fmla="*/ 2825827 h 6867747"/>
              <a:gd name="connsiteX4478" fmla="*/ 1053667 w 10243893"/>
              <a:gd name="connsiteY4478" fmla="*/ 3010200 h 6867747"/>
              <a:gd name="connsiteX4479" fmla="*/ 1104820 w 10243893"/>
              <a:gd name="connsiteY4479" fmla="*/ 3080702 h 6867747"/>
              <a:gd name="connsiteX4480" fmla="*/ 1187657 w 10243893"/>
              <a:gd name="connsiteY4480" fmla="*/ 3053734 h 6867747"/>
              <a:gd name="connsiteX4481" fmla="*/ 1187657 w 10243893"/>
              <a:gd name="connsiteY4481" fmla="*/ 2825827 h 6867747"/>
              <a:gd name="connsiteX4482" fmla="*/ 1187778 w 10243893"/>
              <a:gd name="connsiteY4482" fmla="*/ 2825660 h 6867747"/>
              <a:gd name="connsiteX4483" fmla="*/ 8972430 w 10243893"/>
              <a:gd name="connsiteY4483" fmla="*/ 2825539 h 6867747"/>
              <a:gd name="connsiteX4484" fmla="*/ 8972430 w 10243893"/>
              <a:gd name="connsiteY4484" fmla="*/ 3053613 h 6867747"/>
              <a:gd name="connsiteX4485" fmla="*/ 9055267 w 10243893"/>
              <a:gd name="connsiteY4485" fmla="*/ 3080581 h 6867747"/>
              <a:gd name="connsiteX4486" fmla="*/ 9106421 w 10243893"/>
              <a:gd name="connsiteY4486" fmla="*/ 3010078 h 6867747"/>
              <a:gd name="connsiteX4487" fmla="*/ 9106542 w 10243893"/>
              <a:gd name="connsiteY4487" fmla="*/ 3010078 h 6867747"/>
              <a:gd name="connsiteX4488" fmla="*/ 7357526 w 10243893"/>
              <a:gd name="connsiteY4488" fmla="*/ 2825539 h 6867747"/>
              <a:gd name="connsiteX4489" fmla="*/ 7357526 w 10243893"/>
              <a:gd name="connsiteY4489" fmla="*/ 3053613 h 6867747"/>
              <a:gd name="connsiteX4490" fmla="*/ 7440364 w 10243893"/>
              <a:gd name="connsiteY4490" fmla="*/ 3080581 h 6867747"/>
              <a:gd name="connsiteX4491" fmla="*/ 7491517 w 10243893"/>
              <a:gd name="connsiteY4491" fmla="*/ 3010078 h 6867747"/>
              <a:gd name="connsiteX4492" fmla="*/ 7491638 w 10243893"/>
              <a:gd name="connsiteY4492" fmla="*/ 3010078 h 6867747"/>
              <a:gd name="connsiteX4493" fmla="*/ 5742622 w 10243893"/>
              <a:gd name="connsiteY4493" fmla="*/ 2825539 h 6867747"/>
              <a:gd name="connsiteX4494" fmla="*/ 5742622 w 10243893"/>
              <a:gd name="connsiteY4494" fmla="*/ 3053613 h 6867747"/>
              <a:gd name="connsiteX4495" fmla="*/ 5825459 w 10243893"/>
              <a:gd name="connsiteY4495" fmla="*/ 3080581 h 6867747"/>
              <a:gd name="connsiteX4496" fmla="*/ 5876613 w 10243893"/>
              <a:gd name="connsiteY4496" fmla="*/ 3010078 h 6867747"/>
              <a:gd name="connsiteX4497" fmla="*/ 5876733 w 10243893"/>
              <a:gd name="connsiteY4497" fmla="*/ 3010078 h 6867747"/>
              <a:gd name="connsiteX4498" fmla="*/ 4127717 w 10243893"/>
              <a:gd name="connsiteY4498" fmla="*/ 2825539 h 6867747"/>
              <a:gd name="connsiteX4499" fmla="*/ 4127717 w 10243893"/>
              <a:gd name="connsiteY4499" fmla="*/ 3053613 h 6867747"/>
              <a:gd name="connsiteX4500" fmla="*/ 4210554 w 10243893"/>
              <a:gd name="connsiteY4500" fmla="*/ 3080581 h 6867747"/>
              <a:gd name="connsiteX4501" fmla="*/ 4261708 w 10243893"/>
              <a:gd name="connsiteY4501" fmla="*/ 3010078 h 6867747"/>
              <a:gd name="connsiteX4502" fmla="*/ 4261829 w 10243893"/>
              <a:gd name="connsiteY4502" fmla="*/ 3010078 h 6867747"/>
              <a:gd name="connsiteX4503" fmla="*/ 897303 w 10243893"/>
              <a:gd name="connsiteY4503" fmla="*/ 2825539 h 6867747"/>
              <a:gd name="connsiteX4504" fmla="*/ 897303 w 10243893"/>
              <a:gd name="connsiteY4504" fmla="*/ 3053613 h 6867747"/>
              <a:gd name="connsiteX4505" fmla="*/ 980141 w 10243893"/>
              <a:gd name="connsiteY4505" fmla="*/ 3080581 h 6867747"/>
              <a:gd name="connsiteX4506" fmla="*/ 1031294 w 10243893"/>
              <a:gd name="connsiteY4506" fmla="*/ 3010078 h 6867747"/>
              <a:gd name="connsiteX4507" fmla="*/ 1031415 w 10243893"/>
              <a:gd name="connsiteY4507" fmla="*/ 3010078 h 6867747"/>
              <a:gd name="connsiteX4508" fmla="*/ 2803046 w 10243893"/>
              <a:gd name="connsiteY4508" fmla="*/ 2825418 h 6867747"/>
              <a:gd name="connsiteX4509" fmla="*/ 2803046 w 10243893"/>
              <a:gd name="connsiteY4509" fmla="*/ 2825585 h 6867747"/>
              <a:gd name="connsiteX4510" fmla="*/ 2669055 w 10243893"/>
              <a:gd name="connsiteY4510" fmla="*/ 3009958 h 6867747"/>
              <a:gd name="connsiteX4511" fmla="*/ 2720208 w 10243893"/>
              <a:gd name="connsiteY4511" fmla="*/ 3080460 h 6867747"/>
              <a:gd name="connsiteX4512" fmla="*/ 2803046 w 10243893"/>
              <a:gd name="connsiteY4512" fmla="*/ 3053493 h 6867747"/>
              <a:gd name="connsiteX4513" fmla="*/ 2803046 w 10243893"/>
              <a:gd name="connsiteY4513" fmla="*/ 2825585 h 6867747"/>
              <a:gd name="connsiteX4514" fmla="*/ 2803167 w 10243893"/>
              <a:gd name="connsiteY4514" fmla="*/ 2825418 h 6867747"/>
              <a:gd name="connsiteX4515" fmla="*/ 2512692 w 10243893"/>
              <a:gd name="connsiteY4515" fmla="*/ 2825297 h 6867747"/>
              <a:gd name="connsiteX4516" fmla="*/ 2512692 w 10243893"/>
              <a:gd name="connsiteY4516" fmla="*/ 3053372 h 6867747"/>
              <a:gd name="connsiteX4517" fmla="*/ 2595529 w 10243893"/>
              <a:gd name="connsiteY4517" fmla="*/ 3080339 h 6867747"/>
              <a:gd name="connsiteX4518" fmla="*/ 2646683 w 10243893"/>
              <a:gd name="connsiteY4518" fmla="*/ 3009837 h 6867747"/>
              <a:gd name="connsiteX4519" fmla="*/ 2646804 w 10243893"/>
              <a:gd name="connsiteY4519" fmla="*/ 3009837 h 6867747"/>
              <a:gd name="connsiteX4520" fmla="*/ 10242441 w 10243893"/>
              <a:gd name="connsiteY4520" fmla="*/ 2819492 h 6867747"/>
              <a:gd name="connsiteX4521" fmla="*/ 10242441 w 10243893"/>
              <a:gd name="connsiteY4521" fmla="*/ 2876571 h 6867747"/>
              <a:gd name="connsiteX4522" fmla="*/ 10221641 w 10243893"/>
              <a:gd name="connsiteY4522" fmla="*/ 2848032 h 6867747"/>
              <a:gd name="connsiteX4523" fmla="*/ 8864198 w 10243893"/>
              <a:gd name="connsiteY4523" fmla="*/ 2677399 h 6867747"/>
              <a:gd name="connsiteX4524" fmla="*/ 8719081 w 10243893"/>
              <a:gd name="connsiteY4524" fmla="*/ 2724683 h 6867747"/>
              <a:gd name="connsiteX4525" fmla="*/ 8719081 w 10243893"/>
              <a:gd name="connsiteY4525" fmla="*/ 2724804 h 6867747"/>
              <a:gd name="connsiteX4526" fmla="*/ 8629351 w 10243893"/>
              <a:gd name="connsiteY4526" fmla="*/ 2848153 h 6867747"/>
              <a:gd name="connsiteX4527" fmla="*/ 8719081 w 10243893"/>
              <a:gd name="connsiteY4527" fmla="*/ 2971623 h 6867747"/>
              <a:gd name="connsiteX4528" fmla="*/ 8953928 w 10243893"/>
              <a:gd name="connsiteY4528" fmla="*/ 3047930 h 6867747"/>
              <a:gd name="connsiteX4529" fmla="*/ 8953928 w 10243893"/>
              <a:gd name="connsiteY4529" fmla="*/ 2800869 h 6867747"/>
              <a:gd name="connsiteX4530" fmla="*/ 7249294 w 10243893"/>
              <a:gd name="connsiteY4530" fmla="*/ 2677399 h 6867747"/>
              <a:gd name="connsiteX4531" fmla="*/ 7104177 w 10243893"/>
              <a:gd name="connsiteY4531" fmla="*/ 2724683 h 6867747"/>
              <a:gd name="connsiteX4532" fmla="*/ 7104056 w 10243893"/>
              <a:gd name="connsiteY4532" fmla="*/ 2724804 h 6867747"/>
              <a:gd name="connsiteX4533" fmla="*/ 7014446 w 10243893"/>
              <a:gd name="connsiteY4533" fmla="*/ 2848153 h 6867747"/>
              <a:gd name="connsiteX4534" fmla="*/ 7104177 w 10243893"/>
              <a:gd name="connsiteY4534" fmla="*/ 2971623 h 6867747"/>
              <a:gd name="connsiteX4535" fmla="*/ 7339024 w 10243893"/>
              <a:gd name="connsiteY4535" fmla="*/ 3047930 h 6867747"/>
              <a:gd name="connsiteX4536" fmla="*/ 7339024 w 10243893"/>
              <a:gd name="connsiteY4536" fmla="*/ 2800869 h 6867747"/>
              <a:gd name="connsiteX4537" fmla="*/ 5634389 w 10243893"/>
              <a:gd name="connsiteY4537" fmla="*/ 2677399 h 6867747"/>
              <a:gd name="connsiteX4538" fmla="*/ 5489273 w 10243893"/>
              <a:gd name="connsiteY4538" fmla="*/ 2724683 h 6867747"/>
              <a:gd name="connsiteX4539" fmla="*/ 5489273 w 10243893"/>
              <a:gd name="connsiteY4539" fmla="*/ 2724804 h 6867747"/>
              <a:gd name="connsiteX4540" fmla="*/ 5399542 w 10243893"/>
              <a:gd name="connsiteY4540" fmla="*/ 2848153 h 6867747"/>
              <a:gd name="connsiteX4541" fmla="*/ 5489273 w 10243893"/>
              <a:gd name="connsiteY4541" fmla="*/ 2971623 h 6867747"/>
              <a:gd name="connsiteX4542" fmla="*/ 5724119 w 10243893"/>
              <a:gd name="connsiteY4542" fmla="*/ 3047930 h 6867747"/>
              <a:gd name="connsiteX4543" fmla="*/ 5724119 w 10243893"/>
              <a:gd name="connsiteY4543" fmla="*/ 2800869 h 6867747"/>
              <a:gd name="connsiteX4544" fmla="*/ 4019484 w 10243893"/>
              <a:gd name="connsiteY4544" fmla="*/ 2677399 h 6867747"/>
              <a:gd name="connsiteX4545" fmla="*/ 3874368 w 10243893"/>
              <a:gd name="connsiteY4545" fmla="*/ 2724683 h 6867747"/>
              <a:gd name="connsiteX4546" fmla="*/ 3874368 w 10243893"/>
              <a:gd name="connsiteY4546" fmla="*/ 2724804 h 6867747"/>
              <a:gd name="connsiteX4547" fmla="*/ 3784637 w 10243893"/>
              <a:gd name="connsiteY4547" fmla="*/ 2848153 h 6867747"/>
              <a:gd name="connsiteX4548" fmla="*/ 3874368 w 10243893"/>
              <a:gd name="connsiteY4548" fmla="*/ 2971623 h 6867747"/>
              <a:gd name="connsiteX4549" fmla="*/ 4109215 w 10243893"/>
              <a:gd name="connsiteY4549" fmla="*/ 3047930 h 6867747"/>
              <a:gd name="connsiteX4550" fmla="*/ 4109215 w 10243893"/>
              <a:gd name="connsiteY4550" fmla="*/ 2800869 h 6867747"/>
              <a:gd name="connsiteX4551" fmla="*/ 2910311 w 10243893"/>
              <a:gd name="connsiteY4551" fmla="*/ 2677278 h 6867747"/>
              <a:gd name="connsiteX4552" fmla="*/ 2820581 w 10243893"/>
              <a:gd name="connsiteY4552" fmla="*/ 2800748 h 6867747"/>
              <a:gd name="connsiteX4553" fmla="*/ 2820581 w 10243893"/>
              <a:gd name="connsiteY4553" fmla="*/ 3047809 h 6867747"/>
              <a:gd name="connsiteX4554" fmla="*/ 3055427 w 10243893"/>
              <a:gd name="connsiteY4554" fmla="*/ 2971502 h 6867747"/>
              <a:gd name="connsiteX4555" fmla="*/ 3145158 w 10243893"/>
              <a:gd name="connsiteY4555" fmla="*/ 2848032 h 6867747"/>
              <a:gd name="connsiteX4556" fmla="*/ 3055427 w 10243893"/>
              <a:gd name="connsiteY4556" fmla="*/ 2724683 h 6867747"/>
              <a:gd name="connsiteX4557" fmla="*/ 2910311 w 10243893"/>
              <a:gd name="connsiteY4557" fmla="*/ 2677520 h 6867747"/>
              <a:gd name="connsiteX4558" fmla="*/ 1295285 w 10243893"/>
              <a:gd name="connsiteY4558" fmla="*/ 2677278 h 6867747"/>
              <a:gd name="connsiteX4559" fmla="*/ 1205555 w 10243893"/>
              <a:gd name="connsiteY4559" fmla="*/ 2800748 h 6867747"/>
              <a:gd name="connsiteX4560" fmla="*/ 1205555 w 10243893"/>
              <a:gd name="connsiteY4560" fmla="*/ 3047809 h 6867747"/>
              <a:gd name="connsiteX4561" fmla="*/ 1440523 w 10243893"/>
              <a:gd name="connsiteY4561" fmla="*/ 2971502 h 6867747"/>
              <a:gd name="connsiteX4562" fmla="*/ 1530253 w 10243893"/>
              <a:gd name="connsiteY4562" fmla="*/ 2848032 h 6867747"/>
              <a:gd name="connsiteX4563" fmla="*/ 1440523 w 10243893"/>
              <a:gd name="connsiteY4563" fmla="*/ 2724683 h 6867747"/>
              <a:gd name="connsiteX4564" fmla="*/ 1295406 w 10243893"/>
              <a:gd name="connsiteY4564" fmla="*/ 2677520 h 6867747"/>
              <a:gd name="connsiteX4565" fmla="*/ 9370654 w 10243893"/>
              <a:gd name="connsiteY4565" fmla="*/ 2677157 h 6867747"/>
              <a:gd name="connsiteX4566" fmla="*/ 9280924 w 10243893"/>
              <a:gd name="connsiteY4566" fmla="*/ 2800627 h 6867747"/>
              <a:gd name="connsiteX4567" fmla="*/ 9280924 w 10243893"/>
              <a:gd name="connsiteY4567" fmla="*/ 3047688 h 6867747"/>
              <a:gd name="connsiteX4568" fmla="*/ 9515771 w 10243893"/>
              <a:gd name="connsiteY4568" fmla="*/ 2971381 h 6867747"/>
              <a:gd name="connsiteX4569" fmla="*/ 9605501 w 10243893"/>
              <a:gd name="connsiteY4569" fmla="*/ 2847911 h 6867747"/>
              <a:gd name="connsiteX4570" fmla="*/ 9515771 w 10243893"/>
              <a:gd name="connsiteY4570" fmla="*/ 2724562 h 6867747"/>
              <a:gd name="connsiteX4571" fmla="*/ 9370654 w 10243893"/>
              <a:gd name="connsiteY4571" fmla="*/ 2677399 h 6867747"/>
              <a:gd name="connsiteX4572" fmla="*/ 7755750 w 10243893"/>
              <a:gd name="connsiteY4572" fmla="*/ 2677157 h 6867747"/>
              <a:gd name="connsiteX4573" fmla="*/ 7666019 w 10243893"/>
              <a:gd name="connsiteY4573" fmla="*/ 2800627 h 6867747"/>
              <a:gd name="connsiteX4574" fmla="*/ 7666019 w 10243893"/>
              <a:gd name="connsiteY4574" fmla="*/ 3047688 h 6867747"/>
              <a:gd name="connsiteX4575" fmla="*/ 7900867 w 10243893"/>
              <a:gd name="connsiteY4575" fmla="*/ 2971381 h 6867747"/>
              <a:gd name="connsiteX4576" fmla="*/ 7990597 w 10243893"/>
              <a:gd name="connsiteY4576" fmla="*/ 2847911 h 6867747"/>
              <a:gd name="connsiteX4577" fmla="*/ 7900867 w 10243893"/>
              <a:gd name="connsiteY4577" fmla="*/ 2724562 h 6867747"/>
              <a:gd name="connsiteX4578" fmla="*/ 7755750 w 10243893"/>
              <a:gd name="connsiteY4578" fmla="*/ 2677399 h 6867747"/>
              <a:gd name="connsiteX4579" fmla="*/ 6140966 w 10243893"/>
              <a:gd name="connsiteY4579" fmla="*/ 2677157 h 6867747"/>
              <a:gd name="connsiteX4580" fmla="*/ 6051236 w 10243893"/>
              <a:gd name="connsiteY4580" fmla="*/ 2800627 h 6867747"/>
              <a:gd name="connsiteX4581" fmla="*/ 6051236 w 10243893"/>
              <a:gd name="connsiteY4581" fmla="*/ 3047688 h 6867747"/>
              <a:gd name="connsiteX4582" fmla="*/ 6286204 w 10243893"/>
              <a:gd name="connsiteY4582" fmla="*/ 2971381 h 6867747"/>
              <a:gd name="connsiteX4583" fmla="*/ 6375934 w 10243893"/>
              <a:gd name="connsiteY4583" fmla="*/ 2847911 h 6867747"/>
              <a:gd name="connsiteX4584" fmla="*/ 6286204 w 10243893"/>
              <a:gd name="connsiteY4584" fmla="*/ 2724562 h 6867747"/>
              <a:gd name="connsiteX4585" fmla="*/ 6141087 w 10243893"/>
              <a:gd name="connsiteY4585" fmla="*/ 2677399 h 6867747"/>
              <a:gd name="connsiteX4586" fmla="*/ 4525820 w 10243893"/>
              <a:gd name="connsiteY4586" fmla="*/ 2677157 h 6867747"/>
              <a:gd name="connsiteX4587" fmla="*/ 4436090 w 10243893"/>
              <a:gd name="connsiteY4587" fmla="*/ 2800627 h 6867747"/>
              <a:gd name="connsiteX4588" fmla="*/ 4436090 w 10243893"/>
              <a:gd name="connsiteY4588" fmla="*/ 3047688 h 6867747"/>
              <a:gd name="connsiteX4589" fmla="*/ 4671058 w 10243893"/>
              <a:gd name="connsiteY4589" fmla="*/ 2971381 h 6867747"/>
              <a:gd name="connsiteX4590" fmla="*/ 4760788 w 10243893"/>
              <a:gd name="connsiteY4590" fmla="*/ 2847911 h 6867747"/>
              <a:gd name="connsiteX4591" fmla="*/ 4671058 w 10243893"/>
              <a:gd name="connsiteY4591" fmla="*/ 2724562 h 6867747"/>
              <a:gd name="connsiteX4592" fmla="*/ 4525941 w 10243893"/>
              <a:gd name="connsiteY4592" fmla="*/ 2677399 h 6867747"/>
              <a:gd name="connsiteX4593" fmla="*/ 2404459 w 10243893"/>
              <a:gd name="connsiteY4593" fmla="*/ 2677157 h 6867747"/>
              <a:gd name="connsiteX4594" fmla="*/ 2259343 w 10243893"/>
              <a:gd name="connsiteY4594" fmla="*/ 2724441 h 6867747"/>
              <a:gd name="connsiteX4595" fmla="*/ 2259222 w 10243893"/>
              <a:gd name="connsiteY4595" fmla="*/ 2724562 h 6867747"/>
              <a:gd name="connsiteX4596" fmla="*/ 2169491 w 10243893"/>
              <a:gd name="connsiteY4596" fmla="*/ 2847911 h 6867747"/>
              <a:gd name="connsiteX4597" fmla="*/ 2259222 w 10243893"/>
              <a:gd name="connsiteY4597" fmla="*/ 2971381 h 6867747"/>
              <a:gd name="connsiteX4598" fmla="*/ 2494189 w 10243893"/>
              <a:gd name="connsiteY4598" fmla="*/ 3047688 h 6867747"/>
              <a:gd name="connsiteX4599" fmla="*/ 2494189 w 10243893"/>
              <a:gd name="connsiteY4599" fmla="*/ 2800627 h 6867747"/>
              <a:gd name="connsiteX4600" fmla="*/ 789555 w 10243893"/>
              <a:gd name="connsiteY4600" fmla="*/ 2677157 h 6867747"/>
              <a:gd name="connsiteX4601" fmla="*/ 644438 w 10243893"/>
              <a:gd name="connsiteY4601" fmla="*/ 2724441 h 6867747"/>
              <a:gd name="connsiteX4602" fmla="*/ 644317 w 10243893"/>
              <a:gd name="connsiteY4602" fmla="*/ 2724562 h 6867747"/>
              <a:gd name="connsiteX4603" fmla="*/ 554587 w 10243893"/>
              <a:gd name="connsiteY4603" fmla="*/ 2847911 h 6867747"/>
              <a:gd name="connsiteX4604" fmla="*/ 644317 w 10243893"/>
              <a:gd name="connsiteY4604" fmla="*/ 2971381 h 6867747"/>
              <a:gd name="connsiteX4605" fmla="*/ 879285 w 10243893"/>
              <a:gd name="connsiteY4605" fmla="*/ 3047688 h 6867747"/>
              <a:gd name="connsiteX4606" fmla="*/ 879285 w 10243893"/>
              <a:gd name="connsiteY4606" fmla="*/ 2800627 h 6867747"/>
              <a:gd name="connsiteX4607" fmla="*/ 8472746 w 10243893"/>
              <a:gd name="connsiteY4607" fmla="*/ 2663855 h 6867747"/>
              <a:gd name="connsiteX4608" fmla="*/ 8472746 w 10243893"/>
              <a:gd name="connsiteY4608" fmla="*/ 2804860 h 6867747"/>
              <a:gd name="connsiteX4609" fmla="*/ 8338634 w 10243893"/>
              <a:gd name="connsiteY4609" fmla="*/ 2848395 h 6867747"/>
              <a:gd name="connsiteX4610" fmla="*/ 8472746 w 10243893"/>
              <a:gd name="connsiteY4610" fmla="*/ 2891930 h 6867747"/>
              <a:gd name="connsiteX4611" fmla="*/ 8472746 w 10243893"/>
              <a:gd name="connsiteY4611" fmla="*/ 3032693 h 6867747"/>
              <a:gd name="connsiteX4612" fmla="*/ 8555583 w 10243893"/>
              <a:gd name="connsiteY4612" fmla="*/ 2918776 h 6867747"/>
              <a:gd name="connsiteX4613" fmla="*/ 8689537 w 10243893"/>
              <a:gd name="connsiteY4613" fmla="*/ 2962260 h 6867747"/>
              <a:gd name="connsiteX4614" fmla="*/ 8689574 w 10243893"/>
              <a:gd name="connsiteY4614" fmla="*/ 2962311 h 6867747"/>
              <a:gd name="connsiteX4615" fmla="*/ 8689695 w 10243893"/>
              <a:gd name="connsiteY4615" fmla="*/ 2962311 h 6867747"/>
              <a:gd name="connsiteX4616" fmla="*/ 8689537 w 10243893"/>
              <a:gd name="connsiteY4616" fmla="*/ 2962260 h 6867747"/>
              <a:gd name="connsiteX4617" fmla="*/ 8606737 w 10243893"/>
              <a:gd name="connsiteY4617" fmla="*/ 2848274 h 6867747"/>
              <a:gd name="connsiteX4618" fmla="*/ 8689574 w 10243893"/>
              <a:gd name="connsiteY4618" fmla="*/ 2734357 h 6867747"/>
              <a:gd name="connsiteX4619" fmla="*/ 8555583 w 10243893"/>
              <a:gd name="connsiteY4619" fmla="*/ 2777892 h 6867747"/>
              <a:gd name="connsiteX4620" fmla="*/ 6857842 w 10243893"/>
              <a:gd name="connsiteY4620" fmla="*/ 2663855 h 6867747"/>
              <a:gd name="connsiteX4621" fmla="*/ 6857842 w 10243893"/>
              <a:gd name="connsiteY4621" fmla="*/ 2804860 h 6867747"/>
              <a:gd name="connsiteX4622" fmla="*/ 6723730 w 10243893"/>
              <a:gd name="connsiteY4622" fmla="*/ 2848395 h 6867747"/>
              <a:gd name="connsiteX4623" fmla="*/ 6857842 w 10243893"/>
              <a:gd name="connsiteY4623" fmla="*/ 2891930 h 6867747"/>
              <a:gd name="connsiteX4624" fmla="*/ 6857842 w 10243893"/>
              <a:gd name="connsiteY4624" fmla="*/ 3032693 h 6867747"/>
              <a:gd name="connsiteX4625" fmla="*/ 6940679 w 10243893"/>
              <a:gd name="connsiteY4625" fmla="*/ 2918776 h 6867747"/>
              <a:gd name="connsiteX4626" fmla="*/ 7074633 w 10243893"/>
              <a:gd name="connsiteY4626" fmla="*/ 2962260 h 6867747"/>
              <a:gd name="connsiteX4627" fmla="*/ 7074670 w 10243893"/>
              <a:gd name="connsiteY4627" fmla="*/ 2962311 h 6867747"/>
              <a:gd name="connsiteX4628" fmla="*/ 7074791 w 10243893"/>
              <a:gd name="connsiteY4628" fmla="*/ 2962311 h 6867747"/>
              <a:gd name="connsiteX4629" fmla="*/ 7074633 w 10243893"/>
              <a:gd name="connsiteY4629" fmla="*/ 2962260 h 6867747"/>
              <a:gd name="connsiteX4630" fmla="*/ 6991832 w 10243893"/>
              <a:gd name="connsiteY4630" fmla="*/ 2848274 h 6867747"/>
              <a:gd name="connsiteX4631" fmla="*/ 7074670 w 10243893"/>
              <a:gd name="connsiteY4631" fmla="*/ 2734357 h 6867747"/>
              <a:gd name="connsiteX4632" fmla="*/ 6940679 w 10243893"/>
              <a:gd name="connsiteY4632" fmla="*/ 2777892 h 6867747"/>
              <a:gd name="connsiteX4633" fmla="*/ 5242937 w 10243893"/>
              <a:gd name="connsiteY4633" fmla="*/ 2663855 h 6867747"/>
              <a:gd name="connsiteX4634" fmla="*/ 5242937 w 10243893"/>
              <a:gd name="connsiteY4634" fmla="*/ 2804860 h 6867747"/>
              <a:gd name="connsiteX4635" fmla="*/ 5108825 w 10243893"/>
              <a:gd name="connsiteY4635" fmla="*/ 2848395 h 6867747"/>
              <a:gd name="connsiteX4636" fmla="*/ 5242937 w 10243893"/>
              <a:gd name="connsiteY4636" fmla="*/ 2891930 h 6867747"/>
              <a:gd name="connsiteX4637" fmla="*/ 5242937 w 10243893"/>
              <a:gd name="connsiteY4637" fmla="*/ 3032693 h 6867747"/>
              <a:gd name="connsiteX4638" fmla="*/ 5325775 w 10243893"/>
              <a:gd name="connsiteY4638" fmla="*/ 2918776 h 6867747"/>
              <a:gd name="connsiteX4639" fmla="*/ 5459729 w 10243893"/>
              <a:gd name="connsiteY4639" fmla="*/ 2962260 h 6867747"/>
              <a:gd name="connsiteX4640" fmla="*/ 5459766 w 10243893"/>
              <a:gd name="connsiteY4640" fmla="*/ 2962311 h 6867747"/>
              <a:gd name="connsiteX4641" fmla="*/ 5459886 w 10243893"/>
              <a:gd name="connsiteY4641" fmla="*/ 2962311 h 6867747"/>
              <a:gd name="connsiteX4642" fmla="*/ 5459729 w 10243893"/>
              <a:gd name="connsiteY4642" fmla="*/ 2962260 h 6867747"/>
              <a:gd name="connsiteX4643" fmla="*/ 5376928 w 10243893"/>
              <a:gd name="connsiteY4643" fmla="*/ 2848274 h 6867747"/>
              <a:gd name="connsiteX4644" fmla="*/ 5459766 w 10243893"/>
              <a:gd name="connsiteY4644" fmla="*/ 2734357 h 6867747"/>
              <a:gd name="connsiteX4645" fmla="*/ 5325775 w 10243893"/>
              <a:gd name="connsiteY4645" fmla="*/ 2777892 h 6867747"/>
              <a:gd name="connsiteX4646" fmla="*/ 3628033 w 10243893"/>
              <a:gd name="connsiteY4646" fmla="*/ 2663855 h 6867747"/>
              <a:gd name="connsiteX4647" fmla="*/ 3628033 w 10243893"/>
              <a:gd name="connsiteY4647" fmla="*/ 2804860 h 6867747"/>
              <a:gd name="connsiteX4648" fmla="*/ 3493921 w 10243893"/>
              <a:gd name="connsiteY4648" fmla="*/ 2848395 h 6867747"/>
              <a:gd name="connsiteX4649" fmla="*/ 3628033 w 10243893"/>
              <a:gd name="connsiteY4649" fmla="*/ 2891930 h 6867747"/>
              <a:gd name="connsiteX4650" fmla="*/ 3628033 w 10243893"/>
              <a:gd name="connsiteY4650" fmla="*/ 3032693 h 6867747"/>
              <a:gd name="connsiteX4651" fmla="*/ 3710870 w 10243893"/>
              <a:gd name="connsiteY4651" fmla="*/ 2918776 h 6867747"/>
              <a:gd name="connsiteX4652" fmla="*/ 3844824 w 10243893"/>
              <a:gd name="connsiteY4652" fmla="*/ 2962260 h 6867747"/>
              <a:gd name="connsiteX4653" fmla="*/ 3844861 w 10243893"/>
              <a:gd name="connsiteY4653" fmla="*/ 2962311 h 6867747"/>
              <a:gd name="connsiteX4654" fmla="*/ 3844982 w 10243893"/>
              <a:gd name="connsiteY4654" fmla="*/ 2962311 h 6867747"/>
              <a:gd name="connsiteX4655" fmla="*/ 3844824 w 10243893"/>
              <a:gd name="connsiteY4655" fmla="*/ 2962260 h 6867747"/>
              <a:gd name="connsiteX4656" fmla="*/ 3762024 w 10243893"/>
              <a:gd name="connsiteY4656" fmla="*/ 2848274 h 6867747"/>
              <a:gd name="connsiteX4657" fmla="*/ 3844861 w 10243893"/>
              <a:gd name="connsiteY4657" fmla="*/ 2734357 h 6867747"/>
              <a:gd name="connsiteX4658" fmla="*/ 3710870 w 10243893"/>
              <a:gd name="connsiteY4658" fmla="*/ 2777892 h 6867747"/>
              <a:gd name="connsiteX4659" fmla="*/ 2013007 w 10243893"/>
              <a:gd name="connsiteY4659" fmla="*/ 2663855 h 6867747"/>
              <a:gd name="connsiteX4660" fmla="*/ 2013007 w 10243893"/>
              <a:gd name="connsiteY4660" fmla="*/ 2804860 h 6867747"/>
              <a:gd name="connsiteX4661" fmla="*/ 1878895 w 10243893"/>
              <a:gd name="connsiteY4661" fmla="*/ 2848395 h 6867747"/>
              <a:gd name="connsiteX4662" fmla="*/ 2013007 w 10243893"/>
              <a:gd name="connsiteY4662" fmla="*/ 2891930 h 6867747"/>
              <a:gd name="connsiteX4663" fmla="*/ 2013007 w 10243893"/>
              <a:gd name="connsiteY4663" fmla="*/ 3032693 h 6867747"/>
              <a:gd name="connsiteX4664" fmla="*/ 2095845 w 10243893"/>
              <a:gd name="connsiteY4664" fmla="*/ 2918776 h 6867747"/>
              <a:gd name="connsiteX4665" fmla="*/ 2229799 w 10243893"/>
              <a:gd name="connsiteY4665" fmla="*/ 2962260 h 6867747"/>
              <a:gd name="connsiteX4666" fmla="*/ 2229836 w 10243893"/>
              <a:gd name="connsiteY4666" fmla="*/ 2962311 h 6867747"/>
              <a:gd name="connsiteX4667" fmla="*/ 2229956 w 10243893"/>
              <a:gd name="connsiteY4667" fmla="*/ 2962311 h 6867747"/>
              <a:gd name="connsiteX4668" fmla="*/ 2229799 w 10243893"/>
              <a:gd name="connsiteY4668" fmla="*/ 2962260 h 6867747"/>
              <a:gd name="connsiteX4669" fmla="*/ 2146998 w 10243893"/>
              <a:gd name="connsiteY4669" fmla="*/ 2848274 h 6867747"/>
              <a:gd name="connsiteX4670" fmla="*/ 2229836 w 10243893"/>
              <a:gd name="connsiteY4670" fmla="*/ 2734357 h 6867747"/>
              <a:gd name="connsiteX4671" fmla="*/ 2095845 w 10243893"/>
              <a:gd name="connsiteY4671" fmla="*/ 2777892 h 6867747"/>
              <a:gd name="connsiteX4672" fmla="*/ 398103 w 10243893"/>
              <a:gd name="connsiteY4672" fmla="*/ 2663855 h 6867747"/>
              <a:gd name="connsiteX4673" fmla="*/ 398103 w 10243893"/>
              <a:gd name="connsiteY4673" fmla="*/ 2804860 h 6867747"/>
              <a:gd name="connsiteX4674" fmla="*/ 263991 w 10243893"/>
              <a:gd name="connsiteY4674" fmla="*/ 2848395 h 6867747"/>
              <a:gd name="connsiteX4675" fmla="*/ 398103 w 10243893"/>
              <a:gd name="connsiteY4675" fmla="*/ 2891930 h 6867747"/>
              <a:gd name="connsiteX4676" fmla="*/ 398103 w 10243893"/>
              <a:gd name="connsiteY4676" fmla="*/ 3032693 h 6867747"/>
              <a:gd name="connsiteX4677" fmla="*/ 480940 w 10243893"/>
              <a:gd name="connsiteY4677" fmla="*/ 2918776 h 6867747"/>
              <a:gd name="connsiteX4678" fmla="*/ 614894 w 10243893"/>
              <a:gd name="connsiteY4678" fmla="*/ 2962260 h 6867747"/>
              <a:gd name="connsiteX4679" fmla="*/ 614931 w 10243893"/>
              <a:gd name="connsiteY4679" fmla="*/ 2962311 h 6867747"/>
              <a:gd name="connsiteX4680" fmla="*/ 615052 w 10243893"/>
              <a:gd name="connsiteY4680" fmla="*/ 2962311 h 6867747"/>
              <a:gd name="connsiteX4681" fmla="*/ 614894 w 10243893"/>
              <a:gd name="connsiteY4681" fmla="*/ 2962260 h 6867747"/>
              <a:gd name="connsiteX4682" fmla="*/ 532094 w 10243893"/>
              <a:gd name="connsiteY4682" fmla="*/ 2848274 h 6867747"/>
              <a:gd name="connsiteX4683" fmla="*/ 614931 w 10243893"/>
              <a:gd name="connsiteY4683" fmla="*/ 2734357 h 6867747"/>
              <a:gd name="connsiteX4684" fmla="*/ 480940 w 10243893"/>
              <a:gd name="connsiteY4684" fmla="*/ 2777892 h 6867747"/>
              <a:gd name="connsiteX4685" fmla="*/ 3302004 w 10243893"/>
              <a:gd name="connsiteY4685" fmla="*/ 2663734 h 6867747"/>
              <a:gd name="connsiteX4686" fmla="*/ 3219167 w 10243893"/>
              <a:gd name="connsiteY4686" fmla="*/ 2777771 h 6867747"/>
              <a:gd name="connsiteX4687" fmla="*/ 3085176 w 10243893"/>
              <a:gd name="connsiteY4687" fmla="*/ 2734236 h 6867747"/>
              <a:gd name="connsiteX4688" fmla="*/ 3168014 w 10243893"/>
              <a:gd name="connsiteY4688" fmla="*/ 2848153 h 6867747"/>
              <a:gd name="connsiteX4689" fmla="*/ 3085176 w 10243893"/>
              <a:gd name="connsiteY4689" fmla="*/ 2962190 h 6867747"/>
              <a:gd name="connsiteX4690" fmla="*/ 3219167 w 10243893"/>
              <a:gd name="connsiteY4690" fmla="*/ 2918655 h 6867747"/>
              <a:gd name="connsiteX4691" fmla="*/ 3302004 w 10243893"/>
              <a:gd name="connsiteY4691" fmla="*/ 3032693 h 6867747"/>
              <a:gd name="connsiteX4692" fmla="*/ 3302004 w 10243893"/>
              <a:gd name="connsiteY4692" fmla="*/ 2891809 h 6867747"/>
              <a:gd name="connsiteX4693" fmla="*/ 3436116 w 10243893"/>
              <a:gd name="connsiteY4693" fmla="*/ 2848274 h 6867747"/>
              <a:gd name="connsiteX4694" fmla="*/ 3302004 w 10243893"/>
              <a:gd name="connsiteY4694" fmla="*/ 2804739 h 6867747"/>
              <a:gd name="connsiteX4695" fmla="*/ 1687100 w 10243893"/>
              <a:gd name="connsiteY4695" fmla="*/ 2663734 h 6867747"/>
              <a:gd name="connsiteX4696" fmla="*/ 1604263 w 10243893"/>
              <a:gd name="connsiteY4696" fmla="*/ 2777771 h 6867747"/>
              <a:gd name="connsiteX4697" fmla="*/ 1604142 w 10243893"/>
              <a:gd name="connsiteY4697" fmla="*/ 2777771 h 6867747"/>
              <a:gd name="connsiteX4698" fmla="*/ 1470151 w 10243893"/>
              <a:gd name="connsiteY4698" fmla="*/ 2734236 h 6867747"/>
              <a:gd name="connsiteX4699" fmla="*/ 1552988 w 10243893"/>
              <a:gd name="connsiteY4699" fmla="*/ 2848153 h 6867747"/>
              <a:gd name="connsiteX4700" fmla="*/ 1470151 w 10243893"/>
              <a:gd name="connsiteY4700" fmla="*/ 2962190 h 6867747"/>
              <a:gd name="connsiteX4701" fmla="*/ 1604263 w 10243893"/>
              <a:gd name="connsiteY4701" fmla="*/ 2918655 h 6867747"/>
              <a:gd name="connsiteX4702" fmla="*/ 1687100 w 10243893"/>
              <a:gd name="connsiteY4702" fmla="*/ 3032693 h 6867747"/>
              <a:gd name="connsiteX4703" fmla="*/ 1687100 w 10243893"/>
              <a:gd name="connsiteY4703" fmla="*/ 2891809 h 6867747"/>
              <a:gd name="connsiteX4704" fmla="*/ 1821212 w 10243893"/>
              <a:gd name="connsiteY4704" fmla="*/ 2848274 h 6867747"/>
              <a:gd name="connsiteX4705" fmla="*/ 1687100 w 10243893"/>
              <a:gd name="connsiteY4705" fmla="*/ 2804739 h 6867747"/>
              <a:gd name="connsiteX4706" fmla="*/ 9762348 w 10243893"/>
              <a:gd name="connsiteY4706" fmla="*/ 2663613 h 6867747"/>
              <a:gd name="connsiteX4707" fmla="*/ 9679510 w 10243893"/>
              <a:gd name="connsiteY4707" fmla="*/ 2777650 h 6867747"/>
              <a:gd name="connsiteX4708" fmla="*/ 9679389 w 10243893"/>
              <a:gd name="connsiteY4708" fmla="*/ 2777650 h 6867747"/>
              <a:gd name="connsiteX4709" fmla="*/ 9545399 w 10243893"/>
              <a:gd name="connsiteY4709" fmla="*/ 2734115 h 6867747"/>
              <a:gd name="connsiteX4710" fmla="*/ 9628236 w 10243893"/>
              <a:gd name="connsiteY4710" fmla="*/ 2848032 h 6867747"/>
              <a:gd name="connsiteX4711" fmla="*/ 9545399 w 10243893"/>
              <a:gd name="connsiteY4711" fmla="*/ 2962069 h 6867747"/>
              <a:gd name="connsiteX4712" fmla="*/ 9679510 w 10243893"/>
              <a:gd name="connsiteY4712" fmla="*/ 2918534 h 6867747"/>
              <a:gd name="connsiteX4713" fmla="*/ 9762348 w 10243893"/>
              <a:gd name="connsiteY4713" fmla="*/ 3032572 h 6867747"/>
              <a:gd name="connsiteX4714" fmla="*/ 9762348 w 10243893"/>
              <a:gd name="connsiteY4714" fmla="*/ 2891688 h 6867747"/>
              <a:gd name="connsiteX4715" fmla="*/ 9896459 w 10243893"/>
              <a:gd name="connsiteY4715" fmla="*/ 2848153 h 6867747"/>
              <a:gd name="connsiteX4716" fmla="*/ 9762348 w 10243893"/>
              <a:gd name="connsiteY4716" fmla="*/ 2804618 h 6867747"/>
              <a:gd name="connsiteX4717" fmla="*/ 8147443 w 10243893"/>
              <a:gd name="connsiteY4717" fmla="*/ 2663613 h 6867747"/>
              <a:gd name="connsiteX4718" fmla="*/ 8064606 w 10243893"/>
              <a:gd name="connsiteY4718" fmla="*/ 2777650 h 6867747"/>
              <a:gd name="connsiteX4719" fmla="*/ 7930615 w 10243893"/>
              <a:gd name="connsiteY4719" fmla="*/ 2734115 h 6867747"/>
              <a:gd name="connsiteX4720" fmla="*/ 8013453 w 10243893"/>
              <a:gd name="connsiteY4720" fmla="*/ 2848032 h 6867747"/>
              <a:gd name="connsiteX4721" fmla="*/ 7930615 w 10243893"/>
              <a:gd name="connsiteY4721" fmla="*/ 2962069 h 6867747"/>
              <a:gd name="connsiteX4722" fmla="*/ 8064606 w 10243893"/>
              <a:gd name="connsiteY4722" fmla="*/ 2918534 h 6867747"/>
              <a:gd name="connsiteX4723" fmla="*/ 8147443 w 10243893"/>
              <a:gd name="connsiteY4723" fmla="*/ 3032572 h 6867747"/>
              <a:gd name="connsiteX4724" fmla="*/ 8147443 w 10243893"/>
              <a:gd name="connsiteY4724" fmla="*/ 2891688 h 6867747"/>
              <a:gd name="connsiteX4725" fmla="*/ 8281555 w 10243893"/>
              <a:gd name="connsiteY4725" fmla="*/ 2848153 h 6867747"/>
              <a:gd name="connsiteX4726" fmla="*/ 8147443 w 10243893"/>
              <a:gd name="connsiteY4726" fmla="*/ 2804618 h 6867747"/>
              <a:gd name="connsiteX4727" fmla="*/ 6532781 w 10243893"/>
              <a:gd name="connsiteY4727" fmla="*/ 2663613 h 6867747"/>
              <a:gd name="connsiteX4728" fmla="*/ 6449943 w 10243893"/>
              <a:gd name="connsiteY4728" fmla="*/ 2777650 h 6867747"/>
              <a:gd name="connsiteX4729" fmla="*/ 6449822 w 10243893"/>
              <a:gd name="connsiteY4729" fmla="*/ 2777650 h 6867747"/>
              <a:gd name="connsiteX4730" fmla="*/ 6315832 w 10243893"/>
              <a:gd name="connsiteY4730" fmla="*/ 2734115 h 6867747"/>
              <a:gd name="connsiteX4731" fmla="*/ 6398669 w 10243893"/>
              <a:gd name="connsiteY4731" fmla="*/ 2848032 h 6867747"/>
              <a:gd name="connsiteX4732" fmla="*/ 6315832 w 10243893"/>
              <a:gd name="connsiteY4732" fmla="*/ 2962069 h 6867747"/>
              <a:gd name="connsiteX4733" fmla="*/ 6449943 w 10243893"/>
              <a:gd name="connsiteY4733" fmla="*/ 2918534 h 6867747"/>
              <a:gd name="connsiteX4734" fmla="*/ 6532781 w 10243893"/>
              <a:gd name="connsiteY4734" fmla="*/ 3032572 h 6867747"/>
              <a:gd name="connsiteX4735" fmla="*/ 6532781 w 10243893"/>
              <a:gd name="connsiteY4735" fmla="*/ 2891688 h 6867747"/>
              <a:gd name="connsiteX4736" fmla="*/ 6666892 w 10243893"/>
              <a:gd name="connsiteY4736" fmla="*/ 2848153 h 6867747"/>
              <a:gd name="connsiteX4737" fmla="*/ 6532781 w 10243893"/>
              <a:gd name="connsiteY4737" fmla="*/ 2804618 h 6867747"/>
              <a:gd name="connsiteX4738" fmla="*/ 4917634 w 10243893"/>
              <a:gd name="connsiteY4738" fmla="*/ 2663613 h 6867747"/>
              <a:gd name="connsiteX4739" fmla="*/ 4834797 w 10243893"/>
              <a:gd name="connsiteY4739" fmla="*/ 2777650 h 6867747"/>
              <a:gd name="connsiteX4740" fmla="*/ 4834676 w 10243893"/>
              <a:gd name="connsiteY4740" fmla="*/ 2777650 h 6867747"/>
              <a:gd name="connsiteX4741" fmla="*/ 4700685 w 10243893"/>
              <a:gd name="connsiteY4741" fmla="*/ 2734115 h 6867747"/>
              <a:gd name="connsiteX4742" fmla="*/ 4783523 w 10243893"/>
              <a:gd name="connsiteY4742" fmla="*/ 2848032 h 6867747"/>
              <a:gd name="connsiteX4743" fmla="*/ 4700685 w 10243893"/>
              <a:gd name="connsiteY4743" fmla="*/ 2962069 h 6867747"/>
              <a:gd name="connsiteX4744" fmla="*/ 4834797 w 10243893"/>
              <a:gd name="connsiteY4744" fmla="*/ 2918534 h 6867747"/>
              <a:gd name="connsiteX4745" fmla="*/ 4917634 w 10243893"/>
              <a:gd name="connsiteY4745" fmla="*/ 3032572 h 6867747"/>
              <a:gd name="connsiteX4746" fmla="*/ 4917634 w 10243893"/>
              <a:gd name="connsiteY4746" fmla="*/ 2891688 h 6867747"/>
              <a:gd name="connsiteX4747" fmla="*/ 5051746 w 10243893"/>
              <a:gd name="connsiteY4747" fmla="*/ 2848153 h 6867747"/>
              <a:gd name="connsiteX4748" fmla="*/ 4917634 w 10243893"/>
              <a:gd name="connsiteY4748" fmla="*/ 2804618 h 6867747"/>
              <a:gd name="connsiteX4749" fmla="*/ 9117668 w 10243893"/>
              <a:gd name="connsiteY4749" fmla="*/ 2595166 h 6867747"/>
              <a:gd name="connsiteX4750" fmla="*/ 8972430 w 10243893"/>
              <a:gd name="connsiteY4750" fmla="*/ 2642329 h 6867747"/>
              <a:gd name="connsiteX4751" fmla="*/ 8972430 w 10243893"/>
              <a:gd name="connsiteY4751" fmla="*/ 2794943 h 6867747"/>
              <a:gd name="connsiteX4752" fmla="*/ 9117668 w 10243893"/>
              <a:gd name="connsiteY4752" fmla="*/ 2994720 h 6867747"/>
              <a:gd name="connsiteX4753" fmla="*/ 9262905 w 10243893"/>
              <a:gd name="connsiteY4753" fmla="*/ 2794943 h 6867747"/>
              <a:gd name="connsiteX4754" fmla="*/ 9262905 w 10243893"/>
              <a:gd name="connsiteY4754" fmla="*/ 2642329 h 6867747"/>
              <a:gd name="connsiteX4755" fmla="*/ 7502642 w 10243893"/>
              <a:gd name="connsiteY4755" fmla="*/ 2595166 h 6867747"/>
              <a:gd name="connsiteX4756" fmla="*/ 7357405 w 10243893"/>
              <a:gd name="connsiteY4756" fmla="*/ 2642329 h 6867747"/>
              <a:gd name="connsiteX4757" fmla="*/ 7357405 w 10243893"/>
              <a:gd name="connsiteY4757" fmla="*/ 2794943 h 6867747"/>
              <a:gd name="connsiteX4758" fmla="*/ 7502642 w 10243893"/>
              <a:gd name="connsiteY4758" fmla="*/ 2994720 h 6867747"/>
              <a:gd name="connsiteX4759" fmla="*/ 7647880 w 10243893"/>
              <a:gd name="connsiteY4759" fmla="*/ 2794943 h 6867747"/>
              <a:gd name="connsiteX4760" fmla="*/ 7647880 w 10243893"/>
              <a:gd name="connsiteY4760" fmla="*/ 2642329 h 6867747"/>
              <a:gd name="connsiteX4761" fmla="*/ 5887859 w 10243893"/>
              <a:gd name="connsiteY4761" fmla="*/ 2595166 h 6867747"/>
              <a:gd name="connsiteX4762" fmla="*/ 5742622 w 10243893"/>
              <a:gd name="connsiteY4762" fmla="*/ 2642329 h 6867747"/>
              <a:gd name="connsiteX4763" fmla="*/ 5742622 w 10243893"/>
              <a:gd name="connsiteY4763" fmla="*/ 2794943 h 6867747"/>
              <a:gd name="connsiteX4764" fmla="*/ 5887859 w 10243893"/>
              <a:gd name="connsiteY4764" fmla="*/ 2994720 h 6867747"/>
              <a:gd name="connsiteX4765" fmla="*/ 6033097 w 10243893"/>
              <a:gd name="connsiteY4765" fmla="*/ 2794943 h 6867747"/>
              <a:gd name="connsiteX4766" fmla="*/ 6033097 w 10243893"/>
              <a:gd name="connsiteY4766" fmla="*/ 2642329 h 6867747"/>
              <a:gd name="connsiteX4767" fmla="*/ 4272955 w 10243893"/>
              <a:gd name="connsiteY4767" fmla="*/ 2595166 h 6867747"/>
              <a:gd name="connsiteX4768" fmla="*/ 4127717 w 10243893"/>
              <a:gd name="connsiteY4768" fmla="*/ 2642329 h 6867747"/>
              <a:gd name="connsiteX4769" fmla="*/ 4127717 w 10243893"/>
              <a:gd name="connsiteY4769" fmla="*/ 2794943 h 6867747"/>
              <a:gd name="connsiteX4770" fmla="*/ 4272955 w 10243893"/>
              <a:gd name="connsiteY4770" fmla="*/ 2994720 h 6867747"/>
              <a:gd name="connsiteX4771" fmla="*/ 4418192 w 10243893"/>
              <a:gd name="connsiteY4771" fmla="*/ 2794943 h 6867747"/>
              <a:gd name="connsiteX4772" fmla="*/ 4418192 w 10243893"/>
              <a:gd name="connsiteY4772" fmla="*/ 2642329 h 6867747"/>
              <a:gd name="connsiteX4773" fmla="*/ 1042420 w 10243893"/>
              <a:gd name="connsiteY4773" fmla="*/ 2595166 h 6867747"/>
              <a:gd name="connsiteX4774" fmla="*/ 897183 w 10243893"/>
              <a:gd name="connsiteY4774" fmla="*/ 2642329 h 6867747"/>
              <a:gd name="connsiteX4775" fmla="*/ 897183 w 10243893"/>
              <a:gd name="connsiteY4775" fmla="*/ 2794943 h 6867747"/>
              <a:gd name="connsiteX4776" fmla="*/ 1042420 w 10243893"/>
              <a:gd name="connsiteY4776" fmla="*/ 2994720 h 6867747"/>
              <a:gd name="connsiteX4777" fmla="*/ 1187657 w 10243893"/>
              <a:gd name="connsiteY4777" fmla="*/ 2794943 h 6867747"/>
              <a:gd name="connsiteX4778" fmla="*/ 1187657 w 10243893"/>
              <a:gd name="connsiteY4778" fmla="*/ 2642329 h 6867747"/>
              <a:gd name="connsiteX4779" fmla="*/ 2657808 w 10243893"/>
              <a:gd name="connsiteY4779" fmla="*/ 2594925 h 6867747"/>
              <a:gd name="connsiteX4780" fmla="*/ 2512571 w 10243893"/>
              <a:gd name="connsiteY4780" fmla="*/ 2642087 h 6867747"/>
              <a:gd name="connsiteX4781" fmla="*/ 2512571 w 10243893"/>
              <a:gd name="connsiteY4781" fmla="*/ 2794701 h 6867747"/>
              <a:gd name="connsiteX4782" fmla="*/ 2657808 w 10243893"/>
              <a:gd name="connsiteY4782" fmla="*/ 2994479 h 6867747"/>
              <a:gd name="connsiteX4783" fmla="*/ 2803046 w 10243893"/>
              <a:gd name="connsiteY4783" fmla="*/ 2794701 h 6867747"/>
              <a:gd name="connsiteX4784" fmla="*/ 2803046 w 10243893"/>
              <a:gd name="connsiteY4784" fmla="*/ 2642087 h 6867747"/>
              <a:gd name="connsiteX4785" fmla="*/ 2903445 w 10243893"/>
              <a:gd name="connsiteY4785" fmla="*/ 2515465 h 6867747"/>
              <a:gd name="connsiteX4786" fmla="*/ 2903539 w 10243893"/>
              <a:gd name="connsiteY4786" fmla="*/ 2515594 h 6867747"/>
              <a:gd name="connsiteX4787" fmla="*/ 2903418 w 10243893"/>
              <a:gd name="connsiteY4787" fmla="*/ 2515473 h 6867747"/>
              <a:gd name="connsiteX4788" fmla="*/ 1288540 w 10243893"/>
              <a:gd name="connsiteY4788" fmla="*/ 2515465 h 6867747"/>
              <a:gd name="connsiteX4789" fmla="*/ 1288634 w 10243893"/>
              <a:gd name="connsiteY4789" fmla="*/ 2515594 h 6867747"/>
              <a:gd name="connsiteX4790" fmla="*/ 1288513 w 10243893"/>
              <a:gd name="connsiteY4790" fmla="*/ 2515473 h 6867747"/>
              <a:gd name="connsiteX4791" fmla="*/ 6134221 w 10243893"/>
              <a:gd name="connsiteY4791" fmla="*/ 2515344 h 6867747"/>
              <a:gd name="connsiteX4792" fmla="*/ 6134315 w 10243893"/>
              <a:gd name="connsiteY4792" fmla="*/ 2515473 h 6867747"/>
              <a:gd name="connsiteX4793" fmla="*/ 6134194 w 10243893"/>
              <a:gd name="connsiteY4793" fmla="*/ 2515352 h 6867747"/>
              <a:gd name="connsiteX4794" fmla="*/ 7748884 w 10243893"/>
              <a:gd name="connsiteY4794" fmla="*/ 2515343 h 6867747"/>
              <a:gd name="connsiteX4795" fmla="*/ 7748978 w 10243893"/>
              <a:gd name="connsiteY4795" fmla="*/ 2515473 h 6867747"/>
              <a:gd name="connsiteX4796" fmla="*/ 7748857 w 10243893"/>
              <a:gd name="connsiteY4796" fmla="*/ 2515352 h 6867747"/>
              <a:gd name="connsiteX4797" fmla="*/ 7256643 w 10243893"/>
              <a:gd name="connsiteY4797" fmla="*/ 2515223 h 6867747"/>
              <a:gd name="connsiteX4798" fmla="*/ 7256670 w 10243893"/>
              <a:gd name="connsiteY4798" fmla="*/ 2515231 h 6867747"/>
              <a:gd name="connsiteX4799" fmla="*/ 7256549 w 10243893"/>
              <a:gd name="connsiteY4799" fmla="*/ 2515352 h 6867747"/>
              <a:gd name="connsiteX4800" fmla="*/ 4026834 w 10243893"/>
              <a:gd name="connsiteY4800" fmla="*/ 2515223 h 6867747"/>
              <a:gd name="connsiteX4801" fmla="*/ 4026861 w 10243893"/>
              <a:gd name="connsiteY4801" fmla="*/ 2515231 h 6867747"/>
              <a:gd name="connsiteX4802" fmla="*/ 4026740 w 10243893"/>
              <a:gd name="connsiteY4802" fmla="*/ 2515352 h 6867747"/>
              <a:gd name="connsiteX4803" fmla="*/ 796421 w 10243893"/>
              <a:gd name="connsiteY4803" fmla="*/ 2515223 h 6867747"/>
              <a:gd name="connsiteX4804" fmla="*/ 796448 w 10243893"/>
              <a:gd name="connsiteY4804" fmla="*/ 2515231 h 6867747"/>
              <a:gd name="connsiteX4805" fmla="*/ 796327 w 10243893"/>
              <a:gd name="connsiteY4805" fmla="*/ 2515352 h 6867747"/>
              <a:gd name="connsiteX4806" fmla="*/ 8871547 w 10243893"/>
              <a:gd name="connsiteY4806" fmla="*/ 2515223 h 6867747"/>
              <a:gd name="connsiteX4807" fmla="*/ 8871574 w 10243893"/>
              <a:gd name="connsiteY4807" fmla="*/ 2515231 h 6867747"/>
              <a:gd name="connsiteX4808" fmla="*/ 8871453 w 10243893"/>
              <a:gd name="connsiteY4808" fmla="*/ 2515352 h 6867747"/>
              <a:gd name="connsiteX4809" fmla="*/ 5641739 w 10243893"/>
              <a:gd name="connsiteY4809" fmla="*/ 2515223 h 6867747"/>
              <a:gd name="connsiteX4810" fmla="*/ 5641766 w 10243893"/>
              <a:gd name="connsiteY4810" fmla="*/ 2515231 h 6867747"/>
              <a:gd name="connsiteX4811" fmla="*/ 5641645 w 10243893"/>
              <a:gd name="connsiteY4811" fmla="*/ 2515352 h 6867747"/>
              <a:gd name="connsiteX4812" fmla="*/ 2411809 w 10243893"/>
              <a:gd name="connsiteY4812" fmla="*/ 2514981 h 6867747"/>
              <a:gd name="connsiteX4813" fmla="*/ 2411836 w 10243893"/>
              <a:gd name="connsiteY4813" fmla="*/ 2514990 h 6867747"/>
              <a:gd name="connsiteX4814" fmla="*/ 2411715 w 10243893"/>
              <a:gd name="connsiteY4814" fmla="*/ 2515110 h 6867747"/>
              <a:gd name="connsiteX4815" fmla="*/ 9925725 w 10243893"/>
              <a:gd name="connsiteY4815" fmla="*/ 2439287 h 6867747"/>
              <a:gd name="connsiteX4816" fmla="*/ 9780487 w 10243893"/>
              <a:gd name="connsiteY4816" fmla="*/ 2639064 h 6867747"/>
              <a:gd name="connsiteX4817" fmla="*/ 9780487 w 10243893"/>
              <a:gd name="connsiteY4817" fmla="*/ 2791678 h 6867747"/>
              <a:gd name="connsiteX4818" fmla="*/ 9925725 w 10243893"/>
              <a:gd name="connsiteY4818" fmla="*/ 2838841 h 6867747"/>
              <a:gd name="connsiteX4819" fmla="*/ 10070962 w 10243893"/>
              <a:gd name="connsiteY4819" fmla="*/ 2791678 h 6867747"/>
              <a:gd name="connsiteX4820" fmla="*/ 10070962 w 10243893"/>
              <a:gd name="connsiteY4820" fmla="*/ 2639064 h 6867747"/>
              <a:gd name="connsiteX4821" fmla="*/ 8310578 w 10243893"/>
              <a:gd name="connsiteY4821" fmla="*/ 2439287 h 6867747"/>
              <a:gd name="connsiteX4822" fmla="*/ 8165341 w 10243893"/>
              <a:gd name="connsiteY4822" fmla="*/ 2639064 h 6867747"/>
              <a:gd name="connsiteX4823" fmla="*/ 8165341 w 10243893"/>
              <a:gd name="connsiteY4823" fmla="*/ 2791678 h 6867747"/>
              <a:gd name="connsiteX4824" fmla="*/ 8310578 w 10243893"/>
              <a:gd name="connsiteY4824" fmla="*/ 2838841 h 6867747"/>
              <a:gd name="connsiteX4825" fmla="*/ 8455815 w 10243893"/>
              <a:gd name="connsiteY4825" fmla="*/ 2791678 h 6867747"/>
              <a:gd name="connsiteX4826" fmla="*/ 8455815 w 10243893"/>
              <a:gd name="connsiteY4826" fmla="*/ 2639064 h 6867747"/>
              <a:gd name="connsiteX4827" fmla="*/ 6695916 w 10243893"/>
              <a:gd name="connsiteY4827" fmla="*/ 2439287 h 6867747"/>
              <a:gd name="connsiteX4828" fmla="*/ 6550679 w 10243893"/>
              <a:gd name="connsiteY4828" fmla="*/ 2639064 h 6867747"/>
              <a:gd name="connsiteX4829" fmla="*/ 6550679 w 10243893"/>
              <a:gd name="connsiteY4829" fmla="*/ 2791678 h 6867747"/>
              <a:gd name="connsiteX4830" fmla="*/ 6695916 w 10243893"/>
              <a:gd name="connsiteY4830" fmla="*/ 2838841 h 6867747"/>
              <a:gd name="connsiteX4831" fmla="*/ 6841154 w 10243893"/>
              <a:gd name="connsiteY4831" fmla="*/ 2791678 h 6867747"/>
              <a:gd name="connsiteX4832" fmla="*/ 6841154 w 10243893"/>
              <a:gd name="connsiteY4832" fmla="*/ 2639064 h 6867747"/>
              <a:gd name="connsiteX4833" fmla="*/ 5079560 w 10243893"/>
              <a:gd name="connsiteY4833" fmla="*/ 2439166 h 6867747"/>
              <a:gd name="connsiteX4834" fmla="*/ 4934323 w 10243893"/>
              <a:gd name="connsiteY4834" fmla="*/ 2638943 h 6867747"/>
              <a:gd name="connsiteX4835" fmla="*/ 4934323 w 10243893"/>
              <a:gd name="connsiteY4835" fmla="*/ 2791557 h 6867747"/>
              <a:gd name="connsiteX4836" fmla="*/ 5079560 w 10243893"/>
              <a:gd name="connsiteY4836" fmla="*/ 2838720 h 6867747"/>
              <a:gd name="connsiteX4837" fmla="*/ 5224798 w 10243893"/>
              <a:gd name="connsiteY4837" fmla="*/ 2791557 h 6867747"/>
              <a:gd name="connsiteX4838" fmla="*/ 5224798 w 10243893"/>
              <a:gd name="connsiteY4838" fmla="*/ 2638943 h 6867747"/>
              <a:gd name="connsiteX4839" fmla="*/ 3464656 w 10243893"/>
              <a:gd name="connsiteY4839" fmla="*/ 2439166 h 6867747"/>
              <a:gd name="connsiteX4840" fmla="*/ 3319418 w 10243893"/>
              <a:gd name="connsiteY4840" fmla="*/ 2638943 h 6867747"/>
              <a:gd name="connsiteX4841" fmla="*/ 3319418 w 10243893"/>
              <a:gd name="connsiteY4841" fmla="*/ 2791557 h 6867747"/>
              <a:gd name="connsiteX4842" fmla="*/ 3464656 w 10243893"/>
              <a:gd name="connsiteY4842" fmla="*/ 2838720 h 6867747"/>
              <a:gd name="connsiteX4843" fmla="*/ 3609893 w 10243893"/>
              <a:gd name="connsiteY4843" fmla="*/ 2791557 h 6867747"/>
              <a:gd name="connsiteX4844" fmla="*/ 3609893 w 10243893"/>
              <a:gd name="connsiteY4844" fmla="*/ 2638943 h 6867747"/>
              <a:gd name="connsiteX4845" fmla="*/ 1849751 w 10243893"/>
              <a:gd name="connsiteY4845" fmla="*/ 2439166 h 6867747"/>
              <a:gd name="connsiteX4846" fmla="*/ 1704514 w 10243893"/>
              <a:gd name="connsiteY4846" fmla="*/ 2638943 h 6867747"/>
              <a:gd name="connsiteX4847" fmla="*/ 1704514 w 10243893"/>
              <a:gd name="connsiteY4847" fmla="*/ 2791557 h 6867747"/>
              <a:gd name="connsiteX4848" fmla="*/ 1849751 w 10243893"/>
              <a:gd name="connsiteY4848" fmla="*/ 2838720 h 6867747"/>
              <a:gd name="connsiteX4849" fmla="*/ 1994989 w 10243893"/>
              <a:gd name="connsiteY4849" fmla="*/ 2791557 h 6867747"/>
              <a:gd name="connsiteX4850" fmla="*/ 1994989 w 10243893"/>
              <a:gd name="connsiteY4850" fmla="*/ 2638943 h 6867747"/>
              <a:gd name="connsiteX4851" fmla="*/ 234847 w 10243893"/>
              <a:gd name="connsiteY4851" fmla="*/ 2439166 h 6867747"/>
              <a:gd name="connsiteX4852" fmla="*/ 89609 w 10243893"/>
              <a:gd name="connsiteY4852" fmla="*/ 2638943 h 6867747"/>
              <a:gd name="connsiteX4853" fmla="*/ 89609 w 10243893"/>
              <a:gd name="connsiteY4853" fmla="*/ 2791557 h 6867747"/>
              <a:gd name="connsiteX4854" fmla="*/ 234847 w 10243893"/>
              <a:gd name="connsiteY4854" fmla="*/ 2838720 h 6867747"/>
              <a:gd name="connsiteX4855" fmla="*/ 380084 w 10243893"/>
              <a:gd name="connsiteY4855" fmla="*/ 2791557 h 6867747"/>
              <a:gd name="connsiteX4856" fmla="*/ 380084 w 10243893"/>
              <a:gd name="connsiteY4856" fmla="*/ 2638943 h 6867747"/>
              <a:gd name="connsiteX4857" fmla="*/ 2820701 w 10243893"/>
              <a:gd name="connsiteY4857" fmla="*/ 2401557 h 6867747"/>
              <a:gd name="connsiteX4858" fmla="*/ 2820701 w 10243893"/>
              <a:gd name="connsiteY4858" fmla="*/ 2542441 h 6867747"/>
              <a:gd name="connsiteX4859" fmla="*/ 2686590 w 10243893"/>
              <a:gd name="connsiteY4859" fmla="*/ 2585976 h 6867747"/>
              <a:gd name="connsiteX4860" fmla="*/ 2820701 w 10243893"/>
              <a:gd name="connsiteY4860" fmla="*/ 2629511 h 6867747"/>
              <a:gd name="connsiteX4861" fmla="*/ 2820701 w 10243893"/>
              <a:gd name="connsiteY4861" fmla="*/ 2770395 h 6867747"/>
              <a:gd name="connsiteX4862" fmla="*/ 2903539 w 10243893"/>
              <a:gd name="connsiteY4862" fmla="*/ 2656357 h 6867747"/>
              <a:gd name="connsiteX4863" fmla="*/ 3037530 w 10243893"/>
              <a:gd name="connsiteY4863" fmla="*/ 2699892 h 6867747"/>
              <a:gd name="connsiteX4864" fmla="*/ 2954692 w 10243893"/>
              <a:gd name="connsiteY4864" fmla="*/ 2585976 h 6867747"/>
              <a:gd name="connsiteX4865" fmla="*/ 3037530 w 10243893"/>
              <a:gd name="connsiteY4865" fmla="*/ 2471938 h 6867747"/>
              <a:gd name="connsiteX4866" fmla="*/ 2903445 w 10243893"/>
              <a:gd name="connsiteY4866" fmla="*/ 2515465 h 6867747"/>
              <a:gd name="connsiteX4867" fmla="*/ 1205797 w 10243893"/>
              <a:gd name="connsiteY4867" fmla="*/ 2401557 h 6867747"/>
              <a:gd name="connsiteX4868" fmla="*/ 1205797 w 10243893"/>
              <a:gd name="connsiteY4868" fmla="*/ 2542441 h 6867747"/>
              <a:gd name="connsiteX4869" fmla="*/ 1071806 w 10243893"/>
              <a:gd name="connsiteY4869" fmla="*/ 2585976 h 6867747"/>
              <a:gd name="connsiteX4870" fmla="*/ 1205797 w 10243893"/>
              <a:gd name="connsiteY4870" fmla="*/ 2629511 h 6867747"/>
              <a:gd name="connsiteX4871" fmla="*/ 1205797 w 10243893"/>
              <a:gd name="connsiteY4871" fmla="*/ 2770395 h 6867747"/>
              <a:gd name="connsiteX4872" fmla="*/ 1288634 w 10243893"/>
              <a:gd name="connsiteY4872" fmla="*/ 2656357 h 6867747"/>
              <a:gd name="connsiteX4873" fmla="*/ 1422625 w 10243893"/>
              <a:gd name="connsiteY4873" fmla="*/ 2699892 h 6867747"/>
              <a:gd name="connsiteX4874" fmla="*/ 1339788 w 10243893"/>
              <a:gd name="connsiteY4874" fmla="*/ 2585976 h 6867747"/>
              <a:gd name="connsiteX4875" fmla="*/ 1422625 w 10243893"/>
              <a:gd name="connsiteY4875" fmla="*/ 2471938 h 6867747"/>
              <a:gd name="connsiteX4876" fmla="*/ 1288540 w 10243893"/>
              <a:gd name="connsiteY4876" fmla="*/ 2515465 h 6867747"/>
              <a:gd name="connsiteX4877" fmla="*/ 9281044 w 10243893"/>
              <a:gd name="connsiteY4877" fmla="*/ 2401436 h 6867747"/>
              <a:gd name="connsiteX4878" fmla="*/ 9281044 w 10243893"/>
              <a:gd name="connsiteY4878" fmla="*/ 2542320 h 6867747"/>
              <a:gd name="connsiteX4879" fmla="*/ 9146933 w 10243893"/>
              <a:gd name="connsiteY4879" fmla="*/ 2585855 h 6867747"/>
              <a:gd name="connsiteX4880" fmla="*/ 9281044 w 10243893"/>
              <a:gd name="connsiteY4880" fmla="*/ 2629390 h 6867747"/>
              <a:gd name="connsiteX4881" fmla="*/ 9281044 w 10243893"/>
              <a:gd name="connsiteY4881" fmla="*/ 2770274 h 6867747"/>
              <a:gd name="connsiteX4882" fmla="*/ 9363882 w 10243893"/>
              <a:gd name="connsiteY4882" fmla="*/ 2656236 h 6867747"/>
              <a:gd name="connsiteX4883" fmla="*/ 9497873 w 10243893"/>
              <a:gd name="connsiteY4883" fmla="*/ 2699771 h 6867747"/>
              <a:gd name="connsiteX4884" fmla="*/ 9415035 w 10243893"/>
              <a:gd name="connsiteY4884" fmla="*/ 2585855 h 6867747"/>
              <a:gd name="connsiteX4885" fmla="*/ 9497873 w 10243893"/>
              <a:gd name="connsiteY4885" fmla="*/ 2471817 h 6867747"/>
              <a:gd name="connsiteX4886" fmla="*/ 9363882 w 10243893"/>
              <a:gd name="connsiteY4886" fmla="*/ 2515352 h 6867747"/>
              <a:gd name="connsiteX4887" fmla="*/ 9363882 w 10243893"/>
              <a:gd name="connsiteY4887" fmla="*/ 2515473 h 6867747"/>
              <a:gd name="connsiteX4888" fmla="*/ 7666140 w 10243893"/>
              <a:gd name="connsiteY4888" fmla="*/ 2401436 h 6867747"/>
              <a:gd name="connsiteX4889" fmla="*/ 7666140 w 10243893"/>
              <a:gd name="connsiteY4889" fmla="*/ 2542320 h 6867747"/>
              <a:gd name="connsiteX4890" fmla="*/ 7532029 w 10243893"/>
              <a:gd name="connsiteY4890" fmla="*/ 2585855 h 6867747"/>
              <a:gd name="connsiteX4891" fmla="*/ 7666140 w 10243893"/>
              <a:gd name="connsiteY4891" fmla="*/ 2629390 h 6867747"/>
              <a:gd name="connsiteX4892" fmla="*/ 7666140 w 10243893"/>
              <a:gd name="connsiteY4892" fmla="*/ 2770274 h 6867747"/>
              <a:gd name="connsiteX4893" fmla="*/ 7748978 w 10243893"/>
              <a:gd name="connsiteY4893" fmla="*/ 2656236 h 6867747"/>
              <a:gd name="connsiteX4894" fmla="*/ 7882968 w 10243893"/>
              <a:gd name="connsiteY4894" fmla="*/ 2699771 h 6867747"/>
              <a:gd name="connsiteX4895" fmla="*/ 7800131 w 10243893"/>
              <a:gd name="connsiteY4895" fmla="*/ 2585855 h 6867747"/>
              <a:gd name="connsiteX4896" fmla="*/ 7882968 w 10243893"/>
              <a:gd name="connsiteY4896" fmla="*/ 2471817 h 6867747"/>
              <a:gd name="connsiteX4897" fmla="*/ 7748884 w 10243893"/>
              <a:gd name="connsiteY4897" fmla="*/ 2515343 h 6867747"/>
              <a:gd name="connsiteX4898" fmla="*/ 6051478 w 10243893"/>
              <a:gd name="connsiteY4898" fmla="*/ 2401436 h 6867747"/>
              <a:gd name="connsiteX4899" fmla="*/ 6051478 w 10243893"/>
              <a:gd name="connsiteY4899" fmla="*/ 2542320 h 6867747"/>
              <a:gd name="connsiteX4900" fmla="*/ 5917366 w 10243893"/>
              <a:gd name="connsiteY4900" fmla="*/ 2585855 h 6867747"/>
              <a:gd name="connsiteX4901" fmla="*/ 6051478 w 10243893"/>
              <a:gd name="connsiteY4901" fmla="*/ 2629390 h 6867747"/>
              <a:gd name="connsiteX4902" fmla="*/ 6051478 w 10243893"/>
              <a:gd name="connsiteY4902" fmla="*/ 2770274 h 6867747"/>
              <a:gd name="connsiteX4903" fmla="*/ 6134315 w 10243893"/>
              <a:gd name="connsiteY4903" fmla="*/ 2656236 h 6867747"/>
              <a:gd name="connsiteX4904" fmla="*/ 6268306 w 10243893"/>
              <a:gd name="connsiteY4904" fmla="*/ 2699771 h 6867747"/>
              <a:gd name="connsiteX4905" fmla="*/ 6185469 w 10243893"/>
              <a:gd name="connsiteY4905" fmla="*/ 2585855 h 6867747"/>
              <a:gd name="connsiteX4906" fmla="*/ 6268306 w 10243893"/>
              <a:gd name="connsiteY4906" fmla="*/ 2471817 h 6867747"/>
              <a:gd name="connsiteX4907" fmla="*/ 6134221 w 10243893"/>
              <a:gd name="connsiteY4907" fmla="*/ 2515344 h 6867747"/>
              <a:gd name="connsiteX4908" fmla="*/ 4436332 w 10243893"/>
              <a:gd name="connsiteY4908" fmla="*/ 2401436 h 6867747"/>
              <a:gd name="connsiteX4909" fmla="*/ 4436332 w 10243893"/>
              <a:gd name="connsiteY4909" fmla="*/ 2542320 h 6867747"/>
              <a:gd name="connsiteX4910" fmla="*/ 4302220 w 10243893"/>
              <a:gd name="connsiteY4910" fmla="*/ 2585855 h 6867747"/>
              <a:gd name="connsiteX4911" fmla="*/ 4436332 w 10243893"/>
              <a:gd name="connsiteY4911" fmla="*/ 2629390 h 6867747"/>
              <a:gd name="connsiteX4912" fmla="*/ 4436332 w 10243893"/>
              <a:gd name="connsiteY4912" fmla="*/ 2770274 h 6867747"/>
              <a:gd name="connsiteX4913" fmla="*/ 4519169 w 10243893"/>
              <a:gd name="connsiteY4913" fmla="*/ 2656236 h 6867747"/>
              <a:gd name="connsiteX4914" fmla="*/ 4653160 w 10243893"/>
              <a:gd name="connsiteY4914" fmla="*/ 2699771 h 6867747"/>
              <a:gd name="connsiteX4915" fmla="*/ 4570322 w 10243893"/>
              <a:gd name="connsiteY4915" fmla="*/ 2585855 h 6867747"/>
              <a:gd name="connsiteX4916" fmla="*/ 4653160 w 10243893"/>
              <a:gd name="connsiteY4916" fmla="*/ 2471817 h 6867747"/>
              <a:gd name="connsiteX4917" fmla="*/ 4519169 w 10243893"/>
              <a:gd name="connsiteY4917" fmla="*/ 2515352 h 6867747"/>
              <a:gd name="connsiteX4918" fmla="*/ 4519169 w 10243893"/>
              <a:gd name="connsiteY4918" fmla="*/ 2515473 h 6867747"/>
              <a:gd name="connsiteX4919" fmla="*/ 8954291 w 10243893"/>
              <a:gd name="connsiteY4919" fmla="*/ 2401315 h 6867747"/>
              <a:gd name="connsiteX4920" fmla="*/ 8871547 w 10243893"/>
              <a:gd name="connsiteY4920" fmla="*/ 2515223 h 6867747"/>
              <a:gd name="connsiteX4921" fmla="*/ 8737463 w 10243893"/>
              <a:gd name="connsiteY4921" fmla="*/ 2471696 h 6867747"/>
              <a:gd name="connsiteX4922" fmla="*/ 8820300 w 10243893"/>
              <a:gd name="connsiteY4922" fmla="*/ 2585734 h 6867747"/>
              <a:gd name="connsiteX4923" fmla="*/ 8737463 w 10243893"/>
              <a:gd name="connsiteY4923" fmla="*/ 2699650 h 6867747"/>
              <a:gd name="connsiteX4924" fmla="*/ 8871453 w 10243893"/>
              <a:gd name="connsiteY4924" fmla="*/ 2656115 h 6867747"/>
              <a:gd name="connsiteX4925" fmla="*/ 8954291 w 10243893"/>
              <a:gd name="connsiteY4925" fmla="*/ 2770153 h 6867747"/>
              <a:gd name="connsiteX4926" fmla="*/ 8954291 w 10243893"/>
              <a:gd name="connsiteY4926" fmla="*/ 2629269 h 6867747"/>
              <a:gd name="connsiteX4927" fmla="*/ 9088402 w 10243893"/>
              <a:gd name="connsiteY4927" fmla="*/ 2585734 h 6867747"/>
              <a:gd name="connsiteX4928" fmla="*/ 8954291 w 10243893"/>
              <a:gd name="connsiteY4928" fmla="*/ 2542199 h 6867747"/>
              <a:gd name="connsiteX4929" fmla="*/ 7339386 w 10243893"/>
              <a:gd name="connsiteY4929" fmla="*/ 2401315 h 6867747"/>
              <a:gd name="connsiteX4930" fmla="*/ 7256643 w 10243893"/>
              <a:gd name="connsiteY4930" fmla="*/ 2515223 h 6867747"/>
              <a:gd name="connsiteX4931" fmla="*/ 7122558 w 10243893"/>
              <a:gd name="connsiteY4931" fmla="*/ 2471696 h 6867747"/>
              <a:gd name="connsiteX4932" fmla="*/ 7205396 w 10243893"/>
              <a:gd name="connsiteY4932" fmla="*/ 2585734 h 6867747"/>
              <a:gd name="connsiteX4933" fmla="*/ 7122558 w 10243893"/>
              <a:gd name="connsiteY4933" fmla="*/ 2699650 h 6867747"/>
              <a:gd name="connsiteX4934" fmla="*/ 7256549 w 10243893"/>
              <a:gd name="connsiteY4934" fmla="*/ 2656115 h 6867747"/>
              <a:gd name="connsiteX4935" fmla="*/ 7339386 w 10243893"/>
              <a:gd name="connsiteY4935" fmla="*/ 2770153 h 6867747"/>
              <a:gd name="connsiteX4936" fmla="*/ 7339386 w 10243893"/>
              <a:gd name="connsiteY4936" fmla="*/ 2629269 h 6867747"/>
              <a:gd name="connsiteX4937" fmla="*/ 7473498 w 10243893"/>
              <a:gd name="connsiteY4937" fmla="*/ 2585734 h 6867747"/>
              <a:gd name="connsiteX4938" fmla="*/ 7339386 w 10243893"/>
              <a:gd name="connsiteY4938" fmla="*/ 2542199 h 6867747"/>
              <a:gd name="connsiteX4939" fmla="*/ 5724482 w 10243893"/>
              <a:gd name="connsiteY4939" fmla="*/ 2401315 h 6867747"/>
              <a:gd name="connsiteX4940" fmla="*/ 5641739 w 10243893"/>
              <a:gd name="connsiteY4940" fmla="*/ 2515223 h 6867747"/>
              <a:gd name="connsiteX4941" fmla="*/ 5507654 w 10243893"/>
              <a:gd name="connsiteY4941" fmla="*/ 2471696 h 6867747"/>
              <a:gd name="connsiteX4942" fmla="*/ 5590491 w 10243893"/>
              <a:gd name="connsiteY4942" fmla="*/ 2585734 h 6867747"/>
              <a:gd name="connsiteX4943" fmla="*/ 5507654 w 10243893"/>
              <a:gd name="connsiteY4943" fmla="*/ 2699650 h 6867747"/>
              <a:gd name="connsiteX4944" fmla="*/ 5641645 w 10243893"/>
              <a:gd name="connsiteY4944" fmla="*/ 2656115 h 6867747"/>
              <a:gd name="connsiteX4945" fmla="*/ 5724482 w 10243893"/>
              <a:gd name="connsiteY4945" fmla="*/ 2770153 h 6867747"/>
              <a:gd name="connsiteX4946" fmla="*/ 5724482 w 10243893"/>
              <a:gd name="connsiteY4946" fmla="*/ 2629269 h 6867747"/>
              <a:gd name="connsiteX4947" fmla="*/ 5858594 w 10243893"/>
              <a:gd name="connsiteY4947" fmla="*/ 2585734 h 6867747"/>
              <a:gd name="connsiteX4948" fmla="*/ 5724482 w 10243893"/>
              <a:gd name="connsiteY4948" fmla="*/ 2542199 h 6867747"/>
              <a:gd name="connsiteX4949" fmla="*/ 4109577 w 10243893"/>
              <a:gd name="connsiteY4949" fmla="*/ 2401315 h 6867747"/>
              <a:gd name="connsiteX4950" fmla="*/ 4026834 w 10243893"/>
              <a:gd name="connsiteY4950" fmla="*/ 2515223 h 6867747"/>
              <a:gd name="connsiteX4951" fmla="*/ 3892749 w 10243893"/>
              <a:gd name="connsiteY4951" fmla="*/ 2471696 h 6867747"/>
              <a:gd name="connsiteX4952" fmla="*/ 3975587 w 10243893"/>
              <a:gd name="connsiteY4952" fmla="*/ 2585734 h 6867747"/>
              <a:gd name="connsiteX4953" fmla="*/ 3892749 w 10243893"/>
              <a:gd name="connsiteY4953" fmla="*/ 2699650 h 6867747"/>
              <a:gd name="connsiteX4954" fmla="*/ 4026740 w 10243893"/>
              <a:gd name="connsiteY4954" fmla="*/ 2656115 h 6867747"/>
              <a:gd name="connsiteX4955" fmla="*/ 4109577 w 10243893"/>
              <a:gd name="connsiteY4955" fmla="*/ 2770153 h 6867747"/>
              <a:gd name="connsiteX4956" fmla="*/ 4109577 w 10243893"/>
              <a:gd name="connsiteY4956" fmla="*/ 2629269 h 6867747"/>
              <a:gd name="connsiteX4957" fmla="*/ 4243690 w 10243893"/>
              <a:gd name="connsiteY4957" fmla="*/ 2585734 h 6867747"/>
              <a:gd name="connsiteX4958" fmla="*/ 4109577 w 10243893"/>
              <a:gd name="connsiteY4958" fmla="*/ 2542199 h 6867747"/>
              <a:gd name="connsiteX4959" fmla="*/ 879164 w 10243893"/>
              <a:gd name="connsiteY4959" fmla="*/ 2401315 h 6867747"/>
              <a:gd name="connsiteX4960" fmla="*/ 796421 w 10243893"/>
              <a:gd name="connsiteY4960" fmla="*/ 2515223 h 6867747"/>
              <a:gd name="connsiteX4961" fmla="*/ 662336 w 10243893"/>
              <a:gd name="connsiteY4961" fmla="*/ 2471696 h 6867747"/>
              <a:gd name="connsiteX4962" fmla="*/ 745173 w 10243893"/>
              <a:gd name="connsiteY4962" fmla="*/ 2585734 h 6867747"/>
              <a:gd name="connsiteX4963" fmla="*/ 662336 w 10243893"/>
              <a:gd name="connsiteY4963" fmla="*/ 2699650 h 6867747"/>
              <a:gd name="connsiteX4964" fmla="*/ 796327 w 10243893"/>
              <a:gd name="connsiteY4964" fmla="*/ 2656115 h 6867747"/>
              <a:gd name="connsiteX4965" fmla="*/ 879164 w 10243893"/>
              <a:gd name="connsiteY4965" fmla="*/ 2770153 h 6867747"/>
              <a:gd name="connsiteX4966" fmla="*/ 879164 w 10243893"/>
              <a:gd name="connsiteY4966" fmla="*/ 2629269 h 6867747"/>
              <a:gd name="connsiteX4967" fmla="*/ 1013276 w 10243893"/>
              <a:gd name="connsiteY4967" fmla="*/ 2585734 h 6867747"/>
              <a:gd name="connsiteX4968" fmla="*/ 879164 w 10243893"/>
              <a:gd name="connsiteY4968" fmla="*/ 2542199 h 6867747"/>
              <a:gd name="connsiteX4969" fmla="*/ 2494552 w 10243893"/>
              <a:gd name="connsiteY4969" fmla="*/ 2401073 h 6867747"/>
              <a:gd name="connsiteX4970" fmla="*/ 2411809 w 10243893"/>
              <a:gd name="connsiteY4970" fmla="*/ 2514981 h 6867747"/>
              <a:gd name="connsiteX4971" fmla="*/ 2277724 w 10243893"/>
              <a:gd name="connsiteY4971" fmla="*/ 2471455 h 6867747"/>
              <a:gd name="connsiteX4972" fmla="*/ 2360561 w 10243893"/>
              <a:gd name="connsiteY4972" fmla="*/ 2585492 h 6867747"/>
              <a:gd name="connsiteX4973" fmla="*/ 2277724 w 10243893"/>
              <a:gd name="connsiteY4973" fmla="*/ 2699408 h 6867747"/>
              <a:gd name="connsiteX4974" fmla="*/ 2411715 w 10243893"/>
              <a:gd name="connsiteY4974" fmla="*/ 2655873 h 6867747"/>
              <a:gd name="connsiteX4975" fmla="*/ 2494552 w 10243893"/>
              <a:gd name="connsiteY4975" fmla="*/ 2769911 h 6867747"/>
              <a:gd name="connsiteX4976" fmla="*/ 2494552 w 10243893"/>
              <a:gd name="connsiteY4976" fmla="*/ 2629027 h 6867747"/>
              <a:gd name="connsiteX4977" fmla="*/ 2628664 w 10243893"/>
              <a:gd name="connsiteY4977" fmla="*/ 2585492 h 6867747"/>
              <a:gd name="connsiteX4978" fmla="*/ 2494552 w 10243893"/>
              <a:gd name="connsiteY4978" fmla="*/ 2541957 h 6867747"/>
              <a:gd name="connsiteX4979" fmla="*/ 8472867 w 10243893"/>
              <a:gd name="connsiteY4979" fmla="*/ 2386320 h 6867747"/>
              <a:gd name="connsiteX4980" fmla="*/ 8472867 w 10243893"/>
              <a:gd name="connsiteY4980" fmla="*/ 2633380 h 6867747"/>
              <a:gd name="connsiteX4981" fmla="*/ 8562597 w 10243893"/>
              <a:gd name="connsiteY4981" fmla="*/ 2756850 h 6867747"/>
              <a:gd name="connsiteX4982" fmla="*/ 8707714 w 10243893"/>
              <a:gd name="connsiteY4982" fmla="*/ 2709687 h 6867747"/>
              <a:gd name="connsiteX4983" fmla="*/ 8797444 w 10243893"/>
              <a:gd name="connsiteY4983" fmla="*/ 2586218 h 6867747"/>
              <a:gd name="connsiteX4984" fmla="*/ 8707714 w 10243893"/>
              <a:gd name="connsiteY4984" fmla="*/ 2462748 h 6867747"/>
              <a:gd name="connsiteX4985" fmla="*/ 8707714 w 10243893"/>
              <a:gd name="connsiteY4985" fmla="*/ 2462627 h 6867747"/>
              <a:gd name="connsiteX4986" fmla="*/ 6857962 w 10243893"/>
              <a:gd name="connsiteY4986" fmla="*/ 2386320 h 6867747"/>
              <a:gd name="connsiteX4987" fmla="*/ 6857962 w 10243893"/>
              <a:gd name="connsiteY4987" fmla="*/ 2633380 h 6867747"/>
              <a:gd name="connsiteX4988" fmla="*/ 6947693 w 10243893"/>
              <a:gd name="connsiteY4988" fmla="*/ 2756850 h 6867747"/>
              <a:gd name="connsiteX4989" fmla="*/ 7092810 w 10243893"/>
              <a:gd name="connsiteY4989" fmla="*/ 2709687 h 6867747"/>
              <a:gd name="connsiteX4990" fmla="*/ 7182540 w 10243893"/>
              <a:gd name="connsiteY4990" fmla="*/ 2586218 h 6867747"/>
              <a:gd name="connsiteX4991" fmla="*/ 7092810 w 10243893"/>
              <a:gd name="connsiteY4991" fmla="*/ 2462748 h 6867747"/>
              <a:gd name="connsiteX4992" fmla="*/ 7092810 w 10243893"/>
              <a:gd name="connsiteY4992" fmla="*/ 2462627 h 6867747"/>
              <a:gd name="connsiteX4993" fmla="*/ 5243058 w 10243893"/>
              <a:gd name="connsiteY4993" fmla="*/ 2386320 h 6867747"/>
              <a:gd name="connsiteX4994" fmla="*/ 5243058 w 10243893"/>
              <a:gd name="connsiteY4994" fmla="*/ 2633380 h 6867747"/>
              <a:gd name="connsiteX4995" fmla="*/ 5332789 w 10243893"/>
              <a:gd name="connsiteY4995" fmla="*/ 2756850 h 6867747"/>
              <a:gd name="connsiteX4996" fmla="*/ 5477905 w 10243893"/>
              <a:gd name="connsiteY4996" fmla="*/ 2709687 h 6867747"/>
              <a:gd name="connsiteX4997" fmla="*/ 5567635 w 10243893"/>
              <a:gd name="connsiteY4997" fmla="*/ 2586218 h 6867747"/>
              <a:gd name="connsiteX4998" fmla="*/ 5477905 w 10243893"/>
              <a:gd name="connsiteY4998" fmla="*/ 2462748 h 6867747"/>
              <a:gd name="connsiteX4999" fmla="*/ 5477905 w 10243893"/>
              <a:gd name="connsiteY4999" fmla="*/ 2462627 h 6867747"/>
              <a:gd name="connsiteX5000" fmla="*/ 3628154 w 10243893"/>
              <a:gd name="connsiteY5000" fmla="*/ 2386320 h 6867747"/>
              <a:gd name="connsiteX5001" fmla="*/ 3628154 w 10243893"/>
              <a:gd name="connsiteY5001" fmla="*/ 2633380 h 6867747"/>
              <a:gd name="connsiteX5002" fmla="*/ 3717884 w 10243893"/>
              <a:gd name="connsiteY5002" fmla="*/ 2756850 h 6867747"/>
              <a:gd name="connsiteX5003" fmla="*/ 3863001 w 10243893"/>
              <a:gd name="connsiteY5003" fmla="*/ 2709687 h 6867747"/>
              <a:gd name="connsiteX5004" fmla="*/ 3952731 w 10243893"/>
              <a:gd name="connsiteY5004" fmla="*/ 2586218 h 6867747"/>
              <a:gd name="connsiteX5005" fmla="*/ 3863001 w 10243893"/>
              <a:gd name="connsiteY5005" fmla="*/ 2462748 h 6867747"/>
              <a:gd name="connsiteX5006" fmla="*/ 3863001 w 10243893"/>
              <a:gd name="connsiteY5006" fmla="*/ 2462627 h 6867747"/>
              <a:gd name="connsiteX5007" fmla="*/ 2013128 w 10243893"/>
              <a:gd name="connsiteY5007" fmla="*/ 2386078 h 6867747"/>
              <a:gd name="connsiteX5008" fmla="*/ 2013128 w 10243893"/>
              <a:gd name="connsiteY5008" fmla="*/ 2633138 h 6867747"/>
              <a:gd name="connsiteX5009" fmla="*/ 2102859 w 10243893"/>
              <a:gd name="connsiteY5009" fmla="*/ 2756608 h 6867747"/>
              <a:gd name="connsiteX5010" fmla="*/ 2247975 w 10243893"/>
              <a:gd name="connsiteY5010" fmla="*/ 2709446 h 6867747"/>
              <a:gd name="connsiteX5011" fmla="*/ 2337705 w 10243893"/>
              <a:gd name="connsiteY5011" fmla="*/ 2585976 h 6867747"/>
              <a:gd name="connsiteX5012" fmla="*/ 2247975 w 10243893"/>
              <a:gd name="connsiteY5012" fmla="*/ 2462506 h 6867747"/>
              <a:gd name="connsiteX5013" fmla="*/ 2248096 w 10243893"/>
              <a:gd name="connsiteY5013" fmla="*/ 2462385 h 6867747"/>
              <a:gd name="connsiteX5014" fmla="*/ 398224 w 10243893"/>
              <a:gd name="connsiteY5014" fmla="*/ 2386078 h 6867747"/>
              <a:gd name="connsiteX5015" fmla="*/ 398224 w 10243893"/>
              <a:gd name="connsiteY5015" fmla="*/ 2633138 h 6867747"/>
              <a:gd name="connsiteX5016" fmla="*/ 487954 w 10243893"/>
              <a:gd name="connsiteY5016" fmla="*/ 2756608 h 6867747"/>
              <a:gd name="connsiteX5017" fmla="*/ 633071 w 10243893"/>
              <a:gd name="connsiteY5017" fmla="*/ 2709446 h 6867747"/>
              <a:gd name="connsiteX5018" fmla="*/ 722801 w 10243893"/>
              <a:gd name="connsiteY5018" fmla="*/ 2585976 h 6867747"/>
              <a:gd name="connsiteX5019" fmla="*/ 633071 w 10243893"/>
              <a:gd name="connsiteY5019" fmla="*/ 2462506 h 6867747"/>
              <a:gd name="connsiteX5020" fmla="*/ 633192 w 10243893"/>
              <a:gd name="connsiteY5020" fmla="*/ 2462385 h 6867747"/>
              <a:gd name="connsiteX5021" fmla="*/ 3301763 w 10243893"/>
              <a:gd name="connsiteY5021" fmla="*/ 2385957 h 6867747"/>
              <a:gd name="connsiteX5022" fmla="*/ 3066916 w 10243893"/>
              <a:gd name="connsiteY5022" fmla="*/ 2462264 h 6867747"/>
              <a:gd name="connsiteX5023" fmla="*/ 3066916 w 10243893"/>
              <a:gd name="connsiteY5023" fmla="*/ 2462385 h 6867747"/>
              <a:gd name="connsiteX5024" fmla="*/ 2977185 w 10243893"/>
              <a:gd name="connsiteY5024" fmla="*/ 2585855 h 6867747"/>
              <a:gd name="connsiteX5025" fmla="*/ 3066916 w 10243893"/>
              <a:gd name="connsiteY5025" fmla="*/ 2709325 h 6867747"/>
              <a:gd name="connsiteX5026" fmla="*/ 3212032 w 10243893"/>
              <a:gd name="connsiteY5026" fmla="*/ 2756487 h 6867747"/>
              <a:gd name="connsiteX5027" fmla="*/ 3301763 w 10243893"/>
              <a:gd name="connsiteY5027" fmla="*/ 2633018 h 6867747"/>
              <a:gd name="connsiteX5028" fmla="*/ 1686979 w 10243893"/>
              <a:gd name="connsiteY5028" fmla="*/ 2385957 h 6867747"/>
              <a:gd name="connsiteX5029" fmla="*/ 1452011 w 10243893"/>
              <a:gd name="connsiteY5029" fmla="*/ 2462264 h 6867747"/>
              <a:gd name="connsiteX5030" fmla="*/ 1452132 w 10243893"/>
              <a:gd name="connsiteY5030" fmla="*/ 2462385 h 6867747"/>
              <a:gd name="connsiteX5031" fmla="*/ 1362402 w 10243893"/>
              <a:gd name="connsiteY5031" fmla="*/ 2585855 h 6867747"/>
              <a:gd name="connsiteX5032" fmla="*/ 1452132 w 10243893"/>
              <a:gd name="connsiteY5032" fmla="*/ 2709325 h 6867747"/>
              <a:gd name="connsiteX5033" fmla="*/ 1597249 w 10243893"/>
              <a:gd name="connsiteY5033" fmla="*/ 2756487 h 6867747"/>
              <a:gd name="connsiteX5034" fmla="*/ 1686979 w 10243893"/>
              <a:gd name="connsiteY5034" fmla="*/ 2633018 h 6867747"/>
              <a:gd name="connsiteX5035" fmla="*/ 9762106 w 10243893"/>
              <a:gd name="connsiteY5035" fmla="*/ 2385836 h 6867747"/>
              <a:gd name="connsiteX5036" fmla="*/ 9527259 w 10243893"/>
              <a:gd name="connsiteY5036" fmla="*/ 2462143 h 6867747"/>
              <a:gd name="connsiteX5037" fmla="*/ 9527259 w 10243893"/>
              <a:gd name="connsiteY5037" fmla="*/ 2462264 h 6867747"/>
              <a:gd name="connsiteX5038" fmla="*/ 9437528 w 10243893"/>
              <a:gd name="connsiteY5038" fmla="*/ 2585734 h 6867747"/>
              <a:gd name="connsiteX5039" fmla="*/ 9527259 w 10243893"/>
              <a:gd name="connsiteY5039" fmla="*/ 2709204 h 6867747"/>
              <a:gd name="connsiteX5040" fmla="*/ 9672376 w 10243893"/>
              <a:gd name="connsiteY5040" fmla="*/ 2756367 h 6867747"/>
              <a:gd name="connsiteX5041" fmla="*/ 9762106 w 10243893"/>
              <a:gd name="connsiteY5041" fmla="*/ 2632897 h 6867747"/>
              <a:gd name="connsiteX5042" fmla="*/ 8147322 w 10243893"/>
              <a:gd name="connsiteY5042" fmla="*/ 2385836 h 6867747"/>
              <a:gd name="connsiteX5043" fmla="*/ 7912354 w 10243893"/>
              <a:gd name="connsiteY5043" fmla="*/ 2462143 h 6867747"/>
              <a:gd name="connsiteX5044" fmla="*/ 7912475 w 10243893"/>
              <a:gd name="connsiteY5044" fmla="*/ 2462264 h 6867747"/>
              <a:gd name="connsiteX5045" fmla="*/ 7822745 w 10243893"/>
              <a:gd name="connsiteY5045" fmla="*/ 2585734 h 6867747"/>
              <a:gd name="connsiteX5046" fmla="*/ 7912475 w 10243893"/>
              <a:gd name="connsiteY5046" fmla="*/ 2709204 h 6867747"/>
              <a:gd name="connsiteX5047" fmla="*/ 8057592 w 10243893"/>
              <a:gd name="connsiteY5047" fmla="*/ 2756367 h 6867747"/>
              <a:gd name="connsiteX5048" fmla="*/ 8147322 w 10243893"/>
              <a:gd name="connsiteY5048" fmla="*/ 2632897 h 6867747"/>
              <a:gd name="connsiteX5049" fmla="*/ 6532660 w 10243893"/>
              <a:gd name="connsiteY5049" fmla="*/ 2385836 h 6867747"/>
              <a:gd name="connsiteX5050" fmla="*/ 6297692 w 10243893"/>
              <a:gd name="connsiteY5050" fmla="*/ 2462143 h 6867747"/>
              <a:gd name="connsiteX5051" fmla="*/ 6297934 w 10243893"/>
              <a:gd name="connsiteY5051" fmla="*/ 2462264 h 6867747"/>
              <a:gd name="connsiteX5052" fmla="*/ 6208204 w 10243893"/>
              <a:gd name="connsiteY5052" fmla="*/ 2585734 h 6867747"/>
              <a:gd name="connsiteX5053" fmla="*/ 6297813 w 10243893"/>
              <a:gd name="connsiteY5053" fmla="*/ 2709204 h 6867747"/>
              <a:gd name="connsiteX5054" fmla="*/ 6442930 w 10243893"/>
              <a:gd name="connsiteY5054" fmla="*/ 2756367 h 6867747"/>
              <a:gd name="connsiteX5055" fmla="*/ 6532660 w 10243893"/>
              <a:gd name="connsiteY5055" fmla="*/ 2632897 h 6867747"/>
              <a:gd name="connsiteX5056" fmla="*/ 4917393 w 10243893"/>
              <a:gd name="connsiteY5056" fmla="*/ 2385836 h 6867747"/>
              <a:gd name="connsiteX5057" fmla="*/ 4682546 w 10243893"/>
              <a:gd name="connsiteY5057" fmla="*/ 2462143 h 6867747"/>
              <a:gd name="connsiteX5058" fmla="*/ 4682546 w 10243893"/>
              <a:gd name="connsiteY5058" fmla="*/ 2462264 h 6867747"/>
              <a:gd name="connsiteX5059" fmla="*/ 4592816 w 10243893"/>
              <a:gd name="connsiteY5059" fmla="*/ 2585734 h 6867747"/>
              <a:gd name="connsiteX5060" fmla="*/ 4682546 w 10243893"/>
              <a:gd name="connsiteY5060" fmla="*/ 2709204 h 6867747"/>
              <a:gd name="connsiteX5061" fmla="*/ 4827662 w 10243893"/>
              <a:gd name="connsiteY5061" fmla="*/ 2756367 h 6867747"/>
              <a:gd name="connsiteX5062" fmla="*/ 4917393 w 10243893"/>
              <a:gd name="connsiteY5062" fmla="*/ 2632897 h 6867747"/>
              <a:gd name="connsiteX5063" fmla="*/ 9987883 w 10243893"/>
              <a:gd name="connsiteY5063" fmla="*/ 2353427 h 6867747"/>
              <a:gd name="connsiteX5064" fmla="*/ 9936729 w 10243893"/>
              <a:gd name="connsiteY5064" fmla="*/ 2423929 h 6867747"/>
              <a:gd name="connsiteX5065" fmla="*/ 10070841 w 10243893"/>
              <a:gd name="connsiteY5065" fmla="*/ 2608469 h 6867747"/>
              <a:gd name="connsiteX5066" fmla="*/ 10070841 w 10243893"/>
              <a:gd name="connsiteY5066" fmla="*/ 2380394 h 6867747"/>
              <a:gd name="connsiteX5067" fmla="*/ 9988004 w 10243893"/>
              <a:gd name="connsiteY5067" fmla="*/ 2353427 h 6867747"/>
              <a:gd name="connsiteX5068" fmla="*/ 8372979 w 10243893"/>
              <a:gd name="connsiteY5068" fmla="*/ 2353427 h 6867747"/>
              <a:gd name="connsiteX5069" fmla="*/ 8321825 w 10243893"/>
              <a:gd name="connsiteY5069" fmla="*/ 2423929 h 6867747"/>
              <a:gd name="connsiteX5070" fmla="*/ 8455815 w 10243893"/>
              <a:gd name="connsiteY5070" fmla="*/ 2608469 h 6867747"/>
              <a:gd name="connsiteX5071" fmla="*/ 8455815 w 10243893"/>
              <a:gd name="connsiteY5071" fmla="*/ 2380394 h 6867747"/>
              <a:gd name="connsiteX5072" fmla="*/ 6758195 w 10243893"/>
              <a:gd name="connsiteY5072" fmla="*/ 2353427 h 6867747"/>
              <a:gd name="connsiteX5073" fmla="*/ 6707041 w 10243893"/>
              <a:gd name="connsiteY5073" fmla="*/ 2423929 h 6867747"/>
              <a:gd name="connsiteX5074" fmla="*/ 6841154 w 10243893"/>
              <a:gd name="connsiteY5074" fmla="*/ 2608469 h 6867747"/>
              <a:gd name="connsiteX5075" fmla="*/ 6841154 w 10243893"/>
              <a:gd name="connsiteY5075" fmla="*/ 2380394 h 6867747"/>
              <a:gd name="connsiteX5076" fmla="*/ 6758316 w 10243893"/>
              <a:gd name="connsiteY5076" fmla="*/ 2353427 h 6867747"/>
              <a:gd name="connsiteX5077" fmla="*/ 9863082 w 10243893"/>
              <a:gd name="connsiteY5077" fmla="*/ 2353306 h 6867747"/>
              <a:gd name="connsiteX5078" fmla="*/ 9780245 w 10243893"/>
              <a:gd name="connsiteY5078" fmla="*/ 2380273 h 6867747"/>
              <a:gd name="connsiteX5079" fmla="*/ 9780245 w 10243893"/>
              <a:gd name="connsiteY5079" fmla="*/ 2608348 h 6867747"/>
              <a:gd name="connsiteX5080" fmla="*/ 9914357 w 10243893"/>
              <a:gd name="connsiteY5080" fmla="*/ 2423808 h 6867747"/>
              <a:gd name="connsiteX5081" fmla="*/ 9863203 w 10243893"/>
              <a:gd name="connsiteY5081" fmla="*/ 2353306 h 6867747"/>
              <a:gd name="connsiteX5082" fmla="*/ 8248178 w 10243893"/>
              <a:gd name="connsiteY5082" fmla="*/ 2353306 h 6867747"/>
              <a:gd name="connsiteX5083" fmla="*/ 8165341 w 10243893"/>
              <a:gd name="connsiteY5083" fmla="*/ 2380273 h 6867747"/>
              <a:gd name="connsiteX5084" fmla="*/ 8165341 w 10243893"/>
              <a:gd name="connsiteY5084" fmla="*/ 2608348 h 6867747"/>
              <a:gd name="connsiteX5085" fmla="*/ 8299453 w 10243893"/>
              <a:gd name="connsiteY5085" fmla="*/ 2423808 h 6867747"/>
              <a:gd name="connsiteX5086" fmla="*/ 8248299 w 10243893"/>
              <a:gd name="connsiteY5086" fmla="*/ 2353306 h 6867747"/>
              <a:gd name="connsiteX5087" fmla="*/ 6633516 w 10243893"/>
              <a:gd name="connsiteY5087" fmla="*/ 2353306 h 6867747"/>
              <a:gd name="connsiteX5088" fmla="*/ 6550679 w 10243893"/>
              <a:gd name="connsiteY5088" fmla="*/ 2380273 h 6867747"/>
              <a:gd name="connsiteX5089" fmla="*/ 6550679 w 10243893"/>
              <a:gd name="connsiteY5089" fmla="*/ 2608348 h 6867747"/>
              <a:gd name="connsiteX5090" fmla="*/ 6684791 w 10243893"/>
              <a:gd name="connsiteY5090" fmla="*/ 2423808 h 6867747"/>
              <a:gd name="connsiteX5091" fmla="*/ 6633637 w 10243893"/>
              <a:gd name="connsiteY5091" fmla="*/ 2353306 h 6867747"/>
              <a:gd name="connsiteX5092" fmla="*/ 5141840 w 10243893"/>
              <a:gd name="connsiteY5092" fmla="*/ 2353306 h 6867747"/>
              <a:gd name="connsiteX5093" fmla="*/ 5090686 w 10243893"/>
              <a:gd name="connsiteY5093" fmla="*/ 2423808 h 6867747"/>
              <a:gd name="connsiteX5094" fmla="*/ 5224798 w 10243893"/>
              <a:gd name="connsiteY5094" fmla="*/ 2608348 h 6867747"/>
              <a:gd name="connsiteX5095" fmla="*/ 5224798 w 10243893"/>
              <a:gd name="connsiteY5095" fmla="*/ 2380273 h 6867747"/>
              <a:gd name="connsiteX5096" fmla="*/ 5141961 w 10243893"/>
              <a:gd name="connsiteY5096" fmla="*/ 2353306 h 6867747"/>
              <a:gd name="connsiteX5097" fmla="*/ 3527056 w 10243893"/>
              <a:gd name="connsiteY5097" fmla="*/ 2353306 h 6867747"/>
              <a:gd name="connsiteX5098" fmla="*/ 3475902 w 10243893"/>
              <a:gd name="connsiteY5098" fmla="*/ 2423808 h 6867747"/>
              <a:gd name="connsiteX5099" fmla="*/ 3609893 w 10243893"/>
              <a:gd name="connsiteY5099" fmla="*/ 2608348 h 6867747"/>
              <a:gd name="connsiteX5100" fmla="*/ 3609893 w 10243893"/>
              <a:gd name="connsiteY5100" fmla="*/ 2380273 h 6867747"/>
              <a:gd name="connsiteX5101" fmla="*/ 1912030 w 10243893"/>
              <a:gd name="connsiteY5101" fmla="*/ 2353306 h 6867747"/>
              <a:gd name="connsiteX5102" fmla="*/ 1860877 w 10243893"/>
              <a:gd name="connsiteY5102" fmla="*/ 2423808 h 6867747"/>
              <a:gd name="connsiteX5103" fmla="*/ 1994989 w 10243893"/>
              <a:gd name="connsiteY5103" fmla="*/ 2608348 h 6867747"/>
              <a:gd name="connsiteX5104" fmla="*/ 1994989 w 10243893"/>
              <a:gd name="connsiteY5104" fmla="*/ 2380273 h 6867747"/>
              <a:gd name="connsiteX5105" fmla="*/ 1912151 w 10243893"/>
              <a:gd name="connsiteY5105" fmla="*/ 2353306 h 6867747"/>
              <a:gd name="connsiteX5106" fmla="*/ 297126 w 10243893"/>
              <a:gd name="connsiteY5106" fmla="*/ 2353306 h 6867747"/>
              <a:gd name="connsiteX5107" fmla="*/ 245972 w 10243893"/>
              <a:gd name="connsiteY5107" fmla="*/ 2423808 h 6867747"/>
              <a:gd name="connsiteX5108" fmla="*/ 380084 w 10243893"/>
              <a:gd name="connsiteY5108" fmla="*/ 2608348 h 6867747"/>
              <a:gd name="connsiteX5109" fmla="*/ 380084 w 10243893"/>
              <a:gd name="connsiteY5109" fmla="*/ 2380273 h 6867747"/>
              <a:gd name="connsiteX5110" fmla="*/ 297247 w 10243893"/>
              <a:gd name="connsiteY5110" fmla="*/ 2353306 h 6867747"/>
              <a:gd name="connsiteX5111" fmla="*/ 5017160 w 10243893"/>
              <a:gd name="connsiteY5111" fmla="*/ 2353185 h 6867747"/>
              <a:gd name="connsiteX5112" fmla="*/ 4934323 w 10243893"/>
              <a:gd name="connsiteY5112" fmla="*/ 2380152 h 6867747"/>
              <a:gd name="connsiteX5113" fmla="*/ 4934323 w 10243893"/>
              <a:gd name="connsiteY5113" fmla="*/ 2608227 h 6867747"/>
              <a:gd name="connsiteX5114" fmla="*/ 5068435 w 10243893"/>
              <a:gd name="connsiteY5114" fmla="*/ 2423687 h 6867747"/>
              <a:gd name="connsiteX5115" fmla="*/ 5017281 w 10243893"/>
              <a:gd name="connsiteY5115" fmla="*/ 2353185 h 6867747"/>
              <a:gd name="connsiteX5116" fmla="*/ 3402256 w 10243893"/>
              <a:gd name="connsiteY5116" fmla="*/ 2353185 h 6867747"/>
              <a:gd name="connsiteX5117" fmla="*/ 3319418 w 10243893"/>
              <a:gd name="connsiteY5117" fmla="*/ 2380152 h 6867747"/>
              <a:gd name="connsiteX5118" fmla="*/ 3319418 w 10243893"/>
              <a:gd name="connsiteY5118" fmla="*/ 2608227 h 6867747"/>
              <a:gd name="connsiteX5119" fmla="*/ 3453530 w 10243893"/>
              <a:gd name="connsiteY5119" fmla="*/ 2423687 h 6867747"/>
              <a:gd name="connsiteX5120" fmla="*/ 3402377 w 10243893"/>
              <a:gd name="connsiteY5120" fmla="*/ 2353185 h 6867747"/>
              <a:gd name="connsiteX5121" fmla="*/ 1787351 w 10243893"/>
              <a:gd name="connsiteY5121" fmla="*/ 2353185 h 6867747"/>
              <a:gd name="connsiteX5122" fmla="*/ 1704514 w 10243893"/>
              <a:gd name="connsiteY5122" fmla="*/ 2380152 h 6867747"/>
              <a:gd name="connsiteX5123" fmla="*/ 1704514 w 10243893"/>
              <a:gd name="connsiteY5123" fmla="*/ 2608227 h 6867747"/>
              <a:gd name="connsiteX5124" fmla="*/ 1838626 w 10243893"/>
              <a:gd name="connsiteY5124" fmla="*/ 2423687 h 6867747"/>
              <a:gd name="connsiteX5125" fmla="*/ 1787472 w 10243893"/>
              <a:gd name="connsiteY5125" fmla="*/ 2353185 h 6867747"/>
              <a:gd name="connsiteX5126" fmla="*/ 172447 w 10243893"/>
              <a:gd name="connsiteY5126" fmla="*/ 2353185 h 6867747"/>
              <a:gd name="connsiteX5127" fmla="*/ 89609 w 10243893"/>
              <a:gd name="connsiteY5127" fmla="*/ 2380152 h 6867747"/>
              <a:gd name="connsiteX5128" fmla="*/ 89609 w 10243893"/>
              <a:gd name="connsiteY5128" fmla="*/ 2608227 h 6867747"/>
              <a:gd name="connsiteX5129" fmla="*/ 223721 w 10243893"/>
              <a:gd name="connsiteY5129" fmla="*/ 2423687 h 6867747"/>
              <a:gd name="connsiteX5130" fmla="*/ 172568 w 10243893"/>
              <a:gd name="connsiteY5130" fmla="*/ 2353185 h 6867747"/>
              <a:gd name="connsiteX5131" fmla="*/ 8555583 w 10243893"/>
              <a:gd name="connsiteY5131" fmla="*/ 2253175 h 6867747"/>
              <a:gd name="connsiteX5132" fmla="*/ 8555677 w 10243893"/>
              <a:gd name="connsiteY5132" fmla="*/ 2253305 h 6867747"/>
              <a:gd name="connsiteX5133" fmla="*/ 8472867 w 10243893"/>
              <a:gd name="connsiteY5133" fmla="*/ 2280143 h 6867747"/>
              <a:gd name="connsiteX5134" fmla="*/ 8472867 w 10243893"/>
              <a:gd name="connsiteY5134" fmla="*/ 2367213 h 6867747"/>
              <a:gd name="connsiteX5135" fmla="*/ 8689695 w 10243893"/>
              <a:gd name="connsiteY5135" fmla="*/ 2437715 h 6867747"/>
              <a:gd name="connsiteX5136" fmla="*/ 8555677 w 10243893"/>
              <a:gd name="connsiteY5136" fmla="*/ 2253305 h 6867747"/>
              <a:gd name="connsiteX5137" fmla="*/ 8555704 w 10243893"/>
              <a:gd name="connsiteY5137" fmla="*/ 2253296 h 6867747"/>
              <a:gd name="connsiteX5138" fmla="*/ 6940679 w 10243893"/>
              <a:gd name="connsiteY5138" fmla="*/ 2253175 h 6867747"/>
              <a:gd name="connsiteX5139" fmla="*/ 6940773 w 10243893"/>
              <a:gd name="connsiteY5139" fmla="*/ 2253305 h 6867747"/>
              <a:gd name="connsiteX5140" fmla="*/ 6857962 w 10243893"/>
              <a:gd name="connsiteY5140" fmla="*/ 2280143 h 6867747"/>
              <a:gd name="connsiteX5141" fmla="*/ 6857962 w 10243893"/>
              <a:gd name="connsiteY5141" fmla="*/ 2367213 h 6867747"/>
              <a:gd name="connsiteX5142" fmla="*/ 7074791 w 10243893"/>
              <a:gd name="connsiteY5142" fmla="*/ 2437715 h 6867747"/>
              <a:gd name="connsiteX5143" fmla="*/ 6940773 w 10243893"/>
              <a:gd name="connsiteY5143" fmla="*/ 2253305 h 6867747"/>
              <a:gd name="connsiteX5144" fmla="*/ 6940800 w 10243893"/>
              <a:gd name="connsiteY5144" fmla="*/ 2253296 h 6867747"/>
              <a:gd name="connsiteX5145" fmla="*/ 5325775 w 10243893"/>
              <a:gd name="connsiteY5145" fmla="*/ 2253175 h 6867747"/>
              <a:gd name="connsiteX5146" fmla="*/ 5325870 w 10243893"/>
              <a:gd name="connsiteY5146" fmla="*/ 2253305 h 6867747"/>
              <a:gd name="connsiteX5147" fmla="*/ 5243058 w 10243893"/>
              <a:gd name="connsiteY5147" fmla="*/ 2280143 h 6867747"/>
              <a:gd name="connsiteX5148" fmla="*/ 5243058 w 10243893"/>
              <a:gd name="connsiteY5148" fmla="*/ 2367213 h 6867747"/>
              <a:gd name="connsiteX5149" fmla="*/ 5459886 w 10243893"/>
              <a:gd name="connsiteY5149" fmla="*/ 2437715 h 6867747"/>
              <a:gd name="connsiteX5150" fmla="*/ 5325870 w 10243893"/>
              <a:gd name="connsiteY5150" fmla="*/ 2253305 h 6867747"/>
              <a:gd name="connsiteX5151" fmla="*/ 5325896 w 10243893"/>
              <a:gd name="connsiteY5151" fmla="*/ 2253296 h 6867747"/>
              <a:gd name="connsiteX5152" fmla="*/ 3710870 w 10243893"/>
              <a:gd name="connsiteY5152" fmla="*/ 2253175 h 6867747"/>
              <a:gd name="connsiteX5153" fmla="*/ 3710965 w 10243893"/>
              <a:gd name="connsiteY5153" fmla="*/ 2253305 h 6867747"/>
              <a:gd name="connsiteX5154" fmla="*/ 3628154 w 10243893"/>
              <a:gd name="connsiteY5154" fmla="*/ 2280143 h 6867747"/>
              <a:gd name="connsiteX5155" fmla="*/ 3628154 w 10243893"/>
              <a:gd name="connsiteY5155" fmla="*/ 2367213 h 6867747"/>
              <a:gd name="connsiteX5156" fmla="*/ 3844982 w 10243893"/>
              <a:gd name="connsiteY5156" fmla="*/ 2437715 h 6867747"/>
              <a:gd name="connsiteX5157" fmla="*/ 3710965 w 10243893"/>
              <a:gd name="connsiteY5157" fmla="*/ 2253305 h 6867747"/>
              <a:gd name="connsiteX5158" fmla="*/ 3710991 w 10243893"/>
              <a:gd name="connsiteY5158" fmla="*/ 2253296 h 6867747"/>
              <a:gd name="connsiteX5159" fmla="*/ 2095845 w 10243893"/>
              <a:gd name="connsiteY5159" fmla="*/ 2253175 h 6867747"/>
              <a:gd name="connsiteX5160" fmla="*/ 2095939 w 10243893"/>
              <a:gd name="connsiteY5160" fmla="*/ 2253305 h 6867747"/>
              <a:gd name="connsiteX5161" fmla="*/ 2013128 w 10243893"/>
              <a:gd name="connsiteY5161" fmla="*/ 2280143 h 6867747"/>
              <a:gd name="connsiteX5162" fmla="*/ 2013128 w 10243893"/>
              <a:gd name="connsiteY5162" fmla="*/ 2367213 h 6867747"/>
              <a:gd name="connsiteX5163" fmla="*/ 2229956 w 10243893"/>
              <a:gd name="connsiteY5163" fmla="*/ 2437715 h 6867747"/>
              <a:gd name="connsiteX5164" fmla="*/ 2095939 w 10243893"/>
              <a:gd name="connsiteY5164" fmla="*/ 2253305 h 6867747"/>
              <a:gd name="connsiteX5165" fmla="*/ 2095966 w 10243893"/>
              <a:gd name="connsiteY5165" fmla="*/ 2253296 h 6867747"/>
              <a:gd name="connsiteX5166" fmla="*/ 480940 w 10243893"/>
              <a:gd name="connsiteY5166" fmla="*/ 2253175 h 6867747"/>
              <a:gd name="connsiteX5167" fmla="*/ 481034 w 10243893"/>
              <a:gd name="connsiteY5167" fmla="*/ 2253305 h 6867747"/>
              <a:gd name="connsiteX5168" fmla="*/ 398224 w 10243893"/>
              <a:gd name="connsiteY5168" fmla="*/ 2280143 h 6867747"/>
              <a:gd name="connsiteX5169" fmla="*/ 398224 w 10243893"/>
              <a:gd name="connsiteY5169" fmla="*/ 2367213 h 6867747"/>
              <a:gd name="connsiteX5170" fmla="*/ 615052 w 10243893"/>
              <a:gd name="connsiteY5170" fmla="*/ 2437715 h 6867747"/>
              <a:gd name="connsiteX5171" fmla="*/ 481034 w 10243893"/>
              <a:gd name="connsiteY5171" fmla="*/ 2253305 h 6867747"/>
              <a:gd name="connsiteX5172" fmla="*/ 481061 w 10243893"/>
              <a:gd name="connsiteY5172" fmla="*/ 2253296 h 6867747"/>
              <a:gd name="connsiteX5173" fmla="*/ 3218804 w 10243893"/>
              <a:gd name="connsiteY5173" fmla="*/ 2252812 h 6867747"/>
              <a:gd name="connsiteX5174" fmla="*/ 3084813 w 10243893"/>
              <a:gd name="connsiteY5174" fmla="*/ 2437352 h 6867747"/>
              <a:gd name="connsiteX5175" fmla="*/ 3301763 w 10243893"/>
              <a:gd name="connsiteY5175" fmla="*/ 2366850 h 6867747"/>
              <a:gd name="connsiteX5176" fmla="*/ 3301763 w 10243893"/>
              <a:gd name="connsiteY5176" fmla="*/ 2279780 h 6867747"/>
              <a:gd name="connsiteX5177" fmla="*/ 3218925 w 10243893"/>
              <a:gd name="connsiteY5177" fmla="*/ 2252933 h 6867747"/>
              <a:gd name="connsiteX5178" fmla="*/ 1604021 w 10243893"/>
              <a:gd name="connsiteY5178" fmla="*/ 2252812 h 6867747"/>
              <a:gd name="connsiteX5179" fmla="*/ 1469909 w 10243893"/>
              <a:gd name="connsiteY5179" fmla="*/ 2437352 h 6867747"/>
              <a:gd name="connsiteX5180" fmla="*/ 1686858 w 10243893"/>
              <a:gd name="connsiteY5180" fmla="*/ 2366850 h 6867747"/>
              <a:gd name="connsiteX5181" fmla="*/ 1686858 w 10243893"/>
              <a:gd name="connsiteY5181" fmla="*/ 2279780 h 6867747"/>
              <a:gd name="connsiteX5182" fmla="*/ 1604021 w 10243893"/>
              <a:gd name="connsiteY5182" fmla="*/ 2252933 h 6867747"/>
              <a:gd name="connsiteX5183" fmla="*/ 9679269 w 10243893"/>
              <a:gd name="connsiteY5183" fmla="*/ 2252692 h 6867747"/>
              <a:gd name="connsiteX5184" fmla="*/ 9545157 w 10243893"/>
              <a:gd name="connsiteY5184" fmla="*/ 2437231 h 6867747"/>
              <a:gd name="connsiteX5185" fmla="*/ 9762106 w 10243893"/>
              <a:gd name="connsiteY5185" fmla="*/ 2366729 h 6867747"/>
              <a:gd name="connsiteX5186" fmla="*/ 9762106 w 10243893"/>
              <a:gd name="connsiteY5186" fmla="*/ 2279659 h 6867747"/>
              <a:gd name="connsiteX5187" fmla="*/ 9679269 w 10243893"/>
              <a:gd name="connsiteY5187" fmla="*/ 2252812 h 6867747"/>
              <a:gd name="connsiteX5188" fmla="*/ 8064243 w 10243893"/>
              <a:gd name="connsiteY5188" fmla="*/ 2252692 h 6867747"/>
              <a:gd name="connsiteX5189" fmla="*/ 7930253 w 10243893"/>
              <a:gd name="connsiteY5189" fmla="*/ 2437231 h 6867747"/>
              <a:gd name="connsiteX5190" fmla="*/ 8147202 w 10243893"/>
              <a:gd name="connsiteY5190" fmla="*/ 2366729 h 6867747"/>
              <a:gd name="connsiteX5191" fmla="*/ 8147202 w 10243893"/>
              <a:gd name="connsiteY5191" fmla="*/ 2279659 h 6867747"/>
              <a:gd name="connsiteX5192" fmla="*/ 8064364 w 10243893"/>
              <a:gd name="connsiteY5192" fmla="*/ 2252812 h 6867747"/>
              <a:gd name="connsiteX5193" fmla="*/ 6449702 w 10243893"/>
              <a:gd name="connsiteY5193" fmla="*/ 2252692 h 6867747"/>
              <a:gd name="connsiteX5194" fmla="*/ 6315590 w 10243893"/>
              <a:gd name="connsiteY5194" fmla="*/ 2437231 h 6867747"/>
              <a:gd name="connsiteX5195" fmla="*/ 6532539 w 10243893"/>
              <a:gd name="connsiteY5195" fmla="*/ 2366729 h 6867747"/>
              <a:gd name="connsiteX5196" fmla="*/ 6532539 w 10243893"/>
              <a:gd name="connsiteY5196" fmla="*/ 2279659 h 6867747"/>
              <a:gd name="connsiteX5197" fmla="*/ 6449702 w 10243893"/>
              <a:gd name="connsiteY5197" fmla="*/ 2252812 h 6867747"/>
              <a:gd name="connsiteX5198" fmla="*/ 4834555 w 10243893"/>
              <a:gd name="connsiteY5198" fmla="*/ 2252692 h 6867747"/>
              <a:gd name="connsiteX5199" fmla="*/ 4700444 w 10243893"/>
              <a:gd name="connsiteY5199" fmla="*/ 2437231 h 6867747"/>
              <a:gd name="connsiteX5200" fmla="*/ 4917393 w 10243893"/>
              <a:gd name="connsiteY5200" fmla="*/ 2366729 h 6867747"/>
              <a:gd name="connsiteX5201" fmla="*/ 4917393 w 10243893"/>
              <a:gd name="connsiteY5201" fmla="*/ 2279659 h 6867747"/>
              <a:gd name="connsiteX5202" fmla="*/ 4834555 w 10243893"/>
              <a:gd name="connsiteY5202" fmla="*/ 2252812 h 6867747"/>
              <a:gd name="connsiteX5203" fmla="*/ 9117668 w 10243893"/>
              <a:gd name="connsiteY5203" fmla="*/ 2176384 h 6867747"/>
              <a:gd name="connsiteX5204" fmla="*/ 8972430 w 10243893"/>
              <a:gd name="connsiteY5204" fmla="*/ 2376282 h 6867747"/>
              <a:gd name="connsiteX5205" fmla="*/ 8972430 w 10243893"/>
              <a:gd name="connsiteY5205" fmla="*/ 2528897 h 6867747"/>
              <a:gd name="connsiteX5206" fmla="*/ 9117668 w 10243893"/>
              <a:gd name="connsiteY5206" fmla="*/ 2576059 h 6867747"/>
              <a:gd name="connsiteX5207" fmla="*/ 9262905 w 10243893"/>
              <a:gd name="connsiteY5207" fmla="*/ 2528897 h 6867747"/>
              <a:gd name="connsiteX5208" fmla="*/ 9262905 w 10243893"/>
              <a:gd name="connsiteY5208" fmla="*/ 2376282 h 6867747"/>
              <a:gd name="connsiteX5209" fmla="*/ 9117668 w 10243893"/>
              <a:gd name="connsiteY5209" fmla="*/ 2176505 h 6867747"/>
              <a:gd name="connsiteX5210" fmla="*/ 7502642 w 10243893"/>
              <a:gd name="connsiteY5210" fmla="*/ 2176384 h 6867747"/>
              <a:gd name="connsiteX5211" fmla="*/ 7357405 w 10243893"/>
              <a:gd name="connsiteY5211" fmla="*/ 2376282 h 6867747"/>
              <a:gd name="connsiteX5212" fmla="*/ 7357405 w 10243893"/>
              <a:gd name="connsiteY5212" fmla="*/ 2528897 h 6867747"/>
              <a:gd name="connsiteX5213" fmla="*/ 7502642 w 10243893"/>
              <a:gd name="connsiteY5213" fmla="*/ 2576059 h 6867747"/>
              <a:gd name="connsiteX5214" fmla="*/ 7647880 w 10243893"/>
              <a:gd name="connsiteY5214" fmla="*/ 2528897 h 6867747"/>
              <a:gd name="connsiteX5215" fmla="*/ 7647880 w 10243893"/>
              <a:gd name="connsiteY5215" fmla="*/ 2376282 h 6867747"/>
              <a:gd name="connsiteX5216" fmla="*/ 7502642 w 10243893"/>
              <a:gd name="connsiteY5216" fmla="*/ 2176505 h 6867747"/>
              <a:gd name="connsiteX5217" fmla="*/ 5887859 w 10243893"/>
              <a:gd name="connsiteY5217" fmla="*/ 2176384 h 6867747"/>
              <a:gd name="connsiteX5218" fmla="*/ 5742622 w 10243893"/>
              <a:gd name="connsiteY5218" fmla="*/ 2376282 h 6867747"/>
              <a:gd name="connsiteX5219" fmla="*/ 5742622 w 10243893"/>
              <a:gd name="connsiteY5219" fmla="*/ 2528897 h 6867747"/>
              <a:gd name="connsiteX5220" fmla="*/ 5887859 w 10243893"/>
              <a:gd name="connsiteY5220" fmla="*/ 2576059 h 6867747"/>
              <a:gd name="connsiteX5221" fmla="*/ 6033097 w 10243893"/>
              <a:gd name="connsiteY5221" fmla="*/ 2528897 h 6867747"/>
              <a:gd name="connsiteX5222" fmla="*/ 6033097 w 10243893"/>
              <a:gd name="connsiteY5222" fmla="*/ 2376282 h 6867747"/>
              <a:gd name="connsiteX5223" fmla="*/ 5887859 w 10243893"/>
              <a:gd name="connsiteY5223" fmla="*/ 2176505 h 6867747"/>
              <a:gd name="connsiteX5224" fmla="*/ 4272955 w 10243893"/>
              <a:gd name="connsiteY5224" fmla="*/ 2176384 h 6867747"/>
              <a:gd name="connsiteX5225" fmla="*/ 4127717 w 10243893"/>
              <a:gd name="connsiteY5225" fmla="*/ 2376282 h 6867747"/>
              <a:gd name="connsiteX5226" fmla="*/ 4127717 w 10243893"/>
              <a:gd name="connsiteY5226" fmla="*/ 2528897 h 6867747"/>
              <a:gd name="connsiteX5227" fmla="*/ 4272955 w 10243893"/>
              <a:gd name="connsiteY5227" fmla="*/ 2576059 h 6867747"/>
              <a:gd name="connsiteX5228" fmla="*/ 4418192 w 10243893"/>
              <a:gd name="connsiteY5228" fmla="*/ 2528897 h 6867747"/>
              <a:gd name="connsiteX5229" fmla="*/ 4418192 w 10243893"/>
              <a:gd name="connsiteY5229" fmla="*/ 2376282 h 6867747"/>
              <a:gd name="connsiteX5230" fmla="*/ 4272955 w 10243893"/>
              <a:gd name="connsiteY5230" fmla="*/ 2176505 h 6867747"/>
              <a:gd name="connsiteX5231" fmla="*/ 1042420 w 10243893"/>
              <a:gd name="connsiteY5231" fmla="*/ 2176384 h 6867747"/>
              <a:gd name="connsiteX5232" fmla="*/ 897183 w 10243893"/>
              <a:gd name="connsiteY5232" fmla="*/ 2376282 h 6867747"/>
              <a:gd name="connsiteX5233" fmla="*/ 897183 w 10243893"/>
              <a:gd name="connsiteY5233" fmla="*/ 2528897 h 6867747"/>
              <a:gd name="connsiteX5234" fmla="*/ 1042420 w 10243893"/>
              <a:gd name="connsiteY5234" fmla="*/ 2576059 h 6867747"/>
              <a:gd name="connsiteX5235" fmla="*/ 1187657 w 10243893"/>
              <a:gd name="connsiteY5235" fmla="*/ 2528897 h 6867747"/>
              <a:gd name="connsiteX5236" fmla="*/ 1187657 w 10243893"/>
              <a:gd name="connsiteY5236" fmla="*/ 2376282 h 6867747"/>
              <a:gd name="connsiteX5237" fmla="*/ 1042420 w 10243893"/>
              <a:gd name="connsiteY5237" fmla="*/ 2176505 h 6867747"/>
              <a:gd name="connsiteX5238" fmla="*/ 2657808 w 10243893"/>
              <a:gd name="connsiteY5238" fmla="*/ 2176143 h 6867747"/>
              <a:gd name="connsiteX5239" fmla="*/ 2512571 w 10243893"/>
              <a:gd name="connsiteY5239" fmla="*/ 2376041 h 6867747"/>
              <a:gd name="connsiteX5240" fmla="*/ 2512571 w 10243893"/>
              <a:gd name="connsiteY5240" fmla="*/ 2528655 h 6867747"/>
              <a:gd name="connsiteX5241" fmla="*/ 2657808 w 10243893"/>
              <a:gd name="connsiteY5241" fmla="*/ 2575818 h 6867747"/>
              <a:gd name="connsiteX5242" fmla="*/ 2803046 w 10243893"/>
              <a:gd name="connsiteY5242" fmla="*/ 2528655 h 6867747"/>
              <a:gd name="connsiteX5243" fmla="*/ 2803046 w 10243893"/>
              <a:gd name="connsiteY5243" fmla="*/ 2376041 h 6867747"/>
              <a:gd name="connsiteX5244" fmla="*/ 2657808 w 10243893"/>
              <a:gd name="connsiteY5244" fmla="*/ 2176263 h 6867747"/>
              <a:gd name="connsiteX5245" fmla="*/ 2965818 w 10243893"/>
              <a:gd name="connsiteY5245" fmla="*/ 2170822 h 6867747"/>
              <a:gd name="connsiteX5246" fmla="*/ 2965818 w 10243893"/>
              <a:gd name="connsiteY5246" fmla="*/ 2170942 h 6867747"/>
              <a:gd name="connsiteX5247" fmla="*/ 2820581 w 10243893"/>
              <a:gd name="connsiteY5247" fmla="*/ 2218105 h 6867747"/>
              <a:gd name="connsiteX5248" fmla="*/ 2820581 w 10243893"/>
              <a:gd name="connsiteY5248" fmla="*/ 2370720 h 6867747"/>
              <a:gd name="connsiteX5249" fmla="*/ 2910311 w 10243893"/>
              <a:gd name="connsiteY5249" fmla="*/ 2494190 h 6867747"/>
              <a:gd name="connsiteX5250" fmla="*/ 3055548 w 10243893"/>
              <a:gd name="connsiteY5250" fmla="*/ 2447027 h 6867747"/>
              <a:gd name="connsiteX5251" fmla="*/ 3200665 w 10243893"/>
              <a:gd name="connsiteY5251" fmla="*/ 2247129 h 6867747"/>
              <a:gd name="connsiteX5252" fmla="*/ 1350913 w 10243893"/>
              <a:gd name="connsiteY5252" fmla="*/ 2170822 h 6867747"/>
              <a:gd name="connsiteX5253" fmla="*/ 1351034 w 10243893"/>
              <a:gd name="connsiteY5253" fmla="*/ 2170942 h 6867747"/>
              <a:gd name="connsiteX5254" fmla="*/ 1205797 w 10243893"/>
              <a:gd name="connsiteY5254" fmla="*/ 2218105 h 6867747"/>
              <a:gd name="connsiteX5255" fmla="*/ 1205797 w 10243893"/>
              <a:gd name="connsiteY5255" fmla="*/ 2370720 h 6867747"/>
              <a:gd name="connsiteX5256" fmla="*/ 1295527 w 10243893"/>
              <a:gd name="connsiteY5256" fmla="*/ 2494190 h 6867747"/>
              <a:gd name="connsiteX5257" fmla="*/ 1440765 w 10243893"/>
              <a:gd name="connsiteY5257" fmla="*/ 2447027 h 6867747"/>
              <a:gd name="connsiteX5258" fmla="*/ 1585881 w 10243893"/>
              <a:gd name="connsiteY5258" fmla="*/ 2247129 h 6867747"/>
              <a:gd name="connsiteX5259" fmla="*/ 9426161 w 10243893"/>
              <a:gd name="connsiteY5259" fmla="*/ 2170701 h 6867747"/>
              <a:gd name="connsiteX5260" fmla="*/ 9426161 w 10243893"/>
              <a:gd name="connsiteY5260" fmla="*/ 2170822 h 6867747"/>
              <a:gd name="connsiteX5261" fmla="*/ 9280924 w 10243893"/>
              <a:gd name="connsiteY5261" fmla="*/ 2217984 h 6867747"/>
              <a:gd name="connsiteX5262" fmla="*/ 9280924 w 10243893"/>
              <a:gd name="connsiteY5262" fmla="*/ 2370599 h 6867747"/>
              <a:gd name="connsiteX5263" fmla="*/ 9370654 w 10243893"/>
              <a:gd name="connsiteY5263" fmla="*/ 2494069 h 6867747"/>
              <a:gd name="connsiteX5264" fmla="*/ 9515892 w 10243893"/>
              <a:gd name="connsiteY5264" fmla="*/ 2446906 h 6867747"/>
              <a:gd name="connsiteX5265" fmla="*/ 9661008 w 10243893"/>
              <a:gd name="connsiteY5265" fmla="*/ 2247008 h 6867747"/>
              <a:gd name="connsiteX5266" fmla="*/ 8808811 w 10243893"/>
              <a:gd name="connsiteY5266" fmla="*/ 2170701 h 6867747"/>
              <a:gd name="connsiteX5267" fmla="*/ 8573844 w 10243893"/>
              <a:gd name="connsiteY5267" fmla="*/ 2247008 h 6867747"/>
              <a:gd name="connsiteX5268" fmla="*/ 8719081 w 10243893"/>
              <a:gd name="connsiteY5268" fmla="*/ 2446906 h 6867747"/>
              <a:gd name="connsiteX5269" fmla="*/ 8864319 w 10243893"/>
              <a:gd name="connsiteY5269" fmla="*/ 2494069 h 6867747"/>
              <a:gd name="connsiteX5270" fmla="*/ 8954049 w 10243893"/>
              <a:gd name="connsiteY5270" fmla="*/ 2370599 h 6867747"/>
              <a:gd name="connsiteX5271" fmla="*/ 8954049 w 10243893"/>
              <a:gd name="connsiteY5271" fmla="*/ 2217984 h 6867747"/>
              <a:gd name="connsiteX5272" fmla="*/ 8808811 w 10243893"/>
              <a:gd name="connsiteY5272" fmla="*/ 2170822 h 6867747"/>
              <a:gd name="connsiteX5273" fmla="*/ 7811257 w 10243893"/>
              <a:gd name="connsiteY5273" fmla="*/ 2170701 h 6867747"/>
              <a:gd name="connsiteX5274" fmla="*/ 7811257 w 10243893"/>
              <a:gd name="connsiteY5274" fmla="*/ 2170822 h 6867747"/>
              <a:gd name="connsiteX5275" fmla="*/ 7666019 w 10243893"/>
              <a:gd name="connsiteY5275" fmla="*/ 2217984 h 6867747"/>
              <a:gd name="connsiteX5276" fmla="*/ 7666019 w 10243893"/>
              <a:gd name="connsiteY5276" fmla="*/ 2370599 h 6867747"/>
              <a:gd name="connsiteX5277" fmla="*/ 7755750 w 10243893"/>
              <a:gd name="connsiteY5277" fmla="*/ 2494069 h 6867747"/>
              <a:gd name="connsiteX5278" fmla="*/ 7900987 w 10243893"/>
              <a:gd name="connsiteY5278" fmla="*/ 2446906 h 6867747"/>
              <a:gd name="connsiteX5279" fmla="*/ 8046103 w 10243893"/>
              <a:gd name="connsiteY5279" fmla="*/ 2247008 h 6867747"/>
              <a:gd name="connsiteX5280" fmla="*/ 7193907 w 10243893"/>
              <a:gd name="connsiteY5280" fmla="*/ 2170701 h 6867747"/>
              <a:gd name="connsiteX5281" fmla="*/ 6958940 w 10243893"/>
              <a:gd name="connsiteY5281" fmla="*/ 2247008 h 6867747"/>
              <a:gd name="connsiteX5282" fmla="*/ 7104177 w 10243893"/>
              <a:gd name="connsiteY5282" fmla="*/ 2446906 h 6867747"/>
              <a:gd name="connsiteX5283" fmla="*/ 7249414 w 10243893"/>
              <a:gd name="connsiteY5283" fmla="*/ 2494069 h 6867747"/>
              <a:gd name="connsiteX5284" fmla="*/ 7339145 w 10243893"/>
              <a:gd name="connsiteY5284" fmla="*/ 2370599 h 6867747"/>
              <a:gd name="connsiteX5285" fmla="*/ 7339145 w 10243893"/>
              <a:gd name="connsiteY5285" fmla="*/ 2217984 h 6867747"/>
              <a:gd name="connsiteX5286" fmla="*/ 7193907 w 10243893"/>
              <a:gd name="connsiteY5286" fmla="*/ 2170822 h 6867747"/>
              <a:gd name="connsiteX5287" fmla="*/ 6196594 w 10243893"/>
              <a:gd name="connsiteY5287" fmla="*/ 2170701 h 6867747"/>
              <a:gd name="connsiteX5288" fmla="*/ 6196715 w 10243893"/>
              <a:gd name="connsiteY5288" fmla="*/ 2170822 h 6867747"/>
              <a:gd name="connsiteX5289" fmla="*/ 6051478 w 10243893"/>
              <a:gd name="connsiteY5289" fmla="*/ 2217984 h 6867747"/>
              <a:gd name="connsiteX5290" fmla="*/ 6051478 w 10243893"/>
              <a:gd name="connsiteY5290" fmla="*/ 2370599 h 6867747"/>
              <a:gd name="connsiteX5291" fmla="*/ 6141208 w 10243893"/>
              <a:gd name="connsiteY5291" fmla="*/ 2494069 h 6867747"/>
              <a:gd name="connsiteX5292" fmla="*/ 6286446 w 10243893"/>
              <a:gd name="connsiteY5292" fmla="*/ 2446906 h 6867747"/>
              <a:gd name="connsiteX5293" fmla="*/ 6431562 w 10243893"/>
              <a:gd name="connsiteY5293" fmla="*/ 2247008 h 6867747"/>
              <a:gd name="connsiteX5294" fmla="*/ 5579003 w 10243893"/>
              <a:gd name="connsiteY5294" fmla="*/ 2170701 h 6867747"/>
              <a:gd name="connsiteX5295" fmla="*/ 5344035 w 10243893"/>
              <a:gd name="connsiteY5295" fmla="*/ 2247008 h 6867747"/>
              <a:gd name="connsiteX5296" fmla="*/ 5489273 w 10243893"/>
              <a:gd name="connsiteY5296" fmla="*/ 2446906 h 6867747"/>
              <a:gd name="connsiteX5297" fmla="*/ 5634510 w 10243893"/>
              <a:gd name="connsiteY5297" fmla="*/ 2494069 h 6867747"/>
              <a:gd name="connsiteX5298" fmla="*/ 5724240 w 10243893"/>
              <a:gd name="connsiteY5298" fmla="*/ 2370599 h 6867747"/>
              <a:gd name="connsiteX5299" fmla="*/ 5724240 w 10243893"/>
              <a:gd name="connsiteY5299" fmla="*/ 2217984 h 6867747"/>
              <a:gd name="connsiteX5300" fmla="*/ 5579003 w 10243893"/>
              <a:gd name="connsiteY5300" fmla="*/ 2170822 h 6867747"/>
              <a:gd name="connsiteX5301" fmla="*/ 4581448 w 10243893"/>
              <a:gd name="connsiteY5301" fmla="*/ 2170701 h 6867747"/>
              <a:gd name="connsiteX5302" fmla="*/ 4581448 w 10243893"/>
              <a:gd name="connsiteY5302" fmla="*/ 2170822 h 6867747"/>
              <a:gd name="connsiteX5303" fmla="*/ 4436211 w 10243893"/>
              <a:gd name="connsiteY5303" fmla="*/ 2217984 h 6867747"/>
              <a:gd name="connsiteX5304" fmla="*/ 4436211 w 10243893"/>
              <a:gd name="connsiteY5304" fmla="*/ 2370599 h 6867747"/>
              <a:gd name="connsiteX5305" fmla="*/ 4525941 w 10243893"/>
              <a:gd name="connsiteY5305" fmla="*/ 2494069 h 6867747"/>
              <a:gd name="connsiteX5306" fmla="*/ 4671178 w 10243893"/>
              <a:gd name="connsiteY5306" fmla="*/ 2446906 h 6867747"/>
              <a:gd name="connsiteX5307" fmla="*/ 4816295 w 10243893"/>
              <a:gd name="connsiteY5307" fmla="*/ 2247008 h 6867747"/>
              <a:gd name="connsiteX5308" fmla="*/ 3964098 w 10243893"/>
              <a:gd name="connsiteY5308" fmla="*/ 2170701 h 6867747"/>
              <a:gd name="connsiteX5309" fmla="*/ 3729130 w 10243893"/>
              <a:gd name="connsiteY5309" fmla="*/ 2247008 h 6867747"/>
              <a:gd name="connsiteX5310" fmla="*/ 3874368 w 10243893"/>
              <a:gd name="connsiteY5310" fmla="*/ 2446906 h 6867747"/>
              <a:gd name="connsiteX5311" fmla="*/ 4019606 w 10243893"/>
              <a:gd name="connsiteY5311" fmla="*/ 2494069 h 6867747"/>
              <a:gd name="connsiteX5312" fmla="*/ 4109336 w 10243893"/>
              <a:gd name="connsiteY5312" fmla="*/ 2370599 h 6867747"/>
              <a:gd name="connsiteX5313" fmla="*/ 4109336 w 10243893"/>
              <a:gd name="connsiteY5313" fmla="*/ 2217984 h 6867747"/>
              <a:gd name="connsiteX5314" fmla="*/ 3964098 w 10243893"/>
              <a:gd name="connsiteY5314" fmla="*/ 2170822 h 6867747"/>
              <a:gd name="connsiteX5315" fmla="*/ 2349073 w 10243893"/>
              <a:gd name="connsiteY5315" fmla="*/ 2170459 h 6867747"/>
              <a:gd name="connsiteX5316" fmla="*/ 2114105 w 10243893"/>
              <a:gd name="connsiteY5316" fmla="*/ 2246766 h 6867747"/>
              <a:gd name="connsiteX5317" fmla="*/ 2259343 w 10243893"/>
              <a:gd name="connsiteY5317" fmla="*/ 2446664 h 6867747"/>
              <a:gd name="connsiteX5318" fmla="*/ 2404580 w 10243893"/>
              <a:gd name="connsiteY5318" fmla="*/ 2493827 h 6867747"/>
              <a:gd name="connsiteX5319" fmla="*/ 2494310 w 10243893"/>
              <a:gd name="connsiteY5319" fmla="*/ 2370357 h 6867747"/>
              <a:gd name="connsiteX5320" fmla="*/ 2494310 w 10243893"/>
              <a:gd name="connsiteY5320" fmla="*/ 2217743 h 6867747"/>
              <a:gd name="connsiteX5321" fmla="*/ 2349073 w 10243893"/>
              <a:gd name="connsiteY5321" fmla="*/ 2170580 h 6867747"/>
              <a:gd name="connsiteX5322" fmla="*/ 734168 w 10243893"/>
              <a:gd name="connsiteY5322" fmla="*/ 2170459 h 6867747"/>
              <a:gd name="connsiteX5323" fmla="*/ 499201 w 10243893"/>
              <a:gd name="connsiteY5323" fmla="*/ 2246766 h 6867747"/>
              <a:gd name="connsiteX5324" fmla="*/ 644438 w 10243893"/>
              <a:gd name="connsiteY5324" fmla="*/ 2446664 h 6867747"/>
              <a:gd name="connsiteX5325" fmla="*/ 789676 w 10243893"/>
              <a:gd name="connsiteY5325" fmla="*/ 2493827 h 6867747"/>
              <a:gd name="connsiteX5326" fmla="*/ 879406 w 10243893"/>
              <a:gd name="connsiteY5326" fmla="*/ 2370357 h 6867747"/>
              <a:gd name="connsiteX5327" fmla="*/ 879406 w 10243893"/>
              <a:gd name="connsiteY5327" fmla="*/ 2217743 h 6867747"/>
              <a:gd name="connsiteX5328" fmla="*/ 734168 w 10243893"/>
              <a:gd name="connsiteY5328" fmla="*/ 2170580 h 6867747"/>
              <a:gd name="connsiteX5329" fmla="*/ 8562476 w 10243893"/>
              <a:gd name="connsiteY5329" fmla="*/ 2091249 h 6867747"/>
              <a:gd name="connsiteX5330" fmla="*/ 8511323 w 10243893"/>
              <a:gd name="connsiteY5330" fmla="*/ 2161752 h 6867747"/>
              <a:gd name="connsiteX5331" fmla="*/ 8562476 w 10243893"/>
              <a:gd name="connsiteY5331" fmla="*/ 2232254 h 6867747"/>
              <a:gd name="connsiteX5332" fmla="*/ 8779425 w 10243893"/>
              <a:gd name="connsiteY5332" fmla="*/ 2161752 h 6867747"/>
              <a:gd name="connsiteX5333" fmla="*/ 6947572 w 10243893"/>
              <a:gd name="connsiteY5333" fmla="*/ 2091249 h 6867747"/>
              <a:gd name="connsiteX5334" fmla="*/ 6896419 w 10243893"/>
              <a:gd name="connsiteY5334" fmla="*/ 2161752 h 6867747"/>
              <a:gd name="connsiteX5335" fmla="*/ 6947572 w 10243893"/>
              <a:gd name="connsiteY5335" fmla="*/ 2232254 h 6867747"/>
              <a:gd name="connsiteX5336" fmla="*/ 7164521 w 10243893"/>
              <a:gd name="connsiteY5336" fmla="*/ 2161752 h 6867747"/>
              <a:gd name="connsiteX5337" fmla="*/ 5332668 w 10243893"/>
              <a:gd name="connsiteY5337" fmla="*/ 2091249 h 6867747"/>
              <a:gd name="connsiteX5338" fmla="*/ 5281514 w 10243893"/>
              <a:gd name="connsiteY5338" fmla="*/ 2161752 h 6867747"/>
              <a:gd name="connsiteX5339" fmla="*/ 5332668 w 10243893"/>
              <a:gd name="connsiteY5339" fmla="*/ 2232254 h 6867747"/>
              <a:gd name="connsiteX5340" fmla="*/ 5549617 w 10243893"/>
              <a:gd name="connsiteY5340" fmla="*/ 2161752 h 6867747"/>
              <a:gd name="connsiteX5341" fmla="*/ 3717763 w 10243893"/>
              <a:gd name="connsiteY5341" fmla="*/ 2091249 h 6867747"/>
              <a:gd name="connsiteX5342" fmla="*/ 3666610 w 10243893"/>
              <a:gd name="connsiteY5342" fmla="*/ 2161752 h 6867747"/>
              <a:gd name="connsiteX5343" fmla="*/ 3717763 w 10243893"/>
              <a:gd name="connsiteY5343" fmla="*/ 2232254 h 6867747"/>
              <a:gd name="connsiteX5344" fmla="*/ 3934712 w 10243893"/>
              <a:gd name="connsiteY5344" fmla="*/ 2161752 h 6867747"/>
              <a:gd name="connsiteX5345" fmla="*/ 2102738 w 10243893"/>
              <a:gd name="connsiteY5345" fmla="*/ 2091249 h 6867747"/>
              <a:gd name="connsiteX5346" fmla="*/ 2051584 w 10243893"/>
              <a:gd name="connsiteY5346" fmla="*/ 2161752 h 6867747"/>
              <a:gd name="connsiteX5347" fmla="*/ 2102738 w 10243893"/>
              <a:gd name="connsiteY5347" fmla="*/ 2232254 h 6867747"/>
              <a:gd name="connsiteX5348" fmla="*/ 2319687 w 10243893"/>
              <a:gd name="connsiteY5348" fmla="*/ 2161752 h 6867747"/>
              <a:gd name="connsiteX5349" fmla="*/ 487833 w 10243893"/>
              <a:gd name="connsiteY5349" fmla="*/ 2091249 h 6867747"/>
              <a:gd name="connsiteX5350" fmla="*/ 436680 w 10243893"/>
              <a:gd name="connsiteY5350" fmla="*/ 2161752 h 6867747"/>
              <a:gd name="connsiteX5351" fmla="*/ 487833 w 10243893"/>
              <a:gd name="connsiteY5351" fmla="*/ 2232254 h 6867747"/>
              <a:gd name="connsiteX5352" fmla="*/ 704782 w 10243893"/>
              <a:gd name="connsiteY5352" fmla="*/ 2161752 h 6867747"/>
              <a:gd name="connsiteX5353" fmla="*/ 3211911 w 10243893"/>
              <a:gd name="connsiteY5353" fmla="*/ 2090766 h 6867747"/>
              <a:gd name="connsiteX5354" fmla="*/ 2995083 w 10243893"/>
              <a:gd name="connsiteY5354" fmla="*/ 2161268 h 6867747"/>
              <a:gd name="connsiteX5355" fmla="*/ 3211911 w 10243893"/>
              <a:gd name="connsiteY5355" fmla="*/ 2231770 h 6867747"/>
              <a:gd name="connsiteX5356" fmla="*/ 3263065 w 10243893"/>
              <a:gd name="connsiteY5356" fmla="*/ 2161268 h 6867747"/>
              <a:gd name="connsiteX5357" fmla="*/ 1597007 w 10243893"/>
              <a:gd name="connsiteY5357" fmla="*/ 2090766 h 6867747"/>
              <a:gd name="connsiteX5358" fmla="*/ 1380179 w 10243893"/>
              <a:gd name="connsiteY5358" fmla="*/ 2161268 h 6867747"/>
              <a:gd name="connsiteX5359" fmla="*/ 1597007 w 10243893"/>
              <a:gd name="connsiteY5359" fmla="*/ 2231770 h 6867747"/>
              <a:gd name="connsiteX5360" fmla="*/ 1648160 w 10243893"/>
              <a:gd name="connsiteY5360" fmla="*/ 2161268 h 6867747"/>
              <a:gd name="connsiteX5361" fmla="*/ 9672255 w 10243893"/>
              <a:gd name="connsiteY5361" fmla="*/ 2090645 h 6867747"/>
              <a:gd name="connsiteX5362" fmla="*/ 9455426 w 10243893"/>
              <a:gd name="connsiteY5362" fmla="*/ 2161147 h 6867747"/>
              <a:gd name="connsiteX5363" fmla="*/ 9672255 w 10243893"/>
              <a:gd name="connsiteY5363" fmla="*/ 2231650 h 6867747"/>
              <a:gd name="connsiteX5364" fmla="*/ 9723408 w 10243893"/>
              <a:gd name="connsiteY5364" fmla="*/ 2161147 h 6867747"/>
              <a:gd name="connsiteX5365" fmla="*/ 8057351 w 10243893"/>
              <a:gd name="connsiteY5365" fmla="*/ 2090645 h 6867747"/>
              <a:gd name="connsiteX5366" fmla="*/ 7840522 w 10243893"/>
              <a:gd name="connsiteY5366" fmla="*/ 2161147 h 6867747"/>
              <a:gd name="connsiteX5367" fmla="*/ 8057351 w 10243893"/>
              <a:gd name="connsiteY5367" fmla="*/ 2231650 h 6867747"/>
              <a:gd name="connsiteX5368" fmla="*/ 8108504 w 10243893"/>
              <a:gd name="connsiteY5368" fmla="*/ 2161147 h 6867747"/>
              <a:gd name="connsiteX5369" fmla="*/ 6442688 w 10243893"/>
              <a:gd name="connsiteY5369" fmla="*/ 2090645 h 6867747"/>
              <a:gd name="connsiteX5370" fmla="*/ 6225860 w 10243893"/>
              <a:gd name="connsiteY5370" fmla="*/ 2161147 h 6867747"/>
              <a:gd name="connsiteX5371" fmla="*/ 6442688 w 10243893"/>
              <a:gd name="connsiteY5371" fmla="*/ 2231650 h 6867747"/>
              <a:gd name="connsiteX5372" fmla="*/ 6493841 w 10243893"/>
              <a:gd name="connsiteY5372" fmla="*/ 2161147 h 6867747"/>
              <a:gd name="connsiteX5373" fmla="*/ 4827542 w 10243893"/>
              <a:gd name="connsiteY5373" fmla="*/ 2090645 h 6867747"/>
              <a:gd name="connsiteX5374" fmla="*/ 4610713 w 10243893"/>
              <a:gd name="connsiteY5374" fmla="*/ 2161147 h 6867747"/>
              <a:gd name="connsiteX5375" fmla="*/ 4827542 w 10243893"/>
              <a:gd name="connsiteY5375" fmla="*/ 2231650 h 6867747"/>
              <a:gd name="connsiteX5376" fmla="*/ 4878695 w 10243893"/>
              <a:gd name="connsiteY5376" fmla="*/ 2161147 h 6867747"/>
              <a:gd name="connsiteX5377" fmla="*/ 8972309 w 10243893"/>
              <a:gd name="connsiteY5377" fmla="*/ 1976849 h 6867747"/>
              <a:gd name="connsiteX5378" fmla="*/ 8972309 w 10243893"/>
              <a:gd name="connsiteY5378" fmla="*/ 2117733 h 6867747"/>
              <a:gd name="connsiteX5379" fmla="*/ 8838197 w 10243893"/>
              <a:gd name="connsiteY5379" fmla="*/ 2161268 h 6867747"/>
              <a:gd name="connsiteX5380" fmla="*/ 8972309 w 10243893"/>
              <a:gd name="connsiteY5380" fmla="*/ 2204803 h 6867747"/>
              <a:gd name="connsiteX5381" fmla="*/ 8972309 w 10243893"/>
              <a:gd name="connsiteY5381" fmla="*/ 2345687 h 6867747"/>
              <a:gd name="connsiteX5382" fmla="*/ 9106421 w 10243893"/>
              <a:gd name="connsiteY5382" fmla="*/ 2161147 h 6867747"/>
              <a:gd name="connsiteX5383" fmla="*/ 7357405 w 10243893"/>
              <a:gd name="connsiteY5383" fmla="*/ 1976849 h 6867747"/>
              <a:gd name="connsiteX5384" fmla="*/ 7357405 w 10243893"/>
              <a:gd name="connsiteY5384" fmla="*/ 2117733 h 6867747"/>
              <a:gd name="connsiteX5385" fmla="*/ 7223293 w 10243893"/>
              <a:gd name="connsiteY5385" fmla="*/ 2161268 h 6867747"/>
              <a:gd name="connsiteX5386" fmla="*/ 7357405 w 10243893"/>
              <a:gd name="connsiteY5386" fmla="*/ 2204803 h 6867747"/>
              <a:gd name="connsiteX5387" fmla="*/ 7357405 w 10243893"/>
              <a:gd name="connsiteY5387" fmla="*/ 2345687 h 6867747"/>
              <a:gd name="connsiteX5388" fmla="*/ 7491517 w 10243893"/>
              <a:gd name="connsiteY5388" fmla="*/ 2161147 h 6867747"/>
              <a:gd name="connsiteX5389" fmla="*/ 5742501 w 10243893"/>
              <a:gd name="connsiteY5389" fmla="*/ 1976849 h 6867747"/>
              <a:gd name="connsiteX5390" fmla="*/ 5742501 w 10243893"/>
              <a:gd name="connsiteY5390" fmla="*/ 2117733 h 6867747"/>
              <a:gd name="connsiteX5391" fmla="*/ 5608389 w 10243893"/>
              <a:gd name="connsiteY5391" fmla="*/ 2161268 h 6867747"/>
              <a:gd name="connsiteX5392" fmla="*/ 5742501 w 10243893"/>
              <a:gd name="connsiteY5392" fmla="*/ 2204803 h 6867747"/>
              <a:gd name="connsiteX5393" fmla="*/ 5742501 w 10243893"/>
              <a:gd name="connsiteY5393" fmla="*/ 2345687 h 6867747"/>
              <a:gd name="connsiteX5394" fmla="*/ 5876613 w 10243893"/>
              <a:gd name="connsiteY5394" fmla="*/ 2161147 h 6867747"/>
              <a:gd name="connsiteX5395" fmla="*/ 4127596 w 10243893"/>
              <a:gd name="connsiteY5395" fmla="*/ 1976849 h 6867747"/>
              <a:gd name="connsiteX5396" fmla="*/ 4127596 w 10243893"/>
              <a:gd name="connsiteY5396" fmla="*/ 2117733 h 6867747"/>
              <a:gd name="connsiteX5397" fmla="*/ 3993485 w 10243893"/>
              <a:gd name="connsiteY5397" fmla="*/ 2161268 h 6867747"/>
              <a:gd name="connsiteX5398" fmla="*/ 4127596 w 10243893"/>
              <a:gd name="connsiteY5398" fmla="*/ 2204803 h 6867747"/>
              <a:gd name="connsiteX5399" fmla="*/ 4127596 w 10243893"/>
              <a:gd name="connsiteY5399" fmla="*/ 2345687 h 6867747"/>
              <a:gd name="connsiteX5400" fmla="*/ 4261708 w 10243893"/>
              <a:gd name="connsiteY5400" fmla="*/ 2161147 h 6867747"/>
              <a:gd name="connsiteX5401" fmla="*/ 897183 w 10243893"/>
              <a:gd name="connsiteY5401" fmla="*/ 1976849 h 6867747"/>
              <a:gd name="connsiteX5402" fmla="*/ 897183 w 10243893"/>
              <a:gd name="connsiteY5402" fmla="*/ 2117733 h 6867747"/>
              <a:gd name="connsiteX5403" fmla="*/ 763071 w 10243893"/>
              <a:gd name="connsiteY5403" fmla="*/ 2161268 h 6867747"/>
              <a:gd name="connsiteX5404" fmla="*/ 897183 w 10243893"/>
              <a:gd name="connsiteY5404" fmla="*/ 2204803 h 6867747"/>
              <a:gd name="connsiteX5405" fmla="*/ 897183 w 10243893"/>
              <a:gd name="connsiteY5405" fmla="*/ 2345687 h 6867747"/>
              <a:gd name="connsiteX5406" fmla="*/ 1031294 w 10243893"/>
              <a:gd name="connsiteY5406" fmla="*/ 2161147 h 6867747"/>
              <a:gd name="connsiteX5407" fmla="*/ 9263026 w 10243893"/>
              <a:gd name="connsiteY5407" fmla="*/ 1976728 h 6867747"/>
              <a:gd name="connsiteX5408" fmla="*/ 9128914 w 10243893"/>
              <a:gd name="connsiteY5408" fmla="*/ 2161026 h 6867747"/>
              <a:gd name="connsiteX5409" fmla="*/ 9263026 w 10243893"/>
              <a:gd name="connsiteY5409" fmla="*/ 2345566 h 6867747"/>
              <a:gd name="connsiteX5410" fmla="*/ 9263026 w 10243893"/>
              <a:gd name="connsiteY5410" fmla="*/ 2204682 h 6867747"/>
              <a:gd name="connsiteX5411" fmla="*/ 9397017 w 10243893"/>
              <a:gd name="connsiteY5411" fmla="*/ 2161147 h 6867747"/>
              <a:gd name="connsiteX5412" fmla="*/ 9263026 w 10243893"/>
              <a:gd name="connsiteY5412" fmla="*/ 2117612 h 6867747"/>
              <a:gd name="connsiteX5413" fmla="*/ 7647880 w 10243893"/>
              <a:gd name="connsiteY5413" fmla="*/ 1976728 h 6867747"/>
              <a:gd name="connsiteX5414" fmla="*/ 7513768 w 10243893"/>
              <a:gd name="connsiteY5414" fmla="*/ 2161026 h 6867747"/>
              <a:gd name="connsiteX5415" fmla="*/ 7647880 w 10243893"/>
              <a:gd name="connsiteY5415" fmla="*/ 2345566 h 6867747"/>
              <a:gd name="connsiteX5416" fmla="*/ 7647880 w 10243893"/>
              <a:gd name="connsiteY5416" fmla="*/ 2204682 h 6867747"/>
              <a:gd name="connsiteX5417" fmla="*/ 7781992 w 10243893"/>
              <a:gd name="connsiteY5417" fmla="*/ 2161147 h 6867747"/>
              <a:gd name="connsiteX5418" fmla="*/ 7647880 w 10243893"/>
              <a:gd name="connsiteY5418" fmla="*/ 2117612 h 6867747"/>
              <a:gd name="connsiteX5419" fmla="*/ 6033217 w 10243893"/>
              <a:gd name="connsiteY5419" fmla="*/ 1976728 h 6867747"/>
              <a:gd name="connsiteX5420" fmla="*/ 5899106 w 10243893"/>
              <a:gd name="connsiteY5420" fmla="*/ 2161026 h 6867747"/>
              <a:gd name="connsiteX5421" fmla="*/ 6033217 w 10243893"/>
              <a:gd name="connsiteY5421" fmla="*/ 2345566 h 6867747"/>
              <a:gd name="connsiteX5422" fmla="*/ 6033217 w 10243893"/>
              <a:gd name="connsiteY5422" fmla="*/ 2204682 h 6867747"/>
              <a:gd name="connsiteX5423" fmla="*/ 6167329 w 10243893"/>
              <a:gd name="connsiteY5423" fmla="*/ 2161147 h 6867747"/>
              <a:gd name="connsiteX5424" fmla="*/ 6033217 w 10243893"/>
              <a:gd name="connsiteY5424" fmla="*/ 2117612 h 6867747"/>
              <a:gd name="connsiteX5425" fmla="*/ 4418313 w 10243893"/>
              <a:gd name="connsiteY5425" fmla="*/ 1976728 h 6867747"/>
              <a:gd name="connsiteX5426" fmla="*/ 4284201 w 10243893"/>
              <a:gd name="connsiteY5426" fmla="*/ 2161026 h 6867747"/>
              <a:gd name="connsiteX5427" fmla="*/ 4418313 w 10243893"/>
              <a:gd name="connsiteY5427" fmla="*/ 2345566 h 6867747"/>
              <a:gd name="connsiteX5428" fmla="*/ 4418313 w 10243893"/>
              <a:gd name="connsiteY5428" fmla="*/ 2204682 h 6867747"/>
              <a:gd name="connsiteX5429" fmla="*/ 4552304 w 10243893"/>
              <a:gd name="connsiteY5429" fmla="*/ 2161147 h 6867747"/>
              <a:gd name="connsiteX5430" fmla="*/ 4418313 w 10243893"/>
              <a:gd name="connsiteY5430" fmla="*/ 2117612 h 6867747"/>
              <a:gd name="connsiteX5431" fmla="*/ 1187536 w 10243893"/>
              <a:gd name="connsiteY5431" fmla="*/ 1976728 h 6867747"/>
              <a:gd name="connsiteX5432" fmla="*/ 1053425 w 10243893"/>
              <a:gd name="connsiteY5432" fmla="*/ 2161026 h 6867747"/>
              <a:gd name="connsiteX5433" fmla="*/ 1187536 w 10243893"/>
              <a:gd name="connsiteY5433" fmla="*/ 2345566 h 6867747"/>
              <a:gd name="connsiteX5434" fmla="*/ 1187536 w 10243893"/>
              <a:gd name="connsiteY5434" fmla="*/ 2204682 h 6867747"/>
              <a:gd name="connsiteX5435" fmla="*/ 1321648 w 10243893"/>
              <a:gd name="connsiteY5435" fmla="*/ 2161147 h 6867747"/>
              <a:gd name="connsiteX5436" fmla="*/ 1187536 w 10243893"/>
              <a:gd name="connsiteY5436" fmla="*/ 2117612 h 6867747"/>
              <a:gd name="connsiteX5437" fmla="*/ 2512571 w 10243893"/>
              <a:gd name="connsiteY5437" fmla="*/ 1976607 h 6867747"/>
              <a:gd name="connsiteX5438" fmla="*/ 2512571 w 10243893"/>
              <a:gd name="connsiteY5438" fmla="*/ 2117491 h 6867747"/>
              <a:gd name="connsiteX5439" fmla="*/ 2378459 w 10243893"/>
              <a:gd name="connsiteY5439" fmla="*/ 2161026 h 6867747"/>
              <a:gd name="connsiteX5440" fmla="*/ 2512571 w 10243893"/>
              <a:gd name="connsiteY5440" fmla="*/ 2204561 h 6867747"/>
              <a:gd name="connsiteX5441" fmla="*/ 2512571 w 10243893"/>
              <a:gd name="connsiteY5441" fmla="*/ 2345445 h 6867747"/>
              <a:gd name="connsiteX5442" fmla="*/ 2646683 w 10243893"/>
              <a:gd name="connsiteY5442" fmla="*/ 2160905 h 6867747"/>
              <a:gd name="connsiteX5443" fmla="*/ 2803046 w 10243893"/>
              <a:gd name="connsiteY5443" fmla="*/ 1976486 h 6867747"/>
              <a:gd name="connsiteX5444" fmla="*/ 2668934 w 10243893"/>
              <a:gd name="connsiteY5444" fmla="*/ 2160784 h 6867747"/>
              <a:gd name="connsiteX5445" fmla="*/ 2803046 w 10243893"/>
              <a:gd name="connsiteY5445" fmla="*/ 2345324 h 6867747"/>
              <a:gd name="connsiteX5446" fmla="*/ 2803046 w 10243893"/>
              <a:gd name="connsiteY5446" fmla="*/ 2204440 h 6867747"/>
              <a:gd name="connsiteX5447" fmla="*/ 2937157 w 10243893"/>
              <a:gd name="connsiteY5447" fmla="*/ 2160905 h 6867747"/>
              <a:gd name="connsiteX5448" fmla="*/ 2803046 w 10243893"/>
              <a:gd name="connsiteY5448" fmla="*/ 2117370 h 6867747"/>
              <a:gd name="connsiteX5449" fmla="*/ 9925845 w 10243893"/>
              <a:gd name="connsiteY5449" fmla="*/ 1914812 h 6867747"/>
              <a:gd name="connsiteX5450" fmla="*/ 9870339 w 10243893"/>
              <a:gd name="connsiteY5450" fmla="*/ 1991119 h 6867747"/>
              <a:gd name="connsiteX5451" fmla="*/ 9780608 w 10243893"/>
              <a:gd name="connsiteY5451" fmla="*/ 1961975 h 6867747"/>
              <a:gd name="connsiteX5452" fmla="*/ 9780608 w 10243893"/>
              <a:gd name="connsiteY5452" fmla="*/ 2056300 h 6867747"/>
              <a:gd name="connsiteX5453" fmla="*/ 9690878 w 10243893"/>
              <a:gd name="connsiteY5453" fmla="*/ 2085445 h 6867747"/>
              <a:gd name="connsiteX5454" fmla="*/ 9746385 w 10243893"/>
              <a:gd name="connsiteY5454" fmla="*/ 2161752 h 6867747"/>
              <a:gd name="connsiteX5455" fmla="*/ 9690878 w 10243893"/>
              <a:gd name="connsiteY5455" fmla="*/ 2238059 h 6867747"/>
              <a:gd name="connsiteX5456" fmla="*/ 9780608 w 10243893"/>
              <a:gd name="connsiteY5456" fmla="*/ 2267203 h 6867747"/>
              <a:gd name="connsiteX5457" fmla="*/ 9780608 w 10243893"/>
              <a:gd name="connsiteY5457" fmla="*/ 2361529 h 6867747"/>
              <a:gd name="connsiteX5458" fmla="*/ 9870339 w 10243893"/>
              <a:gd name="connsiteY5458" fmla="*/ 2332385 h 6867747"/>
              <a:gd name="connsiteX5459" fmla="*/ 9925845 w 10243893"/>
              <a:gd name="connsiteY5459" fmla="*/ 2408692 h 6867747"/>
              <a:gd name="connsiteX5460" fmla="*/ 9981353 w 10243893"/>
              <a:gd name="connsiteY5460" fmla="*/ 2332385 h 6867747"/>
              <a:gd name="connsiteX5461" fmla="*/ 10071083 w 10243893"/>
              <a:gd name="connsiteY5461" fmla="*/ 2361529 h 6867747"/>
              <a:gd name="connsiteX5462" fmla="*/ 10071083 w 10243893"/>
              <a:gd name="connsiteY5462" fmla="*/ 2267203 h 6867747"/>
              <a:gd name="connsiteX5463" fmla="*/ 10160813 w 10243893"/>
              <a:gd name="connsiteY5463" fmla="*/ 2238059 h 6867747"/>
              <a:gd name="connsiteX5464" fmla="*/ 10105306 w 10243893"/>
              <a:gd name="connsiteY5464" fmla="*/ 2161752 h 6867747"/>
              <a:gd name="connsiteX5465" fmla="*/ 10160813 w 10243893"/>
              <a:gd name="connsiteY5465" fmla="*/ 2085445 h 6867747"/>
              <a:gd name="connsiteX5466" fmla="*/ 10071083 w 10243893"/>
              <a:gd name="connsiteY5466" fmla="*/ 2056300 h 6867747"/>
              <a:gd name="connsiteX5467" fmla="*/ 10071083 w 10243893"/>
              <a:gd name="connsiteY5467" fmla="*/ 1961975 h 6867747"/>
              <a:gd name="connsiteX5468" fmla="*/ 9981353 w 10243893"/>
              <a:gd name="connsiteY5468" fmla="*/ 1991119 h 6867747"/>
              <a:gd name="connsiteX5469" fmla="*/ 8310578 w 10243893"/>
              <a:gd name="connsiteY5469" fmla="*/ 1914812 h 6867747"/>
              <a:gd name="connsiteX5470" fmla="*/ 8255071 w 10243893"/>
              <a:gd name="connsiteY5470" fmla="*/ 1991119 h 6867747"/>
              <a:gd name="connsiteX5471" fmla="*/ 8165341 w 10243893"/>
              <a:gd name="connsiteY5471" fmla="*/ 1961975 h 6867747"/>
              <a:gd name="connsiteX5472" fmla="*/ 8165341 w 10243893"/>
              <a:gd name="connsiteY5472" fmla="*/ 2056300 h 6867747"/>
              <a:gd name="connsiteX5473" fmla="*/ 8075610 w 10243893"/>
              <a:gd name="connsiteY5473" fmla="*/ 2085445 h 6867747"/>
              <a:gd name="connsiteX5474" fmla="*/ 8131118 w 10243893"/>
              <a:gd name="connsiteY5474" fmla="*/ 2161752 h 6867747"/>
              <a:gd name="connsiteX5475" fmla="*/ 8075610 w 10243893"/>
              <a:gd name="connsiteY5475" fmla="*/ 2238059 h 6867747"/>
              <a:gd name="connsiteX5476" fmla="*/ 8165341 w 10243893"/>
              <a:gd name="connsiteY5476" fmla="*/ 2267203 h 6867747"/>
              <a:gd name="connsiteX5477" fmla="*/ 8165341 w 10243893"/>
              <a:gd name="connsiteY5477" fmla="*/ 2361529 h 6867747"/>
              <a:gd name="connsiteX5478" fmla="*/ 8255071 w 10243893"/>
              <a:gd name="connsiteY5478" fmla="*/ 2332385 h 6867747"/>
              <a:gd name="connsiteX5479" fmla="*/ 8310578 w 10243893"/>
              <a:gd name="connsiteY5479" fmla="*/ 2408692 h 6867747"/>
              <a:gd name="connsiteX5480" fmla="*/ 8366086 w 10243893"/>
              <a:gd name="connsiteY5480" fmla="*/ 2332385 h 6867747"/>
              <a:gd name="connsiteX5481" fmla="*/ 8455815 w 10243893"/>
              <a:gd name="connsiteY5481" fmla="*/ 2361529 h 6867747"/>
              <a:gd name="connsiteX5482" fmla="*/ 8455815 w 10243893"/>
              <a:gd name="connsiteY5482" fmla="*/ 2267203 h 6867747"/>
              <a:gd name="connsiteX5483" fmla="*/ 8545546 w 10243893"/>
              <a:gd name="connsiteY5483" fmla="*/ 2238059 h 6867747"/>
              <a:gd name="connsiteX5484" fmla="*/ 8490039 w 10243893"/>
              <a:gd name="connsiteY5484" fmla="*/ 2161752 h 6867747"/>
              <a:gd name="connsiteX5485" fmla="*/ 8545546 w 10243893"/>
              <a:gd name="connsiteY5485" fmla="*/ 2085445 h 6867747"/>
              <a:gd name="connsiteX5486" fmla="*/ 8455815 w 10243893"/>
              <a:gd name="connsiteY5486" fmla="*/ 2056300 h 6867747"/>
              <a:gd name="connsiteX5487" fmla="*/ 8455815 w 10243893"/>
              <a:gd name="connsiteY5487" fmla="*/ 1961975 h 6867747"/>
              <a:gd name="connsiteX5488" fmla="*/ 8366086 w 10243893"/>
              <a:gd name="connsiteY5488" fmla="*/ 1991119 h 6867747"/>
              <a:gd name="connsiteX5489" fmla="*/ 6695795 w 10243893"/>
              <a:gd name="connsiteY5489" fmla="*/ 1914812 h 6867747"/>
              <a:gd name="connsiteX5490" fmla="*/ 6640288 w 10243893"/>
              <a:gd name="connsiteY5490" fmla="*/ 1991119 h 6867747"/>
              <a:gd name="connsiteX5491" fmla="*/ 6550558 w 10243893"/>
              <a:gd name="connsiteY5491" fmla="*/ 1961975 h 6867747"/>
              <a:gd name="connsiteX5492" fmla="*/ 6550558 w 10243893"/>
              <a:gd name="connsiteY5492" fmla="*/ 2056300 h 6867747"/>
              <a:gd name="connsiteX5493" fmla="*/ 6460827 w 10243893"/>
              <a:gd name="connsiteY5493" fmla="*/ 2085445 h 6867747"/>
              <a:gd name="connsiteX5494" fmla="*/ 6516334 w 10243893"/>
              <a:gd name="connsiteY5494" fmla="*/ 2161752 h 6867747"/>
              <a:gd name="connsiteX5495" fmla="*/ 6460827 w 10243893"/>
              <a:gd name="connsiteY5495" fmla="*/ 2238059 h 6867747"/>
              <a:gd name="connsiteX5496" fmla="*/ 6550558 w 10243893"/>
              <a:gd name="connsiteY5496" fmla="*/ 2267203 h 6867747"/>
              <a:gd name="connsiteX5497" fmla="*/ 6550558 w 10243893"/>
              <a:gd name="connsiteY5497" fmla="*/ 2361529 h 6867747"/>
              <a:gd name="connsiteX5498" fmla="*/ 6640288 w 10243893"/>
              <a:gd name="connsiteY5498" fmla="*/ 2332385 h 6867747"/>
              <a:gd name="connsiteX5499" fmla="*/ 6695795 w 10243893"/>
              <a:gd name="connsiteY5499" fmla="*/ 2408692 h 6867747"/>
              <a:gd name="connsiteX5500" fmla="*/ 6751302 w 10243893"/>
              <a:gd name="connsiteY5500" fmla="*/ 2332385 h 6867747"/>
              <a:gd name="connsiteX5501" fmla="*/ 6841033 w 10243893"/>
              <a:gd name="connsiteY5501" fmla="*/ 2361529 h 6867747"/>
              <a:gd name="connsiteX5502" fmla="*/ 6841033 w 10243893"/>
              <a:gd name="connsiteY5502" fmla="*/ 2267203 h 6867747"/>
              <a:gd name="connsiteX5503" fmla="*/ 6930763 w 10243893"/>
              <a:gd name="connsiteY5503" fmla="*/ 2238059 h 6867747"/>
              <a:gd name="connsiteX5504" fmla="*/ 6875256 w 10243893"/>
              <a:gd name="connsiteY5504" fmla="*/ 2161752 h 6867747"/>
              <a:gd name="connsiteX5505" fmla="*/ 6930763 w 10243893"/>
              <a:gd name="connsiteY5505" fmla="*/ 2085445 h 6867747"/>
              <a:gd name="connsiteX5506" fmla="*/ 6841033 w 10243893"/>
              <a:gd name="connsiteY5506" fmla="*/ 2056300 h 6867747"/>
              <a:gd name="connsiteX5507" fmla="*/ 6841033 w 10243893"/>
              <a:gd name="connsiteY5507" fmla="*/ 1961975 h 6867747"/>
              <a:gd name="connsiteX5508" fmla="*/ 6751302 w 10243893"/>
              <a:gd name="connsiteY5508" fmla="*/ 1991119 h 6867747"/>
              <a:gd name="connsiteX5509" fmla="*/ 5079439 w 10243893"/>
              <a:gd name="connsiteY5509" fmla="*/ 1914691 h 6867747"/>
              <a:gd name="connsiteX5510" fmla="*/ 5023932 w 10243893"/>
              <a:gd name="connsiteY5510" fmla="*/ 1990998 h 6867747"/>
              <a:gd name="connsiteX5511" fmla="*/ 4934202 w 10243893"/>
              <a:gd name="connsiteY5511" fmla="*/ 1961854 h 6867747"/>
              <a:gd name="connsiteX5512" fmla="*/ 4934202 w 10243893"/>
              <a:gd name="connsiteY5512" fmla="*/ 2056180 h 6867747"/>
              <a:gd name="connsiteX5513" fmla="*/ 4844472 w 10243893"/>
              <a:gd name="connsiteY5513" fmla="*/ 2085324 h 6867747"/>
              <a:gd name="connsiteX5514" fmla="*/ 4899979 w 10243893"/>
              <a:gd name="connsiteY5514" fmla="*/ 2161631 h 6867747"/>
              <a:gd name="connsiteX5515" fmla="*/ 4844472 w 10243893"/>
              <a:gd name="connsiteY5515" fmla="*/ 2237938 h 6867747"/>
              <a:gd name="connsiteX5516" fmla="*/ 4934202 w 10243893"/>
              <a:gd name="connsiteY5516" fmla="*/ 2267082 h 6867747"/>
              <a:gd name="connsiteX5517" fmla="*/ 4934202 w 10243893"/>
              <a:gd name="connsiteY5517" fmla="*/ 2361408 h 6867747"/>
              <a:gd name="connsiteX5518" fmla="*/ 5023932 w 10243893"/>
              <a:gd name="connsiteY5518" fmla="*/ 2332264 h 6867747"/>
              <a:gd name="connsiteX5519" fmla="*/ 5079439 w 10243893"/>
              <a:gd name="connsiteY5519" fmla="*/ 2408571 h 6867747"/>
              <a:gd name="connsiteX5520" fmla="*/ 5134946 w 10243893"/>
              <a:gd name="connsiteY5520" fmla="*/ 2332264 h 6867747"/>
              <a:gd name="connsiteX5521" fmla="*/ 5224677 w 10243893"/>
              <a:gd name="connsiteY5521" fmla="*/ 2361408 h 6867747"/>
              <a:gd name="connsiteX5522" fmla="*/ 5224677 w 10243893"/>
              <a:gd name="connsiteY5522" fmla="*/ 2267082 h 6867747"/>
              <a:gd name="connsiteX5523" fmla="*/ 5314407 w 10243893"/>
              <a:gd name="connsiteY5523" fmla="*/ 2237938 h 6867747"/>
              <a:gd name="connsiteX5524" fmla="*/ 5259021 w 10243893"/>
              <a:gd name="connsiteY5524" fmla="*/ 2161631 h 6867747"/>
              <a:gd name="connsiteX5525" fmla="*/ 5314407 w 10243893"/>
              <a:gd name="connsiteY5525" fmla="*/ 2085324 h 6867747"/>
              <a:gd name="connsiteX5526" fmla="*/ 5224677 w 10243893"/>
              <a:gd name="connsiteY5526" fmla="*/ 2056180 h 6867747"/>
              <a:gd name="connsiteX5527" fmla="*/ 5224677 w 10243893"/>
              <a:gd name="connsiteY5527" fmla="*/ 1961854 h 6867747"/>
              <a:gd name="connsiteX5528" fmla="*/ 5134946 w 10243893"/>
              <a:gd name="connsiteY5528" fmla="*/ 1990998 h 6867747"/>
              <a:gd name="connsiteX5529" fmla="*/ 3464656 w 10243893"/>
              <a:gd name="connsiteY5529" fmla="*/ 1914691 h 6867747"/>
              <a:gd name="connsiteX5530" fmla="*/ 3409149 w 10243893"/>
              <a:gd name="connsiteY5530" fmla="*/ 1990998 h 6867747"/>
              <a:gd name="connsiteX5531" fmla="*/ 3319418 w 10243893"/>
              <a:gd name="connsiteY5531" fmla="*/ 1961854 h 6867747"/>
              <a:gd name="connsiteX5532" fmla="*/ 3319418 w 10243893"/>
              <a:gd name="connsiteY5532" fmla="*/ 2056180 h 6867747"/>
              <a:gd name="connsiteX5533" fmla="*/ 3229688 w 10243893"/>
              <a:gd name="connsiteY5533" fmla="*/ 2085324 h 6867747"/>
              <a:gd name="connsiteX5534" fmla="*/ 3285195 w 10243893"/>
              <a:gd name="connsiteY5534" fmla="*/ 2161631 h 6867747"/>
              <a:gd name="connsiteX5535" fmla="*/ 3229688 w 10243893"/>
              <a:gd name="connsiteY5535" fmla="*/ 2237938 h 6867747"/>
              <a:gd name="connsiteX5536" fmla="*/ 3319418 w 10243893"/>
              <a:gd name="connsiteY5536" fmla="*/ 2267082 h 6867747"/>
              <a:gd name="connsiteX5537" fmla="*/ 3319418 w 10243893"/>
              <a:gd name="connsiteY5537" fmla="*/ 2361408 h 6867747"/>
              <a:gd name="connsiteX5538" fmla="*/ 3409149 w 10243893"/>
              <a:gd name="connsiteY5538" fmla="*/ 2332264 h 6867747"/>
              <a:gd name="connsiteX5539" fmla="*/ 3464656 w 10243893"/>
              <a:gd name="connsiteY5539" fmla="*/ 2408571 h 6867747"/>
              <a:gd name="connsiteX5540" fmla="*/ 3520163 w 10243893"/>
              <a:gd name="connsiteY5540" fmla="*/ 2332264 h 6867747"/>
              <a:gd name="connsiteX5541" fmla="*/ 3609893 w 10243893"/>
              <a:gd name="connsiteY5541" fmla="*/ 2361408 h 6867747"/>
              <a:gd name="connsiteX5542" fmla="*/ 3609893 w 10243893"/>
              <a:gd name="connsiteY5542" fmla="*/ 2267082 h 6867747"/>
              <a:gd name="connsiteX5543" fmla="*/ 3699623 w 10243893"/>
              <a:gd name="connsiteY5543" fmla="*/ 2237938 h 6867747"/>
              <a:gd name="connsiteX5544" fmla="*/ 3644116 w 10243893"/>
              <a:gd name="connsiteY5544" fmla="*/ 2161631 h 6867747"/>
              <a:gd name="connsiteX5545" fmla="*/ 3699623 w 10243893"/>
              <a:gd name="connsiteY5545" fmla="*/ 2085324 h 6867747"/>
              <a:gd name="connsiteX5546" fmla="*/ 3609893 w 10243893"/>
              <a:gd name="connsiteY5546" fmla="*/ 2056180 h 6867747"/>
              <a:gd name="connsiteX5547" fmla="*/ 3609893 w 10243893"/>
              <a:gd name="connsiteY5547" fmla="*/ 1961854 h 6867747"/>
              <a:gd name="connsiteX5548" fmla="*/ 3520163 w 10243893"/>
              <a:gd name="connsiteY5548" fmla="*/ 1990998 h 6867747"/>
              <a:gd name="connsiteX5549" fmla="*/ 1849630 w 10243893"/>
              <a:gd name="connsiteY5549" fmla="*/ 1914691 h 6867747"/>
              <a:gd name="connsiteX5550" fmla="*/ 1794123 w 10243893"/>
              <a:gd name="connsiteY5550" fmla="*/ 1990998 h 6867747"/>
              <a:gd name="connsiteX5551" fmla="*/ 1704393 w 10243893"/>
              <a:gd name="connsiteY5551" fmla="*/ 1961854 h 6867747"/>
              <a:gd name="connsiteX5552" fmla="*/ 1704393 w 10243893"/>
              <a:gd name="connsiteY5552" fmla="*/ 2056180 h 6867747"/>
              <a:gd name="connsiteX5553" fmla="*/ 1614663 w 10243893"/>
              <a:gd name="connsiteY5553" fmla="*/ 2085324 h 6867747"/>
              <a:gd name="connsiteX5554" fmla="*/ 1670170 w 10243893"/>
              <a:gd name="connsiteY5554" fmla="*/ 2161631 h 6867747"/>
              <a:gd name="connsiteX5555" fmla="*/ 1614663 w 10243893"/>
              <a:gd name="connsiteY5555" fmla="*/ 2237938 h 6867747"/>
              <a:gd name="connsiteX5556" fmla="*/ 1704393 w 10243893"/>
              <a:gd name="connsiteY5556" fmla="*/ 2267082 h 6867747"/>
              <a:gd name="connsiteX5557" fmla="*/ 1704393 w 10243893"/>
              <a:gd name="connsiteY5557" fmla="*/ 2361408 h 6867747"/>
              <a:gd name="connsiteX5558" fmla="*/ 1794123 w 10243893"/>
              <a:gd name="connsiteY5558" fmla="*/ 2332264 h 6867747"/>
              <a:gd name="connsiteX5559" fmla="*/ 1849630 w 10243893"/>
              <a:gd name="connsiteY5559" fmla="*/ 2408571 h 6867747"/>
              <a:gd name="connsiteX5560" fmla="*/ 1905137 w 10243893"/>
              <a:gd name="connsiteY5560" fmla="*/ 2332264 h 6867747"/>
              <a:gd name="connsiteX5561" fmla="*/ 1994868 w 10243893"/>
              <a:gd name="connsiteY5561" fmla="*/ 2361408 h 6867747"/>
              <a:gd name="connsiteX5562" fmla="*/ 1994868 w 10243893"/>
              <a:gd name="connsiteY5562" fmla="*/ 2267082 h 6867747"/>
              <a:gd name="connsiteX5563" fmla="*/ 2084598 w 10243893"/>
              <a:gd name="connsiteY5563" fmla="*/ 2237938 h 6867747"/>
              <a:gd name="connsiteX5564" fmla="*/ 2029091 w 10243893"/>
              <a:gd name="connsiteY5564" fmla="*/ 2161631 h 6867747"/>
              <a:gd name="connsiteX5565" fmla="*/ 2084598 w 10243893"/>
              <a:gd name="connsiteY5565" fmla="*/ 2085324 h 6867747"/>
              <a:gd name="connsiteX5566" fmla="*/ 1994868 w 10243893"/>
              <a:gd name="connsiteY5566" fmla="*/ 2056180 h 6867747"/>
              <a:gd name="connsiteX5567" fmla="*/ 1994868 w 10243893"/>
              <a:gd name="connsiteY5567" fmla="*/ 1961854 h 6867747"/>
              <a:gd name="connsiteX5568" fmla="*/ 1905137 w 10243893"/>
              <a:gd name="connsiteY5568" fmla="*/ 1990998 h 6867747"/>
              <a:gd name="connsiteX5569" fmla="*/ 8689695 w 10243893"/>
              <a:gd name="connsiteY5569" fmla="*/ 1885305 h 6867747"/>
              <a:gd name="connsiteX5570" fmla="*/ 8689574 w 10243893"/>
              <a:gd name="connsiteY5570" fmla="*/ 1885426 h 6867747"/>
              <a:gd name="connsiteX5571" fmla="*/ 8472746 w 10243893"/>
              <a:gd name="connsiteY5571" fmla="*/ 1955928 h 6867747"/>
              <a:gd name="connsiteX5572" fmla="*/ 8472746 w 10243893"/>
              <a:gd name="connsiteY5572" fmla="*/ 2042998 h 6867747"/>
              <a:gd name="connsiteX5573" fmla="*/ 8555583 w 10243893"/>
              <a:gd name="connsiteY5573" fmla="*/ 2069845 h 6867747"/>
              <a:gd name="connsiteX5574" fmla="*/ 7074791 w 10243893"/>
              <a:gd name="connsiteY5574" fmla="*/ 1885305 h 6867747"/>
              <a:gd name="connsiteX5575" fmla="*/ 7074670 w 10243893"/>
              <a:gd name="connsiteY5575" fmla="*/ 1885426 h 6867747"/>
              <a:gd name="connsiteX5576" fmla="*/ 6857842 w 10243893"/>
              <a:gd name="connsiteY5576" fmla="*/ 1955928 h 6867747"/>
              <a:gd name="connsiteX5577" fmla="*/ 6857842 w 10243893"/>
              <a:gd name="connsiteY5577" fmla="*/ 2042998 h 6867747"/>
              <a:gd name="connsiteX5578" fmla="*/ 6940679 w 10243893"/>
              <a:gd name="connsiteY5578" fmla="*/ 2069845 h 6867747"/>
              <a:gd name="connsiteX5579" fmla="*/ 5459886 w 10243893"/>
              <a:gd name="connsiteY5579" fmla="*/ 1885305 h 6867747"/>
              <a:gd name="connsiteX5580" fmla="*/ 5459766 w 10243893"/>
              <a:gd name="connsiteY5580" fmla="*/ 1885426 h 6867747"/>
              <a:gd name="connsiteX5581" fmla="*/ 5242937 w 10243893"/>
              <a:gd name="connsiteY5581" fmla="*/ 1955928 h 6867747"/>
              <a:gd name="connsiteX5582" fmla="*/ 5242937 w 10243893"/>
              <a:gd name="connsiteY5582" fmla="*/ 2042998 h 6867747"/>
              <a:gd name="connsiteX5583" fmla="*/ 5325775 w 10243893"/>
              <a:gd name="connsiteY5583" fmla="*/ 2069845 h 6867747"/>
              <a:gd name="connsiteX5584" fmla="*/ 3844982 w 10243893"/>
              <a:gd name="connsiteY5584" fmla="*/ 1885305 h 6867747"/>
              <a:gd name="connsiteX5585" fmla="*/ 3844861 w 10243893"/>
              <a:gd name="connsiteY5585" fmla="*/ 1885426 h 6867747"/>
              <a:gd name="connsiteX5586" fmla="*/ 3628033 w 10243893"/>
              <a:gd name="connsiteY5586" fmla="*/ 1955928 h 6867747"/>
              <a:gd name="connsiteX5587" fmla="*/ 3628033 w 10243893"/>
              <a:gd name="connsiteY5587" fmla="*/ 2042998 h 6867747"/>
              <a:gd name="connsiteX5588" fmla="*/ 3710870 w 10243893"/>
              <a:gd name="connsiteY5588" fmla="*/ 2069845 h 6867747"/>
              <a:gd name="connsiteX5589" fmla="*/ 2229956 w 10243893"/>
              <a:gd name="connsiteY5589" fmla="*/ 1885305 h 6867747"/>
              <a:gd name="connsiteX5590" fmla="*/ 2229836 w 10243893"/>
              <a:gd name="connsiteY5590" fmla="*/ 1885426 h 6867747"/>
              <a:gd name="connsiteX5591" fmla="*/ 2013007 w 10243893"/>
              <a:gd name="connsiteY5591" fmla="*/ 1955928 h 6867747"/>
              <a:gd name="connsiteX5592" fmla="*/ 2013007 w 10243893"/>
              <a:gd name="connsiteY5592" fmla="*/ 2042998 h 6867747"/>
              <a:gd name="connsiteX5593" fmla="*/ 2095845 w 10243893"/>
              <a:gd name="connsiteY5593" fmla="*/ 2069845 h 6867747"/>
              <a:gd name="connsiteX5594" fmla="*/ 615052 w 10243893"/>
              <a:gd name="connsiteY5594" fmla="*/ 1885305 h 6867747"/>
              <a:gd name="connsiteX5595" fmla="*/ 614931 w 10243893"/>
              <a:gd name="connsiteY5595" fmla="*/ 1885426 h 6867747"/>
              <a:gd name="connsiteX5596" fmla="*/ 398103 w 10243893"/>
              <a:gd name="connsiteY5596" fmla="*/ 1955928 h 6867747"/>
              <a:gd name="connsiteX5597" fmla="*/ 398103 w 10243893"/>
              <a:gd name="connsiteY5597" fmla="*/ 2042998 h 6867747"/>
              <a:gd name="connsiteX5598" fmla="*/ 480940 w 10243893"/>
              <a:gd name="connsiteY5598" fmla="*/ 2069845 h 6867747"/>
              <a:gd name="connsiteX5599" fmla="*/ 3084934 w 10243893"/>
              <a:gd name="connsiteY5599" fmla="*/ 1884942 h 6867747"/>
              <a:gd name="connsiteX5600" fmla="*/ 3218925 w 10243893"/>
              <a:gd name="connsiteY5600" fmla="*/ 2069482 h 6867747"/>
              <a:gd name="connsiteX5601" fmla="*/ 3301763 w 10243893"/>
              <a:gd name="connsiteY5601" fmla="*/ 2042635 h 6867747"/>
              <a:gd name="connsiteX5602" fmla="*/ 3301763 w 10243893"/>
              <a:gd name="connsiteY5602" fmla="*/ 1955565 h 6867747"/>
              <a:gd name="connsiteX5603" fmla="*/ 3301884 w 10243893"/>
              <a:gd name="connsiteY5603" fmla="*/ 1955445 h 6867747"/>
              <a:gd name="connsiteX5604" fmla="*/ 1469909 w 10243893"/>
              <a:gd name="connsiteY5604" fmla="*/ 1884942 h 6867747"/>
              <a:gd name="connsiteX5605" fmla="*/ 1604021 w 10243893"/>
              <a:gd name="connsiteY5605" fmla="*/ 2069482 h 6867747"/>
              <a:gd name="connsiteX5606" fmla="*/ 1686858 w 10243893"/>
              <a:gd name="connsiteY5606" fmla="*/ 2042635 h 6867747"/>
              <a:gd name="connsiteX5607" fmla="*/ 1686858 w 10243893"/>
              <a:gd name="connsiteY5607" fmla="*/ 1955565 h 6867747"/>
              <a:gd name="connsiteX5608" fmla="*/ 1686858 w 10243893"/>
              <a:gd name="connsiteY5608" fmla="*/ 1955445 h 6867747"/>
              <a:gd name="connsiteX5609" fmla="*/ 9545157 w 10243893"/>
              <a:gd name="connsiteY5609" fmla="*/ 1884821 h 6867747"/>
              <a:gd name="connsiteX5610" fmla="*/ 9679269 w 10243893"/>
              <a:gd name="connsiteY5610" fmla="*/ 2069361 h 6867747"/>
              <a:gd name="connsiteX5611" fmla="*/ 9762106 w 10243893"/>
              <a:gd name="connsiteY5611" fmla="*/ 2042514 h 6867747"/>
              <a:gd name="connsiteX5612" fmla="*/ 9762106 w 10243893"/>
              <a:gd name="connsiteY5612" fmla="*/ 1955445 h 6867747"/>
              <a:gd name="connsiteX5613" fmla="*/ 9762106 w 10243893"/>
              <a:gd name="connsiteY5613" fmla="*/ 1955323 h 6867747"/>
              <a:gd name="connsiteX5614" fmla="*/ 7930374 w 10243893"/>
              <a:gd name="connsiteY5614" fmla="*/ 1884821 h 6867747"/>
              <a:gd name="connsiteX5615" fmla="*/ 8064364 w 10243893"/>
              <a:gd name="connsiteY5615" fmla="*/ 2069361 h 6867747"/>
              <a:gd name="connsiteX5616" fmla="*/ 8147202 w 10243893"/>
              <a:gd name="connsiteY5616" fmla="*/ 2042514 h 6867747"/>
              <a:gd name="connsiteX5617" fmla="*/ 8147202 w 10243893"/>
              <a:gd name="connsiteY5617" fmla="*/ 1955445 h 6867747"/>
              <a:gd name="connsiteX5618" fmla="*/ 8147322 w 10243893"/>
              <a:gd name="connsiteY5618" fmla="*/ 1955323 h 6867747"/>
              <a:gd name="connsiteX5619" fmla="*/ 6315590 w 10243893"/>
              <a:gd name="connsiteY5619" fmla="*/ 1884821 h 6867747"/>
              <a:gd name="connsiteX5620" fmla="*/ 6449702 w 10243893"/>
              <a:gd name="connsiteY5620" fmla="*/ 2069361 h 6867747"/>
              <a:gd name="connsiteX5621" fmla="*/ 6532539 w 10243893"/>
              <a:gd name="connsiteY5621" fmla="*/ 2042514 h 6867747"/>
              <a:gd name="connsiteX5622" fmla="*/ 6532539 w 10243893"/>
              <a:gd name="connsiteY5622" fmla="*/ 1955445 h 6867747"/>
              <a:gd name="connsiteX5623" fmla="*/ 6532539 w 10243893"/>
              <a:gd name="connsiteY5623" fmla="*/ 1955323 h 6867747"/>
              <a:gd name="connsiteX5624" fmla="*/ 4700444 w 10243893"/>
              <a:gd name="connsiteY5624" fmla="*/ 1884821 h 6867747"/>
              <a:gd name="connsiteX5625" fmla="*/ 4834555 w 10243893"/>
              <a:gd name="connsiteY5625" fmla="*/ 2069361 h 6867747"/>
              <a:gd name="connsiteX5626" fmla="*/ 4917393 w 10243893"/>
              <a:gd name="connsiteY5626" fmla="*/ 2042514 h 6867747"/>
              <a:gd name="connsiteX5627" fmla="*/ 4917393 w 10243893"/>
              <a:gd name="connsiteY5627" fmla="*/ 1955445 h 6867747"/>
              <a:gd name="connsiteX5628" fmla="*/ 4917393 w 10243893"/>
              <a:gd name="connsiteY5628" fmla="*/ 1955323 h 6867747"/>
              <a:gd name="connsiteX5629" fmla="*/ 8864319 w 10243893"/>
              <a:gd name="connsiteY5629" fmla="*/ 1828588 h 6867747"/>
              <a:gd name="connsiteX5630" fmla="*/ 8719081 w 10243893"/>
              <a:gd name="connsiteY5630" fmla="*/ 1875751 h 6867747"/>
              <a:gd name="connsiteX5631" fmla="*/ 8719081 w 10243893"/>
              <a:gd name="connsiteY5631" fmla="*/ 1875630 h 6867747"/>
              <a:gd name="connsiteX5632" fmla="*/ 8573844 w 10243893"/>
              <a:gd name="connsiteY5632" fmla="*/ 2075528 h 6867747"/>
              <a:gd name="connsiteX5633" fmla="*/ 8808811 w 10243893"/>
              <a:gd name="connsiteY5633" fmla="*/ 2151835 h 6867747"/>
              <a:gd name="connsiteX5634" fmla="*/ 8954049 w 10243893"/>
              <a:gd name="connsiteY5634" fmla="*/ 2104673 h 6867747"/>
              <a:gd name="connsiteX5635" fmla="*/ 8954049 w 10243893"/>
              <a:gd name="connsiteY5635" fmla="*/ 1952059 h 6867747"/>
              <a:gd name="connsiteX5636" fmla="*/ 7249414 w 10243893"/>
              <a:gd name="connsiteY5636" fmla="*/ 1828588 h 6867747"/>
              <a:gd name="connsiteX5637" fmla="*/ 7104177 w 10243893"/>
              <a:gd name="connsiteY5637" fmla="*/ 1875751 h 6867747"/>
              <a:gd name="connsiteX5638" fmla="*/ 7104177 w 10243893"/>
              <a:gd name="connsiteY5638" fmla="*/ 1875630 h 6867747"/>
              <a:gd name="connsiteX5639" fmla="*/ 6958940 w 10243893"/>
              <a:gd name="connsiteY5639" fmla="*/ 2075528 h 6867747"/>
              <a:gd name="connsiteX5640" fmla="*/ 7193907 w 10243893"/>
              <a:gd name="connsiteY5640" fmla="*/ 2151835 h 6867747"/>
              <a:gd name="connsiteX5641" fmla="*/ 7339145 w 10243893"/>
              <a:gd name="connsiteY5641" fmla="*/ 2104673 h 6867747"/>
              <a:gd name="connsiteX5642" fmla="*/ 7339145 w 10243893"/>
              <a:gd name="connsiteY5642" fmla="*/ 1952059 h 6867747"/>
              <a:gd name="connsiteX5643" fmla="*/ 5634510 w 10243893"/>
              <a:gd name="connsiteY5643" fmla="*/ 1828588 h 6867747"/>
              <a:gd name="connsiteX5644" fmla="*/ 5489273 w 10243893"/>
              <a:gd name="connsiteY5644" fmla="*/ 1875751 h 6867747"/>
              <a:gd name="connsiteX5645" fmla="*/ 5489273 w 10243893"/>
              <a:gd name="connsiteY5645" fmla="*/ 1875630 h 6867747"/>
              <a:gd name="connsiteX5646" fmla="*/ 5344035 w 10243893"/>
              <a:gd name="connsiteY5646" fmla="*/ 2075528 h 6867747"/>
              <a:gd name="connsiteX5647" fmla="*/ 5579003 w 10243893"/>
              <a:gd name="connsiteY5647" fmla="*/ 2151835 h 6867747"/>
              <a:gd name="connsiteX5648" fmla="*/ 5724240 w 10243893"/>
              <a:gd name="connsiteY5648" fmla="*/ 2104673 h 6867747"/>
              <a:gd name="connsiteX5649" fmla="*/ 5724240 w 10243893"/>
              <a:gd name="connsiteY5649" fmla="*/ 1952059 h 6867747"/>
              <a:gd name="connsiteX5650" fmla="*/ 4019606 w 10243893"/>
              <a:gd name="connsiteY5650" fmla="*/ 1828588 h 6867747"/>
              <a:gd name="connsiteX5651" fmla="*/ 3874368 w 10243893"/>
              <a:gd name="connsiteY5651" fmla="*/ 1875751 h 6867747"/>
              <a:gd name="connsiteX5652" fmla="*/ 3874368 w 10243893"/>
              <a:gd name="connsiteY5652" fmla="*/ 1875630 h 6867747"/>
              <a:gd name="connsiteX5653" fmla="*/ 3729130 w 10243893"/>
              <a:gd name="connsiteY5653" fmla="*/ 2075528 h 6867747"/>
              <a:gd name="connsiteX5654" fmla="*/ 3964098 w 10243893"/>
              <a:gd name="connsiteY5654" fmla="*/ 2151835 h 6867747"/>
              <a:gd name="connsiteX5655" fmla="*/ 4109336 w 10243893"/>
              <a:gd name="connsiteY5655" fmla="*/ 2104673 h 6867747"/>
              <a:gd name="connsiteX5656" fmla="*/ 4109336 w 10243893"/>
              <a:gd name="connsiteY5656" fmla="*/ 1952059 h 6867747"/>
              <a:gd name="connsiteX5657" fmla="*/ 2910190 w 10243893"/>
              <a:gd name="connsiteY5657" fmla="*/ 1828588 h 6867747"/>
              <a:gd name="connsiteX5658" fmla="*/ 2820581 w 10243893"/>
              <a:gd name="connsiteY5658" fmla="*/ 1952179 h 6867747"/>
              <a:gd name="connsiteX5659" fmla="*/ 2820581 w 10243893"/>
              <a:gd name="connsiteY5659" fmla="*/ 2104794 h 6867747"/>
              <a:gd name="connsiteX5660" fmla="*/ 2965818 w 10243893"/>
              <a:gd name="connsiteY5660" fmla="*/ 2151956 h 6867747"/>
              <a:gd name="connsiteX5661" fmla="*/ 3200665 w 10243893"/>
              <a:gd name="connsiteY5661" fmla="*/ 2075649 h 6867747"/>
              <a:gd name="connsiteX5662" fmla="*/ 3055548 w 10243893"/>
              <a:gd name="connsiteY5662" fmla="*/ 1875751 h 6867747"/>
              <a:gd name="connsiteX5663" fmla="*/ 2910311 w 10243893"/>
              <a:gd name="connsiteY5663" fmla="*/ 1828588 h 6867747"/>
              <a:gd name="connsiteX5664" fmla="*/ 1295285 w 10243893"/>
              <a:gd name="connsiteY5664" fmla="*/ 1828588 h 6867747"/>
              <a:gd name="connsiteX5665" fmla="*/ 1205555 w 10243893"/>
              <a:gd name="connsiteY5665" fmla="*/ 1952179 h 6867747"/>
              <a:gd name="connsiteX5666" fmla="*/ 1205555 w 10243893"/>
              <a:gd name="connsiteY5666" fmla="*/ 2104794 h 6867747"/>
              <a:gd name="connsiteX5667" fmla="*/ 1350792 w 10243893"/>
              <a:gd name="connsiteY5667" fmla="*/ 2151956 h 6867747"/>
              <a:gd name="connsiteX5668" fmla="*/ 1585760 w 10243893"/>
              <a:gd name="connsiteY5668" fmla="*/ 2075649 h 6867747"/>
              <a:gd name="connsiteX5669" fmla="*/ 1440644 w 10243893"/>
              <a:gd name="connsiteY5669" fmla="*/ 1875751 h 6867747"/>
              <a:gd name="connsiteX5670" fmla="*/ 1295406 w 10243893"/>
              <a:gd name="connsiteY5670" fmla="*/ 1828588 h 6867747"/>
              <a:gd name="connsiteX5671" fmla="*/ 9370654 w 10243893"/>
              <a:gd name="connsiteY5671" fmla="*/ 1828468 h 6867747"/>
              <a:gd name="connsiteX5672" fmla="*/ 9280924 w 10243893"/>
              <a:gd name="connsiteY5672" fmla="*/ 1952059 h 6867747"/>
              <a:gd name="connsiteX5673" fmla="*/ 9280924 w 10243893"/>
              <a:gd name="connsiteY5673" fmla="*/ 2104673 h 6867747"/>
              <a:gd name="connsiteX5674" fmla="*/ 9426161 w 10243893"/>
              <a:gd name="connsiteY5674" fmla="*/ 2151835 h 6867747"/>
              <a:gd name="connsiteX5675" fmla="*/ 9661008 w 10243893"/>
              <a:gd name="connsiteY5675" fmla="*/ 2075528 h 6867747"/>
              <a:gd name="connsiteX5676" fmla="*/ 9515892 w 10243893"/>
              <a:gd name="connsiteY5676" fmla="*/ 1875630 h 6867747"/>
              <a:gd name="connsiteX5677" fmla="*/ 7755629 w 10243893"/>
              <a:gd name="connsiteY5677" fmla="*/ 1828468 h 6867747"/>
              <a:gd name="connsiteX5678" fmla="*/ 7666019 w 10243893"/>
              <a:gd name="connsiteY5678" fmla="*/ 1952059 h 6867747"/>
              <a:gd name="connsiteX5679" fmla="*/ 7666019 w 10243893"/>
              <a:gd name="connsiteY5679" fmla="*/ 2104673 h 6867747"/>
              <a:gd name="connsiteX5680" fmla="*/ 7811257 w 10243893"/>
              <a:gd name="connsiteY5680" fmla="*/ 2151835 h 6867747"/>
              <a:gd name="connsiteX5681" fmla="*/ 8046103 w 10243893"/>
              <a:gd name="connsiteY5681" fmla="*/ 2075528 h 6867747"/>
              <a:gd name="connsiteX5682" fmla="*/ 7900987 w 10243893"/>
              <a:gd name="connsiteY5682" fmla="*/ 1875630 h 6867747"/>
              <a:gd name="connsiteX5683" fmla="*/ 7755750 w 10243893"/>
              <a:gd name="connsiteY5683" fmla="*/ 1828468 h 6867747"/>
              <a:gd name="connsiteX5684" fmla="*/ 6140966 w 10243893"/>
              <a:gd name="connsiteY5684" fmla="*/ 1828468 h 6867747"/>
              <a:gd name="connsiteX5685" fmla="*/ 6051236 w 10243893"/>
              <a:gd name="connsiteY5685" fmla="*/ 1952059 h 6867747"/>
              <a:gd name="connsiteX5686" fmla="*/ 6051236 w 10243893"/>
              <a:gd name="connsiteY5686" fmla="*/ 2104673 h 6867747"/>
              <a:gd name="connsiteX5687" fmla="*/ 6196474 w 10243893"/>
              <a:gd name="connsiteY5687" fmla="*/ 2151835 h 6867747"/>
              <a:gd name="connsiteX5688" fmla="*/ 6431441 w 10243893"/>
              <a:gd name="connsiteY5688" fmla="*/ 2075528 h 6867747"/>
              <a:gd name="connsiteX5689" fmla="*/ 6286325 w 10243893"/>
              <a:gd name="connsiteY5689" fmla="*/ 1875630 h 6867747"/>
              <a:gd name="connsiteX5690" fmla="*/ 6141087 w 10243893"/>
              <a:gd name="connsiteY5690" fmla="*/ 1828468 h 6867747"/>
              <a:gd name="connsiteX5691" fmla="*/ 4525941 w 10243893"/>
              <a:gd name="connsiteY5691" fmla="*/ 1828468 h 6867747"/>
              <a:gd name="connsiteX5692" fmla="*/ 4436211 w 10243893"/>
              <a:gd name="connsiteY5692" fmla="*/ 1952059 h 6867747"/>
              <a:gd name="connsiteX5693" fmla="*/ 4436211 w 10243893"/>
              <a:gd name="connsiteY5693" fmla="*/ 2104673 h 6867747"/>
              <a:gd name="connsiteX5694" fmla="*/ 4581448 w 10243893"/>
              <a:gd name="connsiteY5694" fmla="*/ 2151835 h 6867747"/>
              <a:gd name="connsiteX5695" fmla="*/ 4816295 w 10243893"/>
              <a:gd name="connsiteY5695" fmla="*/ 2075528 h 6867747"/>
              <a:gd name="connsiteX5696" fmla="*/ 4671178 w 10243893"/>
              <a:gd name="connsiteY5696" fmla="*/ 1875630 h 6867747"/>
              <a:gd name="connsiteX5697" fmla="*/ 2404580 w 10243893"/>
              <a:gd name="connsiteY5697" fmla="*/ 1828347 h 6867747"/>
              <a:gd name="connsiteX5698" fmla="*/ 2259343 w 10243893"/>
              <a:gd name="connsiteY5698" fmla="*/ 1875510 h 6867747"/>
              <a:gd name="connsiteX5699" fmla="*/ 2259343 w 10243893"/>
              <a:gd name="connsiteY5699" fmla="*/ 1875389 h 6867747"/>
              <a:gd name="connsiteX5700" fmla="*/ 2114105 w 10243893"/>
              <a:gd name="connsiteY5700" fmla="*/ 2075287 h 6867747"/>
              <a:gd name="connsiteX5701" fmla="*/ 2349073 w 10243893"/>
              <a:gd name="connsiteY5701" fmla="*/ 2151594 h 6867747"/>
              <a:gd name="connsiteX5702" fmla="*/ 2494310 w 10243893"/>
              <a:gd name="connsiteY5702" fmla="*/ 2104431 h 6867747"/>
              <a:gd name="connsiteX5703" fmla="*/ 2494310 w 10243893"/>
              <a:gd name="connsiteY5703" fmla="*/ 1951817 h 6867747"/>
              <a:gd name="connsiteX5704" fmla="*/ 789676 w 10243893"/>
              <a:gd name="connsiteY5704" fmla="*/ 1828347 h 6867747"/>
              <a:gd name="connsiteX5705" fmla="*/ 644438 w 10243893"/>
              <a:gd name="connsiteY5705" fmla="*/ 1875510 h 6867747"/>
              <a:gd name="connsiteX5706" fmla="*/ 644438 w 10243893"/>
              <a:gd name="connsiteY5706" fmla="*/ 1875389 h 6867747"/>
              <a:gd name="connsiteX5707" fmla="*/ 499201 w 10243893"/>
              <a:gd name="connsiteY5707" fmla="*/ 2075287 h 6867747"/>
              <a:gd name="connsiteX5708" fmla="*/ 734168 w 10243893"/>
              <a:gd name="connsiteY5708" fmla="*/ 2151594 h 6867747"/>
              <a:gd name="connsiteX5709" fmla="*/ 879406 w 10243893"/>
              <a:gd name="connsiteY5709" fmla="*/ 2104431 h 6867747"/>
              <a:gd name="connsiteX5710" fmla="*/ 879406 w 10243893"/>
              <a:gd name="connsiteY5710" fmla="*/ 1951817 h 6867747"/>
              <a:gd name="connsiteX5711" fmla="*/ 9117909 w 10243893"/>
              <a:gd name="connsiteY5711" fmla="*/ 1746477 h 6867747"/>
              <a:gd name="connsiteX5712" fmla="*/ 9117909 w 10243893"/>
              <a:gd name="connsiteY5712" fmla="*/ 1746598 h 6867747"/>
              <a:gd name="connsiteX5713" fmla="*/ 8972672 w 10243893"/>
              <a:gd name="connsiteY5713" fmla="*/ 1793761 h 6867747"/>
              <a:gd name="connsiteX5714" fmla="*/ 8972672 w 10243893"/>
              <a:gd name="connsiteY5714" fmla="*/ 1946375 h 6867747"/>
              <a:gd name="connsiteX5715" fmla="*/ 9117909 w 10243893"/>
              <a:gd name="connsiteY5715" fmla="*/ 2146031 h 6867747"/>
              <a:gd name="connsiteX5716" fmla="*/ 9263147 w 10243893"/>
              <a:gd name="connsiteY5716" fmla="*/ 1946254 h 6867747"/>
              <a:gd name="connsiteX5717" fmla="*/ 9263147 w 10243893"/>
              <a:gd name="connsiteY5717" fmla="*/ 1793761 h 6867747"/>
              <a:gd name="connsiteX5718" fmla="*/ 7502642 w 10243893"/>
              <a:gd name="connsiteY5718" fmla="*/ 1746477 h 6867747"/>
              <a:gd name="connsiteX5719" fmla="*/ 7502642 w 10243893"/>
              <a:gd name="connsiteY5719" fmla="*/ 1746598 h 6867747"/>
              <a:gd name="connsiteX5720" fmla="*/ 7357405 w 10243893"/>
              <a:gd name="connsiteY5720" fmla="*/ 1793761 h 6867747"/>
              <a:gd name="connsiteX5721" fmla="*/ 7357405 w 10243893"/>
              <a:gd name="connsiteY5721" fmla="*/ 1946375 h 6867747"/>
              <a:gd name="connsiteX5722" fmla="*/ 7502642 w 10243893"/>
              <a:gd name="connsiteY5722" fmla="*/ 2146031 h 6867747"/>
              <a:gd name="connsiteX5723" fmla="*/ 7647880 w 10243893"/>
              <a:gd name="connsiteY5723" fmla="*/ 1946375 h 6867747"/>
              <a:gd name="connsiteX5724" fmla="*/ 7647880 w 10243893"/>
              <a:gd name="connsiteY5724" fmla="*/ 1946254 h 6867747"/>
              <a:gd name="connsiteX5725" fmla="*/ 7647880 w 10243893"/>
              <a:gd name="connsiteY5725" fmla="*/ 1793761 h 6867747"/>
              <a:gd name="connsiteX5726" fmla="*/ 5888101 w 10243893"/>
              <a:gd name="connsiteY5726" fmla="*/ 1746477 h 6867747"/>
              <a:gd name="connsiteX5727" fmla="*/ 5888101 w 10243893"/>
              <a:gd name="connsiteY5727" fmla="*/ 1746598 h 6867747"/>
              <a:gd name="connsiteX5728" fmla="*/ 5742864 w 10243893"/>
              <a:gd name="connsiteY5728" fmla="*/ 1793761 h 6867747"/>
              <a:gd name="connsiteX5729" fmla="*/ 5742864 w 10243893"/>
              <a:gd name="connsiteY5729" fmla="*/ 1946375 h 6867747"/>
              <a:gd name="connsiteX5730" fmla="*/ 5888101 w 10243893"/>
              <a:gd name="connsiteY5730" fmla="*/ 2146031 h 6867747"/>
              <a:gd name="connsiteX5731" fmla="*/ 6033338 w 10243893"/>
              <a:gd name="connsiteY5731" fmla="*/ 1946375 h 6867747"/>
              <a:gd name="connsiteX5732" fmla="*/ 6033338 w 10243893"/>
              <a:gd name="connsiteY5732" fmla="*/ 1946254 h 6867747"/>
              <a:gd name="connsiteX5733" fmla="*/ 6033338 w 10243893"/>
              <a:gd name="connsiteY5733" fmla="*/ 1793761 h 6867747"/>
              <a:gd name="connsiteX5734" fmla="*/ 4273196 w 10243893"/>
              <a:gd name="connsiteY5734" fmla="*/ 1746477 h 6867747"/>
              <a:gd name="connsiteX5735" fmla="*/ 4273196 w 10243893"/>
              <a:gd name="connsiteY5735" fmla="*/ 1746598 h 6867747"/>
              <a:gd name="connsiteX5736" fmla="*/ 4127959 w 10243893"/>
              <a:gd name="connsiteY5736" fmla="*/ 1793761 h 6867747"/>
              <a:gd name="connsiteX5737" fmla="*/ 4127959 w 10243893"/>
              <a:gd name="connsiteY5737" fmla="*/ 1946375 h 6867747"/>
              <a:gd name="connsiteX5738" fmla="*/ 4273196 w 10243893"/>
              <a:gd name="connsiteY5738" fmla="*/ 2146031 h 6867747"/>
              <a:gd name="connsiteX5739" fmla="*/ 4418434 w 10243893"/>
              <a:gd name="connsiteY5739" fmla="*/ 1946254 h 6867747"/>
              <a:gd name="connsiteX5740" fmla="*/ 4418434 w 10243893"/>
              <a:gd name="connsiteY5740" fmla="*/ 1793761 h 6867747"/>
              <a:gd name="connsiteX5741" fmla="*/ 1042420 w 10243893"/>
              <a:gd name="connsiteY5741" fmla="*/ 1746477 h 6867747"/>
              <a:gd name="connsiteX5742" fmla="*/ 1042420 w 10243893"/>
              <a:gd name="connsiteY5742" fmla="*/ 1746598 h 6867747"/>
              <a:gd name="connsiteX5743" fmla="*/ 897183 w 10243893"/>
              <a:gd name="connsiteY5743" fmla="*/ 1793761 h 6867747"/>
              <a:gd name="connsiteX5744" fmla="*/ 897183 w 10243893"/>
              <a:gd name="connsiteY5744" fmla="*/ 1946375 h 6867747"/>
              <a:gd name="connsiteX5745" fmla="*/ 1042420 w 10243893"/>
              <a:gd name="connsiteY5745" fmla="*/ 2146031 h 6867747"/>
              <a:gd name="connsiteX5746" fmla="*/ 1187657 w 10243893"/>
              <a:gd name="connsiteY5746" fmla="*/ 1946375 h 6867747"/>
              <a:gd name="connsiteX5747" fmla="*/ 1187657 w 10243893"/>
              <a:gd name="connsiteY5747" fmla="*/ 1946254 h 6867747"/>
              <a:gd name="connsiteX5748" fmla="*/ 1187657 w 10243893"/>
              <a:gd name="connsiteY5748" fmla="*/ 1793761 h 6867747"/>
              <a:gd name="connsiteX5749" fmla="*/ 2657808 w 10243893"/>
              <a:gd name="connsiteY5749" fmla="*/ 1746235 h 6867747"/>
              <a:gd name="connsiteX5750" fmla="*/ 2657808 w 10243893"/>
              <a:gd name="connsiteY5750" fmla="*/ 1746356 h 6867747"/>
              <a:gd name="connsiteX5751" fmla="*/ 2512571 w 10243893"/>
              <a:gd name="connsiteY5751" fmla="*/ 1793519 h 6867747"/>
              <a:gd name="connsiteX5752" fmla="*/ 2512571 w 10243893"/>
              <a:gd name="connsiteY5752" fmla="*/ 1946133 h 6867747"/>
              <a:gd name="connsiteX5753" fmla="*/ 2657808 w 10243893"/>
              <a:gd name="connsiteY5753" fmla="*/ 2145789 h 6867747"/>
              <a:gd name="connsiteX5754" fmla="*/ 2803046 w 10243893"/>
              <a:gd name="connsiteY5754" fmla="*/ 1946133 h 6867747"/>
              <a:gd name="connsiteX5755" fmla="*/ 2803046 w 10243893"/>
              <a:gd name="connsiteY5755" fmla="*/ 1946012 h 6867747"/>
              <a:gd name="connsiteX5756" fmla="*/ 2803046 w 10243893"/>
              <a:gd name="connsiteY5756" fmla="*/ 1793519 h 6867747"/>
              <a:gd name="connsiteX5757" fmla="*/ 10070841 w 10243893"/>
              <a:gd name="connsiteY5757" fmla="*/ 1714672 h 6867747"/>
              <a:gd name="connsiteX5758" fmla="*/ 10070841 w 10243893"/>
              <a:gd name="connsiteY5758" fmla="*/ 1714839 h 6867747"/>
              <a:gd name="connsiteX5759" fmla="*/ 9936850 w 10243893"/>
              <a:gd name="connsiteY5759" fmla="*/ 1899212 h 6867747"/>
              <a:gd name="connsiteX5760" fmla="*/ 9988004 w 10243893"/>
              <a:gd name="connsiteY5760" fmla="*/ 1969714 h 6867747"/>
              <a:gd name="connsiteX5761" fmla="*/ 10070841 w 10243893"/>
              <a:gd name="connsiteY5761" fmla="*/ 1942747 h 6867747"/>
              <a:gd name="connsiteX5762" fmla="*/ 10070841 w 10243893"/>
              <a:gd name="connsiteY5762" fmla="*/ 1714839 h 6867747"/>
              <a:gd name="connsiteX5763" fmla="*/ 10070962 w 10243893"/>
              <a:gd name="connsiteY5763" fmla="*/ 1714672 h 6867747"/>
              <a:gd name="connsiteX5764" fmla="*/ 8455815 w 10243893"/>
              <a:gd name="connsiteY5764" fmla="*/ 1714672 h 6867747"/>
              <a:gd name="connsiteX5765" fmla="*/ 8321825 w 10243893"/>
              <a:gd name="connsiteY5765" fmla="*/ 1899212 h 6867747"/>
              <a:gd name="connsiteX5766" fmla="*/ 8372979 w 10243893"/>
              <a:gd name="connsiteY5766" fmla="*/ 1969714 h 6867747"/>
              <a:gd name="connsiteX5767" fmla="*/ 8455815 w 10243893"/>
              <a:gd name="connsiteY5767" fmla="*/ 1942747 h 6867747"/>
              <a:gd name="connsiteX5768" fmla="*/ 6841154 w 10243893"/>
              <a:gd name="connsiteY5768" fmla="*/ 1714672 h 6867747"/>
              <a:gd name="connsiteX5769" fmla="*/ 6841154 w 10243893"/>
              <a:gd name="connsiteY5769" fmla="*/ 1714837 h 6867747"/>
              <a:gd name="connsiteX5770" fmla="*/ 6707163 w 10243893"/>
              <a:gd name="connsiteY5770" fmla="*/ 1899212 h 6867747"/>
              <a:gd name="connsiteX5771" fmla="*/ 6758316 w 10243893"/>
              <a:gd name="connsiteY5771" fmla="*/ 1969714 h 6867747"/>
              <a:gd name="connsiteX5772" fmla="*/ 6841154 w 10243893"/>
              <a:gd name="connsiteY5772" fmla="*/ 1942747 h 6867747"/>
              <a:gd name="connsiteX5773" fmla="*/ 6841154 w 10243893"/>
              <a:gd name="connsiteY5773" fmla="*/ 1714837 h 6867747"/>
              <a:gd name="connsiteX5774" fmla="*/ 6841274 w 10243893"/>
              <a:gd name="connsiteY5774" fmla="*/ 1714672 h 6867747"/>
              <a:gd name="connsiteX5775" fmla="*/ 9780366 w 10243893"/>
              <a:gd name="connsiteY5775" fmla="*/ 1714551 h 6867747"/>
              <a:gd name="connsiteX5776" fmla="*/ 9780366 w 10243893"/>
              <a:gd name="connsiteY5776" fmla="*/ 1942626 h 6867747"/>
              <a:gd name="connsiteX5777" fmla="*/ 9863203 w 10243893"/>
              <a:gd name="connsiteY5777" fmla="*/ 1969593 h 6867747"/>
              <a:gd name="connsiteX5778" fmla="*/ 9914357 w 10243893"/>
              <a:gd name="connsiteY5778" fmla="*/ 1899091 h 6867747"/>
              <a:gd name="connsiteX5779" fmla="*/ 9914478 w 10243893"/>
              <a:gd name="connsiteY5779" fmla="*/ 1899091 h 6867747"/>
              <a:gd name="connsiteX5780" fmla="*/ 8165462 w 10243893"/>
              <a:gd name="connsiteY5780" fmla="*/ 1714551 h 6867747"/>
              <a:gd name="connsiteX5781" fmla="*/ 8165462 w 10243893"/>
              <a:gd name="connsiteY5781" fmla="*/ 1942626 h 6867747"/>
              <a:gd name="connsiteX5782" fmla="*/ 8248299 w 10243893"/>
              <a:gd name="connsiteY5782" fmla="*/ 1969593 h 6867747"/>
              <a:gd name="connsiteX5783" fmla="*/ 8299453 w 10243893"/>
              <a:gd name="connsiteY5783" fmla="*/ 1899091 h 6867747"/>
              <a:gd name="connsiteX5784" fmla="*/ 8299574 w 10243893"/>
              <a:gd name="connsiteY5784" fmla="*/ 1899091 h 6867747"/>
              <a:gd name="connsiteX5785" fmla="*/ 6550800 w 10243893"/>
              <a:gd name="connsiteY5785" fmla="*/ 1714551 h 6867747"/>
              <a:gd name="connsiteX5786" fmla="*/ 6550800 w 10243893"/>
              <a:gd name="connsiteY5786" fmla="*/ 1942626 h 6867747"/>
              <a:gd name="connsiteX5787" fmla="*/ 6633637 w 10243893"/>
              <a:gd name="connsiteY5787" fmla="*/ 1969593 h 6867747"/>
              <a:gd name="connsiteX5788" fmla="*/ 6684791 w 10243893"/>
              <a:gd name="connsiteY5788" fmla="*/ 1899091 h 6867747"/>
              <a:gd name="connsiteX5789" fmla="*/ 6684911 w 10243893"/>
              <a:gd name="connsiteY5789" fmla="*/ 1899091 h 6867747"/>
              <a:gd name="connsiteX5790" fmla="*/ 5224798 w 10243893"/>
              <a:gd name="connsiteY5790" fmla="*/ 1714551 h 6867747"/>
              <a:gd name="connsiteX5791" fmla="*/ 5224798 w 10243893"/>
              <a:gd name="connsiteY5791" fmla="*/ 1714718 h 6867747"/>
              <a:gd name="connsiteX5792" fmla="*/ 5090807 w 10243893"/>
              <a:gd name="connsiteY5792" fmla="*/ 1899091 h 6867747"/>
              <a:gd name="connsiteX5793" fmla="*/ 5141961 w 10243893"/>
              <a:gd name="connsiteY5793" fmla="*/ 1969593 h 6867747"/>
              <a:gd name="connsiteX5794" fmla="*/ 5224798 w 10243893"/>
              <a:gd name="connsiteY5794" fmla="*/ 1942626 h 6867747"/>
              <a:gd name="connsiteX5795" fmla="*/ 5224798 w 10243893"/>
              <a:gd name="connsiteY5795" fmla="*/ 1714718 h 6867747"/>
              <a:gd name="connsiteX5796" fmla="*/ 5224919 w 10243893"/>
              <a:gd name="connsiteY5796" fmla="*/ 1714551 h 6867747"/>
              <a:gd name="connsiteX5797" fmla="*/ 3609893 w 10243893"/>
              <a:gd name="connsiteY5797" fmla="*/ 1714551 h 6867747"/>
              <a:gd name="connsiteX5798" fmla="*/ 3475902 w 10243893"/>
              <a:gd name="connsiteY5798" fmla="*/ 1899091 h 6867747"/>
              <a:gd name="connsiteX5799" fmla="*/ 3527056 w 10243893"/>
              <a:gd name="connsiteY5799" fmla="*/ 1969593 h 6867747"/>
              <a:gd name="connsiteX5800" fmla="*/ 3609893 w 10243893"/>
              <a:gd name="connsiteY5800" fmla="*/ 1942626 h 6867747"/>
              <a:gd name="connsiteX5801" fmla="*/ 1994989 w 10243893"/>
              <a:gd name="connsiteY5801" fmla="*/ 1714551 h 6867747"/>
              <a:gd name="connsiteX5802" fmla="*/ 1994989 w 10243893"/>
              <a:gd name="connsiteY5802" fmla="*/ 1714718 h 6867747"/>
              <a:gd name="connsiteX5803" fmla="*/ 1860998 w 10243893"/>
              <a:gd name="connsiteY5803" fmla="*/ 1899091 h 6867747"/>
              <a:gd name="connsiteX5804" fmla="*/ 1912151 w 10243893"/>
              <a:gd name="connsiteY5804" fmla="*/ 1969593 h 6867747"/>
              <a:gd name="connsiteX5805" fmla="*/ 1994989 w 10243893"/>
              <a:gd name="connsiteY5805" fmla="*/ 1942626 h 6867747"/>
              <a:gd name="connsiteX5806" fmla="*/ 1994989 w 10243893"/>
              <a:gd name="connsiteY5806" fmla="*/ 1714718 h 6867747"/>
              <a:gd name="connsiteX5807" fmla="*/ 1995110 w 10243893"/>
              <a:gd name="connsiteY5807" fmla="*/ 1714551 h 6867747"/>
              <a:gd name="connsiteX5808" fmla="*/ 380084 w 10243893"/>
              <a:gd name="connsiteY5808" fmla="*/ 1714551 h 6867747"/>
              <a:gd name="connsiteX5809" fmla="*/ 380084 w 10243893"/>
              <a:gd name="connsiteY5809" fmla="*/ 1714718 h 6867747"/>
              <a:gd name="connsiteX5810" fmla="*/ 246093 w 10243893"/>
              <a:gd name="connsiteY5810" fmla="*/ 1899091 h 6867747"/>
              <a:gd name="connsiteX5811" fmla="*/ 297247 w 10243893"/>
              <a:gd name="connsiteY5811" fmla="*/ 1969593 h 6867747"/>
              <a:gd name="connsiteX5812" fmla="*/ 380084 w 10243893"/>
              <a:gd name="connsiteY5812" fmla="*/ 1942626 h 6867747"/>
              <a:gd name="connsiteX5813" fmla="*/ 380084 w 10243893"/>
              <a:gd name="connsiteY5813" fmla="*/ 1714718 h 6867747"/>
              <a:gd name="connsiteX5814" fmla="*/ 380205 w 10243893"/>
              <a:gd name="connsiteY5814" fmla="*/ 1714551 h 6867747"/>
              <a:gd name="connsiteX5815" fmla="*/ 4934444 w 10243893"/>
              <a:gd name="connsiteY5815" fmla="*/ 1714430 h 6867747"/>
              <a:gd name="connsiteX5816" fmla="*/ 4934444 w 10243893"/>
              <a:gd name="connsiteY5816" fmla="*/ 1942505 h 6867747"/>
              <a:gd name="connsiteX5817" fmla="*/ 5017281 w 10243893"/>
              <a:gd name="connsiteY5817" fmla="*/ 1969473 h 6867747"/>
              <a:gd name="connsiteX5818" fmla="*/ 5068435 w 10243893"/>
              <a:gd name="connsiteY5818" fmla="*/ 1898970 h 6867747"/>
              <a:gd name="connsiteX5819" fmla="*/ 5068556 w 10243893"/>
              <a:gd name="connsiteY5819" fmla="*/ 1898970 h 6867747"/>
              <a:gd name="connsiteX5820" fmla="*/ 3319539 w 10243893"/>
              <a:gd name="connsiteY5820" fmla="*/ 1714430 h 6867747"/>
              <a:gd name="connsiteX5821" fmla="*/ 3319539 w 10243893"/>
              <a:gd name="connsiteY5821" fmla="*/ 1942505 h 6867747"/>
              <a:gd name="connsiteX5822" fmla="*/ 3402377 w 10243893"/>
              <a:gd name="connsiteY5822" fmla="*/ 1969473 h 6867747"/>
              <a:gd name="connsiteX5823" fmla="*/ 3453530 w 10243893"/>
              <a:gd name="connsiteY5823" fmla="*/ 1898970 h 6867747"/>
              <a:gd name="connsiteX5824" fmla="*/ 3453651 w 10243893"/>
              <a:gd name="connsiteY5824" fmla="*/ 1898970 h 6867747"/>
              <a:gd name="connsiteX5825" fmla="*/ 1704635 w 10243893"/>
              <a:gd name="connsiteY5825" fmla="*/ 1714430 h 6867747"/>
              <a:gd name="connsiteX5826" fmla="*/ 1704635 w 10243893"/>
              <a:gd name="connsiteY5826" fmla="*/ 1942505 h 6867747"/>
              <a:gd name="connsiteX5827" fmla="*/ 1787472 w 10243893"/>
              <a:gd name="connsiteY5827" fmla="*/ 1969473 h 6867747"/>
              <a:gd name="connsiteX5828" fmla="*/ 1838626 w 10243893"/>
              <a:gd name="connsiteY5828" fmla="*/ 1898970 h 6867747"/>
              <a:gd name="connsiteX5829" fmla="*/ 1838747 w 10243893"/>
              <a:gd name="connsiteY5829" fmla="*/ 1898970 h 6867747"/>
              <a:gd name="connsiteX5830" fmla="*/ 89730 w 10243893"/>
              <a:gd name="connsiteY5830" fmla="*/ 1714430 h 6867747"/>
              <a:gd name="connsiteX5831" fmla="*/ 89730 w 10243893"/>
              <a:gd name="connsiteY5831" fmla="*/ 1942505 h 6867747"/>
              <a:gd name="connsiteX5832" fmla="*/ 172568 w 10243893"/>
              <a:gd name="connsiteY5832" fmla="*/ 1969473 h 6867747"/>
              <a:gd name="connsiteX5833" fmla="*/ 223721 w 10243893"/>
              <a:gd name="connsiteY5833" fmla="*/ 1898970 h 6867747"/>
              <a:gd name="connsiteX5834" fmla="*/ 223842 w 10243893"/>
              <a:gd name="connsiteY5834" fmla="*/ 1898970 h 6867747"/>
              <a:gd name="connsiteX5835" fmla="*/ 8562476 w 10243893"/>
              <a:gd name="connsiteY5835" fmla="*/ 1566290 h 6867747"/>
              <a:gd name="connsiteX5836" fmla="*/ 8472746 w 10243893"/>
              <a:gd name="connsiteY5836" fmla="*/ 1689760 h 6867747"/>
              <a:gd name="connsiteX5837" fmla="*/ 8472746 w 10243893"/>
              <a:gd name="connsiteY5837" fmla="*/ 1936821 h 6867747"/>
              <a:gd name="connsiteX5838" fmla="*/ 8707593 w 10243893"/>
              <a:gd name="connsiteY5838" fmla="*/ 1860514 h 6867747"/>
              <a:gd name="connsiteX5839" fmla="*/ 8797323 w 10243893"/>
              <a:gd name="connsiteY5839" fmla="*/ 1737044 h 6867747"/>
              <a:gd name="connsiteX5840" fmla="*/ 8707593 w 10243893"/>
              <a:gd name="connsiteY5840" fmla="*/ 1613695 h 6867747"/>
              <a:gd name="connsiteX5841" fmla="*/ 8562476 w 10243893"/>
              <a:gd name="connsiteY5841" fmla="*/ 1566532 h 6867747"/>
              <a:gd name="connsiteX5842" fmla="*/ 6947572 w 10243893"/>
              <a:gd name="connsiteY5842" fmla="*/ 1566290 h 6867747"/>
              <a:gd name="connsiteX5843" fmla="*/ 6857842 w 10243893"/>
              <a:gd name="connsiteY5843" fmla="*/ 1689760 h 6867747"/>
              <a:gd name="connsiteX5844" fmla="*/ 6857842 w 10243893"/>
              <a:gd name="connsiteY5844" fmla="*/ 1936821 h 6867747"/>
              <a:gd name="connsiteX5845" fmla="*/ 7092689 w 10243893"/>
              <a:gd name="connsiteY5845" fmla="*/ 1860514 h 6867747"/>
              <a:gd name="connsiteX5846" fmla="*/ 7182419 w 10243893"/>
              <a:gd name="connsiteY5846" fmla="*/ 1737044 h 6867747"/>
              <a:gd name="connsiteX5847" fmla="*/ 7092689 w 10243893"/>
              <a:gd name="connsiteY5847" fmla="*/ 1613695 h 6867747"/>
              <a:gd name="connsiteX5848" fmla="*/ 6947572 w 10243893"/>
              <a:gd name="connsiteY5848" fmla="*/ 1566532 h 6867747"/>
              <a:gd name="connsiteX5849" fmla="*/ 5332668 w 10243893"/>
              <a:gd name="connsiteY5849" fmla="*/ 1566290 h 6867747"/>
              <a:gd name="connsiteX5850" fmla="*/ 5242937 w 10243893"/>
              <a:gd name="connsiteY5850" fmla="*/ 1689760 h 6867747"/>
              <a:gd name="connsiteX5851" fmla="*/ 5242937 w 10243893"/>
              <a:gd name="connsiteY5851" fmla="*/ 1936821 h 6867747"/>
              <a:gd name="connsiteX5852" fmla="*/ 5477784 w 10243893"/>
              <a:gd name="connsiteY5852" fmla="*/ 1860514 h 6867747"/>
              <a:gd name="connsiteX5853" fmla="*/ 5567515 w 10243893"/>
              <a:gd name="connsiteY5853" fmla="*/ 1737044 h 6867747"/>
              <a:gd name="connsiteX5854" fmla="*/ 5477784 w 10243893"/>
              <a:gd name="connsiteY5854" fmla="*/ 1613695 h 6867747"/>
              <a:gd name="connsiteX5855" fmla="*/ 5332668 w 10243893"/>
              <a:gd name="connsiteY5855" fmla="*/ 1566532 h 6867747"/>
              <a:gd name="connsiteX5856" fmla="*/ 3717763 w 10243893"/>
              <a:gd name="connsiteY5856" fmla="*/ 1566290 h 6867747"/>
              <a:gd name="connsiteX5857" fmla="*/ 3628033 w 10243893"/>
              <a:gd name="connsiteY5857" fmla="*/ 1689760 h 6867747"/>
              <a:gd name="connsiteX5858" fmla="*/ 3628033 w 10243893"/>
              <a:gd name="connsiteY5858" fmla="*/ 1936821 h 6867747"/>
              <a:gd name="connsiteX5859" fmla="*/ 3862879 w 10243893"/>
              <a:gd name="connsiteY5859" fmla="*/ 1860514 h 6867747"/>
              <a:gd name="connsiteX5860" fmla="*/ 3952610 w 10243893"/>
              <a:gd name="connsiteY5860" fmla="*/ 1737044 h 6867747"/>
              <a:gd name="connsiteX5861" fmla="*/ 3862879 w 10243893"/>
              <a:gd name="connsiteY5861" fmla="*/ 1613695 h 6867747"/>
              <a:gd name="connsiteX5862" fmla="*/ 3717763 w 10243893"/>
              <a:gd name="connsiteY5862" fmla="*/ 1566532 h 6867747"/>
              <a:gd name="connsiteX5863" fmla="*/ 3211911 w 10243893"/>
              <a:gd name="connsiteY5863" fmla="*/ 1566170 h 6867747"/>
              <a:gd name="connsiteX5864" fmla="*/ 3066795 w 10243893"/>
              <a:gd name="connsiteY5864" fmla="*/ 1613332 h 6867747"/>
              <a:gd name="connsiteX5865" fmla="*/ 3066795 w 10243893"/>
              <a:gd name="connsiteY5865" fmla="*/ 1613574 h 6867747"/>
              <a:gd name="connsiteX5866" fmla="*/ 2977064 w 10243893"/>
              <a:gd name="connsiteY5866" fmla="*/ 1736923 h 6867747"/>
              <a:gd name="connsiteX5867" fmla="*/ 3066795 w 10243893"/>
              <a:gd name="connsiteY5867" fmla="*/ 1860393 h 6867747"/>
              <a:gd name="connsiteX5868" fmla="*/ 3301641 w 10243893"/>
              <a:gd name="connsiteY5868" fmla="*/ 1936700 h 6867747"/>
              <a:gd name="connsiteX5869" fmla="*/ 3301641 w 10243893"/>
              <a:gd name="connsiteY5869" fmla="*/ 1689640 h 6867747"/>
              <a:gd name="connsiteX5870" fmla="*/ 1597007 w 10243893"/>
              <a:gd name="connsiteY5870" fmla="*/ 1566170 h 6867747"/>
              <a:gd name="connsiteX5871" fmla="*/ 1451890 w 10243893"/>
              <a:gd name="connsiteY5871" fmla="*/ 1613332 h 6867747"/>
              <a:gd name="connsiteX5872" fmla="*/ 1451769 w 10243893"/>
              <a:gd name="connsiteY5872" fmla="*/ 1613574 h 6867747"/>
              <a:gd name="connsiteX5873" fmla="*/ 1362039 w 10243893"/>
              <a:gd name="connsiteY5873" fmla="*/ 1736923 h 6867747"/>
              <a:gd name="connsiteX5874" fmla="*/ 1451769 w 10243893"/>
              <a:gd name="connsiteY5874" fmla="*/ 1860393 h 6867747"/>
              <a:gd name="connsiteX5875" fmla="*/ 1686737 w 10243893"/>
              <a:gd name="connsiteY5875" fmla="*/ 1936700 h 6867747"/>
              <a:gd name="connsiteX5876" fmla="*/ 1686737 w 10243893"/>
              <a:gd name="connsiteY5876" fmla="*/ 1689640 h 6867747"/>
              <a:gd name="connsiteX5877" fmla="*/ 9672255 w 10243893"/>
              <a:gd name="connsiteY5877" fmla="*/ 1566049 h 6867747"/>
              <a:gd name="connsiteX5878" fmla="*/ 9527138 w 10243893"/>
              <a:gd name="connsiteY5878" fmla="*/ 1613211 h 6867747"/>
              <a:gd name="connsiteX5879" fmla="*/ 9527138 w 10243893"/>
              <a:gd name="connsiteY5879" fmla="*/ 1613453 h 6867747"/>
              <a:gd name="connsiteX5880" fmla="*/ 9437408 w 10243893"/>
              <a:gd name="connsiteY5880" fmla="*/ 1736802 h 6867747"/>
              <a:gd name="connsiteX5881" fmla="*/ 9527138 w 10243893"/>
              <a:gd name="connsiteY5881" fmla="*/ 1860272 h 6867747"/>
              <a:gd name="connsiteX5882" fmla="*/ 9761985 w 10243893"/>
              <a:gd name="connsiteY5882" fmla="*/ 1936579 h 6867747"/>
              <a:gd name="connsiteX5883" fmla="*/ 9761985 w 10243893"/>
              <a:gd name="connsiteY5883" fmla="*/ 1689519 h 6867747"/>
              <a:gd name="connsiteX5884" fmla="*/ 8057351 w 10243893"/>
              <a:gd name="connsiteY5884" fmla="*/ 1566049 h 6867747"/>
              <a:gd name="connsiteX5885" fmla="*/ 7912234 w 10243893"/>
              <a:gd name="connsiteY5885" fmla="*/ 1613211 h 6867747"/>
              <a:gd name="connsiteX5886" fmla="*/ 7912113 w 10243893"/>
              <a:gd name="connsiteY5886" fmla="*/ 1613453 h 6867747"/>
              <a:gd name="connsiteX5887" fmla="*/ 7822382 w 10243893"/>
              <a:gd name="connsiteY5887" fmla="*/ 1736802 h 6867747"/>
              <a:gd name="connsiteX5888" fmla="*/ 7912113 w 10243893"/>
              <a:gd name="connsiteY5888" fmla="*/ 1860272 h 6867747"/>
              <a:gd name="connsiteX5889" fmla="*/ 8147081 w 10243893"/>
              <a:gd name="connsiteY5889" fmla="*/ 1936579 h 6867747"/>
              <a:gd name="connsiteX5890" fmla="*/ 8147081 w 10243893"/>
              <a:gd name="connsiteY5890" fmla="*/ 1689519 h 6867747"/>
              <a:gd name="connsiteX5891" fmla="*/ 6442688 w 10243893"/>
              <a:gd name="connsiteY5891" fmla="*/ 1566049 h 6867747"/>
              <a:gd name="connsiteX5892" fmla="*/ 6297571 w 10243893"/>
              <a:gd name="connsiteY5892" fmla="*/ 1613211 h 6867747"/>
              <a:gd name="connsiteX5893" fmla="*/ 6297329 w 10243893"/>
              <a:gd name="connsiteY5893" fmla="*/ 1613453 h 6867747"/>
              <a:gd name="connsiteX5894" fmla="*/ 6207720 w 10243893"/>
              <a:gd name="connsiteY5894" fmla="*/ 1736802 h 6867747"/>
              <a:gd name="connsiteX5895" fmla="*/ 6297450 w 10243893"/>
              <a:gd name="connsiteY5895" fmla="*/ 1860272 h 6867747"/>
              <a:gd name="connsiteX5896" fmla="*/ 6532418 w 10243893"/>
              <a:gd name="connsiteY5896" fmla="*/ 1936579 h 6867747"/>
              <a:gd name="connsiteX5897" fmla="*/ 6532418 w 10243893"/>
              <a:gd name="connsiteY5897" fmla="*/ 1689519 h 6867747"/>
              <a:gd name="connsiteX5898" fmla="*/ 4827542 w 10243893"/>
              <a:gd name="connsiteY5898" fmla="*/ 1566049 h 6867747"/>
              <a:gd name="connsiteX5899" fmla="*/ 4682425 w 10243893"/>
              <a:gd name="connsiteY5899" fmla="*/ 1613211 h 6867747"/>
              <a:gd name="connsiteX5900" fmla="*/ 4682425 w 10243893"/>
              <a:gd name="connsiteY5900" fmla="*/ 1613453 h 6867747"/>
              <a:gd name="connsiteX5901" fmla="*/ 4592695 w 10243893"/>
              <a:gd name="connsiteY5901" fmla="*/ 1736802 h 6867747"/>
              <a:gd name="connsiteX5902" fmla="*/ 4682425 w 10243893"/>
              <a:gd name="connsiteY5902" fmla="*/ 1860272 h 6867747"/>
              <a:gd name="connsiteX5903" fmla="*/ 4917272 w 10243893"/>
              <a:gd name="connsiteY5903" fmla="*/ 1936579 h 6867747"/>
              <a:gd name="connsiteX5904" fmla="*/ 4917272 w 10243893"/>
              <a:gd name="connsiteY5904" fmla="*/ 1689519 h 6867747"/>
              <a:gd name="connsiteX5905" fmla="*/ 2102617 w 10243893"/>
              <a:gd name="connsiteY5905" fmla="*/ 1566049 h 6867747"/>
              <a:gd name="connsiteX5906" fmla="*/ 2012886 w 10243893"/>
              <a:gd name="connsiteY5906" fmla="*/ 1689519 h 6867747"/>
              <a:gd name="connsiteX5907" fmla="*/ 2012886 w 10243893"/>
              <a:gd name="connsiteY5907" fmla="*/ 1936579 h 6867747"/>
              <a:gd name="connsiteX5908" fmla="*/ 2247854 w 10243893"/>
              <a:gd name="connsiteY5908" fmla="*/ 1860272 h 6867747"/>
              <a:gd name="connsiteX5909" fmla="*/ 2337585 w 10243893"/>
              <a:gd name="connsiteY5909" fmla="*/ 1736802 h 6867747"/>
              <a:gd name="connsiteX5910" fmla="*/ 2247854 w 10243893"/>
              <a:gd name="connsiteY5910" fmla="*/ 1613453 h 6867747"/>
              <a:gd name="connsiteX5911" fmla="*/ 2102738 w 10243893"/>
              <a:gd name="connsiteY5911" fmla="*/ 1566290 h 6867747"/>
              <a:gd name="connsiteX5912" fmla="*/ 487712 w 10243893"/>
              <a:gd name="connsiteY5912" fmla="*/ 1566049 h 6867747"/>
              <a:gd name="connsiteX5913" fmla="*/ 397982 w 10243893"/>
              <a:gd name="connsiteY5913" fmla="*/ 1689519 h 6867747"/>
              <a:gd name="connsiteX5914" fmla="*/ 397982 w 10243893"/>
              <a:gd name="connsiteY5914" fmla="*/ 1936579 h 6867747"/>
              <a:gd name="connsiteX5915" fmla="*/ 632950 w 10243893"/>
              <a:gd name="connsiteY5915" fmla="*/ 1860272 h 6867747"/>
              <a:gd name="connsiteX5916" fmla="*/ 722680 w 10243893"/>
              <a:gd name="connsiteY5916" fmla="*/ 1736802 h 6867747"/>
              <a:gd name="connsiteX5917" fmla="*/ 632950 w 10243893"/>
              <a:gd name="connsiteY5917" fmla="*/ 1613453 h 6867747"/>
              <a:gd name="connsiteX5918" fmla="*/ 487833 w 10243893"/>
              <a:gd name="connsiteY5918" fmla="*/ 1566290 h 6867747"/>
              <a:gd name="connsiteX5919" fmla="*/ 2820581 w 10243893"/>
              <a:gd name="connsiteY5919" fmla="*/ 1552504 h 6867747"/>
              <a:gd name="connsiteX5920" fmla="*/ 2820581 w 10243893"/>
              <a:gd name="connsiteY5920" fmla="*/ 1693509 h 6867747"/>
              <a:gd name="connsiteX5921" fmla="*/ 2686469 w 10243893"/>
              <a:gd name="connsiteY5921" fmla="*/ 1737044 h 6867747"/>
              <a:gd name="connsiteX5922" fmla="*/ 2820581 w 10243893"/>
              <a:gd name="connsiteY5922" fmla="*/ 1780579 h 6867747"/>
              <a:gd name="connsiteX5923" fmla="*/ 2820581 w 10243893"/>
              <a:gd name="connsiteY5923" fmla="*/ 1921342 h 6867747"/>
              <a:gd name="connsiteX5924" fmla="*/ 2903418 w 10243893"/>
              <a:gd name="connsiteY5924" fmla="*/ 1807426 h 6867747"/>
              <a:gd name="connsiteX5925" fmla="*/ 3037372 w 10243893"/>
              <a:gd name="connsiteY5925" fmla="*/ 1850910 h 6867747"/>
              <a:gd name="connsiteX5926" fmla="*/ 3037409 w 10243893"/>
              <a:gd name="connsiteY5926" fmla="*/ 1850961 h 6867747"/>
              <a:gd name="connsiteX5927" fmla="*/ 3037530 w 10243893"/>
              <a:gd name="connsiteY5927" fmla="*/ 1850961 h 6867747"/>
              <a:gd name="connsiteX5928" fmla="*/ 3037372 w 10243893"/>
              <a:gd name="connsiteY5928" fmla="*/ 1850910 h 6867747"/>
              <a:gd name="connsiteX5929" fmla="*/ 2954571 w 10243893"/>
              <a:gd name="connsiteY5929" fmla="*/ 1736923 h 6867747"/>
              <a:gd name="connsiteX5930" fmla="*/ 3037409 w 10243893"/>
              <a:gd name="connsiteY5930" fmla="*/ 1623007 h 6867747"/>
              <a:gd name="connsiteX5931" fmla="*/ 2903418 w 10243893"/>
              <a:gd name="connsiteY5931" fmla="*/ 1666542 h 6867747"/>
              <a:gd name="connsiteX5932" fmla="*/ 1205555 w 10243893"/>
              <a:gd name="connsiteY5932" fmla="*/ 1552504 h 6867747"/>
              <a:gd name="connsiteX5933" fmla="*/ 1205555 w 10243893"/>
              <a:gd name="connsiteY5933" fmla="*/ 1693509 h 6867747"/>
              <a:gd name="connsiteX5934" fmla="*/ 1071564 w 10243893"/>
              <a:gd name="connsiteY5934" fmla="*/ 1737044 h 6867747"/>
              <a:gd name="connsiteX5935" fmla="*/ 1205676 w 10243893"/>
              <a:gd name="connsiteY5935" fmla="*/ 1780579 h 6867747"/>
              <a:gd name="connsiteX5936" fmla="*/ 1205676 w 10243893"/>
              <a:gd name="connsiteY5936" fmla="*/ 1921342 h 6867747"/>
              <a:gd name="connsiteX5937" fmla="*/ 1288513 w 10243893"/>
              <a:gd name="connsiteY5937" fmla="*/ 1807426 h 6867747"/>
              <a:gd name="connsiteX5938" fmla="*/ 1422309 w 10243893"/>
              <a:gd name="connsiteY5938" fmla="*/ 1850858 h 6867747"/>
              <a:gd name="connsiteX5939" fmla="*/ 1422383 w 10243893"/>
              <a:gd name="connsiteY5939" fmla="*/ 1850961 h 6867747"/>
              <a:gd name="connsiteX5940" fmla="*/ 1422625 w 10243893"/>
              <a:gd name="connsiteY5940" fmla="*/ 1850961 h 6867747"/>
              <a:gd name="connsiteX5941" fmla="*/ 1422309 w 10243893"/>
              <a:gd name="connsiteY5941" fmla="*/ 1850858 h 6867747"/>
              <a:gd name="connsiteX5942" fmla="*/ 1339546 w 10243893"/>
              <a:gd name="connsiteY5942" fmla="*/ 1736923 h 6867747"/>
              <a:gd name="connsiteX5943" fmla="*/ 1422383 w 10243893"/>
              <a:gd name="connsiteY5943" fmla="*/ 1623007 h 6867747"/>
              <a:gd name="connsiteX5944" fmla="*/ 1288392 w 10243893"/>
              <a:gd name="connsiteY5944" fmla="*/ 1666542 h 6867747"/>
              <a:gd name="connsiteX5945" fmla="*/ 9281044 w 10243893"/>
              <a:gd name="connsiteY5945" fmla="*/ 1552384 h 6867747"/>
              <a:gd name="connsiteX5946" fmla="*/ 9281044 w 10243893"/>
              <a:gd name="connsiteY5946" fmla="*/ 1693388 h 6867747"/>
              <a:gd name="connsiteX5947" fmla="*/ 9146933 w 10243893"/>
              <a:gd name="connsiteY5947" fmla="*/ 1736923 h 6867747"/>
              <a:gd name="connsiteX5948" fmla="*/ 9281044 w 10243893"/>
              <a:gd name="connsiteY5948" fmla="*/ 1780458 h 6867747"/>
              <a:gd name="connsiteX5949" fmla="*/ 9281044 w 10243893"/>
              <a:gd name="connsiteY5949" fmla="*/ 1921221 h 6867747"/>
              <a:gd name="connsiteX5950" fmla="*/ 9363882 w 10243893"/>
              <a:gd name="connsiteY5950" fmla="*/ 1807305 h 6867747"/>
              <a:gd name="connsiteX5951" fmla="*/ 9497873 w 10243893"/>
              <a:gd name="connsiteY5951" fmla="*/ 1850840 h 6867747"/>
              <a:gd name="connsiteX5952" fmla="*/ 9415035 w 10243893"/>
              <a:gd name="connsiteY5952" fmla="*/ 1736802 h 6867747"/>
              <a:gd name="connsiteX5953" fmla="*/ 9497873 w 10243893"/>
              <a:gd name="connsiteY5953" fmla="*/ 1622886 h 6867747"/>
              <a:gd name="connsiteX5954" fmla="*/ 9363882 w 10243893"/>
              <a:gd name="connsiteY5954" fmla="*/ 1666421 h 6867747"/>
              <a:gd name="connsiteX5955" fmla="*/ 8954291 w 10243893"/>
              <a:gd name="connsiteY5955" fmla="*/ 1552384 h 6867747"/>
              <a:gd name="connsiteX5956" fmla="*/ 8871453 w 10243893"/>
              <a:gd name="connsiteY5956" fmla="*/ 1666421 h 6867747"/>
              <a:gd name="connsiteX5957" fmla="*/ 8871333 w 10243893"/>
              <a:gd name="connsiteY5957" fmla="*/ 1666421 h 6867747"/>
              <a:gd name="connsiteX5958" fmla="*/ 8737342 w 10243893"/>
              <a:gd name="connsiteY5958" fmla="*/ 1622886 h 6867747"/>
              <a:gd name="connsiteX5959" fmla="*/ 8820179 w 10243893"/>
              <a:gd name="connsiteY5959" fmla="*/ 1736802 h 6867747"/>
              <a:gd name="connsiteX5960" fmla="*/ 8737342 w 10243893"/>
              <a:gd name="connsiteY5960" fmla="*/ 1850840 h 6867747"/>
              <a:gd name="connsiteX5961" fmla="*/ 8871453 w 10243893"/>
              <a:gd name="connsiteY5961" fmla="*/ 1807305 h 6867747"/>
              <a:gd name="connsiteX5962" fmla="*/ 8954291 w 10243893"/>
              <a:gd name="connsiteY5962" fmla="*/ 1921342 h 6867747"/>
              <a:gd name="connsiteX5963" fmla="*/ 8954291 w 10243893"/>
              <a:gd name="connsiteY5963" fmla="*/ 1780458 h 6867747"/>
              <a:gd name="connsiteX5964" fmla="*/ 9088402 w 10243893"/>
              <a:gd name="connsiteY5964" fmla="*/ 1736923 h 6867747"/>
              <a:gd name="connsiteX5965" fmla="*/ 8954291 w 10243893"/>
              <a:gd name="connsiteY5965" fmla="*/ 1693388 h 6867747"/>
              <a:gd name="connsiteX5966" fmla="*/ 7666019 w 10243893"/>
              <a:gd name="connsiteY5966" fmla="*/ 1552384 h 6867747"/>
              <a:gd name="connsiteX5967" fmla="*/ 7666019 w 10243893"/>
              <a:gd name="connsiteY5967" fmla="*/ 1693388 h 6867747"/>
              <a:gd name="connsiteX5968" fmla="*/ 7531908 w 10243893"/>
              <a:gd name="connsiteY5968" fmla="*/ 1736923 h 6867747"/>
              <a:gd name="connsiteX5969" fmla="*/ 7666019 w 10243893"/>
              <a:gd name="connsiteY5969" fmla="*/ 1780458 h 6867747"/>
              <a:gd name="connsiteX5970" fmla="*/ 7666019 w 10243893"/>
              <a:gd name="connsiteY5970" fmla="*/ 1921221 h 6867747"/>
              <a:gd name="connsiteX5971" fmla="*/ 7748857 w 10243893"/>
              <a:gd name="connsiteY5971" fmla="*/ 1807305 h 6867747"/>
              <a:gd name="connsiteX5972" fmla="*/ 7882810 w 10243893"/>
              <a:gd name="connsiteY5972" fmla="*/ 1850789 h 6867747"/>
              <a:gd name="connsiteX5973" fmla="*/ 7882847 w 10243893"/>
              <a:gd name="connsiteY5973" fmla="*/ 1850840 h 6867747"/>
              <a:gd name="connsiteX5974" fmla="*/ 7882968 w 10243893"/>
              <a:gd name="connsiteY5974" fmla="*/ 1850840 h 6867747"/>
              <a:gd name="connsiteX5975" fmla="*/ 7882810 w 10243893"/>
              <a:gd name="connsiteY5975" fmla="*/ 1850789 h 6867747"/>
              <a:gd name="connsiteX5976" fmla="*/ 7800010 w 10243893"/>
              <a:gd name="connsiteY5976" fmla="*/ 1736802 h 6867747"/>
              <a:gd name="connsiteX5977" fmla="*/ 7882847 w 10243893"/>
              <a:gd name="connsiteY5977" fmla="*/ 1622886 h 6867747"/>
              <a:gd name="connsiteX5978" fmla="*/ 7748857 w 10243893"/>
              <a:gd name="connsiteY5978" fmla="*/ 1666421 h 6867747"/>
              <a:gd name="connsiteX5979" fmla="*/ 7339386 w 10243893"/>
              <a:gd name="connsiteY5979" fmla="*/ 1552384 h 6867747"/>
              <a:gd name="connsiteX5980" fmla="*/ 7256549 w 10243893"/>
              <a:gd name="connsiteY5980" fmla="*/ 1666421 h 6867747"/>
              <a:gd name="connsiteX5981" fmla="*/ 7256428 w 10243893"/>
              <a:gd name="connsiteY5981" fmla="*/ 1666421 h 6867747"/>
              <a:gd name="connsiteX5982" fmla="*/ 7122437 w 10243893"/>
              <a:gd name="connsiteY5982" fmla="*/ 1622886 h 6867747"/>
              <a:gd name="connsiteX5983" fmla="*/ 7205275 w 10243893"/>
              <a:gd name="connsiteY5983" fmla="*/ 1736802 h 6867747"/>
              <a:gd name="connsiteX5984" fmla="*/ 7122437 w 10243893"/>
              <a:gd name="connsiteY5984" fmla="*/ 1850840 h 6867747"/>
              <a:gd name="connsiteX5985" fmla="*/ 7256549 w 10243893"/>
              <a:gd name="connsiteY5985" fmla="*/ 1807305 h 6867747"/>
              <a:gd name="connsiteX5986" fmla="*/ 7339386 w 10243893"/>
              <a:gd name="connsiteY5986" fmla="*/ 1921342 h 6867747"/>
              <a:gd name="connsiteX5987" fmla="*/ 7339386 w 10243893"/>
              <a:gd name="connsiteY5987" fmla="*/ 1780458 h 6867747"/>
              <a:gd name="connsiteX5988" fmla="*/ 7473498 w 10243893"/>
              <a:gd name="connsiteY5988" fmla="*/ 1736923 h 6867747"/>
              <a:gd name="connsiteX5989" fmla="*/ 7339386 w 10243893"/>
              <a:gd name="connsiteY5989" fmla="*/ 1693388 h 6867747"/>
              <a:gd name="connsiteX5990" fmla="*/ 6051357 w 10243893"/>
              <a:gd name="connsiteY5990" fmla="*/ 1552384 h 6867747"/>
              <a:gd name="connsiteX5991" fmla="*/ 6051357 w 10243893"/>
              <a:gd name="connsiteY5991" fmla="*/ 1693388 h 6867747"/>
              <a:gd name="connsiteX5992" fmla="*/ 5917245 w 10243893"/>
              <a:gd name="connsiteY5992" fmla="*/ 1736923 h 6867747"/>
              <a:gd name="connsiteX5993" fmla="*/ 6051357 w 10243893"/>
              <a:gd name="connsiteY5993" fmla="*/ 1780458 h 6867747"/>
              <a:gd name="connsiteX5994" fmla="*/ 6051357 w 10243893"/>
              <a:gd name="connsiteY5994" fmla="*/ 1921221 h 6867747"/>
              <a:gd name="connsiteX5995" fmla="*/ 6134194 w 10243893"/>
              <a:gd name="connsiteY5995" fmla="*/ 1807305 h 6867747"/>
              <a:gd name="connsiteX5996" fmla="*/ 6268148 w 10243893"/>
              <a:gd name="connsiteY5996" fmla="*/ 1850789 h 6867747"/>
              <a:gd name="connsiteX5997" fmla="*/ 6268185 w 10243893"/>
              <a:gd name="connsiteY5997" fmla="*/ 1850840 h 6867747"/>
              <a:gd name="connsiteX5998" fmla="*/ 6268306 w 10243893"/>
              <a:gd name="connsiteY5998" fmla="*/ 1850840 h 6867747"/>
              <a:gd name="connsiteX5999" fmla="*/ 6268148 w 10243893"/>
              <a:gd name="connsiteY5999" fmla="*/ 1850789 h 6867747"/>
              <a:gd name="connsiteX6000" fmla="*/ 6185348 w 10243893"/>
              <a:gd name="connsiteY6000" fmla="*/ 1736802 h 6867747"/>
              <a:gd name="connsiteX6001" fmla="*/ 6268185 w 10243893"/>
              <a:gd name="connsiteY6001" fmla="*/ 1622886 h 6867747"/>
              <a:gd name="connsiteX6002" fmla="*/ 6134194 w 10243893"/>
              <a:gd name="connsiteY6002" fmla="*/ 1666421 h 6867747"/>
              <a:gd name="connsiteX6003" fmla="*/ 5724482 w 10243893"/>
              <a:gd name="connsiteY6003" fmla="*/ 1552384 h 6867747"/>
              <a:gd name="connsiteX6004" fmla="*/ 5641645 w 10243893"/>
              <a:gd name="connsiteY6004" fmla="*/ 1666421 h 6867747"/>
              <a:gd name="connsiteX6005" fmla="*/ 5641524 w 10243893"/>
              <a:gd name="connsiteY6005" fmla="*/ 1666421 h 6867747"/>
              <a:gd name="connsiteX6006" fmla="*/ 5507533 w 10243893"/>
              <a:gd name="connsiteY6006" fmla="*/ 1622886 h 6867747"/>
              <a:gd name="connsiteX6007" fmla="*/ 5590370 w 10243893"/>
              <a:gd name="connsiteY6007" fmla="*/ 1736802 h 6867747"/>
              <a:gd name="connsiteX6008" fmla="*/ 5507533 w 10243893"/>
              <a:gd name="connsiteY6008" fmla="*/ 1850840 h 6867747"/>
              <a:gd name="connsiteX6009" fmla="*/ 5641645 w 10243893"/>
              <a:gd name="connsiteY6009" fmla="*/ 1807305 h 6867747"/>
              <a:gd name="connsiteX6010" fmla="*/ 5724482 w 10243893"/>
              <a:gd name="connsiteY6010" fmla="*/ 1921342 h 6867747"/>
              <a:gd name="connsiteX6011" fmla="*/ 5724482 w 10243893"/>
              <a:gd name="connsiteY6011" fmla="*/ 1780458 h 6867747"/>
              <a:gd name="connsiteX6012" fmla="*/ 5858594 w 10243893"/>
              <a:gd name="connsiteY6012" fmla="*/ 1736923 h 6867747"/>
              <a:gd name="connsiteX6013" fmla="*/ 5724482 w 10243893"/>
              <a:gd name="connsiteY6013" fmla="*/ 1693388 h 6867747"/>
              <a:gd name="connsiteX6014" fmla="*/ 4436332 w 10243893"/>
              <a:gd name="connsiteY6014" fmla="*/ 1552384 h 6867747"/>
              <a:gd name="connsiteX6015" fmla="*/ 4436332 w 10243893"/>
              <a:gd name="connsiteY6015" fmla="*/ 1693388 h 6867747"/>
              <a:gd name="connsiteX6016" fmla="*/ 4302220 w 10243893"/>
              <a:gd name="connsiteY6016" fmla="*/ 1736923 h 6867747"/>
              <a:gd name="connsiteX6017" fmla="*/ 4436332 w 10243893"/>
              <a:gd name="connsiteY6017" fmla="*/ 1780458 h 6867747"/>
              <a:gd name="connsiteX6018" fmla="*/ 4436332 w 10243893"/>
              <a:gd name="connsiteY6018" fmla="*/ 1921221 h 6867747"/>
              <a:gd name="connsiteX6019" fmla="*/ 4519169 w 10243893"/>
              <a:gd name="connsiteY6019" fmla="*/ 1807305 h 6867747"/>
              <a:gd name="connsiteX6020" fmla="*/ 4653160 w 10243893"/>
              <a:gd name="connsiteY6020" fmla="*/ 1850840 h 6867747"/>
              <a:gd name="connsiteX6021" fmla="*/ 4570322 w 10243893"/>
              <a:gd name="connsiteY6021" fmla="*/ 1736802 h 6867747"/>
              <a:gd name="connsiteX6022" fmla="*/ 4653160 w 10243893"/>
              <a:gd name="connsiteY6022" fmla="*/ 1622886 h 6867747"/>
              <a:gd name="connsiteX6023" fmla="*/ 4519169 w 10243893"/>
              <a:gd name="connsiteY6023" fmla="*/ 1666421 h 6867747"/>
              <a:gd name="connsiteX6024" fmla="*/ 4109577 w 10243893"/>
              <a:gd name="connsiteY6024" fmla="*/ 1552384 h 6867747"/>
              <a:gd name="connsiteX6025" fmla="*/ 4026740 w 10243893"/>
              <a:gd name="connsiteY6025" fmla="*/ 1666421 h 6867747"/>
              <a:gd name="connsiteX6026" fmla="*/ 4026619 w 10243893"/>
              <a:gd name="connsiteY6026" fmla="*/ 1666421 h 6867747"/>
              <a:gd name="connsiteX6027" fmla="*/ 3892629 w 10243893"/>
              <a:gd name="connsiteY6027" fmla="*/ 1622886 h 6867747"/>
              <a:gd name="connsiteX6028" fmla="*/ 3975466 w 10243893"/>
              <a:gd name="connsiteY6028" fmla="*/ 1736802 h 6867747"/>
              <a:gd name="connsiteX6029" fmla="*/ 3892629 w 10243893"/>
              <a:gd name="connsiteY6029" fmla="*/ 1850840 h 6867747"/>
              <a:gd name="connsiteX6030" fmla="*/ 4026740 w 10243893"/>
              <a:gd name="connsiteY6030" fmla="*/ 1807305 h 6867747"/>
              <a:gd name="connsiteX6031" fmla="*/ 4109577 w 10243893"/>
              <a:gd name="connsiteY6031" fmla="*/ 1921342 h 6867747"/>
              <a:gd name="connsiteX6032" fmla="*/ 4109577 w 10243893"/>
              <a:gd name="connsiteY6032" fmla="*/ 1780458 h 6867747"/>
              <a:gd name="connsiteX6033" fmla="*/ 4243690 w 10243893"/>
              <a:gd name="connsiteY6033" fmla="*/ 1736923 h 6867747"/>
              <a:gd name="connsiteX6034" fmla="*/ 4109577 w 10243893"/>
              <a:gd name="connsiteY6034" fmla="*/ 1693388 h 6867747"/>
              <a:gd name="connsiteX6035" fmla="*/ 879164 w 10243893"/>
              <a:gd name="connsiteY6035" fmla="*/ 1552384 h 6867747"/>
              <a:gd name="connsiteX6036" fmla="*/ 796327 w 10243893"/>
              <a:gd name="connsiteY6036" fmla="*/ 1666421 h 6867747"/>
              <a:gd name="connsiteX6037" fmla="*/ 796206 w 10243893"/>
              <a:gd name="connsiteY6037" fmla="*/ 1666421 h 6867747"/>
              <a:gd name="connsiteX6038" fmla="*/ 662215 w 10243893"/>
              <a:gd name="connsiteY6038" fmla="*/ 1622886 h 6867747"/>
              <a:gd name="connsiteX6039" fmla="*/ 745052 w 10243893"/>
              <a:gd name="connsiteY6039" fmla="*/ 1736802 h 6867747"/>
              <a:gd name="connsiteX6040" fmla="*/ 662215 w 10243893"/>
              <a:gd name="connsiteY6040" fmla="*/ 1850840 h 6867747"/>
              <a:gd name="connsiteX6041" fmla="*/ 796327 w 10243893"/>
              <a:gd name="connsiteY6041" fmla="*/ 1807305 h 6867747"/>
              <a:gd name="connsiteX6042" fmla="*/ 879164 w 10243893"/>
              <a:gd name="connsiteY6042" fmla="*/ 1921342 h 6867747"/>
              <a:gd name="connsiteX6043" fmla="*/ 879164 w 10243893"/>
              <a:gd name="connsiteY6043" fmla="*/ 1780458 h 6867747"/>
              <a:gd name="connsiteX6044" fmla="*/ 1013276 w 10243893"/>
              <a:gd name="connsiteY6044" fmla="*/ 1736923 h 6867747"/>
              <a:gd name="connsiteX6045" fmla="*/ 879164 w 10243893"/>
              <a:gd name="connsiteY6045" fmla="*/ 1693388 h 6867747"/>
              <a:gd name="connsiteX6046" fmla="*/ 2494552 w 10243893"/>
              <a:gd name="connsiteY6046" fmla="*/ 1552142 h 6867747"/>
              <a:gd name="connsiteX6047" fmla="*/ 2411715 w 10243893"/>
              <a:gd name="connsiteY6047" fmla="*/ 1666179 h 6867747"/>
              <a:gd name="connsiteX6048" fmla="*/ 2411594 w 10243893"/>
              <a:gd name="connsiteY6048" fmla="*/ 1666179 h 6867747"/>
              <a:gd name="connsiteX6049" fmla="*/ 2277603 w 10243893"/>
              <a:gd name="connsiteY6049" fmla="*/ 1622644 h 6867747"/>
              <a:gd name="connsiteX6050" fmla="*/ 2360440 w 10243893"/>
              <a:gd name="connsiteY6050" fmla="*/ 1736560 h 6867747"/>
              <a:gd name="connsiteX6051" fmla="*/ 2277603 w 10243893"/>
              <a:gd name="connsiteY6051" fmla="*/ 1850598 h 6867747"/>
              <a:gd name="connsiteX6052" fmla="*/ 2411715 w 10243893"/>
              <a:gd name="connsiteY6052" fmla="*/ 1807063 h 6867747"/>
              <a:gd name="connsiteX6053" fmla="*/ 2494552 w 10243893"/>
              <a:gd name="connsiteY6053" fmla="*/ 1921100 h 6867747"/>
              <a:gd name="connsiteX6054" fmla="*/ 2494552 w 10243893"/>
              <a:gd name="connsiteY6054" fmla="*/ 1780216 h 6867747"/>
              <a:gd name="connsiteX6055" fmla="*/ 2628664 w 10243893"/>
              <a:gd name="connsiteY6055" fmla="*/ 1736682 h 6867747"/>
              <a:gd name="connsiteX6056" fmla="*/ 2494552 w 10243893"/>
              <a:gd name="connsiteY6056" fmla="*/ 1693146 h 6867747"/>
              <a:gd name="connsiteX6057" fmla="*/ 9925604 w 10243893"/>
              <a:gd name="connsiteY6057" fmla="*/ 1484179 h 6867747"/>
              <a:gd name="connsiteX6058" fmla="*/ 9780366 w 10243893"/>
              <a:gd name="connsiteY6058" fmla="*/ 1531342 h 6867747"/>
              <a:gd name="connsiteX6059" fmla="*/ 9780366 w 10243893"/>
              <a:gd name="connsiteY6059" fmla="*/ 1683956 h 6867747"/>
              <a:gd name="connsiteX6060" fmla="*/ 9925604 w 10243893"/>
              <a:gd name="connsiteY6060" fmla="*/ 1883733 h 6867747"/>
              <a:gd name="connsiteX6061" fmla="*/ 10070841 w 10243893"/>
              <a:gd name="connsiteY6061" fmla="*/ 1683956 h 6867747"/>
              <a:gd name="connsiteX6062" fmla="*/ 10070841 w 10243893"/>
              <a:gd name="connsiteY6062" fmla="*/ 1531342 h 6867747"/>
              <a:gd name="connsiteX6063" fmla="*/ 8310578 w 10243893"/>
              <a:gd name="connsiteY6063" fmla="*/ 1484179 h 6867747"/>
              <a:gd name="connsiteX6064" fmla="*/ 8165341 w 10243893"/>
              <a:gd name="connsiteY6064" fmla="*/ 1531342 h 6867747"/>
              <a:gd name="connsiteX6065" fmla="*/ 8165341 w 10243893"/>
              <a:gd name="connsiteY6065" fmla="*/ 1683956 h 6867747"/>
              <a:gd name="connsiteX6066" fmla="*/ 8310578 w 10243893"/>
              <a:gd name="connsiteY6066" fmla="*/ 1883733 h 6867747"/>
              <a:gd name="connsiteX6067" fmla="*/ 8455815 w 10243893"/>
              <a:gd name="connsiteY6067" fmla="*/ 1683956 h 6867747"/>
              <a:gd name="connsiteX6068" fmla="*/ 8455815 w 10243893"/>
              <a:gd name="connsiteY6068" fmla="*/ 1531342 h 6867747"/>
              <a:gd name="connsiteX6069" fmla="*/ 6695916 w 10243893"/>
              <a:gd name="connsiteY6069" fmla="*/ 1484179 h 6867747"/>
              <a:gd name="connsiteX6070" fmla="*/ 6550679 w 10243893"/>
              <a:gd name="connsiteY6070" fmla="*/ 1531342 h 6867747"/>
              <a:gd name="connsiteX6071" fmla="*/ 6550679 w 10243893"/>
              <a:gd name="connsiteY6071" fmla="*/ 1683956 h 6867747"/>
              <a:gd name="connsiteX6072" fmla="*/ 6695916 w 10243893"/>
              <a:gd name="connsiteY6072" fmla="*/ 1883733 h 6867747"/>
              <a:gd name="connsiteX6073" fmla="*/ 6841154 w 10243893"/>
              <a:gd name="connsiteY6073" fmla="*/ 1683956 h 6867747"/>
              <a:gd name="connsiteX6074" fmla="*/ 6841154 w 10243893"/>
              <a:gd name="connsiteY6074" fmla="*/ 1531342 h 6867747"/>
              <a:gd name="connsiteX6075" fmla="*/ 5079560 w 10243893"/>
              <a:gd name="connsiteY6075" fmla="*/ 1484058 h 6867747"/>
              <a:gd name="connsiteX6076" fmla="*/ 4934323 w 10243893"/>
              <a:gd name="connsiteY6076" fmla="*/ 1531221 h 6867747"/>
              <a:gd name="connsiteX6077" fmla="*/ 4934323 w 10243893"/>
              <a:gd name="connsiteY6077" fmla="*/ 1683835 h 6867747"/>
              <a:gd name="connsiteX6078" fmla="*/ 5079560 w 10243893"/>
              <a:gd name="connsiteY6078" fmla="*/ 1883612 h 6867747"/>
              <a:gd name="connsiteX6079" fmla="*/ 5224798 w 10243893"/>
              <a:gd name="connsiteY6079" fmla="*/ 1683835 h 6867747"/>
              <a:gd name="connsiteX6080" fmla="*/ 5224798 w 10243893"/>
              <a:gd name="connsiteY6080" fmla="*/ 1531221 h 6867747"/>
              <a:gd name="connsiteX6081" fmla="*/ 3464656 w 10243893"/>
              <a:gd name="connsiteY6081" fmla="*/ 1484058 h 6867747"/>
              <a:gd name="connsiteX6082" fmla="*/ 3319418 w 10243893"/>
              <a:gd name="connsiteY6082" fmla="*/ 1531221 h 6867747"/>
              <a:gd name="connsiteX6083" fmla="*/ 3319418 w 10243893"/>
              <a:gd name="connsiteY6083" fmla="*/ 1683835 h 6867747"/>
              <a:gd name="connsiteX6084" fmla="*/ 3464656 w 10243893"/>
              <a:gd name="connsiteY6084" fmla="*/ 1883612 h 6867747"/>
              <a:gd name="connsiteX6085" fmla="*/ 3609893 w 10243893"/>
              <a:gd name="connsiteY6085" fmla="*/ 1683835 h 6867747"/>
              <a:gd name="connsiteX6086" fmla="*/ 3609893 w 10243893"/>
              <a:gd name="connsiteY6086" fmla="*/ 1531221 h 6867747"/>
              <a:gd name="connsiteX6087" fmla="*/ 1849751 w 10243893"/>
              <a:gd name="connsiteY6087" fmla="*/ 1484058 h 6867747"/>
              <a:gd name="connsiteX6088" fmla="*/ 1704514 w 10243893"/>
              <a:gd name="connsiteY6088" fmla="*/ 1531221 h 6867747"/>
              <a:gd name="connsiteX6089" fmla="*/ 1704514 w 10243893"/>
              <a:gd name="connsiteY6089" fmla="*/ 1683835 h 6867747"/>
              <a:gd name="connsiteX6090" fmla="*/ 1849751 w 10243893"/>
              <a:gd name="connsiteY6090" fmla="*/ 1883612 h 6867747"/>
              <a:gd name="connsiteX6091" fmla="*/ 1994989 w 10243893"/>
              <a:gd name="connsiteY6091" fmla="*/ 1683835 h 6867747"/>
              <a:gd name="connsiteX6092" fmla="*/ 1994989 w 10243893"/>
              <a:gd name="connsiteY6092" fmla="*/ 1531221 h 6867747"/>
              <a:gd name="connsiteX6093" fmla="*/ 234847 w 10243893"/>
              <a:gd name="connsiteY6093" fmla="*/ 1484058 h 6867747"/>
              <a:gd name="connsiteX6094" fmla="*/ 89609 w 10243893"/>
              <a:gd name="connsiteY6094" fmla="*/ 1531221 h 6867747"/>
              <a:gd name="connsiteX6095" fmla="*/ 89609 w 10243893"/>
              <a:gd name="connsiteY6095" fmla="*/ 1683835 h 6867747"/>
              <a:gd name="connsiteX6096" fmla="*/ 234847 w 10243893"/>
              <a:gd name="connsiteY6096" fmla="*/ 1883612 h 6867747"/>
              <a:gd name="connsiteX6097" fmla="*/ 380084 w 10243893"/>
              <a:gd name="connsiteY6097" fmla="*/ 1683835 h 6867747"/>
              <a:gd name="connsiteX6098" fmla="*/ 380084 w 10243893"/>
              <a:gd name="connsiteY6098" fmla="*/ 1531221 h 6867747"/>
              <a:gd name="connsiteX6099" fmla="*/ 10242441 w 10243893"/>
              <a:gd name="connsiteY6099" fmla="*/ 1445965 h 6867747"/>
              <a:gd name="connsiteX6100" fmla="*/ 10242441 w 10243893"/>
              <a:gd name="connsiteY6100" fmla="*/ 1503044 h 6867747"/>
              <a:gd name="connsiteX6101" fmla="*/ 10221641 w 10243893"/>
              <a:gd name="connsiteY6101" fmla="*/ 1474504 h 6867747"/>
              <a:gd name="connsiteX6102" fmla="*/ 1604357 w 10243893"/>
              <a:gd name="connsiteY6102" fmla="*/ 1403993 h 6867747"/>
              <a:gd name="connsiteX6103" fmla="*/ 1604384 w 10243893"/>
              <a:gd name="connsiteY6103" fmla="*/ 1404002 h 6867747"/>
              <a:gd name="connsiteX6104" fmla="*/ 1604263 w 10243893"/>
              <a:gd name="connsiteY6104" fmla="*/ 1404123 h 6867747"/>
              <a:gd name="connsiteX6105" fmla="*/ 6450038 w 10243893"/>
              <a:gd name="connsiteY6105" fmla="*/ 1403872 h 6867747"/>
              <a:gd name="connsiteX6106" fmla="*/ 6450064 w 10243893"/>
              <a:gd name="connsiteY6106" fmla="*/ 1403881 h 6867747"/>
              <a:gd name="connsiteX6107" fmla="*/ 6449943 w 10243893"/>
              <a:gd name="connsiteY6107" fmla="*/ 1404002 h 6867747"/>
              <a:gd name="connsiteX6108" fmla="*/ 9679604 w 10243893"/>
              <a:gd name="connsiteY6108" fmla="*/ 1403872 h 6867747"/>
              <a:gd name="connsiteX6109" fmla="*/ 9679631 w 10243893"/>
              <a:gd name="connsiteY6109" fmla="*/ 1403881 h 6867747"/>
              <a:gd name="connsiteX6110" fmla="*/ 9679510 w 10243893"/>
              <a:gd name="connsiteY6110" fmla="*/ 1404002 h 6867747"/>
              <a:gd name="connsiteX6111" fmla="*/ 4834892 w 10243893"/>
              <a:gd name="connsiteY6111" fmla="*/ 1403872 h 6867747"/>
              <a:gd name="connsiteX6112" fmla="*/ 4834918 w 10243893"/>
              <a:gd name="connsiteY6112" fmla="*/ 1403881 h 6867747"/>
              <a:gd name="connsiteX6113" fmla="*/ 4834797 w 10243893"/>
              <a:gd name="connsiteY6113" fmla="*/ 1404002 h 6867747"/>
              <a:gd name="connsiteX6114" fmla="*/ 9117668 w 10243893"/>
              <a:gd name="connsiteY6114" fmla="*/ 1327695 h 6867747"/>
              <a:gd name="connsiteX6115" fmla="*/ 8972430 w 10243893"/>
              <a:gd name="connsiteY6115" fmla="*/ 1527472 h 6867747"/>
              <a:gd name="connsiteX6116" fmla="*/ 8972430 w 10243893"/>
              <a:gd name="connsiteY6116" fmla="*/ 1680086 h 6867747"/>
              <a:gd name="connsiteX6117" fmla="*/ 9117668 w 10243893"/>
              <a:gd name="connsiteY6117" fmla="*/ 1727249 h 6867747"/>
              <a:gd name="connsiteX6118" fmla="*/ 9262905 w 10243893"/>
              <a:gd name="connsiteY6118" fmla="*/ 1680086 h 6867747"/>
              <a:gd name="connsiteX6119" fmla="*/ 9262905 w 10243893"/>
              <a:gd name="connsiteY6119" fmla="*/ 1527472 h 6867747"/>
              <a:gd name="connsiteX6120" fmla="*/ 7502642 w 10243893"/>
              <a:gd name="connsiteY6120" fmla="*/ 1327695 h 6867747"/>
              <a:gd name="connsiteX6121" fmla="*/ 7357405 w 10243893"/>
              <a:gd name="connsiteY6121" fmla="*/ 1527472 h 6867747"/>
              <a:gd name="connsiteX6122" fmla="*/ 7357405 w 10243893"/>
              <a:gd name="connsiteY6122" fmla="*/ 1680086 h 6867747"/>
              <a:gd name="connsiteX6123" fmla="*/ 7502642 w 10243893"/>
              <a:gd name="connsiteY6123" fmla="*/ 1727249 h 6867747"/>
              <a:gd name="connsiteX6124" fmla="*/ 7647880 w 10243893"/>
              <a:gd name="connsiteY6124" fmla="*/ 1680086 h 6867747"/>
              <a:gd name="connsiteX6125" fmla="*/ 7647880 w 10243893"/>
              <a:gd name="connsiteY6125" fmla="*/ 1527472 h 6867747"/>
              <a:gd name="connsiteX6126" fmla="*/ 5887859 w 10243893"/>
              <a:gd name="connsiteY6126" fmla="*/ 1327695 h 6867747"/>
              <a:gd name="connsiteX6127" fmla="*/ 5742622 w 10243893"/>
              <a:gd name="connsiteY6127" fmla="*/ 1527472 h 6867747"/>
              <a:gd name="connsiteX6128" fmla="*/ 5742622 w 10243893"/>
              <a:gd name="connsiteY6128" fmla="*/ 1680086 h 6867747"/>
              <a:gd name="connsiteX6129" fmla="*/ 5887859 w 10243893"/>
              <a:gd name="connsiteY6129" fmla="*/ 1727249 h 6867747"/>
              <a:gd name="connsiteX6130" fmla="*/ 6033097 w 10243893"/>
              <a:gd name="connsiteY6130" fmla="*/ 1680086 h 6867747"/>
              <a:gd name="connsiteX6131" fmla="*/ 6033097 w 10243893"/>
              <a:gd name="connsiteY6131" fmla="*/ 1527472 h 6867747"/>
              <a:gd name="connsiteX6132" fmla="*/ 4272955 w 10243893"/>
              <a:gd name="connsiteY6132" fmla="*/ 1327695 h 6867747"/>
              <a:gd name="connsiteX6133" fmla="*/ 4127717 w 10243893"/>
              <a:gd name="connsiteY6133" fmla="*/ 1527472 h 6867747"/>
              <a:gd name="connsiteX6134" fmla="*/ 4127717 w 10243893"/>
              <a:gd name="connsiteY6134" fmla="*/ 1680086 h 6867747"/>
              <a:gd name="connsiteX6135" fmla="*/ 4272955 w 10243893"/>
              <a:gd name="connsiteY6135" fmla="*/ 1727249 h 6867747"/>
              <a:gd name="connsiteX6136" fmla="*/ 4418192 w 10243893"/>
              <a:gd name="connsiteY6136" fmla="*/ 1680086 h 6867747"/>
              <a:gd name="connsiteX6137" fmla="*/ 4418192 w 10243893"/>
              <a:gd name="connsiteY6137" fmla="*/ 1527472 h 6867747"/>
              <a:gd name="connsiteX6138" fmla="*/ 1042420 w 10243893"/>
              <a:gd name="connsiteY6138" fmla="*/ 1327695 h 6867747"/>
              <a:gd name="connsiteX6139" fmla="*/ 897183 w 10243893"/>
              <a:gd name="connsiteY6139" fmla="*/ 1527472 h 6867747"/>
              <a:gd name="connsiteX6140" fmla="*/ 897183 w 10243893"/>
              <a:gd name="connsiteY6140" fmla="*/ 1680086 h 6867747"/>
              <a:gd name="connsiteX6141" fmla="*/ 1042420 w 10243893"/>
              <a:gd name="connsiteY6141" fmla="*/ 1727249 h 6867747"/>
              <a:gd name="connsiteX6142" fmla="*/ 1187657 w 10243893"/>
              <a:gd name="connsiteY6142" fmla="*/ 1680086 h 6867747"/>
              <a:gd name="connsiteX6143" fmla="*/ 1187657 w 10243893"/>
              <a:gd name="connsiteY6143" fmla="*/ 1527472 h 6867747"/>
              <a:gd name="connsiteX6144" fmla="*/ 2657808 w 10243893"/>
              <a:gd name="connsiteY6144" fmla="*/ 1327453 h 6867747"/>
              <a:gd name="connsiteX6145" fmla="*/ 2512571 w 10243893"/>
              <a:gd name="connsiteY6145" fmla="*/ 1527230 h 6867747"/>
              <a:gd name="connsiteX6146" fmla="*/ 2512571 w 10243893"/>
              <a:gd name="connsiteY6146" fmla="*/ 1679844 h 6867747"/>
              <a:gd name="connsiteX6147" fmla="*/ 2657808 w 10243893"/>
              <a:gd name="connsiteY6147" fmla="*/ 1727007 h 6867747"/>
              <a:gd name="connsiteX6148" fmla="*/ 2803046 w 10243893"/>
              <a:gd name="connsiteY6148" fmla="*/ 1679844 h 6867747"/>
              <a:gd name="connsiteX6149" fmla="*/ 2803046 w 10243893"/>
              <a:gd name="connsiteY6149" fmla="*/ 1527230 h 6867747"/>
              <a:gd name="connsiteX6150" fmla="*/ 8472746 w 10243893"/>
              <a:gd name="connsiteY6150" fmla="*/ 1290327 h 6867747"/>
              <a:gd name="connsiteX6151" fmla="*/ 8472746 w 10243893"/>
              <a:gd name="connsiteY6151" fmla="*/ 1431211 h 6867747"/>
              <a:gd name="connsiteX6152" fmla="*/ 8338634 w 10243893"/>
              <a:gd name="connsiteY6152" fmla="*/ 1474746 h 6867747"/>
              <a:gd name="connsiteX6153" fmla="*/ 8472746 w 10243893"/>
              <a:gd name="connsiteY6153" fmla="*/ 1518281 h 6867747"/>
              <a:gd name="connsiteX6154" fmla="*/ 8472746 w 10243893"/>
              <a:gd name="connsiteY6154" fmla="*/ 1659286 h 6867747"/>
              <a:gd name="connsiteX6155" fmla="*/ 8555583 w 10243893"/>
              <a:gd name="connsiteY6155" fmla="*/ 1545249 h 6867747"/>
              <a:gd name="connsiteX6156" fmla="*/ 8689695 w 10243893"/>
              <a:gd name="connsiteY6156" fmla="*/ 1588784 h 6867747"/>
              <a:gd name="connsiteX6157" fmla="*/ 8606857 w 10243893"/>
              <a:gd name="connsiteY6157" fmla="*/ 1474746 h 6867747"/>
              <a:gd name="connsiteX6158" fmla="*/ 8689695 w 10243893"/>
              <a:gd name="connsiteY6158" fmla="*/ 1360709 h 6867747"/>
              <a:gd name="connsiteX6159" fmla="*/ 8555583 w 10243893"/>
              <a:gd name="connsiteY6159" fmla="*/ 1404244 h 6867747"/>
              <a:gd name="connsiteX6160" fmla="*/ 8555583 w 10243893"/>
              <a:gd name="connsiteY6160" fmla="*/ 1404365 h 6867747"/>
              <a:gd name="connsiteX6161" fmla="*/ 6857842 w 10243893"/>
              <a:gd name="connsiteY6161" fmla="*/ 1290327 h 6867747"/>
              <a:gd name="connsiteX6162" fmla="*/ 6857842 w 10243893"/>
              <a:gd name="connsiteY6162" fmla="*/ 1431211 h 6867747"/>
              <a:gd name="connsiteX6163" fmla="*/ 6723730 w 10243893"/>
              <a:gd name="connsiteY6163" fmla="*/ 1474746 h 6867747"/>
              <a:gd name="connsiteX6164" fmla="*/ 6857842 w 10243893"/>
              <a:gd name="connsiteY6164" fmla="*/ 1518281 h 6867747"/>
              <a:gd name="connsiteX6165" fmla="*/ 6857842 w 10243893"/>
              <a:gd name="connsiteY6165" fmla="*/ 1659286 h 6867747"/>
              <a:gd name="connsiteX6166" fmla="*/ 6940679 w 10243893"/>
              <a:gd name="connsiteY6166" fmla="*/ 1545249 h 6867747"/>
              <a:gd name="connsiteX6167" fmla="*/ 7074791 w 10243893"/>
              <a:gd name="connsiteY6167" fmla="*/ 1588784 h 6867747"/>
              <a:gd name="connsiteX6168" fmla="*/ 6991953 w 10243893"/>
              <a:gd name="connsiteY6168" fmla="*/ 1474746 h 6867747"/>
              <a:gd name="connsiteX6169" fmla="*/ 7074791 w 10243893"/>
              <a:gd name="connsiteY6169" fmla="*/ 1360709 h 6867747"/>
              <a:gd name="connsiteX6170" fmla="*/ 6940679 w 10243893"/>
              <a:gd name="connsiteY6170" fmla="*/ 1404244 h 6867747"/>
              <a:gd name="connsiteX6171" fmla="*/ 6940679 w 10243893"/>
              <a:gd name="connsiteY6171" fmla="*/ 1404365 h 6867747"/>
              <a:gd name="connsiteX6172" fmla="*/ 5242937 w 10243893"/>
              <a:gd name="connsiteY6172" fmla="*/ 1290327 h 6867747"/>
              <a:gd name="connsiteX6173" fmla="*/ 5242937 w 10243893"/>
              <a:gd name="connsiteY6173" fmla="*/ 1431211 h 6867747"/>
              <a:gd name="connsiteX6174" fmla="*/ 5108825 w 10243893"/>
              <a:gd name="connsiteY6174" fmla="*/ 1474746 h 6867747"/>
              <a:gd name="connsiteX6175" fmla="*/ 5242937 w 10243893"/>
              <a:gd name="connsiteY6175" fmla="*/ 1518281 h 6867747"/>
              <a:gd name="connsiteX6176" fmla="*/ 5242937 w 10243893"/>
              <a:gd name="connsiteY6176" fmla="*/ 1659286 h 6867747"/>
              <a:gd name="connsiteX6177" fmla="*/ 5325775 w 10243893"/>
              <a:gd name="connsiteY6177" fmla="*/ 1545249 h 6867747"/>
              <a:gd name="connsiteX6178" fmla="*/ 5459886 w 10243893"/>
              <a:gd name="connsiteY6178" fmla="*/ 1588784 h 6867747"/>
              <a:gd name="connsiteX6179" fmla="*/ 5377049 w 10243893"/>
              <a:gd name="connsiteY6179" fmla="*/ 1474746 h 6867747"/>
              <a:gd name="connsiteX6180" fmla="*/ 5459886 w 10243893"/>
              <a:gd name="connsiteY6180" fmla="*/ 1360709 h 6867747"/>
              <a:gd name="connsiteX6181" fmla="*/ 5325775 w 10243893"/>
              <a:gd name="connsiteY6181" fmla="*/ 1404244 h 6867747"/>
              <a:gd name="connsiteX6182" fmla="*/ 5325775 w 10243893"/>
              <a:gd name="connsiteY6182" fmla="*/ 1404365 h 6867747"/>
              <a:gd name="connsiteX6183" fmla="*/ 3628033 w 10243893"/>
              <a:gd name="connsiteY6183" fmla="*/ 1290327 h 6867747"/>
              <a:gd name="connsiteX6184" fmla="*/ 3628033 w 10243893"/>
              <a:gd name="connsiteY6184" fmla="*/ 1431211 h 6867747"/>
              <a:gd name="connsiteX6185" fmla="*/ 3493921 w 10243893"/>
              <a:gd name="connsiteY6185" fmla="*/ 1474746 h 6867747"/>
              <a:gd name="connsiteX6186" fmla="*/ 3628033 w 10243893"/>
              <a:gd name="connsiteY6186" fmla="*/ 1518281 h 6867747"/>
              <a:gd name="connsiteX6187" fmla="*/ 3628033 w 10243893"/>
              <a:gd name="connsiteY6187" fmla="*/ 1659286 h 6867747"/>
              <a:gd name="connsiteX6188" fmla="*/ 3710870 w 10243893"/>
              <a:gd name="connsiteY6188" fmla="*/ 1545249 h 6867747"/>
              <a:gd name="connsiteX6189" fmla="*/ 3844982 w 10243893"/>
              <a:gd name="connsiteY6189" fmla="*/ 1588784 h 6867747"/>
              <a:gd name="connsiteX6190" fmla="*/ 3762145 w 10243893"/>
              <a:gd name="connsiteY6190" fmla="*/ 1474746 h 6867747"/>
              <a:gd name="connsiteX6191" fmla="*/ 3844982 w 10243893"/>
              <a:gd name="connsiteY6191" fmla="*/ 1360709 h 6867747"/>
              <a:gd name="connsiteX6192" fmla="*/ 3710870 w 10243893"/>
              <a:gd name="connsiteY6192" fmla="*/ 1404244 h 6867747"/>
              <a:gd name="connsiteX6193" fmla="*/ 3710870 w 10243893"/>
              <a:gd name="connsiteY6193" fmla="*/ 1404365 h 6867747"/>
              <a:gd name="connsiteX6194" fmla="*/ 2013007 w 10243893"/>
              <a:gd name="connsiteY6194" fmla="*/ 1290327 h 6867747"/>
              <a:gd name="connsiteX6195" fmla="*/ 2013007 w 10243893"/>
              <a:gd name="connsiteY6195" fmla="*/ 1431211 h 6867747"/>
              <a:gd name="connsiteX6196" fmla="*/ 1878895 w 10243893"/>
              <a:gd name="connsiteY6196" fmla="*/ 1474746 h 6867747"/>
              <a:gd name="connsiteX6197" fmla="*/ 2013007 w 10243893"/>
              <a:gd name="connsiteY6197" fmla="*/ 1518281 h 6867747"/>
              <a:gd name="connsiteX6198" fmla="*/ 2013007 w 10243893"/>
              <a:gd name="connsiteY6198" fmla="*/ 1659286 h 6867747"/>
              <a:gd name="connsiteX6199" fmla="*/ 2095845 w 10243893"/>
              <a:gd name="connsiteY6199" fmla="*/ 1545249 h 6867747"/>
              <a:gd name="connsiteX6200" fmla="*/ 2229956 w 10243893"/>
              <a:gd name="connsiteY6200" fmla="*/ 1588784 h 6867747"/>
              <a:gd name="connsiteX6201" fmla="*/ 2147119 w 10243893"/>
              <a:gd name="connsiteY6201" fmla="*/ 1474746 h 6867747"/>
              <a:gd name="connsiteX6202" fmla="*/ 2229956 w 10243893"/>
              <a:gd name="connsiteY6202" fmla="*/ 1360709 h 6867747"/>
              <a:gd name="connsiteX6203" fmla="*/ 2095845 w 10243893"/>
              <a:gd name="connsiteY6203" fmla="*/ 1404244 h 6867747"/>
              <a:gd name="connsiteX6204" fmla="*/ 2095845 w 10243893"/>
              <a:gd name="connsiteY6204" fmla="*/ 1404365 h 6867747"/>
              <a:gd name="connsiteX6205" fmla="*/ 398103 w 10243893"/>
              <a:gd name="connsiteY6205" fmla="*/ 1290327 h 6867747"/>
              <a:gd name="connsiteX6206" fmla="*/ 398103 w 10243893"/>
              <a:gd name="connsiteY6206" fmla="*/ 1431211 h 6867747"/>
              <a:gd name="connsiteX6207" fmla="*/ 263991 w 10243893"/>
              <a:gd name="connsiteY6207" fmla="*/ 1474746 h 6867747"/>
              <a:gd name="connsiteX6208" fmla="*/ 398103 w 10243893"/>
              <a:gd name="connsiteY6208" fmla="*/ 1518281 h 6867747"/>
              <a:gd name="connsiteX6209" fmla="*/ 398103 w 10243893"/>
              <a:gd name="connsiteY6209" fmla="*/ 1659286 h 6867747"/>
              <a:gd name="connsiteX6210" fmla="*/ 480940 w 10243893"/>
              <a:gd name="connsiteY6210" fmla="*/ 1545249 h 6867747"/>
              <a:gd name="connsiteX6211" fmla="*/ 615052 w 10243893"/>
              <a:gd name="connsiteY6211" fmla="*/ 1588784 h 6867747"/>
              <a:gd name="connsiteX6212" fmla="*/ 532215 w 10243893"/>
              <a:gd name="connsiteY6212" fmla="*/ 1474746 h 6867747"/>
              <a:gd name="connsiteX6213" fmla="*/ 615052 w 10243893"/>
              <a:gd name="connsiteY6213" fmla="*/ 1360709 h 6867747"/>
              <a:gd name="connsiteX6214" fmla="*/ 480940 w 10243893"/>
              <a:gd name="connsiteY6214" fmla="*/ 1404244 h 6867747"/>
              <a:gd name="connsiteX6215" fmla="*/ 480940 w 10243893"/>
              <a:gd name="connsiteY6215" fmla="*/ 1404365 h 6867747"/>
              <a:gd name="connsiteX6216" fmla="*/ 3302004 w 10243893"/>
              <a:gd name="connsiteY6216" fmla="*/ 1290085 h 6867747"/>
              <a:gd name="connsiteX6217" fmla="*/ 3219167 w 10243893"/>
              <a:gd name="connsiteY6217" fmla="*/ 1404123 h 6867747"/>
              <a:gd name="connsiteX6218" fmla="*/ 3219167 w 10243893"/>
              <a:gd name="connsiteY6218" fmla="*/ 1404002 h 6867747"/>
              <a:gd name="connsiteX6219" fmla="*/ 3085176 w 10243893"/>
              <a:gd name="connsiteY6219" fmla="*/ 1360467 h 6867747"/>
              <a:gd name="connsiteX6220" fmla="*/ 3168014 w 10243893"/>
              <a:gd name="connsiteY6220" fmla="*/ 1474504 h 6867747"/>
              <a:gd name="connsiteX6221" fmla="*/ 3085176 w 10243893"/>
              <a:gd name="connsiteY6221" fmla="*/ 1588542 h 6867747"/>
              <a:gd name="connsiteX6222" fmla="*/ 3219167 w 10243893"/>
              <a:gd name="connsiteY6222" fmla="*/ 1545007 h 6867747"/>
              <a:gd name="connsiteX6223" fmla="*/ 3302004 w 10243893"/>
              <a:gd name="connsiteY6223" fmla="*/ 1659044 h 6867747"/>
              <a:gd name="connsiteX6224" fmla="*/ 3302004 w 10243893"/>
              <a:gd name="connsiteY6224" fmla="*/ 1518039 h 6867747"/>
              <a:gd name="connsiteX6225" fmla="*/ 3436116 w 10243893"/>
              <a:gd name="connsiteY6225" fmla="*/ 1474504 h 6867747"/>
              <a:gd name="connsiteX6226" fmla="*/ 3302004 w 10243893"/>
              <a:gd name="connsiteY6226" fmla="*/ 1430969 h 6867747"/>
              <a:gd name="connsiteX6227" fmla="*/ 1687100 w 10243893"/>
              <a:gd name="connsiteY6227" fmla="*/ 1290085 h 6867747"/>
              <a:gd name="connsiteX6228" fmla="*/ 1604357 w 10243893"/>
              <a:gd name="connsiteY6228" fmla="*/ 1403993 h 6867747"/>
              <a:gd name="connsiteX6229" fmla="*/ 1470272 w 10243893"/>
              <a:gd name="connsiteY6229" fmla="*/ 1360467 h 6867747"/>
              <a:gd name="connsiteX6230" fmla="*/ 1553109 w 10243893"/>
              <a:gd name="connsiteY6230" fmla="*/ 1474504 h 6867747"/>
              <a:gd name="connsiteX6231" fmla="*/ 1470272 w 10243893"/>
              <a:gd name="connsiteY6231" fmla="*/ 1588542 h 6867747"/>
              <a:gd name="connsiteX6232" fmla="*/ 1604263 w 10243893"/>
              <a:gd name="connsiteY6232" fmla="*/ 1545007 h 6867747"/>
              <a:gd name="connsiteX6233" fmla="*/ 1687100 w 10243893"/>
              <a:gd name="connsiteY6233" fmla="*/ 1659044 h 6867747"/>
              <a:gd name="connsiteX6234" fmla="*/ 1687100 w 10243893"/>
              <a:gd name="connsiteY6234" fmla="*/ 1518039 h 6867747"/>
              <a:gd name="connsiteX6235" fmla="*/ 1821212 w 10243893"/>
              <a:gd name="connsiteY6235" fmla="*/ 1474504 h 6867747"/>
              <a:gd name="connsiteX6236" fmla="*/ 1687100 w 10243893"/>
              <a:gd name="connsiteY6236" fmla="*/ 1430969 h 6867747"/>
              <a:gd name="connsiteX6237" fmla="*/ 9762348 w 10243893"/>
              <a:gd name="connsiteY6237" fmla="*/ 1289965 h 6867747"/>
              <a:gd name="connsiteX6238" fmla="*/ 9679604 w 10243893"/>
              <a:gd name="connsiteY6238" fmla="*/ 1403872 h 6867747"/>
              <a:gd name="connsiteX6239" fmla="*/ 9545520 w 10243893"/>
              <a:gd name="connsiteY6239" fmla="*/ 1360346 h 6867747"/>
              <a:gd name="connsiteX6240" fmla="*/ 9628357 w 10243893"/>
              <a:gd name="connsiteY6240" fmla="*/ 1474383 h 6867747"/>
              <a:gd name="connsiteX6241" fmla="*/ 9545520 w 10243893"/>
              <a:gd name="connsiteY6241" fmla="*/ 1588421 h 6867747"/>
              <a:gd name="connsiteX6242" fmla="*/ 9679510 w 10243893"/>
              <a:gd name="connsiteY6242" fmla="*/ 1544886 h 6867747"/>
              <a:gd name="connsiteX6243" fmla="*/ 9762348 w 10243893"/>
              <a:gd name="connsiteY6243" fmla="*/ 1658923 h 6867747"/>
              <a:gd name="connsiteX6244" fmla="*/ 9762348 w 10243893"/>
              <a:gd name="connsiteY6244" fmla="*/ 1517918 h 6867747"/>
              <a:gd name="connsiteX6245" fmla="*/ 9896459 w 10243893"/>
              <a:gd name="connsiteY6245" fmla="*/ 1474383 h 6867747"/>
              <a:gd name="connsiteX6246" fmla="*/ 9762348 w 10243893"/>
              <a:gd name="connsiteY6246" fmla="*/ 1430848 h 6867747"/>
              <a:gd name="connsiteX6247" fmla="*/ 8147443 w 10243893"/>
              <a:gd name="connsiteY6247" fmla="*/ 1289965 h 6867747"/>
              <a:gd name="connsiteX6248" fmla="*/ 8064606 w 10243893"/>
              <a:gd name="connsiteY6248" fmla="*/ 1404002 h 6867747"/>
              <a:gd name="connsiteX6249" fmla="*/ 8064606 w 10243893"/>
              <a:gd name="connsiteY6249" fmla="*/ 1403881 h 6867747"/>
              <a:gd name="connsiteX6250" fmla="*/ 7930615 w 10243893"/>
              <a:gd name="connsiteY6250" fmla="*/ 1360346 h 6867747"/>
              <a:gd name="connsiteX6251" fmla="*/ 8013453 w 10243893"/>
              <a:gd name="connsiteY6251" fmla="*/ 1474383 h 6867747"/>
              <a:gd name="connsiteX6252" fmla="*/ 7930615 w 10243893"/>
              <a:gd name="connsiteY6252" fmla="*/ 1588421 h 6867747"/>
              <a:gd name="connsiteX6253" fmla="*/ 8064606 w 10243893"/>
              <a:gd name="connsiteY6253" fmla="*/ 1544886 h 6867747"/>
              <a:gd name="connsiteX6254" fmla="*/ 8147443 w 10243893"/>
              <a:gd name="connsiteY6254" fmla="*/ 1658923 h 6867747"/>
              <a:gd name="connsiteX6255" fmla="*/ 8147443 w 10243893"/>
              <a:gd name="connsiteY6255" fmla="*/ 1517918 h 6867747"/>
              <a:gd name="connsiteX6256" fmla="*/ 8281555 w 10243893"/>
              <a:gd name="connsiteY6256" fmla="*/ 1474383 h 6867747"/>
              <a:gd name="connsiteX6257" fmla="*/ 8147443 w 10243893"/>
              <a:gd name="connsiteY6257" fmla="*/ 1430848 h 6867747"/>
              <a:gd name="connsiteX6258" fmla="*/ 6532781 w 10243893"/>
              <a:gd name="connsiteY6258" fmla="*/ 1289965 h 6867747"/>
              <a:gd name="connsiteX6259" fmla="*/ 6450038 w 10243893"/>
              <a:gd name="connsiteY6259" fmla="*/ 1403872 h 6867747"/>
              <a:gd name="connsiteX6260" fmla="*/ 6315953 w 10243893"/>
              <a:gd name="connsiteY6260" fmla="*/ 1360346 h 6867747"/>
              <a:gd name="connsiteX6261" fmla="*/ 6398790 w 10243893"/>
              <a:gd name="connsiteY6261" fmla="*/ 1474383 h 6867747"/>
              <a:gd name="connsiteX6262" fmla="*/ 6315953 w 10243893"/>
              <a:gd name="connsiteY6262" fmla="*/ 1588421 h 6867747"/>
              <a:gd name="connsiteX6263" fmla="*/ 6449943 w 10243893"/>
              <a:gd name="connsiteY6263" fmla="*/ 1544886 h 6867747"/>
              <a:gd name="connsiteX6264" fmla="*/ 6532781 w 10243893"/>
              <a:gd name="connsiteY6264" fmla="*/ 1658923 h 6867747"/>
              <a:gd name="connsiteX6265" fmla="*/ 6532781 w 10243893"/>
              <a:gd name="connsiteY6265" fmla="*/ 1517918 h 6867747"/>
              <a:gd name="connsiteX6266" fmla="*/ 6666892 w 10243893"/>
              <a:gd name="connsiteY6266" fmla="*/ 1474383 h 6867747"/>
              <a:gd name="connsiteX6267" fmla="*/ 6532781 w 10243893"/>
              <a:gd name="connsiteY6267" fmla="*/ 1430848 h 6867747"/>
              <a:gd name="connsiteX6268" fmla="*/ 4917634 w 10243893"/>
              <a:gd name="connsiteY6268" fmla="*/ 1289965 h 6867747"/>
              <a:gd name="connsiteX6269" fmla="*/ 4834892 w 10243893"/>
              <a:gd name="connsiteY6269" fmla="*/ 1403872 h 6867747"/>
              <a:gd name="connsiteX6270" fmla="*/ 4700806 w 10243893"/>
              <a:gd name="connsiteY6270" fmla="*/ 1360346 h 6867747"/>
              <a:gd name="connsiteX6271" fmla="*/ 4783644 w 10243893"/>
              <a:gd name="connsiteY6271" fmla="*/ 1474383 h 6867747"/>
              <a:gd name="connsiteX6272" fmla="*/ 4700806 w 10243893"/>
              <a:gd name="connsiteY6272" fmla="*/ 1588421 h 6867747"/>
              <a:gd name="connsiteX6273" fmla="*/ 4834797 w 10243893"/>
              <a:gd name="connsiteY6273" fmla="*/ 1544886 h 6867747"/>
              <a:gd name="connsiteX6274" fmla="*/ 4917634 w 10243893"/>
              <a:gd name="connsiteY6274" fmla="*/ 1658923 h 6867747"/>
              <a:gd name="connsiteX6275" fmla="*/ 4917634 w 10243893"/>
              <a:gd name="connsiteY6275" fmla="*/ 1517918 h 6867747"/>
              <a:gd name="connsiteX6276" fmla="*/ 5051746 w 10243893"/>
              <a:gd name="connsiteY6276" fmla="*/ 1474383 h 6867747"/>
              <a:gd name="connsiteX6277" fmla="*/ 4917634 w 10243893"/>
              <a:gd name="connsiteY6277" fmla="*/ 1430848 h 6867747"/>
              <a:gd name="connsiteX6278" fmla="*/ 8953928 w 10243893"/>
              <a:gd name="connsiteY6278" fmla="*/ 1274848 h 6867747"/>
              <a:gd name="connsiteX6279" fmla="*/ 8719081 w 10243893"/>
              <a:gd name="connsiteY6279" fmla="*/ 1351155 h 6867747"/>
              <a:gd name="connsiteX6280" fmla="*/ 8719081 w 10243893"/>
              <a:gd name="connsiteY6280" fmla="*/ 1351276 h 6867747"/>
              <a:gd name="connsiteX6281" fmla="*/ 8629351 w 10243893"/>
              <a:gd name="connsiteY6281" fmla="*/ 1474746 h 6867747"/>
              <a:gd name="connsiteX6282" fmla="*/ 8719081 w 10243893"/>
              <a:gd name="connsiteY6282" fmla="*/ 1598216 h 6867747"/>
              <a:gd name="connsiteX6283" fmla="*/ 8864198 w 10243893"/>
              <a:gd name="connsiteY6283" fmla="*/ 1645379 h 6867747"/>
              <a:gd name="connsiteX6284" fmla="*/ 8953928 w 10243893"/>
              <a:gd name="connsiteY6284" fmla="*/ 1521909 h 6867747"/>
              <a:gd name="connsiteX6285" fmla="*/ 7339024 w 10243893"/>
              <a:gd name="connsiteY6285" fmla="*/ 1274848 h 6867747"/>
              <a:gd name="connsiteX6286" fmla="*/ 7104177 w 10243893"/>
              <a:gd name="connsiteY6286" fmla="*/ 1351155 h 6867747"/>
              <a:gd name="connsiteX6287" fmla="*/ 7104297 w 10243893"/>
              <a:gd name="connsiteY6287" fmla="*/ 1351276 h 6867747"/>
              <a:gd name="connsiteX6288" fmla="*/ 7014567 w 10243893"/>
              <a:gd name="connsiteY6288" fmla="*/ 1474746 h 6867747"/>
              <a:gd name="connsiteX6289" fmla="*/ 7104177 w 10243893"/>
              <a:gd name="connsiteY6289" fmla="*/ 1598216 h 6867747"/>
              <a:gd name="connsiteX6290" fmla="*/ 7249294 w 10243893"/>
              <a:gd name="connsiteY6290" fmla="*/ 1645379 h 6867747"/>
              <a:gd name="connsiteX6291" fmla="*/ 7339024 w 10243893"/>
              <a:gd name="connsiteY6291" fmla="*/ 1521909 h 6867747"/>
              <a:gd name="connsiteX6292" fmla="*/ 5724119 w 10243893"/>
              <a:gd name="connsiteY6292" fmla="*/ 1274848 h 6867747"/>
              <a:gd name="connsiteX6293" fmla="*/ 5489273 w 10243893"/>
              <a:gd name="connsiteY6293" fmla="*/ 1351155 h 6867747"/>
              <a:gd name="connsiteX6294" fmla="*/ 5489273 w 10243893"/>
              <a:gd name="connsiteY6294" fmla="*/ 1351276 h 6867747"/>
              <a:gd name="connsiteX6295" fmla="*/ 5399542 w 10243893"/>
              <a:gd name="connsiteY6295" fmla="*/ 1474746 h 6867747"/>
              <a:gd name="connsiteX6296" fmla="*/ 5489273 w 10243893"/>
              <a:gd name="connsiteY6296" fmla="*/ 1598216 h 6867747"/>
              <a:gd name="connsiteX6297" fmla="*/ 5634389 w 10243893"/>
              <a:gd name="connsiteY6297" fmla="*/ 1645379 h 6867747"/>
              <a:gd name="connsiteX6298" fmla="*/ 5724119 w 10243893"/>
              <a:gd name="connsiteY6298" fmla="*/ 1521909 h 6867747"/>
              <a:gd name="connsiteX6299" fmla="*/ 4109215 w 10243893"/>
              <a:gd name="connsiteY6299" fmla="*/ 1274848 h 6867747"/>
              <a:gd name="connsiteX6300" fmla="*/ 3874368 w 10243893"/>
              <a:gd name="connsiteY6300" fmla="*/ 1351155 h 6867747"/>
              <a:gd name="connsiteX6301" fmla="*/ 3874368 w 10243893"/>
              <a:gd name="connsiteY6301" fmla="*/ 1351276 h 6867747"/>
              <a:gd name="connsiteX6302" fmla="*/ 3784637 w 10243893"/>
              <a:gd name="connsiteY6302" fmla="*/ 1474746 h 6867747"/>
              <a:gd name="connsiteX6303" fmla="*/ 3874368 w 10243893"/>
              <a:gd name="connsiteY6303" fmla="*/ 1598216 h 6867747"/>
              <a:gd name="connsiteX6304" fmla="*/ 4019484 w 10243893"/>
              <a:gd name="connsiteY6304" fmla="*/ 1645379 h 6867747"/>
              <a:gd name="connsiteX6305" fmla="*/ 4109215 w 10243893"/>
              <a:gd name="connsiteY6305" fmla="*/ 1521909 h 6867747"/>
              <a:gd name="connsiteX6306" fmla="*/ 2820701 w 10243893"/>
              <a:gd name="connsiteY6306" fmla="*/ 1274727 h 6867747"/>
              <a:gd name="connsiteX6307" fmla="*/ 2820701 w 10243893"/>
              <a:gd name="connsiteY6307" fmla="*/ 1521788 h 6867747"/>
              <a:gd name="connsiteX6308" fmla="*/ 2910432 w 10243893"/>
              <a:gd name="connsiteY6308" fmla="*/ 1645258 h 6867747"/>
              <a:gd name="connsiteX6309" fmla="*/ 3055548 w 10243893"/>
              <a:gd name="connsiteY6309" fmla="*/ 1598095 h 6867747"/>
              <a:gd name="connsiteX6310" fmla="*/ 3145279 w 10243893"/>
              <a:gd name="connsiteY6310" fmla="*/ 1474625 h 6867747"/>
              <a:gd name="connsiteX6311" fmla="*/ 3055548 w 10243893"/>
              <a:gd name="connsiteY6311" fmla="*/ 1351155 h 6867747"/>
              <a:gd name="connsiteX6312" fmla="*/ 3055548 w 10243893"/>
              <a:gd name="connsiteY6312" fmla="*/ 1351034 h 6867747"/>
              <a:gd name="connsiteX6313" fmla="*/ 1205797 w 10243893"/>
              <a:gd name="connsiteY6313" fmla="*/ 1274727 h 6867747"/>
              <a:gd name="connsiteX6314" fmla="*/ 1205797 w 10243893"/>
              <a:gd name="connsiteY6314" fmla="*/ 1521788 h 6867747"/>
              <a:gd name="connsiteX6315" fmla="*/ 1295527 w 10243893"/>
              <a:gd name="connsiteY6315" fmla="*/ 1645258 h 6867747"/>
              <a:gd name="connsiteX6316" fmla="*/ 1440644 w 10243893"/>
              <a:gd name="connsiteY6316" fmla="*/ 1598095 h 6867747"/>
              <a:gd name="connsiteX6317" fmla="*/ 1530374 w 10243893"/>
              <a:gd name="connsiteY6317" fmla="*/ 1474625 h 6867747"/>
              <a:gd name="connsiteX6318" fmla="*/ 1440644 w 10243893"/>
              <a:gd name="connsiteY6318" fmla="*/ 1351155 h 6867747"/>
              <a:gd name="connsiteX6319" fmla="*/ 1440765 w 10243893"/>
              <a:gd name="connsiteY6319" fmla="*/ 1351034 h 6867747"/>
              <a:gd name="connsiteX6320" fmla="*/ 9281044 w 10243893"/>
              <a:gd name="connsiteY6320" fmla="*/ 1274606 h 6867747"/>
              <a:gd name="connsiteX6321" fmla="*/ 9281044 w 10243893"/>
              <a:gd name="connsiteY6321" fmla="*/ 1521667 h 6867747"/>
              <a:gd name="connsiteX6322" fmla="*/ 9370775 w 10243893"/>
              <a:gd name="connsiteY6322" fmla="*/ 1645137 h 6867747"/>
              <a:gd name="connsiteX6323" fmla="*/ 9515892 w 10243893"/>
              <a:gd name="connsiteY6323" fmla="*/ 1597974 h 6867747"/>
              <a:gd name="connsiteX6324" fmla="*/ 9605622 w 10243893"/>
              <a:gd name="connsiteY6324" fmla="*/ 1474504 h 6867747"/>
              <a:gd name="connsiteX6325" fmla="*/ 9515892 w 10243893"/>
              <a:gd name="connsiteY6325" fmla="*/ 1351034 h 6867747"/>
              <a:gd name="connsiteX6326" fmla="*/ 9515892 w 10243893"/>
              <a:gd name="connsiteY6326" fmla="*/ 1350913 h 6867747"/>
              <a:gd name="connsiteX6327" fmla="*/ 7666140 w 10243893"/>
              <a:gd name="connsiteY6327" fmla="*/ 1274606 h 6867747"/>
              <a:gd name="connsiteX6328" fmla="*/ 7666140 w 10243893"/>
              <a:gd name="connsiteY6328" fmla="*/ 1521667 h 6867747"/>
              <a:gd name="connsiteX6329" fmla="*/ 7755870 w 10243893"/>
              <a:gd name="connsiteY6329" fmla="*/ 1645137 h 6867747"/>
              <a:gd name="connsiteX6330" fmla="*/ 7900987 w 10243893"/>
              <a:gd name="connsiteY6330" fmla="*/ 1597974 h 6867747"/>
              <a:gd name="connsiteX6331" fmla="*/ 7990718 w 10243893"/>
              <a:gd name="connsiteY6331" fmla="*/ 1474504 h 6867747"/>
              <a:gd name="connsiteX6332" fmla="*/ 7900987 w 10243893"/>
              <a:gd name="connsiteY6332" fmla="*/ 1351034 h 6867747"/>
              <a:gd name="connsiteX6333" fmla="*/ 7900987 w 10243893"/>
              <a:gd name="connsiteY6333" fmla="*/ 1350913 h 6867747"/>
              <a:gd name="connsiteX6334" fmla="*/ 6051478 w 10243893"/>
              <a:gd name="connsiteY6334" fmla="*/ 1274606 h 6867747"/>
              <a:gd name="connsiteX6335" fmla="*/ 6051478 w 10243893"/>
              <a:gd name="connsiteY6335" fmla="*/ 1521667 h 6867747"/>
              <a:gd name="connsiteX6336" fmla="*/ 6141208 w 10243893"/>
              <a:gd name="connsiteY6336" fmla="*/ 1645137 h 6867747"/>
              <a:gd name="connsiteX6337" fmla="*/ 6286325 w 10243893"/>
              <a:gd name="connsiteY6337" fmla="*/ 1597974 h 6867747"/>
              <a:gd name="connsiteX6338" fmla="*/ 6376055 w 10243893"/>
              <a:gd name="connsiteY6338" fmla="*/ 1474504 h 6867747"/>
              <a:gd name="connsiteX6339" fmla="*/ 6286325 w 10243893"/>
              <a:gd name="connsiteY6339" fmla="*/ 1351034 h 6867747"/>
              <a:gd name="connsiteX6340" fmla="*/ 6286446 w 10243893"/>
              <a:gd name="connsiteY6340" fmla="*/ 1350913 h 6867747"/>
              <a:gd name="connsiteX6341" fmla="*/ 4436332 w 10243893"/>
              <a:gd name="connsiteY6341" fmla="*/ 1274606 h 6867747"/>
              <a:gd name="connsiteX6342" fmla="*/ 4436332 w 10243893"/>
              <a:gd name="connsiteY6342" fmla="*/ 1521667 h 6867747"/>
              <a:gd name="connsiteX6343" fmla="*/ 4526062 w 10243893"/>
              <a:gd name="connsiteY6343" fmla="*/ 1645137 h 6867747"/>
              <a:gd name="connsiteX6344" fmla="*/ 4671178 w 10243893"/>
              <a:gd name="connsiteY6344" fmla="*/ 1597974 h 6867747"/>
              <a:gd name="connsiteX6345" fmla="*/ 4760909 w 10243893"/>
              <a:gd name="connsiteY6345" fmla="*/ 1474504 h 6867747"/>
              <a:gd name="connsiteX6346" fmla="*/ 4671178 w 10243893"/>
              <a:gd name="connsiteY6346" fmla="*/ 1351034 h 6867747"/>
              <a:gd name="connsiteX6347" fmla="*/ 4671299 w 10243893"/>
              <a:gd name="connsiteY6347" fmla="*/ 1350913 h 6867747"/>
              <a:gd name="connsiteX6348" fmla="*/ 2494310 w 10243893"/>
              <a:gd name="connsiteY6348" fmla="*/ 1274606 h 6867747"/>
              <a:gd name="connsiteX6349" fmla="*/ 2259343 w 10243893"/>
              <a:gd name="connsiteY6349" fmla="*/ 1350913 h 6867747"/>
              <a:gd name="connsiteX6350" fmla="*/ 2259463 w 10243893"/>
              <a:gd name="connsiteY6350" fmla="*/ 1351034 h 6867747"/>
              <a:gd name="connsiteX6351" fmla="*/ 2169733 w 10243893"/>
              <a:gd name="connsiteY6351" fmla="*/ 1474504 h 6867747"/>
              <a:gd name="connsiteX6352" fmla="*/ 2259463 w 10243893"/>
              <a:gd name="connsiteY6352" fmla="*/ 1597974 h 6867747"/>
              <a:gd name="connsiteX6353" fmla="*/ 2404580 w 10243893"/>
              <a:gd name="connsiteY6353" fmla="*/ 1645137 h 6867747"/>
              <a:gd name="connsiteX6354" fmla="*/ 2494310 w 10243893"/>
              <a:gd name="connsiteY6354" fmla="*/ 1521667 h 6867747"/>
              <a:gd name="connsiteX6355" fmla="*/ 879406 w 10243893"/>
              <a:gd name="connsiteY6355" fmla="*/ 1274606 h 6867747"/>
              <a:gd name="connsiteX6356" fmla="*/ 644438 w 10243893"/>
              <a:gd name="connsiteY6356" fmla="*/ 1350913 h 6867747"/>
              <a:gd name="connsiteX6357" fmla="*/ 644559 w 10243893"/>
              <a:gd name="connsiteY6357" fmla="*/ 1351034 h 6867747"/>
              <a:gd name="connsiteX6358" fmla="*/ 554829 w 10243893"/>
              <a:gd name="connsiteY6358" fmla="*/ 1474504 h 6867747"/>
              <a:gd name="connsiteX6359" fmla="*/ 644559 w 10243893"/>
              <a:gd name="connsiteY6359" fmla="*/ 1597974 h 6867747"/>
              <a:gd name="connsiteX6360" fmla="*/ 789676 w 10243893"/>
              <a:gd name="connsiteY6360" fmla="*/ 1645137 h 6867747"/>
              <a:gd name="connsiteX6361" fmla="*/ 879406 w 10243893"/>
              <a:gd name="connsiteY6361" fmla="*/ 1521667 h 6867747"/>
              <a:gd name="connsiteX6362" fmla="*/ 9179826 w 10243893"/>
              <a:gd name="connsiteY6362" fmla="*/ 1241834 h 6867747"/>
              <a:gd name="connsiteX6363" fmla="*/ 9128672 w 10243893"/>
              <a:gd name="connsiteY6363" fmla="*/ 1312337 h 6867747"/>
              <a:gd name="connsiteX6364" fmla="*/ 9262784 w 10243893"/>
              <a:gd name="connsiteY6364" fmla="*/ 1496876 h 6867747"/>
              <a:gd name="connsiteX6365" fmla="*/ 9262784 w 10243893"/>
              <a:gd name="connsiteY6365" fmla="*/ 1268802 h 6867747"/>
              <a:gd name="connsiteX6366" fmla="*/ 9179947 w 10243893"/>
              <a:gd name="connsiteY6366" fmla="*/ 1241834 h 6867747"/>
              <a:gd name="connsiteX6367" fmla="*/ 9055146 w 10243893"/>
              <a:gd name="connsiteY6367" fmla="*/ 1241834 h 6867747"/>
              <a:gd name="connsiteX6368" fmla="*/ 8972309 w 10243893"/>
              <a:gd name="connsiteY6368" fmla="*/ 1268802 h 6867747"/>
              <a:gd name="connsiteX6369" fmla="*/ 8972309 w 10243893"/>
              <a:gd name="connsiteY6369" fmla="*/ 1496876 h 6867747"/>
              <a:gd name="connsiteX6370" fmla="*/ 9106421 w 10243893"/>
              <a:gd name="connsiteY6370" fmla="*/ 1312337 h 6867747"/>
              <a:gd name="connsiteX6371" fmla="*/ 9055267 w 10243893"/>
              <a:gd name="connsiteY6371" fmla="*/ 1241834 h 6867747"/>
              <a:gd name="connsiteX6372" fmla="*/ 7564922 w 10243893"/>
              <a:gd name="connsiteY6372" fmla="*/ 1241834 h 6867747"/>
              <a:gd name="connsiteX6373" fmla="*/ 7513768 w 10243893"/>
              <a:gd name="connsiteY6373" fmla="*/ 1312337 h 6867747"/>
              <a:gd name="connsiteX6374" fmla="*/ 7647880 w 10243893"/>
              <a:gd name="connsiteY6374" fmla="*/ 1496876 h 6867747"/>
              <a:gd name="connsiteX6375" fmla="*/ 7647880 w 10243893"/>
              <a:gd name="connsiteY6375" fmla="*/ 1268802 h 6867747"/>
              <a:gd name="connsiteX6376" fmla="*/ 7565043 w 10243893"/>
              <a:gd name="connsiteY6376" fmla="*/ 1241834 h 6867747"/>
              <a:gd name="connsiteX6377" fmla="*/ 7440242 w 10243893"/>
              <a:gd name="connsiteY6377" fmla="*/ 1241834 h 6867747"/>
              <a:gd name="connsiteX6378" fmla="*/ 7357405 w 10243893"/>
              <a:gd name="connsiteY6378" fmla="*/ 1268802 h 6867747"/>
              <a:gd name="connsiteX6379" fmla="*/ 7357405 w 10243893"/>
              <a:gd name="connsiteY6379" fmla="*/ 1496876 h 6867747"/>
              <a:gd name="connsiteX6380" fmla="*/ 7491517 w 10243893"/>
              <a:gd name="connsiteY6380" fmla="*/ 1312337 h 6867747"/>
              <a:gd name="connsiteX6381" fmla="*/ 7440364 w 10243893"/>
              <a:gd name="connsiteY6381" fmla="*/ 1241834 h 6867747"/>
              <a:gd name="connsiteX6382" fmla="*/ 5950017 w 10243893"/>
              <a:gd name="connsiteY6382" fmla="*/ 1241834 h 6867747"/>
              <a:gd name="connsiteX6383" fmla="*/ 5898864 w 10243893"/>
              <a:gd name="connsiteY6383" fmla="*/ 1312337 h 6867747"/>
              <a:gd name="connsiteX6384" fmla="*/ 6032976 w 10243893"/>
              <a:gd name="connsiteY6384" fmla="*/ 1496876 h 6867747"/>
              <a:gd name="connsiteX6385" fmla="*/ 6032976 w 10243893"/>
              <a:gd name="connsiteY6385" fmla="*/ 1268802 h 6867747"/>
              <a:gd name="connsiteX6386" fmla="*/ 5950138 w 10243893"/>
              <a:gd name="connsiteY6386" fmla="*/ 1241834 h 6867747"/>
              <a:gd name="connsiteX6387" fmla="*/ 5825338 w 10243893"/>
              <a:gd name="connsiteY6387" fmla="*/ 1241834 h 6867747"/>
              <a:gd name="connsiteX6388" fmla="*/ 5742501 w 10243893"/>
              <a:gd name="connsiteY6388" fmla="*/ 1268802 h 6867747"/>
              <a:gd name="connsiteX6389" fmla="*/ 5742501 w 10243893"/>
              <a:gd name="connsiteY6389" fmla="*/ 1496876 h 6867747"/>
              <a:gd name="connsiteX6390" fmla="*/ 5876613 w 10243893"/>
              <a:gd name="connsiteY6390" fmla="*/ 1312337 h 6867747"/>
              <a:gd name="connsiteX6391" fmla="*/ 5825459 w 10243893"/>
              <a:gd name="connsiteY6391" fmla="*/ 1241834 h 6867747"/>
              <a:gd name="connsiteX6392" fmla="*/ 4335113 w 10243893"/>
              <a:gd name="connsiteY6392" fmla="*/ 1241834 h 6867747"/>
              <a:gd name="connsiteX6393" fmla="*/ 4283959 w 10243893"/>
              <a:gd name="connsiteY6393" fmla="*/ 1312337 h 6867747"/>
              <a:gd name="connsiteX6394" fmla="*/ 4418071 w 10243893"/>
              <a:gd name="connsiteY6394" fmla="*/ 1496876 h 6867747"/>
              <a:gd name="connsiteX6395" fmla="*/ 4418071 w 10243893"/>
              <a:gd name="connsiteY6395" fmla="*/ 1268802 h 6867747"/>
              <a:gd name="connsiteX6396" fmla="*/ 4335234 w 10243893"/>
              <a:gd name="connsiteY6396" fmla="*/ 1241834 h 6867747"/>
              <a:gd name="connsiteX6397" fmla="*/ 4210434 w 10243893"/>
              <a:gd name="connsiteY6397" fmla="*/ 1241834 h 6867747"/>
              <a:gd name="connsiteX6398" fmla="*/ 4127596 w 10243893"/>
              <a:gd name="connsiteY6398" fmla="*/ 1268802 h 6867747"/>
              <a:gd name="connsiteX6399" fmla="*/ 4127596 w 10243893"/>
              <a:gd name="connsiteY6399" fmla="*/ 1496876 h 6867747"/>
              <a:gd name="connsiteX6400" fmla="*/ 4261708 w 10243893"/>
              <a:gd name="connsiteY6400" fmla="*/ 1312337 h 6867747"/>
              <a:gd name="connsiteX6401" fmla="*/ 4210554 w 10243893"/>
              <a:gd name="connsiteY6401" fmla="*/ 1241834 h 6867747"/>
              <a:gd name="connsiteX6402" fmla="*/ 1104699 w 10243893"/>
              <a:gd name="connsiteY6402" fmla="*/ 1241834 h 6867747"/>
              <a:gd name="connsiteX6403" fmla="*/ 1053546 w 10243893"/>
              <a:gd name="connsiteY6403" fmla="*/ 1312337 h 6867747"/>
              <a:gd name="connsiteX6404" fmla="*/ 1187657 w 10243893"/>
              <a:gd name="connsiteY6404" fmla="*/ 1496876 h 6867747"/>
              <a:gd name="connsiteX6405" fmla="*/ 1187657 w 10243893"/>
              <a:gd name="connsiteY6405" fmla="*/ 1268802 h 6867747"/>
              <a:gd name="connsiteX6406" fmla="*/ 1104820 w 10243893"/>
              <a:gd name="connsiteY6406" fmla="*/ 1241834 h 6867747"/>
              <a:gd name="connsiteX6407" fmla="*/ 980020 w 10243893"/>
              <a:gd name="connsiteY6407" fmla="*/ 1241834 h 6867747"/>
              <a:gd name="connsiteX6408" fmla="*/ 897183 w 10243893"/>
              <a:gd name="connsiteY6408" fmla="*/ 1268802 h 6867747"/>
              <a:gd name="connsiteX6409" fmla="*/ 897183 w 10243893"/>
              <a:gd name="connsiteY6409" fmla="*/ 1496876 h 6867747"/>
              <a:gd name="connsiteX6410" fmla="*/ 1031294 w 10243893"/>
              <a:gd name="connsiteY6410" fmla="*/ 1312337 h 6867747"/>
              <a:gd name="connsiteX6411" fmla="*/ 980141 w 10243893"/>
              <a:gd name="connsiteY6411" fmla="*/ 1241834 h 6867747"/>
              <a:gd name="connsiteX6412" fmla="*/ 2720087 w 10243893"/>
              <a:gd name="connsiteY6412" fmla="*/ 1241592 h 6867747"/>
              <a:gd name="connsiteX6413" fmla="*/ 2668934 w 10243893"/>
              <a:gd name="connsiteY6413" fmla="*/ 1312095 h 6867747"/>
              <a:gd name="connsiteX6414" fmla="*/ 2803046 w 10243893"/>
              <a:gd name="connsiteY6414" fmla="*/ 1496635 h 6867747"/>
              <a:gd name="connsiteX6415" fmla="*/ 2803046 w 10243893"/>
              <a:gd name="connsiteY6415" fmla="*/ 1268560 h 6867747"/>
              <a:gd name="connsiteX6416" fmla="*/ 2720208 w 10243893"/>
              <a:gd name="connsiteY6416" fmla="*/ 1241592 h 6867747"/>
              <a:gd name="connsiteX6417" fmla="*/ 2595408 w 10243893"/>
              <a:gd name="connsiteY6417" fmla="*/ 1241592 h 6867747"/>
              <a:gd name="connsiteX6418" fmla="*/ 2512571 w 10243893"/>
              <a:gd name="connsiteY6418" fmla="*/ 1268560 h 6867747"/>
              <a:gd name="connsiteX6419" fmla="*/ 2512571 w 10243893"/>
              <a:gd name="connsiteY6419" fmla="*/ 1496635 h 6867747"/>
              <a:gd name="connsiteX6420" fmla="*/ 2646683 w 10243893"/>
              <a:gd name="connsiteY6420" fmla="*/ 1312095 h 6867747"/>
              <a:gd name="connsiteX6421" fmla="*/ 2595529 w 10243893"/>
              <a:gd name="connsiteY6421" fmla="*/ 1241592 h 6867747"/>
              <a:gd name="connsiteX6422" fmla="*/ 1288392 w 10243893"/>
              <a:gd name="connsiteY6422" fmla="*/ 1141825 h 6867747"/>
              <a:gd name="connsiteX6423" fmla="*/ 1288486 w 10243893"/>
              <a:gd name="connsiteY6423" fmla="*/ 1141955 h 6867747"/>
              <a:gd name="connsiteX6424" fmla="*/ 1205676 w 10243893"/>
              <a:gd name="connsiteY6424" fmla="*/ 1168792 h 6867747"/>
              <a:gd name="connsiteX6425" fmla="*/ 1205676 w 10243893"/>
              <a:gd name="connsiteY6425" fmla="*/ 1255862 h 6867747"/>
              <a:gd name="connsiteX6426" fmla="*/ 1422504 w 10243893"/>
              <a:gd name="connsiteY6426" fmla="*/ 1326365 h 6867747"/>
              <a:gd name="connsiteX6427" fmla="*/ 1288486 w 10243893"/>
              <a:gd name="connsiteY6427" fmla="*/ 1141955 h 6867747"/>
              <a:gd name="connsiteX6428" fmla="*/ 1288513 w 10243893"/>
              <a:gd name="connsiteY6428" fmla="*/ 1141946 h 6867747"/>
              <a:gd name="connsiteX6429" fmla="*/ 8871091 w 10243893"/>
              <a:gd name="connsiteY6429" fmla="*/ 1141704 h 6867747"/>
              <a:gd name="connsiteX6430" fmla="*/ 8736979 w 10243893"/>
              <a:gd name="connsiteY6430" fmla="*/ 1326244 h 6867747"/>
              <a:gd name="connsiteX6431" fmla="*/ 8953928 w 10243893"/>
              <a:gd name="connsiteY6431" fmla="*/ 1255741 h 6867747"/>
              <a:gd name="connsiteX6432" fmla="*/ 8953928 w 10243893"/>
              <a:gd name="connsiteY6432" fmla="*/ 1168671 h 6867747"/>
              <a:gd name="connsiteX6433" fmla="*/ 8871091 w 10243893"/>
              <a:gd name="connsiteY6433" fmla="*/ 1141825 h 6867747"/>
              <a:gd name="connsiteX6434" fmla="*/ 7256187 w 10243893"/>
              <a:gd name="connsiteY6434" fmla="*/ 1141704 h 6867747"/>
              <a:gd name="connsiteX6435" fmla="*/ 7122075 w 10243893"/>
              <a:gd name="connsiteY6435" fmla="*/ 1326244 h 6867747"/>
              <a:gd name="connsiteX6436" fmla="*/ 7339024 w 10243893"/>
              <a:gd name="connsiteY6436" fmla="*/ 1255741 h 6867747"/>
              <a:gd name="connsiteX6437" fmla="*/ 7339024 w 10243893"/>
              <a:gd name="connsiteY6437" fmla="*/ 1168671 h 6867747"/>
              <a:gd name="connsiteX6438" fmla="*/ 7256187 w 10243893"/>
              <a:gd name="connsiteY6438" fmla="*/ 1141825 h 6867747"/>
              <a:gd name="connsiteX6439" fmla="*/ 5641282 w 10243893"/>
              <a:gd name="connsiteY6439" fmla="*/ 1141704 h 6867747"/>
              <a:gd name="connsiteX6440" fmla="*/ 5507170 w 10243893"/>
              <a:gd name="connsiteY6440" fmla="*/ 1326244 h 6867747"/>
              <a:gd name="connsiteX6441" fmla="*/ 5724119 w 10243893"/>
              <a:gd name="connsiteY6441" fmla="*/ 1255741 h 6867747"/>
              <a:gd name="connsiteX6442" fmla="*/ 5724119 w 10243893"/>
              <a:gd name="connsiteY6442" fmla="*/ 1168671 h 6867747"/>
              <a:gd name="connsiteX6443" fmla="*/ 5641282 w 10243893"/>
              <a:gd name="connsiteY6443" fmla="*/ 1141825 h 6867747"/>
              <a:gd name="connsiteX6444" fmla="*/ 4026378 w 10243893"/>
              <a:gd name="connsiteY6444" fmla="*/ 1141704 h 6867747"/>
              <a:gd name="connsiteX6445" fmla="*/ 3892265 w 10243893"/>
              <a:gd name="connsiteY6445" fmla="*/ 1326244 h 6867747"/>
              <a:gd name="connsiteX6446" fmla="*/ 4109215 w 10243893"/>
              <a:gd name="connsiteY6446" fmla="*/ 1255741 h 6867747"/>
              <a:gd name="connsiteX6447" fmla="*/ 4109215 w 10243893"/>
              <a:gd name="connsiteY6447" fmla="*/ 1168671 h 6867747"/>
              <a:gd name="connsiteX6448" fmla="*/ 4026378 w 10243893"/>
              <a:gd name="connsiteY6448" fmla="*/ 1141825 h 6867747"/>
              <a:gd name="connsiteX6449" fmla="*/ 9363761 w 10243893"/>
              <a:gd name="connsiteY6449" fmla="*/ 1141462 h 6867747"/>
              <a:gd name="connsiteX6450" fmla="*/ 9363855 w 10243893"/>
              <a:gd name="connsiteY6450" fmla="*/ 1141592 h 6867747"/>
              <a:gd name="connsiteX6451" fmla="*/ 9281044 w 10243893"/>
              <a:gd name="connsiteY6451" fmla="*/ 1168430 h 6867747"/>
              <a:gd name="connsiteX6452" fmla="*/ 9281044 w 10243893"/>
              <a:gd name="connsiteY6452" fmla="*/ 1255499 h 6867747"/>
              <a:gd name="connsiteX6453" fmla="*/ 9497873 w 10243893"/>
              <a:gd name="connsiteY6453" fmla="*/ 1326002 h 6867747"/>
              <a:gd name="connsiteX6454" fmla="*/ 9363855 w 10243893"/>
              <a:gd name="connsiteY6454" fmla="*/ 1141592 h 6867747"/>
              <a:gd name="connsiteX6455" fmla="*/ 9363882 w 10243893"/>
              <a:gd name="connsiteY6455" fmla="*/ 1141583 h 6867747"/>
              <a:gd name="connsiteX6456" fmla="*/ 7748736 w 10243893"/>
              <a:gd name="connsiteY6456" fmla="*/ 1141462 h 6867747"/>
              <a:gd name="connsiteX6457" fmla="*/ 7748830 w 10243893"/>
              <a:gd name="connsiteY6457" fmla="*/ 1141592 h 6867747"/>
              <a:gd name="connsiteX6458" fmla="*/ 7666019 w 10243893"/>
              <a:gd name="connsiteY6458" fmla="*/ 1168430 h 6867747"/>
              <a:gd name="connsiteX6459" fmla="*/ 7666019 w 10243893"/>
              <a:gd name="connsiteY6459" fmla="*/ 1255499 h 6867747"/>
              <a:gd name="connsiteX6460" fmla="*/ 7882847 w 10243893"/>
              <a:gd name="connsiteY6460" fmla="*/ 1326002 h 6867747"/>
              <a:gd name="connsiteX6461" fmla="*/ 7748830 w 10243893"/>
              <a:gd name="connsiteY6461" fmla="*/ 1141592 h 6867747"/>
              <a:gd name="connsiteX6462" fmla="*/ 7748857 w 10243893"/>
              <a:gd name="connsiteY6462" fmla="*/ 1141583 h 6867747"/>
              <a:gd name="connsiteX6463" fmla="*/ 6134073 w 10243893"/>
              <a:gd name="connsiteY6463" fmla="*/ 1141462 h 6867747"/>
              <a:gd name="connsiteX6464" fmla="*/ 6134167 w 10243893"/>
              <a:gd name="connsiteY6464" fmla="*/ 1141592 h 6867747"/>
              <a:gd name="connsiteX6465" fmla="*/ 6051357 w 10243893"/>
              <a:gd name="connsiteY6465" fmla="*/ 1168430 h 6867747"/>
              <a:gd name="connsiteX6466" fmla="*/ 6051357 w 10243893"/>
              <a:gd name="connsiteY6466" fmla="*/ 1255499 h 6867747"/>
              <a:gd name="connsiteX6467" fmla="*/ 6268185 w 10243893"/>
              <a:gd name="connsiteY6467" fmla="*/ 1326002 h 6867747"/>
              <a:gd name="connsiteX6468" fmla="*/ 6134167 w 10243893"/>
              <a:gd name="connsiteY6468" fmla="*/ 1141592 h 6867747"/>
              <a:gd name="connsiteX6469" fmla="*/ 6134194 w 10243893"/>
              <a:gd name="connsiteY6469" fmla="*/ 1141583 h 6867747"/>
              <a:gd name="connsiteX6470" fmla="*/ 4519048 w 10243893"/>
              <a:gd name="connsiteY6470" fmla="*/ 1141462 h 6867747"/>
              <a:gd name="connsiteX6471" fmla="*/ 4519143 w 10243893"/>
              <a:gd name="connsiteY6471" fmla="*/ 1141592 h 6867747"/>
              <a:gd name="connsiteX6472" fmla="*/ 4436332 w 10243893"/>
              <a:gd name="connsiteY6472" fmla="*/ 1168430 h 6867747"/>
              <a:gd name="connsiteX6473" fmla="*/ 4436332 w 10243893"/>
              <a:gd name="connsiteY6473" fmla="*/ 1255499 h 6867747"/>
              <a:gd name="connsiteX6474" fmla="*/ 4653160 w 10243893"/>
              <a:gd name="connsiteY6474" fmla="*/ 1326002 h 6867747"/>
              <a:gd name="connsiteX6475" fmla="*/ 4519143 w 10243893"/>
              <a:gd name="connsiteY6475" fmla="*/ 1141592 h 6867747"/>
              <a:gd name="connsiteX6476" fmla="*/ 4519169 w 10243893"/>
              <a:gd name="connsiteY6476" fmla="*/ 1141583 h 6867747"/>
              <a:gd name="connsiteX6477" fmla="*/ 2411352 w 10243893"/>
              <a:gd name="connsiteY6477" fmla="*/ 1141462 h 6867747"/>
              <a:gd name="connsiteX6478" fmla="*/ 2277240 w 10243893"/>
              <a:gd name="connsiteY6478" fmla="*/ 1326002 h 6867747"/>
              <a:gd name="connsiteX6479" fmla="*/ 2494189 w 10243893"/>
              <a:gd name="connsiteY6479" fmla="*/ 1255499 h 6867747"/>
              <a:gd name="connsiteX6480" fmla="*/ 2494189 w 10243893"/>
              <a:gd name="connsiteY6480" fmla="*/ 1168430 h 6867747"/>
              <a:gd name="connsiteX6481" fmla="*/ 2411352 w 10243893"/>
              <a:gd name="connsiteY6481" fmla="*/ 1141583 h 6867747"/>
              <a:gd name="connsiteX6482" fmla="*/ 796448 w 10243893"/>
              <a:gd name="connsiteY6482" fmla="*/ 1141462 h 6867747"/>
              <a:gd name="connsiteX6483" fmla="*/ 662336 w 10243893"/>
              <a:gd name="connsiteY6483" fmla="*/ 1326002 h 6867747"/>
              <a:gd name="connsiteX6484" fmla="*/ 879285 w 10243893"/>
              <a:gd name="connsiteY6484" fmla="*/ 1255499 h 6867747"/>
              <a:gd name="connsiteX6485" fmla="*/ 879285 w 10243893"/>
              <a:gd name="connsiteY6485" fmla="*/ 1168430 h 6867747"/>
              <a:gd name="connsiteX6486" fmla="*/ 796448 w 10243893"/>
              <a:gd name="connsiteY6486" fmla="*/ 1141583 h 6867747"/>
              <a:gd name="connsiteX6487" fmla="*/ 2903902 w 10243893"/>
              <a:gd name="connsiteY6487" fmla="*/ 1141220 h 6867747"/>
              <a:gd name="connsiteX6488" fmla="*/ 2903996 w 10243893"/>
              <a:gd name="connsiteY6488" fmla="*/ 1141350 h 6867747"/>
              <a:gd name="connsiteX6489" fmla="*/ 2821185 w 10243893"/>
              <a:gd name="connsiteY6489" fmla="*/ 1168188 h 6867747"/>
              <a:gd name="connsiteX6490" fmla="*/ 2821185 w 10243893"/>
              <a:gd name="connsiteY6490" fmla="*/ 1255258 h 6867747"/>
              <a:gd name="connsiteX6491" fmla="*/ 3038013 w 10243893"/>
              <a:gd name="connsiteY6491" fmla="*/ 1325760 h 6867747"/>
              <a:gd name="connsiteX6492" fmla="*/ 2903996 w 10243893"/>
              <a:gd name="connsiteY6492" fmla="*/ 1141350 h 6867747"/>
              <a:gd name="connsiteX6493" fmla="*/ 2904022 w 10243893"/>
              <a:gd name="connsiteY6493" fmla="*/ 1141341 h 6867747"/>
              <a:gd name="connsiteX6494" fmla="*/ 9925604 w 10243893"/>
              <a:gd name="connsiteY6494" fmla="*/ 1065397 h 6867747"/>
              <a:gd name="connsiteX6495" fmla="*/ 9780366 w 10243893"/>
              <a:gd name="connsiteY6495" fmla="*/ 1265295 h 6867747"/>
              <a:gd name="connsiteX6496" fmla="*/ 9780366 w 10243893"/>
              <a:gd name="connsiteY6496" fmla="*/ 1417909 h 6867747"/>
              <a:gd name="connsiteX6497" fmla="*/ 9925604 w 10243893"/>
              <a:gd name="connsiteY6497" fmla="*/ 1465072 h 6867747"/>
              <a:gd name="connsiteX6498" fmla="*/ 10070841 w 10243893"/>
              <a:gd name="connsiteY6498" fmla="*/ 1417909 h 6867747"/>
              <a:gd name="connsiteX6499" fmla="*/ 10070841 w 10243893"/>
              <a:gd name="connsiteY6499" fmla="*/ 1265295 h 6867747"/>
              <a:gd name="connsiteX6500" fmla="*/ 9925604 w 10243893"/>
              <a:gd name="connsiteY6500" fmla="*/ 1065518 h 6867747"/>
              <a:gd name="connsiteX6501" fmla="*/ 8310578 w 10243893"/>
              <a:gd name="connsiteY6501" fmla="*/ 1065397 h 6867747"/>
              <a:gd name="connsiteX6502" fmla="*/ 8165341 w 10243893"/>
              <a:gd name="connsiteY6502" fmla="*/ 1265295 h 6867747"/>
              <a:gd name="connsiteX6503" fmla="*/ 8165341 w 10243893"/>
              <a:gd name="connsiteY6503" fmla="*/ 1417909 h 6867747"/>
              <a:gd name="connsiteX6504" fmla="*/ 8310578 w 10243893"/>
              <a:gd name="connsiteY6504" fmla="*/ 1465072 h 6867747"/>
              <a:gd name="connsiteX6505" fmla="*/ 8455815 w 10243893"/>
              <a:gd name="connsiteY6505" fmla="*/ 1417909 h 6867747"/>
              <a:gd name="connsiteX6506" fmla="*/ 8455815 w 10243893"/>
              <a:gd name="connsiteY6506" fmla="*/ 1265295 h 6867747"/>
              <a:gd name="connsiteX6507" fmla="*/ 8310578 w 10243893"/>
              <a:gd name="connsiteY6507" fmla="*/ 1065518 h 6867747"/>
              <a:gd name="connsiteX6508" fmla="*/ 6695916 w 10243893"/>
              <a:gd name="connsiteY6508" fmla="*/ 1065397 h 6867747"/>
              <a:gd name="connsiteX6509" fmla="*/ 6550679 w 10243893"/>
              <a:gd name="connsiteY6509" fmla="*/ 1265295 h 6867747"/>
              <a:gd name="connsiteX6510" fmla="*/ 6550679 w 10243893"/>
              <a:gd name="connsiteY6510" fmla="*/ 1417909 h 6867747"/>
              <a:gd name="connsiteX6511" fmla="*/ 6695916 w 10243893"/>
              <a:gd name="connsiteY6511" fmla="*/ 1465072 h 6867747"/>
              <a:gd name="connsiteX6512" fmla="*/ 6841154 w 10243893"/>
              <a:gd name="connsiteY6512" fmla="*/ 1417909 h 6867747"/>
              <a:gd name="connsiteX6513" fmla="*/ 6841154 w 10243893"/>
              <a:gd name="connsiteY6513" fmla="*/ 1265295 h 6867747"/>
              <a:gd name="connsiteX6514" fmla="*/ 6695916 w 10243893"/>
              <a:gd name="connsiteY6514" fmla="*/ 1065518 h 6867747"/>
              <a:gd name="connsiteX6515" fmla="*/ 5079560 w 10243893"/>
              <a:gd name="connsiteY6515" fmla="*/ 1065276 h 6867747"/>
              <a:gd name="connsiteX6516" fmla="*/ 4934323 w 10243893"/>
              <a:gd name="connsiteY6516" fmla="*/ 1265174 h 6867747"/>
              <a:gd name="connsiteX6517" fmla="*/ 4934323 w 10243893"/>
              <a:gd name="connsiteY6517" fmla="*/ 1417788 h 6867747"/>
              <a:gd name="connsiteX6518" fmla="*/ 5079560 w 10243893"/>
              <a:gd name="connsiteY6518" fmla="*/ 1464951 h 6867747"/>
              <a:gd name="connsiteX6519" fmla="*/ 5224798 w 10243893"/>
              <a:gd name="connsiteY6519" fmla="*/ 1417788 h 6867747"/>
              <a:gd name="connsiteX6520" fmla="*/ 5224798 w 10243893"/>
              <a:gd name="connsiteY6520" fmla="*/ 1265174 h 6867747"/>
              <a:gd name="connsiteX6521" fmla="*/ 5079560 w 10243893"/>
              <a:gd name="connsiteY6521" fmla="*/ 1065397 h 6867747"/>
              <a:gd name="connsiteX6522" fmla="*/ 3464656 w 10243893"/>
              <a:gd name="connsiteY6522" fmla="*/ 1065276 h 6867747"/>
              <a:gd name="connsiteX6523" fmla="*/ 3319418 w 10243893"/>
              <a:gd name="connsiteY6523" fmla="*/ 1265174 h 6867747"/>
              <a:gd name="connsiteX6524" fmla="*/ 3319418 w 10243893"/>
              <a:gd name="connsiteY6524" fmla="*/ 1417788 h 6867747"/>
              <a:gd name="connsiteX6525" fmla="*/ 3464656 w 10243893"/>
              <a:gd name="connsiteY6525" fmla="*/ 1464951 h 6867747"/>
              <a:gd name="connsiteX6526" fmla="*/ 3609893 w 10243893"/>
              <a:gd name="connsiteY6526" fmla="*/ 1417788 h 6867747"/>
              <a:gd name="connsiteX6527" fmla="*/ 3609893 w 10243893"/>
              <a:gd name="connsiteY6527" fmla="*/ 1265174 h 6867747"/>
              <a:gd name="connsiteX6528" fmla="*/ 3464656 w 10243893"/>
              <a:gd name="connsiteY6528" fmla="*/ 1065397 h 6867747"/>
              <a:gd name="connsiteX6529" fmla="*/ 1849751 w 10243893"/>
              <a:gd name="connsiteY6529" fmla="*/ 1065276 h 6867747"/>
              <a:gd name="connsiteX6530" fmla="*/ 1704514 w 10243893"/>
              <a:gd name="connsiteY6530" fmla="*/ 1265174 h 6867747"/>
              <a:gd name="connsiteX6531" fmla="*/ 1704514 w 10243893"/>
              <a:gd name="connsiteY6531" fmla="*/ 1417788 h 6867747"/>
              <a:gd name="connsiteX6532" fmla="*/ 1849751 w 10243893"/>
              <a:gd name="connsiteY6532" fmla="*/ 1464951 h 6867747"/>
              <a:gd name="connsiteX6533" fmla="*/ 1994989 w 10243893"/>
              <a:gd name="connsiteY6533" fmla="*/ 1417788 h 6867747"/>
              <a:gd name="connsiteX6534" fmla="*/ 1994989 w 10243893"/>
              <a:gd name="connsiteY6534" fmla="*/ 1265174 h 6867747"/>
              <a:gd name="connsiteX6535" fmla="*/ 1849751 w 10243893"/>
              <a:gd name="connsiteY6535" fmla="*/ 1065397 h 6867747"/>
              <a:gd name="connsiteX6536" fmla="*/ 234847 w 10243893"/>
              <a:gd name="connsiteY6536" fmla="*/ 1065276 h 6867747"/>
              <a:gd name="connsiteX6537" fmla="*/ 89609 w 10243893"/>
              <a:gd name="connsiteY6537" fmla="*/ 1265174 h 6867747"/>
              <a:gd name="connsiteX6538" fmla="*/ 89609 w 10243893"/>
              <a:gd name="connsiteY6538" fmla="*/ 1417788 h 6867747"/>
              <a:gd name="connsiteX6539" fmla="*/ 234847 w 10243893"/>
              <a:gd name="connsiteY6539" fmla="*/ 1464951 h 6867747"/>
              <a:gd name="connsiteX6540" fmla="*/ 380084 w 10243893"/>
              <a:gd name="connsiteY6540" fmla="*/ 1417788 h 6867747"/>
              <a:gd name="connsiteX6541" fmla="*/ 380084 w 10243893"/>
              <a:gd name="connsiteY6541" fmla="*/ 1265174 h 6867747"/>
              <a:gd name="connsiteX6542" fmla="*/ 234847 w 10243893"/>
              <a:gd name="connsiteY6542" fmla="*/ 1065397 h 6867747"/>
              <a:gd name="connsiteX6543" fmla="*/ 8618105 w 10243893"/>
              <a:gd name="connsiteY6543" fmla="*/ 1059834 h 6867747"/>
              <a:gd name="connsiteX6544" fmla="*/ 8618105 w 10243893"/>
              <a:gd name="connsiteY6544" fmla="*/ 1059955 h 6867747"/>
              <a:gd name="connsiteX6545" fmla="*/ 8472867 w 10243893"/>
              <a:gd name="connsiteY6545" fmla="*/ 1107118 h 6867747"/>
              <a:gd name="connsiteX6546" fmla="*/ 8472867 w 10243893"/>
              <a:gd name="connsiteY6546" fmla="*/ 1259732 h 6867747"/>
              <a:gd name="connsiteX6547" fmla="*/ 8562597 w 10243893"/>
              <a:gd name="connsiteY6547" fmla="*/ 1383202 h 6867747"/>
              <a:gd name="connsiteX6548" fmla="*/ 8707835 w 10243893"/>
              <a:gd name="connsiteY6548" fmla="*/ 1336039 h 6867747"/>
              <a:gd name="connsiteX6549" fmla="*/ 8852951 w 10243893"/>
              <a:gd name="connsiteY6549" fmla="*/ 1136141 h 6867747"/>
              <a:gd name="connsiteX6550" fmla="*/ 7003200 w 10243893"/>
              <a:gd name="connsiteY6550" fmla="*/ 1059834 h 6867747"/>
              <a:gd name="connsiteX6551" fmla="*/ 7003200 w 10243893"/>
              <a:gd name="connsiteY6551" fmla="*/ 1059955 h 6867747"/>
              <a:gd name="connsiteX6552" fmla="*/ 6857962 w 10243893"/>
              <a:gd name="connsiteY6552" fmla="*/ 1107118 h 6867747"/>
              <a:gd name="connsiteX6553" fmla="*/ 6857962 w 10243893"/>
              <a:gd name="connsiteY6553" fmla="*/ 1259732 h 6867747"/>
              <a:gd name="connsiteX6554" fmla="*/ 6947693 w 10243893"/>
              <a:gd name="connsiteY6554" fmla="*/ 1383202 h 6867747"/>
              <a:gd name="connsiteX6555" fmla="*/ 7092931 w 10243893"/>
              <a:gd name="connsiteY6555" fmla="*/ 1336039 h 6867747"/>
              <a:gd name="connsiteX6556" fmla="*/ 7238047 w 10243893"/>
              <a:gd name="connsiteY6556" fmla="*/ 1136141 h 6867747"/>
              <a:gd name="connsiteX6557" fmla="*/ 5388296 w 10243893"/>
              <a:gd name="connsiteY6557" fmla="*/ 1059834 h 6867747"/>
              <a:gd name="connsiteX6558" fmla="*/ 5388416 w 10243893"/>
              <a:gd name="connsiteY6558" fmla="*/ 1059955 h 6867747"/>
              <a:gd name="connsiteX6559" fmla="*/ 5243179 w 10243893"/>
              <a:gd name="connsiteY6559" fmla="*/ 1107118 h 6867747"/>
              <a:gd name="connsiteX6560" fmla="*/ 5243179 w 10243893"/>
              <a:gd name="connsiteY6560" fmla="*/ 1259732 h 6867747"/>
              <a:gd name="connsiteX6561" fmla="*/ 5332909 w 10243893"/>
              <a:gd name="connsiteY6561" fmla="*/ 1383202 h 6867747"/>
              <a:gd name="connsiteX6562" fmla="*/ 5478147 w 10243893"/>
              <a:gd name="connsiteY6562" fmla="*/ 1336039 h 6867747"/>
              <a:gd name="connsiteX6563" fmla="*/ 5623263 w 10243893"/>
              <a:gd name="connsiteY6563" fmla="*/ 1136141 h 6867747"/>
              <a:gd name="connsiteX6564" fmla="*/ 3773391 w 10243893"/>
              <a:gd name="connsiteY6564" fmla="*/ 1059834 h 6867747"/>
              <a:gd name="connsiteX6565" fmla="*/ 3773391 w 10243893"/>
              <a:gd name="connsiteY6565" fmla="*/ 1059955 h 6867747"/>
              <a:gd name="connsiteX6566" fmla="*/ 3628154 w 10243893"/>
              <a:gd name="connsiteY6566" fmla="*/ 1107118 h 6867747"/>
              <a:gd name="connsiteX6567" fmla="*/ 3628154 w 10243893"/>
              <a:gd name="connsiteY6567" fmla="*/ 1259732 h 6867747"/>
              <a:gd name="connsiteX6568" fmla="*/ 3717884 w 10243893"/>
              <a:gd name="connsiteY6568" fmla="*/ 1383202 h 6867747"/>
              <a:gd name="connsiteX6569" fmla="*/ 3863122 w 10243893"/>
              <a:gd name="connsiteY6569" fmla="*/ 1336039 h 6867747"/>
              <a:gd name="connsiteX6570" fmla="*/ 4008238 w 10243893"/>
              <a:gd name="connsiteY6570" fmla="*/ 1136141 h 6867747"/>
              <a:gd name="connsiteX6571" fmla="*/ 2158366 w 10243893"/>
              <a:gd name="connsiteY6571" fmla="*/ 1059592 h 6867747"/>
              <a:gd name="connsiteX6572" fmla="*/ 2158366 w 10243893"/>
              <a:gd name="connsiteY6572" fmla="*/ 1059713 h 6867747"/>
              <a:gd name="connsiteX6573" fmla="*/ 2013128 w 10243893"/>
              <a:gd name="connsiteY6573" fmla="*/ 1106876 h 6867747"/>
              <a:gd name="connsiteX6574" fmla="*/ 2013128 w 10243893"/>
              <a:gd name="connsiteY6574" fmla="*/ 1259490 h 6867747"/>
              <a:gd name="connsiteX6575" fmla="*/ 2102859 w 10243893"/>
              <a:gd name="connsiteY6575" fmla="*/ 1382960 h 6867747"/>
              <a:gd name="connsiteX6576" fmla="*/ 2248096 w 10243893"/>
              <a:gd name="connsiteY6576" fmla="*/ 1335797 h 6867747"/>
              <a:gd name="connsiteX6577" fmla="*/ 2393212 w 10243893"/>
              <a:gd name="connsiteY6577" fmla="*/ 1135899 h 6867747"/>
              <a:gd name="connsiteX6578" fmla="*/ 543461 w 10243893"/>
              <a:gd name="connsiteY6578" fmla="*/ 1059592 h 6867747"/>
              <a:gd name="connsiteX6579" fmla="*/ 543582 w 10243893"/>
              <a:gd name="connsiteY6579" fmla="*/ 1059713 h 6867747"/>
              <a:gd name="connsiteX6580" fmla="*/ 398345 w 10243893"/>
              <a:gd name="connsiteY6580" fmla="*/ 1106876 h 6867747"/>
              <a:gd name="connsiteX6581" fmla="*/ 398345 w 10243893"/>
              <a:gd name="connsiteY6581" fmla="*/ 1259490 h 6867747"/>
              <a:gd name="connsiteX6582" fmla="*/ 488075 w 10243893"/>
              <a:gd name="connsiteY6582" fmla="*/ 1382960 h 6867747"/>
              <a:gd name="connsiteX6583" fmla="*/ 633312 w 10243893"/>
              <a:gd name="connsiteY6583" fmla="*/ 1335797 h 6867747"/>
              <a:gd name="connsiteX6584" fmla="*/ 778429 w 10243893"/>
              <a:gd name="connsiteY6584" fmla="*/ 1135899 h 6867747"/>
              <a:gd name="connsiteX6585" fmla="*/ 3156525 w 10243893"/>
              <a:gd name="connsiteY6585" fmla="*/ 1059350 h 6867747"/>
              <a:gd name="connsiteX6586" fmla="*/ 2921557 w 10243893"/>
              <a:gd name="connsiteY6586" fmla="*/ 1135657 h 6867747"/>
              <a:gd name="connsiteX6587" fmla="*/ 3066795 w 10243893"/>
              <a:gd name="connsiteY6587" fmla="*/ 1335555 h 6867747"/>
              <a:gd name="connsiteX6588" fmla="*/ 3212032 w 10243893"/>
              <a:gd name="connsiteY6588" fmla="*/ 1382718 h 6867747"/>
              <a:gd name="connsiteX6589" fmla="*/ 3301763 w 10243893"/>
              <a:gd name="connsiteY6589" fmla="*/ 1259248 h 6867747"/>
              <a:gd name="connsiteX6590" fmla="*/ 3301763 w 10243893"/>
              <a:gd name="connsiteY6590" fmla="*/ 1106634 h 6867747"/>
              <a:gd name="connsiteX6591" fmla="*/ 3156525 w 10243893"/>
              <a:gd name="connsiteY6591" fmla="*/ 1059471 h 6867747"/>
              <a:gd name="connsiteX6592" fmla="*/ 1541621 w 10243893"/>
              <a:gd name="connsiteY6592" fmla="*/ 1059350 h 6867747"/>
              <a:gd name="connsiteX6593" fmla="*/ 1306653 w 10243893"/>
              <a:gd name="connsiteY6593" fmla="*/ 1135657 h 6867747"/>
              <a:gd name="connsiteX6594" fmla="*/ 1451890 w 10243893"/>
              <a:gd name="connsiteY6594" fmla="*/ 1335555 h 6867747"/>
              <a:gd name="connsiteX6595" fmla="*/ 1597128 w 10243893"/>
              <a:gd name="connsiteY6595" fmla="*/ 1382718 h 6867747"/>
              <a:gd name="connsiteX6596" fmla="*/ 1686858 w 10243893"/>
              <a:gd name="connsiteY6596" fmla="*/ 1259248 h 6867747"/>
              <a:gd name="connsiteX6597" fmla="*/ 1686858 w 10243893"/>
              <a:gd name="connsiteY6597" fmla="*/ 1106634 h 6867747"/>
              <a:gd name="connsiteX6598" fmla="*/ 1541621 w 10243893"/>
              <a:gd name="connsiteY6598" fmla="*/ 1059471 h 6867747"/>
              <a:gd name="connsiteX6599" fmla="*/ 9616868 w 10243893"/>
              <a:gd name="connsiteY6599" fmla="*/ 1059229 h 6867747"/>
              <a:gd name="connsiteX6600" fmla="*/ 9381901 w 10243893"/>
              <a:gd name="connsiteY6600" fmla="*/ 1135536 h 6867747"/>
              <a:gd name="connsiteX6601" fmla="*/ 9527138 w 10243893"/>
              <a:gd name="connsiteY6601" fmla="*/ 1335434 h 6867747"/>
              <a:gd name="connsiteX6602" fmla="*/ 9672376 w 10243893"/>
              <a:gd name="connsiteY6602" fmla="*/ 1382597 h 6867747"/>
              <a:gd name="connsiteX6603" fmla="*/ 9762106 w 10243893"/>
              <a:gd name="connsiteY6603" fmla="*/ 1259127 h 6867747"/>
              <a:gd name="connsiteX6604" fmla="*/ 9762106 w 10243893"/>
              <a:gd name="connsiteY6604" fmla="*/ 1106513 h 6867747"/>
              <a:gd name="connsiteX6605" fmla="*/ 9616868 w 10243893"/>
              <a:gd name="connsiteY6605" fmla="*/ 1059350 h 6867747"/>
              <a:gd name="connsiteX6606" fmla="*/ 8001964 w 10243893"/>
              <a:gd name="connsiteY6606" fmla="*/ 1059229 h 6867747"/>
              <a:gd name="connsiteX6607" fmla="*/ 7766997 w 10243893"/>
              <a:gd name="connsiteY6607" fmla="*/ 1135536 h 6867747"/>
              <a:gd name="connsiteX6608" fmla="*/ 7912234 w 10243893"/>
              <a:gd name="connsiteY6608" fmla="*/ 1335434 h 6867747"/>
              <a:gd name="connsiteX6609" fmla="*/ 8057471 w 10243893"/>
              <a:gd name="connsiteY6609" fmla="*/ 1382597 h 6867747"/>
              <a:gd name="connsiteX6610" fmla="*/ 8147202 w 10243893"/>
              <a:gd name="connsiteY6610" fmla="*/ 1259127 h 6867747"/>
              <a:gd name="connsiteX6611" fmla="*/ 8147202 w 10243893"/>
              <a:gd name="connsiteY6611" fmla="*/ 1106513 h 6867747"/>
              <a:gd name="connsiteX6612" fmla="*/ 8001964 w 10243893"/>
              <a:gd name="connsiteY6612" fmla="*/ 1059350 h 6867747"/>
              <a:gd name="connsiteX6613" fmla="*/ 6387301 w 10243893"/>
              <a:gd name="connsiteY6613" fmla="*/ 1059229 h 6867747"/>
              <a:gd name="connsiteX6614" fmla="*/ 6152334 w 10243893"/>
              <a:gd name="connsiteY6614" fmla="*/ 1135536 h 6867747"/>
              <a:gd name="connsiteX6615" fmla="*/ 6297571 w 10243893"/>
              <a:gd name="connsiteY6615" fmla="*/ 1335434 h 6867747"/>
              <a:gd name="connsiteX6616" fmla="*/ 6442809 w 10243893"/>
              <a:gd name="connsiteY6616" fmla="*/ 1382597 h 6867747"/>
              <a:gd name="connsiteX6617" fmla="*/ 6532539 w 10243893"/>
              <a:gd name="connsiteY6617" fmla="*/ 1259127 h 6867747"/>
              <a:gd name="connsiteX6618" fmla="*/ 6532539 w 10243893"/>
              <a:gd name="connsiteY6618" fmla="*/ 1106513 h 6867747"/>
              <a:gd name="connsiteX6619" fmla="*/ 6387301 w 10243893"/>
              <a:gd name="connsiteY6619" fmla="*/ 1059350 h 6867747"/>
              <a:gd name="connsiteX6620" fmla="*/ 4772155 w 10243893"/>
              <a:gd name="connsiteY6620" fmla="*/ 1059229 h 6867747"/>
              <a:gd name="connsiteX6621" fmla="*/ 4537188 w 10243893"/>
              <a:gd name="connsiteY6621" fmla="*/ 1135536 h 6867747"/>
              <a:gd name="connsiteX6622" fmla="*/ 4682425 w 10243893"/>
              <a:gd name="connsiteY6622" fmla="*/ 1335434 h 6867747"/>
              <a:gd name="connsiteX6623" fmla="*/ 4827662 w 10243893"/>
              <a:gd name="connsiteY6623" fmla="*/ 1382597 h 6867747"/>
              <a:gd name="connsiteX6624" fmla="*/ 4917393 w 10243893"/>
              <a:gd name="connsiteY6624" fmla="*/ 1259127 h 6867747"/>
              <a:gd name="connsiteX6625" fmla="*/ 4917393 w 10243893"/>
              <a:gd name="connsiteY6625" fmla="*/ 1106513 h 6867747"/>
              <a:gd name="connsiteX6626" fmla="*/ 4772155 w 10243893"/>
              <a:gd name="connsiteY6626" fmla="*/ 1059350 h 6867747"/>
              <a:gd name="connsiteX6627" fmla="*/ 2910311 w 10243893"/>
              <a:gd name="connsiteY6627" fmla="*/ 979899 h 6867747"/>
              <a:gd name="connsiteX6628" fmla="*/ 2859157 w 10243893"/>
              <a:gd name="connsiteY6628" fmla="*/ 1050280 h 6867747"/>
              <a:gd name="connsiteX6629" fmla="*/ 2859157 w 10243893"/>
              <a:gd name="connsiteY6629" fmla="*/ 1050401 h 6867747"/>
              <a:gd name="connsiteX6630" fmla="*/ 2910311 w 10243893"/>
              <a:gd name="connsiteY6630" fmla="*/ 1120904 h 6867747"/>
              <a:gd name="connsiteX6631" fmla="*/ 3127260 w 10243893"/>
              <a:gd name="connsiteY6631" fmla="*/ 1050280 h 6867747"/>
              <a:gd name="connsiteX6632" fmla="*/ 3127018 w 10243893"/>
              <a:gd name="connsiteY6632" fmla="*/ 1050280 h 6867747"/>
              <a:gd name="connsiteX6633" fmla="*/ 1295406 w 10243893"/>
              <a:gd name="connsiteY6633" fmla="*/ 979899 h 6867747"/>
              <a:gd name="connsiteX6634" fmla="*/ 1244253 w 10243893"/>
              <a:gd name="connsiteY6634" fmla="*/ 1050280 h 6867747"/>
              <a:gd name="connsiteX6635" fmla="*/ 1244253 w 10243893"/>
              <a:gd name="connsiteY6635" fmla="*/ 1050401 h 6867747"/>
              <a:gd name="connsiteX6636" fmla="*/ 1295406 w 10243893"/>
              <a:gd name="connsiteY6636" fmla="*/ 1120904 h 6867747"/>
              <a:gd name="connsiteX6637" fmla="*/ 1512355 w 10243893"/>
              <a:gd name="connsiteY6637" fmla="*/ 1050280 h 6867747"/>
              <a:gd name="connsiteX6638" fmla="*/ 1512114 w 10243893"/>
              <a:gd name="connsiteY6638" fmla="*/ 1050280 h 6867747"/>
              <a:gd name="connsiteX6639" fmla="*/ 9370654 w 10243893"/>
              <a:gd name="connsiteY6639" fmla="*/ 979778 h 6867747"/>
              <a:gd name="connsiteX6640" fmla="*/ 9319501 w 10243893"/>
              <a:gd name="connsiteY6640" fmla="*/ 1050160 h 6867747"/>
              <a:gd name="connsiteX6641" fmla="*/ 9319501 w 10243893"/>
              <a:gd name="connsiteY6641" fmla="*/ 1050280 h 6867747"/>
              <a:gd name="connsiteX6642" fmla="*/ 9370654 w 10243893"/>
              <a:gd name="connsiteY6642" fmla="*/ 1120783 h 6867747"/>
              <a:gd name="connsiteX6643" fmla="*/ 9587603 w 10243893"/>
              <a:gd name="connsiteY6643" fmla="*/ 1050160 h 6867747"/>
              <a:gd name="connsiteX6644" fmla="*/ 9587361 w 10243893"/>
              <a:gd name="connsiteY6644" fmla="*/ 1050160 h 6867747"/>
              <a:gd name="connsiteX6645" fmla="*/ 8864198 w 10243893"/>
              <a:gd name="connsiteY6645" fmla="*/ 979778 h 6867747"/>
              <a:gd name="connsiteX6646" fmla="*/ 8647491 w 10243893"/>
              <a:gd name="connsiteY6646" fmla="*/ 1050160 h 6867747"/>
              <a:gd name="connsiteX6647" fmla="*/ 8647612 w 10243893"/>
              <a:gd name="connsiteY6647" fmla="*/ 1050280 h 6867747"/>
              <a:gd name="connsiteX6648" fmla="*/ 8647369 w 10243893"/>
              <a:gd name="connsiteY6648" fmla="*/ 1050280 h 6867747"/>
              <a:gd name="connsiteX6649" fmla="*/ 8864198 w 10243893"/>
              <a:gd name="connsiteY6649" fmla="*/ 1120783 h 6867747"/>
              <a:gd name="connsiteX6650" fmla="*/ 8915351 w 10243893"/>
              <a:gd name="connsiteY6650" fmla="*/ 1050160 h 6867747"/>
              <a:gd name="connsiteX6651" fmla="*/ 7755750 w 10243893"/>
              <a:gd name="connsiteY6651" fmla="*/ 979778 h 6867747"/>
              <a:gd name="connsiteX6652" fmla="*/ 7704596 w 10243893"/>
              <a:gd name="connsiteY6652" fmla="*/ 1050160 h 6867747"/>
              <a:gd name="connsiteX6653" fmla="*/ 7704596 w 10243893"/>
              <a:gd name="connsiteY6653" fmla="*/ 1050280 h 6867747"/>
              <a:gd name="connsiteX6654" fmla="*/ 7755750 w 10243893"/>
              <a:gd name="connsiteY6654" fmla="*/ 1120783 h 6867747"/>
              <a:gd name="connsiteX6655" fmla="*/ 7972699 w 10243893"/>
              <a:gd name="connsiteY6655" fmla="*/ 1050160 h 6867747"/>
              <a:gd name="connsiteX6656" fmla="*/ 7972457 w 10243893"/>
              <a:gd name="connsiteY6656" fmla="*/ 1050160 h 6867747"/>
              <a:gd name="connsiteX6657" fmla="*/ 7249294 w 10243893"/>
              <a:gd name="connsiteY6657" fmla="*/ 979778 h 6867747"/>
              <a:gd name="connsiteX6658" fmla="*/ 7032586 w 10243893"/>
              <a:gd name="connsiteY6658" fmla="*/ 1050160 h 6867747"/>
              <a:gd name="connsiteX6659" fmla="*/ 7032707 w 10243893"/>
              <a:gd name="connsiteY6659" fmla="*/ 1050280 h 6867747"/>
              <a:gd name="connsiteX6660" fmla="*/ 7032466 w 10243893"/>
              <a:gd name="connsiteY6660" fmla="*/ 1050280 h 6867747"/>
              <a:gd name="connsiteX6661" fmla="*/ 7249294 w 10243893"/>
              <a:gd name="connsiteY6661" fmla="*/ 1120783 h 6867747"/>
              <a:gd name="connsiteX6662" fmla="*/ 7300447 w 10243893"/>
              <a:gd name="connsiteY6662" fmla="*/ 1050160 h 6867747"/>
              <a:gd name="connsiteX6663" fmla="*/ 6141087 w 10243893"/>
              <a:gd name="connsiteY6663" fmla="*/ 979778 h 6867747"/>
              <a:gd name="connsiteX6664" fmla="*/ 6089934 w 10243893"/>
              <a:gd name="connsiteY6664" fmla="*/ 1050160 h 6867747"/>
              <a:gd name="connsiteX6665" fmla="*/ 6089934 w 10243893"/>
              <a:gd name="connsiteY6665" fmla="*/ 1050280 h 6867747"/>
              <a:gd name="connsiteX6666" fmla="*/ 6141087 w 10243893"/>
              <a:gd name="connsiteY6666" fmla="*/ 1120783 h 6867747"/>
              <a:gd name="connsiteX6667" fmla="*/ 6358037 w 10243893"/>
              <a:gd name="connsiteY6667" fmla="*/ 1050160 h 6867747"/>
              <a:gd name="connsiteX6668" fmla="*/ 6357794 w 10243893"/>
              <a:gd name="connsiteY6668" fmla="*/ 1050160 h 6867747"/>
              <a:gd name="connsiteX6669" fmla="*/ 5634389 w 10243893"/>
              <a:gd name="connsiteY6669" fmla="*/ 979778 h 6867747"/>
              <a:gd name="connsiteX6670" fmla="*/ 5417682 w 10243893"/>
              <a:gd name="connsiteY6670" fmla="*/ 1050160 h 6867747"/>
              <a:gd name="connsiteX6671" fmla="*/ 5417803 w 10243893"/>
              <a:gd name="connsiteY6671" fmla="*/ 1050280 h 6867747"/>
              <a:gd name="connsiteX6672" fmla="*/ 5417561 w 10243893"/>
              <a:gd name="connsiteY6672" fmla="*/ 1050280 h 6867747"/>
              <a:gd name="connsiteX6673" fmla="*/ 5634389 w 10243893"/>
              <a:gd name="connsiteY6673" fmla="*/ 1120783 h 6867747"/>
              <a:gd name="connsiteX6674" fmla="*/ 5685542 w 10243893"/>
              <a:gd name="connsiteY6674" fmla="*/ 1050160 h 6867747"/>
              <a:gd name="connsiteX6675" fmla="*/ 4525941 w 10243893"/>
              <a:gd name="connsiteY6675" fmla="*/ 979778 h 6867747"/>
              <a:gd name="connsiteX6676" fmla="*/ 4474787 w 10243893"/>
              <a:gd name="connsiteY6676" fmla="*/ 1050160 h 6867747"/>
              <a:gd name="connsiteX6677" fmla="*/ 4474787 w 10243893"/>
              <a:gd name="connsiteY6677" fmla="*/ 1050280 h 6867747"/>
              <a:gd name="connsiteX6678" fmla="*/ 4525941 w 10243893"/>
              <a:gd name="connsiteY6678" fmla="*/ 1120783 h 6867747"/>
              <a:gd name="connsiteX6679" fmla="*/ 4742890 w 10243893"/>
              <a:gd name="connsiteY6679" fmla="*/ 1050160 h 6867747"/>
              <a:gd name="connsiteX6680" fmla="*/ 4742648 w 10243893"/>
              <a:gd name="connsiteY6680" fmla="*/ 1050160 h 6867747"/>
              <a:gd name="connsiteX6681" fmla="*/ 4019484 w 10243893"/>
              <a:gd name="connsiteY6681" fmla="*/ 979778 h 6867747"/>
              <a:gd name="connsiteX6682" fmla="*/ 3802777 w 10243893"/>
              <a:gd name="connsiteY6682" fmla="*/ 1050160 h 6867747"/>
              <a:gd name="connsiteX6683" fmla="*/ 3802898 w 10243893"/>
              <a:gd name="connsiteY6683" fmla="*/ 1050280 h 6867747"/>
              <a:gd name="connsiteX6684" fmla="*/ 3802656 w 10243893"/>
              <a:gd name="connsiteY6684" fmla="*/ 1050280 h 6867747"/>
              <a:gd name="connsiteX6685" fmla="*/ 4019484 w 10243893"/>
              <a:gd name="connsiteY6685" fmla="*/ 1120783 h 6867747"/>
              <a:gd name="connsiteX6686" fmla="*/ 4070638 w 10243893"/>
              <a:gd name="connsiteY6686" fmla="*/ 1050160 h 6867747"/>
              <a:gd name="connsiteX6687" fmla="*/ 2404459 w 10243893"/>
              <a:gd name="connsiteY6687" fmla="*/ 979536 h 6867747"/>
              <a:gd name="connsiteX6688" fmla="*/ 2187752 w 10243893"/>
              <a:gd name="connsiteY6688" fmla="*/ 1049918 h 6867747"/>
              <a:gd name="connsiteX6689" fmla="*/ 2187873 w 10243893"/>
              <a:gd name="connsiteY6689" fmla="*/ 1050039 h 6867747"/>
              <a:gd name="connsiteX6690" fmla="*/ 2187631 w 10243893"/>
              <a:gd name="connsiteY6690" fmla="*/ 1050039 h 6867747"/>
              <a:gd name="connsiteX6691" fmla="*/ 2404459 w 10243893"/>
              <a:gd name="connsiteY6691" fmla="*/ 1120541 h 6867747"/>
              <a:gd name="connsiteX6692" fmla="*/ 2455613 w 10243893"/>
              <a:gd name="connsiteY6692" fmla="*/ 1049918 h 6867747"/>
              <a:gd name="connsiteX6693" fmla="*/ 789555 w 10243893"/>
              <a:gd name="connsiteY6693" fmla="*/ 979536 h 6867747"/>
              <a:gd name="connsiteX6694" fmla="*/ 572847 w 10243893"/>
              <a:gd name="connsiteY6694" fmla="*/ 1049918 h 6867747"/>
              <a:gd name="connsiteX6695" fmla="*/ 572968 w 10243893"/>
              <a:gd name="connsiteY6695" fmla="*/ 1050039 h 6867747"/>
              <a:gd name="connsiteX6696" fmla="*/ 572726 w 10243893"/>
              <a:gd name="connsiteY6696" fmla="*/ 1050039 h 6867747"/>
              <a:gd name="connsiteX6697" fmla="*/ 789555 w 10243893"/>
              <a:gd name="connsiteY6697" fmla="*/ 1120541 h 6867747"/>
              <a:gd name="connsiteX6698" fmla="*/ 840708 w 10243893"/>
              <a:gd name="connsiteY6698" fmla="*/ 1049918 h 6867747"/>
              <a:gd name="connsiteX6699" fmla="*/ 10071083 w 10243893"/>
              <a:gd name="connsiteY6699" fmla="*/ 865983 h 6867747"/>
              <a:gd name="connsiteX6700" fmla="*/ 9936971 w 10243893"/>
              <a:gd name="connsiteY6700" fmla="*/ 1050401 h 6867747"/>
              <a:gd name="connsiteX6701" fmla="*/ 10071083 w 10243893"/>
              <a:gd name="connsiteY6701" fmla="*/ 1234941 h 6867747"/>
              <a:gd name="connsiteX6702" fmla="*/ 10071083 w 10243893"/>
              <a:gd name="connsiteY6702" fmla="*/ 1094057 h 6867747"/>
              <a:gd name="connsiteX6703" fmla="*/ 10205195 w 10243893"/>
              <a:gd name="connsiteY6703" fmla="*/ 1050401 h 6867747"/>
              <a:gd name="connsiteX6704" fmla="*/ 10204953 w 10243893"/>
              <a:gd name="connsiteY6704" fmla="*/ 1050401 h 6867747"/>
              <a:gd name="connsiteX6705" fmla="*/ 10071083 w 10243893"/>
              <a:gd name="connsiteY6705" fmla="*/ 1006866 h 6867747"/>
              <a:gd name="connsiteX6706" fmla="*/ 8455815 w 10243893"/>
              <a:gd name="connsiteY6706" fmla="*/ 865983 h 6867747"/>
              <a:gd name="connsiteX6707" fmla="*/ 8321825 w 10243893"/>
              <a:gd name="connsiteY6707" fmla="*/ 1050401 h 6867747"/>
              <a:gd name="connsiteX6708" fmla="*/ 8455815 w 10243893"/>
              <a:gd name="connsiteY6708" fmla="*/ 1234941 h 6867747"/>
              <a:gd name="connsiteX6709" fmla="*/ 8455815 w 10243893"/>
              <a:gd name="connsiteY6709" fmla="*/ 1094057 h 6867747"/>
              <a:gd name="connsiteX6710" fmla="*/ 8589928 w 10243893"/>
              <a:gd name="connsiteY6710" fmla="*/ 1050401 h 6867747"/>
              <a:gd name="connsiteX6711" fmla="*/ 8589685 w 10243893"/>
              <a:gd name="connsiteY6711" fmla="*/ 1050401 h 6867747"/>
              <a:gd name="connsiteX6712" fmla="*/ 8455815 w 10243893"/>
              <a:gd name="connsiteY6712" fmla="*/ 1006866 h 6867747"/>
              <a:gd name="connsiteX6713" fmla="*/ 6841033 w 10243893"/>
              <a:gd name="connsiteY6713" fmla="*/ 865983 h 6867747"/>
              <a:gd name="connsiteX6714" fmla="*/ 6706920 w 10243893"/>
              <a:gd name="connsiteY6714" fmla="*/ 1050401 h 6867747"/>
              <a:gd name="connsiteX6715" fmla="*/ 6841033 w 10243893"/>
              <a:gd name="connsiteY6715" fmla="*/ 1234941 h 6867747"/>
              <a:gd name="connsiteX6716" fmla="*/ 6841033 w 10243893"/>
              <a:gd name="connsiteY6716" fmla="*/ 1094057 h 6867747"/>
              <a:gd name="connsiteX6717" fmla="*/ 6975144 w 10243893"/>
              <a:gd name="connsiteY6717" fmla="*/ 1050401 h 6867747"/>
              <a:gd name="connsiteX6718" fmla="*/ 6974903 w 10243893"/>
              <a:gd name="connsiteY6718" fmla="*/ 1050401 h 6867747"/>
              <a:gd name="connsiteX6719" fmla="*/ 6841033 w 10243893"/>
              <a:gd name="connsiteY6719" fmla="*/ 1006866 h 6867747"/>
              <a:gd name="connsiteX6720" fmla="*/ 9780245 w 10243893"/>
              <a:gd name="connsiteY6720" fmla="*/ 865862 h 6867747"/>
              <a:gd name="connsiteX6721" fmla="*/ 9780245 w 10243893"/>
              <a:gd name="connsiteY6721" fmla="*/ 1006746 h 6867747"/>
              <a:gd name="connsiteX6722" fmla="*/ 9646375 w 10243893"/>
              <a:gd name="connsiteY6722" fmla="*/ 1050280 h 6867747"/>
              <a:gd name="connsiteX6723" fmla="*/ 9646133 w 10243893"/>
              <a:gd name="connsiteY6723" fmla="*/ 1050280 h 6867747"/>
              <a:gd name="connsiteX6724" fmla="*/ 9780245 w 10243893"/>
              <a:gd name="connsiteY6724" fmla="*/ 1093815 h 6867747"/>
              <a:gd name="connsiteX6725" fmla="*/ 9780245 w 10243893"/>
              <a:gd name="connsiteY6725" fmla="*/ 1234699 h 6867747"/>
              <a:gd name="connsiteX6726" fmla="*/ 9914313 w 10243893"/>
              <a:gd name="connsiteY6726" fmla="*/ 1050220 h 6867747"/>
              <a:gd name="connsiteX6727" fmla="*/ 9914357 w 10243893"/>
              <a:gd name="connsiteY6727" fmla="*/ 1050280 h 6867747"/>
              <a:gd name="connsiteX6728" fmla="*/ 9914357 w 10243893"/>
              <a:gd name="connsiteY6728" fmla="*/ 1050160 h 6867747"/>
              <a:gd name="connsiteX6729" fmla="*/ 9914313 w 10243893"/>
              <a:gd name="connsiteY6729" fmla="*/ 1050220 h 6867747"/>
              <a:gd name="connsiteX6730" fmla="*/ 8165341 w 10243893"/>
              <a:gd name="connsiteY6730" fmla="*/ 865862 h 6867747"/>
              <a:gd name="connsiteX6731" fmla="*/ 8165341 w 10243893"/>
              <a:gd name="connsiteY6731" fmla="*/ 1006746 h 6867747"/>
              <a:gd name="connsiteX6732" fmla="*/ 8031471 w 10243893"/>
              <a:gd name="connsiteY6732" fmla="*/ 1050280 h 6867747"/>
              <a:gd name="connsiteX6733" fmla="*/ 8031229 w 10243893"/>
              <a:gd name="connsiteY6733" fmla="*/ 1050280 h 6867747"/>
              <a:gd name="connsiteX6734" fmla="*/ 8165341 w 10243893"/>
              <a:gd name="connsiteY6734" fmla="*/ 1093815 h 6867747"/>
              <a:gd name="connsiteX6735" fmla="*/ 8165341 w 10243893"/>
              <a:gd name="connsiteY6735" fmla="*/ 1234699 h 6867747"/>
              <a:gd name="connsiteX6736" fmla="*/ 8299410 w 10243893"/>
              <a:gd name="connsiteY6736" fmla="*/ 1050220 h 6867747"/>
              <a:gd name="connsiteX6737" fmla="*/ 8299453 w 10243893"/>
              <a:gd name="connsiteY6737" fmla="*/ 1050280 h 6867747"/>
              <a:gd name="connsiteX6738" fmla="*/ 8299453 w 10243893"/>
              <a:gd name="connsiteY6738" fmla="*/ 1050160 h 6867747"/>
              <a:gd name="connsiteX6739" fmla="*/ 8299410 w 10243893"/>
              <a:gd name="connsiteY6739" fmla="*/ 1050220 h 6867747"/>
              <a:gd name="connsiteX6740" fmla="*/ 6550679 w 10243893"/>
              <a:gd name="connsiteY6740" fmla="*/ 865862 h 6867747"/>
              <a:gd name="connsiteX6741" fmla="*/ 6550679 w 10243893"/>
              <a:gd name="connsiteY6741" fmla="*/ 1006746 h 6867747"/>
              <a:gd name="connsiteX6742" fmla="*/ 6416809 w 10243893"/>
              <a:gd name="connsiteY6742" fmla="*/ 1050280 h 6867747"/>
              <a:gd name="connsiteX6743" fmla="*/ 6416566 w 10243893"/>
              <a:gd name="connsiteY6743" fmla="*/ 1050280 h 6867747"/>
              <a:gd name="connsiteX6744" fmla="*/ 6550679 w 10243893"/>
              <a:gd name="connsiteY6744" fmla="*/ 1093815 h 6867747"/>
              <a:gd name="connsiteX6745" fmla="*/ 6550679 w 10243893"/>
              <a:gd name="connsiteY6745" fmla="*/ 1234699 h 6867747"/>
              <a:gd name="connsiteX6746" fmla="*/ 6684748 w 10243893"/>
              <a:gd name="connsiteY6746" fmla="*/ 1050220 h 6867747"/>
              <a:gd name="connsiteX6747" fmla="*/ 6684791 w 10243893"/>
              <a:gd name="connsiteY6747" fmla="*/ 1050280 h 6867747"/>
              <a:gd name="connsiteX6748" fmla="*/ 6684791 w 10243893"/>
              <a:gd name="connsiteY6748" fmla="*/ 1050160 h 6867747"/>
              <a:gd name="connsiteX6749" fmla="*/ 6684748 w 10243893"/>
              <a:gd name="connsiteY6749" fmla="*/ 1050220 h 6867747"/>
              <a:gd name="connsiteX6750" fmla="*/ 5224677 w 10243893"/>
              <a:gd name="connsiteY6750" fmla="*/ 865862 h 6867747"/>
              <a:gd name="connsiteX6751" fmla="*/ 5090565 w 10243893"/>
              <a:gd name="connsiteY6751" fmla="*/ 1050280 h 6867747"/>
              <a:gd name="connsiteX6752" fmla="*/ 5224677 w 10243893"/>
              <a:gd name="connsiteY6752" fmla="*/ 1234820 h 6867747"/>
              <a:gd name="connsiteX6753" fmla="*/ 5224677 w 10243893"/>
              <a:gd name="connsiteY6753" fmla="*/ 1093936 h 6867747"/>
              <a:gd name="connsiteX6754" fmla="*/ 5358789 w 10243893"/>
              <a:gd name="connsiteY6754" fmla="*/ 1050280 h 6867747"/>
              <a:gd name="connsiteX6755" fmla="*/ 5358547 w 10243893"/>
              <a:gd name="connsiteY6755" fmla="*/ 1050280 h 6867747"/>
              <a:gd name="connsiteX6756" fmla="*/ 5224677 w 10243893"/>
              <a:gd name="connsiteY6756" fmla="*/ 1006746 h 6867747"/>
              <a:gd name="connsiteX6757" fmla="*/ 3609893 w 10243893"/>
              <a:gd name="connsiteY6757" fmla="*/ 865862 h 6867747"/>
              <a:gd name="connsiteX6758" fmla="*/ 3475902 w 10243893"/>
              <a:gd name="connsiteY6758" fmla="*/ 1050280 h 6867747"/>
              <a:gd name="connsiteX6759" fmla="*/ 3609893 w 10243893"/>
              <a:gd name="connsiteY6759" fmla="*/ 1234820 h 6867747"/>
              <a:gd name="connsiteX6760" fmla="*/ 3609893 w 10243893"/>
              <a:gd name="connsiteY6760" fmla="*/ 1093936 h 6867747"/>
              <a:gd name="connsiteX6761" fmla="*/ 3744005 w 10243893"/>
              <a:gd name="connsiteY6761" fmla="*/ 1050280 h 6867747"/>
              <a:gd name="connsiteX6762" fmla="*/ 3743763 w 10243893"/>
              <a:gd name="connsiteY6762" fmla="*/ 1050280 h 6867747"/>
              <a:gd name="connsiteX6763" fmla="*/ 3609893 w 10243893"/>
              <a:gd name="connsiteY6763" fmla="*/ 1006746 h 6867747"/>
              <a:gd name="connsiteX6764" fmla="*/ 1994868 w 10243893"/>
              <a:gd name="connsiteY6764" fmla="*/ 865862 h 6867747"/>
              <a:gd name="connsiteX6765" fmla="*/ 1860756 w 10243893"/>
              <a:gd name="connsiteY6765" fmla="*/ 1050280 h 6867747"/>
              <a:gd name="connsiteX6766" fmla="*/ 1994868 w 10243893"/>
              <a:gd name="connsiteY6766" fmla="*/ 1234820 h 6867747"/>
              <a:gd name="connsiteX6767" fmla="*/ 1994868 w 10243893"/>
              <a:gd name="connsiteY6767" fmla="*/ 1093936 h 6867747"/>
              <a:gd name="connsiteX6768" fmla="*/ 2128980 w 10243893"/>
              <a:gd name="connsiteY6768" fmla="*/ 1050280 h 6867747"/>
              <a:gd name="connsiteX6769" fmla="*/ 2128738 w 10243893"/>
              <a:gd name="connsiteY6769" fmla="*/ 1050280 h 6867747"/>
              <a:gd name="connsiteX6770" fmla="*/ 1994868 w 10243893"/>
              <a:gd name="connsiteY6770" fmla="*/ 1006746 h 6867747"/>
              <a:gd name="connsiteX6771" fmla="*/ 4934323 w 10243893"/>
              <a:gd name="connsiteY6771" fmla="*/ 865741 h 6867747"/>
              <a:gd name="connsiteX6772" fmla="*/ 4934323 w 10243893"/>
              <a:gd name="connsiteY6772" fmla="*/ 1006625 h 6867747"/>
              <a:gd name="connsiteX6773" fmla="*/ 4800453 w 10243893"/>
              <a:gd name="connsiteY6773" fmla="*/ 1050160 h 6867747"/>
              <a:gd name="connsiteX6774" fmla="*/ 4800211 w 10243893"/>
              <a:gd name="connsiteY6774" fmla="*/ 1050160 h 6867747"/>
              <a:gd name="connsiteX6775" fmla="*/ 4934323 w 10243893"/>
              <a:gd name="connsiteY6775" fmla="*/ 1093695 h 6867747"/>
              <a:gd name="connsiteX6776" fmla="*/ 4934323 w 10243893"/>
              <a:gd name="connsiteY6776" fmla="*/ 1234578 h 6867747"/>
              <a:gd name="connsiteX6777" fmla="*/ 5068391 w 10243893"/>
              <a:gd name="connsiteY6777" fmla="*/ 1050100 h 6867747"/>
              <a:gd name="connsiteX6778" fmla="*/ 5068435 w 10243893"/>
              <a:gd name="connsiteY6778" fmla="*/ 1050160 h 6867747"/>
              <a:gd name="connsiteX6779" fmla="*/ 5068435 w 10243893"/>
              <a:gd name="connsiteY6779" fmla="*/ 1050039 h 6867747"/>
              <a:gd name="connsiteX6780" fmla="*/ 5068391 w 10243893"/>
              <a:gd name="connsiteY6780" fmla="*/ 1050100 h 6867747"/>
              <a:gd name="connsiteX6781" fmla="*/ 3319418 w 10243893"/>
              <a:gd name="connsiteY6781" fmla="*/ 865741 h 6867747"/>
              <a:gd name="connsiteX6782" fmla="*/ 3319418 w 10243893"/>
              <a:gd name="connsiteY6782" fmla="*/ 1006625 h 6867747"/>
              <a:gd name="connsiteX6783" fmla="*/ 3185549 w 10243893"/>
              <a:gd name="connsiteY6783" fmla="*/ 1050160 h 6867747"/>
              <a:gd name="connsiteX6784" fmla="*/ 3185307 w 10243893"/>
              <a:gd name="connsiteY6784" fmla="*/ 1050160 h 6867747"/>
              <a:gd name="connsiteX6785" fmla="*/ 3319418 w 10243893"/>
              <a:gd name="connsiteY6785" fmla="*/ 1093695 h 6867747"/>
              <a:gd name="connsiteX6786" fmla="*/ 3319418 w 10243893"/>
              <a:gd name="connsiteY6786" fmla="*/ 1234578 h 6867747"/>
              <a:gd name="connsiteX6787" fmla="*/ 3453486 w 10243893"/>
              <a:gd name="connsiteY6787" fmla="*/ 1050100 h 6867747"/>
              <a:gd name="connsiteX6788" fmla="*/ 3453530 w 10243893"/>
              <a:gd name="connsiteY6788" fmla="*/ 1050160 h 6867747"/>
              <a:gd name="connsiteX6789" fmla="*/ 3453530 w 10243893"/>
              <a:gd name="connsiteY6789" fmla="*/ 1050039 h 6867747"/>
              <a:gd name="connsiteX6790" fmla="*/ 3453486 w 10243893"/>
              <a:gd name="connsiteY6790" fmla="*/ 1050100 h 6867747"/>
              <a:gd name="connsiteX6791" fmla="*/ 1704514 w 10243893"/>
              <a:gd name="connsiteY6791" fmla="*/ 865741 h 6867747"/>
              <a:gd name="connsiteX6792" fmla="*/ 1704514 w 10243893"/>
              <a:gd name="connsiteY6792" fmla="*/ 1006625 h 6867747"/>
              <a:gd name="connsiteX6793" fmla="*/ 1570644 w 10243893"/>
              <a:gd name="connsiteY6793" fmla="*/ 1050160 h 6867747"/>
              <a:gd name="connsiteX6794" fmla="*/ 1570402 w 10243893"/>
              <a:gd name="connsiteY6794" fmla="*/ 1050160 h 6867747"/>
              <a:gd name="connsiteX6795" fmla="*/ 1704514 w 10243893"/>
              <a:gd name="connsiteY6795" fmla="*/ 1093695 h 6867747"/>
              <a:gd name="connsiteX6796" fmla="*/ 1704514 w 10243893"/>
              <a:gd name="connsiteY6796" fmla="*/ 1234578 h 6867747"/>
              <a:gd name="connsiteX6797" fmla="*/ 1838582 w 10243893"/>
              <a:gd name="connsiteY6797" fmla="*/ 1050100 h 6867747"/>
              <a:gd name="connsiteX6798" fmla="*/ 1838626 w 10243893"/>
              <a:gd name="connsiteY6798" fmla="*/ 1050160 h 6867747"/>
              <a:gd name="connsiteX6799" fmla="*/ 1838626 w 10243893"/>
              <a:gd name="connsiteY6799" fmla="*/ 1050039 h 6867747"/>
              <a:gd name="connsiteX6800" fmla="*/ 1838582 w 10243893"/>
              <a:gd name="connsiteY6800" fmla="*/ 1050100 h 6867747"/>
              <a:gd name="connsiteX6801" fmla="*/ 380205 w 10243893"/>
              <a:gd name="connsiteY6801" fmla="*/ 865741 h 6867747"/>
              <a:gd name="connsiteX6802" fmla="*/ 246093 w 10243893"/>
              <a:gd name="connsiteY6802" fmla="*/ 1050160 h 6867747"/>
              <a:gd name="connsiteX6803" fmla="*/ 380205 w 10243893"/>
              <a:gd name="connsiteY6803" fmla="*/ 1234699 h 6867747"/>
              <a:gd name="connsiteX6804" fmla="*/ 380205 w 10243893"/>
              <a:gd name="connsiteY6804" fmla="*/ 1093815 h 6867747"/>
              <a:gd name="connsiteX6805" fmla="*/ 514317 w 10243893"/>
              <a:gd name="connsiteY6805" fmla="*/ 1050160 h 6867747"/>
              <a:gd name="connsiteX6806" fmla="*/ 514075 w 10243893"/>
              <a:gd name="connsiteY6806" fmla="*/ 1050160 h 6867747"/>
              <a:gd name="connsiteX6807" fmla="*/ 380205 w 10243893"/>
              <a:gd name="connsiteY6807" fmla="*/ 1006625 h 6867747"/>
              <a:gd name="connsiteX6808" fmla="*/ 9117909 w 10243893"/>
              <a:gd name="connsiteY6808" fmla="*/ 803099 h 6867747"/>
              <a:gd name="connsiteX6809" fmla="*/ 9062403 w 10243893"/>
              <a:gd name="connsiteY6809" fmla="*/ 879406 h 6867747"/>
              <a:gd name="connsiteX6810" fmla="*/ 8972672 w 10243893"/>
              <a:gd name="connsiteY6810" fmla="*/ 850262 h 6867747"/>
              <a:gd name="connsiteX6811" fmla="*/ 8972672 w 10243893"/>
              <a:gd name="connsiteY6811" fmla="*/ 944587 h 6867747"/>
              <a:gd name="connsiteX6812" fmla="*/ 8882942 w 10243893"/>
              <a:gd name="connsiteY6812" fmla="*/ 973732 h 6867747"/>
              <a:gd name="connsiteX6813" fmla="*/ 8938328 w 10243893"/>
              <a:gd name="connsiteY6813" fmla="*/ 1050039 h 6867747"/>
              <a:gd name="connsiteX6814" fmla="*/ 8882821 w 10243893"/>
              <a:gd name="connsiteY6814" fmla="*/ 1126346 h 6867747"/>
              <a:gd name="connsiteX6815" fmla="*/ 8972551 w 10243893"/>
              <a:gd name="connsiteY6815" fmla="*/ 1155490 h 6867747"/>
              <a:gd name="connsiteX6816" fmla="*/ 8972551 w 10243893"/>
              <a:gd name="connsiteY6816" fmla="*/ 1249816 h 6867747"/>
              <a:gd name="connsiteX6817" fmla="*/ 9062282 w 10243893"/>
              <a:gd name="connsiteY6817" fmla="*/ 1220671 h 6867747"/>
              <a:gd name="connsiteX6818" fmla="*/ 9117788 w 10243893"/>
              <a:gd name="connsiteY6818" fmla="*/ 1296979 h 6867747"/>
              <a:gd name="connsiteX6819" fmla="*/ 9173296 w 10243893"/>
              <a:gd name="connsiteY6819" fmla="*/ 1220671 h 6867747"/>
              <a:gd name="connsiteX6820" fmla="*/ 9263026 w 10243893"/>
              <a:gd name="connsiteY6820" fmla="*/ 1249816 h 6867747"/>
              <a:gd name="connsiteX6821" fmla="*/ 9263026 w 10243893"/>
              <a:gd name="connsiteY6821" fmla="*/ 1155490 h 6867747"/>
              <a:gd name="connsiteX6822" fmla="*/ 9352757 w 10243893"/>
              <a:gd name="connsiteY6822" fmla="*/ 1126346 h 6867747"/>
              <a:gd name="connsiteX6823" fmla="*/ 9352998 w 10243893"/>
              <a:gd name="connsiteY6823" fmla="*/ 1126467 h 6867747"/>
              <a:gd name="connsiteX6824" fmla="*/ 9297491 w 10243893"/>
              <a:gd name="connsiteY6824" fmla="*/ 1050039 h 6867747"/>
              <a:gd name="connsiteX6825" fmla="*/ 9352877 w 10243893"/>
              <a:gd name="connsiteY6825" fmla="*/ 973732 h 6867747"/>
              <a:gd name="connsiteX6826" fmla="*/ 9263147 w 10243893"/>
              <a:gd name="connsiteY6826" fmla="*/ 944587 h 6867747"/>
              <a:gd name="connsiteX6827" fmla="*/ 9263147 w 10243893"/>
              <a:gd name="connsiteY6827" fmla="*/ 850262 h 6867747"/>
              <a:gd name="connsiteX6828" fmla="*/ 9173417 w 10243893"/>
              <a:gd name="connsiteY6828" fmla="*/ 879406 h 6867747"/>
              <a:gd name="connsiteX6829" fmla="*/ 7502763 w 10243893"/>
              <a:gd name="connsiteY6829" fmla="*/ 803099 h 6867747"/>
              <a:gd name="connsiteX6830" fmla="*/ 7447257 w 10243893"/>
              <a:gd name="connsiteY6830" fmla="*/ 879406 h 6867747"/>
              <a:gd name="connsiteX6831" fmla="*/ 7357526 w 10243893"/>
              <a:gd name="connsiteY6831" fmla="*/ 850262 h 6867747"/>
              <a:gd name="connsiteX6832" fmla="*/ 7357526 w 10243893"/>
              <a:gd name="connsiteY6832" fmla="*/ 944587 h 6867747"/>
              <a:gd name="connsiteX6833" fmla="*/ 7267796 w 10243893"/>
              <a:gd name="connsiteY6833" fmla="*/ 973732 h 6867747"/>
              <a:gd name="connsiteX6834" fmla="*/ 7323182 w 10243893"/>
              <a:gd name="connsiteY6834" fmla="*/ 1050039 h 6867747"/>
              <a:gd name="connsiteX6835" fmla="*/ 7267675 w 10243893"/>
              <a:gd name="connsiteY6835" fmla="*/ 1126346 h 6867747"/>
              <a:gd name="connsiteX6836" fmla="*/ 7357405 w 10243893"/>
              <a:gd name="connsiteY6836" fmla="*/ 1155490 h 6867747"/>
              <a:gd name="connsiteX6837" fmla="*/ 7357405 w 10243893"/>
              <a:gd name="connsiteY6837" fmla="*/ 1249816 h 6867747"/>
              <a:gd name="connsiteX6838" fmla="*/ 7447136 w 10243893"/>
              <a:gd name="connsiteY6838" fmla="*/ 1220671 h 6867747"/>
              <a:gd name="connsiteX6839" fmla="*/ 7502642 w 10243893"/>
              <a:gd name="connsiteY6839" fmla="*/ 1296979 h 6867747"/>
              <a:gd name="connsiteX6840" fmla="*/ 7558150 w 10243893"/>
              <a:gd name="connsiteY6840" fmla="*/ 1220671 h 6867747"/>
              <a:gd name="connsiteX6841" fmla="*/ 7647880 w 10243893"/>
              <a:gd name="connsiteY6841" fmla="*/ 1249816 h 6867747"/>
              <a:gd name="connsiteX6842" fmla="*/ 7647880 w 10243893"/>
              <a:gd name="connsiteY6842" fmla="*/ 1155490 h 6867747"/>
              <a:gd name="connsiteX6843" fmla="*/ 7737611 w 10243893"/>
              <a:gd name="connsiteY6843" fmla="*/ 1126346 h 6867747"/>
              <a:gd name="connsiteX6844" fmla="*/ 7737852 w 10243893"/>
              <a:gd name="connsiteY6844" fmla="*/ 1126467 h 6867747"/>
              <a:gd name="connsiteX6845" fmla="*/ 7682345 w 10243893"/>
              <a:gd name="connsiteY6845" fmla="*/ 1050039 h 6867747"/>
              <a:gd name="connsiteX6846" fmla="*/ 7737731 w 10243893"/>
              <a:gd name="connsiteY6846" fmla="*/ 973732 h 6867747"/>
              <a:gd name="connsiteX6847" fmla="*/ 7648001 w 10243893"/>
              <a:gd name="connsiteY6847" fmla="*/ 944587 h 6867747"/>
              <a:gd name="connsiteX6848" fmla="*/ 7648001 w 10243893"/>
              <a:gd name="connsiteY6848" fmla="*/ 850262 h 6867747"/>
              <a:gd name="connsiteX6849" fmla="*/ 7558271 w 10243893"/>
              <a:gd name="connsiteY6849" fmla="*/ 879406 h 6867747"/>
              <a:gd name="connsiteX6850" fmla="*/ 5888101 w 10243893"/>
              <a:gd name="connsiteY6850" fmla="*/ 803099 h 6867747"/>
              <a:gd name="connsiteX6851" fmla="*/ 5832594 w 10243893"/>
              <a:gd name="connsiteY6851" fmla="*/ 879406 h 6867747"/>
              <a:gd name="connsiteX6852" fmla="*/ 5742864 w 10243893"/>
              <a:gd name="connsiteY6852" fmla="*/ 850262 h 6867747"/>
              <a:gd name="connsiteX6853" fmla="*/ 5742864 w 10243893"/>
              <a:gd name="connsiteY6853" fmla="*/ 944587 h 6867747"/>
              <a:gd name="connsiteX6854" fmla="*/ 5653133 w 10243893"/>
              <a:gd name="connsiteY6854" fmla="*/ 973732 h 6867747"/>
              <a:gd name="connsiteX6855" fmla="*/ 5708519 w 10243893"/>
              <a:gd name="connsiteY6855" fmla="*/ 1050039 h 6867747"/>
              <a:gd name="connsiteX6856" fmla="*/ 5653012 w 10243893"/>
              <a:gd name="connsiteY6856" fmla="*/ 1126346 h 6867747"/>
              <a:gd name="connsiteX6857" fmla="*/ 5742743 w 10243893"/>
              <a:gd name="connsiteY6857" fmla="*/ 1155490 h 6867747"/>
              <a:gd name="connsiteX6858" fmla="*/ 5742743 w 10243893"/>
              <a:gd name="connsiteY6858" fmla="*/ 1249816 h 6867747"/>
              <a:gd name="connsiteX6859" fmla="*/ 5832473 w 10243893"/>
              <a:gd name="connsiteY6859" fmla="*/ 1220671 h 6867747"/>
              <a:gd name="connsiteX6860" fmla="*/ 5887980 w 10243893"/>
              <a:gd name="connsiteY6860" fmla="*/ 1296979 h 6867747"/>
              <a:gd name="connsiteX6861" fmla="*/ 5943487 w 10243893"/>
              <a:gd name="connsiteY6861" fmla="*/ 1220671 h 6867747"/>
              <a:gd name="connsiteX6862" fmla="*/ 6033217 w 10243893"/>
              <a:gd name="connsiteY6862" fmla="*/ 1249816 h 6867747"/>
              <a:gd name="connsiteX6863" fmla="*/ 6033217 w 10243893"/>
              <a:gd name="connsiteY6863" fmla="*/ 1155490 h 6867747"/>
              <a:gd name="connsiteX6864" fmla="*/ 6122948 w 10243893"/>
              <a:gd name="connsiteY6864" fmla="*/ 1126346 h 6867747"/>
              <a:gd name="connsiteX6865" fmla="*/ 6123190 w 10243893"/>
              <a:gd name="connsiteY6865" fmla="*/ 1126467 h 6867747"/>
              <a:gd name="connsiteX6866" fmla="*/ 6067683 w 10243893"/>
              <a:gd name="connsiteY6866" fmla="*/ 1050039 h 6867747"/>
              <a:gd name="connsiteX6867" fmla="*/ 6123069 w 10243893"/>
              <a:gd name="connsiteY6867" fmla="*/ 973732 h 6867747"/>
              <a:gd name="connsiteX6868" fmla="*/ 6033338 w 10243893"/>
              <a:gd name="connsiteY6868" fmla="*/ 944587 h 6867747"/>
              <a:gd name="connsiteX6869" fmla="*/ 6033338 w 10243893"/>
              <a:gd name="connsiteY6869" fmla="*/ 850262 h 6867747"/>
              <a:gd name="connsiteX6870" fmla="*/ 5943608 w 10243893"/>
              <a:gd name="connsiteY6870" fmla="*/ 879406 h 6867747"/>
              <a:gd name="connsiteX6871" fmla="*/ 4273196 w 10243893"/>
              <a:gd name="connsiteY6871" fmla="*/ 803099 h 6867747"/>
              <a:gd name="connsiteX6872" fmla="*/ 4217689 w 10243893"/>
              <a:gd name="connsiteY6872" fmla="*/ 879406 h 6867747"/>
              <a:gd name="connsiteX6873" fmla="*/ 4127959 w 10243893"/>
              <a:gd name="connsiteY6873" fmla="*/ 850262 h 6867747"/>
              <a:gd name="connsiteX6874" fmla="*/ 4127959 w 10243893"/>
              <a:gd name="connsiteY6874" fmla="*/ 944587 h 6867747"/>
              <a:gd name="connsiteX6875" fmla="*/ 4038229 w 10243893"/>
              <a:gd name="connsiteY6875" fmla="*/ 973732 h 6867747"/>
              <a:gd name="connsiteX6876" fmla="*/ 4093615 w 10243893"/>
              <a:gd name="connsiteY6876" fmla="*/ 1050039 h 6867747"/>
              <a:gd name="connsiteX6877" fmla="*/ 4038108 w 10243893"/>
              <a:gd name="connsiteY6877" fmla="*/ 1126346 h 6867747"/>
              <a:gd name="connsiteX6878" fmla="*/ 4127838 w 10243893"/>
              <a:gd name="connsiteY6878" fmla="*/ 1155490 h 6867747"/>
              <a:gd name="connsiteX6879" fmla="*/ 4127838 w 10243893"/>
              <a:gd name="connsiteY6879" fmla="*/ 1249816 h 6867747"/>
              <a:gd name="connsiteX6880" fmla="*/ 4217569 w 10243893"/>
              <a:gd name="connsiteY6880" fmla="*/ 1220671 h 6867747"/>
              <a:gd name="connsiteX6881" fmla="*/ 4273076 w 10243893"/>
              <a:gd name="connsiteY6881" fmla="*/ 1296979 h 6867747"/>
              <a:gd name="connsiteX6882" fmla="*/ 4328583 w 10243893"/>
              <a:gd name="connsiteY6882" fmla="*/ 1220671 h 6867747"/>
              <a:gd name="connsiteX6883" fmla="*/ 4418313 w 10243893"/>
              <a:gd name="connsiteY6883" fmla="*/ 1249816 h 6867747"/>
              <a:gd name="connsiteX6884" fmla="*/ 4418313 w 10243893"/>
              <a:gd name="connsiteY6884" fmla="*/ 1155490 h 6867747"/>
              <a:gd name="connsiteX6885" fmla="*/ 4508043 w 10243893"/>
              <a:gd name="connsiteY6885" fmla="*/ 1126346 h 6867747"/>
              <a:gd name="connsiteX6886" fmla="*/ 4508285 w 10243893"/>
              <a:gd name="connsiteY6886" fmla="*/ 1126467 h 6867747"/>
              <a:gd name="connsiteX6887" fmla="*/ 4452778 w 10243893"/>
              <a:gd name="connsiteY6887" fmla="*/ 1050039 h 6867747"/>
              <a:gd name="connsiteX6888" fmla="*/ 4508164 w 10243893"/>
              <a:gd name="connsiteY6888" fmla="*/ 973732 h 6867747"/>
              <a:gd name="connsiteX6889" fmla="*/ 4418434 w 10243893"/>
              <a:gd name="connsiteY6889" fmla="*/ 944587 h 6867747"/>
              <a:gd name="connsiteX6890" fmla="*/ 4418434 w 10243893"/>
              <a:gd name="connsiteY6890" fmla="*/ 850262 h 6867747"/>
              <a:gd name="connsiteX6891" fmla="*/ 4328704 w 10243893"/>
              <a:gd name="connsiteY6891" fmla="*/ 879406 h 6867747"/>
              <a:gd name="connsiteX6892" fmla="*/ 1042420 w 10243893"/>
              <a:gd name="connsiteY6892" fmla="*/ 803099 h 6867747"/>
              <a:gd name="connsiteX6893" fmla="*/ 986913 w 10243893"/>
              <a:gd name="connsiteY6893" fmla="*/ 879406 h 6867747"/>
              <a:gd name="connsiteX6894" fmla="*/ 897183 w 10243893"/>
              <a:gd name="connsiteY6894" fmla="*/ 850262 h 6867747"/>
              <a:gd name="connsiteX6895" fmla="*/ 897183 w 10243893"/>
              <a:gd name="connsiteY6895" fmla="*/ 944587 h 6867747"/>
              <a:gd name="connsiteX6896" fmla="*/ 807452 w 10243893"/>
              <a:gd name="connsiteY6896" fmla="*/ 973732 h 6867747"/>
              <a:gd name="connsiteX6897" fmla="*/ 862838 w 10243893"/>
              <a:gd name="connsiteY6897" fmla="*/ 1050039 h 6867747"/>
              <a:gd name="connsiteX6898" fmla="*/ 807331 w 10243893"/>
              <a:gd name="connsiteY6898" fmla="*/ 1126346 h 6867747"/>
              <a:gd name="connsiteX6899" fmla="*/ 897062 w 10243893"/>
              <a:gd name="connsiteY6899" fmla="*/ 1155490 h 6867747"/>
              <a:gd name="connsiteX6900" fmla="*/ 897062 w 10243893"/>
              <a:gd name="connsiteY6900" fmla="*/ 1249816 h 6867747"/>
              <a:gd name="connsiteX6901" fmla="*/ 986792 w 10243893"/>
              <a:gd name="connsiteY6901" fmla="*/ 1220671 h 6867747"/>
              <a:gd name="connsiteX6902" fmla="*/ 1042299 w 10243893"/>
              <a:gd name="connsiteY6902" fmla="*/ 1296979 h 6867747"/>
              <a:gd name="connsiteX6903" fmla="*/ 1097806 w 10243893"/>
              <a:gd name="connsiteY6903" fmla="*/ 1220671 h 6867747"/>
              <a:gd name="connsiteX6904" fmla="*/ 1187536 w 10243893"/>
              <a:gd name="connsiteY6904" fmla="*/ 1249816 h 6867747"/>
              <a:gd name="connsiteX6905" fmla="*/ 1187536 w 10243893"/>
              <a:gd name="connsiteY6905" fmla="*/ 1155490 h 6867747"/>
              <a:gd name="connsiteX6906" fmla="*/ 1277267 w 10243893"/>
              <a:gd name="connsiteY6906" fmla="*/ 1126346 h 6867747"/>
              <a:gd name="connsiteX6907" fmla="*/ 1277509 w 10243893"/>
              <a:gd name="connsiteY6907" fmla="*/ 1126467 h 6867747"/>
              <a:gd name="connsiteX6908" fmla="*/ 1222002 w 10243893"/>
              <a:gd name="connsiteY6908" fmla="*/ 1050039 h 6867747"/>
              <a:gd name="connsiteX6909" fmla="*/ 1277388 w 10243893"/>
              <a:gd name="connsiteY6909" fmla="*/ 973732 h 6867747"/>
              <a:gd name="connsiteX6910" fmla="*/ 1187657 w 10243893"/>
              <a:gd name="connsiteY6910" fmla="*/ 944587 h 6867747"/>
              <a:gd name="connsiteX6911" fmla="*/ 1187657 w 10243893"/>
              <a:gd name="connsiteY6911" fmla="*/ 850262 h 6867747"/>
              <a:gd name="connsiteX6912" fmla="*/ 1097927 w 10243893"/>
              <a:gd name="connsiteY6912" fmla="*/ 879406 h 6867747"/>
              <a:gd name="connsiteX6913" fmla="*/ 2657929 w 10243893"/>
              <a:gd name="connsiteY6913" fmla="*/ 802857 h 6867747"/>
              <a:gd name="connsiteX6914" fmla="*/ 2602422 w 10243893"/>
              <a:gd name="connsiteY6914" fmla="*/ 879164 h 6867747"/>
              <a:gd name="connsiteX6915" fmla="*/ 2512692 w 10243893"/>
              <a:gd name="connsiteY6915" fmla="*/ 850020 h 6867747"/>
              <a:gd name="connsiteX6916" fmla="*/ 2512692 w 10243893"/>
              <a:gd name="connsiteY6916" fmla="*/ 944345 h 6867747"/>
              <a:gd name="connsiteX6917" fmla="*/ 2422961 w 10243893"/>
              <a:gd name="connsiteY6917" fmla="*/ 973490 h 6867747"/>
              <a:gd name="connsiteX6918" fmla="*/ 2478348 w 10243893"/>
              <a:gd name="connsiteY6918" fmla="*/ 1049797 h 6867747"/>
              <a:gd name="connsiteX6919" fmla="*/ 2422841 w 10243893"/>
              <a:gd name="connsiteY6919" fmla="*/ 1126104 h 6867747"/>
              <a:gd name="connsiteX6920" fmla="*/ 2512571 w 10243893"/>
              <a:gd name="connsiteY6920" fmla="*/ 1155248 h 6867747"/>
              <a:gd name="connsiteX6921" fmla="*/ 2512571 w 10243893"/>
              <a:gd name="connsiteY6921" fmla="*/ 1249574 h 6867747"/>
              <a:gd name="connsiteX6922" fmla="*/ 2602301 w 10243893"/>
              <a:gd name="connsiteY6922" fmla="*/ 1220430 h 6867747"/>
              <a:gd name="connsiteX6923" fmla="*/ 2657808 w 10243893"/>
              <a:gd name="connsiteY6923" fmla="*/ 1296737 h 6867747"/>
              <a:gd name="connsiteX6924" fmla="*/ 2713315 w 10243893"/>
              <a:gd name="connsiteY6924" fmla="*/ 1220430 h 6867747"/>
              <a:gd name="connsiteX6925" fmla="*/ 2803046 w 10243893"/>
              <a:gd name="connsiteY6925" fmla="*/ 1249574 h 6867747"/>
              <a:gd name="connsiteX6926" fmla="*/ 2803046 w 10243893"/>
              <a:gd name="connsiteY6926" fmla="*/ 1155248 h 6867747"/>
              <a:gd name="connsiteX6927" fmla="*/ 2892776 w 10243893"/>
              <a:gd name="connsiteY6927" fmla="*/ 1126104 h 6867747"/>
              <a:gd name="connsiteX6928" fmla="*/ 2893018 w 10243893"/>
              <a:gd name="connsiteY6928" fmla="*/ 1126225 h 6867747"/>
              <a:gd name="connsiteX6929" fmla="*/ 2837511 w 10243893"/>
              <a:gd name="connsiteY6929" fmla="*/ 1049797 h 6867747"/>
              <a:gd name="connsiteX6930" fmla="*/ 2892897 w 10243893"/>
              <a:gd name="connsiteY6930" fmla="*/ 973490 h 6867747"/>
              <a:gd name="connsiteX6931" fmla="*/ 2803167 w 10243893"/>
              <a:gd name="connsiteY6931" fmla="*/ 944345 h 6867747"/>
              <a:gd name="connsiteX6932" fmla="*/ 2803167 w 10243893"/>
              <a:gd name="connsiteY6932" fmla="*/ 850020 h 6867747"/>
              <a:gd name="connsiteX6933" fmla="*/ 2713436 w 10243893"/>
              <a:gd name="connsiteY6933" fmla="*/ 879164 h 6867747"/>
              <a:gd name="connsiteX6934" fmla="*/ 1422504 w 10243893"/>
              <a:gd name="connsiteY6934" fmla="*/ 773955 h 6867747"/>
              <a:gd name="connsiteX6935" fmla="*/ 1422383 w 10243893"/>
              <a:gd name="connsiteY6935" fmla="*/ 774075 h 6867747"/>
              <a:gd name="connsiteX6936" fmla="*/ 1205555 w 10243893"/>
              <a:gd name="connsiteY6936" fmla="*/ 844578 h 6867747"/>
              <a:gd name="connsiteX6937" fmla="*/ 1205555 w 10243893"/>
              <a:gd name="connsiteY6937" fmla="*/ 931648 h 6867747"/>
              <a:gd name="connsiteX6938" fmla="*/ 1288392 w 10243893"/>
              <a:gd name="connsiteY6938" fmla="*/ 958494 h 6867747"/>
              <a:gd name="connsiteX6939" fmla="*/ 8736979 w 10243893"/>
              <a:gd name="connsiteY6939" fmla="*/ 773834 h 6867747"/>
              <a:gd name="connsiteX6940" fmla="*/ 8871091 w 10243893"/>
              <a:gd name="connsiteY6940" fmla="*/ 958373 h 6867747"/>
              <a:gd name="connsiteX6941" fmla="*/ 8953928 w 10243893"/>
              <a:gd name="connsiteY6941" fmla="*/ 931527 h 6867747"/>
              <a:gd name="connsiteX6942" fmla="*/ 8953928 w 10243893"/>
              <a:gd name="connsiteY6942" fmla="*/ 844457 h 6867747"/>
              <a:gd name="connsiteX6943" fmla="*/ 8953928 w 10243893"/>
              <a:gd name="connsiteY6943" fmla="*/ 844336 h 6867747"/>
              <a:gd name="connsiteX6944" fmla="*/ 7122075 w 10243893"/>
              <a:gd name="connsiteY6944" fmla="*/ 773834 h 6867747"/>
              <a:gd name="connsiteX6945" fmla="*/ 7256187 w 10243893"/>
              <a:gd name="connsiteY6945" fmla="*/ 958373 h 6867747"/>
              <a:gd name="connsiteX6946" fmla="*/ 7339024 w 10243893"/>
              <a:gd name="connsiteY6946" fmla="*/ 931527 h 6867747"/>
              <a:gd name="connsiteX6947" fmla="*/ 7339024 w 10243893"/>
              <a:gd name="connsiteY6947" fmla="*/ 844457 h 6867747"/>
              <a:gd name="connsiteX6948" fmla="*/ 7339024 w 10243893"/>
              <a:gd name="connsiteY6948" fmla="*/ 844336 h 6867747"/>
              <a:gd name="connsiteX6949" fmla="*/ 5507170 w 10243893"/>
              <a:gd name="connsiteY6949" fmla="*/ 773834 h 6867747"/>
              <a:gd name="connsiteX6950" fmla="*/ 5641282 w 10243893"/>
              <a:gd name="connsiteY6950" fmla="*/ 958373 h 6867747"/>
              <a:gd name="connsiteX6951" fmla="*/ 5724119 w 10243893"/>
              <a:gd name="connsiteY6951" fmla="*/ 931527 h 6867747"/>
              <a:gd name="connsiteX6952" fmla="*/ 5724119 w 10243893"/>
              <a:gd name="connsiteY6952" fmla="*/ 844457 h 6867747"/>
              <a:gd name="connsiteX6953" fmla="*/ 5724119 w 10243893"/>
              <a:gd name="connsiteY6953" fmla="*/ 844336 h 6867747"/>
              <a:gd name="connsiteX6954" fmla="*/ 3892265 w 10243893"/>
              <a:gd name="connsiteY6954" fmla="*/ 773834 h 6867747"/>
              <a:gd name="connsiteX6955" fmla="*/ 4026378 w 10243893"/>
              <a:gd name="connsiteY6955" fmla="*/ 958373 h 6867747"/>
              <a:gd name="connsiteX6956" fmla="*/ 4109215 w 10243893"/>
              <a:gd name="connsiteY6956" fmla="*/ 931527 h 6867747"/>
              <a:gd name="connsiteX6957" fmla="*/ 4109215 w 10243893"/>
              <a:gd name="connsiteY6957" fmla="*/ 844457 h 6867747"/>
              <a:gd name="connsiteX6958" fmla="*/ 4109215 w 10243893"/>
              <a:gd name="connsiteY6958" fmla="*/ 844336 h 6867747"/>
              <a:gd name="connsiteX6959" fmla="*/ 9497873 w 10243893"/>
              <a:gd name="connsiteY6959" fmla="*/ 773592 h 6867747"/>
              <a:gd name="connsiteX6960" fmla="*/ 9497752 w 10243893"/>
              <a:gd name="connsiteY6960" fmla="*/ 773713 h 6867747"/>
              <a:gd name="connsiteX6961" fmla="*/ 9280924 w 10243893"/>
              <a:gd name="connsiteY6961" fmla="*/ 844215 h 6867747"/>
              <a:gd name="connsiteX6962" fmla="*/ 9280924 w 10243893"/>
              <a:gd name="connsiteY6962" fmla="*/ 931285 h 6867747"/>
              <a:gd name="connsiteX6963" fmla="*/ 9363761 w 10243893"/>
              <a:gd name="connsiteY6963" fmla="*/ 958132 h 6867747"/>
              <a:gd name="connsiteX6964" fmla="*/ 7882847 w 10243893"/>
              <a:gd name="connsiteY6964" fmla="*/ 773592 h 6867747"/>
              <a:gd name="connsiteX6965" fmla="*/ 7882727 w 10243893"/>
              <a:gd name="connsiteY6965" fmla="*/ 773713 h 6867747"/>
              <a:gd name="connsiteX6966" fmla="*/ 7665898 w 10243893"/>
              <a:gd name="connsiteY6966" fmla="*/ 844215 h 6867747"/>
              <a:gd name="connsiteX6967" fmla="*/ 7665898 w 10243893"/>
              <a:gd name="connsiteY6967" fmla="*/ 931285 h 6867747"/>
              <a:gd name="connsiteX6968" fmla="*/ 7748736 w 10243893"/>
              <a:gd name="connsiteY6968" fmla="*/ 958132 h 6867747"/>
              <a:gd name="connsiteX6969" fmla="*/ 6268185 w 10243893"/>
              <a:gd name="connsiteY6969" fmla="*/ 773592 h 6867747"/>
              <a:gd name="connsiteX6970" fmla="*/ 6268064 w 10243893"/>
              <a:gd name="connsiteY6970" fmla="*/ 773713 h 6867747"/>
              <a:gd name="connsiteX6971" fmla="*/ 6051236 w 10243893"/>
              <a:gd name="connsiteY6971" fmla="*/ 844215 h 6867747"/>
              <a:gd name="connsiteX6972" fmla="*/ 6051236 w 10243893"/>
              <a:gd name="connsiteY6972" fmla="*/ 931285 h 6867747"/>
              <a:gd name="connsiteX6973" fmla="*/ 6134073 w 10243893"/>
              <a:gd name="connsiteY6973" fmla="*/ 958132 h 6867747"/>
              <a:gd name="connsiteX6974" fmla="*/ 4653160 w 10243893"/>
              <a:gd name="connsiteY6974" fmla="*/ 773592 h 6867747"/>
              <a:gd name="connsiteX6975" fmla="*/ 4653039 w 10243893"/>
              <a:gd name="connsiteY6975" fmla="*/ 773713 h 6867747"/>
              <a:gd name="connsiteX6976" fmla="*/ 4436211 w 10243893"/>
              <a:gd name="connsiteY6976" fmla="*/ 844215 h 6867747"/>
              <a:gd name="connsiteX6977" fmla="*/ 4436211 w 10243893"/>
              <a:gd name="connsiteY6977" fmla="*/ 931285 h 6867747"/>
              <a:gd name="connsiteX6978" fmla="*/ 4519048 w 10243893"/>
              <a:gd name="connsiteY6978" fmla="*/ 958132 h 6867747"/>
              <a:gd name="connsiteX6979" fmla="*/ 2277240 w 10243893"/>
              <a:gd name="connsiteY6979" fmla="*/ 773592 h 6867747"/>
              <a:gd name="connsiteX6980" fmla="*/ 2411352 w 10243893"/>
              <a:gd name="connsiteY6980" fmla="*/ 958132 h 6867747"/>
              <a:gd name="connsiteX6981" fmla="*/ 2494189 w 10243893"/>
              <a:gd name="connsiteY6981" fmla="*/ 931285 h 6867747"/>
              <a:gd name="connsiteX6982" fmla="*/ 2494189 w 10243893"/>
              <a:gd name="connsiteY6982" fmla="*/ 844215 h 6867747"/>
              <a:gd name="connsiteX6983" fmla="*/ 2494189 w 10243893"/>
              <a:gd name="connsiteY6983" fmla="*/ 844094 h 6867747"/>
              <a:gd name="connsiteX6984" fmla="*/ 662336 w 10243893"/>
              <a:gd name="connsiteY6984" fmla="*/ 773592 h 6867747"/>
              <a:gd name="connsiteX6985" fmla="*/ 796448 w 10243893"/>
              <a:gd name="connsiteY6985" fmla="*/ 958132 h 6867747"/>
              <a:gd name="connsiteX6986" fmla="*/ 879285 w 10243893"/>
              <a:gd name="connsiteY6986" fmla="*/ 931285 h 6867747"/>
              <a:gd name="connsiteX6987" fmla="*/ 879285 w 10243893"/>
              <a:gd name="connsiteY6987" fmla="*/ 844215 h 6867747"/>
              <a:gd name="connsiteX6988" fmla="*/ 879285 w 10243893"/>
              <a:gd name="connsiteY6988" fmla="*/ 844094 h 6867747"/>
              <a:gd name="connsiteX6989" fmla="*/ 3038013 w 10243893"/>
              <a:gd name="connsiteY6989" fmla="*/ 773350 h 6867747"/>
              <a:gd name="connsiteX6990" fmla="*/ 3037893 w 10243893"/>
              <a:gd name="connsiteY6990" fmla="*/ 773471 h 6867747"/>
              <a:gd name="connsiteX6991" fmla="*/ 2821064 w 10243893"/>
              <a:gd name="connsiteY6991" fmla="*/ 843973 h 6867747"/>
              <a:gd name="connsiteX6992" fmla="*/ 2821064 w 10243893"/>
              <a:gd name="connsiteY6992" fmla="*/ 931043 h 6867747"/>
              <a:gd name="connsiteX6993" fmla="*/ 2903902 w 10243893"/>
              <a:gd name="connsiteY6993" fmla="*/ 957890 h 6867747"/>
              <a:gd name="connsiteX6994" fmla="*/ 8562597 w 10243893"/>
              <a:gd name="connsiteY6994" fmla="*/ 717480 h 6867747"/>
              <a:gd name="connsiteX6995" fmla="*/ 8472867 w 10243893"/>
              <a:gd name="connsiteY6995" fmla="*/ 840950 h 6867747"/>
              <a:gd name="connsiteX6996" fmla="*/ 8472867 w 10243893"/>
              <a:gd name="connsiteY6996" fmla="*/ 841192 h 6867747"/>
              <a:gd name="connsiteX6997" fmla="*/ 8472867 w 10243893"/>
              <a:gd name="connsiteY6997" fmla="*/ 993806 h 6867747"/>
              <a:gd name="connsiteX6998" fmla="*/ 8618105 w 10243893"/>
              <a:gd name="connsiteY6998" fmla="*/ 1040969 h 6867747"/>
              <a:gd name="connsiteX6999" fmla="*/ 8852951 w 10243893"/>
              <a:gd name="connsiteY6999" fmla="*/ 964662 h 6867747"/>
              <a:gd name="connsiteX7000" fmla="*/ 8707835 w 10243893"/>
              <a:gd name="connsiteY7000" fmla="*/ 764764 h 6867747"/>
              <a:gd name="connsiteX7001" fmla="*/ 8562597 w 10243893"/>
              <a:gd name="connsiteY7001" fmla="*/ 717601 h 6867747"/>
              <a:gd name="connsiteX7002" fmla="*/ 6947693 w 10243893"/>
              <a:gd name="connsiteY7002" fmla="*/ 717480 h 6867747"/>
              <a:gd name="connsiteX7003" fmla="*/ 6857962 w 10243893"/>
              <a:gd name="connsiteY7003" fmla="*/ 840950 h 6867747"/>
              <a:gd name="connsiteX7004" fmla="*/ 6857962 w 10243893"/>
              <a:gd name="connsiteY7004" fmla="*/ 841192 h 6867747"/>
              <a:gd name="connsiteX7005" fmla="*/ 6857962 w 10243893"/>
              <a:gd name="connsiteY7005" fmla="*/ 993806 h 6867747"/>
              <a:gd name="connsiteX7006" fmla="*/ 7003200 w 10243893"/>
              <a:gd name="connsiteY7006" fmla="*/ 1040969 h 6867747"/>
              <a:gd name="connsiteX7007" fmla="*/ 7238047 w 10243893"/>
              <a:gd name="connsiteY7007" fmla="*/ 964662 h 6867747"/>
              <a:gd name="connsiteX7008" fmla="*/ 7092931 w 10243893"/>
              <a:gd name="connsiteY7008" fmla="*/ 764764 h 6867747"/>
              <a:gd name="connsiteX7009" fmla="*/ 6947693 w 10243893"/>
              <a:gd name="connsiteY7009" fmla="*/ 717601 h 6867747"/>
              <a:gd name="connsiteX7010" fmla="*/ 5332668 w 10243893"/>
              <a:gd name="connsiteY7010" fmla="*/ 717480 h 6867747"/>
              <a:gd name="connsiteX7011" fmla="*/ 5242937 w 10243893"/>
              <a:gd name="connsiteY7011" fmla="*/ 840950 h 6867747"/>
              <a:gd name="connsiteX7012" fmla="*/ 5242937 w 10243893"/>
              <a:gd name="connsiteY7012" fmla="*/ 841192 h 6867747"/>
              <a:gd name="connsiteX7013" fmla="*/ 5242937 w 10243893"/>
              <a:gd name="connsiteY7013" fmla="*/ 993806 h 6867747"/>
              <a:gd name="connsiteX7014" fmla="*/ 5388175 w 10243893"/>
              <a:gd name="connsiteY7014" fmla="*/ 1040969 h 6867747"/>
              <a:gd name="connsiteX7015" fmla="*/ 5623142 w 10243893"/>
              <a:gd name="connsiteY7015" fmla="*/ 964662 h 6867747"/>
              <a:gd name="connsiteX7016" fmla="*/ 5478026 w 10243893"/>
              <a:gd name="connsiteY7016" fmla="*/ 764764 h 6867747"/>
              <a:gd name="connsiteX7017" fmla="*/ 5332789 w 10243893"/>
              <a:gd name="connsiteY7017" fmla="*/ 717601 h 6867747"/>
              <a:gd name="connsiteX7018" fmla="*/ 3717884 w 10243893"/>
              <a:gd name="connsiteY7018" fmla="*/ 717480 h 6867747"/>
              <a:gd name="connsiteX7019" fmla="*/ 3628154 w 10243893"/>
              <a:gd name="connsiteY7019" fmla="*/ 840950 h 6867747"/>
              <a:gd name="connsiteX7020" fmla="*/ 3628154 w 10243893"/>
              <a:gd name="connsiteY7020" fmla="*/ 841192 h 6867747"/>
              <a:gd name="connsiteX7021" fmla="*/ 3628154 w 10243893"/>
              <a:gd name="connsiteY7021" fmla="*/ 993806 h 6867747"/>
              <a:gd name="connsiteX7022" fmla="*/ 3773391 w 10243893"/>
              <a:gd name="connsiteY7022" fmla="*/ 1040969 h 6867747"/>
              <a:gd name="connsiteX7023" fmla="*/ 4008238 w 10243893"/>
              <a:gd name="connsiteY7023" fmla="*/ 964662 h 6867747"/>
              <a:gd name="connsiteX7024" fmla="*/ 3863122 w 10243893"/>
              <a:gd name="connsiteY7024" fmla="*/ 764764 h 6867747"/>
              <a:gd name="connsiteX7025" fmla="*/ 3717884 w 10243893"/>
              <a:gd name="connsiteY7025" fmla="*/ 717601 h 6867747"/>
              <a:gd name="connsiteX7026" fmla="*/ 2102859 w 10243893"/>
              <a:gd name="connsiteY7026" fmla="*/ 717238 h 6867747"/>
              <a:gd name="connsiteX7027" fmla="*/ 2013128 w 10243893"/>
              <a:gd name="connsiteY7027" fmla="*/ 840708 h 6867747"/>
              <a:gd name="connsiteX7028" fmla="*/ 2013128 w 10243893"/>
              <a:gd name="connsiteY7028" fmla="*/ 840950 h 6867747"/>
              <a:gd name="connsiteX7029" fmla="*/ 2013128 w 10243893"/>
              <a:gd name="connsiteY7029" fmla="*/ 993564 h 6867747"/>
              <a:gd name="connsiteX7030" fmla="*/ 2158366 w 10243893"/>
              <a:gd name="connsiteY7030" fmla="*/ 1040727 h 6867747"/>
              <a:gd name="connsiteX7031" fmla="*/ 2393212 w 10243893"/>
              <a:gd name="connsiteY7031" fmla="*/ 964420 h 6867747"/>
              <a:gd name="connsiteX7032" fmla="*/ 2248096 w 10243893"/>
              <a:gd name="connsiteY7032" fmla="*/ 764522 h 6867747"/>
              <a:gd name="connsiteX7033" fmla="*/ 2102859 w 10243893"/>
              <a:gd name="connsiteY7033" fmla="*/ 717359 h 6867747"/>
              <a:gd name="connsiteX7034" fmla="*/ 487833 w 10243893"/>
              <a:gd name="connsiteY7034" fmla="*/ 717238 h 6867747"/>
              <a:gd name="connsiteX7035" fmla="*/ 398103 w 10243893"/>
              <a:gd name="connsiteY7035" fmla="*/ 840708 h 6867747"/>
              <a:gd name="connsiteX7036" fmla="*/ 398103 w 10243893"/>
              <a:gd name="connsiteY7036" fmla="*/ 840950 h 6867747"/>
              <a:gd name="connsiteX7037" fmla="*/ 398103 w 10243893"/>
              <a:gd name="connsiteY7037" fmla="*/ 993564 h 6867747"/>
              <a:gd name="connsiteX7038" fmla="*/ 543340 w 10243893"/>
              <a:gd name="connsiteY7038" fmla="*/ 1040727 h 6867747"/>
              <a:gd name="connsiteX7039" fmla="*/ 778308 w 10243893"/>
              <a:gd name="connsiteY7039" fmla="*/ 964420 h 6867747"/>
              <a:gd name="connsiteX7040" fmla="*/ 633192 w 10243893"/>
              <a:gd name="connsiteY7040" fmla="*/ 764522 h 6867747"/>
              <a:gd name="connsiteX7041" fmla="*/ 487954 w 10243893"/>
              <a:gd name="connsiteY7041" fmla="*/ 717359 h 6867747"/>
              <a:gd name="connsiteX7042" fmla="*/ 3212032 w 10243893"/>
              <a:gd name="connsiteY7042" fmla="*/ 717117 h 6867747"/>
              <a:gd name="connsiteX7043" fmla="*/ 3066795 w 10243893"/>
              <a:gd name="connsiteY7043" fmla="*/ 764280 h 6867747"/>
              <a:gd name="connsiteX7044" fmla="*/ 3066795 w 10243893"/>
              <a:gd name="connsiteY7044" fmla="*/ 764159 h 6867747"/>
              <a:gd name="connsiteX7045" fmla="*/ 2921557 w 10243893"/>
              <a:gd name="connsiteY7045" fmla="*/ 964057 h 6867747"/>
              <a:gd name="connsiteX7046" fmla="*/ 3156525 w 10243893"/>
              <a:gd name="connsiteY7046" fmla="*/ 1040364 h 6867747"/>
              <a:gd name="connsiteX7047" fmla="*/ 3301763 w 10243893"/>
              <a:gd name="connsiteY7047" fmla="*/ 993201 h 6867747"/>
              <a:gd name="connsiteX7048" fmla="*/ 3301763 w 10243893"/>
              <a:gd name="connsiteY7048" fmla="*/ 840587 h 6867747"/>
              <a:gd name="connsiteX7049" fmla="*/ 1597128 w 10243893"/>
              <a:gd name="connsiteY7049" fmla="*/ 717117 h 6867747"/>
              <a:gd name="connsiteX7050" fmla="*/ 1451890 w 10243893"/>
              <a:gd name="connsiteY7050" fmla="*/ 764280 h 6867747"/>
              <a:gd name="connsiteX7051" fmla="*/ 1451890 w 10243893"/>
              <a:gd name="connsiteY7051" fmla="*/ 764159 h 6867747"/>
              <a:gd name="connsiteX7052" fmla="*/ 1306653 w 10243893"/>
              <a:gd name="connsiteY7052" fmla="*/ 964057 h 6867747"/>
              <a:gd name="connsiteX7053" fmla="*/ 1541621 w 10243893"/>
              <a:gd name="connsiteY7053" fmla="*/ 1040364 h 6867747"/>
              <a:gd name="connsiteX7054" fmla="*/ 1686858 w 10243893"/>
              <a:gd name="connsiteY7054" fmla="*/ 993201 h 6867747"/>
              <a:gd name="connsiteX7055" fmla="*/ 1686858 w 10243893"/>
              <a:gd name="connsiteY7055" fmla="*/ 840587 h 6867747"/>
              <a:gd name="connsiteX7056" fmla="*/ 9672376 w 10243893"/>
              <a:gd name="connsiteY7056" fmla="*/ 716996 h 6867747"/>
              <a:gd name="connsiteX7057" fmla="*/ 9527138 w 10243893"/>
              <a:gd name="connsiteY7057" fmla="*/ 764159 h 6867747"/>
              <a:gd name="connsiteX7058" fmla="*/ 9527138 w 10243893"/>
              <a:gd name="connsiteY7058" fmla="*/ 764038 h 6867747"/>
              <a:gd name="connsiteX7059" fmla="*/ 9381901 w 10243893"/>
              <a:gd name="connsiteY7059" fmla="*/ 963936 h 6867747"/>
              <a:gd name="connsiteX7060" fmla="*/ 9616868 w 10243893"/>
              <a:gd name="connsiteY7060" fmla="*/ 1040243 h 6867747"/>
              <a:gd name="connsiteX7061" fmla="*/ 9762106 w 10243893"/>
              <a:gd name="connsiteY7061" fmla="*/ 993080 h 6867747"/>
              <a:gd name="connsiteX7062" fmla="*/ 9762106 w 10243893"/>
              <a:gd name="connsiteY7062" fmla="*/ 840466 h 6867747"/>
              <a:gd name="connsiteX7063" fmla="*/ 8057471 w 10243893"/>
              <a:gd name="connsiteY7063" fmla="*/ 716996 h 6867747"/>
              <a:gd name="connsiteX7064" fmla="*/ 7912234 w 10243893"/>
              <a:gd name="connsiteY7064" fmla="*/ 764159 h 6867747"/>
              <a:gd name="connsiteX7065" fmla="*/ 7912234 w 10243893"/>
              <a:gd name="connsiteY7065" fmla="*/ 764038 h 6867747"/>
              <a:gd name="connsiteX7066" fmla="*/ 7766997 w 10243893"/>
              <a:gd name="connsiteY7066" fmla="*/ 963936 h 6867747"/>
              <a:gd name="connsiteX7067" fmla="*/ 8001964 w 10243893"/>
              <a:gd name="connsiteY7067" fmla="*/ 1040243 h 6867747"/>
              <a:gd name="connsiteX7068" fmla="*/ 8147202 w 10243893"/>
              <a:gd name="connsiteY7068" fmla="*/ 993080 h 6867747"/>
              <a:gd name="connsiteX7069" fmla="*/ 8147202 w 10243893"/>
              <a:gd name="connsiteY7069" fmla="*/ 840466 h 6867747"/>
              <a:gd name="connsiteX7070" fmla="*/ 6442809 w 10243893"/>
              <a:gd name="connsiteY7070" fmla="*/ 716996 h 6867747"/>
              <a:gd name="connsiteX7071" fmla="*/ 6297571 w 10243893"/>
              <a:gd name="connsiteY7071" fmla="*/ 764159 h 6867747"/>
              <a:gd name="connsiteX7072" fmla="*/ 6297571 w 10243893"/>
              <a:gd name="connsiteY7072" fmla="*/ 764038 h 6867747"/>
              <a:gd name="connsiteX7073" fmla="*/ 6152334 w 10243893"/>
              <a:gd name="connsiteY7073" fmla="*/ 963936 h 6867747"/>
              <a:gd name="connsiteX7074" fmla="*/ 6387301 w 10243893"/>
              <a:gd name="connsiteY7074" fmla="*/ 1040243 h 6867747"/>
              <a:gd name="connsiteX7075" fmla="*/ 6532539 w 10243893"/>
              <a:gd name="connsiteY7075" fmla="*/ 993080 h 6867747"/>
              <a:gd name="connsiteX7076" fmla="*/ 6532539 w 10243893"/>
              <a:gd name="connsiteY7076" fmla="*/ 840466 h 6867747"/>
              <a:gd name="connsiteX7077" fmla="*/ 4827662 w 10243893"/>
              <a:gd name="connsiteY7077" fmla="*/ 716996 h 6867747"/>
              <a:gd name="connsiteX7078" fmla="*/ 4682425 w 10243893"/>
              <a:gd name="connsiteY7078" fmla="*/ 764159 h 6867747"/>
              <a:gd name="connsiteX7079" fmla="*/ 4682425 w 10243893"/>
              <a:gd name="connsiteY7079" fmla="*/ 764038 h 6867747"/>
              <a:gd name="connsiteX7080" fmla="*/ 4537188 w 10243893"/>
              <a:gd name="connsiteY7080" fmla="*/ 963936 h 6867747"/>
              <a:gd name="connsiteX7081" fmla="*/ 4772155 w 10243893"/>
              <a:gd name="connsiteY7081" fmla="*/ 1040243 h 6867747"/>
              <a:gd name="connsiteX7082" fmla="*/ 4917393 w 10243893"/>
              <a:gd name="connsiteY7082" fmla="*/ 993080 h 6867747"/>
              <a:gd name="connsiteX7083" fmla="*/ 4917393 w 10243893"/>
              <a:gd name="connsiteY7083" fmla="*/ 840466 h 6867747"/>
              <a:gd name="connsiteX7084" fmla="*/ 9925966 w 10243893"/>
              <a:gd name="connsiteY7084" fmla="*/ 635610 h 6867747"/>
              <a:gd name="connsiteX7085" fmla="*/ 9925966 w 10243893"/>
              <a:gd name="connsiteY7085" fmla="*/ 635731 h 6867747"/>
              <a:gd name="connsiteX7086" fmla="*/ 9780729 w 10243893"/>
              <a:gd name="connsiteY7086" fmla="*/ 682894 h 6867747"/>
              <a:gd name="connsiteX7087" fmla="*/ 9780729 w 10243893"/>
              <a:gd name="connsiteY7087" fmla="*/ 835508 h 6867747"/>
              <a:gd name="connsiteX7088" fmla="*/ 9925966 w 10243893"/>
              <a:gd name="connsiteY7088" fmla="*/ 1035164 h 6867747"/>
              <a:gd name="connsiteX7089" fmla="*/ 10071204 w 10243893"/>
              <a:gd name="connsiteY7089" fmla="*/ 835508 h 6867747"/>
              <a:gd name="connsiteX7090" fmla="*/ 10071204 w 10243893"/>
              <a:gd name="connsiteY7090" fmla="*/ 835387 h 6867747"/>
              <a:gd name="connsiteX7091" fmla="*/ 10071204 w 10243893"/>
              <a:gd name="connsiteY7091" fmla="*/ 682894 h 6867747"/>
              <a:gd name="connsiteX7092" fmla="*/ 8310578 w 10243893"/>
              <a:gd name="connsiteY7092" fmla="*/ 635610 h 6867747"/>
              <a:gd name="connsiteX7093" fmla="*/ 8310578 w 10243893"/>
              <a:gd name="connsiteY7093" fmla="*/ 635852 h 6867747"/>
              <a:gd name="connsiteX7094" fmla="*/ 8165341 w 10243893"/>
              <a:gd name="connsiteY7094" fmla="*/ 683015 h 6867747"/>
              <a:gd name="connsiteX7095" fmla="*/ 8165341 w 10243893"/>
              <a:gd name="connsiteY7095" fmla="*/ 835629 h 6867747"/>
              <a:gd name="connsiteX7096" fmla="*/ 8310578 w 10243893"/>
              <a:gd name="connsiteY7096" fmla="*/ 1035285 h 6867747"/>
              <a:gd name="connsiteX7097" fmla="*/ 8455815 w 10243893"/>
              <a:gd name="connsiteY7097" fmla="*/ 835629 h 6867747"/>
              <a:gd name="connsiteX7098" fmla="*/ 8455815 w 10243893"/>
              <a:gd name="connsiteY7098" fmla="*/ 835387 h 6867747"/>
              <a:gd name="connsiteX7099" fmla="*/ 8455815 w 10243893"/>
              <a:gd name="connsiteY7099" fmla="*/ 682894 h 6867747"/>
              <a:gd name="connsiteX7100" fmla="*/ 6695916 w 10243893"/>
              <a:gd name="connsiteY7100" fmla="*/ 635610 h 6867747"/>
              <a:gd name="connsiteX7101" fmla="*/ 6695916 w 10243893"/>
              <a:gd name="connsiteY7101" fmla="*/ 635731 h 6867747"/>
              <a:gd name="connsiteX7102" fmla="*/ 6550679 w 10243893"/>
              <a:gd name="connsiteY7102" fmla="*/ 682894 h 6867747"/>
              <a:gd name="connsiteX7103" fmla="*/ 6550679 w 10243893"/>
              <a:gd name="connsiteY7103" fmla="*/ 835508 h 6867747"/>
              <a:gd name="connsiteX7104" fmla="*/ 6695916 w 10243893"/>
              <a:gd name="connsiteY7104" fmla="*/ 1035164 h 6867747"/>
              <a:gd name="connsiteX7105" fmla="*/ 6841154 w 10243893"/>
              <a:gd name="connsiteY7105" fmla="*/ 835508 h 6867747"/>
              <a:gd name="connsiteX7106" fmla="*/ 6841154 w 10243893"/>
              <a:gd name="connsiteY7106" fmla="*/ 835387 h 6867747"/>
              <a:gd name="connsiteX7107" fmla="*/ 6841154 w 10243893"/>
              <a:gd name="connsiteY7107" fmla="*/ 682894 h 6867747"/>
              <a:gd name="connsiteX7108" fmla="*/ 5079560 w 10243893"/>
              <a:gd name="connsiteY7108" fmla="*/ 635489 h 6867747"/>
              <a:gd name="connsiteX7109" fmla="*/ 5079560 w 10243893"/>
              <a:gd name="connsiteY7109" fmla="*/ 635731 h 6867747"/>
              <a:gd name="connsiteX7110" fmla="*/ 4934323 w 10243893"/>
              <a:gd name="connsiteY7110" fmla="*/ 682894 h 6867747"/>
              <a:gd name="connsiteX7111" fmla="*/ 4934323 w 10243893"/>
              <a:gd name="connsiteY7111" fmla="*/ 835508 h 6867747"/>
              <a:gd name="connsiteX7112" fmla="*/ 5079560 w 10243893"/>
              <a:gd name="connsiteY7112" fmla="*/ 1035164 h 6867747"/>
              <a:gd name="connsiteX7113" fmla="*/ 5224798 w 10243893"/>
              <a:gd name="connsiteY7113" fmla="*/ 835508 h 6867747"/>
              <a:gd name="connsiteX7114" fmla="*/ 5224798 w 10243893"/>
              <a:gd name="connsiteY7114" fmla="*/ 835266 h 6867747"/>
              <a:gd name="connsiteX7115" fmla="*/ 5224798 w 10243893"/>
              <a:gd name="connsiteY7115" fmla="*/ 682773 h 6867747"/>
              <a:gd name="connsiteX7116" fmla="*/ 3464656 w 10243893"/>
              <a:gd name="connsiteY7116" fmla="*/ 635489 h 6867747"/>
              <a:gd name="connsiteX7117" fmla="*/ 3464656 w 10243893"/>
              <a:gd name="connsiteY7117" fmla="*/ 635610 h 6867747"/>
              <a:gd name="connsiteX7118" fmla="*/ 3319418 w 10243893"/>
              <a:gd name="connsiteY7118" fmla="*/ 682773 h 6867747"/>
              <a:gd name="connsiteX7119" fmla="*/ 3319418 w 10243893"/>
              <a:gd name="connsiteY7119" fmla="*/ 835387 h 6867747"/>
              <a:gd name="connsiteX7120" fmla="*/ 3464656 w 10243893"/>
              <a:gd name="connsiteY7120" fmla="*/ 1035043 h 6867747"/>
              <a:gd name="connsiteX7121" fmla="*/ 3609893 w 10243893"/>
              <a:gd name="connsiteY7121" fmla="*/ 835387 h 6867747"/>
              <a:gd name="connsiteX7122" fmla="*/ 3609893 w 10243893"/>
              <a:gd name="connsiteY7122" fmla="*/ 835266 h 6867747"/>
              <a:gd name="connsiteX7123" fmla="*/ 3609893 w 10243893"/>
              <a:gd name="connsiteY7123" fmla="*/ 682773 h 6867747"/>
              <a:gd name="connsiteX7124" fmla="*/ 1849751 w 10243893"/>
              <a:gd name="connsiteY7124" fmla="*/ 635489 h 6867747"/>
              <a:gd name="connsiteX7125" fmla="*/ 1849751 w 10243893"/>
              <a:gd name="connsiteY7125" fmla="*/ 635731 h 6867747"/>
              <a:gd name="connsiteX7126" fmla="*/ 1704514 w 10243893"/>
              <a:gd name="connsiteY7126" fmla="*/ 682894 h 6867747"/>
              <a:gd name="connsiteX7127" fmla="*/ 1704514 w 10243893"/>
              <a:gd name="connsiteY7127" fmla="*/ 835508 h 6867747"/>
              <a:gd name="connsiteX7128" fmla="*/ 1849751 w 10243893"/>
              <a:gd name="connsiteY7128" fmla="*/ 1035164 h 6867747"/>
              <a:gd name="connsiteX7129" fmla="*/ 1994989 w 10243893"/>
              <a:gd name="connsiteY7129" fmla="*/ 835508 h 6867747"/>
              <a:gd name="connsiteX7130" fmla="*/ 1994989 w 10243893"/>
              <a:gd name="connsiteY7130" fmla="*/ 835266 h 6867747"/>
              <a:gd name="connsiteX7131" fmla="*/ 1994989 w 10243893"/>
              <a:gd name="connsiteY7131" fmla="*/ 682773 h 6867747"/>
              <a:gd name="connsiteX7132" fmla="*/ 234847 w 10243893"/>
              <a:gd name="connsiteY7132" fmla="*/ 635489 h 6867747"/>
              <a:gd name="connsiteX7133" fmla="*/ 234847 w 10243893"/>
              <a:gd name="connsiteY7133" fmla="*/ 635610 h 6867747"/>
              <a:gd name="connsiteX7134" fmla="*/ 89609 w 10243893"/>
              <a:gd name="connsiteY7134" fmla="*/ 682773 h 6867747"/>
              <a:gd name="connsiteX7135" fmla="*/ 89609 w 10243893"/>
              <a:gd name="connsiteY7135" fmla="*/ 835387 h 6867747"/>
              <a:gd name="connsiteX7136" fmla="*/ 234847 w 10243893"/>
              <a:gd name="connsiteY7136" fmla="*/ 1035043 h 6867747"/>
              <a:gd name="connsiteX7137" fmla="*/ 380084 w 10243893"/>
              <a:gd name="connsiteY7137" fmla="*/ 835387 h 6867747"/>
              <a:gd name="connsiteX7138" fmla="*/ 380084 w 10243893"/>
              <a:gd name="connsiteY7138" fmla="*/ 835266 h 6867747"/>
              <a:gd name="connsiteX7139" fmla="*/ 380084 w 10243893"/>
              <a:gd name="connsiteY7139" fmla="*/ 682773 h 6867747"/>
              <a:gd name="connsiteX7140" fmla="*/ 9262784 w 10243893"/>
              <a:gd name="connsiteY7140" fmla="*/ 603080 h 6867747"/>
              <a:gd name="connsiteX7141" fmla="*/ 9262784 w 10243893"/>
              <a:gd name="connsiteY7141" fmla="*/ 603247 h 6867747"/>
              <a:gd name="connsiteX7142" fmla="*/ 9128793 w 10243893"/>
              <a:gd name="connsiteY7142" fmla="*/ 787620 h 6867747"/>
              <a:gd name="connsiteX7143" fmla="*/ 9179947 w 10243893"/>
              <a:gd name="connsiteY7143" fmla="*/ 858122 h 6867747"/>
              <a:gd name="connsiteX7144" fmla="*/ 9262784 w 10243893"/>
              <a:gd name="connsiteY7144" fmla="*/ 831155 h 6867747"/>
              <a:gd name="connsiteX7145" fmla="*/ 9262784 w 10243893"/>
              <a:gd name="connsiteY7145" fmla="*/ 603247 h 6867747"/>
              <a:gd name="connsiteX7146" fmla="*/ 9262905 w 10243893"/>
              <a:gd name="connsiteY7146" fmla="*/ 603080 h 6867747"/>
              <a:gd name="connsiteX7147" fmla="*/ 8972430 w 10243893"/>
              <a:gd name="connsiteY7147" fmla="*/ 603080 h 6867747"/>
              <a:gd name="connsiteX7148" fmla="*/ 8972430 w 10243893"/>
              <a:gd name="connsiteY7148" fmla="*/ 831155 h 6867747"/>
              <a:gd name="connsiteX7149" fmla="*/ 9055267 w 10243893"/>
              <a:gd name="connsiteY7149" fmla="*/ 858122 h 6867747"/>
              <a:gd name="connsiteX7150" fmla="*/ 9106421 w 10243893"/>
              <a:gd name="connsiteY7150" fmla="*/ 787620 h 6867747"/>
              <a:gd name="connsiteX7151" fmla="*/ 9106542 w 10243893"/>
              <a:gd name="connsiteY7151" fmla="*/ 787620 h 6867747"/>
              <a:gd name="connsiteX7152" fmla="*/ 7647880 w 10243893"/>
              <a:gd name="connsiteY7152" fmla="*/ 603080 h 6867747"/>
              <a:gd name="connsiteX7153" fmla="*/ 7647880 w 10243893"/>
              <a:gd name="connsiteY7153" fmla="*/ 603247 h 6867747"/>
              <a:gd name="connsiteX7154" fmla="*/ 7513889 w 10243893"/>
              <a:gd name="connsiteY7154" fmla="*/ 787620 h 6867747"/>
              <a:gd name="connsiteX7155" fmla="*/ 7565043 w 10243893"/>
              <a:gd name="connsiteY7155" fmla="*/ 858122 h 6867747"/>
              <a:gd name="connsiteX7156" fmla="*/ 7647880 w 10243893"/>
              <a:gd name="connsiteY7156" fmla="*/ 831155 h 6867747"/>
              <a:gd name="connsiteX7157" fmla="*/ 7647880 w 10243893"/>
              <a:gd name="connsiteY7157" fmla="*/ 603247 h 6867747"/>
              <a:gd name="connsiteX7158" fmla="*/ 7648001 w 10243893"/>
              <a:gd name="connsiteY7158" fmla="*/ 603080 h 6867747"/>
              <a:gd name="connsiteX7159" fmla="*/ 7357526 w 10243893"/>
              <a:gd name="connsiteY7159" fmla="*/ 603080 h 6867747"/>
              <a:gd name="connsiteX7160" fmla="*/ 7357526 w 10243893"/>
              <a:gd name="connsiteY7160" fmla="*/ 831155 h 6867747"/>
              <a:gd name="connsiteX7161" fmla="*/ 7440364 w 10243893"/>
              <a:gd name="connsiteY7161" fmla="*/ 858122 h 6867747"/>
              <a:gd name="connsiteX7162" fmla="*/ 7491517 w 10243893"/>
              <a:gd name="connsiteY7162" fmla="*/ 787620 h 6867747"/>
              <a:gd name="connsiteX7163" fmla="*/ 7491638 w 10243893"/>
              <a:gd name="connsiteY7163" fmla="*/ 787620 h 6867747"/>
              <a:gd name="connsiteX7164" fmla="*/ 6032976 w 10243893"/>
              <a:gd name="connsiteY7164" fmla="*/ 603080 h 6867747"/>
              <a:gd name="connsiteX7165" fmla="*/ 6032976 w 10243893"/>
              <a:gd name="connsiteY7165" fmla="*/ 603247 h 6867747"/>
              <a:gd name="connsiteX7166" fmla="*/ 5898985 w 10243893"/>
              <a:gd name="connsiteY7166" fmla="*/ 787620 h 6867747"/>
              <a:gd name="connsiteX7167" fmla="*/ 5950138 w 10243893"/>
              <a:gd name="connsiteY7167" fmla="*/ 858122 h 6867747"/>
              <a:gd name="connsiteX7168" fmla="*/ 6032976 w 10243893"/>
              <a:gd name="connsiteY7168" fmla="*/ 831155 h 6867747"/>
              <a:gd name="connsiteX7169" fmla="*/ 6032976 w 10243893"/>
              <a:gd name="connsiteY7169" fmla="*/ 603247 h 6867747"/>
              <a:gd name="connsiteX7170" fmla="*/ 6033097 w 10243893"/>
              <a:gd name="connsiteY7170" fmla="*/ 603080 h 6867747"/>
              <a:gd name="connsiteX7171" fmla="*/ 5742622 w 10243893"/>
              <a:gd name="connsiteY7171" fmla="*/ 603080 h 6867747"/>
              <a:gd name="connsiteX7172" fmla="*/ 5742622 w 10243893"/>
              <a:gd name="connsiteY7172" fmla="*/ 831155 h 6867747"/>
              <a:gd name="connsiteX7173" fmla="*/ 5825459 w 10243893"/>
              <a:gd name="connsiteY7173" fmla="*/ 858122 h 6867747"/>
              <a:gd name="connsiteX7174" fmla="*/ 5876613 w 10243893"/>
              <a:gd name="connsiteY7174" fmla="*/ 787620 h 6867747"/>
              <a:gd name="connsiteX7175" fmla="*/ 5876733 w 10243893"/>
              <a:gd name="connsiteY7175" fmla="*/ 787620 h 6867747"/>
              <a:gd name="connsiteX7176" fmla="*/ 4418071 w 10243893"/>
              <a:gd name="connsiteY7176" fmla="*/ 603080 h 6867747"/>
              <a:gd name="connsiteX7177" fmla="*/ 4418071 w 10243893"/>
              <a:gd name="connsiteY7177" fmla="*/ 603247 h 6867747"/>
              <a:gd name="connsiteX7178" fmla="*/ 4284080 w 10243893"/>
              <a:gd name="connsiteY7178" fmla="*/ 787620 h 6867747"/>
              <a:gd name="connsiteX7179" fmla="*/ 4335234 w 10243893"/>
              <a:gd name="connsiteY7179" fmla="*/ 858122 h 6867747"/>
              <a:gd name="connsiteX7180" fmla="*/ 4418071 w 10243893"/>
              <a:gd name="connsiteY7180" fmla="*/ 831155 h 6867747"/>
              <a:gd name="connsiteX7181" fmla="*/ 4418071 w 10243893"/>
              <a:gd name="connsiteY7181" fmla="*/ 603247 h 6867747"/>
              <a:gd name="connsiteX7182" fmla="*/ 4418192 w 10243893"/>
              <a:gd name="connsiteY7182" fmla="*/ 603080 h 6867747"/>
              <a:gd name="connsiteX7183" fmla="*/ 4127717 w 10243893"/>
              <a:gd name="connsiteY7183" fmla="*/ 603080 h 6867747"/>
              <a:gd name="connsiteX7184" fmla="*/ 4127717 w 10243893"/>
              <a:gd name="connsiteY7184" fmla="*/ 831155 h 6867747"/>
              <a:gd name="connsiteX7185" fmla="*/ 4210554 w 10243893"/>
              <a:gd name="connsiteY7185" fmla="*/ 858122 h 6867747"/>
              <a:gd name="connsiteX7186" fmla="*/ 4261708 w 10243893"/>
              <a:gd name="connsiteY7186" fmla="*/ 787620 h 6867747"/>
              <a:gd name="connsiteX7187" fmla="*/ 4261829 w 10243893"/>
              <a:gd name="connsiteY7187" fmla="*/ 787620 h 6867747"/>
              <a:gd name="connsiteX7188" fmla="*/ 1187657 w 10243893"/>
              <a:gd name="connsiteY7188" fmla="*/ 603080 h 6867747"/>
              <a:gd name="connsiteX7189" fmla="*/ 1187657 w 10243893"/>
              <a:gd name="connsiteY7189" fmla="*/ 603247 h 6867747"/>
              <a:gd name="connsiteX7190" fmla="*/ 1053667 w 10243893"/>
              <a:gd name="connsiteY7190" fmla="*/ 787620 h 6867747"/>
              <a:gd name="connsiteX7191" fmla="*/ 1104820 w 10243893"/>
              <a:gd name="connsiteY7191" fmla="*/ 858122 h 6867747"/>
              <a:gd name="connsiteX7192" fmla="*/ 1187657 w 10243893"/>
              <a:gd name="connsiteY7192" fmla="*/ 831155 h 6867747"/>
              <a:gd name="connsiteX7193" fmla="*/ 1187657 w 10243893"/>
              <a:gd name="connsiteY7193" fmla="*/ 603247 h 6867747"/>
              <a:gd name="connsiteX7194" fmla="*/ 1187778 w 10243893"/>
              <a:gd name="connsiteY7194" fmla="*/ 603080 h 6867747"/>
              <a:gd name="connsiteX7195" fmla="*/ 897303 w 10243893"/>
              <a:gd name="connsiteY7195" fmla="*/ 603080 h 6867747"/>
              <a:gd name="connsiteX7196" fmla="*/ 897303 w 10243893"/>
              <a:gd name="connsiteY7196" fmla="*/ 831155 h 6867747"/>
              <a:gd name="connsiteX7197" fmla="*/ 980141 w 10243893"/>
              <a:gd name="connsiteY7197" fmla="*/ 858122 h 6867747"/>
              <a:gd name="connsiteX7198" fmla="*/ 1031294 w 10243893"/>
              <a:gd name="connsiteY7198" fmla="*/ 787620 h 6867747"/>
              <a:gd name="connsiteX7199" fmla="*/ 1031415 w 10243893"/>
              <a:gd name="connsiteY7199" fmla="*/ 787620 h 6867747"/>
              <a:gd name="connsiteX7200" fmla="*/ 2803046 w 10243893"/>
              <a:gd name="connsiteY7200" fmla="*/ 602838 h 6867747"/>
              <a:gd name="connsiteX7201" fmla="*/ 2803046 w 10243893"/>
              <a:gd name="connsiteY7201" fmla="*/ 603005 h 6867747"/>
              <a:gd name="connsiteX7202" fmla="*/ 2669055 w 10243893"/>
              <a:gd name="connsiteY7202" fmla="*/ 787378 h 6867747"/>
              <a:gd name="connsiteX7203" fmla="*/ 2720208 w 10243893"/>
              <a:gd name="connsiteY7203" fmla="*/ 857880 h 6867747"/>
              <a:gd name="connsiteX7204" fmla="*/ 2803046 w 10243893"/>
              <a:gd name="connsiteY7204" fmla="*/ 830913 h 6867747"/>
              <a:gd name="connsiteX7205" fmla="*/ 2803046 w 10243893"/>
              <a:gd name="connsiteY7205" fmla="*/ 603005 h 6867747"/>
              <a:gd name="connsiteX7206" fmla="*/ 2803167 w 10243893"/>
              <a:gd name="connsiteY7206" fmla="*/ 602838 h 6867747"/>
              <a:gd name="connsiteX7207" fmla="*/ 2512692 w 10243893"/>
              <a:gd name="connsiteY7207" fmla="*/ 602838 h 6867747"/>
              <a:gd name="connsiteX7208" fmla="*/ 2512692 w 10243893"/>
              <a:gd name="connsiteY7208" fmla="*/ 830913 h 6867747"/>
              <a:gd name="connsiteX7209" fmla="*/ 2595529 w 10243893"/>
              <a:gd name="connsiteY7209" fmla="*/ 857880 h 6867747"/>
              <a:gd name="connsiteX7210" fmla="*/ 2646683 w 10243893"/>
              <a:gd name="connsiteY7210" fmla="*/ 787378 h 6867747"/>
              <a:gd name="connsiteX7211" fmla="*/ 2646804 w 10243893"/>
              <a:gd name="connsiteY7211" fmla="*/ 787378 h 6867747"/>
              <a:gd name="connsiteX7212" fmla="*/ 10242441 w 10243893"/>
              <a:gd name="connsiteY7212" fmla="*/ 597033 h 6867747"/>
              <a:gd name="connsiteX7213" fmla="*/ 10242441 w 10243893"/>
              <a:gd name="connsiteY7213" fmla="*/ 654113 h 6867747"/>
              <a:gd name="connsiteX7214" fmla="*/ 10221641 w 10243893"/>
              <a:gd name="connsiteY7214" fmla="*/ 625573 h 6867747"/>
              <a:gd name="connsiteX7215" fmla="*/ 8864077 w 10243893"/>
              <a:gd name="connsiteY7215" fmla="*/ 454940 h 6867747"/>
              <a:gd name="connsiteX7216" fmla="*/ 8718960 w 10243893"/>
              <a:gd name="connsiteY7216" fmla="*/ 502224 h 6867747"/>
              <a:gd name="connsiteX7217" fmla="*/ 8718960 w 10243893"/>
              <a:gd name="connsiteY7217" fmla="*/ 502345 h 6867747"/>
              <a:gd name="connsiteX7218" fmla="*/ 8629230 w 10243893"/>
              <a:gd name="connsiteY7218" fmla="*/ 625694 h 6867747"/>
              <a:gd name="connsiteX7219" fmla="*/ 8718960 w 10243893"/>
              <a:gd name="connsiteY7219" fmla="*/ 749164 h 6867747"/>
              <a:gd name="connsiteX7220" fmla="*/ 8953807 w 10243893"/>
              <a:gd name="connsiteY7220" fmla="*/ 825471 h 6867747"/>
              <a:gd name="connsiteX7221" fmla="*/ 8953807 w 10243893"/>
              <a:gd name="connsiteY7221" fmla="*/ 578410 h 6867747"/>
              <a:gd name="connsiteX7222" fmla="*/ 7249173 w 10243893"/>
              <a:gd name="connsiteY7222" fmla="*/ 454940 h 6867747"/>
              <a:gd name="connsiteX7223" fmla="*/ 7104056 w 10243893"/>
              <a:gd name="connsiteY7223" fmla="*/ 502224 h 6867747"/>
              <a:gd name="connsiteX7224" fmla="*/ 7103935 w 10243893"/>
              <a:gd name="connsiteY7224" fmla="*/ 502345 h 6867747"/>
              <a:gd name="connsiteX7225" fmla="*/ 7014326 w 10243893"/>
              <a:gd name="connsiteY7225" fmla="*/ 625694 h 6867747"/>
              <a:gd name="connsiteX7226" fmla="*/ 7104056 w 10243893"/>
              <a:gd name="connsiteY7226" fmla="*/ 749164 h 6867747"/>
              <a:gd name="connsiteX7227" fmla="*/ 7338903 w 10243893"/>
              <a:gd name="connsiteY7227" fmla="*/ 825471 h 6867747"/>
              <a:gd name="connsiteX7228" fmla="*/ 7338903 w 10243893"/>
              <a:gd name="connsiteY7228" fmla="*/ 578410 h 6867747"/>
              <a:gd name="connsiteX7229" fmla="*/ 5634268 w 10243893"/>
              <a:gd name="connsiteY7229" fmla="*/ 454940 h 6867747"/>
              <a:gd name="connsiteX7230" fmla="*/ 5489152 w 10243893"/>
              <a:gd name="connsiteY7230" fmla="*/ 502224 h 6867747"/>
              <a:gd name="connsiteX7231" fmla="*/ 5489152 w 10243893"/>
              <a:gd name="connsiteY7231" fmla="*/ 502345 h 6867747"/>
              <a:gd name="connsiteX7232" fmla="*/ 5399421 w 10243893"/>
              <a:gd name="connsiteY7232" fmla="*/ 625694 h 6867747"/>
              <a:gd name="connsiteX7233" fmla="*/ 5489152 w 10243893"/>
              <a:gd name="connsiteY7233" fmla="*/ 749164 h 6867747"/>
              <a:gd name="connsiteX7234" fmla="*/ 5723998 w 10243893"/>
              <a:gd name="connsiteY7234" fmla="*/ 825471 h 6867747"/>
              <a:gd name="connsiteX7235" fmla="*/ 5723998 w 10243893"/>
              <a:gd name="connsiteY7235" fmla="*/ 578410 h 6867747"/>
              <a:gd name="connsiteX7236" fmla="*/ 4019363 w 10243893"/>
              <a:gd name="connsiteY7236" fmla="*/ 454940 h 6867747"/>
              <a:gd name="connsiteX7237" fmla="*/ 3874247 w 10243893"/>
              <a:gd name="connsiteY7237" fmla="*/ 502224 h 6867747"/>
              <a:gd name="connsiteX7238" fmla="*/ 3874247 w 10243893"/>
              <a:gd name="connsiteY7238" fmla="*/ 502345 h 6867747"/>
              <a:gd name="connsiteX7239" fmla="*/ 3784517 w 10243893"/>
              <a:gd name="connsiteY7239" fmla="*/ 625694 h 6867747"/>
              <a:gd name="connsiteX7240" fmla="*/ 3874247 w 10243893"/>
              <a:gd name="connsiteY7240" fmla="*/ 749164 h 6867747"/>
              <a:gd name="connsiteX7241" fmla="*/ 4109094 w 10243893"/>
              <a:gd name="connsiteY7241" fmla="*/ 825471 h 6867747"/>
              <a:gd name="connsiteX7242" fmla="*/ 4109094 w 10243893"/>
              <a:gd name="connsiteY7242" fmla="*/ 578410 h 6867747"/>
              <a:gd name="connsiteX7243" fmla="*/ 2910311 w 10243893"/>
              <a:gd name="connsiteY7243" fmla="*/ 454819 h 6867747"/>
              <a:gd name="connsiteX7244" fmla="*/ 2820581 w 10243893"/>
              <a:gd name="connsiteY7244" fmla="*/ 578289 h 6867747"/>
              <a:gd name="connsiteX7245" fmla="*/ 2820581 w 10243893"/>
              <a:gd name="connsiteY7245" fmla="*/ 825350 h 6867747"/>
              <a:gd name="connsiteX7246" fmla="*/ 3055427 w 10243893"/>
              <a:gd name="connsiteY7246" fmla="*/ 749043 h 6867747"/>
              <a:gd name="connsiteX7247" fmla="*/ 3145158 w 10243893"/>
              <a:gd name="connsiteY7247" fmla="*/ 625573 h 6867747"/>
              <a:gd name="connsiteX7248" fmla="*/ 3055427 w 10243893"/>
              <a:gd name="connsiteY7248" fmla="*/ 502224 h 6867747"/>
              <a:gd name="connsiteX7249" fmla="*/ 2910311 w 10243893"/>
              <a:gd name="connsiteY7249" fmla="*/ 455061 h 6867747"/>
              <a:gd name="connsiteX7250" fmla="*/ 1295285 w 10243893"/>
              <a:gd name="connsiteY7250" fmla="*/ 454819 h 6867747"/>
              <a:gd name="connsiteX7251" fmla="*/ 1205555 w 10243893"/>
              <a:gd name="connsiteY7251" fmla="*/ 578289 h 6867747"/>
              <a:gd name="connsiteX7252" fmla="*/ 1205555 w 10243893"/>
              <a:gd name="connsiteY7252" fmla="*/ 825350 h 6867747"/>
              <a:gd name="connsiteX7253" fmla="*/ 1440523 w 10243893"/>
              <a:gd name="connsiteY7253" fmla="*/ 749043 h 6867747"/>
              <a:gd name="connsiteX7254" fmla="*/ 1530253 w 10243893"/>
              <a:gd name="connsiteY7254" fmla="*/ 625573 h 6867747"/>
              <a:gd name="connsiteX7255" fmla="*/ 1440523 w 10243893"/>
              <a:gd name="connsiteY7255" fmla="*/ 502224 h 6867747"/>
              <a:gd name="connsiteX7256" fmla="*/ 1295406 w 10243893"/>
              <a:gd name="connsiteY7256" fmla="*/ 455061 h 6867747"/>
              <a:gd name="connsiteX7257" fmla="*/ 9370654 w 10243893"/>
              <a:gd name="connsiteY7257" fmla="*/ 454698 h 6867747"/>
              <a:gd name="connsiteX7258" fmla="*/ 9280924 w 10243893"/>
              <a:gd name="connsiteY7258" fmla="*/ 578168 h 6867747"/>
              <a:gd name="connsiteX7259" fmla="*/ 9280924 w 10243893"/>
              <a:gd name="connsiteY7259" fmla="*/ 825229 h 6867747"/>
              <a:gd name="connsiteX7260" fmla="*/ 9515771 w 10243893"/>
              <a:gd name="connsiteY7260" fmla="*/ 748922 h 6867747"/>
              <a:gd name="connsiteX7261" fmla="*/ 9605501 w 10243893"/>
              <a:gd name="connsiteY7261" fmla="*/ 625452 h 6867747"/>
              <a:gd name="connsiteX7262" fmla="*/ 9515771 w 10243893"/>
              <a:gd name="connsiteY7262" fmla="*/ 502103 h 6867747"/>
              <a:gd name="connsiteX7263" fmla="*/ 9370654 w 10243893"/>
              <a:gd name="connsiteY7263" fmla="*/ 454940 h 6867747"/>
              <a:gd name="connsiteX7264" fmla="*/ 7755750 w 10243893"/>
              <a:gd name="connsiteY7264" fmla="*/ 454698 h 6867747"/>
              <a:gd name="connsiteX7265" fmla="*/ 7666019 w 10243893"/>
              <a:gd name="connsiteY7265" fmla="*/ 578168 h 6867747"/>
              <a:gd name="connsiteX7266" fmla="*/ 7666019 w 10243893"/>
              <a:gd name="connsiteY7266" fmla="*/ 825229 h 6867747"/>
              <a:gd name="connsiteX7267" fmla="*/ 7900867 w 10243893"/>
              <a:gd name="connsiteY7267" fmla="*/ 748922 h 6867747"/>
              <a:gd name="connsiteX7268" fmla="*/ 7990597 w 10243893"/>
              <a:gd name="connsiteY7268" fmla="*/ 625452 h 6867747"/>
              <a:gd name="connsiteX7269" fmla="*/ 7900867 w 10243893"/>
              <a:gd name="connsiteY7269" fmla="*/ 502103 h 6867747"/>
              <a:gd name="connsiteX7270" fmla="*/ 7755750 w 10243893"/>
              <a:gd name="connsiteY7270" fmla="*/ 454940 h 6867747"/>
              <a:gd name="connsiteX7271" fmla="*/ 6140966 w 10243893"/>
              <a:gd name="connsiteY7271" fmla="*/ 454698 h 6867747"/>
              <a:gd name="connsiteX7272" fmla="*/ 6051236 w 10243893"/>
              <a:gd name="connsiteY7272" fmla="*/ 578168 h 6867747"/>
              <a:gd name="connsiteX7273" fmla="*/ 6051236 w 10243893"/>
              <a:gd name="connsiteY7273" fmla="*/ 825229 h 6867747"/>
              <a:gd name="connsiteX7274" fmla="*/ 6286204 w 10243893"/>
              <a:gd name="connsiteY7274" fmla="*/ 748922 h 6867747"/>
              <a:gd name="connsiteX7275" fmla="*/ 6375934 w 10243893"/>
              <a:gd name="connsiteY7275" fmla="*/ 625452 h 6867747"/>
              <a:gd name="connsiteX7276" fmla="*/ 6286204 w 10243893"/>
              <a:gd name="connsiteY7276" fmla="*/ 502103 h 6867747"/>
              <a:gd name="connsiteX7277" fmla="*/ 6141087 w 10243893"/>
              <a:gd name="connsiteY7277" fmla="*/ 454940 h 6867747"/>
              <a:gd name="connsiteX7278" fmla="*/ 4525820 w 10243893"/>
              <a:gd name="connsiteY7278" fmla="*/ 454698 h 6867747"/>
              <a:gd name="connsiteX7279" fmla="*/ 4436090 w 10243893"/>
              <a:gd name="connsiteY7279" fmla="*/ 578168 h 6867747"/>
              <a:gd name="connsiteX7280" fmla="*/ 4436090 w 10243893"/>
              <a:gd name="connsiteY7280" fmla="*/ 825229 h 6867747"/>
              <a:gd name="connsiteX7281" fmla="*/ 4671058 w 10243893"/>
              <a:gd name="connsiteY7281" fmla="*/ 748922 h 6867747"/>
              <a:gd name="connsiteX7282" fmla="*/ 4760788 w 10243893"/>
              <a:gd name="connsiteY7282" fmla="*/ 625452 h 6867747"/>
              <a:gd name="connsiteX7283" fmla="*/ 4671058 w 10243893"/>
              <a:gd name="connsiteY7283" fmla="*/ 502103 h 6867747"/>
              <a:gd name="connsiteX7284" fmla="*/ 4525941 w 10243893"/>
              <a:gd name="connsiteY7284" fmla="*/ 454940 h 6867747"/>
              <a:gd name="connsiteX7285" fmla="*/ 2404338 w 10243893"/>
              <a:gd name="connsiteY7285" fmla="*/ 454698 h 6867747"/>
              <a:gd name="connsiteX7286" fmla="*/ 2259222 w 10243893"/>
              <a:gd name="connsiteY7286" fmla="*/ 501982 h 6867747"/>
              <a:gd name="connsiteX7287" fmla="*/ 2259101 w 10243893"/>
              <a:gd name="connsiteY7287" fmla="*/ 502103 h 6867747"/>
              <a:gd name="connsiteX7288" fmla="*/ 2169370 w 10243893"/>
              <a:gd name="connsiteY7288" fmla="*/ 625452 h 6867747"/>
              <a:gd name="connsiteX7289" fmla="*/ 2259101 w 10243893"/>
              <a:gd name="connsiteY7289" fmla="*/ 748922 h 6867747"/>
              <a:gd name="connsiteX7290" fmla="*/ 2494069 w 10243893"/>
              <a:gd name="connsiteY7290" fmla="*/ 825229 h 6867747"/>
              <a:gd name="connsiteX7291" fmla="*/ 2494069 w 10243893"/>
              <a:gd name="connsiteY7291" fmla="*/ 578168 h 6867747"/>
              <a:gd name="connsiteX7292" fmla="*/ 789434 w 10243893"/>
              <a:gd name="connsiteY7292" fmla="*/ 454698 h 6867747"/>
              <a:gd name="connsiteX7293" fmla="*/ 644317 w 10243893"/>
              <a:gd name="connsiteY7293" fmla="*/ 501982 h 6867747"/>
              <a:gd name="connsiteX7294" fmla="*/ 644196 w 10243893"/>
              <a:gd name="connsiteY7294" fmla="*/ 502103 h 6867747"/>
              <a:gd name="connsiteX7295" fmla="*/ 554466 w 10243893"/>
              <a:gd name="connsiteY7295" fmla="*/ 625452 h 6867747"/>
              <a:gd name="connsiteX7296" fmla="*/ 644196 w 10243893"/>
              <a:gd name="connsiteY7296" fmla="*/ 748922 h 6867747"/>
              <a:gd name="connsiteX7297" fmla="*/ 879164 w 10243893"/>
              <a:gd name="connsiteY7297" fmla="*/ 825229 h 6867747"/>
              <a:gd name="connsiteX7298" fmla="*/ 879164 w 10243893"/>
              <a:gd name="connsiteY7298" fmla="*/ 578168 h 6867747"/>
              <a:gd name="connsiteX7299" fmla="*/ 8472746 w 10243893"/>
              <a:gd name="connsiteY7299" fmla="*/ 441275 h 6867747"/>
              <a:gd name="connsiteX7300" fmla="*/ 8472746 w 10243893"/>
              <a:gd name="connsiteY7300" fmla="*/ 582280 h 6867747"/>
              <a:gd name="connsiteX7301" fmla="*/ 8338634 w 10243893"/>
              <a:gd name="connsiteY7301" fmla="*/ 625815 h 6867747"/>
              <a:gd name="connsiteX7302" fmla="*/ 8472746 w 10243893"/>
              <a:gd name="connsiteY7302" fmla="*/ 669350 h 6867747"/>
              <a:gd name="connsiteX7303" fmla="*/ 8472746 w 10243893"/>
              <a:gd name="connsiteY7303" fmla="*/ 810113 h 6867747"/>
              <a:gd name="connsiteX7304" fmla="*/ 8555583 w 10243893"/>
              <a:gd name="connsiteY7304" fmla="*/ 696196 h 6867747"/>
              <a:gd name="connsiteX7305" fmla="*/ 8689537 w 10243893"/>
              <a:gd name="connsiteY7305" fmla="*/ 739680 h 6867747"/>
              <a:gd name="connsiteX7306" fmla="*/ 8689574 w 10243893"/>
              <a:gd name="connsiteY7306" fmla="*/ 739731 h 6867747"/>
              <a:gd name="connsiteX7307" fmla="*/ 8689695 w 10243893"/>
              <a:gd name="connsiteY7307" fmla="*/ 739731 h 6867747"/>
              <a:gd name="connsiteX7308" fmla="*/ 8689537 w 10243893"/>
              <a:gd name="connsiteY7308" fmla="*/ 739680 h 6867747"/>
              <a:gd name="connsiteX7309" fmla="*/ 8606737 w 10243893"/>
              <a:gd name="connsiteY7309" fmla="*/ 625694 h 6867747"/>
              <a:gd name="connsiteX7310" fmla="*/ 8689574 w 10243893"/>
              <a:gd name="connsiteY7310" fmla="*/ 511777 h 6867747"/>
              <a:gd name="connsiteX7311" fmla="*/ 8555583 w 10243893"/>
              <a:gd name="connsiteY7311" fmla="*/ 555312 h 6867747"/>
              <a:gd name="connsiteX7312" fmla="*/ 6857842 w 10243893"/>
              <a:gd name="connsiteY7312" fmla="*/ 441275 h 6867747"/>
              <a:gd name="connsiteX7313" fmla="*/ 6857842 w 10243893"/>
              <a:gd name="connsiteY7313" fmla="*/ 582280 h 6867747"/>
              <a:gd name="connsiteX7314" fmla="*/ 6723730 w 10243893"/>
              <a:gd name="connsiteY7314" fmla="*/ 625815 h 6867747"/>
              <a:gd name="connsiteX7315" fmla="*/ 6857842 w 10243893"/>
              <a:gd name="connsiteY7315" fmla="*/ 669350 h 6867747"/>
              <a:gd name="connsiteX7316" fmla="*/ 6857842 w 10243893"/>
              <a:gd name="connsiteY7316" fmla="*/ 810113 h 6867747"/>
              <a:gd name="connsiteX7317" fmla="*/ 6940679 w 10243893"/>
              <a:gd name="connsiteY7317" fmla="*/ 696196 h 6867747"/>
              <a:gd name="connsiteX7318" fmla="*/ 7074633 w 10243893"/>
              <a:gd name="connsiteY7318" fmla="*/ 739680 h 6867747"/>
              <a:gd name="connsiteX7319" fmla="*/ 7074670 w 10243893"/>
              <a:gd name="connsiteY7319" fmla="*/ 739731 h 6867747"/>
              <a:gd name="connsiteX7320" fmla="*/ 7074791 w 10243893"/>
              <a:gd name="connsiteY7320" fmla="*/ 739731 h 6867747"/>
              <a:gd name="connsiteX7321" fmla="*/ 7074633 w 10243893"/>
              <a:gd name="connsiteY7321" fmla="*/ 739680 h 6867747"/>
              <a:gd name="connsiteX7322" fmla="*/ 6991832 w 10243893"/>
              <a:gd name="connsiteY7322" fmla="*/ 625694 h 6867747"/>
              <a:gd name="connsiteX7323" fmla="*/ 7074670 w 10243893"/>
              <a:gd name="connsiteY7323" fmla="*/ 511777 h 6867747"/>
              <a:gd name="connsiteX7324" fmla="*/ 6940679 w 10243893"/>
              <a:gd name="connsiteY7324" fmla="*/ 555312 h 6867747"/>
              <a:gd name="connsiteX7325" fmla="*/ 5242937 w 10243893"/>
              <a:gd name="connsiteY7325" fmla="*/ 441275 h 6867747"/>
              <a:gd name="connsiteX7326" fmla="*/ 5242937 w 10243893"/>
              <a:gd name="connsiteY7326" fmla="*/ 582280 h 6867747"/>
              <a:gd name="connsiteX7327" fmla="*/ 5108825 w 10243893"/>
              <a:gd name="connsiteY7327" fmla="*/ 625815 h 6867747"/>
              <a:gd name="connsiteX7328" fmla="*/ 5242937 w 10243893"/>
              <a:gd name="connsiteY7328" fmla="*/ 669350 h 6867747"/>
              <a:gd name="connsiteX7329" fmla="*/ 5242937 w 10243893"/>
              <a:gd name="connsiteY7329" fmla="*/ 810113 h 6867747"/>
              <a:gd name="connsiteX7330" fmla="*/ 5325775 w 10243893"/>
              <a:gd name="connsiteY7330" fmla="*/ 696196 h 6867747"/>
              <a:gd name="connsiteX7331" fmla="*/ 5459729 w 10243893"/>
              <a:gd name="connsiteY7331" fmla="*/ 739680 h 6867747"/>
              <a:gd name="connsiteX7332" fmla="*/ 5459766 w 10243893"/>
              <a:gd name="connsiteY7332" fmla="*/ 739731 h 6867747"/>
              <a:gd name="connsiteX7333" fmla="*/ 5459886 w 10243893"/>
              <a:gd name="connsiteY7333" fmla="*/ 739731 h 6867747"/>
              <a:gd name="connsiteX7334" fmla="*/ 5459729 w 10243893"/>
              <a:gd name="connsiteY7334" fmla="*/ 739680 h 6867747"/>
              <a:gd name="connsiteX7335" fmla="*/ 5376928 w 10243893"/>
              <a:gd name="connsiteY7335" fmla="*/ 625694 h 6867747"/>
              <a:gd name="connsiteX7336" fmla="*/ 5459766 w 10243893"/>
              <a:gd name="connsiteY7336" fmla="*/ 511777 h 6867747"/>
              <a:gd name="connsiteX7337" fmla="*/ 5325775 w 10243893"/>
              <a:gd name="connsiteY7337" fmla="*/ 555312 h 6867747"/>
              <a:gd name="connsiteX7338" fmla="*/ 3628033 w 10243893"/>
              <a:gd name="connsiteY7338" fmla="*/ 441275 h 6867747"/>
              <a:gd name="connsiteX7339" fmla="*/ 3628033 w 10243893"/>
              <a:gd name="connsiteY7339" fmla="*/ 582280 h 6867747"/>
              <a:gd name="connsiteX7340" fmla="*/ 3493921 w 10243893"/>
              <a:gd name="connsiteY7340" fmla="*/ 625815 h 6867747"/>
              <a:gd name="connsiteX7341" fmla="*/ 3628033 w 10243893"/>
              <a:gd name="connsiteY7341" fmla="*/ 669350 h 6867747"/>
              <a:gd name="connsiteX7342" fmla="*/ 3628033 w 10243893"/>
              <a:gd name="connsiteY7342" fmla="*/ 810113 h 6867747"/>
              <a:gd name="connsiteX7343" fmla="*/ 3710870 w 10243893"/>
              <a:gd name="connsiteY7343" fmla="*/ 696196 h 6867747"/>
              <a:gd name="connsiteX7344" fmla="*/ 3844824 w 10243893"/>
              <a:gd name="connsiteY7344" fmla="*/ 739680 h 6867747"/>
              <a:gd name="connsiteX7345" fmla="*/ 3844861 w 10243893"/>
              <a:gd name="connsiteY7345" fmla="*/ 739731 h 6867747"/>
              <a:gd name="connsiteX7346" fmla="*/ 3844982 w 10243893"/>
              <a:gd name="connsiteY7346" fmla="*/ 739731 h 6867747"/>
              <a:gd name="connsiteX7347" fmla="*/ 3844824 w 10243893"/>
              <a:gd name="connsiteY7347" fmla="*/ 739680 h 6867747"/>
              <a:gd name="connsiteX7348" fmla="*/ 3762024 w 10243893"/>
              <a:gd name="connsiteY7348" fmla="*/ 625694 h 6867747"/>
              <a:gd name="connsiteX7349" fmla="*/ 3844861 w 10243893"/>
              <a:gd name="connsiteY7349" fmla="*/ 511777 h 6867747"/>
              <a:gd name="connsiteX7350" fmla="*/ 3710870 w 10243893"/>
              <a:gd name="connsiteY7350" fmla="*/ 555312 h 6867747"/>
              <a:gd name="connsiteX7351" fmla="*/ 2013007 w 10243893"/>
              <a:gd name="connsiteY7351" fmla="*/ 441275 h 6867747"/>
              <a:gd name="connsiteX7352" fmla="*/ 2013007 w 10243893"/>
              <a:gd name="connsiteY7352" fmla="*/ 582280 h 6867747"/>
              <a:gd name="connsiteX7353" fmla="*/ 1878895 w 10243893"/>
              <a:gd name="connsiteY7353" fmla="*/ 625815 h 6867747"/>
              <a:gd name="connsiteX7354" fmla="*/ 2013007 w 10243893"/>
              <a:gd name="connsiteY7354" fmla="*/ 669350 h 6867747"/>
              <a:gd name="connsiteX7355" fmla="*/ 2013007 w 10243893"/>
              <a:gd name="connsiteY7355" fmla="*/ 810113 h 6867747"/>
              <a:gd name="connsiteX7356" fmla="*/ 2095845 w 10243893"/>
              <a:gd name="connsiteY7356" fmla="*/ 696196 h 6867747"/>
              <a:gd name="connsiteX7357" fmla="*/ 2229799 w 10243893"/>
              <a:gd name="connsiteY7357" fmla="*/ 739680 h 6867747"/>
              <a:gd name="connsiteX7358" fmla="*/ 2229836 w 10243893"/>
              <a:gd name="connsiteY7358" fmla="*/ 739731 h 6867747"/>
              <a:gd name="connsiteX7359" fmla="*/ 2229956 w 10243893"/>
              <a:gd name="connsiteY7359" fmla="*/ 739731 h 6867747"/>
              <a:gd name="connsiteX7360" fmla="*/ 2229799 w 10243893"/>
              <a:gd name="connsiteY7360" fmla="*/ 739680 h 6867747"/>
              <a:gd name="connsiteX7361" fmla="*/ 2146998 w 10243893"/>
              <a:gd name="connsiteY7361" fmla="*/ 625694 h 6867747"/>
              <a:gd name="connsiteX7362" fmla="*/ 2229836 w 10243893"/>
              <a:gd name="connsiteY7362" fmla="*/ 511777 h 6867747"/>
              <a:gd name="connsiteX7363" fmla="*/ 2095845 w 10243893"/>
              <a:gd name="connsiteY7363" fmla="*/ 555312 h 6867747"/>
              <a:gd name="connsiteX7364" fmla="*/ 398103 w 10243893"/>
              <a:gd name="connsiteY7364" fmla="*/ 441275 h 6867747"/>
              <a:gd name="connsiteX7365" fmla="*/ 398103 w 10243893"/>
              <a:gd name="connsiteY7365" fmla="*/ 582280 h 6867747"/>
              <a:gd name="connsiteX7366" fmla="*/ 263991 w 10243893"/>
              <a:gd name="connsiteY7366" fmla="*/ 625815 h 6867747"/>
              <a:gd name="connsiteX7367" fmla="*/ 398103 w 10243893"/>
              <a:gd name="connsiteY7367" fmla="*/ 669350 h 6867747"/>
              <a:gd name="connsiteX7368" fmla="*/ 398103 w 10243893"/>
              <a:gd name="connsiteY7368" fmla="*/ 810113 h 6867747"/>
              <a:gd name="connsiteX7369" fmla="*/ 480940 w 10243893"/>
              <a:gd name="connsiteY7369" fmla="*/ 696196 h 6867747"/>
              <a:gd name="connsiteX7370" fmla="*/ 614894 w 10243893"/>
              <a:gd name="connsiteY7370" fmla="*/ 739680 h 6867747"/>
              <a:gd name="connsiteX7371" fmla="*/ 614931 w 10243893"/>
              <a:gd name="connsiteY7371" fmla="*/ 739731 h 6867747"/>
              <a:gd name="connsiteX7372" fmla="*/ 615052 w 10243893"/>
              <a:gd name="connsiteY7372" fmla="*/ 739731 h 6867747"/>
              <a:gd name="connsiteX7373" fmla="*/ 614894 w 10243893"/>
              <a:gd name="connsiteY7373" fmla="*/ 739680 h 6867747"/>
              <a:gd name="connsiteX7374" fmla="*/ 532094 w 10243893"/>
              <a:gd name="connsiteY7374" fmla="*/ 625694 h 6867747"/>
              <a:gd name="connsiteX7375" fmla="*/ 614931 w 10243893"/>
              <a:gd name="connsiteY7375" fmla="*/ 511777 h 6867747"/>
              <a:gd name="connsiteX7376" fmla="*/ 480940 w 10243893"/>
              <a:gd name="connsiteY7376" fmla="*/ 555312 h 6867747"/>
              <a:gd name="connsiteX7377" fmla="*/ 3302004 w 10243893"/>
              <a:gd name="connsiteY7377" fmla="*/ 441154 h 6867747"/>
              <a:gd name="connsiteX7378" fmla="*/ 3219167 w 10243893"/>
              <a:gd name="connsiteY7378" fmla="*/ 555191 h 6867747"/>
              <a:gd name="connsiteX7379" fmla="*/ 3085176 w 10243893"/>
              <a:gd name="connsiteY7379" fmla="*/ 511656 h 6867747"/>
              <a:gd name="connsiteX7380" fmla="*/ 3168014 w 10243893"/>
              <a:gd name="connsiteY7380" fmla="*/ 625573 h 6867747"/>
              <a:gd name="connsiteX7381" fmla="*/ 3085176 w 10243893"/>
              <a:gd name="connsiteY7381" fmla="*/ 739610 h 6867747"/>
              <a:gd name="connsiteX7382" fmla="*/ 3219167 w 10243893"/>
              <a:gd name="connsiteY7382" fmla="*/ 696075 h 6867747"/>
              <a:gd name="connsiteX7383" fmla="*/ 3302004 w 10243893"/>
              <a:gd name="connsiteY7383" fmla="*/ 810113 h 6867747"/>
              <a:gd name="connsiteX7384" fmla="*/ 3302004 w 10243893"/>
              <a:gd name="connsiteY7384" fmla="*/ 669229 h 6867747"/>
              <a:gd name="connsiteX7385" fmla="*/ 3436116 w 10243893"/>
              <a:gd name="connsiteY7385" fmla="*/ 625694 h 6867747"/>
              <a:gd name="connsiteX7386" fmla="*/ 3302004 w 10243893"/>
              <a:gd name="connsiteY7386" fmla="*/ 582159 h 6867747"/>
              <a:gd name="connsiteX7387" fmla="*/ 1687100 w 10243893"/>
              <a:gd name="connsiteY7387" fmla="*/ 441154 h 6867747"/>
              <a:gd name="connsiteX7388" fmla="*/ 1604263 w 10243893"/>
              <a:gd name="connsiteY7388" fmla="*/ 555191 h 6867747"/>
              <a:gd name="connsiteX7389" fmla="*/ 1604142 w 10243893"/>
              <a:gd name="connsiteY7389" fmla="*/ 555191 h 6867747"/>
              <a:gd name="connsiteX7390" fmla="*/ 1470151 w 10243893"/>
              <a:gd name="connsiteY7390" fmla="*/ 511656 h 6867747"/>
              <a:gd name="connsiteX7391" fmla="*/ 1552988 w 10243893"/>
              <a:gd name="connsiteY7391" fmla="*/ 625573 h 6867747"/>
              <a:gd name="connsiteX7392" fmla="*/ 1470151 w 10243893"/>
              <a:gd name="connsiteY7392" fmla="*/ 739610 h 6867747"/>
              <a:gd name="connsiteX7393" fmla="*/ 1604263 w 10243893"/>
              <a:gd name="connsiteY7393" fmla="*/ 696075 h 6867747"/>
              <a:gd name="connsiteX7394" fmla="*/ 1687100 w 10243893"/>
              <a:gd name="connsiteY7394" fmla="*/ 810113 h 6867747"/>
              <a:gd name="connsiteX7395" fmla="*/ 1687100 w 10243893"/>
              <a:gd name="connsiteY7395" fmla="*/ 669229 h 6867747"/>
              <a:gd name="connsiteX7396" fmla="*/ 1821212 w 10243893"/>
              <a:gd name="connsiteY7396" fmla="*/ 625694 h 6867747"/>
              <a:gd name="connsiteX7397" fmla="*/ 1687100 w 10243893"/>
              <a:gd name="connsiteY7397" fmla="*/ 582159 h 6867747"/>
              <a:gd name="connsiteX7398" fmla="*/ 9762348 w 10243893"/>
              <a:gd name="connsiteY7398" fmla="*/ 441033 h 6867747"/>
              <a:gd name="connsiteX7399" fmla="*/ 9679510 w 10243893"/>
              <a:gd name="connsiteY7399" fmla="*/ 555071 h 6867747"/>
              <a:gd name="connsiteX7400" fmla="*/ 9679389 w 10243893"/>
              <a:gd name="connsiteY7400" fmla="*/ 555071 h 6867747"/>
              <a:gd name="connsiteX7401" fmla="*/ 9545399 w 10243893"/>
              <a:gd name="connsiteY7401" fmla="*/ 511536 h 6867747"/>
              <a:gd name="connsiteX7402" fmla="*/ 9628236 w 10243893"/>
              <a:gd name="connsiteY7402" fmla="*/ 625452 h 6867747"/>
              <a:gd name="connsiteX7403" fmla="*/ 9545399 w 10243893"/>
              <a:gd name="connsiteY7403" fmla="*/ 739489 h 6867747"/>
              <a:gd name="connsiteX7404" fmla="*/ 9679510 w 10243893"/>
              <a:gd name="connsiteY7404" fmla="*/ 695954 h 6867747"/>
              <a:gd name="connsiteX7405" fmla="*/ 9762348 w 10243893"/>
              <a:gd name="connsiteY7405" fmla="*/ 809992 h 6867747"/>
              <a:gd name="connsiteX7406" fmla="*/ 9762348 w 10243893"/>
              <a:gd name="connsiteY7406" fmla="*/ 669108 h 6867747"/>
              <a:gd name="connsiteX7407" fmla="*/ 9896459 w 10243893"/>
              <a:gd name="connsiteY7407" fmla="*/ 625573 h 6867747"/>
              <a:gd name="connsiteX7408" fmla="*/ 9762348 w 10243893"/>
              <a:gd name="connsiteY7408" fmla="*/ 582038 h 6867747"/>
              <a:gd name="connsiteX7409" fmla="*/ 8147443 w 10243893"/>
              <a:gd name="connsiteY7409" fmla="*/ 441033 h 6867747"/>
              <a:gd name="connsiteX7410" fmla="*/ 8064606 w 10243893"/>
              <a:gd name="connsiteY7410" fmla="*/ 555071 h 6867747"/>
              <a:gd name="connsiteX7411" fmla="*/ 7930615 w 10243893"/>
              <a:gd name="connsiteY7411" fmla="*/ 511536 h 6867747"/>
              <a:gd name="connsiteX7412" fmla="*/ 8013453 w 10243893"/>
              <a:gd name="connsiteY7412" fmla="*/ 625452 h 6867747"/>
              <a:gd name="connsiteX7413" fmla="*/ 7930615 w 10243893"/>
              <a:gd name="connsiteY7413" fmla="*/ 739489 h 6867747"/>
              <a:gd name="connsiteX7414" fmla="*/ 8064606 w 10243893"/>
              <a:gd name="connsiteY7414" fmla="*/ 695954 h 6867747"/>
              <a:gd name="connsiteX7415" fmla="*/ 8147443 w 10243893"/>
              <a:gd name="connsiteY7415" fmla="*/ 809992 h 6867747"/>
              <a:gd name="connsiteX7416" fmla="*/ 8147443 w 10243893"/>
              <a:gd name="connsiteY7416" fmla="*/ 669108 h 6867747"/>
              <a:gd name="connsiteX7417" fmla="*/ 8281555 w 10243893"/>
              <a:gd name="connsiteY7417" fmla="*/ 625573 h 6867747"/>
              <a:gd name="connsiteX7418" fmla="*/ 8147443 w 10243893"/>
              <a:gd name="connsiteY7418" fmla="*/ 582038 h 6867747"/>
              <a:gd name="connsiteX7419" fmla="*/ 6532781 w 10243893"/>
              <a:gd name="connsiteY7419" fmla="*/ 441033 h 6867747"/>
              <a:gd name="connsiteX7420" fmla="*/ 6449943 w 10243893"/>
              <a:gd name="connsiteY7420" fmla="*/ 555071 h 6867747"/>
              <a:gd name="connsiteX7421" fmla="*/ 6449822 w 10243893"/>
              <a:gd name="connsiteY7421" fmla="*/ 555071 h 6867747"/>
              <a:gd name="connsiteX7422" fmla="*/ 6315832 w 10243893"/>
              <a:gd name="connsiteY7422" fmla="*/ 511536 h 6867747"/>
              <a:gd name="connsiteX7423" fmla="*/ 6398669 w 10243893"/>
              <a:gd name="connsiteY7423" fmla="*/ 625452 h 6867747"/>
              <a:gd name="connsiteX7424" fmla="*/ 6315832 w 10243893"/>
              <a:gd name="connsiteY7424" fmla="*/ 739489 h 6867747"/>
              <a:gd name="connsiteX7425" fmla="*/ 6449943 w 10243893"/>
              <a:gd name="connsiteY7425" fmla="*/ 695954 h 6867747"/>
              <a:gd name="connsiteX7426" fmla="*/ 6532781 w 10243893"/>
              <a:gd name="connsiteY7426" fmla="*/ 809992 h 6867747"/>
              <a:gd name="connsiteX7427" fmla="*/ 6532781 w 10243893"/>
              <a:gd name="connsiteY7427" fmla="*/ 669108 h 6867747"/>
              <a:gd name="connsiteX7428" fmla="*/ 6666892 w 10243893"/>
              <a:gd name="connsiteY7428" fmla="*/ 625573 h 6867747"/>
              <a:gd name="connsiteX7429" fmla="*/ 6532781 w 10243893"/>
              <a:gd name="connsiteY7429" fmla="*/ 582038 h 6867747"/>
              <a:gd name="connsiteX7430" fmla="*/ 4917634 w 10243893"/>
              <a:gd name="connsiteY7430" fmla="*/ 441033 h 6867747"/>
              <a:gd name="connsiteX7431" fmla="*/ 4834797 w 10243893"/>
              <a:gd name="connsiteY7431" fmla="*/ 555071 h 6867747"/>
              <a:gd name="connsiteX7432" fmla="*/ 4834676 w 10243893"/>
              <a:gd name="connsiteY7432" fmla="*/ 555071 h 6867747"/>
              <a:gd name="connsiteX7433" fmla="*/ 4700685 w 10243893"/>
              <a:gd name="connsiteY7433" fmla="*/ 511536 h 6867747"/>
              <a:gd name="connsiteX7434" fmla="*/ 4783523 w 10243893"/>
              <a:gd name="connsiteY7434" fmla="*/ 625452 h 6867747"/>
              <a:gd name="connsiteX7435" fmla="*/ 4700685 w 10243893"/>
              <a:gd name="connsiteY7435" fmla="*/ 739489 h 6867747"/>
              <a:gd name="connsiteX7436" fmla="*/ 4834797 w 10243893"/>
              <a:gd name="connsiteY7436" fmla="*/ 695954 h 6867747"/>
              <a:gd name="connsiteX7437" fmla="*/ 4917634 w 10243893"/>
              <a:gd name="connsiteY7437" fmla="*/ 809992 h 6867747"/>
              <a:gd name="connsiteX7438" fmla="*/ 4917634 w 10243893"/>
              <a:gd name="connsiteY7438" fmla="*/ 669108 h 6867747"/>
              <a:gd name="connsiteX7439" fmla="*/ 5051746 w 10243893"/>
              <a:gd name="connsiteY7439" fmla="*/ 625573 h 6867747"/>
              <a:gd name="connsiteX7440" fmla="*/ 4917634 w 10243893"/>
              <a:gd name="connsiteY7440" fmla="*/ 582038 h 6867747"/>
              <a:gd name="connsiteX7441" fmla="*/ 9117547 w 10243893"/>
              <a:gd name="connsiteY7441" fmla="*/ 372587 h 6867747"/>
              <a:gd name="connsiteX7442" fmla="*/ 8972309 w 10243893"/>
              <a:gd name="connsiteY7442" fmla="*/ 419749 h 6867747"/>
              <a:gd name="connsiteX7443" fmla="*/ 8972309 w 10243893"/>
              <a:gd name="connsiteY7443" fmla="*/ 572364 h 6867747"/>
              <a:gd name="connsiteX7444" fmla="*/ 9117547 w 10243893"/>
              <a:gd name="connsiteY7444" fmla="*/ 772141 h 6867747"/>
              <a:gd name="connsiteX7445" fmla="*/ 9262784 w 10243893"/>
              <a:gd name="connsiteY7445" fmla="*/ 572364 h 6867747"/>
              <a:gd name="connsiteX7446" fmla="*/ 9262784 w 10243893"/>
              <a:gd name="connsiteY7446" fmla="*/ 419749 h 6867747"/>
              <a:gd name="connsiteX7447" fmla="*/ 7502642 w 10243893"/>
              <a:gd name="connsiteY7447" fmla="*/ 372587 h 6867747"/>
              <a:gd name="connsiteX7448" fmla="*/ 7357405 w 10243893"/>
              <a:gd name="connsiteY7448" fmla="*/ 419749 h 6867747"/>
              <a:gd name="connsiteX7449" fmla="*/ 7357405 w 10243893"/>
              <a:gd name="connsiteY7449" fmla="*/ 572364 h 6867747"/>
              <a:gd name="connsiteX7450" fmla="*/ 7502642 w 10243893"/>
              <a:gd name="connsiteY7450" fmla="*/ 772141 h 6867747"/>
              <a:gd name="connsiteX7451" fmla="*/ 7647880 w 10243893"/>
              <a:gd name="connsiteY7451" fmla="*/ 572364 h 6867747"/>
              <a:gd name="connsiteX7452" fmla="*/ 7647880 w 10243893"/>
              <a:gd name="connsiteY7452" fmla="*/ 419749 h 6867747"/>
              <a:gd name="connsiteX7453" fmla="*/ 5887738 w 10243893"/>
              <a:gd name="connsiteY7453" fmla="*/ 372587 h 6867747"/>
              <a:gd name="connsiteX7454" fmla="*/ 5742501 w 10243893"/>
              <a:gd name="connsiteY7454" fmla="*/ 419749 h 6867747"/>
              <a:gd name="connsiteX7455" fmla="*/ 5742501 w 10243893"/>
              <a:gd name="connsiteY7455" fmla="*/ 572364 h 6867747"/>
              <a:gd name="connsiteX7456" fmla="*/ 5887738 w 10243893"/>
              <a:gd name="connsiteY7456" fmla="*/ 772141 h 6867747"/>
              <a:gd name="connsiteX7457" fmla="*/ 6032976 w 10243893"/>
              <a:gd name="connsiteY7457" fmla="*/ 572364 h 6867747"/>
              <a:gd name="connsiteX7458" fmla="*/ 6032976 w 10243893"/>
              <a:gd name="connsiteY7458" fmla="*/ 419749 h 6867747"/>
              <a:gd name="connsiteX7459" fmla="*/ 4272834 w 10243893"/>
              <a:gd name="connsiteY7459" fmla="*/ 372587 h 6867747"/>
              <a:gd name="connsiteX7460" fmla="*/ 4127596 w 10243893"/>
              <a:gd name="connsiteY7460" fmla="*/ 419749 h 6867747"/>
              <a:gd name="connsiteX7461" fmla="*/ 4127596 w 10243893"/>
              <a:gd name="connsiteY7461" fmla="*/ 572364 h 6867747"/>
              <a:gd name="connsiteX7462" fmla="*/ 4272834 w 10243893"/>
              <a:gd name="connsiteY7462" fmla="*/ 772141 h 6867747"/>
              <a:gd name="connsiteX7463" fmla="*/ 4418071 w 10243893"/>
              <a:gd name="connsiteY7463" fmla="*/ 572364 h 6867747"/>
              <a:gd name="connsiteX7464" fmla="*/ 4418071 w 10243893"/>
              <a:gd name="connsiteY7464" fmla="*/ 419749 h 6867747"/>
              <a:gd name="connsiteX7465" fmla="*/ 1042420 w 10243893"/>
              <a:gd name="connsiteY7465" fmla="*/ 372587 h 6867747"/>
              <a:gd name="connsiteX7466" fmla="*/ 897183 w 10243893"/>
              <a:gd name="connsiteY7466" fmla="*/ 419749 h 6867747"/>
              <a:gd name="connsiteX7467" fmla="*/ 897183 w 10243893"/>
              <a:gd name="connsiteY7467" fmla="*/ 572364 h 6867747"/>
              <a:gd name="connsiteX7468" fmla="*/ 1042420 w 10243893"/>
              <a:gd name="connsiteY7468" fmla="*/ 772141 h 6867747"/>
              <a:gd name="connsiteX7469" fmla="*/ 1187657 w 10243893"/>
              <a:gd name="connsiteY7469" fmla="*/ 572364 h 6867747"/>
              <a:gd name="connsiteX7470" fmla="*/ 1187657 w 10243893"/>
              <a:gd name="connsiteY7470" fmla="*/ 419749 h 6867747"/>
              <a:gd name="connsiteX7471" fmla="*/ 2657808 w 10243893"/>
              <a:gd name="connsiteY7471" fmla="*/ 372345 h 6867747"/>
              <a:gd name="connsiteX7472" fmla="*/ 2512571 w 10243893"/>
              <a:gd name="connsiteY7472" fmla="*/ 419508 h 6867747"/>
              <a:gd name="connsiteX7473" fmla="*/ 2512571 w 10243893"/>
              <a:gd name="connsiteY7473" fmla="*/ 572122 h 6867747"/>
              <a:gd name="connsiteX7474" fmla="*/ 2657808 w 10243893"/>
              <a:gd name="connsiteY7474" fmla="*/ 771899 h 6867747"/>
              <a:gd name="connsiteX7475" fmla="*/ 2803046 w 10243893"/>
              <a:gd name="connsiteY7475" fmla="*/ 572122 h 6867747"/>
              <a:gd name="connsiteX7476" fmla="*/ 2803046 w 10243893"/>
              <a:gd name="connsiteY7476" fmla="*/ 419508 h 6867747"/>
              <a:gd name="connsiteX7477" fmla="*/ 2903516 w 10243893"/>
              <a:gd name="connsiteY7477" fmla="*/ 292861 h 6867747"/>
              <a:gd name="connsiteX7478" fmla="*/ 2903539 w 10243893"/>
              <a:gd name="connsiteY7478" fmla="*/ 292893 h 6867747"/>
              <a:gd name="connsiteX7479" fmla="*/ 2903418 w 10243893"/>
              <a:gd name="connsiteY7479" fmla="*/ 292893 h 6867747"/>
              <a:gd name="connsiteX7480" fmla="*/ 7256572 w 10243893"/>
              <a:gd name="connsiteY7480" fmla="*/ 292861 h 6867747"/>
              <a:gd name="connsiteX7481" fmla="*/ 7256670 w 10243893"/>
              <a:gd name="connsiteY7481" fmla="*/ 292893 h 6867747"/>
              <a:gd name="connsiteX7482" fmla="*/ 7256549 w 10243893"/>
              <a:gd name="connsiteY7482" fmla="*/ 292893 h 6867747"/>
              <a:gd name="connsiteX7483" fmla="*/ 4026763 w 10243893"/>
              <a:gd name="connsiteY7483" fmla="*/ 292861 h 6867747"/>
              <a:gd name="connsiteX7484" fmla="*/ 4026861 w 10243893"/>
              <a:gd name="connsiteY7484" fmla="*/ 292893 h 6867747"/>
              <a:gd name="connsiteX7485" fmla="*/ 4026740 w 10243893"/>
              <a:gd name="connsiteY7485" fmla="*/ 292893 h 6867747"/>
              <a:gd name="connsiteX7486" fmla="*/ 1288611 w 10243893"/>
              <a:gd name="connsiteY7486" fmla="*/ 292861 h 6867747"/>
              <a:gd name="connsiteX7487" fmla="*/ 1288634 w 10243893"/>
              <a:gd name="connsiteY7487" fmla="*/ 292893 h 6867747"/>
              <a:gd name="connsiteX7488" fmla="*/ 1288513 w 10243893"/>
              <a:gd name="connsiteY7488" fmla="*/ 292893 h 6867747"/>
              <a:gd name="connsiteX7489" fmla="*/ 796350 w 10243893"/>
              <a:gd name="connsiteY7489" fmla="*/ 292861 h 6867747"/>
              <a:gd name="connsiteX7490" fmla="*/ 796448 w 10243893"/>
              <a:gd name="connsiteY7490" fmla="*/ 292893 h 6867747"/>
              <a:gd name="connsiteX7491" fmla="*/ 796327 w 10243893"/>
              <a:gd name="connsiteY7491" fmla="*/ 292893 h 6867747"/>
              <a:gd name="connsiteX7492" fmla="*/ 5641668 w 10243893"/>
              <a:gd name="connsiteY7492" fmla="*/ 292861 h 6867747"/>
              <a:gd name="connsiteX7493" fmla="*/ 5641766 w 10243893"/>
              <a:gd name="connsiteY7493" fmla="*/ 292893 h 6867747"/>
              <a:gd name="connsiteX7494" fmla="*/ 5641645 w 10243893"/>
              <a:gd name="connsiteY7494" fmla="*/ 292893 h 6867747"/>
              <a:gd name="connsiteX7495" fmla="*/ 8871476 w 10243893"/>
              <a:gd name="connsiteY7495" fmla="*/ 292861 h 6867747"/>
              <a:gd name="connsiteX7496" fmla="*/ 8871574 w 10243893"/>
              <a:gd name="connsiteY7496" fmla="*/ 292893 h 6867747"/>
              <a:gd name="connsiteX7497" fmla="*/ 8871453 w 10243893"/>
              <a:gd name="connsiteY7497" fmla="*/ 292893 h 6867747"/>
              <a:gd name="connsiteX7498" fmla="*/ 6134292 w 10243893"/>
              <a:gd name="connsiteY7498" fmla="*/ 292741 h 6867747"/>
              <a:gd name="connsiteX7499" fmla="*/ 6134315 w 10243893"/>
              <a:gd name="connsiteY7499" fmla="*/ 292773 h 6867747"/>
              <a:gd name="connsiteX7500" fmla="*/ 6134194 w 10243893"/>
              <a:gd name="connsiteY7500" fmla="*/ 292773 h 6867747"/>
              <a:gd name="connsiteX7501" fmla="*/ 7748955 w 10243893"/>
              <a:gd name="connsiteY7501" fmla="*/ 292741 h 6867747"/>
              <a:gd name="connsiteX7502" fmla="*/ 7748978 w 10243893"/>
              <a:gd name="connsiteY7502" fmla="*/ 292773 h 6867747"/>
              <a:gd name="connsiteX7503" fmla="*/ 7748857 w 10243893"/>
              <a:gd name="connsiteY7503" fmla="*/ 292773 h 6867747"/>
              <a:gd name="connsiteX7504" fmla="*/ 2411738 w 10243893"/>
              <a:gd name="connsiteY7504" fmla="*/ 292620 h 6867747"/>
              <a:gd name="connsiteX7505" fmla="*/ 2411836 w 10243893"/>
              <a:gd name="connsiteY7505" fmla="*/ 292652 h 6867747"/>
              <a:gd name="connsiteX7506" fmla="*/ 2411715 w 10243893"/>
              <a:gd name="connsiteY7506" fmla="*/ 292652 h 6867747"/>
              <a:gd name="connsiteX7507" fmla="*/ 9925604 w 10243893"/>
              <a:gd name="connsiteY7507" fmla="*/ 216707 h 6867747"/>
              <a:gd name="connsiteX7508" fmla="*/ 9780366 w 10243893"/>
              <a:gd name="connsiteY7508" fmla="*/ 416484 h 6867747"/>
              <a:gd name="connsiteX7509" fmla="*/ 9780366 w 10243893"/>
              <a:gd name="connsiteY7509" fmla="*/ 569098 h 6867747"/>
              <a:gd name="connsiteX7510" fmla="*/ 9925604 w 10243893"/>
              <a:gd name="connsiteY7510" fmla="*/ 616261 h 6867747"/>
              <a:gd name="connsiteX7511" fmla="*/ 10070841 w 10243893"/>
              <a:gd name="connsiteY7511" fmla="*/ 569098 h 6867747"/>
              <a:gd name="connsiteX7512" fmla="*/ 10070841 w 10243893"/>
              <a:gd name="connsiteY7512" fmla="*/ 416484 h 6867747"/>
              <a:gd name="connsiteX7513" fmla="*/ 8310578 w 10243893"/>
              <a:gd name="connsiteY7513" fmla="*/ 216707 h 6867747"/>
              <a:gd name="connsiteX7514" fmla="*/ 8165341 w 10243893"/>
              <a:gd name="connsiteY7514" fmla="*/ 416484 h 6867747"/>
              <a:gd name="connsiteX7515" fmla="*/ 8165341 w 10243893"/>
              <a:gd name="connsiteY7515" fmla="*/ 569098 h 6867747"/>
              <a:gd name="connsiteX7516" fmla="*/ 8310578 w 10243893"/>
              <a:gd name="connsiteY7516" fmla="*/ 616261 h 6867747"/>
              <a:gd name="connsiteX7517" fmla="*/ 8455815 w 10243893"/>
              <a:gd name="connsiteY7517" fmla="*/ 569098 h 6867747"/>
              <a:gd name="connsiteX7518" fmla="*/ 8455815 w 10243893"/>
              <a:gd name="connsiteY7518" fmla="*/ 416484 h 6867747"/>
              <a:gd name="connsiteX7519" fmla="*/ 6695916 w 10243893"/>
              <a:gd name="connsiteY7519" fmla="*/ 216707 h 6867747"/>
              <a:gd name="connsiteX7520" fmla="*/ 6550679 w 10243893"/>
              <a:gd name="connsiteY7520" fmla="*/ 416484 h 6867747"/>
              <a:gd name="connsiteX7521" fmla="*/ 6550679 w 10243893"/>
              <a:gd name="connsiteY7521" fmla="*/ 569098 h 6867747"/>
              <a:gd name="connsiteX7522" fmla="*/ 6695916 w 10243893"/>
              <a:gd name="connsiteY7522" fmla="*/ 616261 h 6867747"/>
              <a:gd name="connsiteX7523" fmla="*/ 6841154 w 10243893"/>
              <a:gd name="connsiteY7523" fmla="*/ 569098 h 6867747"/>
              <a:gd name="connsiteX7524" fmla="*/ 6841154 w 10243893"/>
              <a:gd name="connsiteY7524" fmla="*/ 416484 h 6867747"/>
              <a:gd name="connsiteX7525" fmla="*/ 5079560 w 10243893"/>
              <a:gd name="connsiteY7525" fmla="*/ 216586 h 6867747"/>
              <a:gd name="connsiteX7526" fmla="*/ 4934323 w 10243893"/>
              <a:gd name="connsiteY7526" fmla="*/ 416363 h 6867747"/>
              <a:gd name="connsiteX7527" fmla="*/ 4934323 w 10243893"/>
              <a:gd name="connsiteY7527" fmla="*/ 568978 h 6867747"/>
              <a:gd name="connsiteX7528" fmla="*/ 5079560 w 10243893"/>
              <a:gd name="connsiteY7528" fmla="*/ 616140 h 6867747"/>
              <a:gd name="connsiteX7529" fmla="*/ 5224798 w 10243893"/>
              <a:gd name="connsiteY7529" fmla="*/ 568978 h 6867747"/>
              <a:gd name="connsiteX7530" fmla="*/ 5224798 w 10243893"/>
              <a:gd name="connsiteY7530" fmla="*/ 416363 h 6867747"/>
              <a:gd name="connsiteX7531" fmla="*/ 3464656 w 10243893"/>
              <a:gd name="connsiteY7531" fmla="*/ 216586 h 6867747"/>
              <a:gd name="connsiteX7532" fmla="*/ 3319418 w 10243893"/>
              <a:gd name="connsiteY7532" fmla="*/ 416363 h 6867747"/>
              <a:gd name="connsiteX7533" fmla="*/ 3319418 w 10243893"/>
              <a:gd name="connsiteY7533" fmla="*/ 568978 h 6867747"/>
              <a:gd name="connsiteX7534" fmla="*/ 3464656 w 10243893"/>
              <a:gd name="connsiteY7534" fmla="*/ 616140 h 6867747"/>
              <a:gd name="connsiteX7535" fmla="*/ 3609893 w 10243893"/>
              <a:gd name="connsiteY7535" fmla="*/ 568978 h 6867747"/>
              <a:gd name="connsiteX7536" fmla="*/ 3609893 w 10243893"/>
              <a:gd name="connsiteY7536" fmla="*/ 416363 h 6867747"/>
              <a:gd name="connsiteX7537" fmla="*/ 1849751 w 10243893"/>
              <a:gd name="connsiteY7537" fmla="*/ 216586 h 6867747"/>
              <a:gd name="connsiteX7538" fmla="*/ 1704514 w 10243893"/>
              <a:gd name="connsiteY7538" fmla="*/ 416363 h 6867747"/>
              <a:gd name="connsiteX7539" fmla="*/ 1704514 w 10243893"/>
              <a:gd name="connsiteY7539" fmla="*/ 568978 h 6867747"/>
              <a:gd name="connsiteX7540" fmla="*/ 1849751 w 10243893"/>
              <a:gd name="connsiteY7540" fmla="*/ 616140 h 6867747"/>
              <a:gd name="connsiteX7541" fmla="*/ 1994989 w 10243893"/>
              <a:gd name="connsiteY7541" fmla="*/ 568978 h 6867747"/>
              <a:gd name="connsiteX7542" fmla="*/ 1994989 w 10243893"/>
              <a:gd name="connsiteY7542" fmla="*/ 416363 h 6867747"/>
              <a:gd name="connsiteX7543" fmla="*/ 234847 w 10243893"/>
              <a:gd name="connsiteY7543" fmla="*/ 216586 h 6867747"/>
              <a:gd name="connsiteX7544" fmla="*/ 89609 w 10243893"/>
              <a:gd name="connsiteY7544" fmla="*/ 416363 h 6867747"/>
              <a:gd name="connsiteX7545" fmla="*/ 89609 w 10243893"/>
              <a:gd name="connsiteY7545" fmla="*/ 568978 h 6867747"/>
              <a:gd name="connsiteX7546" fmla="*/ 234847 w 10243893"/>
              <a:gd name="connsiteY7546" fmla="*/ 616140 h 6867747"/>
              <a:gd name="connsiteX7547" fmla="*/ 380084 w 10243893"/>
              <a:gd name="connsiteY7547" fmla="*/ 568978 h 6867747"/>
              <a:gd name="connsiteX7548" fmla="*/ 380084 w 10243893"/>
              <a:gd name="connsiteY7548" fmla="*/ 416363 h 6867747"/>
              <a:gd name="connsiteX7549" fmla="*/ 8954291 w 10243893"/>
              <a:gd name="connsiteY7549" fmla="*/ 178856 h 6867747"/>
              <a:gd name="connsiteX7550" fmla="*/ 8871476 w 10243893"/>
              <a:gd name="connsiteY7550" fmla="*/ 292861 h 6867747"/>
              <a:gd name="connsiteX7551" fmla="*/ 8737463 w 10243893"/>
              <a:gd name="connsiteY7551" fmla="*/ 249358 h 6867747"/>
              <a:gd name="connsiteX7552" fmla="*/ 8820300 w 10243893"/>
              <a:gd name="connsiteY7552" fmla="*/ 363396 h 6867747"/>
              <a:gd name="connsiteX7553" fmla="*/ 8737463 w 10243893"/>
              <a:gd name="connsiteY7553" fmla="*/ 477312 h 6867747"/>
              <a:gd name="connsiteX7554" fmla="*/ 8871453 w 10243893"/>
              <a:gd name="connsiteY7554" fmla="*/ 433777 h 6867747"/>
              <a:gd name="connsiteX7555" fmla="*/ 8954291 w 10243893"/>
              <a:gd name="connsiteY7555" fmla="*/ 547815 h 6867747"/>
              <a:gd name="connsiteX7556" fmla="*/ 8954291 w 10243893"/>
              <a:gd name="connsiteY7556" fmla="*/ 406810 h 6867747"/>
              <a:gd name="connsiteX7557" fmla="*/ 9088402 w 10243893"/>
              <a:gd name="connsiteY7557" fmla="*/ 363275 h 6867747"/>
              <a:gd name="connsiteX7558" fmla="*/ 8954291 w 10243893"/>
              <a:gd name="connsiteY7558" fmla="*/ 319740 h 6867747"/>
              <a:gd name="connsiteX7559" fmla="*/ 7339386 w 10243893"/>
              <a:gd name="connsiteY7559" fmla="*/ 178856 h 6867747"/>
              <a:gd name="connsiteX7560" fmla="*/ 7256572 w 10243893"/>
              <a:gd name="connsiteY7560" fmla="*/ 292861 h 6867747"/>
              <a:gd name="connsiteX7561" fmla="*/ 7122558 w 10243893"/>
              <a:gd name="connsiteY7561" fmla="*/ 249358 h 6867747"/>
              <a:gd name="connsiteX7562" fmla="*/ 7205396 w 10243893"/>
              <a:gd name="connsiteY7562" fmla="*/ 363396 h 6867747"/>
              <a:gd name="connsiteX7563" fmla="*/ 7122558 w 10243893"/>
              <a:gd name="connsiteY7563" fmla="*/ 477312 h 6867747"/>
              <a:gd name="connsiteX7564" fmla="*/ 7256549 w 10243893"/>
              <a:gd name="connsiteY7564" fmla="*/ 433777 h 6867747"/>
              <a:gd name="connsiteX7565" fmla="*/ 7339386 w 10243893"/>
              <a:gd name="connsiteY7565" fmla="*/ 547815 h 6867747"/>
              <a:gd name="connsiteX7566" fmla="*/ 7339386 w 10243893"/>
              <a:gd name="connsiteY7566" fmla="*/ 406810 h 6867747"/>
              <a:gd name="connsiteX7567" fmla="*/ 7473498 w 10243893"/>
              <a:gd name="connsiteY7567" fmla="*/ 363275 h 6867747"/>
              <a:gd name="connsiteX7568" fmla="*/ 7339386 w 10243893"/>
              <a:gd name="connsiteY7568" fmla="*/ 319740 h 6867747"/>
              <a:gd name="connsiteX7569" fmla="*/ 5724482 w 10243893"/>
              <a:gd name="connsiteY7569" fmla="*/ 178856 h 6867747"/>
              <a:gd name="connsiteX7570" fmla="*/ 5641668 w 10243893"/>
              <a:gd name="connsiteY7570" fmla="*/ 292861 h 6867747"/>
              <a:gd name="connsiteX7571" fmla="*/ 5507654 w 10243893"/>
              <a:gd name="connsiteY7571" fmla="*/ 249358 h 6867747"/>
              <a:gd name="connsiteX7572" fmla="*/ 5590491 w 10243893"/>
              <a:gd name="connsiteY7572" fmla="*/ 363396 h 6867747"/>
              <a:gd name="connsiteX7573" fmla="*/ 5507654 w 10243893"/>
              <a:gd name="connsiteY7573" fmla="*/ 477312 h 6867747"/>
              <a:gd name="connsiteX7574" fmla="*/ 5641645 w 10243893"/>
              <a:gd name="connsiteY7574" fmla="*/ 433777 h 6867747"/>
              <a:gd name="connsiteX7575" fmla="*/ 5724482 w 10243893"/>
              <a:gd name="connsiteY7575" fmla="*/ 547815 h 6867747"/>
              <a:gd name="connsiteX7576" fmla="*/ 5724482 w 10243893"/>
              <a:gd name="connsiteY7576" fmla="*/ 406810 h 6867747"/>
              <a:gd name="connsiteX7577" fmla="*/ 5858594 w 10243893"/>
              <a:gd name="connsiteY7577" fmla="*/ 363275 h 6867747"/>
              <a:gd name="connsiteX7578" fmla="*/ 5724482 w 10243893"/>
              <a:gd name="connsiteY7578" fmla="*/ 319740 h 6867747"/>
              <a:gd name="connsiteX7579" fmla="*/ 4109577 w 10243893"/>
              <a:gd name="connsiteY7579" fmla="*/ 178856 h 6867747"/>
              <a:gd name="connsiteX7580" fmla="*/ 4026763 w 10243893"/>
              <a:gd name="connsiteY7580" fmla="*/ 292861 h 6867747"/>
              <a:gd name="connsiteX7581" fmla="*/ 3892749 w 10243893"/>
              <a:gd name="connsiteY7581" fmla="*/ 249358 h 6867747"/>
              <a:gd name="connsiteX7582" fmla="*/ 3975587 w 10243893"/>
              <a:gd name="connsiteY7582" fmla="*/ 363396 h 6867747"/>
              <a:gd name="connsiteX7583" fmla="*/ 3892749 w 10243893"/>
              <a:gd name="connsiteY7583" fmla="*/ 477312 h 6867747"/>
              <a:gd name="connsiteX7584" fmla="*/ 4026740 w 10243893"/>
              <a:gd name="connsiteY7584" fmla="*/ 433777 h 6867747"/>
              <a:gd name="connsiteX7585" fmla="*/ 4109577 w 10243893"/>
              <a:gd name="connsiteY7585" fmla="*/ 547815 h 6867747"/>
              <a:gd name="connsiteX7586" fmla="*/ 4109577 w 10243893"/>
              <a:gd name="connsiteY7586" fmla="*/ 406810 h 6867747"/>
              <a:gd name="connsiteX7587" fmla="*/ 4243690 w 10243893"/>
              <a:gd name="connsiteY7587" fmla="*/ 363275 h 6867747"/>
              <a:gd name="connsiteX7588" fmla="*/ 4109577 w 10243893"/>
              <a:gd name="connsiteY7588" fmla="*/ 319740 h 6867747"/>
              <a:gd name="connsiteX7589" fmla="*/ 2820701 w 10243893"/>
              <a:gd name="connsiteY7589" fmla="*/ 178856 h 6867747"/>
              <a:gd name="connsiteX7590" fmla="*/ 2820701 w 10243893"/>
              <a:gd name="connsiteY7590" fmla="*/ 319740 h 6867747"/>
              <a:gd name="connsiteX7591" fmla="*/ 2686590 w 10243893"/>
              <a:gd name="connsiteY7591" fmla="*/ 363275 h 6867747"/>
              <a:gd name="connsiteX7592" fmla="*/ 2820701 w 10243893"/>
              <a:gd name="connsiteY7592" fmla="*/ 406810 h 6867747"/>
              <a:gd name="connsiteX7593" fmla="*/ 2820701 w 10243893"/>
              <a:gd name="connsiteY7593" fmla="*/ 547815 h 6867747"/>
              <a:gd name="connsiteX7594" fmla="*/ 2903539 w 10243893"/>
              <a:gd name="connsiteY7594" fmla="*/ 433777 h 6867747"/>
              <a:gd name="connsiteX7595" fmla="*/ 3037530 w 10243893"/>
              <a:gd name="connsiteY7595" fmla="*/ 477312 h 6867747"/>
              <a:gd name="connsiteX7596" fmla="*/ 2954692 w 10243893"/>
              <a:gd name="connsiteY7596" fmla="*/ 363396 h 6867747"/>
              <a:gd name="connsiteX7597" fmla="*/ 3037530 w 10243893"/>
              <a:gd name="connsiteY7597" fmla="*/ 249358 h 6867747"/>
              <a:gd name="connsiteX7598" fmla="*/ 2903516 w 10243893"/>
              <a:gd name="connsiteY7598" fmla="*/ 292861 h 6867747"/>
              <a:gd name="connsiteX7599" fmla="*/ 1205797 w 10243893"/>
              <a:gd name="connsiteY7599" fmla="*/ 178856 h 6867747"/>
              <a:gd name="connsiteX7600" fmla="*/ 1205797 w 10243893"/>
              <a:gd name="connsiteY7600" fmla="*/ 319740 h 6867747"/>
              <a:gd name="connsiteX7601" fmla="*/ 1071806 w 10243893"/>
              <a:gd name="connsiteY7601" fmla="*/ 363275 h 6867747"/>
              <a:gd name="connsiteX7602" fmla="*/ 1205797 w 10243893"/>
              <a:gd name="connsiteY7602" fmla="*/ 406810 h 6867747"/>
              <a:gd name="connsiteX7603" fmla="*/ 1205797 w 10243893"/>
              <a:gd name="connsiteY7603" fmla="*/ 547815 h 6867747"/>
              <a:gd name="connsiteX7604" fmla="*/ 1288634 w 10243893"/>
              <a:gd name="connsiteY7604" fmla="*/ 433777 h 6867747"/>
              <a:gd name="connsiteX7605" fmla="*/ 1422625 w 10243893"/>
              <a:gd name="connsiteY7605" fmla="*/ 477312 h 6867747"/>
              <a:gd name="connsiteX7606" fmla="*/ 1339788 w 10243893"/>
              <a:gd name="connsiteY7606" fmla="*/ 363396 h 6867747"/>
              <a:gd name="connsiteX7607" fmla="*/ 1422625 w 10243893"/>
              <a:gd name="connsiteY7607" fmla="*/ 249358 h 6867747"/>
              <a:gd name="connsiteX7608" fmla="*/ 1288611 w 10243893"/>
              <a:gd name="connsiteY7608" fmla="*/ 292861 h 6867747"/>
              <a:gd name="connsiteX7609" fmla="*/ 879164 w 10243893"/>
              <a:gd name="connsiteY7609" fmla="*/ 178856 h 6867747"/>
              <a:gd name="connsiteX7610" fmla="*/ 796350 w 10243893"/>
              <a:gd name="connsiteY7610" fmla="*/ 292861 h 6867747"/>
              <a:gd name="connsiteX7611" fmla="*/ 662336 w 10243893"/>
              <a:gd name="connsiteY7611" fmla="*/ 249358 h 6867747"/>
              <a:gd name="connsiteX7612" fmla="*/ 745173 w 10243893"/>
              <a:gd name="connsiteY7612" fmla="*/ 363396 h 6867747"/>
              <a:gd name="connsiteX7613" fmla="*/ 662336 w 10243893"/>
              <a:gd name="connsiteY7613" fmla="*/ 477312 h 6867747"/>
              <a:gd name="connsiteX7614" fmla="*/ 796327 w 10243893"/>
              <a:gd name="connsiteY7614" fmla="*/ 433777 h 6867747"/>
              <a:gd name="connsiteX7615" fmla="*/ 879164 w 10243893"/>
              <a:gd name="connsiteY7615" fmla="*/ 547815 h 6867747"/>
              <a:gd name="connsiteX7616" fmla="*/ 879164 w 10243893"/>
              <a:gd name="connsiteY7616" fmla="*/ 406810 h 6867747"/>
              <a:gd name="connsiteX7617" fmla="*/ 1013276 w 10243893"/>
              <a:gd name="connsiteY7617" fmla="*/ 363275 h 6867747"/>
              <a:gd name="connsiteX7618" fmla="*/ 879164 w 10243893"/>
              <a:gd name="connsiteY7618" fmla="*/ 319740 h 6867747"/>
              <a:gd name="connsiteX7619" fmla="*/ 9281044 w 10243893"/>
              <a:gd name="connsiteY7619" fmla="*/ 178735 h 6867747"/>
              <a:gd name="connsiteX7620" fmla="*/ 9281044 w 10243893"/>
              <a:gd name="connsiteY7620" fmla="*/ 319619 h 6867747"/>
              <a:gd name="connsiteX7621" fmla="*/ 9146933 w 10243893"/>
              <a:gd name="connsiteY7621" fmla="*/ 363154 h 6867747"/>
              <a:gd name="connsiteX7622" fmla="*/ 9281044 w 10243893"/>
              <a:gd name="connsiteY7622" fmla="*/ 406689 h 6867747"/>
              <a:gd name="connsiteX7623" fmla="*/ 9281044 w 10243893"/>
              <a:gd name="connsiteY7623" fmla="*/ 547694 h 6867747"/>
              <a:gd name="connsiteX7624" fmla="*/ 9363882 w 10243893"/>
              <a:gd name="connsiteY7624" fmla="*/ 433656 h 6867747"/>
              <a:gd name="connsiteX7625" fmla="*/ 9497873 w 10243893"/>
              <a:gd name="connsiteY7625" fmla="*/ 477191 h 6867747"/>
              <a:gd name="connsiteX7626" fmla="*/ 9415035 w 10243893"/>
              <a:gd name="connsiteY7626" fmla="*/ 363275 h 6867747"/>
              <a:gd name="connsiteX7627" fmla="*/ 9497873 w 10243893"/>
              <a:gd name="connsiteY7627" fmla="*/ 249238 h 6867747"/>
              <a:gd name="connsiteX7628" fmla="*/ 9363882 w 10243893"/>
              <a:gd name="connsiteY7628" fmla="*/ 292773 h 6867747"/>
              <a:gd name="connsiteX7629" fmla="*/ 7666140 w 10243893"/>
              <a:gd name="connsiteY7629" fmla="*/ 178735 h 6867747"/>
              <a:gd name="connsiteX7630" fmla="*/ 7666140 w 10243893"/>
              <a:gd name="connsiteY7630" fmla="*/ 319619 h 6867747"/>
              <a:gd name="connsiteX7631" fmla="*/ 7532029 w 10243893"/>
              <a:gd name="connsiteY7631" fmla="*/ 363154 h 6867747"/>
              <a:gd name="connsiteX7632" fmla="*/ 7666140 w 10243893"/>
              <a:gd name="connsiteY7632" fmla="*/ 406689 h 6867747"/>
              <a:gd name="connsiteX7633" fmla="*/ 7666140 w 10243893"/>
              <a:gd name="connsiteY7633" fmla="*/ 547694 h 6867747"/>
              <a:gd name="connsiteX7634" fmla="*/ 7748978 w 10243893"/>
              <a:gd name="connsiteY7634" fmla="*/ 433656 h 6867747"/>
              <a:gd name="connsiteX7635" fmla="*/ 7882968 w 10243893"/>
              <a:gd name="connsiteY7635" fmla="*/ 477191 h 6867747"/>
              <a:gd name="connsiteX7636" fmla="*/ 7800131 w 10243893"/>
              <a:gd name="connsiteY7636" fmla="*/ 363275 h 6867747"/>
              <a:gd name="connsiteX7637" fmla="*/ 7882968 w 10243893"/>
              <a:gd name="connsiteY7637" fmla="*/ 249238 h 6867747"/>
              <a:gd name="connsiteX7638" fmla="*/ 7748955 w 10243893"/>
              <a:gd name="connsiteY7638" fmla="*/ 292741 h 6867747"/>
              <a:gd name="connsiteX7639" fmla="*/ 6051478 w 10243893"/>
              <a:gd name="connsiteY7639" fmla="*/ 178735 h 6867747"/>
              <a:gd name="connsiteX7640" fmla="*/ 6051478 w 10243893"/>
              <a:gd name="connsiteY7640" fmla="*/ 319619 h 6867747"/>
              <a:gd name="connsiteX7641" fmla="*/ 5917366 w 10243893"/>
              <a:gd name="connsiteY7641" fmla="*/ 363154 h 6867747"/>
              <a:gd name="connsiteX7642" fmla="*/ 6051478 w 10243893"/>
              <a:gd name="connsiteY7642" fmla="*/ 406689 h 6867747"/>
              <a:gd name="connsiteX7643" fmla="*/ 6051478 w 10243893"/>
              <a:gd name="connsiteY7643" fmla="*/ 547694 h 6867747"/>
              <a:gd name="connsiteX7644" fmla="*/ 6134315 w 10243893"/>
              <a:gd name="connsiteY7644" fmla="*/ 433656 h 6867747"/>
              <a:gd name="connsiteX7645" fmla="*/ 6268306 w 10243893"/>
              <a:gd name="connsiteY7645" fmla="*/ 477191 h 6867747"/>
              <a:gd name="connsiteX7646" fmla="*/ 6185469 w 10243893"/>
              <a:gd name="connsiteY7646" fmla="*/ 363275 h 6867747"/>
              <a:gd name="connsiteX7647" fmla="*/ 6268306 w 10243893"/>
              <a:gd name="connsiteY7647" fmla="*/ 249238 h 6867747"/>
              <a:gd name="connsiteX7648" fmla="*/ 6134292 w 10243893"/>
              <a:gd name="connsiteY7648" fmla="*/ 292741 h 6867747"/>
              <a:gd name="connsiteX7649" fmla="*/ 4436332 w 10243893"/>
              <a:gd name="connsiteY7649" fmla="*/ 178735 h 6867747"/>
              <a:gd name="connsiteX7650" fmla="*/ 4436332 w 10243893"/>
              <a:gd name="connsiteY7650" fmla="*/ 319619 h 6867747"/>
              <a:gd name="connsiteX7651" fmla="*/ 4302220 w 10243893"/>
              <a:gd name="connsiteY7651" fmla="*/ 363154 h 6867747"/>
              <a:gd name="connsiteX7652" fmla="*/ 4436332 w 10243893"/>
              <a:gd name="connsiteY7652" fmla="*/ 406689 h 6867747"/>
              <a:gd name="connsiteX7653" fmla="*/ 4436332 w 10243893"/>
              <a:gd name="connsiteY7653" fmla="*/ 547694 h 6867747"/>
              <a:gd name="connsiteX7654" fmla="*/ 4519169 w 10243893"/>
              <a:gd name="connsiteY7654" fmla="*/ 433656 h 6867747"/>
              <a:gd name="connsiteX7655" fmla="*/ 4653160 w 10243893"/>
              <a:gd name="connsiteY7655" fmla="*/ 477191 h 6867747"/>
              <a:gd name="connsiteX7656" fmla="*/ 4570322 w 10243893"/>
              <a:gd name="connsiteY7656" fmla="*/ 363275 h 6867747"/>
              <a:gd name="connsiteX7657" fmla="*/ 4653160 w 10243893"/>
              <a:gd name="connsiteY7657" fmla="*/ 249238 h 6867747"/>
              <a:gd name="connsiteX7658" fmla="*/ 4519169 w 10243893"/>
              <a:gd name="connsiteY7658" fmla="*/ 292773 h 6867747"/>
              <a:gd name="connsiteX7659" fmla="*/ 2494552 w 10243893"/>
              <a:gd name="connsiteY7659" fmla="*/ 178614 h 6867747"/>
              <a:gd name="connsiteX7660" fmla="*/ 2411738 w 10243893"/>
              <a:gd name="connsiteY7660" fmla="*/ 292620 h 6867747"/>
              <a:gd name="connsiteX7661" fmla="*/ 2277724 w 10243893"/>
              <a:gd name="connsiteY7661" fmla="*/ 249117 h 6867747"/>
              <a:gd name="connsiteX7662" fmla="*/ 2360561 w 10243893"/>
              <a:gd name="connsiteY7662" fmla="*/ 363154 h 6867747"/>
              <a:gd name="connsiteX7663" fmla="*/ 2277724 w 10243893"/>
              <a:gd name="connsiteY7663" fmla="*/ 477070 h 6867747"/>
              <a:gd name="connsiteX7664" fmla="*/ 2411715 w 10243893"/>
              <a:gd name="connsiteY7664" fmla="*/ 433535 h 6867747"/>
              <a:gd name="connsiteX7665" fmla="*/ 2494552 w 10243893"/>
              <a:gd name="connsiteY7665" fmla="*/ 547573 h 6867747"/>
              <a:gd name="connsiteX7666" fmla="*/ 2494552 w 10243893"/>
              <a:gd name="connsiteY7666" fmla="*/ 406568 h 6867747"/>
              <a:gd name="connsiteX7667" fmla="*/ 2628664 w 10243893"/>
              <a:gd name="connsiteY7667" fmla="*/ 363033 h 6867747"/>
              <a:gd name="connsiteX7668" fmla="*/ 2494552 w 10243893"/>
              <a:gd name="connsiteY7668" fmla="*/ 319498 h 6867747"/>
              <a:gd name="connsiteX7669" fmla="*/ 8472867 w 10243893"/>
              <a:gd name="connsiteY7669" fmla="*/ 163619 h 6867747"/>
              <a:gd name="connsiteX7670" fmla="*/ 8472867 w 10243893"/>
              <a:gd name="connsiteY7670" fmla="*/ 410801 h 6867747"/>
              <a:gd name="connsiteX7671" fmla="*/ 8562597 w 10243893"/>
              <a:gd name="connsiteY7671" fmla="*/ 534270 h 6867747"/>
              <a:gd name="connsiteX7672" fmla="*/ 8707714 w 10243893"/>
              <a:gd name="connsiteY7672" fmla="*/ 487108 h 6867747"/>
              <a:gd name="connsiteX7673" fmla="*/ 8797444 w 10243893"/>
              <a:gd name="connsiteY7673" fmla="*/ 363638 h 6867747"/>
              <a:gd name="connsiteX7674" fmla="*/ 8707714 w 10243893"/>
              <a:gd name="connsiteY7674" fmla="*/ 240168 h 6867747"/>
              <a:gd name="connsiteX7675" fmla="*/ 8707714 w 10243893"/>
              <a:gd name="connsiteY7675" fmla="*/ 239926 h 6867747"/>
              <a:gd name="connsiteX7676" fmla="*/ 6857962 w 10243893"/>
              <a:gd name="connsiteY7676" fmla="*/ 163619 h 6867747"/>
              <a:gd name="connsiteX7677" fmla="*/ 6857962 w 10243893"/>
              <a:gd name="connsiteY7677" fmla="*/ 410801 h 6867747"/>
              <a:gd name="connsiteX7678" fmla="*/ 6947693 w 10243893"/>
              <a:gd name="connsiteY7678" fmla="*/ 534270 h 6867747"/>
              <a:gd name="connsiteX7679" fmla="*/ 7092810 w 10243893"/>
              <a:gd name="connsiteY7679" fmla="*/ 487108 h 6867747"/>
              <a:gd name="connsiteX7680" fmla="*/ 7182540 w 10243893"/>
              <a:gd name="connsiteY7680" fmla="*/ 363638 h 6867747"/>
              <a:gd name="connsiteX7681" fmla="*/ 7092810 w 10243893"/>
              <a:gd name="connsiteY7681" fmla="*/ 240168 h 6867747"/>
              <a:gd name="connsiteX7682" fmla="*/ 7092810 w 10243893"/>
              <a:gd name="connsiteY7682" fmla="*/ 239926 h 6867747"/>
              <a:gd name="connsiteX7683" fmla="*/ 5243058 w 10243893"/>
              <a:gd name="connsiteY7683" fmla="*/ 163619 h 6867747"/>
              <a:gd name="connsiteX7684" fmla="*/ 5243058 w 10243893"/>
              <a:gd name="connsiteY7684" fmla="*/ 410801 h 6867747"/>
              <a:gd name="connsiteX7685" fmla="*/ 5332789 w 10243893"/>
              <a:gd name="connsiteY7685" fmla="*/ 534270 h 6867747"/>
              <a:gd name="connsiteX7686" fmla="*/ 5477905 w 10243893"/>
              <a:gd name="connsiteY7686" fmla="*/ 487108 h 6867747"/>
              <a:gd name="connsiteX7687" fmla="*/ 5567635 w 10243893"/>
              <a:gd name="connsiteY7687" fmla="*/ 363638 h 6867747"/>
              <a:gd name="connsiteX7688" fmla="*/ 5477905 w 10243893"/>
              <a:gd name="connsiteY7688" fmla="*/ 240168 h 6867747"/>
              <a:gd name="connsiteX7689" fmla="*/ 5477905 w 10243893"/>
              <a:gd name="connsiteY7689" fmla="*/ 239926 h 6867747"/>
              <a:gd name="connsiteX7690" fmla="*/ 3628154 w 10243893"/>
              <a:gd name="connsiteY7690" fmla="*/ 163619 h 6867747"/>
              <a:gd name="connsiteX7691" fmla="*/ 3628154 w 10243893"/>
              <a:gd name="connsiteY7691" fmla="*/ 410801 h 6867747"/>
              <a:gd name="connsiteX7692" fmla="*/ 3717884 w 10243893"/>
              <a:gd name="connsiteY7692" fmla="*/ 534270 h 6867747"/>
              <a:gd name="connsiteX7693" fmla="*/ 3863001 w 10243893"/>
              <a:gd name="connsiteY7693" fmla="*/ 487108 h 6867747"/>
              <a:gd name="connsiteX7694" fmla="*/ 3952731 w 10243893"/>
              <a:gd name="connsiteY7694" fmla="*/ 363638 h 6867747"/>
              <a:gd name="connsiteX7695" fmla="*/ 3863001 w 10243893"/>
              <a:gd name="connsiteY7695" fmla="*/ 240168 h 6867747"/>
              <a:gd name="connsiteX7696" fmla="*/ 3863001 w 10243893"/>
              <a:gd name="connsiteY7696" fmla="*/ 239926 h 6867747"/>
              <a:gd name="connsiteX7697" fmla="*/ 2013128 w 10243893"/>
              <a:gd name="connsiteY7697" fmla="*/ 163619 h 6867747"/>
              <a:gd name="connsiteX7698" fmla="*/ 2013128 w 10243893"/>
              <a:gd name="connsiteY7698" fmla="*/ 410559 h 6867747"/>
              <a:gd name="connsiteX7699" fmla="*/ 2102859 w 10243893"/>
              <a:gd name="connsiteY7699" fmla="*/ 534029 h 6867747"/>
              <a:gd name="connsiteX7700" fmla="*/ 2247975 w 10243893"/>
              <a:gd name="connsiteY7700" fmla="*/ 486866 h 6867747"/>
              <a:gd name="connsiteX7701" fmla="*/ 2337705 w 10243893"/>
              <a:gd name="connsiteY7701" fmla="*/ 363396 h 6867747"/>
              <a:gd name="connsiteX7702" fmla="*/ 2247975 w 10243893"/>
              <a:gd name="connsiteY7702" fmla="*/ 239926 h 6867747"/>
              <a:gd name="connsiteX7703" fmla="*/ 2248096 w 10243893"/>
              <a:gd name="connsiteY7703" fmla="*/ 239926 h 6867747"/>
              <a:gd name="connsiteX7704" fmla="*/ 398224 w 10243893"/>
              <a:gd name="connsiteY7704" fmla="*/ 163619 h 6867747"/>
              <a:gd name="connsiteX7705" fmla="*/ 398224 w 10243893"/>
              <a:gd name="connsiteY7705" fmla="*/ 410559 h 6867747"/>
              <a:gd name="connsiteX7706" fmla="*/ 487954 w 10243893"/>
              <a:gd name="connsiteY7706" fmla="*/ 534029 h 6867747"/>
              <a:gd name="connsiteX7707" fmla="*/ 633071 w 10243893"/>
              <a:gd name="connsiteY7707" fmla="*/ 486866 h 6867747"/>
              <a:gd name="connsiteX7708" fmla="*/ 722801 w 10243893"/>
              <a:gd name="connsiteY7708" fmla="*/ 363396 h 6867747"/>
              <a:gd name="connsiteX7709" fmla="*/ 633071 w 10243893"/>
              <a:gd name="connsiteY7709" fmla="*/ 239926 h 6867747"/>
              <a:gd name="connsiteX7710" fmla="*/ 633192 w 10243893"/>
              <a:gd name="connsiteY7710" fmla="*/ 239926 h 6867747"/>
              <a:gd name="connsiteX7711" fmla="*/ 3301641 w 10243893"/>
              <a:gd name="connsiteY7711" fmla="*/ 163377 h 6867747"/>
              <a:gd name="connsiteX7712" fmla="*/ 3066795 w 10243893"/>
              <a:gd name="connsiteY7712" fmla="*/ 239684 h 6867747"/>
              <a:gd name="connsiteX7713" fmla="*/ 2977064 w 10243893"/>
              <a:gd name="connsiteY7713" fmla="*/ 363154 h 6867747"/>
              <a:gd name="connsiteX7714" fmla="*/ 3066795 w 10243893"/>
              <a:gd name="connsiteY7714" fmla="*/ 486745 h 6867747"/>
              <a:gd name="connsiteX7715" fmla="*/ 3211911 w 10243893"/>
              <a:gd name="connsiteY7715" fmla="*/ 533908 h 6867747"/>
              <a:gd name="connsiteX7716" fmla="*/ 3301641 w 10243893"/>
              <a:gd name="connsiteY7716" fmla="*/ 410438 h 6867747"/>
              <a:gd name="connsiteX7717" fmla="*/ 1686858 w 10243893"/>
              <a:gd name="connsiteY7717" fmla="*/ 163377 h 6867747"/>
              <a:gd name="connsiteX7718" fmla="*/ 1451890 w 10243893"/>
              <a:gd name="connsiteY7718" fmla="*/ 239684 h 6867747"/>
              <a:gd name="connsiteX7719" fmla="*/ 1452011 w 10243893"/>
              <a:gd name="connsiteY7719" fmla="*/ 239684 h 6867747"/>
              <a:gd name="connsiteX7720" fmla="*/ 1362281 w 10243893"/>
              <a:gd name="connsiteY7720" fmla="*/ 363154 h 6867747"/>
              <a:gd name="connsiteX7721" fmla="*/ 1452011 w 10243893"/>
              <a:gd name="connsiteY7721" fmla="*/ 486745 h 6867747"/>
              <a:gd name="connsiteX7722" fmla="*/ 1597128 w 10243893"/>
              <a:gd name="connsiteY7722" fmla="*/ 533908 h 6867747"/>
              <a:gd name="connsiteX7723" fmla="*/ 1686858 w 10243893"/>
              <a:gd name="connsiteY7723" fmla="*/ 410438 h 6867747"/>
              <a:gd name="connsiteX7724" fmla="*/ 9761985 w 10243893"/>
              <a:gd name="connsiteY7724" fmla="*/ 163256 h 6867747"/>
              <a:gd name="connsiteX7725" fmla="*/ 9527138 w 10243893"/>
              <a:gd name="connsiteY7725" fmla="*/ 239563 h 6867747"/>
              <a:gd name="connsiteX7726" fmla="*/ 9437408 w 10243893"/>
              <a:gd name="connsiteY7726" fmla="*/ 363033 h 6867747"/>
              <a:gd name="connsiteX7727" fmla="*/ 9527138 w 10243893"/>
              <a:gd name="connsiteY7727" fmla="*/ 486624 h 6867747"/>
              <a:gd name="connsiteX7728" fmla="*/ 9672255 w 10243893"/>
              <a:gd name="connsiteY7728" fmla="*/ 533787 h 6867747"/>
              <a:gd name="connsiteX7729" fmla="*/ 9761985 w 10243893"/>
              <a:gd name="connsiteY7729" fmla="*/ 410317 h 6867747"/>
              <a:gd name="connsiteX7730" fmla="*/ 8147202 w 10243893"/>
              <a:gd name="connsiteY7730" fmla="*/ 163256 h 6867747"/>
              <a:gd name="connsiteX7731" fmla="*/ 7912234 w 10243893"/>
              <a:gd name="connsiteY7731" fmla="*/ 239563 h 6867747"/>
              <a:gd name="connsiteX7732" fmla="*/ 7912354 w 10243893"/>
              <a:gd name="connsiteY7732" fmla="*/ 239563 h 6867747"/>
              <a:gd name="connsiteX7733" fmla="*/ 7822624 w 10243893"/>
              <a:gd name="connsiteY7733" fmla="*/ 363033 h 6867747"/>
              <a:gd name="connsiteX7734" fmla="*/ 7912354 w 10243893"/>
              <a:gd name="connsiteY7734" fmla="*/ 486624 h 6867747"/>
              <a:gd name="connsiteX7735" fmla="*/ 8057471 w 10243893"/>
              <a:gd name="connsiteY7735" fmla="*/ 533787 h 6867747"/>
              <a:gd name="connsiteX7736" fmla="*/ 8147202 w 10243893"/>
              <a:gd name="connsiteY7736" fmla="*/ 410317 h 6867747"/>
              <a:gd name="connsiteX7737" fmla="*/ 6532539 w 10243893"/>
              <a:gd name="connsiteY7737" fmla="*/ 163256 h 6867747"/>
              <a:gd name="connsiteX7738" fmla="*/ 6297571 w 10243893"/>
              <a:gd name="connsiteY7738" fmla="*/ 239563 h 6867747"/>
              <a:gd name="connsiteX7739" fmla="*/ 6297813 w 10243893"/>
              <a:gd name="connsiteY7739" fmla="*/ 239563 h 6867747"/>
              <a:gd name="connsiteX7740" fmla="*/ 6208083 w 10243893"/>
              <a:gd name="connsiteY7740" fmla="*/ 363033 h 6867747"/>
              <a:gd name="connsiteX7741" fmla="*/ 6297692 w 10243893"/>
              <a:gd name="connsiteY7741" fmla="*/ 486624 h 6867747"/>
              <a:gd name="connsiteX7742" fmla="*/ 6442809 w 10243893"/>
              <a:gd name="connsiteY7742" fmla="*/ 533787 h 6867747"/>
              <a:gd name="connsiteX7743" fmla="*/ 6532539 w 10243893"/>
              <a:gd name="connsiteY7743" fmla="*/ 410317 h 6867747"/>
              <a:gd name="connsiteX7744" fmla="*/ 4917272 w 10243893"/>
              <a:gd name="connsiteY7744" fmla="*/ 163256 h 6867747"/>
              <a:gd name="connsiteX7745" fmla="*/ 4682425 w 10243893"/>
              <a:gd name="connsiteY7745" fmla="*/ 239563 h 6867747"/>
              <a:gd name="connsiteX7746" fmla="*/ 4592695 w 10243893"/>
              <a:gd name="connsiteY7746" fmla="*/ 363033 h 6867747"/>
              <a:gd name="connsiteX7747" fmla="*/ 4682425 w 10243893"/>
              <a:gd name="connsiteY7747" fmla="*/ 486624 h 6867747"/>
              <a:gd name="connsiteX7748" fmla="*/ 4827542 w 10243893"/>
              <a:gd name="connsiteY7748" fmla="*/ 533787 h 6867747"/>
              <a:gd name="connsiteX7749" fmla="*/ 4917272 w 10243893"/>
              <a:gd name="connsiteY7749" fmla="*/ 410317 h 6867747"/>
              <a:gd name="connsiteX7750" fmla="*/ 9987761 w 10243893"/>
              <a:gd name="connsiteY7750" fmla="*/ 130847 h 6867747"/>
              <a:gd name="connsiteX7751" fmla="*/ 9936608 w 10243893"/>
              <a:gd name="connsiteY7751" fmla="*/ 201349 h 6867747"/>
              <a:gd name="connsiteX7752" fmla="*/ 10070720 w 10243893"/>
              <a:gd name="connsiteY7752" fmla="*/ 385889 h 6867747"/>
              <a:gd name="connsiteX7753" fmla="*/ 10070720 w 10243893"/>
              <a:gd name="connsiteY7753" fmla="*/ 157814 h 6867747"/>
              <a:gd name="connsiteX7754" fmla="*/ 9987883 w 10243893"/>
              <a:gd name="connsiteY7754" fmla="*/ 130847 h 6867747"/>
              <a:gd name="connsiteX7755" fmla="*/ 8372979 w 10243893"/>
              <a:gd name="connsiteY7755" fmla="*/ 130847 h 6867747"/>
              <a:gd name="connsiteX7756" fmla="*/ 8321825 w 10243893"/>
              <a:gd name="connsiteY7756" fmla="*/ 201349 h 6867747"/>
              <a:gd name="connsiteX7757" fmla="*/ 8455815 w 10243893"/>
              <a:gd name="connsiteY7757" fmla="*/ 385889 h 6867747"/>
              <a:gd name="connsiteX7758" fmla="*/ 8455815 w 10243893"/>
              <a:gd name="connsiteY7758" fmla="*/ 157814 h 6867747"/>
              <a:gd name="connsiteX7759" fmla="*/ 6758195 w 10243893"/>
              <a:gd name="connsiteY7759" fmla="*/ 130847 h 6867747"/>
              <a:gd name="connsiteX7760" fmla="*/ 6707041 w 10243893"/>
              <a:gd name="connsiteY7760" fmla="*/ 201349 h 6867747"/>
              <a:gd name="connsiteX7761" fmla="*/ 6841154 w 10243893"/>
              <a:gd name="connsiteY7761" fmla="*/ 385889 h 6867747"/>
              <a:gd name="connsiteX7762" fmla="*/ 6841154 w 10243893"/>
              <a:gd name="connsiteY7762" fmla="*/ 157814 h 6867747"/>
              <a:gd name="connsiteX7763" fmla="*/ 6758316 w 10243893"/>
              <a:gd name="connsiteY7763" fmla="*/ 130847 h 6867747"/>
              <a:gd name="connsiteX7764" fmla="*/ 9863082 w 10243893"/>
              <a:gd name="connsiteY7764" fmla="*/ 130726 h 6867747"/>
              <a:gd name="connsiteX7765" fmla="*/ 9780245 w 10243893"/>
              <a:gd name="connsiteY7765" fmla="*/ 157693 h 6867747"/>
              <a:gd name="connsiteX7766" fmla="*/ 9780245 w 10243893"/>
              <a:gd name="connsiteY7766" fmla="*/ 385889 h 6867747"/>
              <a:gd name="connsiteX7767" fmla="*/ 9914357 w 10243893"/>
              <a:gd name="connsiteY7767" fmla="*/ 201349 h 6867747"/>
              <a:gd name="connsiteX7768" fmla="*/ 9863203 w 10243893"/>
              <a:gd name="connsiteY7768" fmla="*/ 130847 h 6867747"/>
              <a:gd name="connsiteX7769" fmla="*/ 8248178 w 10243893"/>
              <a:gd name="connsiteY7769" fmla="*/ 130726 h 6867747"/>
              <a:gd name="connsiteX7770" fmla="*/ 8165341 w 10243893"/>
              <a:gd name="connsiteY7770" fmla="*/ 157693 h 6867747"/>
              <a:gd name="connsiteX7771" fmla="*/ 8165341 w 10243893"/>
              <a:gd name="connsiteY7771" fmla="*/ 385889 h 6867747"/>
              <a:gd name="connsiteX7772" fmla="*/ 8299453 w 10243893"/>
              <a:gd name="connsiteY7772" fmla="*/ 201349 h 6867747"/>
              <a:gd name="connsiteX7773" fmla="*/ 8248299 w 10243893"/>
              <a:gd name="connsiteY7773" fmla="*/ 130847 h 6867747"/>
              <a:gd name="connsiteX7774" fmla="*/ 6633516 w 10243893"/>
              <a:gd name="connsiteY7774" fmla="*/ 130726 h 6867747"/>
              <a:gd name="connsiteX7775" fmla="*/ 6550679 w 10243893"/>
              <a:gd name="connsiteY7775" fmla="*/ 157693 h 6867747"/>
              <a:gd name="connsiteX7776" fmla="*/ 6550679 w 10243893"/>
              <a:gd name="connsiteY7776" fmla="*/ 385889 h 6867747"/>
              <a:gd name="connsiteX7777" fmla="*/ 6684791 w 10243893"/>
              <a:gd name="connsiteY7777" fmla="*/ 201349 h 6867747"/>
              <a:gd name="connsiteX7778" fmla="*/ 6633637 w 10243893"/>
              <a:gd name="connsiteY7778" fmla="*/ 130847 h 6867747"/>
              <a:gd name="connsiteX7779" fmla="*/ 5141840 w 10243893"/>
              <a:gd name="connsiteY7779" fmla="*/ 130726 h 6867747"/>
              <a:gd name="connsiteX7780" fmla="*/ 5090686 w 10243893"/>
              <a:gd name="connsiteY7780" fmla="*/ 201228 h 6867747"/>
              <a:gd name="connsiteX7781" fmla="*/ 5224798 w 10243893"/>
              <a:gd name="connsiteY7781" fmla="*/ 385768 h 6867747"/>
              <a:gd name="connsiteX7782" fmla="*/ 5224798 w 10243893"/>
              <a:gd name="connsiteY7782" fmla="*/ 157693 h 6867747"/>
              <a:gd name="connsiteX7783" fmla="*/ 5141961 w 10243893"/>
              <a:gd name="connsiteY7783" fmla="*/ 130726 h 6867747"/>
              <a:gd name="connsiteX7784" fmla="*/ 5017160 w 10243893"/>
              <a:gd name="connsiteY7784" fmla="*/ 130726 h 6867747"/>
              <a:gd name="connsiteX7785" fmla="*/ 4934323 w 10243893"/>
              <a:gd name="connsiteY7785" fmla="*/ 157693 h 6867747"/>
              <a:gd name="connsiteX7786" fmla="*/ 4934323 w 10243893"/>
              <a:gd name="connsiteY7786" fmla="*/ 385768 h 6867747"/>
              <a:gd name="connsiteX7787" fmla="*/ 5068435 w 10243893"/>
              <a:gd name="connsiteY7787" fmla="*/ 201228 h 6867747"/>
              <a:gd name="connsiteX7788" fmla="*/ 5017281 w 10243893"/>
              <a:gd name="connsiteY7788" fmla="*/ 130726 h 6867747"/>
              <a:gd name="connsiteX7789" fmla="*/ 3527056 w 10243893"/>
              <a:gd name="connsiteY7789" fmla="*/ 130726 h 6867747"/>
              <a:gd name="connsiteX7790" fmla="*/ 3475902 w 10243893"/>
              <a:gd name="connsiteY7790" fmla="*/ 201228 h 6867747"/>
              <a:gd name="connsiteX7791" fmla="*/ 3609893 w 10243893"/>
              <a:gd name="connsiteY7791" fmla="*/ 385768 h 6867747"/>
              <a:gd name="connsiteX7792" fmla="*/ 3609893 w 10243893"/>
              <a:gd name="connsiteY7792" fmla="*/ 157693 h 6867747"/>
              <a:gd name="connsiteX7793" fmla="*/ 3402256 w 10243893"/>
              <a:gd name="connsiteY7793" fmla="*/ 130726 h 6867747"/>
              <a:gd name="connsiteX7794" fmla="*/ 3319418 w 10243893"/>
              <a:gd name="connsiteY7794" fmla="*/ 157693 h 6867747"/>
              <a:gd name="connsiteX7795" fmla="*/ 3319418 w 10243893"/>
              <a:gd name="connsiteY7795" fmla="*/ 385768 h 6867747"/>
              <a:gd name="connsiteX7796" fmla="*/ 3453530 w 10243893"/>
              <a:gd name="connsiteY7796" fmla="*/ 201228 h 6867747"/>
              <a:gd name="connsiteX7797" fmla="*/ 3402377 w 10243893"/>
              <a:gd name="connsiteY7797" fmla="*/ 130726 h 6867747"/>
              <a:gd name="connsiteX7798" fmla="*/ 1912030 w 10243893"/>
              <a:gd name="connsiteY7798" fmla="*/ 130726 h 6867747"/>
              <a:gd name="connsiteX7799" fmla="*/ 1860877 w 10243893"/>
              <a:gd name="connsiteY7799" fmla="*/ 201228 h 6867747"/>
              <a:gd name="connsiteX7800" fmla="*/ 1994989 w 10243893"/>
              <a:gd name="connsiteY7800" fmla="*/ 385768 h 6867747"/>
              <a:gd name="connsiteX7801" fmla="*/ 1994989 w 10243893"/>
              <a:gd name="connsiteY7801" fmla="*/ 157693 h 6867747"/>
              <a:gd name="connsiteX7802" fmla="*/ 1912151 w 10243893"/>
              <a:gd name="connsiteY7802" fmla="*/ 130726 h 6867747"/>
              <a:gd name="connsiteX7803" fmla="*/ 1787351 w 10243893"/>
              <a:gd name="connsiteY7803" fmla="*/ 130726 h 6867747"/>
              <a:gd name="connsiteX7804" fmla="*/ 1704514 w 10243893"/>
              <a:gd name="connsiteY7804" fmla="*/ 157693 h 6867747"/>
              <a:gd name="connsiteX7805" fmla="*/ 1704514 w 10243893"/>
              <a:gd name="connsiteY7805" fmla="*/ 385768 h 6867747"/>
              <a:gd name="connsiteX7806" fmla="*/ 1838626 w 10243893"/>
              <a:gd name="connsiteY7806" fmla="*/ 201228 h 6867747"/>
              <a:gd name="connsiteX7807" fmla="*/ 1787472 w 10243893"/>
              <a:gd name="connsiteY7807" fmla="*/ 130726 h 6867747"/>
              <a:gd name="connsiteX7808" fmla="*/ 297126 w 10243893"/>
              <a:gd name="connsiteY7808" fmla="*/ 130726 h 6867747"/>
              <a:gd name="connsiteX7809" fmla="*/ 245972 w 10243893"/>
              <a:gd name="connsiteY7809" fmla="*/ 201228 h 6867747"/>
              <a:gd name="connsiteX7810" fmla="*/ 380084 w 10243893"/>
              <a:gd name="connsiteY7810" fmla="*/ 385768 h 6867747"/>
              <a:gd name="connsiteX7811" fmla="*/ 380084 w 10243893"/>
              <a:gd name="connsiteY7811" fmla="*/ 157693 h 6867747"/>
              <a:gd name="connsiteX7812" fmla="*/ 297247 w 10243893"/>
              <a:gd name="connsiteY7812" fmla="*/ 130726 h 6867747"/>
              <a:gd name="connsiteX7813" fmla="*/ 172447 w 10243893"/>
              <a:gd name="connsiteY7813" fmla="*/ 130726 h 6867747"/>
              <a:gd name="connsiteX7814" fmla="*/ 89609 w 10243893"/>
              <a:gd name="connsiteY7814" fmla="*/ 157693 h 6867747"/>
              <a:gd name="connsiteX7815" fmla="*/ 89609 w 10243893"/>
              <a:gd name="connsiteY7815" fmla="*/ 385768 h 6867747"/>
              <a:gd name="connsiteX7816" fmla="*/ 223721 w 10243893"/>
              <a:gd name="connsiteY7816" fmla="*/ 201228 h 6867747"/>
              <a:gd name="connsiteX7817" fmla="*/ 172568 w 10243893"/>
              <a:gd name="connsiteY7817" fmla="*/ 130726 h 6867747"/>
              <a:gd name="connsiteX7818" fmla="*/ 8555583 w 10243893"/>
              <a:gd name="connsiteY7818" fmla="*/ 30595 h 6867747"/>
              <a:gd name="connsiteX7819" fmla="*/ 8555677 w 10243893"/>
              <a:gd name="connsiteY7819" fmla="*/ 30725 h 6867747"/>
              <a:gd name="connsiteX7820" fmla="*/ 8472867 w 10243893"/>
              <a:gd name="connsiteY7820" fmla="*/ 57563 h 6867747"/>
              <a:gd name="connsiteX7821" fmla="*/ 8472867 w 10243893"/>
              <a:gd name="connsiteY7821" fmla="*/ 144633 h 6867747"/>
              <a:gd name="connsiteX7822" fmla="*/ 8689695 w 10243893"/>
              <a:gd name="connsiteY7822" fmla="*/ 215135 h 6867747"/>
              <a:gd name="connsiteX7823" fmla="*/ 8555677 w 10243893"/>
              <a:gd name="connsiteY7823" fmla="*/ 30725 h 6867747"/>
              <a:gd name="connsiteX7824" fmla="*/ 8555704 w 10243893"/>
              <a:gd name="connsiteY7824" fmla="*/ 30716 h 6867747"/>
              <a:gd name="connsiteX7825" fmla="*/ 6940679 w 10243893"/>
              <a:gd name="connsiteY7825" fmla="*/ 30595 h 6867747"/>
              <a:gd name="connsiteX7826" fmla="*/ 6940773 w 10243893"/>
              <a:gd name="connsiteY7826" fmla="*/ 30725 h 6867747"/>
              <a:gd name="connsiteX7827" fmla="*/ 6857962 w 10243893"/>
              <a:gd name="connsiteY7827" fmla="*/ 57563 h 6867747"/>
              <a:gd name="connsiteX7828" fmla="*/ 6857962 w 10243893"/>
              <a:gd name="connsiteY7828" fmla="*/ 144633 h 6867747"/>
              <a:gd name="connsiteX7829" fmla="*/ 7074791 w 10243893"/>
              <a:gd name="connsiteY7829" fmla="*/ 215135 h 6867747"/>
              <a:gd name="connsiteX7830" fmla="*/ 6940773 w 10243893"/>
              <a:gd name="connsiteY7830" fmla="*/ 30725 h 6867747"/>
              <a:gd name="connsiteX7831" fmla="*/ 6940800 w 10243893"/>
              <a:gd name="connsiteY7831" fmla="*/ 30716 h 6867747"/>
              <a:gd name="connsiteX7832" fmla="*/ 5325775 w 10243893"/>
              <a:gd name="connsiteY7832" fmla="*/ 30595 h 6867747"/>
              <a:gd name="connsiteX7833" fmla="*/ 5325870 w 10243893"/>
              <a:gd name="connsiteY7833" fmla="*/ 30725 h 6867747"/>
              <a:gd name="connsiteX7834" fmla="*/ 5243058 w 10243893"/>
              <a:gd name="connsiteY7834" fmla="*/ 57563 h 6867747"/>
              <a:gd name="connsiteX7835" fmla="*/ 5243058 w 10243893"/>
              <a:gd name="connsiteY7835" fmla="*/ 144633 h 6867747"/>
              <a:gd name="connsiteX7836" fmla="*/ 5459886 w 10243893"/>
              <a:gd name="connsiteY7836" fmla="*/ 215135 h 6867747"/>
              <a:gd name="connsiteX7837" fmla="*/ 5325870 w 10243893"/>
              <a:gd name="connsiteY7837" fmla="*/ 30725 h 6867747"/>
              <a:gd name="connsiteX7838" fmla="*/ 5325896 w 10243893"/>
              <a:gd name="connsiteY7838" fmla="*/ 30716 h 6867747"/>
              <a:gd name="connsiteX7839" fmla="*/ 3710870 w 10243893"/>
              <a:gd name="connsiteY7839" fmla="*/ 30595 h 6867747"/>
              <a:gd name="connsiteX7840" fmla="*/ 3710965 w 10243893"/>
              <a:gd name="connsiteY7840" fmla="*/ 30725 h 6867747"/>
              <a:gd name="connsiteX7841" fmla="*/ 3628154 w 10243893"/>
              <a:gd name="connsiteY7841" fmla="*/ 57563 h 6867747"/>
              <a:gd name="connsiteX7842" fmla="*/ 3628154 w 10243893"/>
              <a:gd name="connsiteY7842" fmla="*/ 144633 h 6867747"/>
              <a:gd name="connsiteX7843" fmla="*/ 3844982 w 10243893"/>
              <a:gd name="connsiteY7843" fmla="*/ 215135 h 6867747"/>
              <a:gd name="connsiteX7844" fmla="*/ 3710965 w 10243893"/>
              <a:gd name="connsiteY7844" fmla="*/ 30725 h 6867747"/>
              <a:gd name="connsiteX7845" fmla="*/ 3710991 w 10243893"/>
              <a:gd name="connsiteY7845" fmla="*/ 30716 h 6867747"/>
              <a:gd name="connsiteX7846" fmla="*/ 2095845 w 10243893"/>
              <a:gd name="connsiteY7846" fmla="*/ 30595 h 6867747"/>
              <a:gd name="connsiteX7847" fmla="*/ 2095939 w 10243893"/>
              <a:gd name="connsiteY7847" fmla="*/ 30725 h 6867747"/>
              <a:gd name="connsiteX7848" fmla="*/ 2013128 w 10243893"/>
              <a:gd name="connsiteY7848" fmla="*/ 57563 h 6867747"/>
              <a:gd name="connsiteX7849" fmla="*/ 2013128 w 10243893"/>
              <a:gd name="connsiteY7849" fmla="*/ 144633 h 6867747"/>
              <a:gd name="connsiteX7850" fmla="*/ 2229956 w 10243893"/>
              <a:gd name="connsiteY7850" fmla="*/ 215135 h 6867747"/>
              <a:gd name="connsiteX7851" fmla="*/ 2095939 w 10243893"/>
              <a:gd name="connsiteY7851" fmla="*/ 30725 h 6867747"/>
              <a:gd name="connsiteX7852" fmla="*/ 2095966 w 10243893"/>
              <a:gd name="connsiteY7852" fmla="*/ 30716 h 6867747"/>
              <a:gd name="connsiteX7853" fmla="*/ 480940 w 10243893"/>
              <a:gd name="connsiteY7853" fmla="*/ 30595 h 6867747"/>
              <a:gd name="connsiteX7854" fmla="*/ 481034 w 10243893"/>
              <a:gd name="connsiteY7854" fmla="*/ 30725 h 6867747"/>
              <a:gd name="connsiteX7855" fmla="*/ 398224 w 10243893"/>
              <a:gd name="connsiteY7855" fmla="*/ 57563 h 6867747"/>
              <a:gd name="connsiteX7856" fmla="*/ 398224 w 10243893"/>
              <a:gd name="connsiteY7856" fmla="*/ 144633 h 6867747"/>
              <a:gd name="connsiteX7857" fmla="*/ 615052 w 10243893"/>
              <a:gd name="connsiteY7857" fmla="*/ 215135 h 6867747"/>
              <a:gd name="connsiteX7858" fmla="*/ 481034 w 10243893"/>
              <a:gd name="connsiteY7858" fmla="*/ 30725 h 6867747"/>
              <a:gd name="connsiteX7859" fmla="*/ 481061 w 10243893"/>
              <a:gd name="connsiteY7859" fmla="*/ 30716 h 6867747"/>
              <a:gd name="connsiteX7860" fmla="*/ 3218683 w 10243893"/>
              <a:gd name="connsiteY7860" fmla="*/ 30233 h 6867747"/>
              <a:gd name="connsiteX7861" fmla="*/ 3084693 w 10243893"/>
              <a:gd name="connsiteY7861" fmla="*/ 214772 h 6867747"/>
              <a:gd name="connsiteX7862" fmla="*/ 3301641 w 10243893"/>
              <a:gd name="connsiteY7862" fmla="*/ 144270 h 6867747"/>
              <a:gd name="connsiteX7863" fmla="*/ 3301641 w 10243893"/>
              <a:gd name="connsiteY7863" fmla="*/ 57200 h 6867747"/>
              <a:gd name="connsiteX7864" fmla="*/ 3218804 w 10243893"/>
              <a:gd name="connsiteY7864" fmla="*/ 30354 h 6867747"/>
              <a:gd name="connsiteX7865" fmla="*/ 1603900 w 10243893"/>
              <a:gd name="connsiteY7865" fmla="*/ 30233 h 6867747"/>
              <a:gd name="connsiteX7866" fmla="*/ 1469788 w 10243893"/>
              <a:gd name="connsiteY7866" fmla="*/ 214772 h 6867747"/>
              <a:gd name="connsiteX7867" fmla="*/ 1686737 w 10243893"/>
              <a:gd name="connsiteY7867" fmla="*/ 144270 h 6867747"/>
              <a:gd name="connsiteX7868" fmla="*/ 1686737 w 10243893"/>
              <a:gd name="connsiteY7868" fmla="*/ 57200 h 6867747"/>
              <a:gd name="connsiteX7869" fmla="*/ 1603900 w 10243893"/>
              <a:gd name="connsiteY7869" fmla="*/ 30354 h 6867747"/>
              <a:gd name="connsiteX7870" fmla="*/ 9679148 w 10243893"/>
              <a:gd name="connsiteY7870" fmla="*/ 30112 h 6867747"/>
              <a:gd name="connsiteX7871" fmla="*/ 9545036 w 10243893"/>
              <a:gd name="connsiteY7871" fmla="*/ 214651 h 6867747"/>
              <a:gd name="connsiteX7872" fmla="*/ 9761985 w 10243893"/>
              <a:gd name="connsiteY7872" fmla="*/ 144149 h 6867747"/>
              <a:gd name="connsiteX7873" fmla="*/ 9761985 w 10243893"/>
              <a:gd name="connsiteY7873" fmla="*/ 57079 h 6867747"/>
              <a:gd name="connsiteX7874" fmla="*/ 9679148 w 10243893"/>
              <a:gd name="connsiteY7874" fmla="*/ 30233 h 6867747"/>
              <a:gd name="connsiteX7875" fmla="*/ 8064123 w 10243893"/>
              <a:gd name="connsiteY7875" fmla="*/ 30112 h 6867747"/>
              <a:gd name="connsiteX7876" fmla="*/ 7930132 w 10243893"/>
              <a:gd name="connsiteY7876" fmla="*/ 214651 h 6867747"/>
              <a:gd name="connsiteX7877" fmla="*/ 8147081 w 10243893"/>
              <a:gd name="connsiteY7877" fmla="*/ 144149 h 6867747"/>
              <a:gd name="connsiteX7878" fmla="*/ 8147081 w 10243893"/>
              <a:gd name="connsiteY7878" fmla="*/ 57079 h 6867747"/>
              <a:gd name="connsiteX7879" fmla="*/ 8064243 w 10243893"/>
              <a:gd name="connsiteY7879" fmla="*/ 30233 h 6867747"/>
              <a:gd name="connsiteX7880" fmla="*/ 6449581 w 10243893"/>
              <a:gd name="connsiteY7880" fmla="*/ 30112 h 6867747"/>
              <a:gd name="connsiteX7881" fmla="*/ 6315469 w 10243893"/>
              <a:gd name="connsiteY7881" fmla="*/ 214651 h 6867747"/>
              <a:gd name="connsiteX7882" fmla="*/ 6532418 w 10243893"/>
              <a:gd name="connsiteY7882" fmla="*/ 144149 h 6867747"/>
              <a:gd name="connsiteX7883" fmla="*/ 6532418 w 10243893"/>
              <a:gd name="connsiteY7883" fmla="*/ 57079 h 6867747"/>
              <a:gd name="connsiteX7884" fmla="*/ 6449581 w 10243893"/>
              <a:gd name="connsiteY7884" fmla="*/ 30233 h 6867747"/>
              <a:gd name="connsiteX7885" fmla="*/ 4834434 w 10243893"/>
              <a:gd name="connsiteY7885" fmla="*/ 30112 h 6867747"/>
              <a:gd name="connsiteX7886" fmla="*/ 4700323 w 10243893"/>
              <a:gd name="connsiteY7886" fmla="*/ 214651 h 6867747"/>
              <a:gd name="connsiteX7887" fmla="*/ 4917272 w 10243893"/>
              <a:gd name="connsiteY7887" fmla="*/ 144149 h 6867747"/>
              <a:gd name="connsiteX7888" fmla="*/ 4917272 w 10243893"/>
              <a:gd name="connsiteY7888" fmla="*/ 57079 h 6867747"/>
              <a:gd name="connsiteX7889" fmla="*/ 4834434 w 10243893"/>
              <a:gd name="connsiteY7889" fmla="*/ 30233 h 6867747"/>
              <a:gd name="connsiteX7890" fmla="*/ 2602180 w 10243893"/>
              <a:gd name="connsiteY7890" fmla="*/ 0 h 6867747"/>
              <a:gd name="connsiteX7891" fmla="*/ 2624431 w 10243893"/>
              <a:gd name="connsiteY7891" fmla="*/ 0 h 6867747"/>
              <a:gd name="connsiteX7892" fmla="*/ 2512692 w 10243893"/>
              <a:gd name="connsiteY7892" fmla="*/ 153944 h 6867747"/>
              <a:gd name="connsiteX7893" fmla="*/ 2512692 w 10243893"/>
              <a:gd name="connsiteY7893" fmla="*/ 306559 h 6867747"/>
              <a:gd name="connsiteX7894" fmla="*/ 2657929 w 10243893"/>
              <a:gd name="connsiteY7894" fmla="*/ 353721 h 6867747"/>
              <a:gd name="connsiteX7895" fmla="*/ 2803167 w 10243893"/>
              <a:gd name="connsiteY7895" fmla="*/ 306559 h 6867747"/>
              <a:gd name="connsiteX7896" fmla="*/ 2803167 w 10243893"/>
              <a:gd name="connsiteY7896" fmla="*/ 153944 h 6867747"/>
              <a:gd name="connsiteX7897" fmla="*/ 2691427 w 10243893"/>
              <a:gd name="connsiteY7897" fmla="*/ 121 h 6867747"/>
              <a:gd name="connsiteX7898" fmla="*/ 2713678 w 10243893"/>
              <a:gd name="connsiteY7898" fmla="*/ 121 h 6867747"/>
              <a:gd name="connsiteX7899" fmla="*/ 2803167 w 10243893"/>
              <a:gd name="connsiteY7899" fmla="*/ 123228 h 6867747"/>
              <a:gd name="connsiteX7900" fmla="*/ 2803167 w 10243893"/>
              <a:gd name="connsiteY7900" fmla="*/ 121 h 6867747"/>
              <a:gd name="connsiteX7901" fmla="*/ 2821185 w 10243893"/>
              <a:gd name="connsiteY7901" fmla="*/ 121 h 6867747"/>
              <a:gd name="connsiteX7902" fmla="*/ 2821185 w 10243893"/>
              <a:gd name="connsiteY7902" fmla="*/ 148261 h 6867747"/>
              <a:gd name="connsiteX7903" fmla="*/ 2910916 w 10243893"/>
              <a:gd name="connsiteY7903" fmla="*/ 271731 h 6867747"/>
              <a:gd name="connsiteX7904" fmla="*/ 3056153 w 10243893"/>
              <a:gd name="connsiteY7904" fmla="*/ 224568 h 6867747"/>
              <a:gd name="connsiteX7905" fmla="*/ 3201269 w 10243893"/>
              <a:gd name="connsiteY7905" fmla="*/ 24670 h 6867747"/>
              <a:gd name="connsiteX7906" fmla="*/ 3125567 w 10243893"/>
              <a:gd name="connsiteY7906" fmla="*/ 121 h 6867747"/>
              <a:gd name="connsiteX7907" fmla="*/ 3183855 w 10243893"/>
              <a:gd name="connsiteY7907" fmla="*/ 121 h 6867747"/>
              <a:gd name="connsiteX7908" fmla="*/ 3212395 w 10243893"/>
              <a:gd name="connsiteY7908" fmla="*/ 9433 h 6867747"/>
              <a:gd name="connsiteX7909" fmla="*/ 3219167 w 10243893"/>
              <a:gd name="connsiteY7909" fmla="*/ 121 h 6867747"/>
              <a:gd name="connsiteX7910" fmla="*/ 3241418 w 10243893"/>
              <a:gd name="connsiteY7910" fmla="*/ 121 h 6867747"/>
              <a:gd name="connsiteX7911" fmla="*/ 3230414 w 10243893"/>
              <a:gd name="connsiteY7911" fmla="*/ 15237 h 6867747"/>
              <a:gd name="connsiteX7912" fmla="*/ 3320144 w 10243893"/>
              <a:gd name="connsiteY7912" fmla="*/ 44381 h 6867747"/>
              <a:gd name="connsiteX7913" fmla="*/ 3320144 w 10243893"/>
              <a:gd name="connsiteY7913" fmla="*/ 138707 h 6867747"/>
              <a:gd name="connsiteX7914" fmla="*/ 3409874 w 10243893"/>
              <a:gd name="connsiteY7914" fmla="*/ 109563 h 6867747"/>
              <a:gd name="connsiteX7915" fmla="*/ 3465381 w 10243893"/>
              <a:gd name="connsiteY7915" fmla="*/ 185870 h 6867747"/>
              <a:gd name="connsiteX7916" fmla="*/ 3520888 w 10243893"/>
              <a:gd name="connsiteY7916" fmla="*/ 109563 h 6867747"/>
              <a:gd name="connsiteX7917" fmla="*/ 3610619 w 10243893"/>
              <a:gd name="connsiteY7917" fmla="*/ 138707 h 6867747"/>
              <a:gd name="connsiteX7918" fmla="*/ 3610619 w 10243893"/>
              <a:gd name="connsiteY7918" fmla="*/ 44381 h 6867747"/>
              <a:gd name="connsiteX7919" fmla="*/ 3700349 w 10243893"/>
              <a:gd name="connsiteY7919" fmla="*/ 15237 h 6867747"/>
              <a:gd name="connsiteX7920" fmla="*/ 3689344 w 10243893"/>
              <a:gd name="connsiteY7920" fmla="*/ 121 h 6867747"/>
              <a:gd name="connsiteX7921" fmla="*/ 3711596 w 10243893"/>
              <a:gd name="connsiteY7921" fmla="*/ 121 h 6867747"/>
              <a:gd name="connsiteX7922" fmla="*/ 3718368 w 10243893"/>
              <a:gd name="connsiteY7922" fmla="*/ 9433 h 6867747"/>
              <a:gd name="connsiteX7923" fmla="*/ 3746907 w 10243893"/>
              <a:gd name="connsiteY7923" fmla="*/ 121 h 6867747"/>
              <a:gd name="connsiteX7924" fmla="*/ 3805196 w 10243893"/>
              <a:gd name="connsiteY7924" fmla="*/ 121 h 6867747"/>
              <a:gd name="connsiteX7925" fmla="*/ 3729493 w 10243893"/>
              <a:gd name="connsiteY7925" fmla="*/ 24670 h 6867747"/>
              <a:gd name="connsiteX7926" fmla="*/ 3874731 w 10243893"/>
              <a:gd name="connsiteY7926" fmla="*/ 224568 h 6867747"/>
              <a:gd name="connsiteX7927" fmla="*/ 4019968 w 10243893"/>
              <a:gd name="connsiteY7927" fmla="*/ 271731 h 6867747"/>
              <a:gd name="connsiteX7928" fmla="*/ 4109698 w 10243893"/>
              <a:gd name="connsiteY7928" fmla="*/ 148261 h 6867747"/>
              <a:gd name="connsiteX7929" fmla="*/ 4109698 w 10243893"/>
              <a:gd name="connsiteY7929" fmla="*/ 121 h 6867747"/>
              <a:gd name="connsiteX7930" fmla="*/ 4127717 w 10243893"/>
              <a:gd name="connsiteY7930" fmla="*/ 121 h 6867747"/>
              <a:gd name="connsiteX7931" fmla="*/ 4127717 w 10243893"/>
              <a:gd name="connsiteY7931" fmla="*/ 123107 h 6867747"/>
              <a:gd name="connsiteX7932" fmla="*/ 4217206 w 10243893"/>
              <a:gd name="connsiteY7932" fmla="*/ 0 h 6867747"/>
              <a:gd name="connsiteX7933" fmla="*/ 4239457 w 10243893"/>
              <a:gd name="connsiteY7933" fmla="*/ 0 h 6867747"/>
              <a:gd name="connsiteX7934" fmla="*/ 4127717 w 10243893"/>
              <a:gd name="connsiteY7934" fmla="*/ 153944 h 6867747"/>
              <a:gd name="connsiteX7935" fmla="*/ 4127717 w 10243893"/>
              <a:gd name="connsiteY7935" fmla="*/ 306559 h 6867747"/>
              <a:gd name="connsiteX7936" fmla="*/ 4272955 w 10243893"/>
              <a:gd name="connsiteY7936" fmla="*/ 353721 h 6867747"/>
              <a:gd name="connsiteX7937" fmla="*/ 4418192 w 10243893"/>
              <a:gd name="connsiteY7937" fmla="*/ 306559 h 6867747"/>
              <a:gd name="connsiteX7938" fmla="*/ 4418192 w 10243893"/>
              <a:gd name="connsiteY7938" fmla="*/ 153944 h 6867747"/>
              <a:gd name="connsiteX7939" fmla="*/ 4306452 w 10243893"/>
              <a:gd name="connsiteY7939" fmla="*/ 121 h 6867747"/>
              <a:gd name="connsiteX7940" fmla="*/ 4328704 w 10243893"/>
              <a:gd name="connsiteY7940" fmla="*/ 121 h 6867747"/>
              <a:gd name="connsiteX7941" fmla="*/ 4418192 w 10243893"/>
              <a:gd name="connsiteY7941" fmla="*/ 123228 h 6867747"/>
              <a:gd name="connsiteX7942" fmla="*/ 4418192 w 10243893"/>
              <a:gd name="connsiteY7942" fmla="*/ 121 h 6867747"/>
              <a:gd name="connsiteX7943" fmla="*/ 4436211 w 10243893"/>
              <a:gd name="connsiteY7943" fmla="*/ 121 h 6867747"/>
              <a:gd name="connsiteX7944" fmla="*/ 4436211 w 10243893"/>
              <a:gd name="connsiteY7944" fmla="*/ 148261 h 6867747"/>
              <a:gd name="connsiteX7945" fmla="*/ 4525941 w 10243893"/>
              <a:gd name="connsiteY7945" fmla="*/ 271731 h 6867747"/>
              <a:gd name="connsiteX7946" fmla="*/ 4671178 w 10243893"/>
              <a:gd name="connsiteY7946" fmla="*/ 224568 h 6867747"/>
              <a:gd name="connsiteX7947" fmla="*/ 4816295 w 10243893"/>
              <a:gd name="connsiteY7947" fmla="*/ 24670 h 6867747"/>
              <a:gd name="connsiteX7948" fmla="*/ 4740713 w 10243893"/>
              <a:gd name="connsiteY7948" fmla="*/ 121 h 6867747"/>
              <a:gd name="connsiteX7949" fmla="*/ 4799002 w 10243893"/>
              <a:gd name="connsiteY7949" fmla="*/ 121 h 6867747"/>
              <a:gd name="connsiteX7950" fmla="*/ 4827542 w 10243893"/>
              <a:gd name="connsiteY7950" fmla="*/ 9433 h 6867747"/>
              <a:gd name="connsiteX7951" fmla="*/ 4834314 w 10243893"/>
              <a:gd name="connsiteY7951" fmla="*/ 121 h 6867747"/>
              <a:gd name="connsiteX7952" fmla="*/ 4856565 w 10243893"/>
              <a:gd name="connsiteY7952" fmla="*/ 121 h 6867747"/>
              <a:gd name="connsiteX7953" fmla="*/ 4845560 w 10243893"/>
              <a:gd name="connsiteY7953" fmla="*/ 15237 h 6867747"/>
              <a:gd name="connsiteX7954" fmla="*/ 4935290 w 10243893"/>
              <a:gd name="connsiteY7954" fmla="*/ 44381 h 6867747"/>
              <a:gd name="connsiteX7955" fmla="*/ 4935290 w 10243893"/>
              <a:gd name="connsiteY7955" fmla="*/ 138707 h 6867747"/>
              <a:gd name="connsiteX7956" fmla="*/ 5025021 w 10243893"/>
              <a:gd name="connsiteY7956" fmla="*/ 109563 h 6867747"/>
              <a:gd name="connsiteX7957" fmla="*/ 5080528 w 10243893"/>
              <a:gd name="connsiteY7957" fmla="*/ 185870 h 6867747"/>
              <a:gd name="connsiteX7958" fmla="*/ 5136035 w 10243893"/>
              <a:gd name="connsiteY7958" fmla="*/ 109563 h 6867747"/>
              <a:gd name="connsiteX7959" fmla="*/ 5225765 w 10243893"/>
              <a:gd name="connsiteY7959" fmla="*/ 138707 h 6867747"/>
              <a:gd name="connsiteX7960" fmla="*/ 5225765 w 10243893"/>
              <a:gd name="connsiteY7960" fmla="*/ 44381 h 6867747"/>
              <a:gd name="connsiteX7961" fmla="*/ 5315495 w 10243893"/>
              <a:gd name="connsiteY7961" fmla="*/ 15237 h 6867747"/>
              <a:gd name="connsiteX7962" fmla="*/ 5304491 w 10243893"/>
              <a:gd name="connsiteY7962" fmla="*/ 121 h 6867747"/>
              <a:gd name="connsiteX7963" fmla="*/ 5326742 w 10243893"/>
              <a:gd name="connsiteY7963" fmla="*/ 121 h 6867747"/>
              <a:gd name="connsiteX7964" fmla="*/ 5333514 w 10243893"/>
              <a:gd name="connsiteY7964" fmla="*/ 9433 h 6867747"/>
              <a:gd name="connsiteX7965" fmla="*/ 5362054 w 10243893"/>
              <a:gd name="connsiteY7965" fmla="*/ 121 h 6867747"/>
              <a:gd name="connsiteX7966" fmla="*/ 5420342 w 10243893"/>
              <a:gd name="connsiteY7966" fmla="*/ 121 h 6867747"/>
              <a:gd name="connsiteX7967" fmla="*/ 5344640 w 10243893"/>
              <a:gd name="connsiteY7967" fmla="*/ 24670 h 6867747"/>
              <a:gd name="connsiteX7968" fmla="*/ 5489877 w 10243893"/>
              <a:gd name="connsiteY7968" fmla="*/ 224568 h 6867747"/>
              <a:gd name="connsiteX7969" fmla="*/ 5635115 w 10243893"/>
              <a:gd name="connsiteY7969" fmla="*/ 271731 h 6867747"/>
              <a:gd name="connsiteX7970" fmla="*/ 5724845 w 10243893"/>
              <a:gd name="connsiteY7970" fmla="*/ 148261 h 6867747"/>
              <a:gd name="connsiteX7971" fmla="*/ 5724845 w 10243893"/>
              <a:gd name="connsiteY7971" fmla="*/ 121 h 6867747"/>
              <a:gd name="connsiteX7972" fmla="*/ 5742864 w 10243893"/>
              <a:gd name="connsiteY7972" fmla="*/ 121 h 6867747"/>
              <a:gd name="connsiteX7973" fmla="*/ 5742864 w 10243893"/>
              <a:gd name="connsiteY7973" fmla="*/ 123107 h 6867747"/>
              <a:gd name="connsiteX7974" fmla="*/ 5832352 w 10243893"/>
              <a:gd name="connsiteY7974" fmla="*/ 0 h 6867747"/>
              <a:gd name="connsiteX7975" fmla="*/ 5854603 w 10243893"/>
              <a:gd name="connsiteY7975" fmla="*/ 0 h 6867747"/>
              <a:gd name="connsiteX7976" fmla="*/ 5742864 w 10243893"/>
              <a:gd name="connsiteY7976" fmla="*/ 153944 h 6867747"/>
              <a:gd name="connsiteX7977" fmla="*/ 5742864 w 10243893"/>
              <a:gd name="connsiteY7977" fmla="*/ 306559 h 6867747"/>
              <a:gd name="connsiteX7978" fmla="*/ 5888101 w 10243893"/>
              <a:gd name="connsiteY7978" fmla="*/ 353721 h 6867747"/>
              <a:gd name="connsiteX7979" fmla="*/ 6033338 w 10243893"/>
              <a:gd name="connsiteY7979" fmla="*/ 306559 h 6867747"/>
              <a:gd name="connsiteX7980" fmla="*/ 6033338 w 10243893"/>
              <a:gd name="connsiteY7980" fmla="*/ 153944 h 6867747"/>
              <a:gd name="connsiteX7981" fmla="*/ 5921599 w 10243893"/>
              <a:gd name="connsiteY7981" fmla="*/ 121 h 6867747"/>
              <a:gd name="connsiteX7982" fmla="*/ 5943850 w 10243893"/>
              <a:gd name="connsiteY7982" fmla="*/ 121 h 6867747"/>
              <a:gd name="connsiteX7983" fmla="*/ 6033338 w 10243893"/>
              <a:gd name="connsiteY7983" fmla="*/ 123228 h 6867747"/>
              <a:gd name="connsiteX7984" fmla="*/ 6033338 w 10243893"/>
              <a:gd name="connsiteY7984" fmla="*/ 121 h 6867747"/>
              <a:gd name="connsiteX7985" fmla="*/ 6051357 w 10243893"/>
              <a:gd name="connsiteY7985" fmla="*/ 121 h 6867747"/>
              <a:gd name="connsiteX7986" fmla="*/ 6051357 w 10243893"/>
              <a:gd name="connsiteY7986" fmla="*/ 148261 h 6867747"/>
              <a:gd name="connsiteX7987" fmla="*/ 6141087 w 10243893"/>
              <a:gd name="connsiteY7987" fmla="*/ 271731 h 6867747"/>
              <a:gd name="connsiteX7988" fmla="*/ 6286325 w 10243893"/>
              <a:gd name="connsiteY7988" fmla="*/ 224568 h 6867747"/>
              <a:gd name="connsiteX7989" fmla="*/ 6431441 w 10243893"/>
              <a:gd name="connsiteY7989" fmla="*/ 24670 h 6867747"/>
              <a:gd name="connsiteX7990" fmla="*/ 6355739 w 10243893"/>
              <a:gd name="connsiteY7990" fmla="*/ 121 h 6867747"/>
              <a:gd name="connsiteX7991" fmla="*/ 6414027 w 10243893"/>
              <a:gd name="connsiteY7991" fmla="*/ 121 h 6867747"/>
              <a:gd name="connsiteX7992" fmla="*/ 6442567 w 10243893"/>
              <a:gd name="connsiteY7992" fmla="*/ 9433 h 6867747"/>
              <a:gd name="connsiteX7993" fmla="*/ 6449339 w 10243893"/>
              <a:gd name="connsiteY7993" fmla="*/ 121 h 6867747"/>
              <a:gd name="connsiteX7994" fmla="*/ 6471590 w 10243893"/>
              <a:gd name="connsiteY7994" fmla="*/ 121 h 6867747"/>
              <a:gd name="connsiteX7995" fmla="*/ 6460585 w 10243893"/>
              <a:gd name="connsiteY7995" fmla="*/ 15237 h 6867747"/>
              <a:gd name="connsiteX7996" fmla="*/ 6550315 w 10243893"/>
              <a:gd name="connsiteY7996" fmla="*/ 44381 h 6867747"/>
              <a:gd name="connsiteX7997" fmla="*/ 6550315 w 10243893"/>
              <a:gd name="connsiteY7997" fmla="*/ 138707 h 6867747"/>
              <a:gd name="connsiteX7998" fmla="*/ 6640046 w 10243893"/>
              <a:gd name="connsiteY7998" fmla="*/ 109563 h 6867747"/>
              <a:gd name="connsiteX7999" fmla="*/ 6695553 w 10243893"/>
              <a:gd name="connsiteY7999" fmla="*/ 185870 h 6867747"/>
              <a:gd name="connsiteX8000" fmla="*/ 6751060 w 10243893"/>
              <a:gd name="connsiteY8000" fmla="*/ 109563 h 6867747"/>
              <a:gd name="connsiteX8001" fmla="*/ 6840790 w 10243893"/>
              <a:gd name="connsiteY8001" fmla="*/ 138707 h 6867747"/>
              <a:gd name="connsiteX8002" fmla="*/ 6840790 w 10243893"/>
              <a:gd name="connsiteY8002" fmla="*/ 44381 h 6867747"/>
              <a:gd name="connsiteX8003" fmla="*/ 6930521 w 10243893"/>
              <a:gd name="connsiteY8003" fmla="*/ 15237 h 6867747"/>
              <a:gd name="connsiteX8004" fmla="*/ 6919516 w 10243893"/>
              <a:gd name="connsiteY8004" fmla="*/ 121 h 6867747"/>
              <a:gd name="connsiteX8005" fmla="*/ 6941768 w 10243893"/>
              <a:gd name="connsiteY8005" fmla="*/ 121 h 6867747"/>
              <a:gd name="connsiteX8006" fmla="*/ 6948540 w 10243893"/>
              <a:gd name="connsiteY8006" fmla="*/ 9433 h 6867747"/>
              <a:gd name="connsiteX8007" fmla="*/ 6977079 w 10243893"/>
              <a:gd name="connsiteY8007" fmla="*/ 121 h 6867747"/>
              <a:gd name="connsiteX8008" fmla="*/ 7035368 w 10243893"/>
              <a:gd name="connsiteY8008" fmla="*/ 121 h 6867747"/>
              <a:gd name="connsiteX8009" fmla="*/ 6959665 w 10243893"/>
              <a:gd name="connsiteY8009" fmla="*/ 24670 h 6867747"/>
              <a:gd name="connsiteX8010" fmla="*/ 7104903 w 10243893"/>
              <a:gd name="connsiteY8010" fmla="*/ 224568 h 6867747"/>
              <a:gd name="connsiteX8011" fmla="*/ 7250140 w 10243893"/>
              <a:gd name="connsiteY8011" fmla="*/ 271731 h 6867747"/>
              <a:gd name="connsiteX8012" fmla="*/ 7339870 w 10243893"/>
              <a:gd name="connsiteY8012" fmla="*/ 148261 h 6867747"/>
              <a:gd name="connsiteX8013" fmla="*/ 7339870 w 10243893"/>
              <a:gd name="connsiteY8013" fmla="*/ 121 h 6867747"/>
              <a:gd name="connsiteX8014" fmla="*/ 7357889 w 10243893"/>
              <a:gd name="connsiteY8014" fmla="*/ 121 h 6867747"/>
              <a:gd name="connsiteX8015" fmla="*/ 7357889 w 10243893"/>
              <a:gd name="connsiteY8015" fmla="*/ 123107 h 6867747"/>
              <a:gd name="connsiteX8016" fmla="*/ 7447378 w 10243893"/>
              <a:gd name="connsiteY8016" fmla="*/ 0 h 6867747"/>
              <a:gd name="connsiteX8017" fmla="*/ 7469628 w 10243893"/>
              <a:gd name="connsiteY8017" fmla="*/ 0 h 6867747"/>
              <a:gd name="connsiteX8018" fmla="*/ 7357889 w 10243893"/>
              <a:gd name="connsiteY8018" fmla="*/ 153944 h 6867747"/>
              <a:gd name="connsiteX8019" fmla="*/ 7357889 w 10243893"/>
              <a:gd name="connsiteY8019" fmla="*/ 306559 h 6867747"/>
              <a:gd name="connsiteX8020" fmla="*/ 7503126 w 10243893"/>
              <a:gd name="connsiteY8020" fmla="*/ 353721 h 6867747"/>
              <a:gd name="connsiteX8021" fmla="*/ 7648364 w 10243893"/>
              <a:gd name="connsiteY8021" fmla="*/ 306559 h 6867747"/>
              <a:gd name="connsiteX8022" fmla="*/ 7648364 w 10243893"/>
              <a:gd name="connsiteY8022" fmla="*/ 153944 h 6867747"/>
              <a:gd name="connsiteX8023" fmla="*/ 7536624 w 10243893"/>
              <a:gd name="connsiteY8023" fmla="*/ 121 h 6867747"/>
              <a:gd name="connsiteX8024" fmla="*/ 7558875 w 10243893"/>
              <a:gd name="connsiteY8024" fmla="*/ 121 h 6867747"/>
              <a:gd name="connsiteX8025" fmla="*/ 7648364 w 10243893"/>
              <a:gd name="connsiteY8025" fmla="*/ 123228 h 6867747"/>
              <a:gd name="connsiteX8026" fmla="*/ 7648364 w 10243893"/>
              <a:gd name="connsiteY8026" fmla="*/ 121 h 6867747"/>
              <a:gd name="connsiteX8027" fmla="*/ 7666382 w 10243893"/>
              <a:gd name="connsiteY8027" fmla="*/ 121 h 6867747"/>
              <a:gd name="connsiteX8028" fmla="*/ 7666382 w 10243893"/>
              <a:gd name="connsiteY8028" fmla="*/ 148261 h 6867747"/>
              <a:gd name="connsiteX8029" fmla="*/ 7756113 w 10243893"/>
              <a:gd name="connsiteY8029" fmla="*/ 271731 h 6867747"/>
              <a:gd name="connsiteX8030" fmla="*/ 7901350 w 10243893"/>
              <a:gd name="connsiteY8030" fmla="*/ 224568 h 6867747"/>
              <a:gd name="connsiteX8031" fmla="*/ 8046467 w 10243893"/>
              <a:gd name="connsiteY8031" fmla="*/ 24670 h 6867747"/>
              <a:gd name="connsiteX8032" fmla="*/ 7970764 w 10243893"/>
              <a:gd name="connsiteY8032" fmla="*/ 121 h 6867747"/>
              <a:gd name="connsiteX8033" fmla="*/ 8029053 w 10243893"/>
              <a:gd name="connsiteY8033" fmla="*/ 121 h 6867747"/>
              <a:gd name="connsiteX8034" fmla="*/ 8057592 w 10243893"/>
              <a:gd name="connsiteY8034" fmla="*/ 9433 h 6867747"/>
              <a:gd name="connsiteX8035" fmla="*/ 8064364 w 10243893"/>
              <a:gd name="connsiteY8035" fmla="*/ 121 h 6867747"/>
              <a:gd name="connsiteX8036" fmla="*/ 8086616 w 10243893"/>
              <a:gd name="connsiteY8036" fmla="*/ 121 h 6867747"/>
              <a:gd name="connsiteX8037" fmla="*/ 8075610 w 10243893"/>
              <a:gd name="connsiteY8037" fmla="*/ 15237 h 6867747"/>
              <a:gd name="connsiteX8038" fmla="*/ 8165341 w 10243893"/>
              <a:gd name="connsiteY8038" fmla="*/ 44381 h 6867747"/>
              <a:gd name="connsiteX8039" fmla="*/ 8165341 w 10243893"/>
              <a:gd name="connsiteY8039" fmla="*/ 138707 h 6867747"/>
              <a:gd name="connsiteX8040" fmla="*/ 8255071 w 10243893"/>
              <a:gd name="connsiteY8040" fmla="*/ 109563 h 6867747"/>
              <a:gd name="connsiteX8041" fmla="*/ 8310578 w 10243893"/>
              <a:gd name="connsiteY8041" fmla="*/ 185870 h 6867747"/>
              <a:gd name="connsiteX8042" fmla="*/ 8366086 w 10243893"/>
              <a:gd name="connsiteY8042" fmla="*/ 109563 h 6867747"/>
              <a:gd name="connsiteX8043" fmla="*/ 8455815 w 10243893"/>
              <a:gd name="connsiteY8043" fmla="*/ 138707 h 6867747"/>
              <a:gd name="connsiteX8044" fmla="*/ 8455815 w 10243893"/>
              <a:gd name="connsiteY8044" fmla="*/ 44381 h 6867747"/>
              <a:gd name="connsiteX8045" fmla="*/ 8545546 w 10243893"/>
              <a:gd name="connsiteY8045" fmla="*/ 15237 h 6867747"/>
              <a:gd name="connsiteX8046" fmla="*/ 8534541 w 10243893"/>
              <a:gd name="connsiteY8046" fmla="*/ 121 h 6867747"/>
              <a:gd name="connsiteX8047" fmla="*/ 8556793 w 10243893"/>
              <a:gd name="connsiteY8047" fmla="*/ 121 h 6867747"/>
              <a:gd name="connsiteX8048" fmla="*/ 8563565 w 10243893"/>
              <a:gd name="connsiteY8048" fmla="*/ 9433 h 6867747"/>
              <a:gd name="connsiteX8049" fmla="*/ 8592104 w 10243893"/>
              <a:gd name="connsiteY8049" fmla="*/ 121 h 6867747"/>
              <a:gd name="connsiteX8050" fmla="*/ 8650393 w 10243893"/>
              <a:gd name="connsiteY8050" fmla="*/ 121 h 6867747"/>
              <a:gd name="connsiteX8051" fmla="*/ 8574690 w 10243893"/>
              <a:gd name="connsiteY8051" fmla="*/ 24670 h 6867747"/>
              <a:gd name="connsiteX8052" fmla="*/ 8719928 w 10243893"/>
              <a:gd name="connsiteY8052" fmla="*/ 224568 h 6867747"/>
              <a:gd name="connsiteX8053" fmla="*/ 8865165 w 10243893"/>
              <a:gd name="connsiteY8053" fmla="*/ 271731 h 6867747"/>
              <a:gd name="connsiteX8054" fmla="*/ 8954895 w 10243893"/>
              <a:gd name="connsiteY8054" fmla="*/ 148261 h 6867747"/>
              <a:gd name="connsiteX8055" fmla="*/ 8954895 w 10243893"/>
              <a:gd name="connsiteY8055" fmla="*/ 121 h 6867747"/>
              <a:gd name="connsiteX8056" fmla="*/ 8972914 w 10243893"/>
              <a:gd name="connsiteY8056" fmla="*/ 121 h 6867747"/>
              <a:gd name="connsiteX8057" fmla="*/ 8972914 w 10243893"/>
              <a:gd name="connsiteY8057" fmla="*/ 123107 h 6867747"/>
              <a:gd name="connsiteX8058" fmla="*/ 9062403 w 10243893"/>
              <a:gd name="connsiteY8058" fmla="*/ 0 h 6867747"/>
              <a:gd name="connsiteX8059" fmla="*/ 9084653 w 10243893"/>
              <a:gd name="connsiteY8059" fmla="*/ 0 h 6867747"/>
              <a:gd name="connsiteX8060" fmla="*/ 8972914 w 10243893"/>
              <a:gd name="connsiteY8060" fmla="*/ 153944 h 6867747"/>
              <a:gd name="connsiteX8061" fmla="*/ 8972914 w 10243893"/>
              <a:gd name="connsiteY8061" fmla="*/ 306559 h 6867747"/>
              <a:gd name="connsiteX8062" fmla="*/ 9118151 w 10243893"/>
              <a:gd name="connsiteY8062" fmla="*/ 353721 h 6867747"/>
              <a:gd name="connsiteX8063" fmla="*/ 9263389 w 10243893"/>
              <a:gd name="connsiteY8063" fmla="*/ 306559 h 6867747"/>
              <a:gd name="connsiteX8064" fmla="*/ 9263389 w 10243893"/>
              <a:gd name="connsiteY8064" fmla="*/ 153944 h 6867747"/>
              <a:gd name="connsiteX8065" fmla="*/ 9151649 w 10243893"/>
              <a:gd name="connsiteY8065" fmla="*/ 121 h 6867747"/>
              <a:gd name="connsiteX8066" fmla="*/ 9173900 w 10243893"/>
              <a:gd name="connsiteY8066" fmla="*/ 121 h 6867747"/>
              <a:gd name="connsiteX8067" fmla="*/ 9263389 w 10243893"/>
              <a:gd name="connsiteY8067" fmla="*/ 123228 h 6867747"/>
              <a:gd name="connsiteX8068" fmla="*/ 9263389 w 10243893"/>
              <a:gd name="connsiteY8068" fmla="*/ 121 h 6867747"/>
              <a:gd name="connsiteX8069" fmla="*/ 9281407 w 10243893"/>
              <a:gd name="connsiteY8069" fmla="*/ 121 h 6867747"/>
              <a:gd name="connsiteX8070" fmla="*/ 9281407 w 10243893"/>
              <a:gd name="connsiteY8070" fmla="*/ 148261 h 6867747"/>
              <a:gd name="connsiteX8071" fmla="*/ 9371138 w 10243893"/>
              <a:gd name="connsiteY8071" fmla="*/ 271731 h 6867747"/>
              <a:gd name="connsiteX8072" fmla="*/ 9516375 w 10243893"/>
              <a:gd name="connsiteY8072" fmla="*/ 224568 h 6867747"/>
              <a:gd name="connsiteX8073" fmla="*/ 9661492 w 10243893"/>
              <a:gd name="connsiteY8073" fmla="*/ 24670 h 6867747"/>
              <a:gd name="connsiteX8074" fmla="*/ 9585910 w 10243893"/>
              <a:gd name="connsiteY8074" fmla="*/ 121 h 6867747"/>
              <a:gd name="connsiteX8075" fmla="*/ 9644199 w 10243893"/>
              <a:gd name="connsiteY8075" fmla="*/ 121 h 6867747"/>
              <a:gd name="connsiteX8076" fmla="*/ 9672738 w 10243893"/>
              <a:gd name="connsiteY8076" fmla="*/ 9433 h 6867747"/>
              <a:gd name="connsiteX8077" fmla="*/ 9679510 w 10243893"/>
              <a:gd name="connsiteY8077" fmla="*/ 121 h 6867747"/>
              <a:gd name="connsiteX8078" fmla="*/ 9701762 w 10243893"/>
              <a:gd name="connsiteY8078" fmla="*/ 121 h 6867747"/>
              <a:gd name="connsiteX8079" fmla="*/ 9690756 w 10243893"/>
              <a:gd name="connsiteY8079" fmla="*/ 15237 h 6867747"/>
              <a:gd name="connsiteX8080" fmla="*/ 9780487 w 10243893"/>
              <a:gd name="connsiteY8080" fmla="*/ 44381 h 6867747"/>
              <a:gd name="connsiteX8081" fmla="*/ 9780487 w 10243893"/>
              <a:gd name="connsiteY8081" fmla="*/ 138828 h 6867747"/>
              <a:gd name="connsiteX8082" fmla="*/ 9870217 w 10243893"/>
              <a:gd name="connsiteY8082" fmla="*/ 109684 h 6867747"/>
              <a:gd name="connsiteX8083" fmla="*/ 9925725 w 10243893"/>
              <a:gd name="connsiteY8083" fmla="*/ 185991 h 6867747"/>
              <a:gd name="connsiteX8084" fmla="*/ 9981232 w 10243893"/>
              <a:gd name="connsiteY8084" fmla="*/ 109684 h 6867747"/>
              <a:gd name="connsiteX8085" fmla="*/ 10070962 w 10243893"/>
              <a:gd name="connsiteY8085" fmla="*/ 138828 h 6867747"/>
              <a:gd name="connsiteX8086" fmla="*/ 10070962 w 10243893"/>
              <a:gd name="connsiteY8086" fmla="*/ 44502 h 6867747"/>
              <a:gd name="connsiteX8087" fmla="*/ 10160693 w 10243893"/>
              <a:gd name="connsiteY8087" fmla="*/ 15358 h 6867747"/>
              <a:gd name="connsiteX8088" fmla="*/ 10149687 w 10243893"/>
              <a:gd name="connsiteY8088" fmla="*/ 242 h 6867747"/>
              <a:gd name="connsiteX8089" fmla="*/ 10171939 w 10243893"/>
              <a:gd name="connsiteY8089" fmla="*/ 242 h 6867747"/>
              <a:gd name="connsiteX8090" fmla="*/ 10178711 w 10243893"/>
              <a:gd name="connsiteY8090" fmla="*/ 9554 h 6867747"/>
              <a:gd name="connsiteX8091" fmla="*/ 10207250 w 10243893"/>
              <a:gd name="connsiteY8091" fmla="*/ 242 h 6867747"/>
              <a:gd name="connsiteX8092" fmla="*/ 10243893 w 10243893"/>
              <a:gd name="connsiteY8092" fmla="*/ 242 h 6867747"/>
              <a:gd name="connsiteX8093" fmla="*/ 10243893 w 10243893"/>
              <a:gd name="connsiteY8093" fmla="*/ 7256 h 6867747"/>
              <a:gd name="connsiteX8094" fmla="*/ 10189957 w 10243893"/>
              <a:gd name="connsiteY8094" fmla="*/ 24791 h 6867747"/>
              <a:gd name="connsiteX8095" fmla="*/ 10243893 w 10243893"/>
              <a:gd name="connsiteY8095" fmla="*/ 99042 h 6867747"/>
              <a:gd name="connsiteX8096" fmla="*/ 10243893 w 10243893"/>
              <a:gd name="connsiteY8096" fmla="*/ 129758 h 6867747"/>
              <a:gd name="connsiteX8097" fmla="*/ 10171939 w 10243893"/>
              <a:gd name="connsiteY8097" fmla="*/ 30716 h 6867747"/>
              <a:gd name="connsiteX8098" fmla="*/ 10089101 w 10243893"/>
              <a:gd name="connsiteY8098" fmla="*/ 57563 h 6867747"/>
              <a:gd name="connsiteX8099" fmla="*/ 10089101 w 10243893"/>
              <a:gd name="connsiteY8099" fmla="*/ 144633 h 6867747"/>
              <a:gd name="connsiteX8100" fmla="*/ 10243893 w 10243893"/>
              <a:gd name="connsiteY8100" fmla="*/ 194940 h 6867747"/>
              <a:gd name="connsiteX8101" fmla="*/ 10243893 w 10243893"/>
              <a:gd name="connsiteY8101" fmla="*/ 213926 h 6867747"/>
              <a:gd name="connsiteX8102" fmla="*/ 10089101 w 10243893"/>
              <a:gd name="connsiteY8102" fmla="*/ 163619 h 6867747"/>
              <a:gd name="connsiteX8103" fmla="*/ 10089101 w 10243893"/>
              <a:gd name="connsiteY8103" fmla="*/ 411163 h 6867747"/>
              <a:gd name="connsiteX8104" fmla="*/ 10178832 w 10243893"/>
              <a:gd name="connsiteY8104" fmla="*/ 534633 h 6867747"/>
              <a:gd name="connsiteX8105" fmla="*/ 10243893 w 10243893"/>
              <a:gd name="connsiteY8105" fmla="*/ 513470 h 6867747"/>
              <a:gd name="connsiteX8106" fmla="*/ 10243893 w 10243893"/>
              <a:gd name="connsiteY8106" fmla="*/ 532457 h 6867747"/>
              <a:gd name="connsiteX8107" fmla="*/ 10171939 w 10243893"/>
              <a:gd name="connsiteY8107" fmla="*/ 555917 h 6867747"/>
              <a:gd name="connsiteX8108" fmla="*/ 10089101 w 10243893"/>
              <a:gd name="connsiteY8108" fmla="*/ 441880 h 6867747"/>
              <a:gd name="connsiteX8109" fmla="*/ 10089101 w 10243893"/>
              <a:gd name="connsiteY8109" fmla="*/ 582885 h 6867747"/>
              <a:gd name="connsiteX8110" fmla="*/ 9954990 w 10243893"/>
              <a:gd name="connsiteY8110" fmla="*/ 626419 h 6867747"/>
              <a:gd name="connsiteX8111" fmla="*/ 10089101 w 10243893"/>
              <a:gd name="connsiteY8111" fmla="*/ 669954 h 6867747"/>
              <a:gd name="connsiteX8112" fmla="*/ 10089101 w 10243893"/>
              <a:gd name="connsiteY8112" fmla="*/ 810717 h 6867747"/>
              <a:gd name="connsiteX8113" fmla="*/ 10171939 w 10243893"/>
              <a:gd name="connsiteY8113" fmla="*/ 696801 h 6867747"/>
              <a:gd name="connsiteX8114" fmla="*/ 10243893 w 10243893"/>
              <a:gd name="connsiteY8114" fmla="*/ 720141 h 6867747"/>
              <a:gd name="connsiteX8115" fmla="*/ 10243893 w 10243893"/>
              <a:gd name="connsiteY8115" fmla="*/ 739127 h 6867747"/>
              <a:gd name="connsiteX8116" fmla="*/ 10178832 w 10243893"/>
              <a:gd name="connsiteY8116" fmla="*/ 717964 h 6867747"/>
              <a:gd name="connsiteX8117" fmla="*/ 10089101 w 10243893"/>
              <a:gd name="connsiteY8117" fmla="*/ 841434 h 6867747"/>
              <a:gd name="connsiteX8118" fmla="*/ 10089101 w 10243893"/>
              <a:gd name="connsiteY8118" fmla="*/ 841676 h 6867747"/>
              <a:gd name="connsiteX8119" fmla="*/ 10089101 w 10243893"/>
              <a:gd name="connsiteY8119" fmla="*/ 994290 h 6867747"/>
              <a:gd name="connsiteX8120" fmla="*/ 10234339 w 10243893"/>
              <a:gd name="connsiteY8120" fmla="*/ 1041453 h 6867747"/>
              <a:gd name="connsiteX8121" fmla="*/ 10243893 w 10243893"/>
              <a:gd name="connsiteY8121" fmla="*/ 1038308 h 6867747"/>
              <a:gd name="connsiteX8122" fmla="*/ 10243893 w 10243893"/>
              <a:gd name="connsiteY8122" fmla="*/ 1063462 h 6867747"/>
              <a:gd name="connsiteX8123" fmla="*/ 10234339 w 10243893"/>
              <a:gd name="connsiteY8123" fmla="*/ 1060318 h 6867747"/>
              <a:gd name="connsiteX8124" fmla="*/ 10089101 w 10243893"/>
              <a:gd name="connsiteY8124" fmla="*/ 1107481 h 6867747"/>
              <a:gd name="connsiteX8125" fmla="*/ 10089101 w 10243893"/>
              <a:gd name="connsiteY8125" fmla="*/ 1260095 h 6867747"/>
              <a:gd name="connsiteX8126" fmla="*/ 10178832 w 10243893"/>
              <a:gd name="connsiteY8126" fmla="*/ 1383565 h 6867747"/>
              <a:gd name="connsiteX8127" fmla="*/ 10243893 w 10243893"/>
              <a:gd name="connsiteY8127" fmla="*/ 1362402 h 6867747"/>
              <a:gd name="connsiteX8128" fmla="*/ 10243893 w 10243893"/>
              <a:gd name="connsiteY8128" fmla="*/ 1381388 h 6867747"/>
              <a:gd name="connsiteX8129" fmla="*/ 10171939 w 10243893"/>
              <a:gd name="connsiteY8129" fmla="*/ 1404728 h 6867747"/>
              <a:gd name="connsiteX8130" fmla="*/ 10089101 w 10243893"/>
              <a:gd name="connsiteY8130" fmla="*/ 1290690 h 6867747"/>
              <a:gd name="connsiteX8131" fmla="*/ 10089101 w 10243893"/>
              <a:gd name="connsiteY8131" fmla="*/ 1431574 h 6867747"/>
              <a:gd name="connsiteX8132" fmla="*/ 9954990 w 10243893"/>
              <a:gd name="connsiteY8132" fmla="*/ 1475109 h 6867747"/>
              <a:gd name="connsiteX8133" fmla="*/ 10089101 w 10243893"/>
              <a:gd name="connsiteY8133" fmla="*/ 1518644 h 6867747"/>
              <a:gd name="connsiteX8134" fmla="*/ 10089101 w 10243893"/>
              <a:gd name="connsiteY8134" fmla="*/ 1659649 h 6867747"/>
              <a:gd name="connsiteX8135" fmla="*/ 10171939 w 10243893"/>
              <a:gd name="connsiteY8135" fmla="*/ 1545611 h 6867747"/>
              <a:gd name="connsiteX8136" fmla="*/ 10243893 w 10243893"/>
              <a:gd name="connsiteY8136" fmla="*/ 1568951 h 6867747"/>
              <a:gd name="connsiteX8137" fmla="*/ 10243893 w 10243893"/>
              <a:gd name="connsiteY8137" fmla="*/ 1587937 h 6867747"/>
              <a:gd name="connsiteX8138" fmla="*/ 10178832 w 10243893"/>
              <a:gd name="connsiteY8138" fmla="*/ 1566774 h 6867747"/>
              <a:gd name="connsiteX8139" fmla="*/ 10089101 w 10243893"/>
              <a:gd name="connsiteY8139" fmla="*/ 1690244 h 6867747"/>
              <a:gd name="connsiteX8140" fmla="*/ 10089101 w 10243893"/>
              <a:gd name="connsiteY8140" fmla="*/ 1937305 h 6867747"/>
              <a:gd name="connsiteX8141" fmla="*/ 10243893 w 10243893"/>
              <a:gd name="connsiteY8141" fmla="*/ 1886998 h 6867747"/>
              <a:gd name="connsiteX8142" fmla="*/ 10243893 w 10243893"/>
              <a:gd name="connsiteY8142" fmla="*/ 1905984 h 6867747"/>
              <a:gd name="connsiteX8143" fmla="*/ 10089101 w 10243893"/>
              <a:gd name="connsiteY8143" fmla="*/ 1956291 h 6867747"/>
              <a:gd name="connsiteX8144" fmla="*/ 10089101 w 10243893"/>
              <a:gd name="connsiteY8144" fmla="*/ 2043361 h 6867747"/>
              <a:gd name="connsiteX8145" fmla="*/ 10171939 w 10243893"/>
              <a:gd name="connsiteY8145" fmla="*/ 2070207 h 6867747"/>
              <a:gd name="connsiteX8146" fmla="*/ 10243893 w 10243893"/>
              <a:gd name="connsiteY8146" fmla="*/ 1971166 h 6867747"/>
              <a:gd name="connsiteX8147" fmla="*/ 10243893 w 10243893"/>
              <a:gd name="connsiteY8147" fmla="*/ 2001882 h 6867747"/>
              <a:gd name="connsiteX8148" fmla="*/ 10189957 w 10243893"/>
              <a:gd name="connsiteY8148" fmla="*/ 2076133 h 6867747"/>
              <a:gd name="connsiteX8149" fmla="*/ 10243893 w 10243893"/>
              <a:gd name="connsiteY8149" fmla="*/ 2093668 h 6867747"/>
              <a:gd name="connsiteX8150" fmla="*/ 10243893 w 10243893"/>
              <a:gd name="connsiteY8150" fmla="*/ 2112654 h 6867747"/>
              <a:gd name="connsiteX8151" fmla="*/ 10178832 w 10243893"/>
              <a:gd name="connsiteY8151" fmla="*/ 2091491 h 6867747"/>
              <a:gd name="connsiteX8152" fmla="*/ 10127678 w 10243893"/>
              <a:gd name="connsiteY8152" fmla="*/ 2161994 h 6867747"/>
              <a:gd name="connsiteX8153" fmla="*/ 10178832 w 10243893"/>
              <a:gd name="connsiteY8153" fmla="*/ 2232496 h 6867747"/>
              <a:gd name="connsiteX8154" fmla="*/ 10243893 w 10243893"/>
              <a:gd name="connsiteY8154" fmla="*/ 2211333 h 6867747"/>
              <a:gd name="connsiteX8155" fmla="*/ 10243893 w 10243893"/>
              <a:gd name="connsiteY8155" fmla="*/ 2230319 h 6867747"/>
              <a:gd name="connsiteX8156" fmla="*/ 10189957 w 10243893"/>
              <a:gd name="connsiteY8156" fmla="*/ 2247854 h 6867747"/>
              <a:gd name="connsiteX8157" fmla="*/ 10243893 w 10243893"/>
              <a:gd name="connsiteY8157" fmla="*/ 2322105 h 6867747"/>
              <a:gd name="connsiteX8158" fmla="*/ 10243893 w 10243893"/>
              <a:gd name="connsiteY8158" fmla="*/ 2352822 h 6867747"/>
              <a:gd name="connsiteX8159" fmla="*/ 10171939 w 10243893"/>
              <a:gd name="connsiteY8159" fmla="*/ 2253780 h 6867747"/>
              <a:gd name="connsiteX8160" fmla="*/ 10089101 w 10243893"/>
              <a:gd name="connsiteY8160" fmla="*/ 2280626 h 6867747"/>
              <a:gd name="connsiteX8161" fmla="*/ 10089101 w 10243893"/>
              <a:gd name="connsiteY8161" fmla="*/ 2367696 h 6867747"/>
              <a:gd name="connsiteX8162" fmla="*/ 10243893 w 10243893"/>
              <a:gd name="connsiteY8162" fmla="*/ 2418003 h 6867747"/>
              <a:gd name="connsiteX8163" fmla="*/ 10243893 w 10243893"/>
              <a:gd name="connsiteY8163" fmla="*/ 2436989 h 6867747"/>
              <a:gd name="connsiteX8164" fmla="*/ 10089101 w 10243893"/>
              <a:gd name="connsiteY8164" fmla="*/ 2386682 h 6867747"/>
              <a:gd name="connsiteX8165" fmla="*/ 10089101 w 10243893"/>
              <a:gd name="connsiteY8165" fmla="*/ 2633743 h 6867747"/>
              <a:gd name="connsiteX8166" fmla="*/ 10178832 w 10243893"/>
              <a:gd name="connsiteY8166" fmla="*/ 2757213 h 6867747"/>
              <a:gd name="connsiteX8167" fmla="*/ 10243893 w 10243893"/>
              <a:gd name="connsiteY8167" fmla="*/ 2736050 h 6867747"/>
              <a:gd name="connsiteX8168" fmla="*/ 10243893 w 10243893"/>
              <a:gd name="connsiteY8168" fmla="*/ 2755036 h 6867747"/>
              <a:gd name="connsiteX8169" fmla="*/ 10171939 w 10243893"/>
              <a:gd name="connsiteY8169" fmla="*/ 2778376 h 6867747"/>
              <a:gd name="connsiteX8170" fmla="*/ 10089101 w 10243893"/>
              <a:gd name="connsiteY8170" fmla="*/ 2664339 h 6867747"/>
              <a:gd name="connsiteX8171" fmla="*/ 10089101 w 10243893"/>
              <a:gd name="connsiteY8171" fmla="*/ 2805343 h 6867747"/>
              <a:gd name="connsiteX8172" fmla="*/ 9954990 w 10243893"/>
              <a:gd name="connsiteY8172" fmla="*/ 2848878 h 6867747"/>
              <a:gd name="connsiteX8173" fmla="*/ 10089101 w 10243893"/>
              <a:gd name="connsiteY8173" fmla="*/ 2892413 h 6867747"/>
              <a:gd name="connsiteX8174" fmla="*/ 10089101 w 10243893"/>
              <a:gd name="connsiteY8174" fmla="*/ 3033176 h 6867747"/>
              <a:gd name="connsiteX8175" fmla="*/ 10171939 w 10243893"/>
              <a:gd name="connsiteY8175" fmla="*/ 2919260 h 6867747"/>
              <a:gd name="connsiteX8176" fmla="*/ 10243893 w 10243893"/>
              <a:gd name="connsiteY8176" fmla="*/ 2942599 h 6867747"/>
              <a:gd name="connsiteX8177" fmla="*/ 10243893 w 10243893"/>
              <a:gd name="connsiteY8177" fmla="*/ 2961585 h 6867747"/>
              <a:gd name="connsiteX8178" fmla="*/ 10178832 w 10243893"/>
              <a:gd name="connsiteY8178" fmla="*/ 2940423 h 6867747"/>
              <a:gd name="connsiteX8179" fmla="*/ 10089101 w 10243893"/>
              <a:gd name="connsiteY8179" fmla="*/ 3063893 h 6867747"/>
              <a:gd name="connsiteX8180" fmla="*/ 10089101 w 10243893"/>
              <a:gd name="connsiteY8180" fmla="*/ 3064134 h 6867747"/>
              <a:gd name="connsiteX8181" fmla="*/ 10089101 w 10243893"/>
              <a:gd name="connsiteY8181" fmla="*/ 3216748 h 6867747"/>
              <a:gd name="connsiteX8182" fmla="*/ 10234339 w 10243893"/>
              <a:gd name="connsiteY8182" fmla="*/ 3263912 h 6867747"/>
              <a:gd name="connsiteX8183" fmla="*/ 10243893 w 10243893"/>
              <a:gd name="connsiteY8183" fmla="*/ 3260767 h 6867747"/>
              <a:gd name="connsiteX8184" fmla="*/ 10243893 w 10243893"/>
              <a:gd name="connsiteY8184" fmla="*/ 3285921 h 6867747"/>
              <a:gd name="connsiteX8185" fmla="*/ 10234339 w 10243893"/>
              <a:gd name="connsiteY8185" fmla="*/ 3282777 h 6867747"/>
              <a:gd name="connsiteX8186" fmla="*/ 10089101 w 10243893"/>
              <a:gd name="connsiteY8186" fmla="*/ 3329940 h 6867747"/>
              <a:gd name="connsiteX8187" fmla="*/ 10089101 w 10243893"/>
              <a:gd name="connsiteY8187" fmla="*/ 3482554 h 6867747"/>
              <a:gd name="connsiteX8188" fmla="*/ 10178832 w 10243893"/>
              <a:gd name="connsiteY8188" fmla="*/ 3606023 h 6867747"/>
              <a:gd name="connsiteX8189" fmla="*/ 10243893 w 10243893"/>
              <a:gd name="connsiteY8189" fmla="*/ 3584861 h 6867747"/>
              <a:gd name="connsiteX8190" fmla="*/ 10243893 w 10243893"/>
              <a:gd name="connsiteY8190" fmla="*/ 3603847 h 6867747"/>
              <a:gd name="connsiteX8191" fmla="*/ 10171939 w 10243893"/>
              <a:gd name="connsiteY8191" fmla="*/ 3627186 h 6867747"/>
              <a:gd name="connsiteX8192" fmla="*/ 10089101 w 10243893"/>
              <a:gd name="connsiteY8192" fmla="*/ 3513149 h 6867747"/>
              <a:gd name="connsiteX8193" fmla="*/ 10089101 w 10243893"/>
              <a:gd name="connsiteY8193" fmla="*/ 3654033 h 6867747"/>
              <a:gd name="connsiteX8194" fmla="*/ 9954990 w 10243893"/>
              <a:gd name="connsiteY8194" fmla="*/ 3697568 h 6867747"/>
              <a:gd name="connsiteX8195" fmla="*/ 10089101 w 10243893"/>
              <a:gd name="connsiteY8195" fmla="*/ 3741103 h 6867747"/>
              <a:gd name="connsiteX8196" fmla="*/ 10089101 w 10243893"/>
              <a:gd name="connsiteY8196" fmla="*/ 3882108 h 6867747"/>
              <a:gd name="connsiteX8197" fmla="*/ 10171939 w 10243893"/>
              <a:gd name="connsiteY8197" fmla="*/ 3768070 h 6867747"/>
              <a:gd name="connsiteX8198" fmla="*/ 10243893 w 10243893"/>
              <a:gd name="connsiteY8198" fmla="*/ 3791410 h 6867747"/>
              <a:gd name="connsiteX8199" fmla="*/ 10243893 w 10243893"/>
              <a:gd name="connsiteY8199" fmla="*/ 3810396 h 6867747"/>
              <a:gd name="connsiteX8200" fmla="*/ 10178832 w 10243893"/>
              <a:gd name="connsiteY8200" fmla="*/ 3789233 h 6867747"/>
              <a:gd name="connsiteX8201" fmla="*/ 10089101 w 10243893"/>
              <a:gd name="connsiteY8201" fmla="*/ 3912703 h 6867747"/>
              <a:gd name="connsiteX8202" fmla="*/ 10089101 w 10243893"/>
              <a:gd name="connsiteY8202" fmla="*/ 4159764 h 6867747"/>
              <a:gd name="connsiteX8203" fmla="*/ 10243893 w 10243893"/>
              <a:gd name="connsiteY8203" fmla="*/ 4109457 h 6867747"/>
              <a:gd name="connsiteX8204" fmla="*/ 10243893 w 10243893"/>
              <a:gd name="connsiteY8204" fmla="*/ 4128443 h 6867747"/>
              <a:gd name="connsiteX8205" fmla="*/ 10089101 w 10243893"/>
              <a:gd name="connsiteY8205" fmla="*/ 4178750 h 6867747"/>
              <a:gd name="connsiteX8206" fmla="*/ 10089101 w 10243893"/>
              <a:gd name="connsiteY8206" fmla="*/ 4265820 h 6867747"/>
              <a:gd name="connsiteX8207" fmla="*/ 10171939 w 10243893"/>
              <a:gd name="connsiteY8207" fmla="*/ 4292666 h 6867747"/>
              <a:gd name="connsiteX8208" fmla="*/ 10243893 w 10243893"/>
              <a:gd name="connsiteY8208" fmla="*/ 4193624 h 6867747"/>
              <a:gd name="connsiteX8209" fmla="*/ 10243893 w 10243893"/>
              <a:gd name="connsiteY8209" fmla="*/ 4224341 h 6867747"/>
              <a:gd name="connsiteX8210" fmla="*/ 10189957 w 10243893"/>
              <a:gd name="connsiteY8210" fmla="*/ 4298592 h 6867747"/>
              <a:gd name="connsiteX8211" fmla="*/ 10243893 w 10243893"/>
              <a:gd name="connsiteY8211" fmla="*/ 4316127 h 6867747"/>
              <a:gd name="connsiteX8212" fmla="*/ 10243893 w 10243893"/>
              <a:gd name="connsiteY8212" fmla="*/ 4335113 h 6867747"/>
              <a:gd name="connsiteX8213" fmla="*/ 10178832 w 10243893"/>
              <a:gd name="connsiteY8213" fmla="*/ 4313950 h 6867747"/>
              <a:gd name="connsiteX8214" fmla="*/ 10127678 w 10243893"/>
              <a:gd name="connsiteY8214" fmla="*/ 4384452 h 6867747"/>
              <a:gd name="connsiteX8215" fmla="*/ 10178832 w 10243893"/>
              <a:gd name="connsiteY8215" fmla="*/ 4454955 h 6867747"/>
              <a:gd name="connsiteX8216" fmla="*/ 10243893 w 10243893"/>
              <a:gd name="connsiteY8216" fmla="*/ 4433792 h 6867747"/>
              <a:gd name="connsiteX8217" fmla="*/ 10243893 w 10243893"/>
              <a:gd name="connsiteY8217" fmla="*/ 4452778 h 6867747"/>
              <a:gd name="connsiteX8218" fmla="*/ 10189957 w 10243893"/>
              <a:gd name="connsiteY8218" fmla="*/ 4470313 h 6867747"/>
              <a:gd name="connsiteX8219" fmla="*/ 10243893 w 10243893"/>
              <a:gd name="connsiteY8219" fmla="*/ 4544565 h 6867747"/>
              <a:gd name="connsiteX8220" fmla="*/ 10243893 w 10243893"/>
              <a:gd name="connsiteY8220" fmla="*/ 4575281 h 6867747"/>
              <a:gd name="connsiteX8221" fmla="*/ 10171939 w 10243893"/>
              <a:gd name="connsiteY8221" fmla="*/ 4476239 h 6867747"/>
              <a:gd name="connsiteX8222" fmla="*/ 10089101 w 10243893"/>
              <a:gd name="connsiteY8222" fmla="*/ 4503085 h 6867747"/>
              <a:gd name="connsiteX8223" fmla="*/ 10089101 w 10243893"/>
              <a:gd name="connsiteY8223" fmla="*/ 4590155 h 6867747"/>
              <a:gd name="connsiteX8224" fmla="*/ 10243893 w 10243893"/>
              <a:gd name="connsiteY8224" fmla="*/ 4640462 h 6867747"/>
              <a:gd name="connsiteX8225" fmla="*/ 10243893 w 10243893"/>
              <a:gd name="connsiteY8225" fmla="*/ 4659448 h 6867747"/>
              <a:gd name="connsiteX8226" fmla="*/ 10089101 w 10243893"/>
              <a:gd name="connsiteY8226" fmla="*/ 4609141 h 6867747"/>
              <a:gd name="connsiteX8227" fmla="*/ 10089101 w 10243893"/>
              <a:gd name="connsiteY8227" fmla="*/ 4856202 h 6867747"/>
              <a:gd name="connsiteX8228" fmla="*/ 10178832 w 10243893"/>
              <a:gd name="connsiteY8228" fmla="*/ 4979672 h 6867747"/>
              <a:gd name="connsiteX8229" fmla="*/ 10243893 w 10243893"/>
              <a:gd name="connsiteY8229" fmla="*/ 4958509 h 6867747"/>
              <a:gd name="connsiteX8230" fmla="*/ 10243893 w 10243893"/>
              <a:gd name="connsiteY8230" fmla="*/ 4977495 h 6867747"/>
              <a:gd name="connsiteX8231" fmla="*/ 10171939 w 10243893"/>
              <a:gd name="connsiteY8231" fmla="*/ 5000835 h 6867747"/>
              <a:gd name="connsiteX8232" fmla="*/ 10089101 w 10243893"/>
              <a:gd name="connsiteY8232" fmla="*/ 4886797 h 6867747"/>
              <a:gd name="connsiteX8233" fmla="*/ 10089101 w 10243893"/>
              <a:gd name="connsiteY8233" fmla="*/ 5027681 h 6867747"/>
              <a:gd name="connsiteX8234" fmla="*/ 9954990 w 10243893"/>
              <a:gd name="connsiteY8234" fmla="*/ 5071216 h 6867747"/>
              <a:gd name="connsiteX8235" fmla="*/ 10089101 w 10243893"/>
              <a:gd name="connsiteY8235" fmla="*/ 5114751 h 6867747"/>
              <a:gd name="connsiteX8236" fmla="*/ 10089101 w 10243893"/>
              <a:gd name="connsiteY8236" fmla="*/ 5255514 h 6867747"/>
              <a:gd name="connsiteX8237" fmla="*/ 10171939 w 10243893"/>
              <a:gd name="connsiteY8237" fmla="*/ 5141598 h 6867747"/>
              <a:gd name="connsiteX8238" fmla="*/ 10243893 w 10243893"/>
              <a:gd name="connsiteY8238" fmla="*/ 5164937 h 6867747"/>
              <a:gd name="connsiteX8239" fmla="*/ 10243893 w 10243893"/>
              <a:gd name="connsiteY8239" fmla="*/ 5183923 h 6867747"/>
              <a:gd name="connsiteX8240" fmla="*/ 10178832 w 10243893"/>
              <a:gd name="connsiteY8240" fmla="*/ 5162761 h 6867747"/>
              <a:gd name="connsiteX8241" fmla="*/ 10089101 w 10243893"/>
              <a:gd name="connsiteY8241" fmla="*/ 5286352 h 6867747"/>
              <a:gd name="connsiteX8242" fmla="*/ 10089101 w 10243893"/>
              <a:gd name="connsiteY8242" fmla="*/ 5438966 h 6867747"/>
              <a:gd name="connsiteX8243" fmla="*/ 10234339 w 10243893"/>
              <a:gd name="connsiteY8243" fmla="*/ 5486128 h 6867747"/>
              <a:gd name="connsiteX8244" fmla="*/ 10243893 w 10243893"/>
              <a:gd name="connsiteY8244" fmla="*/ 5482984 h 6867747"/>
              <a:gd name="connsiteX8245" fmla="*/ 10243893 w 10243893"/>
              <a:gd name="connsiteY8245" fmla="*/ 5508138 h 6867747"/>
              <a:gd name="connsiteX8246" fmla="*/ 10234339 w 10243893"/>
              <a:gd name="connsiteY8246" fmla="*/ 5504994 h 6867747"/>
              <a:gd name="connsiteX8247" fmla="*/ 10089101 w 10243893"/>
              <a:gd name="connsiteY8247" fmla="*/ 5552156 h 6867747"/>
              <a:gd name="connsiteX8248" fmla="*/ 10089101 w 10243893"/>
              <a:gd name="connsiteY8248" fmla="*/ 5704771 h 6867747"/>
              <a:gd name="connsiteX8249" fmla="*/ 10178832 w 10243893"/>
              <a:gd name="connsiteY8249" fmla="*/ 5828241 h 6867747"/>
              <a:gd name="connsiteX8250" fmla="*/ 10243893 w 10243893"/>
              <a:gd name="connsiteY8250" fmla="*/ 5807078 h 6867747"/>
              <a:gd name="connsiteX8251" fmla="*/ 10243893 w 10243893"/>
              <a:gd name="connsiteY8251" fmla="*/ 5826064 h 6867747"/>
              <a:gd name="connsiteX8252" fmla="*/ 10171939 w 10243893"/>
              <a:gd name="connsiteY8252" fmla="*/ 5849403 h 6867747"/>
              <a:gd name="connsiteX8253" fmla="*/ 10089101 w 10243893"/>
              <a:gd name="connsiteY8253" fmla="*/ 5735366 h 6867747"/>
              <a:gd name="connsiteX8254" fmla="*/ 10089101 w 10243893"/>
              <a:gd name="connsiteY8254" fmla="*/ 5876250 h 6867747"/>
              <a:gd name="connsiteX8255" fmla="*/ 9954990 w 10243893"/>
              <a:gd name="connsiteY8255" fmla="*/ 5919785 h 6867747"/>
              <a:gd name="connsiteX8256" fmla="*/ 10089101 w 10243893"/>
              <a:gd name="connsiteY8256" fmla="*/ 5963320 h 6867747"/>
              <a:gd name="connsiteX8257" fmla="*/ 10089101 w 10243893"/>
              <a:gd name="connsiteY8257" fmla="*/ 6104204 h 6867747"/>
              <a:gd name="connsiteX8258" fmla="*/ 10171939 w 10243893"/>
              <a:gd name="connsiteY8258" fmla="*/ 5990166 h 6867747"/>
              <a:gd name="connsiteX8259" fmla="*/ 10243893 w 10243893"/>
              <a:gd name="connsiteY8259" fmla="*/ 6013506 h 6867747"/>
              <a:gd name="connsiteX8260" fmla="*/ 10243893 w 10243893"/>
              <a:gd name="connsiteY8260" fmla="*/ 6032492 h 6867747"/>
              <a:gd name="connsiteX8261" fmla="*/ 10178832 w 10243893"/>
              <a:gd name="connsiteY8261" fmla="*/ 6011329 h 6867747"/>
              <a:gd name="connsiteX8262" fmla="*/ 10089101 w 10243893"/>
              <a:gd name="connsiteY8262" fmla="*/ 6134799 h 6867747"/>
              <a:gd name="connsiteX8263" fmla="*/ 10089101 w 10243893"/>
              <a:gd name="connsiteY8263" fmla="*/ 6381860 h 6867747"/>
              <a:gd name="connsiteX8264" fmla="*/ 10243893 w 10243893"/>
              <a:gd name="connsiteY8264" fmla="*/ 6331553 h 6867747"/>
              <a:gd name="connsiteX8265" fmla="*/ 10243893 w 10243893"/>
              <a:gd name="connsiteY8265" fmla="*/ 6350539 h 6867747"/>
              <a:gd name="connsiteX8266" fmla="*/ 10089101 w 10243893"/>
              <a:gd name="connsiteY8266" fmla="*/ 6400846 h 6867747"/>
              <a:gd name="connsiteX8267" fmla="*/ 10089101 w 10243893"/>
              <a:gd name="connsiteY8267" fmla="*/ 6487916 h 6867747"/>
              <a:gd name="connsiteX8268" fmla="*/ 10171939 w 10243893"/>
              <a:gd name="connsiteY8268" fmla="*/ 6514763 h 6867747"/>
              <a:gd name="connsiteX8269" fmla="*/ 10243893 w 10243893"/>
              <a:gd name="connsiteY8269" fmla="*/ 6415721 h 6867747"/>
              <a:gd name="connsiteX8270" fmla="*/ 10243893 w 10243893"/>
              <a:gd name="connsiteY8270" fmla="*/ 6446437 h 6867747"/>
              <a:gd name="connsiteX8271" fmla="*/ 10189957 w 10243893"/>
              <a:gd name="connsiteY8271" fmla="*/ 6520688 h 6867747"/>
              <a:gd name="connsiteX8272" fmla="*/ 10243893 w 10243893"/>
              <a:gd name="connsiteY8272" fmla="*/ 6538223 h 6867747"/>
              <a:gd name="connsiteX8273" fmla="*/ 10243893 w 10243893"/>
              <a:gd name="connsiteY8273" fmla="*/ 6557209 h 6867747"/>
              <a:gd name="connsiteX8274" fmla="*/ 10178832 w 10243893"/>
              <a:gd name="connsiteY8274" fmla="*/ 6536046 h 6867747"/>
              <a:gd name="connsiteX8275" fmla="*/ 10127678 w 10243893"/>
              <a:gd name="connsiteY8275" fmla="*/ 6606548 h 6867747"/>
              <a:gd name="connsiteX8276" fmla="*/ 10178832 w 10243893"/>
              <a:gd name="connsiteY8276" fmla="*/ 6677051 h 6867747"/>
              <a:gd name="connsiteX8277" fmla="*/ 10243893 w 10243893"/>
              <a:gd name="connsiteY8277" fmla="*/ 6655888 h 6867747"/>
              <a:gd name="connsiteX8278" fmla="*/ 10243893 w 10243893"/>
              <a:gd name="connsiteY8278" fmla="*/ 6674874 h 6867747"/>
              <a:gd name="connsiteX8279" fmla="*/ 10189957 w 10243893"/>
              <a:gd name="connsiteY8279" fmla="*/ 6692409 h 6867747"/>
              <a:gd name="connsiteX8280" fmla="*/ 10243893 w 10243893"/>
              <a:gd name="connsiteY8280" fmla="*/ 6766660 h 6867747"/>
              <a:gd name="connsiteX8281" fmla="*/ 10243893 w 10243893"/>
              <a:gd name="connsiteY8281" fmla="*/ 6797377 h 6867747"/>
              <a:gd name="connsiteX8282" fmla="*/ 10171939 w 10243893"/>
              <a:gd name="connsiteY8282" fmla="*/ 6698335 h 6867747"/>
              <a:gd name="connsiteX8283" fmla="*/ 10089101 w 10243893"/>
              <a:gd name="connsiteY8283" fmla="*/ 6725181 h 6867747"/>
              <a:gd name="connsiteX8284" fmla="*/ 10089101 w 10243893"/>
              <a:gd name="connsiteY8284" fmla="*/ 6812251 h 6867747"/>
              <a:gd name="connsiteX8285" fmla="*/ 10243893 w 10243893"/>
              <a:gd name="connsiteY8285" fmla="*/ 6862558 h 6867747"/>
              <a:gd name="connsiteX8286" fmla="*/ 10243893 w 10243893"/>
              <a:gd name="connsiteY8286" fmla="*/ 6867747 h 6867747"/>
              <a:gd name="connsiteX8287" fmla="*/ 10201440 w 10243893"/>
              <a:gd name="connsiteY8287" fmla="*/ 6867747 h 6867747"/>
              <a:gd name="connsiteX8288" fmla="*/ 10089101 w 10243893"/>
              <a:gd name="connsiteY8288" fmla="*/ 6831237 h 6867747"/>
              <a:gd name="connsiteX8289" fmla="*/ 10089101 w 10243893"/>
              <a:gd name="connsiteY8289" fmla="*/ 6867747 h 6867747"/>
              <a:gd name="connsiteX8290" fmla="*/ 10071083 w 10243893"/>
              <a:gd name="connsiteY8290" fmla="*/ 6867747 h 6867747"/>
              <a:gd name="connsiteX8291" fmla="*/ 10071083 w 10243893"/>
              <a:gd name="connsiteY8291" fmla="*/ 6825553 h 6867747"/>
              <a:gd name="connsiteX8292" fmla="*/ 9988246 w 10243893"/>
              <a:gd name="connsiteY8292" fmla="*/ 6798586 h 6867747"/>
              <a:gd name="connsiteX8293" fmla="*/ 9988125 w 10243893"/>
              <a:gd name="connsiteY8293" fmla="*/ 6798586 h 6867747"/>
              <a:gd name="connsiteX8294" fmla="*/ 9937945 w 10243893"/>
              <a:gd name="connsiteY8294" fmla="*/ 6867747 h 6867747"/>
              <a:gd name="connsiteX8295" fmla="*/ 9913560 w 10243893"/>
              <a:gd name="connsiteY8295" fmla="*/ 6867747 h 6867747"/>
              <a:gd name="connsiteX8296" fmla="*/ 9863203 w 10243893"/>
              <a:gd name="connsiteY8296" fmla="*/ 6798344 h 6867747"/>
              <a:gd name="connsiteX8297" fmla="*/ 9863082 w 10243893"/>
              <a:gd name="connsiteY8297" fmla="*/ 6798344 h 6867747"/>
              <a:gd name="connsiteX8298" fmla="*/ 9780245 w 10243893"/>
              <a:gd name="connsiteY8298" fmla="*/ 6825312 h 6867747"/>
              <a:gd name="connsiteX8299" fmla="*/ 9780245 w 10243893"/>
              <a:gd name="connsiteY8299" fmla="*/ 6867747 h 6867747"/>
              <a:gd name="connsiteX8300" fmla="*/ 9762348 w 10243893"/>
              <a:gd name="connsiteY8300" fmla="*/ 6867747 h 6867747"/>
              <a:gd name="connsiteX8301" fmla="*/ 9762348 w 10243893"/>
              <a:gd name="connsiteY8301" fmla="*/ 6830874 h 6867747"/>
              <a:gd name="connsiteX8302" fmla="*/ 9648865 w 10243893"/>
              <a:gd name="connsiteY8302" fmla="*/ 6867747 h 6867747"/>
              <a:gd name="connsiteX8303" fmla="*/ 9590089 w 10243893"/>
              <a:gd name="connsiteY8303" fmla="*/ 6867747 h 6867747"/>
              <a:gd name="connsiteX8304" fmla="*/ 9762348 w 10243893"/>
              <a:gd name="connsiteY8304" fmla="*/ 6811768 h 6867747"/>
              <a:gd name="connsiteX8305" fmla="*/ 9762348 w 10243893"/>
              <a:gd name="connsiteY8305" fmla="*/ 6724698 h 6867747"/>
              <a:gd name="connsiteX8306" fmla="*/ 9679510 w 10243893"/>
              <a:gd name="connsiteY8306" fmla="*/ 6697851 h 6867747"/>
              <a:gd name="connsiteX8307" fmla="*/ 9679510 w 10243893"/>
              <a:gd name="connsiteY8307" fmla="*/ 6697730 h 6867747"/>
              <a:gd name="connsiteX8308" fmla="*/ 9555953 w 10243893"/>
              <a:gd name="connsiteY8308" fmla="*/ 6867747 h 6867747"/>
              <a:gd name="connsiteX8309" fmla="*/ 9533371 w 10243893"/>
              <a:gd name="connsiteY8309" fmla="*/ 6867747 h 6867747"/>
              <a:gd name="connsiteX8310" fmla="*/ 9661008 w 10243893"/>
              <a:gd name="connsiteY8310" fmla="*/ 6691925 h 6867747"/>
              <a:gd name="connsiteX8311" fmla="*/ 9426161 w 10243893"/>
              <a:gd name="connsiteY8311" fmla="*/ 6615618 h 6867747"/>
              <a:gd name="connsiteX8312" fmla="*/ 9426161 w 10243893"/>
              <a:gd name="connsiteY8312" fmla="*/ 6615739 h 6867747"/>
              <a:gd name="connsiteX8313" fmla="*/ 9280924 w 10243893"/>
              <a:gd name="connsiteY8313" fmla="*/ 6662902 h 6867747"/>
              <a:gd name="connsiteX8314" fmla="*/ 9280924 w 10243893"/>
              <a:gd name="connsiteY8314" fmla="*/ 6815516 h 6867747"/>
              <a:gd name="connsiteX8315" fmla="*/ 9318882 w 10243893"/>
              <a:gd name="connsiteY8315" fmla="*/ 6867747 h 6867747"/>
              <a:gd name="connsiteX8316" fmla="*/ 9296408 w 10243893"/>
              <a:gd name="connsiteY8316" fmla="*/ 6867747 h 6867747"/>
              <a:gd name="connsiteX8317" fmla="*/ 9281044 w 10243893"/>
              <a:gd name="connsiteY8317" fmla="*/ 6846596 h 6867747"/>
              <a:gd name="connsiteX8318" fmla="*/ 9281044 w 10243893"/>
              <a:gd name="connsiteY8318" fmla="*/ 6867747 h 6867747"/>
              <a:gd name="connsiteX8319" fmla="*/ 9263147 w 10243893"/>
              <a:gd name="connsiteY8319" fmla="*/ 6867747 h 6867747"/>
              <a:gd name="connsiteX8320" fmla="*/ 9263147 w 10243893"/>
              <a:gd name="connsiteY8320" fmla="*/ 6821442 h 6867747"/>
              <a:gd name="connsiteX8321" fmla="*/ 9117909 w 10243893"/>
              <a:gd name="connsiteY8321" fmla="*/ 6621665 h 6867747"/>
              <a:gd name="connsiteX8322" fmla="*/ 9117909 w 10243893"/>
              <a:gd name="connsiteY8322" fmla="*/ 6621544 h 6867747"/>
              <a:gd name="connsiteX8323" fmla="*/ 8972672 w 10243893"/>
              <a:gd name="connsiteY8323" fmla="*/ 6821442 h 6867747"/>
              <a:gd name="connsiteX8324" fmla="*/ 8972672 w 10243893"/>
              <a:gd name="connsiteY8324" fmla="*/ 6867747 h 6867747"/>
              <a:gd name="connsiteX8325" fmla="*/ 8954291 w 10243893"/>
              <a:gd name="connsiteY8325" fmla="*/ 6867747 h 6867747"/>
              <a:gd name="connsiteX8326" fmla="*/ 8954291 w 10243893"/>
              <a:gd name="connsiteY8326" fmla="*/ 6846233 h 6867747"/>
              <a:gd name="connsiteX8327" fmla="*/ 8938663 w 10243893"/>
              <a:gd name="connsiteY8327" fmla="*/ 6867747 h 6867747"/>
              <a:gd name="connsiteX8328" fmla="*/ 8916421 w 10243893"/>
              <a:gd name="connsiteY8328" fmla="*/ 6867747 h 6867747"/>
              <a:gd name="connsiteX8329" fmla="*/ 8954291 w 10243893"/>
              <a:gd name="connsiteY8329" fmla="*/ 6815638 h 6867747"/>
              <a:gd name="connsiteX8330" fmla="*/ 8954291 w 10243893"/>
              <a:gd name="connsiteY8330" fmla="*/ 6663023 h 6867747"/>
              <a:gd name="connsiteX8331" fmla="*/ 8809053 w 10243893"/>
              <a:gd name="connsiteY8331" fmla="*/ 6615860 h 6867747"/>
              <a:gd name="connsiteX8332" fmla="*/ 8809053 w 10243893"/>
              <a:gd name="connsiteY8332" fmla="*/ 6615739 h 6867747"/>
              <a:gd name="connsiteX8333" fmla="*/ 8574086 w 10243893"/>
              <a:gd name="connsiteY8333" fmla="*/ 6692046 h 6867747"/>
              <a:gd name="connsiteX8334" fmla="*/ 8701742 w 10243893"/>
              <a:gd name="connsiteY8334" fmla="*/ 6867747 h 6867747"/>
              <a:gd name="connsiteX8335" fmla="*/ 8678877 w 10243893"/>
              <a:gd name="connsiteY8335" fmla="*/ 6867747 h 6867747"/>
              <a:gd name="connsiteX8336" fmla="*/ 8555677 w 10243893"/>
              <a:gd name="connsiteY8336" fmla="*/ 6698223 h 6867747"/>
              <a:gd name="connsiteX8337" fmla="*/ 8555704 w 10243893"/>
              <a:gd name="connsiteY8337" fmla="*/ 6698214 h 6867747"/>
              <a:gd name="connsiteX8338" fmla="*/ 8555583 w 10243893"/>
              <a:gd name="connsiteY8338" fmla="*/ 6698093 h 6867747"/>
              <a:gd name="connsiteX8339" fmla="*/ 8555677 w 10243893"/>
              <a:gd name="connsiteY8339" fmla="*/ 6698223 h 6867747"/>
              <a:gd name="connsiteX8340" fmla="*/ 8472867 w 10243893"/>
              <a:gd name="connsiteY8340" fmla="*/ 6725060 h 6867747"/>
              <a:gd name="connsiteX8341" fmla="*/ 8472867 w 10243893"/>
              <a:gd name="connsiteY8341" fmla="*/ 6812130 h 6867747"/>
              <a:gd name="connsiteX8342" fmla="*/ 8643914 w 10243893"/>
              <a:gd name="connsiteY8342" fmla="*/ 6867747 h 6867747"/>
              <a:gd name="connsiteX8343" fmla="*/ 8585232 w 10243893"/>
              <a:gd name="connsiteY8343" fmla="*/ 6867747 h 6867747"/>
              <a:gd name="connsiteX8344" fmla="*/ 8472867 w 10243893"/>
              <a:gd name="connsiteY8344" fmla="*/ 6831237 h 6867747"/>
              <a:gd name="connsiteX8345" fmla="*/ 8472867 w 10243893"/>
              <a:gd name="connsiteY8345" fmla="*/ 6867747 h 6867747"/>
              <a:gd name="connsiteX8346" fmla="*/ 8455815 w 10243893"/>
              <a:gd name="connsiteY8346" fmla="*/ 6867747 h 6867747"/>
              <a:gd name="connsiteX8347" fmla="*/ 8455815 w 10243893"/>
              <a:gd name="connsiteY8347" fmla="*/ 6825553 h 6867747"/>
              <a:gd name="connsiteX8348" fmla="*/ 8372979 w 10243893"/>
              <a:gd name="connsiteY8348" fmla="*/ 6798586 h 6867747"/>
              <a:gd name="connsiteX8349" fmla="*/ 8322799 w 10243893"/>
              <a:gd name="connsiteY8349" fmla="*/ 6867747 h 6867747"/>
              <a:gd name="connsiteX8350" fmla="*/ 8298656 w 10243893"/>
              <a:gd name="connsiteY8350" fmla="*/ 6867747 h 6867747"/>
              <a:gd name="connsiteX8351" fmla="*/ 8248299 w 10243893"/>
              <a:gd name="connsiteY8351" fmla="*/ 6798344 h 6867747"/>
              <a:gd name="connsiteX8352" fmla="*/ 8248178 w 10243893"/>
              <a:gd name="connsiteY8352" fmla="*/ 6798344 h 6867747"/>
              <a:gd name="connsiteX8353" fmla="*/ 8165341 w 10243893"/>
              <a:gd name="connsiteY8353" fmla="*/ 6825312 h 6867747"/>
              <a:gd name="connsiteX8354" fmla="*/ 8165341 w 10243893"/>
              <a:gd name="connsiteY8354" fmla="*/ 6867747 h 6867747"/>
              <a:gd name="connsiteX8355" fmla="*/ 8147564 w 10243893"/>
              <a:gd name="connsiteY8355" fmla="*/ 6867747 h 6867747"/>
              <a:gd name="connsiteX8356" fmla="*/ 8147564 w 10243893"/>
              <a:gd name="connsiteY8356" fmla="*/ 6830874 h 6867747"/>
              <a:gd name="connsiteX8357" fmla="*/ 8034024 w 10243893"/>
              <a:gd name="connsiteY8357" fmla="*/ 6867747 h 6867747"/>
              <a:gd name="connsiteX8358" fmla="*/ 7975185 w 10243893"/>
              <a:gd name="connsiteY8358" fmla="*/ 6867747 h 6867747"/>
              <a:gd name="connsiteX8359" fmla="*/ 8147443 w 10243893"/>
              <a:gd name="connsiteY8359" fmla="*/ 6811768 h 6867747"/>
              <a:gd name="connsiteX8360" fmla="*/ 8147443 w 10243893"/>
              <a:gd name="connsiteY8360" fmla="*/ 6724698 h 6867747"/>
              <a:gd name="connsiteX8361" fmla="*/ 8064606 w 10243893"/>
              <a:gd name="connsiteY8361" fmla="*/ 6697851 h 6867747"/>
              <a:gd name="connsiteX8362" fmla="*/ 8064485 w 10243893"/>
              <a:gd name="connsiteY8362" fmla="*/ 6697730 h 6867747"/>
              <a:gd name="connsiteX8363" fmla="*/ 7941039 w 10243893"/>
              <a:gd name="connsiteY8363" fmla="*/ 6867747 h 6867747"/>
              <a:gd name="connsiteX8364" fmla="*/ 7918466 w 10243893"/>
              <a:gd name="connsiteY8364" fmla="*/ 6867747 h 6867747"/>
              <a:gd name="connsiteX8365" fmla="*/ 8046103 w 10243893"/>
              <a:gd name="connsiteY8365" fmla="*/ 6691925 h 6867747"/>
              <a:gd name="connsiteX8366" fmla="*/ 7811257 w 10243893"/>
              <a:gd name="connsiteY8366" fmla="*/ 6615618 h 6867747"/>
              <a:gd name="connsiteX8367" fmla="*/ 7811257 w 10243893"/>
              <a:gd name="connsiteY8367" fmla="*/ 6615739 h 6867747"/>
              <a:gd name="connsiteX8368" fmla="*/ 7666019 w 10243893"/>
              <a:gd name="connsiteY8368" fmla="*/ 6662902 h 6867747"/>
              <a:gd name="connsiteX8369" fmla="*/ 7666019 w 10243893"/>
              <a:gd name="connsiteY8369" fmla="*/ 6815516 h 6867747"/>
              <a:gd name="connsiteX8370" fmla="*/ 7703978 w 10243893"/>
              <a:gd name="connsiteY8370" fmla="*/ 6867747 h 6867747"/>
              <a:gd name="connsiteX8371" fmla="*/ 7681505 w 10243893"/>
              <a:gd name="connsiteY8371" fmla="*/ 6867747 h 6867747"/>
              <a:gd name="connsiteX8372" fmla="*/ 7666140 w 10243893"/>
              <a:gd name="connsiteY8372" fmla="*/ 6846596 h 6867747"/>
              <a:gd name="connsiteX8373" fmla="*/ 7666140 w 10243893"/>
              <a:gd name="connsiteY8373" fmla="*/ 6867747 h 6867747"/>
              <a:gd name="connsiteX8374" fmla="*/ 7647880 w 10243893"/>
              <a:gd name="connsiteY8374" fmla="*/ 6867747 h 6867747"/>
              <a:gd name="connsiteX8375" fmla="*/ 7647880 w 10243893"/>
              <a:gd name="connsiteY8375" fmla="*/ 6821442 h 6867747"/>
              <a:gd name="connsiteX8376" fmla="*/ 7502642 w 10243893"/>
              <a:gd name="connsiteY8376" fmla="*/ 6621665 h 6867747"/>
              <a:gd name="connsiteX8377" fmla="*/ 7502642 w 10243893"/>
              <a:gd name="connsiteY8377" fmla="*/ 6621544 h 6867747"/>
              <a:gd name="connsiteX8378" fmla="*/ 7357405 w 10243893"/>
              <a:gd name="connsiteY8378" fmla="*/ 6821442 h 6867747"/>
              <a:gd name="connsiteX8379" fmla="*/ 7357405 w 10243893"/>
              <a:gd name="connsiteY8379" fmla="*/ 6867747 h 6867747"/>
              <a:gd name="connsiteX8380" fmla="*/ 7339386 w 10243893"/>
              <a:gd name="connsiteY8380" fmla="*/ 6867747 h 6867747"/>
              <a:gd name="connsiteX8381" fmla="*/ 7339386 w 10243893"/>
              <a:gd name="connsiteY8381" fmla="*/ 6846233 h 6867747"/>
              <a:gd name="connsiteX8382" fmla="*/ 7323758 w 10243893"/>
              <a:gd name="connsiteY8382" fmla="*/ 6867747 h 6867747"/>
              <a:gd name="connsiteX8383" fmla="*/ 7301517 w 10243893"/>
              <a:gd name="connsiteY8383" fmla="*/ 6867747 h 6867747"/>
              <a:gd name="connsiteX8384" fmla="*/ 7339386 w 10243893"/>
              <a:gd name="connsiteY8384" fmla="*/ 6815638 h 6867747"/>
              <a:gd name="connsiteX8385" fmla="*/ 7339386 w 10243893"/>
              <a:gd name="connsiteY8385" fmla="*/ 6663023 h 6867747"/>
              <a:gd name="connsiteX8386" fmla="*/ 7194149 w 10243893"/>
              <a:gd name="connsiteY8386" fmla="*/ 6615860 h 6867747"/>
              <a:gd name="connsiteX8387" fmla="*/ 7194149 w 10243893"/>
              <a:gd name="connsiteY8387" fmla="*/ 6615739 h 6867747"/>
              <a:gd name="connsiteX8388" fmla="*/ 6959181 w 10243893"/>
              <a:gd name="connsiteY8388" fmla="*/ 6692046 h 6867747"/>
              <a:gd name="connsiteX8389" fmla="*/ 7086838 w 10243893"/>
              <a:gd name="connsiteY8389" fmla="*/ 6867747 h 6867747"/>
              <a:gd name="connsiteX8390" fmla="*/ 7063973 w 10243893"/>
              <a:gd name="connsiteY8390" fmla="*/ 6867747 h 6867747"/>
              <a:gd name="connsiteX8391" fmla="*/ 6940773 w 10243893"/>
              <a:gd name="connsiteY8391" fmla="*/ 6698223 h 6867747"/>
              <a:gd name="connsiteX8392" fmla="*/ 6940800 w 10243893"/>
              <a:gd name="connsiteY8392" fmla="*/ 6698214 h 6867747"/>
              <a:gd name="connsiteX8393" fmla="*/ 6940679 w 10243893"/>
              <a:gd name="connsiteY8393" fmla="*/ 6698093 h 6867747"/>
              <a:gd name="connsiteX8394" fmla="*/ 6940773 w 10243893"/>
              <a:gd name="connsiteY8394" fmla="*/ 6698223 h 6867747"/>
              <a:gd name="connsiteX8395" fmla="*/ 6857962 w 10243893"/>
              <a:gd name="connsiteY8395" fmla="*/ 6725060 h 6867747"/>
              <a:gd name="connsiteX8396" fmla="*/ 6857962 w 10243893"/>
              <a:gd name="connsiteY8396" fmla="*/ 6812130 h 6867747"/>
              <a:gd name="connsiteX8397" fmla="*/ 7029010 w 10243893"/>
              <a:gd name="connsiteY8397" fmla="*/ 6867747 h 6867747"/>
              <a:gd name="connsiteX8398" fmla="*/ 6970328 w 10243893"/>
              <a:gd name="connsiteY8398" fmla="*/ 6867747 h 6867747"/>
              <a:gd name="connsiteX8399" fmla="*/ 6857962 w 10243893"/>
              <a:gd name="connsiteY8399" fmla="*/ 6831237 h 6867747"/>
              <a:gd name="connsiteX8400" fmla="*/ 6857962 w 10243893"/>
              <a:gd name="connsiteY8400" fmla="*/ 6867747 h 6867747"/>
              <a:gd name="connsiteX8401" fmla="*/ 6841154 w 10243893"/>
              <a:gd name="connsiteY8401" fmla="*/ 6867747 h 6867747"/>
              <a:gd name="connsiteX8402" fmla="*/ 6841154 w 10243893"/>
              <a:gd name="connsiteY8402" fmla="*/ 6825553 h 6867747"/>
              <a:gd name="connsiteX8403" fmla="*/ 6758316 w 10243893"/>
              <a:gd name="connsiteY8403" fmla="*/ 6798586 h 6867747"/>
              <a:gd name="connsiteX8404" fmla="*/ 6758195 w 10243893"/>
              <a:gd name="connsiteY8404" fmla="*/ 6798586 h 6867747"/>
              <a:gd name="connsiteX8405" fmla="*/ 6708015 w 10243893"/>
              <a:gd name="connsiteY8405" fmla="*/ 6867747 h 6867747"/>
              <a:gd name="connsiteX8406" fmla="*/ 6683994 w 10243893"/>
              <a:gd name="connsiteY8406" fmla="*/ 6867747 h 6867747"/>
              <a:gd name="connsiteX8407" fmla="*/ 6633637 w 10243893"/>
              <a:gd name="connsiteY8407" fmla="*/ 6798344 h 6867747"/>
              <a:gd name="connsiteX8408" fmla="*/ 6633516 w 10243893"/>
              <a:gd name="connsiteY8408" fmla="*/ 6798344 h 6867747"/>
              <a:gd name="connsiteX8409" fmla="*/ 6550679 w 10243893"/>
              <a:gd name="connsiteY8409" fmla="*/ 6825312 h 6867747"/>
              <a:gd name="connsiteX8410" fmla="*/ 6550679 w 10243893"/>
              <a:gd name="connsiteY8410" fmla="*/ 6867747 h 6867747"/>
              <a:gd name="connsiteX8411" fmla="*/ 6532901 w 10243893"/>
              <a:gd name="connsiteY8411" fmla="*/ 6867747 h 6867747"/>
              <a:gd name="connsiteX8412" fmla="*/ 6532901 w 10243893"/>
              <a:gd name="connsiteY8412" fmla="*/ 6830874 h 6867747"/>
              <a:gd name="connsiteX8413" fmla="*/ 6419361 w 10243893"/>
              <a:gd name="connsiteY8413" fmla="*/ 6867747 h 6867747"/>
              <a:gd name="connsiteX8414" fmla="*/ 6360523 w 10243893"/>
              <a:gd name="connsiteY8414" fmla="*/ 6867747 h 6867747"/>
              <a:gd name="connsiteX8415" fmla="*/ 6532781 w 10243893"/>
              <a:gd name="connsiteY8415" fmla="*/ 6811768 h 6867747"/>
              <a:gd name="connsiteX8416" fmla="*/ 6532781 w 10243893"/>
              <a:gd name="connsiteY8416" fmla="*/ 6724698 h 6867747"/>
              <a:gd name="connsiteX8417" fmla="*/ 6449943 w 10243893"/>
              <a:gd name="connsiteY8417" fmla="*/ 6697851 h 6867747"/>
              <a:gd name="connsiteX8418" fmla="*/ 6449943 w 10243893"/>
              <a:gd name="connsiteY8418" fmla="*/ 6697730 h 6867747"/>
              <a:gd name="connsiteX8419" fmla="*/ 6326387 w 10243893"/>
              <a:gd name="connsiteY8419" fmla="*/ 6867747 h 6867747"/>
              <a:gd name="connsiteX8420" fmla="*/ 6303925 w 10243893"/>
              <a:gd name="connsiteY8420" fmla="*/ 6867747 h 6867747"/>
              <a:gd name="connsiteX8421" fmla="*/ 6431562 w 10243893"/>
              <a:gd name="connsiteY8421" fmla="*/ 6691925 h 6867747"/>
              <a:gd name="connsiteX8422" fmla="*/ 6196594 w 10243893"/>
              <a:gd name="connsiteY8422" fmla="*/ 6615618 h 6867747"/>
              <a:gd name="connsiteX8423" fmla="*/ 6196715 w 10243893"/>
              <a:gd name="connsiteY8423" fmla="*/ 6615739 h 6867747"/>
              <a:gd name="connsiteX8424" fmla="*/ 6051478 w 10243893"/>
              <a:gd name="connsiteY8424" fmla="*/ 6662902 h 6867747"/>
              <a:gd name="connsiteX8425" fmla="*/ 6051478 w 10243893"/>
              <a:gd name="connsiteY8425" fmla="*/ 6815516 h 6867747"/>
              <a:gd name="connsiteX8426" fmla="*/ 6089436 w 10243893"/>
              <a:gd name="connsiteY8426" fmla="*/ 6867747 h 6867747"/>
              <a:gd name="connsiteX8427" fmla="*/ 6066842 w 10243893"/>
              <a:gd name="connsiteY8427" fmla="*/ 6867747 h 6867747"/>
              <a:gd name="connsiteX8428" fmla="*/ 6051478 w 10243893"/>
              <a:gd name="connsiteY8428" fmla="*/ 6846596 h 6867747"/>
              <a:gd name="connsiteX8429" fmla="*/ 6051478 w 10243893"/>
              <a:gd name="connsiteY8429" fmla="*/ 6867747 h 6867747"/>
              <a:gd name="connsiteX8430" fmla="*/ 6033338 w 10243893"/>
              <a:gd name="connsiteY8430" fmla="*/ 6867747 h 6867747"/>
              <a:gd name="connsiteX8431" fmla="*/ 6033338 w 10243893"/>
              <a:gd name="connsiteY8431" fmla="*/ 6821442 h 6867747"/>
              <a:gd name="connsiteX8432" fmla="*/ 5888101 w 10243893"/>
              <a:gd name="connsiteY8432" fmla="*/ 6621665 h 6867747"/>
              <a:gd name="connsiteX8433" fmla="*/ 5888101 w 10243893"/>
              <a:gd name="connsiteY8433" fmla="*/ 6621544 h 6867747"/>
              <a:gd name="connsiteX8434" fmla="*/ 5742864 w 10243893"/>
              <a:gd name="connsiteY8434" fmla="*/ 6821442 h 6867747"/>
              <a:gd name="connsiteX8435" fmla="*/ 5742864 w 10243893"/>
              <a:gd name="connsiteY8435" fmla="*/ 6867747 h 6867747"/>
              <a:gd name="connsiteX8436" fmla="*/ 5724482 w 10243893"/>
              <a:gd name="connsiteY8436" fmla="*/ 6867747 h 6867747"/>
              <a:gd name="connsiteX8437" fmla="*/ 5724482 w 10243893"/>
              <a:gd name="connsiteY8437" fmla="*/ 6846233 h 6867747"/>
              <a:gd name="connsiteX8438" fmla="*/ 5708854 w 10243893"/>
              <a:gd name="connsiteY8438" fmla="*/ 6867747 h 6867747"/>
              <a:gd name="connsiteX8439" fmla="*/ 5686613 w 10243893"/>
              <a:gd name="connsiteY8439" fmla="*/ 6867747 h 6867747"/>
              <a:gd name="connsiteX8440" fmla="*/ 5724482 w 10243893"/>
              <a:gd name="connsiteY8440" fmla="*/ 6815638 h 6867747"/>
              <a:gd name="connsiteX8441" fmla="*/ 5724482 w 10243893"/>
              <a:gd name="connsiteY8441" fmla="*/ 6663023 h 6867747"/>
              <a:gd name="connsiteX8442" fmla="*/ 5579245 w 10243893"/>
              <a:gd name="connsiteY8442" fmla="*/ 6615860 h 6867747"/>
              <a:gd name="connsiteX8443" fmla="*/ 5579245 w 10243893"/>
              <a:gd name="connsiteY8443" fmla="*/ 6615739 h 6867747"/>
              <a:gd name="connsiteX8444" fmla="*/ 5344277 w 10243893"/>
              <a:gd name="connsiteY8444" fmla="*/ 6692046 h 6867747"/>
              <a:gd name="connsiteX8445" fmla="*/ 5471933 w 10243893"/>
              <a:gd name="connsiteY8445" fmla="*/ 6867747 h 6867747"/>
              <a:gd name="connsiteX8446" fmla="*/ 5449068 w 10243893"/>
              <a:gd name="connsiteY8446" fmla="*/ 6867747 h 6867747"/>
              <a:gd name="connsiteX8447" fmla="*/ 5325869 w 10243893"/>
              <a:gd name="connsiteY8447" fmla="*/ 6698223 h 6867747"/>
              <a:gd name="connsiteX8448" fmla="*/ 5325896 w 10243893"/>
              <a:gd name="connsiteY8448" fmla="*/ 6698214 h 6867747"/>
              <a:gd name="connsiteX8449" fmla="*/ 5325775 w 10243893"/>
              <a:gd name="connsiteY8449" fmla="*/ 6698093 h 6867747"/>
              <a:gd name="connsiteX8450" fmla="*/ 5325869 w 10243893"/>
              <a:gd name="connsiteY8450" fmla="*/ 6698223 h 6867747"/>
              <a:gd name="connsiteX8451" fmla="*/ 5243058 w 10243893"/>
              <a:gd name="connsiteY8451" fmla="*/ 6725060 h 6867747"/>
              <a:gd name="connsiteX8452" fmla="*/ 5243058 w 10243893"/>
              <a:gd name="connsiteY8452" fmla="*/ 6812130 h 6867747"/>
              <a:gd name="connsiteX8453" fmla="*/ 5414105 w 10243893"/>
              <a:gd name="connsiteY8453" fmla="*/ 6867747 h 6867747"/>
              <a:gd name="connsiteX8454" fmla="*/ 5355423 w 10243893"/>
              <a:gd name="connsiteY8454" fmla="*/ 6867747 h 6867747"/>
              <a:gd name="connsiteX8455" fmla="*/ 5243058 w 10243893"/>
              <a:gd name="connsiteY8455" fmla="*/ 6831237 h 6867747"/>
              <a:gd name="connsiteX8456" fmla="*/ 5243058 w 10243893"/>
              <a:gd name="connsiteY8456" fmla="*/ 6867747 h 6867747"/>
              <a:gd name="connsiteX8457" fmla="*/ 5224798 w 10243893"/>
              <a:gd name="connsiteY8457" fmla="*/ 6867747 h 6867747"/>
              <a:gd name="connsiteX8458" fmla="*/ 5224798 w 10243893"/>
              <a:gd name="connsiteY8458" fmla="*/ 6825433 h 6867747"/>
              <a:gd name="connsiteX8459" fmla="*/ 5141961 w 10243893"/>
              <a:gd name="connsiteY8459" fmla="*/ 6798465 h 6867747"/>
              <a:gd name="connsiteX8460" fmla="*/ 5141840 w 10243893"/>
              <a:gd name="connsiteY8460" fmla="*/ 6798465 h 6867747"/>
              <a:gd name="connsiteX8461" fmla="*/ 5091572 w 10243893"/>
              <a:gd name="connsiteY8461" fmla="*/ 6867747 h 6867747"/>
              <a:gd name="connsiteX8462" fmla="*/ 5067726 w 10243893"/>
              <a:gd name="connsiteY8462" fmla="*/ 6867747 h 6867747"/>
              <a:gd name="connsiteX8463" fmla="*/ 5017281 w 10243893"/>
              <a:gd name="connsiteY8463" fmla="*/ 6798224 h 6867747"/>
              <a:gd name="connsiteX8464" fmla="*/ 5017160 w 10243893"/>
              <a:gd name="connsiteY8464" fmla="*/ 6798224 h 6867747"/>
              <a:gd name="connsiteX8465" fmla="*/ 4934323 w 10243893"/>
              <a:gd name="connsiteY8465" fmla="*/ 6825191 h 6867747"/>
              <a:gd name="connsiteX8466" fmla="*/ 4934323 w 10243893"/>
              <a:gd name="connsiteY8466" fmla="*/ 6867747 h 6867747"/>
              <a:gd name="connsiteX8467" fmla="*/ 4917634 w 10243893"/>
              <a:gd name="connsiteY8467" fmla="*/ 6867747 h 6867747"/>
              <a:gd name="connsiteX8468" fmla="*/ 4917634 w 10243893"/>
              <a:gd name="connsiteY8468" fmla="*/ 6830874 h 6867747"/>
              <a:gd name="connsiteX8469" fmla="*/ 4804152 w 10243893"/>
              <a:gd name="connsiteY8469" fmla="*/ 6867747 h 6867747"/>
              <a:gd name="connsiteX8470" fmla="*/ 4745376 w 10243893"/>
              <a:gd name="connsiteY8470" fmla="*/ 6867747 h 6867747"/>
              <a:gd name="connsiteX8471" fmla="*/ 4917634 w 10243893"/>
              <a:gd name="connsiteY8471" fmla="*/ 6811768 h 6867747"/>
              <a:gd name="connsiteX8472" fmla="*/ 4917634 w 10243893"/>
              <a:gd name="connsiteY8472" fmla="*/ 6724698 h 6867747"/>
              <a:gd name="connsiteX8473" fmla="*/ 4834797 w 10243893"/>
              <a:gd name="connsiteY8473" fmla="*/ 6697851 h 6867747"/>
              <a:gd name="connsiteX8474" fmla="*/ 4834797 w 10243893"/>
              <a:gd name="connsiteY8474" fmla="*/ 6697730 h 6867747"/>
              <a:gd name="connsiteX8475" fmla="*/ 4711240 w 10243893"/>
              <a:gd name="connsiteY8475" fmla="*/ 6867747 h 6867747"/>
              <a:gd name="connsiteX8476" fmla="*/ 4688657 w 10243893"/>
              <a:gd name="connsiteY8476" fmla="*/ 6867747 h 6867747"/>
              <a:gd name="connsiteX8477" fmla="*/ 4816295 w 10243893"/>
              <a:gd name="connsiteY8477" fmla="*/ 6691925 h 6867747"/>
              <a:gd name="connsiteX8478" fmla="*/ 4581448 w 10243893"/>
              <a:gd name="connsiteY8478" fmla="*/ 6615618 h 6867747"/>
              <a:gd name="connsiteX8479" fmla="*/ 4581448 w 10243893"/>
              <a:gd name="connsiteY8479" fmla="*/ 6615739 h 6867747"/>
              <a:gd name="connsiteX8480" fmla="*/ 4436211 w 10243893"/>
              <a:gd name="connsiteY8480" fmla="*/ 6662902 h 6867747"/>
              <a:gd name="connsiteX8481" fmla="*/ 4436211 w 10243893"/>
              <a:gd name="connsiteY8481" fmla="*/ 6815516 h 6867747"/>
              <a:gd name="connsiteX8482" fmla="*/ 4474169 w 10243893"/>
              <a:gd name="connsiteY8482" fmla="*/ 6867747 h 6867747"/>
              <a:gd name="connsiteX8483" fmla="*/ 4451697 w 10243893"/>
              <a:gd name="connsiteY8483" fmla="*/ 6867747 h 6867747"/>
              <a:gd name="connsiteX8484" fmla="*/ 4436332 w 10243893"/>
              <a:gd name="connsiteY8484" fmla="*/ 6846596 h 6867747"/>
              <a:gd name="connsiteX8485" fmla="*/ 4436332 w 10243893"/>
              <a:gd name="connsiteY8485" fmla="*/ 6867747 h 6867747"/>
              <a:gd name="connsiteX8486" fmla="*/ 4418434 w 10243893"/>
              <a:gd name="connsiteY8486" fmla="*/ 6867747 h 6867747"/>
              <a:gd name="connsiteX8487" fmla="*/ 4418434 w 10243893"/>
              <a:gd name="connsiteY8487" fmla="*/ 6821442 h 6867747"/>
              <a:gd name="connsiteX8488" fmla="*/ 4273196 w 10243893"/>
              <a:gd name="connsiteY8488" fmla="*/ 6621665 h 6867747"/>
              <a:gd name="connsiteX8489" fmla="*/ 4273196 w 10243893"/>
              <a:gd name="connsiteY8489" fmla="*/ 6621544 h 6867747"/>
              <a:gd name="connsiteX8490" fmla="*/ 4127959 w 10243893"/>
              <a:gd name="connsiteY8490" fmla="*/ 6821442 h 6867747"/>
              <a:gd name="connsiteX8491" fmla="*/ 4127959 w 10243893"/>
              <a:gd name="connsiteY8491" fmla="*/ 6867747 h 6867747"/>
              <a:gd name="connsiteX8492" fmla="*/ 4109577 w 10243893"/>
              <a:gd name="connsiteY8492" fmla="*/ 6867747 h 6867747"/>
              <a:gd name="connsiteX8493" fmla="*/ 4109577 w 10243893"/>
              <a:gd name="connsiteY8493" fmla="*/ 6846233 h 6867747"/>
              <a:gd name="connsiteX8494" fmla="*/ 4093949 w 10243893"/>
              <a:gd name="connsiteY8494" fmla="*/ 6867747 h 6867747"/>
              <a:gd name="connsiteX8495" fmla="*/ 4071708 w 10243893"/>
              <a:gd name="connsiteY8495" fmla="*/ 6867747 h 6867747"/>
              <a:gd name="connsiteX8496" fmla="*/ 4109577 w 10243893"/>
              <a:gd name="connsiteY8496" fmla="*/ 6815638 h 6867747"/>
              <a:gd name="connsiteX8497" fmla="*/ 4109577 w 10243893"/>
              <a:gd name="connsiteY8497" fmla="*/ 6663023 h 6867747"/>
              <a:gd name="connsiteX8498" fmla="*/ 3964340 w 10243893"/>
              <a:gd name="connsiteY8498" fmla="*/ 6615860 h 6867747"/>
              <a:gd name="connsiteX8499" fmla="*/ 3964340 w 10243893"/>
              <a:gd name="connsiteY8499" fmla="*/ 6615739 h 6867747"/>
              <a:gd name="connsiteX8500" fmla="*/ 3729373 w 10243893"/>
              <a:gd name="connsiteY8500" fmla="*/ 6692046 h 6867747"/>
              <a:gd name="connsiteX8501" fmla="*/ 3857029 w 10243893"/>
              <a:gd name="connsiteY8501" fmla="*/ 6867747 h 6867747"/>
              <a:gd name="connsiteX8502" fmla="*/ 3834164 w 10243893"/>
              <a:gd name="connsiteY8502" fmla="*/ 6867747 h 6867747"/>
              <a:gd name="connsiteX8503" fmla="*/ 3710964 w 10243893"/>
              <a:gd name="connsiteY8503" fmla="*/ 6698223 h 6867747"/>
              <a:gd name="connsiteX8504" fmla="*/ 3710991 w 10243893"/>
              <a:gd name="connsiteY8504" fmla="*/ 6698214 h 6867747"/>
              <a:gd name="connsiteX8505" fmla="*/ 3710870 w 10243893"/>
              <a:gd name="connsiteY8505" fmla="*/ 6698093 h 6867747"/>
              <a:gd name="connsiteX8506" fmla="*/ 3710964 w 10243893"/>
              <a:gd name="connsiteY8506" fmla="*/ 6698223 h 6867747"/>
              <a:gd name="connsiteX8507" fmla="*/ 3628154 w 10243893"/>
              <a:gd name="connsiteY8507" fmla="*/ 6725060 h 6867747"/>
              <a:gd name="connsiteX8508" fmla="*/ 3628154 w 10243893"/>
              <a:gd name="connsiteY8508" fmla="*/ 6812130 h 6867747"/>
              <a:gd name="connsiteX8509" fmla="*/ 3799201 w 10243893"/>
              <a:gd name="connsiteY8509" fmla="*/ 6867747 h 6867747"/>
              <a:gd name="connsiteX8510" fmla="*/ 3740519 w 10243893"/>
              <a:gd name="connsiteY8510" fmla="*/ 6867747 h 6867747"/>
              <a:gd name="connsiteX8511" fmla="*/ 3628154 w 10243893"/>
              <a:gd name="connsiteY8511" fmla="*/ 6831237 h 6867747"/>
              <a:gd name="connsiteX8512" fmla="*/ 3628154 w 10243893"/>
              <a:gd name="connsiteY8512" fmla="*/ 6867747 h 6867747"/>
              <a:gd name="connsiteX8513" fmla="*/ 3609893 w 10243893"/>
              <a:gd name="connsiteY8513" fmla="*/ 6867747 h 6867747"/>
              <a:gd name="connsiteX8514" fmla="*/ 3609893 w 10243893"/>
              <a:gd name="connsiteY8514" fmla="*/ 6825433 h 6867747"/>
              <a:gd name="connsiteX8515" fmla="*/ 3527056 w 10243893"/>
              <a:gd name="connsiteY8515" fmla="*/ 6798465 h 6867747"/>
              <a:gd name="connsiteX8516" fmla="*/ 3476788 w 10243893"/>
              <a:gd name="connsiteY8516" fmla="*/ 6867747 h 6867747"/>
              <a:gd name="connsiteX8517" fmla="*/ 3452821 w 10243893"/>
              <a:gd name="connsiteY8517" fmla="*/ 6867747 h 6867747"/>
              <a:gd name="connsiteX8518" fmla="*/ 3402377 w 10243893"/>
              <a:gd name="connsiteY8518" fmla="*/ 6798224 h 6867747"/>
              <a:gd name="connsiteX8519" fmla="*/ 3402256 w 10243893"/>
              <a:gd name="connsiteY8519" fmla="*/ 6798224 h 6867747"/>
              <a:gd name="connsiteX8520" fmla="*/ 3319418 w 10243893"/>
              <a:gd name="connsiteY8520" fmla="*/ 6825191 h 6867747"/>
              <a:gd name="connsiteX8521" fmla="*/ 3319418 w 10243893"/>
              <a:gd name="connsiteY8521" fmla="*/ 6867747 h 6867747"/>
              <a:gd name="connsiteX8522" fmla="*/ 3302004 w 10243893"/>
              <a:gd name="connsiteY8522" fmla="*/ 6867747 h 6867747"/>
              <a:gd name="connsiteX8523" fmla="*/ 3302004 w 10243893"/>
              <a:gd name="connsiteY8523" fmla="*/ 6830995 h 6867747"/>
              <a:gd name="connsiteX8524" fmla="*/ 3188895 w 10243893"/>
              <a:gd name="connsiteY8524" fmla="*/ 6867747 h 6867747"/>
              <a:gd name="connsiteX8525" fmla="*/ 3130118 w 10243893"/>
              <a:gd name="connsiteY8525" fmla="*/ 6867747 h 6867747"/>
              <a:gd name="connsiteX8526" fmla="*/ 3302004 w 10243893"/>
              <a:gd name="connsiteY8526" fmla="*/ 6811889 h 6867747"/>
              <a:gd name="connsiteX8527" fmla="*/ 3302004 w 10243893"/>
              <a:gd name="connsiteY8527" fmla="*/ 6724819 h 6867747"/>
              <a:gd name="connsiteX8528" fmla="*/ 3219167 w 10243893"/>
              <a:gd name="connsiteY8528" fmla="*/ 6697972 h 6867747"/>
              <a:gd name="connsiteX8529" fmla="*/ 3219046 w 10243893"/>
              <a:gd name="connsiteY8529" fmla="*/ 6697851 h 6867747"/>
              <a:gd name="connsiteX8530" fmla="*/ 3095688 w 10243893"/>
              <a:gd name="connsiteY8530" fmla="*/ 6867747 h 6867747"/>
              <a:gd name="connsiteX8531" fmla="*/ 3073115 w 10243893"/>
              <a:gd name="connsiteY8531" fmla="*/ 6867747 h 6867747"/>
              <a:gd name="connsiteX8532" fmla="*/ 3200665 w 10243893"/>
              <a:gd name="connsiteY8532" fmla="*/ 6692046 h 6867747"/>
              <a:gd name="connsiteX8533" fmla="*/ 2965818 w 10243893"/>
              <a:gd name="connsiteY8533" fmla="*/ 6615739 h 6867747"/>
              <a:gd name="connsiteX8534" fmla="*/ 2965818 w 10243893"/>
              <a:gd name="connsiteY8534" fmla="*/ 6615860 h 6867747"/>
              <a:gd name="connsiteX8535" fmla="*/ 2820581 w 10243893"/>
              <a:gd name="connsiteY8535" fmla="*/ 6663023 h 6867747"/>
              <a:gd name="connsiteX8536" fmla="*/ 2820581 w 10243893"/>
              <a:gd name="connsiteY8536" fmla="*/ 6815638 h 6867747"/>
              <a:gd name="connsiteX8537" fmla="*/ 2858451 w 10243893"/>
              <a:gd name="connsiteY8537" fmla="*/ 6867747 h 6867747"/>
              <a:gd name="connsiteX8538" fmla="*/ 2835978 w 10243893"/>
              <a:gd name="connsiteY8538" fmla="*/ 6867747 h 6867747"/>
              <a:gd name="connsiteX8539" fmla="*/ 2820701 w 10243893"/>
              <a:gd name="connsiteY8539" fmla="*/ 6846716 h 6867747"/>
              <a:gd name="connsiteX8540" fmla="*/ 2820701 w 10243893"/>
              <a:gd name="connsiteY8540" fmla="*/ 6867747 h 6867747"/>
              <a:gd name="connsiteX8541" fmla="*/ 2803046 w 10243893"/>
              <a:gd name="connsiteY8541" fmla="*/ 6867747 h 6867747"/>
              <a:gd name="connsiteX8542" fmla="*/ 2803046 w 10243893"/>
              <a:gd name="connsiteY8542" fmla="*/ 6821200 h 6867747"/>
              <a:gd name="connsiteX8543" fmla="*/ 2657808 w 10243893"/>
              <a:gd name="connsiteY8543" fmla="*/ 6621423 h 6867747"/>
              <a:gd name="connsiteX8544" fmla="*/ 2657808 w 10243893"/>
              <a:gd name="connsiteY8544" fmla="*/ 6621302 h 6867747"/>
              <a:gd name="connsiteX8545" fmla="*/ 2512571 w 10243893"/>
              <a:gd name="connsiteY8545" fmla="*/ 6821200 h 6867747"/>
              <a:gd name="connsiteX8546" fmla="*/ 2512571 w 10243893"/>
              <a:gd name="connsiteY8546" fmla="*/ 6867747 h 6867747"/>
              <a:gd name="connsiteX8547" fmla="*/ 2494552 w 10243893"/>
              <a:gd name="connsiteY8547" fmla="*/ 6867747 h 6867747"/>
              <a:gd name="connsiteX8548" fmla="*/ 2494552 w 10243893"/>
              <a:gd name="connsiteY8548" fmla="*/ 6845990 h 6867747"/>
              <a:gd name="connsiteX8549" fmla="*/ 2478748 w 10243893"/>
              <a:gd name="connsiteY8549" fmla="*/ 6867747 h 6867747"/>
              <a:gd name="connsiteX8550" fmla="*/ 2456507 w 10243893"/>
              <a:gd name="connsiteY8550" fmla="*/ 6867747 h 6867747"/>
              <a:gd name="connsiteX8551" fmla="*/ 2494552 w 10243893"/>
              <a:gd name="connsiteY8551" fmla="*/ 6815395 h 6867747"/>
              <a:gd name="connsiteX8552" fmla="*/ 2494552 w 10243893"/>
              <a:gd name="connsiteY8552" fmla="*/ 6662781 h 6867747"/>
              <a:gd name="connsiteX8553" fmla="*/ 2349315 w 10243893"/>
              <a:gd name="connsiteY8553" fmla="*/ 6615618 h 6867747"/>
              <a:gd name="connsiteX8554" fmla="*/ 2349315 w 10243893"/>
              <a:gd name="connsiteY8554" fmla="*/ 6615497 h 6867747"/>
              <a:gd name="connsiteX8555" fmla="*/ 2114347 w 10243893"/>
              <a:gd name="connsiteY8555" fmla="*/ 6691804 h 6867747"/>
              <a:gd name="connsiteX8556" fmla="*/ 2242181 w 10243893"/>
              <a:gd name="connsiteY8556" fmla="*/ 6867747 h 6867747"/>
              <a:gd name="connsiteX8557" fmla="*/ 2219138 w 10243893"/>
              <a:gd name="connsiteY8557" fmla="*/ 6867747 h 6867747"/>
              <a:gd name="connsiteX8558" fmla="*/ 2095939 w 10243893"/>
              <a:gd name="connsiteY8558" fmla="*/ 6698223 h 6867747"/>
              <a:gd name="connsiteX8559" fmla="*/ 2095966 w 10243893"/>
              <a:gd name="connsiteY8559" fmla="*/ 6698214 h 6867747"/>
              <a:gd name="connsiteX8560" fmla="*/ 2095845 w 10243893"/>
              <a:gd name="connsiteY8560" fmla="*/ 6698093 h 6867747"/>
              <a:gd name="connsiteX8561" fmla="*/ 2095939 w 10243893"/>
              <a:gd name="connsiteY8561" fmla="*/ 6698223 h 6867747"/>
              <a:gd name="connsiteX8562" fmla="*/ 2013128 w 10243893"/>
              <a:gd name="connsiteY8562" fmla="*/ 6725060 h 6867747"/>
              <a:gd name="connsiteX8563" fmla="*/ 2013128 w 10243893"/>
              <a:gd name="connsiteY8563" fmla="*/ 6812130 h 6867747"/>
              <a:gd name="connsiteX8564" fmla="*/ 2184175 w 10243893"/>
              <a:gd name="connsiteY8564" fmla="*/ 6867747 h 6867747"/>
              <a:gd name="connsiteX8565" fmla="*/ 2126297 w 10243893"/>
              <a:gd name="connsiteY8565" fmla="*/ 6867747 h 6867747"/>
              <a:gd name="connsiteX8566" fmla="*/ 2013128 w 10243893"/>
              <a:gd name="connsiteY8566" fmla="*/ 6830995 h 6867747"/>
              <a:gd name="connsiteX8567" fmla="*/ 2013128 w 10243893"/>
              <a:gd name="connsiteY8567" fmla="*/ 6867747 h 6867747"/>
              <a:gd name="connsiteX8568" fmla="*/ 1994989 w 10243893"/>
              <a:gd name="connsiteY8568" fmla="*/ 6867747 h 6867747"/>
              <a:gd name="connsiteX8569" fmla="*/ 1994989 w 10243893"/>
              <a:gd name="connsiteY8569" fmla="*/ 6825433 h 6867747"/>
              <a:gd name="connsiteX8570" fmla="*/ 1912151 w 10243893"/>
              <a:gd name="connsiteY8570" fmla="*/ 6798465 h 6867747"/>
              <a:gd name="connsiteX8571" fmla="*/ 1912030 w 10243893"/>
              <a:gd name="connsiteY8571" fmla="*/ 6798465 h 6867747"/>
              <a:gd name="connsiteX8572" fmla="*/ 1861763 w 10243893"/>
              <a:gd name="connsiteY8572" fmla="*/ 6867747 h 6867747"/>
              <a:gd name="connsiteX8573" fmla="*/ 1837917 w 10243893"/>
              <a:gd name="connsiteY8573" fmla="*/ 6867747 h 6867747"/>
              <a:gd name="connsiteX8574" fmla="*/ 1787472 w 10243893"/>
              <a:gd name="connsiteY8574" fmla="*/ 6798224 h 6867747"/>
              <a:gd name="connsiteX8575" fmla="*/ 1787351 w 10243893"/>
              <a:gd name="connsiteY8575" fmla="*/ 6798224 h 6867747"/>
              <a:gd name="connsiteX8576" fmla="*/ 1704514 w 10243893"/>
              <a:gd name="connsiteY8576" fmla="*/ 6825191 h 6867747"/>
              <a:gd name="connsiteX8577" fmla="*/ 1704514 w 10243893"/>
              <a:gd name="connsiteY8577" fmla="*/ 6867747 h 6867747"/>
              <a:gd name="connsiteX8578" fmla="*/ 1687221 w 10243893"/>
              <a:gd name="connsiteY8578" fmla="*/ 6867747 h 6867747"/>
              <a:gd name="connsiteX8579" fmla="*/ 1687221 w 10243893"/>
              <a:gd name="connsiteY8579" fmla="*/ 6830995 h 6867747"/>
              <a:gd name="connsiteX8580" fmla="*/ 1574053 w 10243893"/>
              <a:gd name="connsiteY8580" fmla="*/ 6867747 h 6867747"/>
              <a:gd name="connsiteX8581" fmla="*/ 1515214 w 10243893"/>
              <a:gd name="connsiteY8581" fmla="*/ 6867747 h 6867747"/>
              <a:gd name="connsiteX8582" fmla="*/ 1687100 w 10243893"/>
              <a:gd name="connsiteY8582" fmla="*/ 6811889 h 6867747"/>
              <a:gd name="connsiteX8583" fmla="*/ 1687100 w 10243893"/>
              <a:gd name="connsiteY8583" fmla="*/ 6724819 h 6867747"/>
              <a:gd name="connsiteX8584" fmla="*/ 1604263 w 10243893"/>
              <a:gd name="connsiteY8584" fmla="*/ 6697972 h 6867747"/>
              <a:gd name="connsiteX8585" fmla="*/ 1604263 w 10243893"/>
              <a:gd name="connsiteY8585" fmla="*/ 6697851 h 6867747"/>
              <a:gd name="connsiteX8586" fmla="*/ 1480794 w 10243893"/>
              <a:gd name="connsiteY8586" fmla="*/ 6867747 h 6867747"/>
              <a:gd name="connsiteX8587" fmla="*/ 1458332 w 10243893"/>
              <a:gd name="connsiteY8587" fmla="*/ 6867747 h 6867747"/>
              <a:gd name="connsiteX8588" fmla="*/ 1585881 w 10243893"/>
              <a:gd name="connsiteY8588" fmla="*/ 6692046 h 6867747"/>
              <a:gd name="connsiteX8589" fmla="*/ 1350913 w 10243893"/>
              <a:gd name="connsiteY8589" fmla="*/ 6615739 h 6867747"/>
              <a:gd name="connsiteX8590" fmla="*/ 1351034 w 10243893"/>
              <a:gd name="connsiteY8590" fmla="*/ 6615860 h 6867747"/>
              <a:gd name="connsiteX8591" fmla="*/ 1205797 w 10243893"/>
              <a:gd name="connsiteY8591" fmla="*/ 6663023 h 6867747"/>
              <a:gd name="connsiteX8592" fmla="*/ 1205797 w 10243893"/>
              <a:gd name="connsiteY8592" fmla="*/ 6815638 h 6867747"/>
              <a:gd name="connsiteX8593" fmla="*/ 1243667 w 10243893"/>
              <a:gd name="connsiteY8593" fmla="*/ 6867747 h 6867747"/>
              <a:gd name="connsiteX8594" fmla="*/ 1221074 w 10243893"/>
              <a:gd name="connsiteY8594" fmla="*/ 6867747 h 6867747"/>
              <a:gd name="connsiteX8595" fmla="*/ 1205797 w 10243893"/>
              <a:gd name="connsiteY8595" fmla="*/ 6846716 h 6867747"/>
              <a:gd name="connsiteX8596" fmla="*/ 1205797 w 10243893"/>
              <a:gd name="connsiteY8596" fmla="*/ 6867747 h 6867747"/>
              <a:gd name="connsiteX8597" fmla="*/ 1187657 w 10243893"/>
              <a:gd name="connsiteY8597" fmla="*/ 6867747 h 6867747"/>
              <a:gd name="connsiteX8598" fmla="*/ 1187657 w 10243893"/>
              <a:gd name="connsiteY8598" fmla="*/ 6821442 h 6867747"/>
              <a:gd name="connsiteX8599" fmla="*/ 1042420 w 10243893"/>
              <a:gd name="connsiteY8599" fmla="*/ 6621665 h 6867747"/>
              <a:gd name="connsiteX8600" fmla="*/ 1042420 w 10243893"/>
              <a:gd name="connsiteY8600" fmla="*/ 6621544 h 6867747"/>
              <a:gd name="connsiteX8601" fmla="*/ 897183 w 10243893"/>
              <a:gd name="connsiteY8601" fmla="*/ 6821442 h 6867747"/>
              <a:gd name="connsiteX8602" fmla="*/ 897183 w 10243893"/>
              <a:gd name="connsiteY8602" fmla="*/ 6867747 h 6867747"/>
              <a:gd name="connsiteX8603" fmla="*/ 879164 w 10243893"/>
              <a:gd name="connsiteY8603" fmla="*/ 6867747 h 6867747"/>
              <a:gd name="connsiteX8604" fmla="*/ 879164 w 10243893"/>
              <a:gd name="connsiteY8604" fmla="*/ 6846233 h 6867747"/>
              <a:gd name="connsiteX8605" fmla="*/ 863536 w 10243893"/>
              <a:gd name="connsiteY8605" fmla="*/ 6867747 h 6867747"/>
              <a:gd name="connsiteX8606" fmla="*/ 841602 w 10243893"/>
              <a:gd name="connsiteY8606" fmla="*/ 6867747 h 6867747"/>
              <a:gd name="connsiteX8607" fmla="*/ 879648 w 10243893"/>
              <a:gd name="connsiteY8607" fmla="*/ 6815395 h 6867747"/>
              <a:gd name="connsiteX8608" fmla="*/ 879648 w 10243893"/>
              <a:gd name="connsiteY8608" fmla="*/ 6662781 h 6867747"/>
              <a:gd name="connsiteX8609" fmla="*/ 734410 w 10243893"/>
              <a:gd name="connsiteY8609" fmla="*/ 6615618 h 6867747"/>
              <a:gd name="connsiteX8610" fmla="*/ 734410 w 10243893"/>
              <a:gd name="connsiteY8610" fmla="*/ 6615497 h 6867747"/>
              <a:gd name="connsiteX8611" fmla="*/ 499443 w 10243893"/>
              <a:gd name="connsiteY8611" fmla="*/ 6691804 h 6867747"/>
              <a:gd name="connsiteX8612" fmla="*/ 627276 w 10243893"/>
              <a:gd name="connsiteY8612" fmla="*/ 6867747 h 6867747"/>
              <a:gd name="connsiteX8613" fmla="*/ 604234 w 10243893"/>
              <a:gd name="connsiteY8613" fmla="*/ 6867747 h 6867747"/>
              <a:gd name="connsiteX8614" fmla="*/ 481034 w 10243893"/>
              <a:gd name="connsiteY8614" fmla="*/ 6698223 h 6867747"/>
              <a:gd name="connsiteX8615" fmla="*/ 481061 w 10243893"/>
              <a:gd name="connsiteY8615" fmla="*/ 6698214 h 6867747"/>
              <a:gd name="connsiteX8616" fmla="*/ 480940 w 10243893"/>
              <a:gd name="connsiteY8616" fmla="*/ 6698093 h 6867747"/>
              <a:gd name="connsiteX8617" fmla="*/ 481034 w 10243893"/>
              <a:gd name="connsiteY8617" fmla="*/ 6698223 h 6867747"/>
              <a:gd name="connsiteX8618" fmla="*/ 398224 w 10243893"/>
              <a:gd name="connsiteY8618" fmla="*/ 6725060 h 6867747"/>
              <a:gd name="connsiteX8619" fmla="*/ 398224 w 10243893"/>
              <a:gd name="connsiteY8619" fmla="*/ 6812130 h 6867747"/>
              <a:gd name="connsiteX8620" fmla="*/ 569271 w 10243893"/>
              <a:gd name="connsiteY8620" fmla="*/ 6867747 h 6867747"/>
              <a:gd name="connsiteX8621" fmla="*/ 511392 w 10243893"/>
              <a:gd name="connsiteY8621" fmla="*/ 6867747 h 6867747"/>
              <a:gd name="connsiteX8622" fmla="*/ 398224 w 10243893"/>
              <a:gd name="connsiteY8622" fmla="*/ 6830995 h 6867747"/>
              <a:gd name="connsiteX8623" fmla="*/ 398224 w 10243893"/>
              <a:gd name="connsiteY8623" fmla="*/ 6867747 h 6867747"/>
              <a:gd name="connsiteX8624" fmla="*/ 380084 w 10243893"/>
              <a:gd name="connsiteY8624" fmla="*/ 6867747 h 6867747"/>
              <a:gd name="connsiteX8625" fmla="*/ 380084 w 10243893"/>
              <a:gd name="connsiteY8625" fmla="*/ 6825433 h 6867747"/>
              <a:gd name="connsiteX8626" fmla="*/ 297247 w 10243893"/>
              <a:gd name="connsiteY8626" fmla="*/ 6798465 h 6867747"/>
              <a:gd name="connsiteX8627" fmla="*/ 297126 w 10243893"/>
              <a:gd name="connsiteY8627" fmla="*/ 6798465 h 6867747"/>
              <a:gd name="connsiteX8628" fmla="*/ 246858 w 10243893"/>
              <a:gd name="connsiteY8628" fmla="*/ 6867747 h 6867747"/>
              <a:gd name="connsiteX8629" fmla="*/ 223099 w 10243893"/>
              <a:gd name="connsiteY8629" fmla="*/ 6867747 h 6867747"/>
              <a:gd name="connsiteX8630" fmla="*/ 172568 w 10243893"/>
              <a:gd name="connsiteY8630" fmla="*/ 6798102 h 6867747"/>
              <a:gd name="connsiteX8631" fmla="*/ 172447 w 10243893"/>
              <a:gd name="connsiteY8631" fmla="*/ 6798102 h 6867747"/>
              <a:gd name="connsiteX8632" fmla="*/ 89609 w 10243893"/>
              <a:gd name="connsiteY8632" fmla="*/ 6825070 h 6867747"/>
              <a:gd name="connsiteX8633" fmla="*/ 89609 w 10243893"/>
              <a:gd name="connsiteY8633" fmla="*/ 6867747 h 6867747"/>
              <a:gd name="connsiteX8634" fmla="*/ 71712 w 10243893"/>
              <a:gd name="connsiteY8634" fmla="*/ 6867747 h 6867747"/>
              <a:gd name="connsiteX8635" fmla="*/ 71712 w 10243893"/>
              <a:gd name="connsiteY8635" fmla="*/ 6831963 h 6867747"/>
              <a:gd name="connsiteX8636" fmla="*/ 0 w 10243893"/>
              <a:gd name="connsiteY8636" fmla="*/ 6855302 h 6867747"/>
              <a:gd name="connsiteX8637" fmla="*/ 0 w 10243893"/>
              <a:gd name="connsiteY8637" fmla="*/ 6836316 h 6867747"/>
              <a:gd name="connsiteX8638" fmla="*/ 71712 w 10243893"/>
              <a:gd name="connsiteY8638" fmla="*/ 6812977 h 6867747"/>
              <a:gd name="connsiteX8639" fmla="*/ 71712 w 10243893"/>
              <a:gd name="connsiteY8639" fmla="*/ 6725907 h 6867747"/>
              <a:gd name="connsiteX8640" fmla="*/ 0 w 10243893"/>
              <a:gd name="connsiteY8640" fmla="*/ 6702567 h 6867747"/>
              <a:gd name="connsiteX8641" fmla="*/ 0 w 10243893"/>
              <a:gd name="connsiteY8641" fmla="*/ 6683581 h 6867747"/>
              <a:gd name="connsiteX8642" fmla="*/ 89730 w 10243893"/>
              <a:gd name="connsiteY8642" fmla="*/ 6712726 h 6867747"/>
              <a:gd name="connsiteX8643" fmla="*/ 89730 w 10243893"/>
              <a:gd name="connsiteY8643" fmla="*/ 6807051 h 6867747"/>
              <a:gd name="connsiteX8644" fmla="*/ 179461 w 10243893"/>
              <a:gd name="connsiteY8644" fmla="*/ 6777907 h 6867747"/>
              <a:gd name="connsiteX8645" fmla="*/ 234968 w 10243893"/>
              <a:gd name="connsiteY8645" fmla="*/ 6854214 h 6867747"/>
              <a:gd name="connsiteX8646" fmla="*/ 290475 w 10243893"/>
              <a:gd name="connsiteY8646" fmla="*/ 6777907 h 6867747"/>
              <a:gd name="connsiteX8647" fmla="*/ 380205 w 10243893"/>
              <a:gd name="connsiteY8647" fmla="*/ 6807051 h 6867747"/>
              <a:gd name="connsiteX8648" fmla="*/ 380205 w 10243893"/>
              <a:gd name="connsiteY8648" fmla="*/ 6712726 h 6867747"/>
              <a:gd name="connsiteX8649" fmla="*/ 469936 w 10243893"/>
              <a:gd name="connsiteY8649" fmla="*/ 6683581 h 6867747"/>
              <a:gd name="connsiteX8650" fmla="*/ 414428 w 10243893"/>
              <a:gd name="connsiteY8650" fmla="*/ 6607274 h 6867747"/>
              <a:gd name="connsiteX8651" fmla="*/ 469936 w 10243893"/>
              <a:gd name="connsiteY8651" fmla="*/ 6530967 h 6867747"/>
              <a:gd name="connsiteX8652" fmla="*/ 380205 w 10243893"/>
              <a:gd name="connsiteY8652" fmla="*/ 6501823 h 6867747"/>
              <a:gd name="connsiteX8653" fmla="*/ 380205 w 10243893"/>
              <a:gd name="connsiteY8653" fmla="*/ 6407497 h 6867747"/>
              <a:gd name="connsiteX8654" fmla="*/ 290475 w 10243893"/>
              <a:gd name="connsiteY8654" fmla="*/ 6436641 h 6867747"/>
              <a:gd name="connsiteX8655" fmla="*/ 234968 w 10243893"/>
              <a:gd name="connsiteY8655" fmla="*/ 6360334 h 6867747"/>
              <a:gd name="connsiteX8656" fmla="*/ 179461 w 10243893"/>
              <a:gd name="connsiteY8656" fmla="*/ 6436641 h 6867747"/>
              <a:gd name="connsiteX8657" fmla="*/ 89730 w 10243893"/>
              <a:gd name="connsiteY8657" fmla="*/ 6407497 h 6867747"/>
              <a:gd name="connsiteX8658" fmla="*/ 89730 w 10243893"/>
              <a:gd name="connsiteY8658" fmla="*/ 6501823 h 6867747"/>
              <a:gd name="connsiteX8659" fmla="*/ 0 w 10243893"/>
              <a:gd name="connsiteY8659" fmla="*/ 6530967 h 6867747"/>
              <a:gd name="connsiteX8660" fmla="*/ 0 w 10243893"/>
              <a:gd name="connsiteY8660" fmla="*/ 6511981 h 6867747"/>
              <a:gd name="connsiteX8661" fmla="*/ 71712 w 10243893"/>
              <a:gd name="connsiteY8661" fmla="*/ 6488641 h 6867747"/>
              <a:gd name="connsiteX8662" fmla="*/ 71712 w 10243893"/>
              <a:gd name="connsiteY8662" fmla="*/ 6401571 h 6867747"/>
              <a:gd name="connsiteX8663" fmla="*/ 0 w 10243893"/>
              <a:gd name="connsiteY8663" fmla="*/ 6378232 h 6867747"/>
              <a:gd name="connsiteX8664" fmla="*/ 0 w 10243893"/>
              <a:gd name="connsiteY8664" fmla="*/ 6359246 h 6867747"/>
              <a:gd name="connsiteX8665" fmla="*/ 71712 w 10243893"/>
              <a:gd name="connsiteY8665" fmla="*/ 6382586 h 6867747"/>
              <a:gd name="connsiteX8666" fmla="*/ 71712 w 10243893"/>
              <a:gd name="connsiteY8666" fmla="*/ 6135525 h 6867747"/>
              <a:gd name="connsiteX8667" fmla="*/ 0 w 10243893"/>
              <a:gd name="connsiteY8667" fmla="*/ 6036846 h 6867747"/>
              <a:gd name="connsiteX8668" fmla="*/ 0 w 10243893"/>
              <a:gd name="connsiteY8668" fmla="*/ 6006129 h 6867747"/>
              <a:gd name="connsiteX8669" fmla="*/ 71712 w 10243893"/>
              <a:gd name="connsiteY8669" fmla="*/ 6104808 h 6867747"/>
              <a:gd name="connsiteX8670" fmla="*/ 71712 w 10243893"/>
              <a:gd name="connsiteY8670" fmla="*/ 5963924 h 6867747"/>
              <a:gd name="connsiteX8671" fmla="*/ 205824 w 10243893"/>
              <a:gd name="connsiteY8671" fmla="*/ 5920389 h 6867747"/>
              <a:gd name="connsiteX8672" fmla="*/ 71712 w 10243893"/>
              <a:gd name="connsiteY8672" fmla="*/ 5876854 h 6867747"/>
              <a:gd name="connsiteX8673" fmla="*/ 71712 w 10243893"/>
              <a:gd name="connsiteY8673" fmla="*/ 5735971 h 6867747"/>
              <a:gd name="connsiteX8674" fmla="*/ 0 w 10243893"/>
              <a:gd name="connsiteY8674" fmla="*/ 5834650 h 6867747"/>
              <a:gd name="connsiteX8675" fmla="*/ 0 w 10243893"/>
              <a:gd name="connsiteY8675" fmla="*/ 5803933 h 6867747"/>
              <a:gd name="connsiteX8676" fmla="*/ 71712 w 10243893"/>
              <a:gd name="connsiteY8676" fmla="*/ 5705254 h 6867747"/>
              <a:gd name="connsiteX8677" fmla="*/ 71712 w 10243893"/>
              <a:gd name="connsiteY8677" fmla="*/ 5552640 h 6867747"/>
              <a:gd name="connsiteX8678" fmla="*/ 0 w 10243893"/>
              <a:gd name="connsiteY8678" fmla="*/ 5529301 h 6867747"/>
              <a:gd name="connsiteX8679" fmla="*/ 0 w 10243893"/>
              <a:gd name="connsiteY8679" fmla="*/ 5510314 h 6867747"/>
              <a:gd name="connsiteX8680" fmla="*/ 89730 w 10243893"/>
              <a:gd name="connsiteY8680" fmla="*/ 5539459 h 6867747"/>
              <a:gd name="connsiteX8681" fmla="*/ 89730 w 10243893"/>
              <a:gd name="connsiteY8681" fmla="*/ 5680343 h 6867747"/>
              <a:gd name="connsiteX8682" fmla="*/ 223842 w 10243893"/>
              <a:gd name="connsiteY8682" fmla="*/ 5495803 h 6867747"/>
              <a:gd name="connsiteX8683" fmla="*/ 89730 w 10243893"/>
              <a:gd name="connsiteY8683" fmla="*/ 5311384 h 6867747"/>
              <a:gd name="connsiteX8684" fmla="*/ 89730 w 10243893"/>
              <a:gd name="connsiteY8684" fmla="*/ 5452268 h 6867747"/>
              <a:gd name="connsiteX8685" fmla="*/ 0 w 10243893"/>
              <a:gd name="connsiteY8685" fmla="*/ 5481412 h 6867747"/>
              <a:gd name="connsiteX8686" fmla="*/ 0 w 10243893"/>
              <a:gd name="connsiteY8686" fmla="*/ 5462426 h 6867747"/>
              <a:gd name="connsiteX8687" fmla="*/ 71712 w 10243893"/>
              <a:gd name="connsiteY8687" fmla="*/ 5439087 h 6867747"/>
              <a:gd name="connsiteX8688" fmla="*/ 71712 w 10243893"/>
              <a:gd name="connsiteY8688" fmla="*/ 5286473 h 6867747"/>
              <a:gd name="connsiteX8689" fmla="*/ 0 w 10243893"/>
              <a:gd name="connsiteY8689" fmla="*/ 5187793 h 6867747"/>
              <a:gd name="connsiteX8690" fmla="*/ 0 w 10243893"/>
              <a:gd name="connsiteY8690" fmla="*/ 5157077 h 6867747"/>
              <a:gd name="connsiteX8691" fmla="*/ 71712 w 10243893"/>
              <a:gd name="connsiteY8691" fmla="*/ 5255756 h 6867747"/>
              <a:gd name="connsiteX8692" fmla="*/ 71712 w 10243893"/>
              <a:gd name="connsiteY8692" fmla="*/ 5114872 h 6867747"/>
              <a:gd name="connsiteX8693" fmla="*/ 205824 w 10243893"/>
              <a:gd name="connsiteY8693" fmla="*/ 5071337 h 6867747"/>
              <a:gd name="connsiteX8694" fmla="*/ 71712 w 10243893"/>
              <a:gd name="connsiteY8694" fmla="*/ 5027802 h 6867747"/>
              <a:gd name="connsiteX8695" fmla="*/ 71712 w 10243893"/>
              <a:gd name="connsiteY8695" fmla="*/ 4886918 h 6867747"/>
              <a:gd name="connsiteX8696" fmla="*/ 0 w 10243893"/>
              <a:gd name="connsiteY8696" fmla="*/ 4985598 h 6867747"/>
              <a:gd name="connsiteX8697" fmla="*/ 0 w 10243893"/>
              <a:gd name="connsiteY8697" fmla="*/ 4954881 h 6867747"/>
              <a:gd name="connsiteX8698" fmla="*/ 71712 w 10243893"/>
              <a:gd name="connsiteY8698" fmla="*/ 4856202 h 6867747"/>
              <a:gd name="connsiteX8699" fmla="*/ 71712 w 10243893"/>
              <a:gd name="connsiteY8699" fmla="*/ 4609141 h 6867747"/>
              <a:gd name="connsiteX8700" fmla="*/ 0 w 10243893"/>
              <a:gd name="connsiteY8700" fmla="*/ 4632481 h 6867747"/>
              <a:gd name="connsiteX8701" fmla="*/ 0 w 10243893"/>
              <a:gd name="connsiteY8701" fmla="*/ 4613495 h 6867747"/>
              <a:gd name="connsiteX8702" fmla="*/ 71712 w 10243893"/>
              <a:gd name="connsiteY8702" fmla="*/ 4590155 h 6867747"/>
              <a:gd name="connsiteX8703" fmla="*/ 71712 w 10243893"/>
              <a:gd name="connsiteY8703" fmla="*/ 4503085 h 6867747"/>
              <a:gd name="connsiteX8704" fmla="*/ 0 w 10243893"/>
              <a:gd name="connsiteY8704" fmla="*/ 4479746 h 6867747"/>
              <a:gd name="connsiteX8705" fmla="*/ 0 w 10243893"/>
              <a:gd name="connsiteY8705" fmla="*/ 4460759 h 6867747"/>
              <a:gd name="connsiteX8706" fmla="*/ 89730 w 10243893"/>
              <a:gd name="connsiteY8706" fmla="*/ 4489904 h 6867747"/>
              <a:gd name="connsiteX8707" fmla="*/ 89730 w 10243893"/>
              <a:gd name="connsiteY8707" fmla="*/ 4584230 h 6867747"/>
              <a:gd name="connsiteX8708" fmla="*/ 179461 w 10243893"/>
              <a:gd name="connsiteY8708" fmla="*/ 4555085 h 6867747"/>
              <a:gd name="connsiteX8709" fmla="*/ 234968 w 10243893"/>
              <a:gd name="connsiteY8709" fmla="*/ 4631392 h 6867747"/>
              <a:gd name="connsiteX8710" fmla="*/ 290475 w 10243893"/>
              <a:gd name="connsiteY8710" fmla="*/ 4555085 h 6867747"/>
              <a:gd name="connsiteX8711" fmla="*/ 380205 w 10243893"/>
              <a:gd name="connsiteY8711" fmla="*/ 4584230 h 6867747"/>
              <a:gd name="connsiteX8712" fmla="*/ 380205 w 10243893"/>
              <a:gd name="connsiteY8712" fmla="*/ 4489904 h 6867747"/>
              <a:gd name="connsiteX8713" fmla="*/ 469936 w 10243893"/>
              <a:gd name="connsiteY8713" fmla="*/ 4460759 h 6867747"/>
              <a:gd name="connsiteX8714" fmla="*/ 414428 w 10243893"/>
              <a:gd name="connsiteY8714" fmla="*/ 4384452 h 6867747"/>
              <a:gd name="connsiteX8715" fmla="*/ 469936 w 10243893"/>
              <a:gd name="connsiteY8715" fmla="*/ 4308145 h 6867747"/>
              <a:gd name="connsiteX8716" fmla="*/ 380205 w 10243893"/>
              <a:gd name="connsiteY8716" fmla="*/ 4279001 h 6867747"/>
              <a:gd name="connsiteX8717" fmla="*/ 380205 w 10243893"/>
              <a:gd name="connsiteY8717" fmla="*/ 4184675 h 6867747"/>
              <a:gd name="connsiteX8718" fmla="*/ 290475 w 10243893"/>
              <a:gd name="connsiteY8718" fmla="*/ 4213820 h 6867747"/>
              <a:gd name="connsiteX8719" fmla="*/ 234968 w 10243893"/>
              <a:gd name="connsiteY8719" fmla="*/ 4137513 h 6867747"/>
              <a:gd name="connsiteX8720" fmla="*/ 179461 w 10243893"/>
              <a:gd name="connsiteY8720" fmla="*/ 4213820 h 6867747"/>
              <a:gd name="connsiteX8721" fmla="*/ 89730 w 10243893"/>
              <a:gd name="connsiteY8721" fmla="*/ 4184675 h 6867747"/>
              <a:gd name="connsiteX8722" fmla="*/ 89730 w 10243893"/>
              <a:gd name="connsiteY8722" fmla="*/ 4279001 h 6867747"/>
              <a:gd name="connsiteX8723" fmla="*/ 0 w 10243893"/>
              <a:gd name="connsiteY8723" fmla="*/ 4308145 h 6867747"/>
              <a:gd name="connsiteX8724" fmla="*/ 0 w 10243893"/>
              <a:gd name="connsiteY8724" fmla="*/ 4289160 h 6867747"/>
              <a:gd name="connsiteX8725" fmla="*/ 71712 w 10243893"/>
              <a:gd name="connsiteY8725" fmla="*/ 4265941 h 6867747"/>
              <a:gd name="connsiteX8726" fmla="*/ 71712 w 10243893"/>
              <a:gd name="connsiteY8726" fmla="*/ 4178871 h 6867747"/>
              <a:gd name="connsiteX8727" fmla="*/ 0 w 10243893"/>
              <a:gd name="connsiteY8727" fmla="*/ 4155531 h 6867747"/>
              <a:gd name="connsiteX8728" fmla="*/ 0 w 10243893"/>
              <a:gd name="connsiteY8728" fmla="*/ 4136545 h 6867747"/>
              <a:gd name="connsiteX8729" fmla="*/ 71712 w 10243893"/>
              <a:gd name="connsiteY8729" fmla="*/ 4159885 h 6867747"/>
              <a:gd name="connsiteX8730" fmla="*/ 71712 w 10243893"/>
              <a:gd name="connsiteY8730" fmla="*/ 3912824 h 6867747"/>
              <a:gd name="connsiteX8731" fmla="*/ 0 w 10243893"/>
              <a:gd name="connsiteY8731" fmla="*/ 3814145 h 6867747"/>
              <a:gd name="connsiteX8732" fmla="*/ 0 w 10243893"/>
              <a:gd name="connsiteY8732" fmla="*/ 3783428 h 6867747"/>
              <a:gd name="connsiteX8733" fmla="*/ 71712 w 10243893"/>
              <a:gd name="connsiteY8733" fmla="*/ 3882108 h 6867747"/>
              <a:gd name="connsiteX8734" fmla="*/ 71712 w 10243893"/>
              <a:gd name="connsiteY8734" fmla="*/ 3741103 h 6867747"/>
              <a:gd name="connsiteX8735" fmla="*/ 205824 w 10243893"/>
              <a:gd name="connsiteY8735" fmla="*/ 3697568 h 6867747"/>
              <a:gd name="connsiteX8736" fmla="*/ 71712 w 10243893"/>
              <a:gd name="connsiteY8736" fmla="*/ 3654033 h 6867747"/>
              <a:gd name="connsiteX8737" fmla="*/ 71712 w 10243893"/>
              <a:gd name="connsiteY8737" fmla="*/ 3513149 h 6867747"/>
              <a:gd name="connsiteX8738" fmla="*/ 0 w 10243893"/>
              <a:gd name="connsiteY8738" fmla="*/ 3611828 h 6867747"/>
              <a:gd name="connsiteX8739" fmla="*/ 0 w 10243893"/>
              <a:gd name="connsiteY8739" fmla="*/ 3581112 h 6867747"/>
              <a:gd name="connsiteX8740" fmla="*/ 71712 w 10243893"/>
              <a:gd name="connsiteY8740" fmla="*/ 3482433 h 6867747"/>
              <a:gd name="connsiteX8741" fmla="*/ 71712 w 10243893"/>
              <a:gd name="connsiteY8741" fmla="*/ 3329818 h 6867747"/>
              <a:gd name="connsiteX8742" fmla="*/ 0 w 10243893"/>
              <a:gd name="connsiteY8742" fmla="*/ 3306479 h 6867747"/>
              <a:gd name="connsiteX8743" fmla="*/ 0 w 10243893"/>
              <a:gd name="connsiteY8743" fmla="*/ 3287493 h 6867747"/>
              <a:gd name="connsiteX8744" fmla="*/ 89730 w 10243893"/>
              <a:gd name="connsiteY8744" fmla="*/ 3316637 h 6867747"/>
              <a:gd name="connsiteX8745" fmla="*/ 89730 w 10243893"/>
              <a:gd name="connsiteY8745" fmla="*/ 3457521 h 6867747"/>
              <a:gd name="connsiteX8746" fmla="*/ 223842 w 10243893"/>
              <a:gd name="connsiteY8746" fmla="*/ 3272981 h 6867747"/>
              <a:gd name="connsiteX8747" fmla="*/ 89730 w 10243893"/>
              <a:gd name="connsiteY8747" fmla="*/ 3088683 h 6867747"/>
              <a:gd name="connsiteX8748" fmla="*/ 89730 w 10243893"/>
              <a:gd name="connsiteY8748" fmla="*/ 3229567 h 6867747"/>
              <a:gd name="connsiteX8749" fmla="*/ 0 w 10243893"/>
              <a:gd name="connsiteY8749" fmla="*/ 3258711 h 6867747"/>
              <a:gd name="connsiteX8750" fmla="*/ 0 w 10243893"/>
              <a:gd name="connsiteY8750" fmla="*/ 3239726 h 6867747"/>
              <a:gd name="connsiteX8751" fmla="*/ 71712 w 10243893"/>
              <a:gd name="connsiteY8751" fmla="*/ 3216386 h 6867747"/>
              <a:gd name="connsiteX8752" fmla="*/ 71712 w 10243893"/>
              <a:gd name="connsiteY8752" fmla="*/ 3063772 h 6867747"/>
              <a:gd name="connsiteX8753" fmla="*/ 0 w 10243893"/>
              <a:gd name="connsiteY8753" fmla="*/ 2965092 h 6867747"/>
              <a:gd name="connsiteX8754" fmla="*/ 0 w 10243893"/>
              <a:gd name="connsiteY8754" fmla="*/ 2934376 h 6867747"/>
              <a:gd name="connsiteX8755" fmla="*/ 71712 w 10243893"/>
              <a:gd name="connsiteY8755" fmla="*/ 3033055 h 6867747"/>
              <a:gd name="connsiteX8756" fmla="*/ 71712 w 10243893"/>
              <a:gd name="connsiteY8756" fmla="*/ 2892171 h 6867747"/>
              <a:gd name="connsiteX8757" fmla="*/ 205824 w 10243893"/>
              <a:gd name="connsiteY8757" fmla="*/ 2848637 h 6867747"/>
              <a:gd name="connsiteX8758" fmla="*/ 71712 w 10243893"/>
              <a:gd name="connsiteY8758" fmla="*/ 2805101 h 6867747"/>
              <a:gd name="connsiteX8759" fmla="*/ 71712 w 10243893"/>
              <a:gd name="connsiteY8759" fmla="*/ 2664097 h 6867747"/>
              <a:gd name="connsiteX8760" fmla="*/ 0 w 10243893"/>
              <a:gd name="connsiteY8760" fmla="*/ 2762776 h 6867747"/>
              <a:gd name="connsiteX8761" fmla="*/ 0 w 10243893"/>
              <a:gd name="connsiteY8761" fmla="*/ 2732060 h 6867747"/>
              <a:gd name="connsiteX8762" fmla="*/ 71712 w 10243893"/>
              <a:gd name="connsiteY8762" fmla="*/ 2633380 h 6867747"/>
              <a:gd name="connsiteX8763" fmla="*/ 71712 w 10243893"/>
              <a:gd name="connsiteY8763" fmla="*/ 2386320 h 6867747"/>
              <a:gd name="connsiteX8764" fmla="*/ 0 w 10243893"/>
              <a:gd name="connsiteY8764" fmla="*/ 2409659 h 6867747"/>
              <a:gd name="connsiteX8765" fmla="*/ 0 w 10243893"/>
              <a:gd name="connsiteY8765" fmla="*/ 2390673 h 6867747"/>
              <a:gd name="connsiteX8766" fmla="*/ 71712 w 10243893"/>
              <a:gd name="connsiteY8766" fmla="*/ 2367333 h 6867747"/>
              <a:gd name="connsiteX8767" fmla="*/ 71712 w 10243893"/>
              <a:gd name="connsiteY8767" fmla="*/ 2280264 h 6867747"/>
              <a:gd name="connsiteX8768" fmla="*/ 0 w 10243893"/>
              <a:gd name="connsiteY8768" fmla="*/ 2257045 h 6867747"/>
              <a:gd name="connsiteX8769" fmla="*/ 0 w 10243893"/>
              <a:gd name="connsiteY8769" fmla="*/ 2238059 h 6867747"/>
              <a:gd name="connsiteX8770" fmla="*/ 89730 w 10243893"/>
              <a:gd name="connsiteY8770" fmla="*/ 2267203 h 6867747"/>
              <a:gd name="connsiteX8771" fmla="*/ 89730 w 10243893"/>
              <a:gd name="connsiteY8771" fmla="*/ 2361529 h 6867747"/>
              <a:gd name="connsiteX8772" fmla="*/ 179461 w 10243893"/>
              <a:gd name="connsiteY8772" fmla="*/ 2332385 h 6867747"/>
              <a:gd name="connsiteX8773" fmla="*/ 234968 w 10243893"/>
              <a:gd name="connsiteY8773" fmla="*/ 2408692 h 6867747"/>
              <a:gd name="connsiteX8774" fmla="*/ 290475 w 10243893"/>
              <a:gd name="connsiteY8774" fmla="*/ 2332385 h 6867747"/>
              <a:gd name="connsiteX8775" fmla="*/ 380205 w 10243893"/>
              <a:gd name="connsiteY8775" fmla="*/ 2361529 h 6867747"/>
              <a:gd name="connsiteX8776" fmla="*/ 380205 w 10243893"/>
              <a:gd name="connsiteY8776" fmla="*/ 2267203 h 6867747"/>
              <a:gd name="connsiteX8777" fmla="*/ 469936 w 10243893"/>
              <a:gd name="connsiteY8777" fmla="*/ 2238059 h 6867747"/>
              <a:gd name="connsiteX8778" fmla="*/ 414428 w 10243893"/>
              <a:gd name="connsiteY8778" fmla="*/ 2161752 h 6867747"/>
              <a:gd name="connsiteX8779" fmla="*/ 469936 w 10243893"/>
              <a:gd name="connsiteY8779" fmla="*/ 2085445 h 6867747"/>
              <a:gd name="connsiteX8780" fmla="*/ 380205 w 10243893"/>
              <a:gd name="connsiteY8780" fmla="*/ 2056300 h 6867747"/>
              <a:gd name="connsiteX8781" fmla="*/ 380205 w 10243893"/>
              <a:gd name="connsiteY8781" fmla="*/ 1961975 h 6867747"/>
              <a:gd name="connsiteX8782" fmla="*/ 290475 w 10243893"/>
              <a:gd name="connsiteY8782" fmla="*/ 1991119 h 6867747"/>
              <a:gd name="connsiteX8783" fmla="*/ 234968 w 10243893"/>
              <a:gd name="connsiteY8783" fmla="*/ 1914812 h 6867747"/>
              <a:gd name="connsiteX8784" fmla="*/ 179461 w 10243893"/>
              <a:gd name="connsiteY8784" fmla="*/ 1991119 h 6867747"/>
              <a:gd name="connsiteX8785" fmla="*/ 89730 w 10243893"/>
              <a:gd name="connsiteY8785" fmla="*/ 1961975 h 6867747"/>
              <a:gd name="connsiteX8786" fmla="*/ 89730 w 10243893"/>
              <a:gd name="connsiteY8786" fmla="*/ 2056300 h 6867747"/>
              <a:gd name="connsiteX8787" fmla="*/ 0 w 10243893"/>
              <a:gd name="connsiteY8787" fmla="*/ 2085445 h 6867747"/>
              <a:gd name="connsiteX8788" fmla="*/ 0 w 10243893"/>
              <a:gd name="connsiteY8788" fmla="*/ 2066459 h 6867747"/>
              <a:gd name="connsiteX8789" fmla="*/ 71712 w 10243893"/>
              <a:gd name="connsiteY8789" fmla="*/ 2043119 h 6867747"/>
              <a:gd name="connsiteX8790" fmla="*/ 71712 w 10243893"/>
              <a:gd name="connsiteY8790" fmla="*/ 1956049 h 6867747"/>
              <a:gd name="connsiteX8791" fmla="*/ 0 w 10243893"/>
              <a:gd name="connsiteY8791" fmla="*/ 1932710 h 6867747"/>
              <a:gd name="connsiteX8792" fmla="*/ 0 w 10243893"/>
              <a:gd name="connsiteY8792" fmla="*/ 1913724 h 6867747"/>
              <a:gd name="connsiteX8793" fmla="*/ 71712 w 10243893"/>
              <a:gd name="connsiteY8793" fmla="*/ 1937063 h 6867747"/>
              <a:gd name="connsiteX8794" fmla="*/ 71712 w 10243893"/>
              <a:gd name="connsiteY8794" fmla="*/ 1690002 h 6867747"/>
              <a:gd name="connsiteX8795" fmla="*/ 0 w 10243893"/>
              <a:gd name="connsiteY8795" fmla="*/ 1591323 h 6867747"/>
              <a:gd name="connsiteX8796" fmla="*/ 0 w 10243893"/>
              <a:gd name="connsiteY8796" fmla="*/ 1560607 h 6867747"/>
              <a:gd name="connsiteX8797" fmla="*/ 71712 w 10243893"/>
              <a:gd name="connsiteY8797" fmla="*/ 1659286 h 6867747"/>
              <a:gd name="connsiteX8798" fmla="*/ 71712 w 10243893"/>
              <a:gd name="connsiteY8798" fmla="*/ 1518281 h 6867747"/>
              <a:gd name="connsiteX8799" fmla="*/ 205824 w 10243893"/>
              <a:gd name="connsiteY8799" fmla="*/ 1474746 h 6867747"/>
              <a:gd name="connsiteX8800" fmla="*/ 71712 w 10243893"/>
              <a:gd name="connsiteY8800" fmla="*/ 1431211 h 6867747"/>
              <a:gd name="connsiteX8801" fmla="*/ 71712 w 10243893"/>
              <a:gd name="connsiteY8801" fmla="*/ 1290327 h 6867747"/>
              <a:gd name="connsiteX8802" fmla="*/ 0 w 10243893"/>
              <a:gd name="connsiteY8802" fmla="*/ 1389007 h 6867747"/>
              <a:gd name="connsiteX8803" fmla="*/ 0 w 10243893"/>
              <a:gd name="connsiteY8803" fmla="*/ 1358290 h 6867747"/>
              <a:gd name="connsiteX8804" fmla="*/ 71712 w 10243893"/>
              <a:gd name="connsiteY8804" fmla="*/ 1259611 h 6867747"/>
              <a:gd name="connsiteX8805" fmla="*/ 71712 w 10243893"/>
              <a:gd name="connsiteY8805" fmla="*/ 1106997 h 6867747"/>
              <a:gd name="connsiteX8806" fmla="*/ 0 w 10243893"/>
              <a:gd name="connsiteY8806" fmla="*/ 1083657 h 6867747"/>
              <a:gd name="connsiteX8807" fmla="*/ 0 w 10243893"/>
              <a:gd name="connsiteY8807" fmla="*/ 1064671 h 6867747"/>
              <a:gd name="connsiteX8808" fmla="*/ 89730 w 10243893"/>
              <a:gd name="connsiteY8808" fmla="*/ 1093815 h 6867747"/>
              <a:gd name="connsiteX8809" fmla="*/ 89730 w 10243893"/>
              <a:gd name="connsiteY8809" fmla="*/ 1234699 h 6867747"/>
              <a:gd name="connsiteX8810" fmla="*/ 223842 w 10243893"/>
              <a:gd name="connsiteY8810" fmla="*/ 1050160 h 6867747"/>
              <a:gd name="connsiteX8811" fmla="*/ 89730 w 10243893"/>
              <a:gd name="connsiteY8811" fmla="*/ 865741 h 6867747"/>
              <a:gd name="connsiteX8812" fmla="*/ 89730 w 10243893"/>
              <a:gd name="connsiteY8812" fmla="*/ 1006625 h 6867747"/>
              <a:gd name="connsiteX8813" fmla="*/ 0 w 10243893"/>
              <a:gd name="connsiteY8813" fmla="*/ 1035769 h 6867747"/>
              <a:gd name="connsiteX8814" fmla="*/ 0 w 10243893"/>
              <a:gd name="connsiteY8814" fmla="*/ 1016783 h 6867747"/>
              <a:gd name="connsiteX8815" fmla="*/ 71712 w 10243893"/>
              <a:gd name="connsiteY8815" fmla="*/ 993443 h 6867747"/>
              <a:gd name="connsiteX8816" fmla="*/ 71712 w 10243893"/>
              <a:gd name="connsiteY8816" fmla="*/ 840829 h 6867747"/>
              <a:gd name="connsiteX8817" fmla="*/ 0 w 10243893"/>
              <a:gd name="connsiteY8817" fmla="*/ 742150 h 6867747"/>
              <a:gd name="connsiteX8818" fmla="*/ 0 w 10243893"/>
              <a:gd name="connsiteY8818" fmla="*/ 711434 h 6867747"/>
              <a:gd name="connsiteX8819" fmla="*/ 71712 w 10243893"/>
              <a:gd name="connsiteY8819" fmla="*/ 810234 h 6867747"/>
              <a:gd name="connsiteX8820" fmla="*/ 71712 w 10243893"/>
              <a:gd name="connsiteY8820" fmla="*/ 669350 h 6867747"/>
              <a:gd name="connsiteX8821" fmla="*/ 205824 w 10243893"/>
              <a:gd name="connsiteY8821" fmla="*/ 625815 h 6867747"/>
              <a:gd name="connsiteX8822" fmla="*/ 71712 w 10243893"/>
              <a:gd name="connsiteY8822" fmla="*/ 582280 h 6867747"/>
              <a:gd name="connsiteX8823" fmla="*/ 71712 w 10243893"/>
              <a:gd name="connsiteY8823" fmla="*/ 441275 h 6867747"/>
              <a:gd name="connsiteX8824" fmla="*/ 0 w 10243893"/>
              <a:gd name="connsiteY8824" fmla="*/ 539954 h 6867747"/>
              <a:gd name="connsiteX8825" fmla="*/ 0 w 10243893"/>
              <a:gd name="connsiteY8825" fmla="*/ 509238 h 6867747"/>
              <a:gd name="connsiteX8826" fmla="*/ 71712 w 10243893"/>
              <a:gd name="connsiteY8826" fmla="*/ 410680 h 6867747"/>
              <a:gd name="connsiteX8827" fmla="*/ 71712 w 10243893"/>
              <a:gd name="connsiteY8827" fmla="*/ 163619 h 6867747"/>
              <a:gd name="connsiteX8828" fmla="*/ 0 w 10243893"/>
              <a:gd name="connsiteY8828" fmla="*/ 186958 h 6867747"/>
              <a:gd name="connsiteX8829" fmla="*/ 0 w 10243893"/>
              <a:gd name="connsiteY8829" fmla="*/ 167972 h 6867747"/>
              <a:gd name="connsiteX8830" fmla="*/ 71712 w 10243893"/>
              <a:gd name="connsiteY8830" fmla="*/ 144633 h 6867747"/>
              <a:gd name="connsiteX8831" fmla="*/ 71712 w 10243893"/>
              <a:gd name="connsiteY8831" fmla="*/ 57563 h 6867747"/>
              <a:gd name="connsiteX8832" fmla="*/ 0 w 10243893"/>
              <a:gd name="connsiteY8832" fmla="*/ 34223 h 6867747"/>
              <a:gd name="connsiteX8833" fmla="*/ 0 w 10243893"/>
              <a:gd name="connsiteY8833" fmla="*/ 15237 h 6867747"/>
              <a:gd name="connsiteX8834" fmla="*/ 89730 w 10243893"/>
              <a:gd name="connsiteY8834" fmla="*/ 44381 h 6867747"/>
              <a:gd name="connsiteX8835" fmla="*/ 89730 w 10243893"/>
              <a:gd name="connsiteY8835" fmla="*/ 138707 h 6867747"/>
              <a:gd name="connsiteX8836" fmla="*/ 179461 w 10243893"/>
              <a:gd name="connsiteY8836" fmla="*/ 109563 h 6867747"/>
              <a:gd name="connsiteX8837" fmla="*/ 234968 w 10243893"/>
              <a:gd name="connsiteY8837" fmla="*/ 185870 h 6867747"/>
              <a:gd name="connsiteX8838" fmla="*/ 290475 w 10243893"/>
              <a:gd name="connsiteY8838" fmla="*/ 109563 h 6867747"/>
              <a:gd name="connsiteX8839" fmla="*/ 380205 w 10243893"/>
              <a:gd name="connsiteY8839" fmla="*/ 138707 h 6867747"/>
              <a:gd name="connsiteX8840" fmla="*/ 380205 w 10243893"/>
              <a:gd name="connsiteY8840" fmla="*/ 44381 h 6867747"/>
              <a:gd name="connsiteX8841" fmla="*/ 469936 w 10243893"/>
              <a:gd name="connsiteY8841" fmla="*/ 15237 h 6867747"/>
              <a:gd name="connsiteX8842" fmla="*/ 458931 w 10243893"/>
              <a:gd name="connsiteY8842" fmla="*/ 121 h 6867747"/>
              <a:gd name="connsiteX8843" fmla="*/ 481182 w 10243893"/>
              <a:gd name="connsiteY8843" fmla="*/ 121 h 6867747"/>
              <a:gd name="connsiteX8844" fmla="*/ 487954 w 10243893"/>
              <a:gd name="connsiteY8844" fmla="*/ 9433 h 6867747"/>
              <a:gd name="connsiteX8845" fmla="*/ 516494 w 10243893"/>
              <a:gd name="connsiteY8845" fmla="*/ 121 h 6867747"/>
              <a:gd name="connsiteX8846" fmla="*/ 574782 w 10243893"/>
              <a:gd name="connsiteY8846" fmla="*/ 121 h 6867747"/>
              <a:gd name="connsiteX8847" fmla="*/ 499080 w 10243893"/>
              <a:gd name="connsiteY8847" fmla="*/ 24670 h 6867747"/>
              <a:gd name="connsiteX8848" fmla="*/ 644317 w 10243893"/>
              <a:gd name="connsiteY8848" fmla="*/ 224568 h 6867747"/>
              <a:gd name="connsiteX8849" fmla="*/ 789555 w 10243893"/>
              <a:gd name="connsiteY8849" fmla="*/ 271731 h 6867747"/>
              <a:gd name="connsiteX8850" fmla="*/ 879285 w 10243893"/>
              <a:gd name="connsiteY8850" fmla="*/ 148261 h 6867747"/>
              <a:gd name="connsiteX8851" fmla="*/ 879285 w 10243893"/>
              <a:gd name="connsiteY8851" fmla="*/ 121 h 6867747"/>
              <a:gd name="connsiteX8852" fmla="*/ 897303 w 10243893"/>
              <a:gd name="connsiteY8852" fmla="*/ 121 h 6867747"/>
              <a:gd name="connsiteX8853" fmla="*/ 897303 w 10243893"/>
              <a:gd name="connsiteY8853" fmla="*/ 123228 h 6867747"/>
              <a:gd name="connsiteX8854" fmla="*/ 986792 w 10243893"/>
              <a:gd name="connsiteY8854" fmla="*/ 121 h 6867747"/>
              <a:gd name="connsiteX8855" fmla="*/ 1009043 w 10243893"/>
              <a:gd name="connsiteY8855" fmla="*/ 121 h 6867747"/>
              <a:gd name="connsiteX8856" fmla="*/ 897666 w 10243893"/>
              <a:gd name="connsiteY8856" fmla="*/ 153944 h 6867747"/>
              <a:gd name="connsiteX8857" fmla="*/ 897666 w 10243893"/>
              <a:gd name="connsiteY8857" fmla="*/ 306559 h 6867747"/>
              <a:gd name="connsiteX8858" fmla="*/ 1042904 w 10243893"/>
              <a:gd name="connsiteY8858" fmla="*/ 353721 h 6867747"/>
              <a:gd name="connsiteX8859" fmla="*/ 1188141 w 10243893"/>
              <a:gd name="connsiteY8859" fmla="*/ 306559 h 6867747"/>
              <a:gd name="connsiteX8860" fmla="*/ 1188141 w 10243893"/>
              <a:gd name="connsiteY8860" fmla="*/ 153944 h 6867747"/>
              <a:gd name="connsiteX8861" fmla="*/ 1076401 w 10243893"/>
              <a:gd name="connsiteY8861" fmla="*/ 121 h 6867747"/>
              <a:gd name="connsiteX8862" fmla="*/ 1098653 w 10243893"/>
              <a:gd name="connsiteY8862" fmla="*/ 121 h 6867747"/>
              <a:gd name="connsiteX8863" fmla="*/ 1188141 w 10243893"/>
              <a:gd name="connsiteY8863" fmla="*/ 123228 h 6867747"/>
              <a:gd name="connsiteX8864" fmla="*/ 1188141 w 10243893"/>
              <a:gd name="connsiteY8864" fmla="*/ 121 h 6867747"/>
              <a:gd name="connsiteX8865" fmla="*/ 1206160 w 10243893"/>
              <a:gd name="connsiteY8865" fmla="*/ 121 h 6867747"/>
              <a:gd name="connsiteX8866" fmla="*/ 1206160 w 10243893"/>
              <a:gd name="connsiteY8866" fmla="*/ 148261 h 6867747"/>
              <a:gd name="connsiteX8867" fmla="*/ 1295890 w 10243893"/>
              <a:gd name="connsiteY8867" fmla="*/ 271731 h 6867747"/>
              <a:gd name="connsiteX8868" fmla="*/ 1441127 w 10243893"/>
              <a:gd name="connsiteY8868" fmla="*/ 224568 h 6867747"/>
              <a:gd name="connsiteX8869" fmla="*/ 1586244 w 10243893"/>
              <a:gd name="connsiteY8869" fmla="*/ 24670 h 6867747"/>
              <a:gd name="connsiteX8870" fmla="*/ 1510542 w 10243893"/>
              <a:gd name="connsiteY8870" fmla="*/ 121 h 6867747"/>
              <a:gd name="connsiteX8871" fmla="*/ 1568830 w 10243893"/>
              <a:gd name="connsiteY8871" fmla="*/ 121 h 6867747"/>
              <a:gd name="connsiteX8872" fmla="*/ 1597370 w 10243893"/>
              <a:gd name="connsiteY8872" fmla="*/ 9433 h 6867747"/>
              <a:gd name="connsiteX8873" fmla="*/ 1604142 w 10243893"/>
              <a:gd name="connsiteY8873" fmla="*/ 121 h 6867747"/>
              <a:gd name="connsiteX8874" fmla="*/ 1626393 w 10243893"/>
              <a:gd name="connsiteY8874" fmla="*/ 121 h 6867747"/>
              <a:gd name="connsiteX8875" fmla="*/ 1615388 w 10243893"/>
              <a:gd name="connsiteY8875" fmla="*/ 15237 h 6867747"/>
              <a:gd name="connsiteX8876" fmla="*/ 1705119 w 10243893"/>
              <a:gd name="connsiteY8876" fmla="*/ 44381 h 6867747"/>
              <a:gd name="connsiteX8877" fmla="*/ 1705119 w 10243893"/>
              <a:gd name="connsiteY8877" fmla="*/ 138707 h 6867747"/>
              <a:gd name="connsiteX8878" fmla="*/ 1794849 w 10243893"/>
              <a:gd name="connsiteY8878" fmla="*/ 109563 h 6867747"/>
              <a:gd name="connsiteX8879" fmla="*/ 1850356 w 10243893"/>
              <a:gd name="connsiteY8879" fmla="*/ 185870 h 6867747"/>
              <a:gd name="connsiteX8880" fmla="*/ 1905863 w 10243893"/>
              <a:gd name="connsiteY8880" fmla="*/ 109563 h 6867747"/>
              <a:gd name="connsiteX8881" fmla="*/ 1995593 w 10243893"/>
              <a:gd name="connsiteY8881" fmla="*/ 138707 h 6867747"/>
              <a:gd name="connsiteX8882" fmla="*/ 1995593 w 10243893"/>
              <a:gd name="connsiteY8882" fmla="*/ 44381 h 6867747"/>
              <a:gd name="connsiteX8883" fmla="*/ 2085324 w 10243893"/>
              <a:gd name="connsiteY8883" fmla="*/ 15237 h 6867747"/>
              <a:gd name="connsiteX8884" fmla="*/ 2074319 w 10243893"/>
              <a:gd name="connsiteY8884" fmla="*/ 121 h 6867747"/>
              <a:gd name="connsiteX8885" fmla="*/ 2096570 w 10243893"/>
              <a:gd name="connsiteY8885" fmla="*/ 121 h 6867747"/>
              <a:gd name="connsiteX8886" fmla="*/ 2103342 w 10243893"/>
              <a:gd name="connsiteY8886" fmla="*/ 9433 h 6867747"/>
              <a:gd name="connsiteX8887" fmla="*/ 2131882 w 10243893"/>
              <a:gd name="connsiteY8887" fmla="*/ 121 h 6867747"/>
              <a:gd name="connsiteX8888" fmla="*/ 2190170 w 10243893"/>
              <a:gd name="connsiteY8888" fmla="*/ 121 h 6867747"/>
              <a:gd name="connsiteX8889" fmla="*/ 2114468 w 10243893"/>
              <a:gd name="connsiteY8889" fmla="*/ 24670 h 6867747"/>
              <a:gd name="connsiteX8890" fmla="*/ 2259705 w 10243893"/>
              <a:gd name="connsiteY8890" fmla="*/ 224568 h 6867747"/>
              <a:gd name="connsiteX8891" fmla="*/ 2404943 w 10243893"/>
              <a:gd name="connsiteY8891" fmla="*/ 271731 h 6867747"/>
              <a:gd name="connsiteX8892" fmla="*/ 2494673 w 10243893"/>
              <a:gd name="connsiteY8892" fmla="*/ 148261 h 6867747"/>
              <a:gd name="connsiteX8893" fmla="*/ 2494673 w 10243893"/>
              <a:gd name="connsiteY8893" fmla="*/ 121 h 6867747"/>
              <a:gd name="connsiteX8894" fmla="*/ 2512692 w 10243893"/>
              <a:gd name="connsiteY8894" fmla="*/ 121 h 6867747"/>
              <a:gd name="connsiteX8895" fmla="*/ 2512692 w 10243893"/>
              <a:gd name="connsiteY8895" fmla="*/ 123107 h 6867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Lst>
            <a:rect l="l" t="t" r="r" b="b"/>
            <a:pathLst>
              <a:path w="10243893" h="6867747">
                <a:moveTo>
                  <a:pt x="8562476" y="6536167"/>
                </a:moveTo>
                <a:lnTo>
                  <a:pt x="8511323" y="6606669"/>
                </a:lnTo>
                <a:lnTo>
                  <a:pt x="8562476" y="6677172"/>
                </a:lnTo>
                <a:lnTo>
                  <a:pt x="8779425" y="6606669"/>
                </a:lnTo>
                <a:close/>
                <a:moveTo>
                  <a:pt x="6947572" y="6536167"/>
                </a:moveTo>
                <a:lnTo>
                  <a:pt x="6896419" y="6606669"/>
                </a:lnTo>
                <a:lnTo>
                  <a:pt x="6947572" y="6677172"/>
                </a:lnTo>
                <a:lnTo>
                  <a:pt x="7164521" y="6606669"/>
                </a:lnTo>
                <a:close/>
                <a:moveTo>
                  <a:pt x="5332668" y="6536167"/>
                </a:moveTo>
                <a:lnTo>
                  <a:pt x="5281514" y="6606669"/>
                </a:lnTo>
                <a:lnTo>
                  <a:pt x="5332668" y="6677172"/>
                </a:lnTo>
                <a:lnTo>
                  <a:pt x="5549617" y="6606669"/>
                </a:lnTo>
                <a:close/>
                <a:moveTo>
                  <a:pt x="3717763" y="6536167"/>
                </a:moveTo>
                <a:lnTo>
                  <a:pt x="3666610" y="6606669"/>
                </a:lnTo>
                <a:lnTo>
                  <a:pt x="3717763" y="6677172"/>
                </a:lnTo>
                <a:lnTo>
                  <a:pt x="3934712" y="6606669"/>
                </a:lnTo>
                <a:close/>
                <a:moveTo>
                  <a:pt x="2102738" y="6536167"/>
                </a:moveTo>
                <a:lnTo>
                  <a:pt x="2051584" y="6606669"/>
                </a:lnTo>
                <a:lnTo>
                  <a:pt x="2102738" y="6677172"/>
                </a:lnTo>
                <a:lnTo>
                  <a:pt x="2319687" y="6606669"/>
                </a:lnTo>
                <a:close/>
                <a:moveTo>
                  <a:pt x="487833" y="6536167"/>
                </a:moveTo>
                <a:lnTo>
                  <a:pt x="436680" y="6606669"/>
                </a:lnTo>
                <a:lnTo>
                  <a:pt x="487833" y="6677172"/>
                </a:lnTo>
                <a:lnTo>
                  <a:pt x="704782" y="6606669"/>
                </a:lnTo>
                <a:close/>
                <a:moveTo>
                  <a:pt x="3211911" y="6535683"/>
                </a:moveTo>
                <a:lnTo>
                  <a:pt x="2995083" y="6606186"/>
                </a:lnTo>
                <a:lnTo>
                  <a:pt x="3211911" y="6676688"/>
                </a:lnTo>
                <a:lnTo>
                  <a:pt x="3263065" y="6606186"/>
                </a:lnTo>
                <a:close/>
                <a:moveTo>
                  <a:pt x="1597007" y="6535683"/>
                </a:moveTo>
                <a:lnTo>
                  <a:pt x="1380179" y="6606186"/>
                </a:lnTo>
                <a:lnTo>
                  <a:pt x="1597007" y="6676688"/>
                </a:lnTo>
                <a:lnTo>
                  <a:pt x="1648160" y="6606186"/>
                </a:lnTo>
                <a:close/>
                <a:moveTo>
                  <a:pt x="9672255" y="6535562"/>
                </a:moveTo>
                <a:lnTo>
                  <a:pt x="9455426" y="6606065"/>
                </a:lnTo>
                <a:lnTo>
                  <a:pt x="9672255" y="6676568"/>
                </a:lnTo>
                <a:lnTo>
                  <a:pt x="9723408" y="6606065"/>
                </a:lnTo>
                <a:close/>
                <a:moveTo>
                  <a:pt x="8057351" y="6535562"/>
                </a:moveTo>
                <a:lnTo>
                  <a:pt x="7840522" y="6606065"/>
                </a:lnTo>
                <a:lnTo>
                  <a:pt x="8057351" y="6676568"/>
                </a:lnTo>
                <a:lnTo>
                  <a:pt x="8108504" y="6606065"/>
                </a:lnTo>
                <a:close/>
                <a:moveTo>
                  <a:pt x="6442688" y="6535562"/>
                </a:moveTo>
                <a:lnTo>
                  <a:pt x="6225860" y="6606065"/>
                </a:lnTo>
                <a:lnTo>
                  <a:pt x="6442688" y="6676568"/>
                </a:lnTo>
                <a:lnTo>
                  <a:pt x="6493841" y="6606065"/>
                </a:lnTo>
                <a:close/>
                <a:moveTo>
                  <a:pt x="4827542" y="6535562"/>
                </a:moveTo>
                <a:lnTo>
                  <a:pt x="4610713" y="6606065"/>
                </a:lnTo>
                <a:lnTo>
                  <a:pt x="4827542" y="6676568"/>
                </a:lnTo>
                <a:lnTo>
                  <a:pt x="4878695" y="6606065"/>
                </a:lnTo>
                <a:close/>
                <a:moveTo>
                  <a:pt x="8972309" y="6421767"/>
                </a:moveTo>
                <a:lnTo>
                  <a:pt x="8972309" y="6562651"/>
                </a:lnTo>
                <a:lnTo>
                  <a:pt x="8838197" y="6606186"/>
                </a:lnTo>
                <a:lnTo>
                  <a:pt x="8972309" y="6649721"/>
                </a:lnTo>
                <a:lnTo>
                  <a:pt x="8972309" y="6790605"/>
                </a:lnTo>
                <a:lnTo>
                  <a:pt x="9106421" y="6606065"/>
                </a:lnTo>
                <a:close/>
                <a:moveTo>
                  <a:pt x="7357405" y="6421767"/>
                </a:moveTo>
                <a:lnTo>
                  <a:pt x="7357405" y="6562651"/>
                </a:lnTo>
                <a:lnTo>
                  <a:pt x="7223293" y="6606186"/>
                </a:lnTo>
                <a:lnTo>
                  <a:pt x="7357405" y="6649721"/>
                </a:lnTo>
                <a:lnTo>
                  <a:pt x="7357405" y="6790605"/>
                </a:lnTo>
                <a:lnTo>
                  <a:pt x="7491517" y="6606065"/>
                </a:lnTo>
                <a:close/>
                <a:moveTo>
                  <a:pt x="5742501" y="6421767"/>
                </a:moveTo>
                <a:lnTo>
                  <a:pt x="5742501" y="6562651"/>
                </a:lnTo>
                <a:lnTo>
                  <a:pt x="5608389" y="6606186"/>
                </a:lnTo>
                <a:lnTo>
                  <a:pt x="5742501" y="6649721"/>
                </a:lnTo>
                <a:lnTo>
                  <a:pt x="5742501" y="6790605"/>
                </a:lnTo>
                <a:lnTo>
                  <a:pt x="5876613" y="6606065"/>
                </a:lnTo>
                <a:close/>
                <a:moveTo>
                  <a:pt x="4127596" y="6421767"/>
                </a:moveTo>
                <a:lnTo>
                  <a:pt x="4127596" y="6562651"/>
                </a:lnTo>
                <a:lnTo>
                  <a:pt x="3993485" y="6606186"/>
                </a:lnTo>
                <a:lnTo>
                  <a:pt x="4127596" y="6649721"/>
                </a:lnTo>
                <a:lnTo>
                  <a:pt x="4127596" y="6790605"/>
                </a:lnTo>
                <a:lnTo>
                  <a:pt x="4261708" y="6606065"/>
                </a:lnTo>
                <a:close/>
                <a:moveTo>
                  <a:pt x="897183" y="6421767"/>
                </a:moveTo>
                <a:lnTo>
                  <a:pt x="897183" y="6562651"/>
                </a:lnTo>
                <a:lnTo>
                  <a:pt x="763071" y="6606186"/>
                </a:lnTo>
                <a:lnTo>
                  <a:pt x="897183" y="6649721"/>
                </a:lnTo>
                <a:lnTo>
                  <a:pt x="897183" y="6790605"/>
                </a:lnTo>
                <a:lnTo>
                  <a:pt x="1031294" y="6606065"/>
                </a:lnTo>
                <a:close/>
                <a:moveTo>
                  <a:pt x="9263026" y="6421646"/>
                </a:moveTo>
                <a:lnTo>
                  <a:pt x="9128914" y="6605944"/>
                </a:lnTo>
                <a:lnTo>
                  <a:pt x="9263026" y="6790484"/>
                </a:lnTo>
                <a:lnTo>
                  <a:pt x="9263026" y="6649600"/>
                </a:lnTo>
                <a:lnTo>
                  <a:pt x="9397017" y="6606065"/>
                </a:lnTo>
                <a:lnTo>
                  <a:pt x="9263026" y="6562530"/>
                </a:lnTo>
                <a:close/>
                <a:moveTo>
                  <a:pt x="7647880" y="6421646"/>
                </a:moveTo>
                <a:lnTo>
                  <a:pt x="7513768" y="6605944"/>
                </a:lnTo>
                <a:lnTo>
                  <a:pt x="7647880" y="6790484"/>
                </a:lnTo>
                <a:lnTo>
                  <a:pt x="7647880" y="6649600"/>
                </a:lnTo>
                <a:lnTo>
                  <a:pt x="7781992" y="6606065"/>
                </a:lnTo>
                <a:lnTo>
                  <a:pt x="7647880" y="6562530"/>
                </a:lnTo>
                <a:close/>
                <a:moveTo>
                  <a:pt x="6033217" y="6421646"/>
                </a:moveTo>
                <a:lnTo>
                  <a:pt x="5899106" y="6605944"/>
                </a:lnTo>
                <a:lnTo>
                  <a:pt x="6033217" y="6790484"/>
                </a:lnTo>
                <a:lnTo>
                  <a:pt x="6033217" y="6649600"/>
                </a:lnTo>
                <a:lnTo>
                  <a:pt x="6167329" y="6606065"/>
                </a:lnTo>
                <a:lnTo>
                  <a:pt x="6033217" y="6562530"/>
                </a:lnTo>
                <a:close/>
                <a:moveTo>
                  <a:pt x="4418313" y="6421646"/>
                </a:moveTo>
                <a:lnTo>
                  <a:pt x="4284201" y="6605944"/>
                </a:lnTo>
                <a:lnTo>
                  <a:pt x="4418313" y="6790484"/>
                </a:lnTo>
                <a:lnTo>
                  <a:pt x="4418313" y="6649600"/>
                </a:lnTo>
                <a:lnTo>
                  <a:pt x="4552304" y="6606065"/>
                </a:lnTo>
                <a:lnTo>
                  <a:pt x="4418313" y="6562530"/>
                </a:lnTo>
                <a:close/>
                <a:moveTo>
                  <a:pt x="1187536" y="6421646"/>
                </a:moveTo>
                <a:lnTo>
                  <a:pt x="1053425" y="6605944"/>
                </a:lnTo>
                <a:lnTo>
                  <a:pt x="1187536" y="6790484"/>
                </a:lnTo>
                <a:lnTo>
                  <a:pt x="1187536" y="6649600"/>
                </a:lnTo>
                <a:lnTo>
                  <a:pt x="1321648" y="6606065"/>
                </a:lnTo>
                <a:lnTo>
                  <a:pt x="1187536" y="6562530"/>
                </a:lnTo>
                <a:close/>
                <a:moveTo>
                  <a:pt x="2512571" y="6421525"/>
                </a:moveTo>
                <a:lnTo>
                  <a:pt x="2512571" y="6562409"/>
                </a:lnTo>
                <a:lnTo>
                  <a:pt x="2378459" y="6605944"/>
                </a:lnTo>
                <a:lnTo>
                  <a:pt x="2512571" y="6649479"/>
                </a:lnTo>
                <a:lnTo>
                  <a:pt x="2512571" y="6790363"/>
                </a:lnTo>
                <a:lnTo>
                  <a:pt x="2646683" y="6605823"/>
                </a:lnTo>
                <a:close/>
                <a:moveTo>
                  <a:pt x="2803046" y="6421404"/>
                </a:moveTo>
                <a:lnTo>
                  <a:pt x="2668934" y="6605702"/>
                </a:lnTo>
                <a:lnTo>
                  <a:pt x="2803046" y="6790242"/>
                </a:lnTo>
                <a:lnTo>
                  <a:pt x="2803046" y="6649358"/>
                </a:lnTo>
                <a:lnTo>
                  <a:pt x="2937157" y="6605823"/>
                </a:lnTo>
                <a:lnTo>
                  <a:pt x="2803046" y="6562288"/>
                </a:lnTo>
                <a:close/>
                <a:moveTo>
                  <a:pt x="9925845" y="6359730"/>
                </a:moveTo>
                <a:lnTo>
                  <a:pt x="9870339" y="6436037"/>
                </a:lnTo>
                <a:lnTo>
                  <a:pt x="9780608" y="6406892"/>
                </a:lnTo>
                <a:lnTo>
                  <a:pt x="9780608" y="6501219"/>
                </a:lnTo>
                <a:lnTo>
                  <a:pt x="9690878" y="6530362"/>
                </a:lnTo>
                <a:lnTo>
                  <a:pt x="9746385" y="6606669"/>
                </a:lnTo>
                <a:lnTo>
                  <a:pt x="9690878" y="6682977"/>
                </a:lnTo>
                <a:lnTo>
                  <a:pt x="9780608" y="6712121"/>
                </a:lnTo>
                <a:lnTo>
                  <a:pt x="9780608" y="6806447"/>
                </a:lnTo>
                <a:lnTo>
                  <a:pt x="9870339" y="6777302"/>
                </a:lnTo>
                <a:lnTo>
                  <a:pt x="9925845" y="6853609"/>
                </a:lnTo>
                <a:lnTo>
                  <a:pt x="9981353" y="6777302"/>
                </a:lnTo>
                <a:lnTo>
                  <a:pt x="10071083" y="6806447"/>
                </a:lnTo>
                <a:lnTo>
                  <a:pt x="10071083" y="6712121"/>
                </a:lnTo>
                <a:lnTo>
                  <a:pt x="10160813" y="6682977"/>
                </a:lnTo>
                <a:lnTo>
                  <a:pt x="10105306" y="6606669"/>
                </a:lnTo>
                <a:lnTo>
                  <a:pt x="10160813" y="6530362"/>
                </a:lnTo>
                <a:lnTo>
                  <a:pt x="10071083" y="6501219"/>
                </a:lnTo>
                <a:lnTo>
                  <a:pt x="10071083" y="6406892"/>
                </a:lnTo>
                <a:lnTo>
                  <a:pt x="9981353" y="6436037"/>
                </a:lnTo>
                <a:close/>
                <a:moveTo>
                  <a:pt x="8310578" y="6359730"/>
                </a:moveTo>
                <a:lnTo>
                  <a:pt x="8255071" y="6436037"/>
                </a:lnTo>
                <a:lnTo>
                  <a:pt x="8165341" y="6406892"/>
                </a:lnTo>
                <a:lnTo>
                  <a:pt x="8165341" y="6501219"/>
                </a:lnTo>
                <a:lnTo>
                  <a:pt x="8075610" y="6530362"/>
                </a:lnTo>
                <a:lnTo>
                  <a:pt x="8131118" y="6606669"/>
                </a:lnTo>
                <a:lnTo>
                  <a:pt x="8075610" y="6682977"/>
                </a:lnTo>
                <a:lnTo>
                  <a:pt x="8165341" y="6712121"/>
                </a:lnTo>
                <a:lnTo>
                  <a:pt x="8165341" y="6806447"/>
                </a:lnTo>
                <a:lnTo>
                  <a:pt x="8255071" y="6777302"/>
                </a:lnTo>
                <a:lnTo>
                  <a:pt x="8310578" y="6853609"/>
                </a:lnTo>
                <a:lnTo>
                  <a:pt x="8366086" y="6777302"/>
                </a:lnTo>
                <a:lnTo>
                  <a:pt x="8455815" y="6806447"/>
                </a:lnTo>
                <a:lnTo>
                  <a:pt x="8455815" y="6712121"/>
                </a:lnTo>
                <a:lnTo>
                  <a:pt x="8545546" y="6682977"/>
                </a:lnTo>
                <a:lnTo>
                  <a:pt x="8490039" y="6606669"/>
                </a:lnTo>
                <a:lnTo>
                  <a:pt x="8545546" y="6530362"/>
                </a:lnTo>
                <a:lnTo>
                  <a:pt x="8455815" y="6501219"/>
                </a:lnTo>
                <a:lnTo>
                  <a:pt x="8455815" y="6406892"/>
                </a:lnTo>
                <a:lnTo>
                  <a:pt x="8366086" y="6436037"/>
                </a:lnTo>
                <a:close/>
                <a:moveTo>
                  <a:pt x="6695795" y="6359730"/>
                </a:moveTo>
                <a:lnTo>
                  <a:pt x="6640288" y="6436037"/>
                </a:lnTo>
                <a:lnTo>
                  <a:pt x="6550558" y="6406892"/>
                </a:lnTo>
                <a:lnTo>
                  <a:pt x="6550558" y="6501219"/>
                </a:lnTo>
                <a:lnTo>
                  <a:pt x="6460827" y="6530362"/>
                </a:lnTo>
                <a:lnTo>
                  <a:pt x="6516334" y="6606669"/>
                </a:lnTo>
                <a:lnTo>
                  <a:pt x="6460827" y="6682977"/>
                </a:lnTo>
                <a:lnTo>
                  <a:pt x="6550558" y="6712121"/>
                </a:lnTo>
                <a:lnTo>
                  <a:pt x="6550558" y="6806447"/>
                </a:lnTo>
                <a:lnTo>
                  <a:pt x="6640288" y="6777302"/>
                </a:lnTo>
                <a:lnTo>
                  <a:pt x="6695795" y="6853609"/>
                </a:lnTo>
                <a:lnTo>
                  <a:pt x="6751302" y="6777302"/>
                </a:lnTo>
                <a:lnTo>
                  <a:pt x="6841033" y="6806447"/>
                </a:lnTo>
                <a:lnTo>
                  <a:pt x="6841033" y="6712121"/>
                </a:lnTo>
                <a:lnTo>
                  <a:pt x="6930763" y="6682977"/>
                </a:lnTo>
                <a:lnTo>
                  <a:pt x="6875256" y="6606669"/>
                </a:lnTo>
                <a:lnTo>
                  <a:pt x="6930763" y="6530362"/>
                </a:lnTo>
                <a:lnTo>
                  <a:pt x="6841033" y="6501219"/>
                </a:lnTo>
                <a:lnTo>
                  <a:pt x="6841033" y="6406892"/>
                </a:lnTo>
                <a:lnTo>
                  <a:pt x="6751302" y="6436037"/>
                </a:lnTo>
                <a:close/>
                <a:moveTo>
                  <a:pt x="5079439" y="6359609"/>
                </a:moveTo>
                <a:lnTo>
                  <a:pt x="5023932" y="6435916"/>
                </a:lnTo>
                <a:lnTo>
                  <a:pt x="4934202" y="6406772"/>
                </a:lnTo>
                <a:lnTo>
                  <a:pt x="4934202" y="6501097"/>
                </a:lnTo>
                <a:lnTo>
                  <a:pt x="4844472" y="6530241"/>
                </a:lnTo>
                <a:lnTo>
                  <a:pt x="4899979" y="6606548"/>
                </a:lnTo>
                <a:lnTo>
                  <a:pt x="4844472" y="6682855"/>
                </a:lnTo>
                <a:lnTo>
                  <a:pt x="4934202" y="6712000"/>
                </a:lnTo>
                <a:lnTo>
                  <a:pt x="4934202" y="6806326"/>
                </a:lnTo>
                <a:lnTo>
                  <a:pt x="5023932" y="6777181"/>
                </a:lnTo>
                <a:lnTo>
                  <a:pt x="5079439" y="6853488"/>
                </a:lnTo>
                <a:lnTo>
                  <a:pt x="5134946" y="6777181"/>
                </a:lnTo>
                <a:lnTo>
                  <a:pt x="5224677" y="6806326"/>
                </a:lnTo>
                <a:lnTo>
                  <a:pt x="5224677" y="6712000"/>
                </a:lnTo>
                <a:lnTo>
                  <a:pt x="5314407" y="6682855"/>
                </a:lnTo>
                <a:lnTo>
                  <a:pt x="5259021" y="6606548"/>
                </a:lnTo>
                <a:lnTo>
                  <a:pt x="5314407" y="6530241"/>
                </a:lnTo>
                <a:lnTo>
                  <a:pt x="5224677" y="6501097"/>
                </a:lnTo>
                <a:lnTo>
                  <a:pt x="5224677" y="6406772"/>
                </a:lnTo>
                <a:lnTo>
                  <a:pt x="5134946" y="6435916"/>
                </a:lnTo>
                <a:close/>
                <a:moveTo>
                  <a:pt x="3464656" y="6359609"/>
                </a:moveTo>
                <a:lnTo>
                  <a:pt x="3409149" y="6435916"/>
                </a:lnTo>
                <a:lnTo>
                  <a:pt x="3319418" y="6406772"/>
                </a:lnTo>
                <a:lnTo>
                  <a:pt x="3319418" y="6501097"/>
                </a:lnTo>
                <a:lnTo>
                  <a:pt x="3229688" y="6530241"/>
                </a:lnTo>
                <a:lnTo>
                  <a:pt x="3285195" y="6606548"/>
                </a:lnTo>
                <a:lnTo>
                  <a:pt x="3229688" y="6682855"/>
                </a:lnTo>
                <a:lnTo>
                  <a:pt x="3319418" y="6712000"/>
                </a:lnTo>
                <a:lnTo>
                  <a:pt x="3319418" y="6806326"/>
                </a:lnTo>
                <a:lnTo>
                  <a:pt x="3409149" y="6777181"/>
                </a:lnTo>
                <a:lnTo>
                  <a:pt x="3464656" y="6853488"/>
                </a:lnTo>
                <a:lnTo>
                  <a:pt x="3520163" y="6777181"/>
                </a:lnTo>
                <a:lnTo>
                  <a:pt x="3609893" y="6806326"/>
                </a:lnTo>
                <a:lnTo>
                  <a:pt x="3609893" y="6712000"/>
                </a:lnTo>
                <a:lnTo>
                  <a:pt x="3699623" y="6682855"/>
                </a:lnTo>
                <a:lnTo>
                  <a:pt x="3644116" y="6606548"/>
                </a:lnTo>
                <a:lnTo>
                  <a:pt x="3699623" y="6530241"/>
                </a:lnTo>
                <a:lnTo>
                  <a:pt x="3609893" y="6501097"/>
                </a:lnTo>
                <a:lnTo>
                  <a:pt x="3609893" y="6406772"/>
                </a:lnTo>
                <a:lnTo>
                  <a:pt x="3520163" y="6435916"/>
                </a:lnTo>
                <a:close/>
                <a:moveTo>
                  <a:pt x="1849630" y="6359609"/>
                </a:moveTo>
                <a:lnTo>
                  <a:pt x="1794123" y="6435916"/>
                </a:lnTo>
                <a:lnTo>
                  <a:pt x="1704393" y="6406772"/>
                </a:lnTo>
                <a:lnTo>
                  <a:pt x="1704393" y="6501097"/>
                </a:lnTo>
                <a:lnTo>
                  <a:pt x="1614663" y="6530241"/>
                </a:lnTo>
                <a:lnTo>
                  <a:pt x="1670170" y="6606548"/>
                </a:lnTo>
                <a:lnTo>
                  <a:pt x="1614663" y="6682855"/>
                </a:lnTo>
                <a:lnTo>
                  <a:pt x="1704393" y="6712000"/>
                </a:lnTo>
                <a:lnTo>
                  <a:pt x="1704393" y="6806326"/>
                </a:lnTo>
                <a:lnTo>
                  <a:pt x="1794123" y="6777181"/>
                </a:lnTo>
                <a:lnTo>
                  <a:pt x="1849630" y="6853488"/>
                </a:lnTo>
                <a:lnTo>
                  <a:pt x="1905137" y="6777181"/>
                </a:lnTo>
                <a:lnTo>
                  <a:pt x="1994868" y="6806326"/>
                </a:lnTo>
                <a:lnTo>
                  <a:pt x="1994868" y="6712000"/>
                </a:lnTo>
                <a:lnTo>
                  <a:pt x="2084598" y="6682855"/>
                </a:lnTo>
                <a:lnTo>
                  <a:pt x="2029091" y="6606548"/>
                </a:lnTo>
                <a:lnTo>
                  <a:pt x="2084598" y="6530241"/>
                </a:lnTo>
                <a:lnTo>
                  <a:pt x="1994868" y="6501097"/>
                </a:lnTo>
                <a:lnTo>
                  <a:pt x="1994868" y="6406772"/>
                </a:lnTo>
                <a:lnTo>
                  <a:pt x="1905137" y="6435916"/>
                </a:lnTo>
                <a:close/>
                <a:moveTo>
                  <a:pt x="8689695" y="6330223"/>
                </a:moveTo>
                <a:lnTo>
                  <a:pt x="8689574" y="6330344"/>
                </a:lnTo>
                <a:lnTo>
                  <a:pt x="8472746" y="6400846"/>
                </a:lnTo>
                <a:lnTo>
                  <a:pt x="8472746" y="6487916"/>
                </a:lnTo>
                <a:lnTo>
                  <a:pt x="8555583" y="6514763"/>
                </a:lnTo>
                <a:close/>
                <a:moveTo>
                  <a:pt x="7074791" y="6330223"/>
                </a:moveTo>
                <a:lnTo>
                  <a:pt x="7074670" y="6330344"/>
                </a:lnTo>
                <a:lnTo>
                  <a:pt x="6857842" y="6400846"/>
                </a:lnTo>
                <a:lnTo>
                  <a:pt x="6857842" y="6487916"/>
                </a:lnTo>
                <a:lnTo>
                  <a:pt x="6940679" y="6514763"/>
                </a:lnTo>
                <a:close/>
                <a:moveTo>
                  <a:pt x="5459886" y="6330223"/>
                </a:moveTo>
                <a:lnTo>
                  <a:pt x="5459766" y="6330344"/>
                </a:lnTo>
                <a:lnTo>
                  <a:pt x="5242937" y="6400846"/>
                </a:lnTo>
                <a:lnTo>
                  <a:pt x="5242937" y="6487916"/>
                </a:lnTo>
                <a:lnTo>
                  <a:pt x="5325775" y="6514763"/>
                </a:lnTo>
                <a:close/>
                <a:moveTo>
                  <a:pt x="3844982" y="6330223"/>
                </a:moveTo>
                <a:lnTo>
                  <a:pt x="3844861" y="6330344"/>
                </a:lnTo>
                <a:lnTo>
                  <a:pt x="3628033" y="6400846"/>
                </a:lnTo>
                <a:lnTo>
                  <a:pt x="3628033" y="6487916"/>
                </a:lnTo>
                <a:lnTo>
                  <a:pt x="3710870" y="6514763"/>
                </a:lnTo>
                <a:close/>
                <a:moveTo>
                  <a:pt x="2229956" y="6330223"/>
                </a:moveTo>
                <a:lnTo>
                  <a:pt x="2229836" y="6330344"/>
                </a:lnTo>
                <a:lnTo>
                  <a:pt x="2013007" y="6400846"/>
                </a:lnTo>
                <a:lnTo>
                  <a:pt x="2013007" y="6487916"/>
                </a:lnTo>
                <a:lnTo>
                  <a:pt x="2095845" y="6514763"/>
                </a:lnTo>
                <a:close/>
                <a:moveTo>
                  <a:pt x="615052" y="6330223"/>
                </a:moveTo>
                <a:lnTo>
                  <a:pt x="614931" y="6330344"/>
                </a:lnTo>
                <a:lnTo>
                  <a:pt x="398103" y="6400846"/>
                </a:lnTo>
                <a:lnTo>
                  <a:pt x="398103" y="6487916"/>
                </a:lnTo>
                <a:lnTo>
                  <a:pt x="480940" y="6514763"/>
                </a:lnTo>
                <a:close/>
                <a:moveTo>
                  <a:pt x="3085176" y="6329981"/>
                </a:moveTo>
                <a:lnTo>
                  <a:pt x="3219167" y="6514521"/>
                </a:lnTo>
                <a:lnTo>
                  <a:pt x="3302004" y="6487674"/>
                </a:lnTo>
                <a:lnTo>
                  <a:pt x="3302004" y="6400604"/>
                </a:lnTo>
                <a:lnTo>
                  <a:pt x="3302125" y="6400483"/>
                </a:lnTo>
                <a:close/>
                <a:moveTo>
                  <a:pt x="1470151" y="6329981"/>
                </a:moveTo>
                <a:lnTo>
                  <a:pt x="1604263" y="6514521"/>
                </a:lnTo>
                <a:lnTo>
                  <a:pt x="1687100" y="6487674"/>
                </a:lnTo>
                <a:lnTo>
                  <a:pt x="1687100" y="6400604"/>
                </a:lnTo>
                <a:lnTo>
                  <a:pt x="1687100" y="6400483"/>
                </a:lnTo>
                <a:close/>
                <a:moveTo>
                  <a:pt x="9545399" y="6329860"/>
                </a:moveTo>
                <a:lnTo>
                  <a:pt x="9679510" y="6514400"/>
                </a:lnTo>
                <a:lnTo>
                  <a:pt x="9762348" y="6487553"/>
                </a:lnTo>
                <a:lnTo>
                  <a:pt x="9762348" y="6400483"/>
                </a:lnTo>
                <a:lnTo>
                  <a:pt x="9762348" y="6400362"/>
                </a:lnTo>
                <a:close/>
                <a:moveTo>
                  <a:pt x="7930615" y="6329860"/>
                </a:moveTo>
                <a:lnTo>
                  <a:pt x="8064606" y="6514400"/>
                </a:lnTo>
                <a:lnTo>
                  <a:pt x="8147443" y="6487553"/>
                </a:lnTo>
                <a:lnTo>
                  <a:pt x="8147443" y="6400483"/>
                </a:lnTo>
                <a:lnTo>
                  <a:pt x="8147564" y="6400362"/>
                </a:lnTo>
                <a:close/>
                <a:moveTo>
                  <a:pt x="6315832" y="6329860"/>
                </a:moveTo>
                <a:lnTo>
                  <a:pt x="6449943" y="6514400"/>
                </a:lnTo>
                <a:lnTo>
                  <a:pt x="6532781" y="6487553"/>
                </a:lnTo>
                <a:lnTo>
                  <a:pt x="6532781" y="6400483"/>
                </a:lnTo>
                <a:lnTo>
                  <a:pt x="6532781" y="6400362"/>
                </a:lnTo>
                <a:close/>
                <a:moveTo>
                  <a:pt x="4700685" y="6329860"/>
                </a:moveTo>
                <a:lnTo>
                  <a:pt x="4834797" y="6514400"/>
                </a:lnTo>
                <a:lnTo>
                  <a:pt x="4917634" y="6487553"/>
                </a:lnTo>
                <a:lnTo>
                  <a:pt x="4917634" y="6400483"/>
                </a:lnTo>
                <a:lnTo>
                  <a:pt x="4917634" y="6400362"/>
                </a:lnTo>
                <a:close/>
                <a:moveTo>
                  <a:pt x="8864561" y="6273506"/>
                </a:moveTo>
                <a:lnTo>
                  <a:pt x="8719323" y="6320669"/>
                </a:lnTo>
                <a:lnTo>
                  <a:pt x="8574086" y="6520567"/>
                </a:lnTo>
                <a:lnTo>
                  <a:pt x="8809053" y="6596874"/>
                </a:lnTo>
                <a:lnTo>
                  <a:pt x="8954291" y="6549711"/>
                </a:lnTo>
                <a:lnTo>
                  <a:pt x="8954291" y="6396976"/>
                </a:lnTo>
                <a:close/>
                <a:moveTo>
                  <a:pt x="7249656" y="6273506"/>
                </a:moveTo>
                <a:lnTo>
                  <a:pt x="7104419" y="6320669"/>
                </a:lnTo>
                <a:lnTo>
                  <a:pt x="6959181" y="6520567"/>
                </a:lnTo>
                <a:lnTo>
                  <a:pt x="7194149" y="6596874"/>
                </a:lnTo>
                <a:lnTo>
                  <a:pt x="7339386" y="6549711"/>
                </a:lnTo>
                <a:lnTo>
                  <a:pt x="7339386" y="6396976"/>
                </a:lnTo>
                <a:close/>
                <a:moveTo>
                  <a:pt x="5634752" y="6273506"/>
                </a:moveTo>
                <a:lnTo>
                  <a:pt x="5489514" y="6320669"/>
                </a:lnTo>
                <a:lnTo>
                  <a:pt x="5344277" y="6520567"/>
                </a:lnTo>
                <a:lnTo>
                  <a:pt x="5579245" y="6596874"/>
                </a:lnTo>
                <a:lnTo>
                  <a:pt x="5724482" y="6549711"/>
                </a:lnTo>
                <a:lnTo>
                  <a:pt x="5724482" y="6396976"/>
                </a:lnTo>
                <a:close/>
                <a:moveTo>
                  <a:pt x="4019847" y="6273506"/>
                </a:moveTo>
                <a:lnTo>
                  <a:pt x="3874610" y="6320669"/>
                </a:lnTo>
                <a:lnTo>
                  <a:pt x="3729373" y="6520567"/>
                </a:lnTo>
                <a:lnTo>
                  <a:pt x="3964340" y="6596874"/>
                </a:lnTo>
                <a:lnTo>
                  <a:pt x="4109577" y="6549711"/>
                </a:lnTo>
                <a:lnTo>
                  <a:pt x="4109577" y="6396976"/>
                </a:lnTo>
                <a:close/>
                <a:moveTo>
                  <a:pt x="2910190" y="6273506"/>
                </a:moveTo>
                <a:cubicBezTo>
                  <a:pt x="2910190" y="6273506"/>
                  <a:pt x="2820581" y="6397097"/>
                  <a:pt x="2820581" y="6397097"/>
                </a:cubicBezTo>
                <a:lnTo>
                  <a:pt x="2820581" y="6549711"/>
                </a:lnTo>
                <a:lnTo>
                  <a:pt x="2965818" y="6596874"/>
                </a:lnTo>
                <a:lnTo>
                  <a:pt x="3200665" y="6520567"/>
                </a:lnTo>
                <a:lnTo>
                  <a:pt x="3055548" y="6320669"/>
                </a:lnTo>
                <a:lnTo>
                  <a:pt x="2910311" y="6273506"/>
                </a:lnTo>
                <a:close/>
                <a:moveTo>
                  <a:pt x="1295285" y="6273506"/>
                </a:moveTo>
                <a:cubicBezTo>
                  <a:pt x="1295285" y="6273506"/>
                  <a:pt x="1205555" y="6397097"/>
                  <a:pt x="1205555" y="6397097"/>
                </a:cubicBezTo>
                <a:lnTo>
                  <a:pt x="1205555" y="6549711"/>
                </a:lnTo>
                <a:lnTo>
                  <a:pt x="1350792" y="6596874"/>
                </a:lnTo>
                <a:lnTo>
                  <a:pt x="1585760" y="6520567"/>
                </a:lnTo>
                <a:lnTo>
                  <a:pt x="1440644" y="6320669"/>
                </a:lnTo>
                <a:lnTo>
                  <a:pt x="1295406" y="6273506"/>
                </a:lnTo>
                <a:close/>
                <a:moveTo>
                  <a:pt x="9370654" y="6273385"/>
                </a:moveTo>
                <a:cubicBezTo>
                  <a:pt x="9370654" y="6273385"/>
                  <a:pt x="9280924" y="6396976"/>
                  <a:pt x="9280924" y="6396976"/>
                </a:cubicBezTo>
                <a:lnTo>
                  <a:pt x="9280924" y="6549591"/>
                </a:lnTo>
                <a:lnTo>
                  <a:pt x="9426161" y="6596753"/>
                </a:lnTo>
                <a:lnTo>
                  <a:pt x="9661008" y="6520446"/>
                </a:lnTo>
                <a:lnTo>
                  <a:pt x="9515892" y="6320548"/>
                </a:lnTo>
                <a:close/>
                <a:moveTo>
                  <a:pt x="7755629" y="6273385"/>
                </a:moveTo>
                <a:cubicBezTo>
                  <a:pt x="7755629" y="6273385"/>
                  <a:pt x="7666019" y="6396976"/>
                  <a:pt x="7666019" y="6396976"/>
                </a:cubicBezTo>
                <a:lnTo>
                  <a:pt x="7666019" y="6549591"/>
                </a:lnTo>
                <a:lnTo>
                  <a:pt x="7811257" y="6596753"/>
                </a:lnTo>
                <a:lnTo>
                  <a:pt x="8046103" y="6520446"/>
                </a:lnTo>
                <a:lnTo>
                  <a:pt x="7900987" y="6320548"/>
                </a:lnTo>
                <a:lnTo>
                  <a:pt x="7755750" y="6273385"/>
                </a:lnTo>
                <a:close/>
                <a:moveTo>
                  <a:pt x="6140966" y="6273385"/>
                </a:moveTo>
                <a:cubicBezTo>
                  <a:pt x="6140966" y="6273385"/>
                  <a:pt x="6051236" y="6396976"/>
                  <a:pt x="6051236" y="6396976"/>
                </a:cubicBezTo>
                <a:lnTo>
                  <a:pt x="6051236" y="6549591"/>
                </a:lnTo>
                <a:lnTo>
                  <a:pt x="6196474" y="6596753"/>
                </a:lnTo>
                <a:lnTo>
                  <a:pt x="6431441" y="6520446"/>
                </a:lnTo>
                <a:lnTo>
                  <a:pt x="6286325" y="6320548"/>
                </a:lnTo>
                <a:lnTo>
                  <a:pt x="6141087" y="6273385"/>
                </a:lnTo>
                <a:close/>
                <a:moveTo>
                  <a:pt x="4525941" y="6273385"/>
                </a:moveTo>
                <a:cubicBezTo>
                  <a:pt x="4525941" y="6273385"/>
                  <a:pt x="4436211" y="6396976"/>
                  <a:pt x="4436211" y="6396976"/>
                </a:cubicBezTo>
                <a:lnTo>
                  <a:pt x="4436211" y="6549591"/>
                </a:lnTo>
                <a:lnTo>
                  <a:pt x="4581448" y="6596753"/>
                </a:lnTo>
                <a:lnTo>
                  <a:pt x="4816295" y="6520446"/>
                </a:lnTo>
                <a:lnTo>
                  <a:pt x="4671178" y="6320548"/>
                </a:lnTo>
                <a:close/>
                <a:moveTo>
                  <a:pt x="2404822" y="6273264"/>
                </a:moveTo>
                <a:lnTo>
                  <a:pt x="2259585" y="6320427"/>
                </a:lnTo>
                <a:lnTo>
                  <a:pt x="2114347" y="6520325"/>
                </a:lnTo>
                <a:lnTo>
                  <a:pt x="2349315" y="6596632"/>
                </a:lnTo>
                <a:lnTo>
                  <a:pt x="2494552" y="6549470"/>
                </a:lnTo>
                <a:lnTo>
                  <a:pt x="2494552" y="6396734"/>
                </a:lnTo>
                <a:close/>
                <a:moveTo>
                  <a:pt x="789917" y="6273264"/>
                </a:moveTo>
                <a:lnTo>
                  <a:pt x="644680" y="6320427"/>
                </a:lnTo>
                <a:lnTo>
                  <a:pt x="499443" y="6520325"/>
                </a:lnTo>
                <a:lnTo>
                  <a:pt x="734410" y="6596632"/>
                </a:lnTo>
                <a:lnTo>
                  <a:pt x="879648" y="6549470"/>
                </a:lnTo>
                <a:lnTo>
                  <a:pt x="879648" y="6396734"/>
                </a:lnTo>
                <a:close/>
                <a:moveTo>
                  <a:pt x="9117909" y="6191395"/>
                </a:moveTo>
                <a:lnTo>
                  <a:pt x="9117909" y="6191516"/>
                </a:lnTo>
                <a:lnTo>
                  <a:pt x="8972672" y="6238678"/>
                </a:lnTo>
                <a:lnTo>
                  <a:pt x="8972672" y="6391292"/>
                </a:lnTo>
                <a:lnTo>
                  <a:pt x="9117909" y="6590949"/>
                </a:lnTo>
                <a:cubicBezTo>
                  <a:pt x="9117909" y="6590949"/>
                  <a:pt x="9263147" y="6391171"/>
                  <a:pt x="9263147" y="6391171"/>
                </a:cubicBezTo>
                <a:lnTo>
                  <a:pt x="9263147" y="6238678"/>
                </a:lnTo>
                <a:close/>
                <a:moveTo>
                  <a:pt x="7502642" y="6191395"/>
                </a:moveTo>
                <a:lnTo>
                  <a:pt x="7502642" y="6191516"/>
                </a:lnTo>
                <a:lnTo>
                  <a:pt x="7357405" y="6238678"/>
                </a:lnTo>
                <a:lnTo>
                  <a:pt x="7357405" y="6391292"/>
                </a:lnTo>
                <a:lnTo>
                  <a:pt x="7502642" y="6590949"/>
                </a:lnTo>
                <a:lnTo>
                  <a:pt x="7647880" y="6391292"/>
                </a:lnTo>
                <a:cubicBezTo>
                  <a:pt x="7647880" y="6391292"/>
                  <a:pt x="7647880" y="6391171"/>
                  <a:pt x="7647880" y="6391171"/>
                </a:cubicBezTo>
                <a:lnTo>
                  <a:pt x="7647880" y="6238678"/>
                </a:lnTo>
                <a:close/>
                <a:moveTo>
                  <a:pt x="5888101" y="6191395"/>
                </a:moveTo>
                <a:lnTo>
                  <a:pt x="5888101" y="6191516"/>
                </a:lnTo>
                <a:lnTo>
                  <a:pt x="5742864" y="6238678"/>
                </a:lnTo>
                <a:lnTo>
                  <a:pt x="5742864" y="6391292"/>
                </a:lnTo>
                <a:lnTo>
                  <a:pt x="5888101" y="6590949"/>
                </a:lnTo>
                <a:lnTo>
                  <a:pt x="6033338" y="6391292"/>
                </a:lnTo>
                <a:cubicBezTo>
                  <a:pt x="6033338" y="6391292"/>
                  <a:pt x="6033338" y="6391171"/>
                  <a:pt x="6033338" y="6391171"/>
                </a:cubicBezTo>
                <a:lnTo>
                  <a:pt x="6033338" y="6238678"/>
                </a:lnTo>
                <a:close/>
                <a:moveTo>
                  <a:pt x="4273196" y="6191395"/>
                </a:moveTo>
                <a:lnTo>
                  <a:pt x="4273196" y="6191516"/>
                </a:lnTo>
                <a:lnTo>
                  <a:pt x="4127959" y="6238678"/>
                </a:lnTo>
                <a:lnTo>
                  <a:pt x="4127959" y="6391292"/>
                </a:lnTo>
                <a:lnTo>
                  <a:pt x="4273196" y="6590949"/>
                </a:lnTo>
                <a:cubicBezTo>
                  <a:pt x="4273196" y="6590949"/>
                  <a:pt x="4418434" y="6391171"/>
                  <a:pt x="4418434" y="6391171"/>
                </a:cubicBezTo>
                <a:lnTo>
                  <a:pt x="4418434" y="6238678"/>
                </a:lnTo>
                <a:close/>
                <a:moveTo>
                  <a:pt x="1042420" y="6191395"/>
                </a:moveTo>
                <a:lnTo>
                  <a:pt x="1042420" y="6191516"/>
                </a:lnTo>
                <a:lnTo>
                  <a:pt x="897183" y="6238678"/>
                </a:lnTo>
                <a:lnTo>
                  <a:pt x="897183" y="6391292"/>
                </a:lnTo>
                <a:lnTo>
                  <a:pt x="1042420" y="6590949"/>
                </a:lnTo>
                <a:lnTo>
                  <a:pt x="1187657" y="6391292"/>
                </a:lnTo>
                <a:cubicBezTo>
                  <a:pt x="1187657" y="6391292"/>
                  <a:pt x="1187657" y="6391171"/>
                  <a:pt x="1187657" y="6391171"/>
                </a:cubicBezTo>
                <a:lnTo>
                  <a:pt x="1187657" y="6238678"/>
                </a:lnTo>
                <a:close/>
                <a:moveTo>
                  <a:pt x="2657808" y="6191153"/>
                </a:moveTo>
                <a:lnTo>
                  <a:pt x="2657808" y="6191273"/>
                </a:lnTo>
                <a:lnTo>
                  <a:pt x="2512571" y="6238436"/>
                </a:lnTo>
                <a:lnTo>
                  <a:pt x="2512571" y="6391050"/>
                </a:lnTo>
                <a:lnTo>
                  <a:pt x="2657808" y="6590707"/>
                </a:lnTo>
                <a:lnTo>
                  <a:pt x="2803046" y="6391050"/>
                </a:lnTo>
                <a:cubicBezTo>
                  <a:pt x="2803046" y="6391050"/>
                  <a:pt x="2803046" y="6390929"/>
                  <a:pt x="2803046" y="6390929"/>
                </a:cubicBezTo>
                <a:lnTo>
                  <a:pt x="2803046" y="6238436"/>
                </a:lnTo>
                <a:close/>
                <a:moveTo>
                  <a:pt x="10071083" y="6159832"/>
                </a:moveTo>
                <a:lnTo>
                  <a:pt x="10071083" y="6159999"/>
                </a:lnTo>
                <a:lnTo>
                  <a:pt x="9937092" y="6344371"/>
                </a:lnTo>
                <a:lnTo>
                  <a:pt x="9988246" y="6414874"/>
                </a:lnTo>
                <a:lnTo>
                  <a:pt x="10071083" y="6387906"/>
                </a:lnTo>
                <a:lnTo>
                  <a:pt x="10071083" y="6159999"/>
                </a:lnTo>
                <a:lnTo>
                  <a:pt x="10071204" y="6159832"/>
                </a:lnTo>
                <a:close/>
                <a:moveTo>
                  <a:pt x="8455815" y="6159832"/>
                </a:moveTo>
                <a:lnTo>
                  <a:pt x="8321825" y="6344371"/>
                </a:lnTo>
                <a:lnTo>
                  <a:pt x="8372979" y="6414874"/>
                </a:lnTo>
                <a:lnTo>
                  <a:pt x="8455815" y="6387906"/>
                </a:lnTo>
                <a:close/>
                <a:moveTo>
                  <a:pt x="6841154" y="6159832"/>
                </a:moveTo>
                <a:lnTo>
                  <a:pt x="6841154" y="6159997"/>
                </a:lnTo>
                <a:lnTo>
                  <a:pt x="6707163" y="6344371"/>
                </a:lnTo>
                <a:lnTo>
                  <a:pt x="6758316" y="6414874"/>
                </a:lnTo>
                <a:lnTo>
                  <a:pt x="6841154" y="6387906"/>
                </a:lnTo>
                <a:lnTo>
                  <a:pt x="6841154" y="6159997"/>
                </a:lnTo>
                <a:lnTo>
                  <a:pt x="6841274" y="6159832"/>
                </a:lnTo>
                <a:close/>
                <a:moveTo>
                  <a:pt x="5224798" y="6159711"/>
                </a:moveTo>
                <a:lnTo>
                  <a:pt x="5224798" y="6159878"/>
                </a:lnTo>
                <a:lnTo>
                  <a:pt x="5090807" y="6344250"/>
                </a:lnTo>
                <a:lnTo>
                  <a:pt x="5141961" y="6414753"/>
                </a:lnTo>
                <a:lnTo>
                  <a:pt x="5224798" y="6387786"/>
                </a:lnTo>
                <a:lnTo>
                  <a:pt x="5224798" y="6159878"/>
                </a:lnTo>
                <a:lnTo>
                  <a:pt x="5224919" y="6159711"/>
                </a:lnTo>
                <a:close/>
                <a:moveTo>
                  <a:pt x="3609893" y="6159711"/>
                </a:moveTo>
                <a:lnTo>
                  <a:pt x="3475902" y="6344250"/>
                </a:lnTo>
                <a:lnTo>
                  <a:pt x="3527056" y="6414753"/>
                </a:lnTo>
                <a:lnTo>
                  <a:pt x="3609893" y="6387786"/>
                </a:lnTo>
                <a:close/>
                <a:moveTo>
                  <a:pt x="1994989" y="6159711"/>
                </a:moveTo>
                <a:lnTo>
                  <a:pt x="1994989" y="6159878"/>
                </a:lnTo>
                <a:lnTo>
                  <a:pt x="1860998" y="6344250"/>
                </a:lnTo>
                <a:lnTo>
                  <a:pt x="1912151" y="6414753"/>
                </a:lnTo>
                <a:lnTo>
                  <a:pt x="1994989" y="6387786"/>
                </a:lnTo>
                <a:lnTo>
                  <a:pt x="1994989" y="6159878"/>
                </a:lnTo>
                <a:lnTo>
                  <a:pt x="1995110" y="6159711"/>
                </a:lnTo>
                <a:close/>
                <a:moveTo>
                  <a:pt x="380084" y="6159711"/>
                </a:moveTo>
                <a:lnTo>
                  <a:pt x="380084" y="6159878"/>
                </a:lnTo>
                <a:lnTo>
                  <a:pt x="246093" y="6344250"/>
                </a:lnTo>
                <a:lnTo>
                  <a:pt x="297247" y="6414753"/>
                </a:lnTo>
                <a:lnTo>
                  <a:pt x="380084" y="6387786"/>
                </a:lnTo>
                <a:lnTo>
                  <a:pt x="380084" y="6159878"/>
                </a:lnTo>
                <a:lnTo>
                  <a:pt x="380205" y="6159711"/>
                </a:lnTo>
                <a:close/>
                <a:moveTo>
                  <a:pt x="9780366" y="6159590"/>
                </a:moveTo>
                <a:lnTo>
                  <a:pt x="9780366" y="6387665"/>
                </a:lnTo>
                <a:lnTo>
                  <a:pt x="9863203" y="6414632"/>
                </a:lnTo>
                <a:lnTo>
                  <a:pt x="9914357" y="6344129"/>
                </a:lnTo>
                <a:lnTo>
                  <a:pt x="9914478" y="6344129"/>
                </a:lnTo>
                <a:close/>
                <a:moveTo>
                  <a:pt x="8165462" y="6159590"/>
                </a:moveTo>
                <a:lnTo>
                  <a:pt x="8165462" y="6387665"/>
                </a:lnTo>
                <a:lnTo>
                  <a:pt x="8248299" y="6414632"/>
                </a:lnTo>
                <a:lnTo>
                  <a:pt x="8299453" y="6344129"/>
                </a:lnTo>
                <a:lnTo>
                  <a:pt x="8299574" y="6344129"/>
                </a:lnTo>
                <a:close/>
                <a:moveTo>
                  <a:pt x="6550800" y="6159590"/>
                </a:moveTo>
                <a:lnTo>
                  <a:pt x="6550800" y="6387665"/>
                </a:lnTo>
                <a:lnTo>
                  <a:pt x="6633637" y="6414632"/>
                </a:lnTo>
                <a:lnTo>
                  <a:pt x="6684791" y="6344129"/>
                </a:lnTo>
                <a:lnTo>
                  <a:pt x="6684911" y="6344129"/>
                </a:lnTo>
                <a:close/>
                <a:moveTo>
                  <a:pt x="4934444" y="6159469"/>
                </a:moveTo>
                <a:lnTo>
                  <a:pt x="4934444" y="6387544"/>
                </a:lnTo>
                <a:lnTo>
                  <a:pt x="5017281" y="6414511"/>
                </a:lnTo>
                <a:lnTo>
                  <a:pt x="5068435" y="6344009"/>
                </a:lnTo>
                <a:lnTo>
                  <a:pt x="5068556" y="6344009"/>
                </a:lnTo>
                <a:close/>
                <a:moveTo>
                  <a:pt x="3319539" y="6159469"/>
                </a:moveTo>
                <a:lnTo>
                  <a:pt x="3319539" y="6387544"/>
                </a:lnTo>
                <a:lnTo>
                  <a:pt x="3402377" y="6414511"/>
                </a:lnTo>
                <a:lnTo>
                  <a:pt x="3453530" y="6344009"/>
                </a:lnTo>
                <a:lnTo>
                  <a:pt x="3453651" y="6344009"/>
                </a:lnTo>
                <a:close/>
                <a:moveTo>
                  <a:pt x="1704635" y="6159469"/>
                </a:moveTo>
                <a:lnTo>
                  <a:pt x="1704635" y="6387544"/>
                </a:lnTo>
                <a:lnTo>
                  <a:pt x="1787472" y="6414511"/>
                </a:lnTo>
                <a:lnTo>
                  <a:pt x="1838626" y="6344009"/>
                </a:lnTo>
                <a:lnTo>
                  <a:pt x="1838747" y="6344009"/>
                </a:lnTo>
                <a:close/>
                <a:moveTo>
                  <a:pt x="89730" y="6159348"/>
                </a:moveTo>
                <a:lnTo>
                  <a:pt x="89730" y="6387423"/>
                </a:lnTo>
                <a:lnTo>
                  <a:pt x="172568" y="6414390"/>
                </a:lnTo>
                <a:lnTo>
                  <a:pt x="223721" y="6343888"/>
                </a:lnTo>
                <a:lnTo>
                  <a:pt x="223842" y="6343888"/>
                </a:lnTo>
                <a:close/>
                <a:moveTo>
                  <a:pt x="8562476" y="6011329"/>
                </a:moveTo>
                <a:lnTo>
                  <a:pt x="8472746" y="6134799"/>
                </a:lnTo>
                <a:lnTo>
                  <a:pt x="8472746" y="6381860"/>
                </a:lnTo>
                <a:lnTo>
                  <a:pt x="8707593" y="6305552"/>
                </a:lnTo>
                <a:lnTo>
                  <a:pt x="8797323" y="6182083"/>
                </a:lnTo>
                <a:lnTo>
                  <a:pt x="8707593" y="6058734"/>
                </a:lnTo>
                <a:lnTo>
                  <a:pt x="8562476" y="6011571"/>
                </a:lnTo>
                <a:close/>
                <a:moveTo>
                  <a:pt x="6947572" y="6011329"/>
                </a:moveTo>
                <a:lnTo>
                  <a:pt x="6857842" y="6134799"/>
                </a:lnTo>
                <a:lnTo>
                  <a:pt x="6857842" y="6381860"/>
                </a:lnTo>
                <a:lnTo>
                  <a:pt x="7092689" y="6305552"/>
                </a:lnTo>
                <a:lnTo>
                  <a:pt x="7182419" y="6182083"/>
                </a:lnTo>
                <a:lnTo>
                  <a:pt x="7092689" y="6058734"/>
                </a:lnTo>
                <a:lnTo>
                  <a:pt x="6947572" y="6011571"/>
                </a:lnTo>
                <a:close/>
                <a:moveTo>
                  <a:pt x="5332668" y="6011329"/>
                </a:moveTo>
                <a:lnTo>
                  <a:pt x="5242937" y="6134799"/>
                </a:lnTo>
                <a:lnTo>
                  <a:pt x="5242937" y="6381860"/>
                </a:lnTo>
                <a:lnTo>
                  <a:pt x="5477784" y="6305552"/>
                </a:lnTo>
                <a:lnTo>
                  <a:pt x="5567515" y="6182083"/>
                </a:lnTo>
                <a:lnTo>
                  <a:pt x="5477784" y="6058734"/>
                </a:lnTo>
                <a:lnTo>
                  <a:pt x="5332668" y="6011571"/>
                </a:lnTo>
                <a:close/>
                <a:moveTo>
                  <a:pt x="3717763" y="6011329"/>
                </a:moveTo>
                <a:lnTo>
                  <a:pt x="3628033" y="6134799"/>
                </a:lnTo>
                <a:lnTo>
                  <a:pt x="3628033" y="6381860"/>
                </a:lnTo>
                <a:lnTo>
                  <a:pt x="3862879" y="6305552"/>
                </a:lnTo>
                <a:lnTo>
                  <a:pt x="3952610" y="6182083"/>
                </a:lnTo>
                <a:lnTo>
                  <a:pt x="3862879" y="6058734"/>
                </a:lnTo>
                <a:lnTo>
                  <a:pt x="3717763" y="6011571"/>
                </a:lnTo>
                <a:close/>
                <a:moveTo>
                  <a:pt x="3212153" y="6011208"/>
                </a:moveTo>
                <a:lnTo>
                  <a:pt x="3067037" y="6058371"/>
                </a:lnTo>
                <a:lnTo>
                  <a:pt x="3067037" y="6058613"/>
                </a:lnTo>
                <a:lnTo>
                  <a:pt x="2977306" y="6181962"/>
                </a:lnTo>
                <a:lnTo>
                  <a:pt x="3067037" y="6305432"/>
                </a:lnTo>
                <a:lnTo>
                  <a:pt x="3301884" y="6381739"/>
                </a:lnTo>
                <a:lnTo>
                  <a:pt x="3301884" y="6134678"/>
                </a:lnTo>
                <a:close/>
                <a:moveTo>
                  <a:pt x="1597249" y="6011208"/>
                </a:moveTo>
                <a:lnTo>
                  <a:pt x="1452132" y="6058371"/>
                </a:lnTo>
                <a:lnTo>
                  <a:pt x="1452011" y="6058613"/>
                </a:lnTo>
                <a:lnTo>
                  <a:pt x="1362281" y="6181962"/>
                </a:lnTo>
                <a:lnTo>
                  <a:pt x="1452011" y="6305432"/>
                </a:lnTo>
                <a:lnTo>
                  <a:pt x="1686979" y="6381739"/>
                </a:lnTo>
                <a:lnTo>
                  <a:pt x="1686979" y="6134678"/>
                </a:lnTo>
                <a:close/>
                <a:moveTo>
                  <a:pt x="9672497" y="6011087"/>
                </a:moveTo>
                <a:lnTo>
                  <a:pt x="9527380" y="6058250"/>
                </a:lnTo>
                <a:lnTo>
                  <a:pt x="9527380" y="6058492"/>
                </a:lnTo>
                <a:lnTo>
                  <a:pt x="9437649" y="6181841"/>
                </a:lnTo>
                <a:lnTo>
                  <a:pt x="9527380" y="6305311"/>
                </a:lnTo>
                <a:lnTo>
                  <a:pt x="9762227" y="6381618"/>
                </a:lnTo>
                <a:lnTo>
                  <a:pt x="9762227" y="6134557"/>
                </a:lnTo>
                <a:close/>
                <a:moveTo>
                  <a:pt x="8057592" y="6011087"/>
                </a:moveTo>
                <a:lnTo>
                  <a:pt x="7912475" y="6058250"/>
                </a:lnTo>
                <a:lnTo>
                  <a:pt x="7912354" y="6058492"/>
                </a:lnTo>
                <a:lnTo>
                  <a:pt x="7822624" y="6181841"/>
                </a:lnTo>
                <a:lnTo>
                  <a:pt x="7912354" y="6305311"/>
                </a:lnTo>
                <a:lnTo>
                  <a:pt x="8147322" y="6381618"/>
                </a:lnTo>
                <a:lnTo>
                  <a:pt x="8147322" y="6134557"/>
                </a:lnTo>
                <a:close/>
                <a:moveTo>
                  <a:pt x="6442930" y="6011087"/>
                </a:moveTo>
                <a:lnTo>
                  <a:pt x="6297813" y="6058250"/>
                </a:lnTo>
                <a:lnTo>
                  <a:pt x="6297571" y="6058492"/>
                </a:lnTo>
                <a:lnTo>
                  <a:pt x="6207962" y="6181841"/>
                </a:lnTo>
                <a:lnTo>
                  <a:pt x="6297692" y="6305311"/>
                </a:lnTo>
                <a:lnTo>
                  <a:pt x="6532660" y="6381618"/>
                </a:lnTo>
                <a:lnTo>
                  <a:pt x="6532660" y="6134557"/>
                </a:lnTo>
                <a:close/>
                <a:moveTo>
                  <a:pt x="4827783" y="6011087"/>
                </a:moveTo>
                <a:lnTo>
                  <a:pt x="4682667" y="6058250"/>
                </a:lnTo>
                <a:lnTo>
                  <a:pt x="4682667" y="6058492"/>
                </a:lnTo>
                <a:lnTo>
                  <a:pt x="4592936" y="6181841"/>
                </a:lnTo>
                <a:lnTo>
                  <a:pt x="4682667" y="6305311"/>
                </a:lnTo>
                <a:lnTo>
                  <a:pt x="4917514" y="6381618"/>
                </a:lnTo>
                <a:lnTo>
                  <a:pt x="4917514" y="6134557"/>
                </a:lnTo>
                <a:close/>
                <a:moveTo>
                  <a:pt x="2102617" y="6011087"/>
                </a:moveTo>
                <a:lnTo>
                  <a:pt x="2012886" y="6134557"/>
                </a:lnTo>
                <a:lnTo>
                  <a:pt x="2012886" y="6381618"/>
                </a:lnTo>
                <a:lnTo>
                  <a:pt x="2247854" y="6305311"/>
                </a:lnTo>
                <a:lnTo>
                  <a:pt x="2337585" y="6181841"/>
                </a:lnTo>
                <a:lnTo>
                  <a:pt x="2247854" y="6058492"/>
                </a:lnTo>
                <a:lnTo>
                  <a:pt x="2102738" y="6011329"/>
                </a:lnTo>
                <a:close/>
                <a:moveTo>
                  <a:pt x="487712" y="6011087"/>
                </a:moveTo>
                <a:lnTo>
                  <a:pt x="397982" y="6134557"/>
                </a:lnTo>
                <a:lnTo>
                  <a:pt x="397982" y="6381618"/>
                </a:lnTo>
                <a:lnTo>
                  <a:pt x="632950" y="6305311"/>
                </a:lnTo>
                <a:lnTo>
                  <a:pt x="722680" y="6181841"/>
                </a:lnTo>
                <a:lnTo>
                  <a:pt x="632950" y="6058492"/>
                </a:lnTo>
                <a:lnTo>
                  <a:pt x="487833" y="6011329"/>
                </a:lnTo>
                <a:close/>
                <a:moveTo>
                  <a:pt x="2820581" y="5997785"/>
                </a:moveTo>
                <a:lnTo>
                  <a:pt x="2820581" y="6138669"/>
                </a:lnTo>
                <a:lnTo>
                  <a:pt x="2686469" y="6182204"/>
                </a:lnTo>
                <a:lnTo>
                  <a:pt x="2820581" y="6225739"/>
                </a:lnTo>
                <a:lnTo>
                  <a:pt x="2820581" y="6366502"/>
                </a:lnTo>
                <a:lnTo>
                  <a:pt x="2903418" y="6252586"/>
                </a:lnTo>
                <a:lnTo>
                  <a:pt x="3037257" y="6296031"/>
                </a:lnTo>
                <a:lnTo>
                  <a:pt x="3037409" y="6296241"/>
                </a:lnTo>
                <a:lnTo>
                  <a:pt x="3037530" y="6296120"/>
                </a:lnTo>
                <a:lnTo>
                  <a:pt x="3037257" y="6296031"/>
                </a:lnTo>
                <a:lnTo>
                  <a:pt x="2954571" y="6182204"/>
                </a:lnTo>
                <a:lnTo>
                  <a:pt x="3037409" y="6068287"/>
                </a:lnTo>
                <a:lnTo>
                  <a:pt x="2903418" y="6111822"/>
                </a:lnTo>
                <a:close/>
                <a:moveTo>
                  <a:pt x="1205555" y="5997785"/>
                </a:moveTo>
                <a:lnTo>
                  <a:pt x="1205555" y="6138669"/>
                </a:lnTo>
                <a:lnTo>
                  <a:pt x="1071564" y="6182204"/>
                </a:lnTo>
                <a:lnTo>
                  <a:pt x="1205676" y="6225739"/>
                </a:lnTo>
                <a:lnTo>
                  <a:pt x="1205676" y="6366502"/>
                </a:lnTo>
                <a:lnTo>
                  <a:pt x="1288513" y="6252586"/>
                </a:lnTo>
                <a:lnTo>
                  <a:pt x="1422193" y="6295980"/>
                </a:lnTo>
                <a:lnTo>
                  <a:pt x="1422383" y="6296241"/>
                </a:lnTo>
                <a:lnTo>
                  <a:pt x="1422625" y="6296120"/>
                </a:lnTo>
                <a:lnTo>
                  <a:pt x="1422193" y="6295980"/>
                </a:lnTo>
                <a:lnTo>
                  <a:pt x="1339546" y="6182204"/>
                </a:lnTo>
                <a:lnTo>
                  <a:pt x="1422383" y="6068287"/>
                </a:lnTo>
                <a:lnTo>
                  <a:pt x="1288392" y="6111822"/>
                </a:lnTo>
                <a:close/>
                <a:moveTo>
                  <a:pt x="9281044" y="5997664"/>
                </a:moveTo>
                <a:lnTo>
                  <a:pt x="9281044" y="6138548"/>
                </a:lnTo>
                <a:lnTo>
                  <a:pt x="9146933" y="6182083"/>
                </a:lnTo>
                <a:lnTo>
                  <a:pt x="9281044" y="6225618"/>
                </a:lnTo>
                <a:lnTo>
                  <a:pt x="9281044" y="6366381"/>
                </a:lnTo>
                <a:lnTo>
                  <a:pt x="9363882" y="6252465"/>
                </a:lnTo>
                <a:lnTo>
                  <a:pt x="9497758" y="6295962"/>
                </a:lnTo>
                <a:lnTo>
                  <a:pt x="9497873" y="6296120"/>
                </a:lnTo>
                <a:lnTo>
                  <a:pt x="9497873" y="6295999"/>
                </a:lnTo>
                <a:lnTo>
                  <a:pt x="9497758" y="6295962"/>
                </a:lnTo>
                <a:lnTo>
                  <a:pt x="9415035" y="6182083"/>
                </a:lnTo>
                <a:lnTo>
                  <a:pt x="9497873" y="6068166"/>
                </a:lnTo>
                <a:lnTo>
                  <a:pt x="9363882" y="6111701"/>
                </a:lnTo>
                <a:close/>
                <a:moveTo>
                  <a:pt x="7666019" y="5997664"/>
                </a:moveTo>
                <a:lnTo>
                  <a:pt x="7666019" y="6138548"/>
                </a:lnTo>
                <a:lnTo>
                  <a:pt x="7531908" y="6182083"/>
                </a:lnTo>
                <a:lnTo>
                  <a:pt x="7666019" y="6225618"/>
                </a:lnTo>
                <a:lnTo>
                  <a:pt x="7666019" y="6366381"/>
                </a:lnTo>
                <a:lnTo>
                  <a:pt x="7748857" y="6252465"/>
                </a:lnTo>
                <a:lnTo>
                  <a:pt x="7882695" y="6295911"/>
                </a:lnTo>
                <a:lnTo>
                  <a:pt x="7882847" y="6296120"/>
                </a:lnTo>
                <a:lnTo>
                  <a:pt x="7882968" y="6295999"/>
                </a:lnTo>
                <a:lnTo>
                  <a:pt x="7882695" y="6295911"/>
                </a:lnTo>
                <a:lnTo>
                  <a:pt x="7800010" y="6182083"/>
                </a:lnTo>
                <a:lnTo>
                  <a:pt x="7882847" y="6068166"/>
                </a:lnTo>
                <a:lnTo>
                  <a:pt x="7748857" y="6111701"/>
                </a:lnTo>
                <a:close/>
                <a:moveTo>
                  <a:pt x="6051357" y="5997664"/>
                </a:moveTo>
                <a:lnTo>
                  <a:pt x="6051357" y="6138548"/>
                </a:lnTo>
                <a:lnTo>
                  <a:pt x="5917245" y="6182083"/>
                </a:lnTo>
                <a:lnTo>
                  <a:pt x="6051357" y="6225618"/>
                </a:lnTo>
                <a:lnTo>
                  <a:pt x="6051357" y="6366381"/>
                </a:lnTo>
                <a:lnTo>
                  <a:pt x="6134194" y="6252465"/>
                </a:lnTo>
                <a:lnTo>
                  <a:pt x="6268033" y="6295910"/>
                </a:lnTo>
                <a:lnTo>
                  <a:pt x="6268185" y="6296120"/>
                </a:lnTo>
                <a:lnTo>
                  <a:pt x="6268306" y="6295999"/>
                </a:lnTo>
                <a:lnTo>
                  <a:pt x="6268033" y="6295910"/>
                </a:lnTo>
                <a:lnTo>
                  <a:pt x="6185348" y="6182083"/>
                </a:lnTo>
                <a:lnTo>
                  <a:pt x="6268185" y="6068166"/>
                </a:lnTo>
                <a:lnTo>
                  <a:pt x="6134194" y="6111701"/>
                </a:lnTo>
                <a:close/>
                <a:moveTo>
                  <a:pt x="4436332" y="5997664"/>
                </a:moveTo>
                <a:lnTo>
                  <a:pt x="4436332" y="6138548"/>
                </a:lnTo>
                <a:lnTo>
                  <a:pt x="4302220" y="6182083"/>
                </a:lnTo>
                <a:lnTo>
                  <a:pt x="4436332" y="6225618"/>
                </a:lnTo>
                <a:lnTo>
                  <a:pt x="4436332" y="6366381"/>
                </a:lnTo>
                <a:lnTo>
                  <a:pt x="4519169" y="6252465"/>
                </a:lnTo>
                <a:lnTo>
                  <a:pt x="4653045" y="6295962"/>
                </a:lnTo>
                <a:lnTo>
                  <a:pt x="4653160" y="6296120"/>
                </a:lnTo>
                <a:lnTo>
                  <a:pt x="4653160" y="6295999"/>
                </a:lnTo>
                <a:lnTo>
                  <a:pt x="4653045" y="6295962"/>
                </a:lnTo>
                <a:lnTo>
                  <a:pt x="4570322" y="6182083"/>
                </a:lnTo>
                <a:lnTo>
                  <a:pt x="4653160" y="6068166"/>
                </a:lnTo>
                <a:lnTo>
                  <a:pt x="4519169" y="6111701"/>
                </a:lnTo>
                <a:close/>
                <a:moveTo>
                  <a:pt x="8954291" y="5997301"/>
                </a:moveTo>
                <a:lnTo>
                  <a:pt x="8871453" y="6111339"/>
                </a:lnTo>
                <a:lnTo>
                  <a:pt x="8871333" y="6111218"/>
                </a:lnTo>
                <a:lnTo>
                  <a:pt x="8737342" y="6067683"/>
                </a:lnTo>
                <a:lnTo>
                  <a:pt x="8820179" y="6181599"/>
                </a:lnTo>
                <a:lnTo>
                  <a:pt x="8737342" y="6295637"/>
                </a:lnTo>
                <a:lnTo>
                  <a:pt x="8871453" y="6252101"/>
                </a:lnTo>
                <a:lnTo>
                  <a:pt x="8954291" y="6366139"/>
                </a:lnTo>
                <a:lnTo>
                  <a:pt x="8954291" y="6225255"/>
                </a:lnTo>
                <a:lnTo>
                  <a:pt x="9088402" y="6181720"/>
                </a:lnTo>
                <a:lnTo>
                  <a:pt x="8954291" y="6138185"/>
                </a:lnTo>
                <a:close/>
                <a:moveTo>
                  <a:pt x="7339386" y="5997301"/>
                </a:moveTo>
                <a:lnTo>
                  <a:pt x="7256549" y="6111339"/>
                </a:lnTo>
                <a:lnTo>
                  <a:pt x="7256428" y="6111218"/>
                </a:lnTo>
                <a:lnTo>
                  <a:pt x="7122437" y="6067683"/>
                </a:lnTo>
                <a:lnTo>
                  <a:pt x="7205275" y="6181599"/>
                </a:lnTo>
                <a:lnTo>
                  <a:pt x="7122437" y="6295637"/>
                </a:lnTo>
                <a:lnTo>
                  <a:pt x="7256549" y="6252101"/>
                </a:lnTo>
                <a:lnTo>
                  <a:pt x="7339386" y="6366139"/>
                </a:lnTo>
                <a:lnTo>
                  <a:pt x="7339386" y="6225255"/>
                </a:lnTo>
                <a:lnTo>
                  <a:pt x="7473498" y="6181720"/>
                </a:lnTo>
                <a:lnTo>
                  <a:pt x="7339386" y="6138185"/>
                </a:lnTo>
                <a:close/>
                <a:moveTo>
                  <a:pt x="5724482" y="5997301"/>
                </a:moveTo>
                <a:lnTo>
                  <a:pt x="5641645" y="6111339"/>
                </a:lnTo>
                <a:lnTo>
                  <a:pt x="5641524" y="6111218"/>
                </a:lnTo>
                <a:lnTo>
                  <a:pt x="5507533" y="6067683"/>
                </a:lnTo>
                <a:lnTo>
                  <a:pt x="5590370" y="6181599"/>
                </a:lnTo>
                <a:lnTo>
                  <a:pt x="5507533" y="6295637"/>
                </a:lnTo>
                <a:lnTo>
                  <a:pt x="5641645" y="6252101"/>
                </a:lnTo>
                <a:lnTo>
                  <a:pt x="5724482" y="6366139"/>
                </a:lnTo>
                <a:lnTo>
                  <a:pt x="5724482" y="6225255"/>
                </a:lnTo>
                <a:lnTo>
                  <a:pt x="5858594" y="6181720"/>
                </a:lnTo>
                <a:lnTo>
                  <a:pt x="5724482" y="6138185"/>
                </a:lnTo>
                <a:close/>
                <a:moveTo>
                  <a:pt x="4109577" y="5997301"/>
                </a:moveTo>
                <a:lnTo>
                  <a:pt x="4026740" y="6111339"/>
                </a:lnTo>
                <a:lnTo>
                  <a:pt x="4026619" y="6111218"/>
                </a:lnTo>
                <a:lnTo>
                  <a:pt x="3892629" y="6067683"/>
                </a:lnTo>
                <a:lnTo>
                  <a:pt x="3975466" y="6181599"/>
                </a:lnTo>
                <a:lnTo>
                  <a:pt x="3892629" y="6295637"/>
                </a:lnTo>
                <a:lnTo>
                  <a:pt x="4026740" y="6252101"/>
                </a:lnTo>
                <a:lnTo>
                  <a:pt x="4109577" y="6366139"/>
                </a:lnTo>
                <a:lnTo>
                  <a:pt x="4109577" y="6225255"/>
                </a:lnTo>
                <a:lnTo>
                  <a:pt x="4243690" y="6181720"/>
                </a:lnTo>
                <a:lnTo>
                  <a:pt x="4109577" y="6138185"/>
                </a:lnTo>
                <a:close/>
                <a:moveTo>
                  <a:pt x="879164" y="5997301"/>
                </a:moveTo>
                <a:lnTo>
                  <a:pt x="796327" y="6111339"/>
                </a:lnTo>
                <a:lnTo>
                  <a:pt x="796206" y="6111218"/>
                </a:lnTo>
                <a:lnTo>
                  <a:pt x="662215" y="6067683"/>
                </a:lnTo>
                <a:lnTo>
                  <a:pt x="745052" y="6181599"/>
                </a:lnTo>
                <a:lnTo>
                  <a:pt x="662215" y="6295637"/>
                </a:lnTo>
                <a:lnTo>
                  <a:pt x="796327" y="6252101"/>
                </a:lnTo>
                <a:lnTo>
                  <a:pt x="879164" y="6366139"/>
                </a:lnTo>
                <a:lnTo>
                  <a:pt x="879164" y="6225255"/>
                </a:lnTo>
                <a:lnTo>
                  <a:pt x="1013276" y="6181720"/>
                </a:lnTo>
                <a:lnTo>
                  <a:pt x="879164" y="6138185"/>
                </a:lnTo>
                <a:close/>
                <a:moveTo>
                  <a:pt x="2494552" y="5997059"/>
                </a:moveTo>
                <a:lnTo>
                  <a:pt x="2411715" y="6111097"/>
                </a:lnTo>
                <a:lnTo>
                  <a:pt x="2411594" y="6110976"/>
                </a:lnTo>
                <a:lnTo>
                  <a:pt x="2277603" y="6067441"/>
                </a:lnTo>
                <a:lnTo>
                  <a:pt x="2360440" y="6181357"/>
                </a:lnTo>
                <a:lnTo>
                  <a:pt x="2277603" y="6295395"/>
                </a:lnTo>
                <a:lnTo>
                  <a:pt x="2411715" y="6251859"/>
                </a:lnTo>
                <a:lnTo>
                  <a:pt x="2494552" y="6365897"/>
                </a:lnTo>
                <a:lnTo>
                  <a:pt x="2494552" y="6225013"/>
                </a:lnTo>
                <a:lnTo>
                  <a:pt x="2628664" y="6181478"/>
                </a:lnTo>
                <a:lnTo>
                  <a:pt x="2494552" y="6137943"/>
                </a:lnTo>
                <a:close/>
                <a:moveTo>
                  <a:pt x="9925845" y="5929338"/>
                </a:moveTo>
                <a:lnTo>
                  <a:pt x="9780608" y="5976501"/>
                </a:lnTo>
                <a:lnTo>
                  <a:pt x="9780608" y="6129115"/>
                </a:lnTo>
                <a:lnTo>
                  <a:pt x="9925845" y="6328893"/>
                </a:lnTo>
                <a:lnTo>
                  <a:pt x="10071083" y="6129115"/>
                </a:lnTo>
                <a:lnTo>
                  <a:pt x="10071083" y="5976501"/>
                </a:lnTo>
                <a:close/>
                <a:moveTo>
                  <a:pt x="8310578" y="5929338"/>
                </a:moveTo>
                <a:lnTo>
                  <a:pt x="8165341" y="5976501"/>
                </a:lnTo>
                <a:lnTo>
                  <a:pt x="8165341" y="6129115"/>
                </a:lnTo>
                <a:lnTo>
                  <a:pt x="8310578" y="6328893"/>
                </a:lnTo>
                <a:lnTo>
                  <a:pt x="8455815" y="6129115"/>
                </a:lnTo>
                <a:lnTo>
                  <a:pt x="8455815" y="5976501"/>
                </a:lnTo>
                <a:close/>
                <a:moveTo>
                  <a:pt x="6695916" y="5929338"/>
                </a:moveTo>
                <a:lnTo>
                  <a:pt x="6550679" y="5976501"/>
                </a:lnTo>
                <a:lnTo>
                  <a:pt x="6550679" y="6129115"/>
                </a:lnTo>
                <a:lnTo>
                  <a:pt x="6695916" y="6328893"/>
                </a:lnTo>
                <a:lnTo>
                  <a:pt x="6841154" y="6129115"/>
                </a:lnTo>
                <a:lnTo>
                  <a:pt x="6841154" y="5976501"/>
                </a:lnTo>
                <a:close/>
                <a:moveTo>
                  <a:pt x="5079560" y="5929218"/>
                </a:moveTo>
                <a:lnTo>
                  <a:pt x="4934323" y="5976380"/>
                </a:lnTo>
                <a:lnTo>
                  <a:pt x="4934323" y="6128994"/>
                </a:lnTo>
                <a:lnTo>
                  <a:pt x="5079560" y="6328772"/>
                </a:lnTo>
                <a:lnTo>
                  <a:pt x="5224798" y="6128994"/>
                </a:lnTo>
                <a:lnTo>
                  <a:pt x="5224798" y="5976380"/>
                </a:lnTo>
                <a:close/>
                <a:moveTo>
                  <a:pt x="3464656" y="5929218"/>
                </a:moveTo>
                <a:lnTo>
                  <a:pt x="3319418" y="5976380"/>
                </a:lnTo>
                <a:lnTo>
                  <a:pt x="3319418" y="6128994"/>
                </a:lnTo>
                <a:lnTo>
                  <a:pt x="3464656" y="6328772"/>
                </a:lnTo>
                <a:lnTo>
                  <a:pt x="3609893" y="6128994"/>
                </a:lnTo>
                <a:lnTo>
                  <a:pt x="3609893" y="5976380"/>
                </a:lnTo>
                <a:close/>
                <a:moveTo>
                  <a:pt x="1849751" y="5929218"/>
                </a:moveTo>
                <a:lnTo>
                  <a:pt x="1704514" y="5976380"/>
                </a:lnTo>
                <a:lnTo>
                  <a:pt x="1704514" y="6128994"/>
                </a:lnTo>
                <a:lnTo>
                  <a:pt x="1849751" y="6328772"/>
                </a:lnTo>
                <a:lnTo>
                  <a:pt x="1994989" y="6128994"/>
                </a:lnTo>
                <a:lnTo>
                  <a:pt x="1994989" y="5976380"/>
                </a:lnTo>
                <a:close/>
                <a:moveTo>
                  <a:pt x="234847" y="5929218"/>
                </a:moveTo>
                <a:lnTo>
                  <a:pt x="89609" y="5976380"/>
                </a:lnTo>
                <a:lnTo>
                  <a:pt x="89609" y="6128994"/>
                </a:lnTo>
                <a:lnTo>
                  <a:pt x="234847" y="6328772"/>
                </a:lnTo>
                <a:lnTo>
                  <a:pt x="380084" y="6128994"/>
                </a:lnTo>
                <a:lnTo>
                  <a:pt x="380084" y="5976380"/>
                </a:lnTo>
                <a:close/>
                <a:moveTo>
                  <a:pt x="10242441" y="5891125"/>
                </a:moveTo>
                <a:lnTo>
                  <a:pt x="10242441" y="5948203"/>
                </a:lnTo>
                <a:lnTo>
                  <a:pt x="10221641" y="5919664"/>
                </a:lnTo>
                <a:close/>
                <a:moveTo>
                  <a:pt x="1604357" y="5849153"/>
                </a:moveTo>
                <a:lnTo>
                  <a:pt x="1604384" y="5849162"/>
                </a:lnTo>
                <a:lnTo>
                  <a:pt x="1604263" y="5849282"/>
                </a:lnTo>
                <a:close/>
                <a:moveTo>
                  <a:pt x="6450037" y="5849033"/>
                </a:moveTo>
                <a:lnTo>
                  <a:pt x="6450064" y="5849041"/>
                </a:lnTo>
                <a:lnTo>
                  <a:pt x="6449943" y="5849162"/>
                </a:lnTo>
                <a:close/>
                <a:moveTo>
                  <a:pt x="9679604" y="5849033"/>
                </a:moveTo>
                <a:lnTo>
                  <a:pt x="9679631" y="5849041"/>
                </a:lnTo>
                <a:lnTo>
                  <a:pt x="9679510" y="5849162"/>
                </a:lnTo>
                <a:close/>
                <a:moveTo>
                  <a:pt x="4834892" y="5849033"/>
                </a:moveTo>
                <a:lnTo>
                  <a:pt x="4834918" y="5849041"/>
                </a:lnTo>
                <a:lnTo>
                  <a:pt x="4834797" y="5849162"/>
                </a:lnTo>
                <a:close/>
                <a:moveTo>
                  <a:pt x="9117909" y="5772854"/>
                </a:moveTo>
                <a:lnTo>
                  <a:pt x="8972672" y="5972631"/>
                </a:lnTo>
                <a:lnTo>
                  <a:pt x="8972672" y="6125246"/>
                </a:lnTo>
                <a:lnTo>
                  <a:pt x="9117909" y="6172408"/>
                </a:lnTo>
                <a:lnTo>
                  <a:pt x="9263147" y="6125246"/>
                </a:lnTo>
                <a:lnTo>
                  <a:pt x="9263147" y="5972631"/>
                </a:lnTo>
                <a:close/>
                <a:moveTo>
                  <a:pt x="7502642" y="5772854"/>
                </a:moveTo>
                <a:lnTo>
                  <a:pt x="7357405" y="5972631"/>
                </a:lnTo>
                <a:lnTo>
                  <a:pt x="7357405" y="6125246"/>
                </a:lnTo>
                <a:lnTo>
                  <a:pt x="7502642" y="6172408"/>
                </a:lnTo>
                <a:lnTo>
                  <a:pt x="7647880" y="6125246"/>
                </a:lnTo>
                <a:lnTo>
                  <a:pt x="7647880" y="5972631"/>
                </a:lnTo>
                <a:close/>
                <a:moveTo>
                  <a:pt x="5888101" y="5772854"/>
                </a:moveTo>
                <a:lnTo>
                  <a:pt x="5742864" y="5972631"/>
                </a:lnTo>
                <a:lnTo>
                  <a:pt x="5742864" y="6125246"/>
                </a:lnTo>
                <a:lnTo>
                  <a:pt x="5888101" y="6172408"/>
                </a:lnTo>
                <a:lnTo>
                  <a:pt x="6033338" y="6125246"/>
                </a:lnTo>
                <a:lnTo>
                  <a:pt x="6033338" y="5972631"/>
                </a:lnTo>
                <a:close/>
                <a:moveTo>
                  <a:pt x="4273196" y="5772854"/>
                </a:moveTo>
                <a:lnTo>
                  <a:pt x="4127959" y="5972631"/>
                </a:lnTo>
                <a:lnTo>
                  <a:pt x="4127959" y="6125246"/>
                </a:lnTo>
                <a:lnTo>
                  <a:pt x="4273196" y="6172408"/>
                </a:lnTo>
                <a:lnTo>
                  <a:pt x="4418434" y="6125246"/>
                </a:lnTo>
                <a:lnTo>
                  <a:pt x="4418434" y="5972631"/>
                </a:lnTo>
                <a:close/>
                <a:moveTo>
                  <a:pt x="1042420" y="5772854"/>
                </a:moveTo>
                <a:lnTo>
                  <a:pt x="897183" y="5972631"/>
                </a:lnTo>
                <a:lnTo>
                  <a:pt x="897183" y="6125246"/>
                </a:lnTo>
                <a:lnTo>
                  <a:pt x="1042420" y="6172408"/>
                </a:lnTo>
                <a:lnTo>
                  <a:pt x="1187657" y="6125246"/>
                </a:lnTo>
                <a:lnTo>
                  <a:pt x="1187657" y="5972631"/>
                </a:lnTo>
                <a:close/>
                <a:moveTo>
                  <a:pt x="2657808" y="5772613"/>
                </a:moveTo>
                <a:lnTo>
                  <a:pt x="2512571" y="5972389"/>
                </a:lnTo>
                <a:lnTo>
                  <a:pt x="2512571" y="6125004"/>
                </a:lnTo>
                <a:lnTo>
                  <a:pt x="2657808" y="6172167"/>
                </a:lnTo>
                <a:lnTo>
                  <a:pt x="2803046" y="6125004"/>
                </a:lnTo>
                <a:lnTo>
                  <a:pt x="2803046" y="5972389"/>
                </a:lnTo>
                <a:close/>
                <a:moveTo>
                  <a:pt x="8472746" y="5735487"/>
                </a:moveTo>
                <a:lnTo>
                  <a:pt x="8472746" y="5876371"/>
                </a:lnTo>
                <a:lnTo>
                  <a:pt x="8338634" y="5919906"/>
                </a:lnTo>
                <a:lnTo>
                  <a:pt x="8472746" y="5963441"/>
                </a:lnTo>
                <a:lnTo>
                  <a:pt x="8472746" y="6104324"/>
                </a:lnTo>
                <a:lnTo>
                  <a:pt x="8555583" y="5990287"/>
                </a:lnTo>
                <a:lnTo>
                  <a:pt x="8689695" y="6033822"/>
                </a:lnTo>
                <a:lnTo>
                  <a:pt x="8606857" y="5919906"/>
                </a:lnTo>
                <a:lnTo>
                  <a:pt x="8689695" y="5805868"/>
                </a:lnTo>
                <a:lnTo>
                  <a:pt x="8555583" y="5849403"/>
                </a:lnTo>
                <a:lnTo>
                  <a:pt x="8555583" y="5849524"/>
                </a:lnTo>
                <a:close/>
                <a:moveTo>
                  <a:pt x="6857842" y="5735487"/>
                </a:moveTo>
                <a:lnTo>
                  <a:pt x="6857842" y="5876371"/>
                </a:lnTo>
                <a:lnTo>
                  <a:pt x="6723730" y="5919906"/>
                </a:lnTo>
                <a:lnTo>
                  <a:pt x="6857842" y="5963441"/>
                </a:lnTo>
                <a:lnTo>
                  <a:pt x="6857842" y="6104324"/>
                </a:lnTo>
                <a:lnTo>
                  <a:pt x="6940679" y="5990287"/>
                </a:lnTo>
                <a:lnTo>
                  <a:pt x="7074791" y="6033822"/>
                </a:lnTo>
                <a:lnTo>
                  <a:pt x="6991953" y="5919906"/>
                </a:lnTo>
                <a:lnTo>
                  <a:pt x="7074791" y="5805868"/>
                </a:lnTo>
                <a:lnTo>
                  <a:pt x="6940679" y="5849403"/>
                </a:lnTo>
                <a:lnTo>
                  <a:pt x="6940679" y="5849524"/>
                </a:lnTo>
                <a:close/>
                <a:moveTo>
                  <a:pt x="5242937" y="5735487"/>
                </a:moveTo>
                <a:lnTo>
                  <a:pt x="5242937" y="5876371"/>
                </a:lnTo>
                <a:lnTo>
                  <a:pt x="5108825" y="5919906"/>
                </a:lnTo>
                <a:lnTo>
                  <a:pt x="5242937" y="5963441"/>
                </a:lnTo>
                <a:lnTo>
                  <a:pt x="5242937" y="6104324"/>
                </a:lnTo>
                <a:lnTo>
                  <a:pt x="5325775" y="5990287"/>
                </a:lnTo>
                <a:lnTo>
                  <a:pt x="5459886" y="6033822"/>
                </a:lnTo>
                <a:lnTo>
                  <a:pt x="5377049" y="5919906"/>
                </a:lnTo>
                <a:lnTo>
                  <a:pt x="5459886" y="5805868"/>
                </a:lnTo>
                <a:lnTo>
                  <a:pt x="5325775" y="5849403"/>
                </a:lnTo>
                <a:lnTo>
                  <a:pt x="5325775" y="5849524"/>
                </a:lnTo>
                <a:close/>
                <a:moveTo>
                  <a:pt x="3628033" y="5735487"/>
                </a:moveTo>
                <a:lnTo>
                  <a:pt x="3628033" y="5876371"/>
                </a:lnTo>
                <a:lnTo>
                  <a:pt x="3493921" y="5919906"/>
                </a:lnTo>
                <a:lnTo>
                  <a:pt x="3628033" y="5963441"/>
                </a:lnTo>
                <a:lnTo>
                  <a:pt x="3628033" y="6104324"/>
                </a:lnTo>
                <a:lnTo>
                  <a:pt x="3710870" y="5990287"/>
                </a:lnTo>
                <a:lnTo>
                  <a:pt x="3844982" y="6033822"/>
                </a:lnTo>
                <a:lnTo>
                  <a:pt x="3762145" y="5919906"/>
                </a:lnTo>
                <a:lnTo>
                  <a:pt x="3844982" y="5805868"/>
                </a:lnTo>
                <a:lnTo>
                  <a:pt x="3710870" y="5849403"/>
                </a:lnTo>
                <a:lnTo>
                  <a:pt x="3710870" y="5849524"/>
                </a:lnTo>
                <a:close/>
                <a:moveTo>
                  <a:pt x="2013007" y="5735487"/>
                </a:moveTo>
                <a:lnTo>
                  <a:pt x="2013007" y="5876371"/>
                </a:lnTo>
                <a:lnTo>
                  <a:pt x="1878895" y="5919906"/>
                </a:lnTo>
                <a:lnTo>
                  <a:pt x="2013007" y="5963441"/>
                </a:lnTo>
                <a:lnTo>
                  <a:pt x="2013007" y="6104324"/>
                </a:lnTo>
                <a:lnTo>
                  <a:pt x="2095845" y="5990287"/>
                </a:lnTo>
                <a:lnTo>
                  <a:pt x="2229956" y="6033822"/>
                </a:lnTo>
                <a:lnTo>
                  <a:pt x="2147119" y="5919906"/>
                </a:lnTo>
                <a:lnTo>
                  <a:pt x="2229956" y="5805868"/>
                </a:lnTo>
                <a:lnTo>
                  <a:pt x="2095845" y="5849403"/>
                </a:lnTo>
                <a:lnTo>
                  <a:pt x="2095845" y="5849524"/>
                </a:lnTo>
                <a:close/>
                <a:moveTo>
                  <a:pt x="398103" y="5735487"/>
                </a:moveTo>
                <a:lnTo>
                  <a:pt x="398103" y="5876371"/>
                </a:lnTo>
                <a:lnTo>
                  <a:pt x="263991" y="5919906"/>
                </a:lnTo>
                <a:lnTo>
                  <a:pt x="398103" y="5963441"/>
                </a:lnTo>
                <a:lnTo>
                  <a:pt x="398103" y="6104324"/>
                </a:lnTo>
                <a:lnTo>
                  <a:pt x="480940" y="5990287"/>
                </a:lnTo>
                <a:lnTo>
                  <a:pt x="615052" y="6033822"/>
                </a:lnTo>
                <a:lnTo>
                  <a:pt x="532215" y="5919906"/>
                </a:lnTo>
                <a:lnTo>
                  <a:pt x="615052" y="5805868"/>
                </a:lnTo>
                <a:lnTo>
                  <a:pt x="480940" y="5849403"/>
                </a:lnTo>
                <a:lnTo>
                  <a:pt x="480940" y="5849524"/>
                </a:lnTo>
                <a:close/>
                <a:moveTo>
                  <a:pt x="3302004" y="5735245"/>
                </a:moveTo>
                <a:lnTo>
                  <a:pt x="3219167" y="5849282"/>
                </a:lnTo>
                <a:lnTo>
                  <a:pt x="3219167" y="5849162"/>
                </a:lnTo>
                <a:lnTo>
                  <a:pt x="3085176" y="5805627"/>
                </a:lnTo>
                <a:lnTo>
                  <a:pt x="3168014" y="5919664"/>
                </a:lnTo>
                <a:lnTo>
                  <a:pt x="3085176" y="6033581"/>
                </a:lnTo>
                <a:lnTo>
                  <a:pt x="3219167" y="5990045"/>
                </a:lnTo>
                <a:lnTo>
                  <a:pt x="3302004" y="6104083"/>
                </a:lnTo>
                <a:lnTo>
                  <a:pt x="3302004" y="5963199"/>
                </a:lnTo>
                <a:lnTo>
                  <a:pt x="3436116" y="5919664"/>
                </a:lnTo>
                <a:lnTo>
                  <a:pt x="3302004" y="5876129"/>
                </a:lnTo>
                <a:close/>
                <a:moveTo>
                  <a:pt x="1687100" y="5735245"/>
                </a:moveTo>
                <a:lnTo>
                  <a:pt x="1604357" y="5849153"/>
                </a:lnTo>
                <a:lnTo>
                  <a:pt x="1470272" y="5805627"/>
                </a:lnTo>
                <a:lnTo>
                  <a:pt x="1553109" y="5919664"/>
                </a:lnTo>
                <a:lnTo>
                  <a:pt x="1470272" y="6033581"/>
                </a:lnTo>
                <a:lnTo>
                  <a:pt x="1604263" y="5990045"/>
                </a:lnTo>
                <a:lnTo>
                  <a:pt x="1687100" y="6104083"/>
                </a:lnTo>
                <a:lnTo>
                  <a:pt x="1687100" y="5963199"/>
                </a:lnTo>
                <a:lnTo>
                  <a:pt x="1821212" y="5919664"/>
                </a:lnTo>
                <a:lnTo>
                  <a:pt x="1687100" y="5876129"/>
                </a:lnTo>
                <a:close/>
                <a:moveTo>
                  <a:pt x="9762348" y="5735124"/>
                </a:moveTo>
                <a:lnTo>
                  <a:pt x="9679604" y="5849033"/>
                </a:lnTo>
                <a:lnTo>
                  <a:pt x="9545520" y="5805506"/>
                </a:lnTo>
                <a:lnTo>
                  <a:pt x="9628357" y="5919543"/>
                </a:lnTo>
                <a:lnTo>
                  <a:pt x="9545520" y="6033459"/>
                </a:lnTo>
                <a:lnTo>
                  <a:pt x="9679510" y="5989924"/>
                </a:lnTo>
                <a:lnTo>
                  <a:pt x="9762348" y="6103962"/>
                </a:lnTo>
                <a:lnTo>
                  <a:pt x="9762348" y="5963078"/>
                </a:lnTo>
                <a:lnTo>
                  <a:pt x="9896459" y="5919543"/>
                </a:lnTo>
                <a:lnTo>
                  <a:pt x="9762348" y="5876008"/>
                </a:lnTo>
                <a:close/>
                <a:moveTo>
                  <a:pt x="8147443" y="5735124"/>
                </a:moveTo>
                <a:lnTo>
                  <a:pt x="8064606" y="5849162"/>
                </a:lnTo>
                <a:lnTo>
                  <a:pt x="8064606" y="5849041"/>
                </a:lnTo>
                <a:lnTo>
                  <a:pt x="7930615" y="5805506"/>
                </a:lnTo>
                <a:lnTo>
                  <a:pt x="8013453" y="5919543"/>
                </a:lnTo>
                <a:lnTo>
                  <a:pt x="7930615" y="6033459"/>
                </a:lnTo>
                <a:lnTo>
                  <a:pt x="8064606" y="5989924"/>
                </a:lnTo>
                <a:lnTo>
                  <a:pt x="8147443" y="6103962"/>
                </a:lnTo>
                <a:lnTo>
                  <a:pt x="8147443" y="5963078"/>
                </a:lnTo>
                <a:lnTo>
                  <a:pt x="8281555" y="5919543"/>
                </a:lnTo>
                <a:lnTo>
                  <a:pt x="8147443" y="5876008"/>
                </a:lnTo>
                <a:close/>
                <a:moveTo>
                  <a:pt x="6532781" y="5735124"/>
                </a:moveTo>
                <a:lnTo>
                  <a:pt x="6450037" y="5849033"/>
                </a:lnTo>
                <a:lnTo>
                  <a:pt x="6315953" y="5805506"/>
                </a:lnTo>
                <a:lnTo>
                  <a:pt x="6398790" y="5919543"/>
                </a:lnTo>
                <a:lnTo>
                  <a:pt x="6315953" y="6033459"/>
                </a:lnTo>
                <a:lnTo>
                  <a:pt x="6449943" y="5989924"/>
                </a:lnTo>
                <a:lnTo>
                  <a:pt x="6532781" y="6103962"/>
                </a:lnTo>
                <a:lnTo>
                  <a:pt x="6532781" y="5963078"/>
                </a:lnTo>
                <a:lnTo>
                  <a:pt x="6666892" y="5919543"/>
                </a:lnTo>
                <a:lnTo>
                  <a:pt x="6532781" y="5876008"/>
                </a:lnTo>
                <a:close/>
                <a:moveTo>
                  <a:pt x="4917634" y="5735124"/>
                </a:moveTo>
                <a:lnTo>
                  <a:pt x="4834892" y="5849033"/>
                </a:lnTo>
                <a:lnTo>
                  <a:pt x="4700806" y="5805506"/>
                </a:lnTo>
                <a:lnTo>
                  <a:pt x="4783644" y="5919543"/>
                </a:lnTo>
                <a:lnTo>
                  <a:pt x="4700806" y="6033459"/>
                </a:lnTo>
                <a:lnTo>
                  <a:pt x="4834797" y="5989924"/>
                </a:lnTo>
                <a:lnTo>
                  <a:pt x="4917634" y="6103962"/>
                </a:lnTo>
                <a:lnTo>
                  <a:pt x="4917634" y="5963078"/>
                </a:lnTo>
                <a:lnTo>
                  <a:pt x="5051746" y="5919543"/>
                </a:lnTo>
                <a:lnTo>
                  <a:pt x="4917634" y="5876008"/>
                </a:lnTo>
                <a:close/>
                <a:moveTo>
                  <a:pt x="8954170" y="5719766"/>
                </a:moveTo>
                <a:lnTo>
                  <a:pt x="8719323" y="5796073"/>
                </a:lnTo>
                <a:lnTo>
                  <a:pt x="8719323" y="5796194"/>
                </a:lnTo>
                <a:lnTo>
                  <a:pt x="8629592" y="5919664"/>
                </a:lnTo>
                <a:lnTo>
                  <a:pt x="8719323" y="6043134"/>
                </a:lnTo>
                <a:lnTo>
                  <a:pt x="8864440" y="6090297"/>
                </a:lnTo>
                <a:lnTo>
                  <a:pt x="8954170" y="5966827"/>
                </a:lnTo>
                <a:close/>
                <a:moveTo>
                  <a:pt x="7339266" y="5719766"/>
                </a:moveTo>
                <a:lnTo>
                  <a:pt x="7104419" y="5796073"/>
                </a:lnTo>
                <a:lnTo>
                  <a:pt x="7104540" y="5796194"/>
                </a:lnTo>
                <a:lnTo>
                  <a:pt x="7014809" y="5919664"/>
                </a:lnTo>
                <a:lnTo>
                  <a:pt x="7104419" y="6043134"/>
                </a:lnTo>
                <a:lnTo>
                  <a:pt x="7249535" y="6090297"/>
                </a:lnTo>
                <a:lnTo>
                  <a:pt x="7339266" y="5966827"/>
                </a:lnTo>
                <a:close/>
                <a:moveTo>
                  <a:pt x="5724361" y="5719766"/>
                </a:moveTo>
                <a:lnTo>
                  <a:pt x="5489514" y="5796073"/>
                </a:lnTo>
                <a:lnTo>
                  <a:pt x="5489514" y="5796194"/>
                </a:lnTo>
                <a:lnTo>
                  <a:pt x="5399784" y="5919664"/>
                </a:lnTo>
                <a:lnTo>
                  <a:pt x="5489514" y="6043134"/>
                </a:lnTo>
                <a:lnTo>
                  <a:pt x="5634631" y="6090297"/>
                </a:lnTo>
                <a:lnTo>
                  <a:pt x="5724361" y="5966827"/>
                </a:lnTo>
                <a:close/>
                <a:moveTo>
                  <a:pt x="4109457" y="5719766"/>
                </a:moveTo>
                <a:lnTo>
                  <a:pt x="3874610" y="5796073"/>
                </a:lnTo>
                <a:lnTo>
                  <a:pt x="3874610" y="5796194"/>
                </a:lnTo>
                <a:lnTo>
                  <a:pt x="3784880" y="5919664"/>
                </a:lnTo>
                <a:lnTo>
                  <a:pt x="3874610" y="6043134"/>
                </a:lnTo>
                <a:lnTo>
                  <a:pt x="4019726" y="6090297"/>
                </a:lnTo>
                <a:lnTo>
                  <a:pt x="4109457" y="5966827"/>
                </a:lnTo>
                <a:close/>
                <a:moveTo>
                  <a:pt x="2820701" y="5719645"/>
                </a:moveTo>
                <a:lnTo>
                  <a:pt x="2820701" y="5966706"/>
                </a:lnTo>
                <a:lnTo>
                  <a:pt x="2910432" y="6090176"/>
                </a:lnTo>
                <a:cubicBezTo>
                  <a:pt x="2910432" y="6090176"/>
                  <a:pt x="3055548" y="6043013"/>
                  <a:pt x="3055548" y="6043013"/>
                </a:cubicBezTo>
                <a:lnTo>
                  <a:pt x="3145279" y="5919543"/>
                </a:lnTo>
                <a:lnTo>
                  <a:pt x="3055548" y="5796073"/>
                </a:lnTo>
                <a:lnTo>
                  <a:pt x="3055548" y="5795952"/>
                </a:lnTo>
                <a:close/>
                <a:moveTo>
                  <a:pt x="1205797" y="5719645"/>
                </a:moveTo>
                <a:lnTo>
                  <a:pt x="1205797" y="5966706"/>
                </a:lnTo>
                <a:lnTo>
                  <a:pt x="1295527" y="6090176"/>
                </a:lnTo>
                <a:cubicBezTo>
                  <a:pt x="1295527" y="6090176"/>
                  <a:pt x="1440644" y="6043013"/>
                  <a:pt x="1440644" y="6043013"/>
                </a:cubicBezTo>
                <a:lnTo>
                  <a:pt x="1530374" y="5919543"/>
                </a:lnTo>
                <a:lnTo>
                  <a:pt x="1440644" y="5796073"/>
                </a:lnTo>
                <a:lnTo>
                  <a:pt x="1440765" y="5795952"/>
                </a:lnTo>
                <a:close/>
                <a:moveTo>
                  <a:pt x="9281044" y="5719524"/>
                </a:moveTo>
                <a:lnTo>
                  <a:pt x="9281044" y="5966585"/>
                </a:lnTo>
                <a:lnTo>
                  <a:pt x="9370775" y="6090055"/>
                </a:lnTo>
                <a:cubicBezTo>
                  <a:pt x="9370775" y="6090055"/>
                  <a:pt x="9515892" y="6042892"/>
                  <a:pt x="9515892" y="6042892"/>
                </a:cubicBezTo>
                <a:lnTo>
                  <a:pt x="9605622" y="5919422"/>
                </a:lnTo>
                <a:lnTo>
                  <a:pt x="9515892" y="5795952"/>
                </a:lnTo>
                <a:lnTo>
                  <a:pt x="9515892" y="5795831"/>
                </a:lnTo>
                <a:close/>
                <a:moveTo>
                  <a:pt x="7666140" y="5719524"/>
                </a:moveTo>
                <a:lnTo>
                  <a:pt x="7666140" y="5966585"/>
                </a:lnTo>
                <a:lnTo>
                  <a:pt x="7755870" y="6090055"/>
                </a:lnTo>
                <a:cubicBezTo>
                  <a:pt x="7755870" y="6090055"/>
                  <a:pt x="7900987" y="6042892"/>
                  <a:pt x="7900987" y="6042892"/>
                </a:cubicBezTo>
                <a:lnTo>
                  <a:pt x="7990718" y="5919422"/>
                </a:lnTo>
                <a:lnTo>
                  <a:pt x="7900987" y="5795952"/>
                </a:lnTo>
                <a:lnTo>
                  <a:pt x="7900987" y="5795831"/>
                </a:lnTo>
                <a:close/>
                <a:moveTo>
                  <a:pt x="6051478" y="5719524"/>
                </a:moveTo>
                <a:lnTo>
                  <a:pt x="6051478" y="5966585"/>
                </a:lnTo>
                <a:lnTo>
                  <a:pt x="6141208" y="6090055"/>
                </a:lnTo>
                <a:cubicBezTo>
                  <a:pt x="6141208" y="6090055"/>
                  <a:pt x="6286325" y="6042892"/>
                  <a:pt x="6286325" y="6042892"/>
                </a:cubicBezTo>
                <a:lnTo>
                  <a:pt x="6376055" y="5919422"/>
                </a:lnTo>
                <a:lnTo>
                  <a:pt x="6286325" y="5795952"/>
                </a:lnTo>
                <a:lnTo>
                  <a:pt x="6286446" y="5795831"/>
                </a:lnTo>
                <a:close/>
                <a:moveTo>
                  <a:pt x="4436332" y="5719524"/>
                </a:moveTo>
                <a:lnTo>
                  <a:pt x="4436332" y="5966585"/>
                </a:lnTo>
                <a:lnTo>
                  <a:pt x="4526062" y="6090055"/>
                </a:lnTo>
                <a:cubicBezTo>
                  <a:pt x="4526062" y="6090055"/>
                  <a:pt x="4671178" y="6042892"/>
                  <a:pt x="4671178" y="6042892"/>
                </a:cubicBezTo>
                <a:lnTo>
                  <a:pt x="4760909" y="5919422"/>
                </a:lnTo>
                <a:lnTo>
                  <a:pt x="4671178" y="5795952"/>
                </a:lnTo>
                <a:lnTo>
                  <a:pt x="4671299" y="5795831"/>
                </a:lnTo>
                <a:close/>
                <a:moveTo>
                  <a:pt x="2494552" y="5719524"/>
                </a:moveTo>
                <a:lnTo>
                  <a:pt x="2259585" y="5795831"/>
                </a:lnTo>
                <a:lnTo>
                  <a:pt x="2259705" y="5795952"/>
                </a:lnTo>
                <a:lnTo>
                  <a:pt x="2169975" y="5919422"/>
                </a:lnTo>
                <a:lnTo>
                  <a:pt x="2259705" y="6042892"/>
                </a:lnTo>
                <a:lnTo>
                  <a:pt x="2404822" y="6090055"/>
                </a:lnTo>
                <a:lnTo>
                  <a:pt x="2494552" y="5966585"/>
                </a:lnTo>
                <a:close/>
                <a:moveTo>
                  <a:pt x="879648" y="5719524"/>
                </a:moveTo>
                <a:lnTo>
                  <a:pt x="644680" y="5795831"/>
                </a:lnTo>
                <a:lnTo>
                  <a:pt x="644801" y="5795952"/>
                </a:lnTo>
                <a:lnTo>
                  <a:pt x="555071" y="5919422"/>
                </a:lnTo>
                <a:lnTo>
                  <a:pt x="644801" y="6042892"/>
                </a:lnTo>
                <a:lnTo>
                  <a:pt x="789917" y="6090055"/>
                </a:lnTo>
                <a:lnTo>
                  <a:pt x="879648" y="5966585"/>
                </a:lnTo>
                <a:close/>
                <a:moveTo>
                  <a:pt x="9180068" y="5686994"/>
                </a:moveTo>
                <a:lnTo>
                  <a:pt x="9128914" y="5757496"/>
                </a:lnTo>
                <a:lnTo>
                  <a:pt x="9263026" y="5942036"/>
                </a:lnTo>
                <a:lnTo>
                  <a:pt x="9263026" y="5713961"/>
                </a:lnTo>
                <a:lnTo>
                  <a:pt x="9180189" y="5686994"/>
                </a:lnTo>
                <a:close/>
                <a:moveTo>
                  <a:pt x="7564922" y="5686994"/>
                </a:moveTo>
                <a:lnTo>
                  <a:pt x="7513768" y="5757496"/>
                </a:lnTo>
                <a:lnTo>
                  <a:pt x="7647880" y="5942036"/>
                </a:lnTo>
                <a:lnTo>
                  <a:pt x="7647880" y="5713961"/>
                </a:lnTo>
                <a:lnTo>
                  <a:pt x="7565043" y="5686994"/>
                </a:lnTo>
                <a:close/>
                <a:moveTo>
                  <a:pt x="5950259" y="5686994"/>
                </a:moveTo>
                <a:lnTo>
                  <a:pt x="5899106" y="5757496"/>
                </a:lnTo>
                <a:lnTo>
                  <a:pt x="6033217" y="5942036"/>
                </a:lnTo>
                <a:lnTo>
                  <a:pt x="6033217" y="5713961"/>
                </a:lnTo>
                <a:lnTo>
                  <a:pt x="5950380" y="5686994"/>
                </a:lnTo>
                <a:close/>
                <a:moveTo>
                  <a:pt x="4335355" y="5686994"/>
                </a:moveTo>
                <a:lnTo>
                  <a:pt x="4284201" y="5757496"/>
                </a:lnTo>
                <a:lnTo>
                  <a:pt x="4418313" y="5942036"/>
                </a:lnTo>
                <a:lnTo>
                  <a:pt x="4418313" y="5713961"/>
                </a:lnTo>
                <a:lnTo>
                  <a:pt x="4335476" y="5686994"/>
                </a:lnTo>
                <a:close/>
                <a:moveTo>
                  <a:pt x="1104699" y="5686994"/>
                </a:moveTo>
                <a:lnTo>
                  <a:pt x="1053546" y="5757496"/>
                </a:lnTo>
                <a:lnTo>
                  <a:pt x="1187657" y="5942036"/>
                </a:lnTo>
                <a:lnTo>
                  <a:pt x="1187657" y="5713961"/>
                </a:lnTo>
                <a:lnTo>
                  <a:pt x="1104820" y="5686994"/>
                </a:lnTo>
                <a:close/>
                <a:moveTo>
                  <a:pt x="9055146" y="5686752"/>
                </a:moveTo>
                <a:lnTo>
                  <a:pt x="8972309" y="5713719"/>
                </a:lnTo>
                <a:lnTo>
                  <a:pt x="8972309" y="5941794"/>
                </a:lnTo>
                <a:lnTo>
                  <a:pt x="9106421" y="5757254"/>
                </a:lnTo>
                <a:lnTo>
                  <a:pt x="9055267" y="5686752"/>
                </a:lnTo>
                <a:close/>
                <a:moveTo>
                  <a:pt x="7440242" y="5686752"/>
                </a:moveTo>
                <a:lnTo>
                  <a:pt x="7357405" y="5713719"/>
                </a:lnTo>
                <a:lnTo>
                  <a:pt x="7357405" y="5941794"/>
                </a:lnTo>
                <a:lnTo>
                  <a:pt x="7491517" y="5757254"/>
                </a:lnTo>
                <a:lnTo>
                  <a:pt x="7440364" y="5686752"/>
                </a:lnTo>
                <a:close/>
                <a:moveTo>
                  <a:pt x="5825338" y="5686752"/>
                </a:moveTo>
                <a:lnTo>
                  <a:pt x="5742501" y="5713719"/>
                </a:lnTo>
                <a:lnTo>
                  <a:pt x="5742501" y="5941794"/>
                </a:lnTo>
                <a:lnTo>
                  <a:pt x="5876613" y="5757254"/>
                </a:lnTo>
                <a:lnTo>
                  <a:pt x="5825459" y="5686752"/>
                </a:lnTo>
                <a:close/>
                <a:moveTo>
                  <a:pt x="4210434" y="5686752"/>
                </a:moveTo>
                <a:lnTo>
                  <a:pt x="4127596" y="5713719"/>
                </a:lnTo>
                <a:lnTo>
                  <a:pt x="4127596" y="5941794"/>
                </a:lnTo>
                <a:lnTo>
                  <a:pt x="4261708" y="5757254"/>
                </a:lnTo>
                <a:lnTo>
                  <a:pt x="4210554" y="5686752"/>
                </a:lnTo>
                <a:close/>
                <a:moveTo>
                  <a:pt x="2720087" y="5686752"/>
                </a:moveTo>
                <a:lnTo>
                  <a:pt x="2668934" y="5757254"/>
                </a:lnTo>
                <a:lnTo>
                  <a:pt x="2803046" y="5941794"/>
                </a:lnTo>
                <a:lnTo>
                  <a:pt x="2803046" y="5713719"/>
                </a:lnTo>
                <a:lnTo>
                  <a:pt x="2720208" y="5686752"/>
                </a:lnTo>
                <a:close/>
                <a:moveTo>
                  <a:pt x="980020" y="5686752"/>
                </a:moveTo>
                <a:lnTo>
                  <a:pt x="897183" y="5713719"/>
                </a:lnTo>
                <a:lnTo>
                  <a:pt x="897183" y="5941794"/>
                </a:lnTo>
                <a:lnTo>
                  <a:pt x="1031294" y="5757254"/>
                </a:lnTo>
                <a:lnTo>
                  <a:pt x="980141" y="5686752"/>
                </a:lnTo>
                <a:close/>
                <a:moveTo>
                  <a:pt x="2595408" y="5686510"/>
                </a:moveTo>
                <a:lnTo>
                  <a:pt x="2512571" y="5713478"/>
                </a:lnTo>
                <a:lnTo>
                  <a:pt x="2512571" y="5941552"/>
                </a:lnTo>
                <a:lnTo>
                  <a:pt x="2646683" y="5757012"/>
                </a:lnTo>
                <a:lnTo>
                  <a:pt x="2595529" y="5686510"/>
                </a:lnTo>
                <a:close/>
                <a:moveTo>
                  <a:pt x="1288392" y="5586984"/>
                </a:moveTo>
                <a:lnTo>
                  <a:pt x="1288486" y="5587114"/>
                </a:lnTo>
                <a:lnTo>
                  <a:pt x="1205676" y="5613952"/>
                </a:lnTo>
                <a:lnTo>
                  <a:pt x="1205676" y="5701022"/>
                </a:lnTo>
                <a:lnTo>
                  <a:pt x="1422504" y="5771524"/>
                </a:lnTo>
                <a:lnTo>
                  <a:pt x="1288486" y="5587114"/>
                </a:lnTo>
                <a:lnTo>
                  <a:pt x="1288513" y="5587105"/>
                </a:lnTo>
                <a:close/>
                <a:moveTo>
                  <a:pt x="9363761" y="5586622"/>
                </a:moveTo>
                <a:lnTo>
                  <a:pt x="9363855" y="5586752"/>
                </a:lnTo>
                <a:lnTo>
                  <a:pt x="9281044" y="5613589"/>
                </a:lnTo>
                <a:lnTo>
                  <a:pt x="9281044" y="5700659"/>
                </a:lnTo>
                <a:lnTo>
                  <a:pt x="9497873" y="5771161"/>
                </a:lnTo>
                <a:lnTo>
                  <a:pt x="9363855" y="5586752"/>
                </a:lnTo>
                <a:lnTo>
                  <a:pt x="9363882" y="5586743"/>
                </a:lnTo>
                <a:close/>
                <a:moveTo>
                  <a:pt x="8871333" y="5586622"/>
                </a:moveTo>
                <a:lnTo>
                  <a:pt x="8737221" y="5771161"/>
                </a:lnTo>
                <a:lnTo>
                  <a:pt x="8954170" y="5700659"/>
                </a:lnTo>
                <a:lnTo>
                  <a:pt x="8954170" y="5613589"/>
                </a:lnTo>
                <a:lnTo>
                  <a:pt x="8871333" y="5586743"/>
                </a:lnTo>
                <a:close/>
                <a:moveTo>
                  <a:pt x="7748736" y="5586622"/>
                </a:moveTo>
                <a:lnTo>
                  <a:pt x="7748830" y="5586752"/>
                </a:lnTo>
                <a:lnTo>
                  <a:pt x="7666019" y="5613589"/>
                </a:lnTo>
                <a:lnTo>
                  <a:pt x="7666019" y="5700659"/>
                </a:lnTo>
                <a:lnTo>
                  <a:pt x="7882847" y="5771161"/>
                </a:lnTo>
                <a:lnTo>
                  <a:pt x="7748830" y="5586752"/>
                </a:lnTo>
                <a:lnTo>
                  <a:pt x="7748857" y="5586743"/>
                </a:lnTo>
                <a:close/>
                <a:moveTo>
                  <a:pt x="7256428" y="5586622"/>
                </a:moveTo>
                <a:lnTo>
                  <a:pt x="7122317" y="5771161"/>
                </a:lnTo>
                <a:lnTo>
                  <a:pt x="7339266" y="5700659"/>
                </a:lnTo>
                <a:lnTo>
                  <a:pt x="7339266" y="5613589"/>
                </a:lnTo>
                <a:lnTo>
                  <a:pt x="7256428" y="5586743"/>
                </a:lnTo>
                <a:close/>
                <a:moveTo>
                  <a:pt x="6134073" y="5586622"/>
                </a:moveTo>
                <a:lnTo>
                  <a:pt x="6134167" y="5586752"/>
                </a:lnTo>
                <a:lnTo>
                  <a:pt x="6051357" y="5613589"/>
                </a:lnTo>
                <a:lnTo>
                  <a:pt x="6051357" y="5700659"/>
                </a:lnTo>
                <a:lnTo>
                  <a:pt x="6268185" y="5771161"/>
                </a:lnTo>
                <a:lnTo>
                  <a:pt x="6134167" y="5586752"/>
                </a:lnTo>
                <a:lnTo>
                  <a:pt x="6134194" y="5586743"/>
                </a:lnTo>
                <a:close/>
                <a:moveTo>
                  <a:pt x="5641524" y="5586622"/>
                </a:moveTo>
                <a:lnTo>
                  <a:pt x="5507412" y="5771161"/>
                </a:lnTo>
                <a:lnTo>
                  <a:pt x="5724361" y="5700659"/>
                </a:lnTo>
                <a:lnTo>
                  <a:pt x="5724361" y="5613589"/>
                </a:lnTo>
                <a:lnTo>
                  <a:pt x="5641524" y="5586743"/>
                </a:lnTo>
                <a:close/>
                <a:moveTo>
                  <a:pt x="4519048" y="5586622"/>
                </a:moveTo>
                <a:lnTo>
                  <a:pt x="4519143" y="5586752"/>
                </a:lnTo>
                <a:lnTo>
                  <a:pt x="4436332" y="5613589"/>
                </a:lnTo>
                <a:lnTo>
                  <a:pt x="4436332" y="5700659"/>
                </a:lnTo>
                <a:lnTo>
                  <a:pt x="4653160" y="5771161"/>
                </a:lnTo>
                <a:lnTo>
                  <a:pt x="4519143" y="5586752"/>
                </a:lnTo>
                <a:lnTo>
                  <a:pt x="4519169" y="5586743"/>
                </a:lnTo>
                <a:close/>
                <a:moveTo>
                  <a:pt x="4026619" y="5586622"/>
                </a:moveTo>
                <a:lnTo>
                  <a:pt x="3892508" y="5771161"/>
                </a:lnTo>
                <a:lnTo>
                  <a:pt x="4109457" y="5700659"/>
                </a:lnTo>
                <a:lnTo>
                  <a:pt x="4109457" y="5613589"/>
                </a:lnTo>
                <a:lnTo>
                  <a:pt x="4026619" y="5586743"/>
                </a:lnTo>
                <a:close/>
                <a:moveTo>
                  <a:pt x="2903902" y="5586380"/>
                </a:moveTo>
                <a:lnTo>
                  <a:pt x="2903996" y="5586510"/>
                </a:lnTo>
                <a:lnTo>
                  <a:pt x="2821185" y="5613347"/>
                </a:lnTo>
                <a:lnTo>
                  <a:pt x="2821185" y="5700417"/>
                </a:lnTo>
                <a:lnTo>
                  <a:pt x="3038013" y="5770920"/>
                </a:lnTo>
                <a:lnTo>
                  <a:pt x="2903996" y="5586510"/>
                </a:lnTo>
                <a:lnTo>
                  <a:pt x="2904022" y="5586501"/>
                </a:lnTo>
                <a:close/>
                <a:moveTo>
                  <a:pt x="2411594" y="5586380"/>
                </a:moveTo>
                <a:lnTo>
                  <a:pt x="2277482" y="5770920"/>
                </a:lnTo>
                <a:lnTo>
                  <a:pt x="2494431" y="5700417"/>
                </a:lnTo>
                <a:lnTo>
                  <a:pt x="2494431" y="5613347"/>
                </a:lnTo>
                <a:lnTo>
                  <a:pt x="2411594" y="5586501"/>
                </a:lnTo>
                <a:close/>
                <a:moveTo>
                  <a:pt x="796689" y="5586380"/>
                </a:moveTo>
                <a:lnTo>
                  <a:pt x="662578" y="5770920"/>
                </a:lnTo>
                <a:lnTo>
                  <a:pt x="879527" y="5700417"/>
                </a:lnTo>
                <a:lnTo>
                  <a:pt x="879527" y="5613347"/>
                </a:lnTo>
                <a:lnTo>
                  <a:pt x="796689" y="5586501"/>
                </a:lnTo>
                <a:close/>
                <a:moveTo>
                  <a:pt x="9925845" y="5510557"/>
                </a:moveTo>
                <a:cubicBezTo>
                  <a:pt x="9925845" y="5510557"/>
                  <a:pt x="9780608" y="5710454"/>
                  <a:pt x="9780608" y="5710454"/>
                </a:cubicBezTo>
                <a:lnTo>
                  <a:pt x="9780608" y="5863069"/>
                </a:lnTo>
                <a:lnTo>
                  <a:pt x="9925845" y="5910231"/>
                </a:lnTo>
                <a:lnTo>
                  <a:pt x="10071083" y="5863069"/>
                </a:lnTo>
                <a:lnTo>
                  <a:pt x="10071083" y="5710454"/>
                </a:lnTo>
                <a:lnTo>
                  <a:pt x="9925845" y="5510677"/>
                </a:lnTo>
                <a:close/>
                <a:moveTo>
                  <a:pt x="8310578" y="5510557"/>
                </a:moveTo>
                <a:cubicBezTo>
                  <a:pt x="8310578" y="5510557"/>
                  <a:pt x="8165341" y="5710454"/>
                  <a:pt x="8165341" y="5710454"/>
                </a:cubicBezTo>
                <a:lnTo>
                  <a:pt x="8165341" y="5863069"/>
                </a:lnTo>
                <a:lnTo>
                  <a:pt x="8310578" y="5910231"/>
                </a:lnTo>
                <a:lnTo>
                  <a:pt x="8455815" y="5863069"/>
                </a:lnTo>
                <a:lnTo>
                  <a:pt x="8455815" y="5710454"/>
                </a:lnTo>
                <a:lnTo>
                  <a:pt x="8310578" y="5510677"/>
                </a:lnTo>
                <a:close/>
                <a:moveTo>
                  <a:pt x="6695916" y="5510557"/>
                </a:moveTo>
                <a:cubicBezTo>
                  <a:pt x="6695916" y="5510557"/>
                  <a:pt x="6550679" y="5710454"/>
                  <a:pt x="6550679" y="5710454"/>
                </a:cubicBezTo>
                <a:lnTo>
                  <a:pt x="6550679" y="5863069"/>
                </a:lnTo>
                <a:lnTo>
                  <a:pt x="6695916" y="5910231"/>
                </a:lnTo>
                <a:lnTo>
                  <a:pt x="6841154" y="5863069"/>
                </a:lnTo>
                <a:lnTo>
                  <a:pt x="6841154" y="5710454"/>
                </a:lnTo>
                <a:lnTo>
                  <a:pt x="6695916" y="5510677"/>
                </a:lnTo>
                <a:close/>
                <a:moveTo>
                  <a:pt x="5079560" y="5510436"/>
                </a:moveTo>
                <a:cubicBezTo>
                  <a:pt x="5079560" y="5510436"/>
                  <a:pt x="4934323" y="5710333"/>
                  <a:pt x="4934323" y="5710333"/>
                </a:cubicBezTo>
                <a:lnTo>
                  <a:pt x="4934323" y="5862948"/>
                </a:lnTo>
                <a:lnTo>
                  <a:pt x="5079560" y="5910110"/>
                </a:lnTo>
                <a:lnTo>
                  <a:pt x="5224798" y="5862948"/>
                </a:lnTo>
                <a:lnTo>
                  <a:pt x="5224798" y="5710333"/>
                </a:lnTo>
                <a:lnTo>
                  <a:pt x="5079560" y="5510557"/>
                </a:lnTo>
                <a:close/>
                <a:moveTo>
                  <a:pt x="3464656" y="5510436"/>
                </a:moveTo>
                <a:cubicBezTo>
                  <a:pt x="3464656" y="5510436"/>
                  <a:pt x="3319418" y="5710333"/>
                  <a:pt x="3319418" y="5710333"/>
                </a:cubicBezTo>
                <a:lnTo>
                  <a:pt x="3319418" y="5862948"/>
                </a:lnTo>
                <a:lnTo>
                  <a:pt x="3464656" y="5910110"/>
                </a:lnTo>
                <a:lnTo>
                  <a:pt x="3609893" y="5862948"/>
                </a:lnTo>
                <a:lnTo>
                  <a:pt x="3609893" y="5710333"/>
                </a:lnTo>
                <a:lnTo>
                  <a:pt x="3464656" y="5510557"/>
                </a:lnTo>
                <a:close/>
                <a:moveTo>
                  <a:pt x="1849751" y="5510436"/>
                </a:moveTo>
                <a:cubicBezTo>
                  <a:pt x="1849751" y="5510436"/>
                  <a:pt x="1704514" y="5710333"/>
                  <a:pt x="1704514" y="5710333"/>
                </a:cubicBezTo>
                <a:lnTo>
                  <a:pt x="1704514" y="5862948"/>
                </a:lnTo>
                <a:lnTo>
                  <a:pt x="1849751" y="5910110"/>
                </a:lnTo>
                <a:lnTo>
                  <a:pt x="1994989" y="5862948"/>
                </a:lnTo>
                <a:lnTo>
                  <a:pt x="1994989" y="5710333"/>
                </a:lnTo>
                <a:lnTo>
                  <a:pt x="1849751" y="5510557"/>
                </a:lnTo>
                <a:close/>
                <a:moveTo>
                  <a:pt x="234847" y="5510436"/>
                </a:moveTo>
                <a:cubicBezTo>
                  <a:pt x="234847" y="5510436"/>
                  <a:pt x="89609" y="5710333"/>
                  <a:pt x="89609" y="5710333"/>
                </a:cubicBezTo>
                <a:lnTo>
                  <a:pt x="89609" y="5862948"/>
                </a:lnTo>
                <a:lnTo>
                  <a:pt x="234847" y="5910110"/>
                </a:lnTo>
                <a:lnTo>
                  <a:pt x="380084" y="5862948"/>
                </a:lnTo>
                <a:lnTo>
                  <a:pt x="380084" y="5710333"/>
                </a:lnTo>
                <a:lnTo>
                  <a:pt x="234847" y="5510557"/>
                </a:lnTo>
                <a:close/>
                <a:moveTo>
                  <a:pt x="8618105" y="5504752"/>
                </a:moveTo>
                <a:lnTo>
                  <a:pt x="8618105" y="5504873"/>
                </a:lnTo>
                <a:lnTo>
                  <a:pt x="8472867" y="5552036"/>
                </a:lnTo>
                <a:lnTo>
                  <a:pt x="8472867" y="5704650"/>
                </a:lnTo>
                <a:lnTo>
                  <a:pt x="8562597" y="5828120"/>
                </a:lnTo>
                <a:lnTo>
                  <a:pt x="8707835" y="5780957"/>
                </a:lnTo>
                <a:lnTo>
                  <a:pt x="8852951" y="5581059"/>
                </a:lnTo>
                <a:close/>
                <a:moveTo>
                  <a:pt x="7003200" y="5504752"/>
                </a:moveTo>
                <a:lnTo>
                  <a:pt x="7003200" y="5504873"/>
                </a:lnTo>
                <a:lnTo>
                  <a:pt x="6857962" y="5552036"/>
                </a:lnTo>
                <a:lnTo>
                  <a:pt x="6857962" y="5704650"/>
                </a:lnTo>
                <a:lnTo>
                  <a:pt x="6947693" y="5828120"/>
                </a:lnTo>
                <a:lnTo>
                  <a:pt x="7092931" y="5780957"/>
                </a:lnTo>
                <a:lnTo>
                  <a:pt x="7238047" y="5581059"/>
                </a:lnTo>
                <a:close/>
                <a:moveTo>
                  <a:pt x="5388296" y="5504752"/>
                </a:moveTo>
                <a:lnTo>
                  <a:pt x="5388416" y="5504873"/>
                </a:lnTo>
                <a:lnTo>
                  <a:pt x="5243179" y="5552036"/>
                </a:lnTo>
                <a:lnTo>
                  <a:pt x="5243179" y="5704650"/>
                </a:lnTo>
                <a:lnTo>
                  <a:pt x="5332909" y="5828120"/>
                </a:lnTo>
                <a:lnTo>
                  <a:pt x="5478147" y="5780957"/>
                </a:lnTo>
                <a:lnTo>
                  <a:pt x="5623263" y="5581059"/>
                </a:lnTo>
                <a:close/>
                <a:moveTo>
                  <a:pt x="3773391" y="5504752"/>
                </a:moveTo>
                <a:lnTo>
                  <a:pt x="3773391" y="5504873"/>
                </a:lnTo>
                <a:lnTo>
                  <a:pt x="3628154" y="5552036"/>
                </a:lnTo>
                <a:lnTo>
                  <a:pt x="3628154" y="5704650"/>
                </a:lnTo>
                <a:lnTo>
                  <a:pt x="3717884" y="5828120"/>
                </a:lnTo>
                <a:lnTo>
                  <a:pt x="3863122" y="5780957"/>
                </a:lnTo>
                <a:lnTo>
                  <a:pt x="4008238" y="5581059"/>
                </a:lnTo>
                <a:close/>
                <a:moveTo>
                  <a:pt x="2158366" y="5504510"/>
                </a:moveTo>
                <a:lnTo>
                  <a:pt x="2158366" y="5504631"/>
                </a:lnTo>
                <a:lnTo>
                  <a:pt x="2013128" y="5551794"/>
                </a:lnTo>
                <a:lnTo>
                  <a:pt x="2013128" y="5704408"/>
                </a:lnTo>
                <a:lnTo>
                  <a:pt x="2102859" y="5827878"/>
                </a:lnTo>
                <a:lnTo>
                  <a:pt x="2248096" y="5780715"/>
                </a:lnTo>
                <a:lnTo>
                  <a:pt x="2393212" y="5580817"/>
                </a:lnTo>
                <a:close/>
                <a:moveTo>
                  <a:pt x="543461" y="5504510"/>
                </a:moveTo>
                <a:lnTo>
                  <a:pt x="543582" y="5504631"/>
                </a:lnTo>
                <a:lnTo>
                  <a:pt x="398345" y="5551794"/>
                </a:lnTo>
                <a:lnTo>
                  <a:pt x="398345" y="5704408"/>
                </a:lnTo>
                <a:lnTo>
                  <a:pt x="488075" y="5827878"/>
                </a:lnTo>
                <a:lnTo>
                  <a:pt x="633312" y="5780715"/>
                </a:lnTo>
                <a:lnTo>
                  <a:pt x="778429" y="5580817"/>
                </a:lnTo>
                <a:close/>
                <a:moveTo>
                  <a:pt x="3156767" y="5504389"/>
                </a:moveTo>
                <a:lnTo>
                  <a:pt x="2921799" y="5580696"/>
                </a:lnTo>
                <a:lnTo>
                  <a:pt x="3067037" y="5780594"/>
                </a:lnTo>
                <a:lnTo>
                  <a:pt x="3212274" y="5827757"/>
                </a:lnTo>
                <a:lnTo>
                  <a:pt x="3302004" y="5704287"/>
                </a:lnTo>
                <a:lnTo>
                  <a:pt x="3302004" y="5551673"/>
                </a:lnTo>
                <a:lnTo>
                  <a:pt x="3156767" y="5504510"/>
                </a:lnTo>
                <a:close/>
                <a:moveTo>
                  <a:pt x="1541863" y="5504389"/>
                </a:moveTo>
                <a:lnTo>
                  <a:pt x="1306895" y="5580696"/>
                </a:lnTo>
                <a:lnTo>
                  <a:pt x="1452132" y="5780594"/>
                </a:lnTo>
                <a:lnTo>
                  <a:pt x="1597370" y="5827757"/>
                </a:lnTo>
                <a:lnTo>
                  <a:pt x="1687100" y="5704287"/>
                </a:lnTo>
                <a:lnTo>
                  <a:pt x="1687100" y="5551673"/>
                </a:lnTo>
                <a:lnTo>
                  <a:pt x="1541863" y="5504510"/>
                </a:lnTo>
                <a:close/>
                <a:moveTo>
                  <a:pt x="9617110" y="5504268"/>
                </a:moveTo>
                <a:lnTo>
                  <a:pt x="9382143" y="5580575"/>
                </a:lnTo>
                <a:lnTo>
                  <a:pt x="9527380" y="5780473"/>
                </a:lnTo>
                <a:lnTo>
                  <a:pt x="9672617" y="5827636"/>
                </a:lnTo>
                <a:lnTo>
                  <a:pt x="9762348" y="5704166"/>
                </a:lnTo>
                <a:lnTo>
                  <a:pt x="9762348" y="5551552"/>
                </a:lnTo>
                <a:lnTo>
                  <a:pt x="9617110" y="5504389"/>
                </a:lnTo>
                <a:close/>
                <a:moveTo>
                  <a:pt x="8002206" y="5504268"/>
                </a:moveTo>
                <a:lnTo>
                  <a:pt x="7767238" y="5580575"/>
                </a:lnTo>
                <a:lnTo>
                  <a:pt x="7912475" y="5780473"/>
                </a:lnTo>
                <a:lnTo>
                  <a:pt x="8057713" y="5827636"/>
                </a:lnTo>
                <a:lnTo>
                  <a:pt x="8147443" y="5704166"/>
                </a:lnTo>
                <a:lnTo>
                  <a:pt x="8147443" y="5551552"/>
                </a:lnTo>
                <a:lnTo>
                  <a:pt x="8002206" y="5504389"/>
                </a:lnTo>
                <a:close/>
                <a:moveTo>
                  <a:pt x="6387544" y="5504268"/>
                </a:moveTo>
                <a:lnTo>
                  <a:pt x="6152576" y="5580575"/>
                </a:lnTo>
                <a:lnTo>
                  <a:pt x="6297813" y="5780473"/>
                </a:lnTo>
                <a:lnTo>
                  <a:pt x="6443050" y="5827636"/>
                </a:lnTo>
                <a:lnTo>
                  <a:pt x="6532781" y="5704166"/>
                </a:lnTo>
                <a:lnTo>
                  <a:pt x="6532781" y="5551552"/>
                </a:lnTo>
                <a:lnTo>
                  <a:pt x="6387544" y="5504389"/>
                </a:lnTo>
                <a:close/>
                <a:moveTo>
                  <a:pt x="4772397" y="5504268"/>
                </a:moveTo>
                <a:lnTo>
                  <a:pt x="4537429" y="5580575"/>
                </a:lnTo>
                <a:lnTo>
                  <a:pt x="4682667" y="5780473"/>
                </a:lnTo>
                <a:lnTo>
                  <a:pt x="4827904" y="5827636"/>
                </a:lnTo>
                <a:lnTo>
                  <a:pt x="4917634" y="5704166"/>
                </a:lnTo>
                <a:lnTo>
                  <a:pt x="4917634" y="5551552"/>
                </a:lnTo>
                <a:lnTo>
                  <a:pt x="4772397" y="5504389"/>
                </a:lnTo>
                <a:close/>
                <a:moveTo>
                  <a:pt x="2910311" y="5424817"/>
                </a:moveTo>
                <a:lnTo>
                  <a:pt x="2859157" y="5495198"/>
                </a:lnTo>
                <a:lnTo>
                  <a:pt x="2910311" y="5565701"/>
                </a:lnTo>
                <a:cubicBezTo>
                  <a:pt x="2910311" y="5565701"/>
                  <a:pt x="3127260" y="5495198"/>
                  <a:pt x="3127260" y="5495198"/>
                </a:cubicBezTo>
                <a:lnTo>
                  <a:pt x="3127018" y="5495198"/>
                </a:lnTo>
                <a:close/>
                <a:moveTo>
                  <a:pt x="1295406" y="5424817"/>
                </a:moveTo>
                <a:lnTo>
                  <a:pt x="1244253" y="5495198"/>
                </a:lnTo>
                <a:lnTo>
                  <a:pt x="1295406" y="5565701"/>
                </a:lnTo>
                <a:cubicBezTo>
                  <a:pt x="1295406" y="5565701"/>
                  <a:pt x="1512355" y="5495198"/>
                  <a:pt x="1512355" y="5495198"/>
                </a:cubicBezTo>
                <a:lnTo>
                  <a:pt x="1512114" y="5495198"/>
                </a:lnTo>
                <a:close/>
                <a:moveTo>
                  <a:pt x="9370654" y="5424696"/>
                </a:moveTo>
                <a:lnTo>
                  <a:pt x="9319501" y="5495077"/>
                </a:lnTo>
                <a:lnTo>
                  <a:pt x="9370654" y="5565580"/>
                </a:lnTo>
                <a:cubicBezTo>
                  <a:pt x="9370654" y="5565580"/>
                  <a:pt x="9587603" y="5495077"/>
                  <a:pt x="9587603" y="5495077"/>
                </a:cubicBezTo>
                <a:lnTo>
                  <a:pt x="9587361" y="5495077"/>
                </a:lnTo>
                <a:close/>
                <a:moveTo>
                  <a:pt x="8864198" y="5424696"/>
                </a:moveTo>
                <a:lnTo>
                  <a:pt x="8647491" y="5495077"/>
                </a:lnTo>
                <a:lnTo>
                  <a:pt x="8647369" y="5495077"/>
                </a:lnTo>
                <a:lnTo>
                  <a:pt x="8864198" y="5565580"/>
                </a:lnTo>
                <a:cubicBezTo>
                  <a:pt x="8864198" y="5565580"/>
                  <a:pt x="8915351" y="5495077"/>
                  <a:pt x="8915351" y="5495077"/>
                </a:cubicBezTo>
                <a:close/>
                <a:moveTo>
                  <a:pt x="7755750" y="5424696"/>
                </a:moveTo>
                <a:lnTo>
                  <a:pt x="7704596" y="5495077"/>
                </a:lnTo>
                <a:lnTo>
                  <a:pt x="7755750" y="5565580"/>
                </a:lnTo>
                <a:cubicBezTo>
                  <a:pt x="7755750" y="5565580"/>
                  <a:pt x="7972699" y="5495077"/>
                  <a:pt x="7972699" y="5495077"/>
                </a:cubicBezTo>
                <a:lnTo>
                  <a:pt x="7972457" y="5495077"/>
                </a:lnTo>
                <a:close/>
                <a:moveTo>
                  <a:pt x="7249294" y="5424696"/>
                </a:moveTo>
                <a:lnTo>
                  <a:pt x="7032586" y="5495077"/>
                </a:lnTo>
                <a:lnTo>
                  <a:pt x="7032466" y="5495077"/>
                </a:lnTo>
                <a:lnTo>
                  <a:pt x="7249294" y="5565580"/>
                </a:lnTo>
                <a:cubicBezTo>
                  <a:pt x="7249294" y="5565580"/>
                  <a:pt x="7300447" y="5495077"/>
                  <a:pt x="7300447" y="5495077"/>
                </a:cubicBezTo>
                <a:close/>
                <a:moveTo>
                  <a:pt x="6141087" y="5424696"/>
                </a:moveTo>
                <a:lnTo>
                  <a:pt x="6089934" y="5495077"/>
                </a:lnTo>
                <a:lnTo>
                  <a:pt x="6141087" y="5565580"/>
                </a:lnTo>
                <a:cubicBezTo>
                  <a:pt x="6141087" y="5565580"/>
                  <a:pt x="6358037" y="5495077"/>
                  <a:pt x="6358037" y="5495077"/>
                </a:cubicBezTo>
                <a:lnTo>
                  <a:pt x="6357794" y="5495077"/>
                </a:lnTo>
                <a:close/>
                <a:moveTo>
                  <a:pt x="5634389" y="5424696"/>
                </a:moveTo>
                <a:lnTo>
                  <a:pt x="5417682" y="5495077"/>
                </a:lnTo>
                <a:lnTo>
                  <a:pt x="5417561" y="5495077"/>
                </a:lnTo>
                <a:lnTo>
                  <a:pt x="5634389" y="5565580"/>
                </a:lnTo>
                <a:cubicBezTo>
                  <a:pt x="5634389" y="5565580"/>
                  <a:pt x="5685542" y="5495077"/>
                  <a:pt x="5685542" y="5495077"/>
                </a:cubicBezTo>
                <a:close/>
                <a:moveTo>
                  <a:pt x="4525941" y="5424696"/>
                </a:moveTo>
                <a:lnTo>
                  <a:pt x="4474787" y="5495077"/>
                </a:lnTo>
                <a:lnTo>
                  <a:pt x="4525941" y="5565580"/>
                </a:lnTo>
                <a:cubicBezTo>
                  <a:pt x="4525941" y="5565580"/>
                  <a:pt x="4742890" y="5495077"/>
                  <a:pt x="4742890" y="5495077"/>
                </a:cubicBezTo>
                <a:lnTo>
                  <a:pt x="4742648" y="5495077"/>
                </a:lnTo>
                <a:close/>
                <a:moveTo>
                  <a:pt x="4019484" y="5424696"/>
                </a:moveTo>
                <a:lnTo>
                  <a:pt x="3802777" y="5495077"/>
                </a:lnTo>
                <a:lnTo>
                  <a:pt x="3802656" y="5495077"/>
                </a:lnTo>
                <a:lnTo>
                  <a:pt x="4019484" y="5565580"/>
                </a:lnTo>
                <a:cubicBezTo>
                  <a:pt x="4019484" y="5565580"/>
                  <a:pt x="4070638" y="5495077"/>
                  <a:pt x="4070638" y="5495077"/>
                </a:cubicBezTo>
                <a:close/>
                <a:moveTo>
                  <a:pt x="2404459" y="5424454"/>
                </a:moveTo>
                <a:lnTo>
                  <a:pt x="2187752" y="5494835"/>
                </a:lnTo>
                <a:lnTo>
                  <a:pt x="2187631" y="5494835"/>
                </a:lnTo>
                <a:lnTo>
                  <a:pt x="2404459" y="5565338"/>
                </a:lnTo>
                <a:cubicBezTo>
                  <a:pt x="2404459" y="5565338"/>
                  <a:pt x="2455613" y="5494835"/>
                  <a:pt x="2455613" y="5494835"/>
                </a:cubicBezTo>
                <a:close/>
                <a:moveTo>
                  <a:pt x="789555" y="5424454"/>
                </a:moveTo>
                <a:lnTo>
                  <a:pt x="572847" y="5494835"/>
                </a:lnTo>
                <a:lnTo>
                  <a:pt x="572726" y="5494835"/>
                </a:lnTo>
                <a:lnTo>
                  <a:pt x="789555" y="5565338"/>
                </a:lnTo>
                <a:cubicBezTo>
                  <a:pt x="789555" y="5565338"/>
                  <a:pt x="840708" y="5494835"/>
                  <a:pt x="840708" y="5494835"/>
                </a:cubicBezTo>
                <a:close/>
                <a:moveTo>
                  <a:pt x="10071083" y="5310900"/>
                </a:moveTo>
                <a:lnTo>
                  <a:pt x="9936971" y="5495319"/>
                </a:lnTo>
                <a:lnTo>
                  <a:pt x="10071083" y="5679859"/>
                </a:lnTo>
                <a:lnTo>
                  <a:pt x="10071083" y="5538975"/>
                </a:lnTo>
                <a:cubicBezTo>
                  <a:pt x="10071083" y="5538975"/>
                  <a:pt x="10205195" y="5495319"/>
                  <a:pt x="10205195" y="5495319"/>
                </a:cubicBezTo>
                <a:lnTo>
                  <a:pt x="10204953" y="5495319"/>
                </a:lnTo>
                <a:lnTo>
                  <a:pt x="10071083" y="5451784"/>
                </a:lnTo>
                <a:close/>
                <a:moveTo>
                  <a:pt x="9780245" y="5310900"/>
                </a:moveTo>
                <a:lnTo>
                  <a:pt x="9780245" y="5451784"/>
                </a:lnTo>
                <a:cubicBezTo>
                  <a:pt x="9780245" y="5451784"/>
                  <a:pt x="9646375" y="5495319"/>
                  <a:pt x="9646375" y="5495319"/>
                </a:cubicBezTo>
                <a:lnTo>
                  <a:pt x="9646133" y="5495319"/>
                </a:lnTo>
                <a:cubicBezTo>
                  <a:pt x="9646133" y="5495319"/>
                  <a:pt x="9780245" y="5538854"/>
                  <a:pt x="9780245" y="5538854"/>
                </a:cubicBezTo>
                <a:lnTo>
                  <a:pt x="9780245" y="5679738"/>
                </a:lnTo>
                <a:lnTo>
                  <a:pt x="9914313" y="5495259"/>
                </a:lnTo>
                <a:lnTo>
                  <a:pt x="9914357" y="5495319"/>
                </a:lnTo>
                <a:lnTo>
                  <a:pt x="9914357" y="5495198"/>
                </a:lnTo>
                <a:lnTo>
                  <a:pt x="9914313" y="5495259"/>
                </a:lnTo>
                <a:close/>
                <a:moveTo>
                  <a:pt x="8455815" y="5310900"/>
                </a:moveTo>
                <a:lnTo>
                  <a:pt x="8321825" y="5495319"/>
                </a:lnTo>
                <a:lnTo>
                  <a:pt x="8455815" y="5679859"/>
                </a:lnTo>
                <a:lnTo>
                  <a:pt x="8455815" y="5538975"/>
                </a:lnTo>
                <a:cubicBezTo>
                  <a:pt x="8455815" y="5538975"/>
                  <a:pt x="8589928" y="5495319"/>
                  <a:pt x="8589928" y="5495319"/>
                </a:cubicBezTo>
                <a:lnTo>
                  <a:pt x="8589685" y="5495319"/>
                </a:lnTo>
                <a:lnTo>
                  <a:pt x="8455815" y="5451784"/>
                </a:lnTo>
                <a:close/>
                <a:moveTo>
                  <a:pt x="8165341" y="5310900"/>
                </a:moveTo>
                <a:lnTo>
                  <a:pt x="8165341" y="5451784"/>
                </a:lnTo>
                <a:cubicBezTo>
                  <a:pt x="8165341" y="5451784"/>
                  <a:pt x="8031471" y="5495319"/>
                  <a:pt x="8031471" y="5495319"/>
                </a:cubicBezTo>
                <a:lnTo>
                  <a:pt x="8031229" y="5495319"/>
                </a:lnTo>
                <a:lnTo>
                  <a:pt x="8165341" y="5538854"/>
                </a:lnTo>
                <a:lnTo>
                  <a:pt x="8165341" y="5679738"/>
                </a:lnTo>
                <a:lnTo>
                  <a:pt x="8299409" y="5495259"/>
                </a:lnTo>
                <a:lnTo>
                  <a:pt x="8299453" y="5495319"/>
                </a:lnTo>
                <a:lnTo>
                  <a:pt x="8299453" y="5495198"/>
                </a:lnTo>
                <a:lnTo>
                  <a:pt x="8299409" y="5495259"/>
                </a:lnTo>
                <a:close/>
                <a:moveTo>
                  <a:pt x="6841033" y="5310900"/>
                </a:moveTo>
                <a:lnTo>
                  <a:pt x="6706920" y="5495319"/>
                </a:lnTo>
                <a:lnTo>
                  <a:pt x="6841033" y="5679859"/>
                </a:lnTo>
                <a:lnTo>
                  <a:pt x="6841033" y="5538975"/>
                </a:lnTo>
                <a:cubicBezTo>
                  <a:pt x="6841033" y="5538975"/>
                  <a:pt x="6975144" y="5495319"/>
                  <a:pt x="6975144" y="5495319"/>
                </a:cubicBezTo>
                <a:lnTo>
                  <a:pt x="6974903" y="5495319"/>
                </a:lnTo>
                <a:lnTo>
                  <a:pt x="6841033" y="5451784"/>
                </a:lnTo>
                <a:close/>
                <a:moveTo>
                  <a:pt x="6550679" y="5310900"/>
                </a:moveTo>
                <a:lnTo>
                  <a:pt x="6550679" y="5451784"/>
                </a:lnTo>
                <a:cubicBezTo>
                  <a:pt x="6550679" y="5451784"/>
                  <a:pt x="6416809" y="5495319"/>
                  <a:pt x="6416809" y="5495319"/>
                </a:cubicBezTo>
                <a:lnTo>
                  <a:pt x="6416566" y="5495319"/>
                </a:lnTo>
                <a:lnTo>
                  <a:pt x="6550679" y="5538854"/>
                </a:lnTo>
                <a:lnTo>
                  <a:pt x="6550679" y="5679738"/>
                </a:lnTo>
                <a:lnTo>
                  <a:pt x="6684747" y="5495259"/>
                </a:lnTo>
                <a:lnTo>
                  <a:pt x="6684791" y="5495319"/>
                </a:lnTo>
                <a:lnTo>
                  <a:pt x="6684791" y="5495198"/>
                </a:lnTo>
                <a:lnTo>
                  <a:pt x="6684747" y="5495259"/>
                </a:lnTo>
                <a:close/>
                <a:moveTo>
                  <a:pt x="5224677" y="5310779"/>
                </a:moveTo>
                <a:lnTo>
                  <a:pt x="5090565" y="5495198"/>
                </a:lnTo>
                <a:lnTo>
                  <a:pt x="5224677" y="5679738"/>
                </a:lnTo>
                <a:lnTo>
                  <a:pt x="5224677" y="5538854"/>
                </a:lnTo>
                <a:cubicBezTo>
                  <a:pt x="5224677" y="5538854"/>
                  <a:pt x="5358789" y="5495198"/>
                  <a:pt x="5358789" y="5495198"/>
                </a:cubicBezTo>
                <a:lnTo>
                  <a:pt x="5358547" y="5495198"/>
                </a:lnTo>
                <a:lnTo>
                  <a:pt x="5224677" y="5451663"/>
                </a:lnTo>
                <a:close/>
                <a:moveTo>
                  <a:pt x="4934323" y="5310779"/>
                </a:moveTo>
                <a:lnTo>
                  <a:pt x="4934323" y="5451663"/>
                </a:lnTo>
                <a:cubicBezTo>
                  <a:pt x="4934323" y="5451663"/>
                  <a:pt x="4800453" y="5495198"/>
                  <a:pt x="4800453" y="5495198"/>
                </a:cubicBezTo>
                <a:lnTo>
                  <a:pt x="4800211" y="5495198"/>
                </a:lnTo>
                <a:lnTo>
                  <a:pt x="4934323" y="5538733"/>
                </a:lnTo>
                <a:lnTo>
                  <a:pt x="4934323" y="5679617"/>
                </a:lnTo>
                <a:lnTo>
                  <a:pt x="5068391" y="5495138"/>
                </a:lnTo>
                <a:lnTo>
                  <a:pt x="5068435" y="5495198"/>
                </a:lnTo>
                <a:lnTo>
                  <a:pt x="5068435" y="5495077"/>
                </a:lnTo>
                <a:lnTo>
                  <a:pt x="5068391" y="5495138"/>
                </a:lnTo>
                <a:close/>
                <a:moveTo>
                  <a:pt x="3609893" y="5310779"/>
                </a:moveTo>
                <a:lnTo>
                  <a:pt x="3475902" y="5495198"/>
                </a:lnTo>
                <a:lnTo>
                  <a:pt x="3609893" y="5679738"/>
                </a:lnTo>
                <a:lnTo>
                  <a:pt x="3609893" y="5538854"/>
                </a:lnTo>
                <a:cubicBezTo>
                  <a:pt x="3609893" y="5538854"/>
                  <a:pt x="3744005" y="5495198"/>
                  <a:pt x="3744005" y="5495198"/>
                </a:cubicBezTo>
                <a:lnTo>
                  <a:pt x="3743763" y="5495198"/>
                </a:lnTo>
                <a:lnTo>
                  <a:pt x="3609893" y="5451663"/>
                </a:lnTo>
                <a:close/>
                <a:moveTo>
                  <a:pt x="3319418" y="5310779"/>
                </a:moveTo>
                <a:lnTo>
                  <a:pt x="3319418" y="5451663"/>
                </a:lnTo>
                <a:cubicBezTo>
                  <a:pt x="3319418" y="5451663"/>
                  <a:pt x="3185549" y="5495198"/>
                  <a:pt x="3185549" y="5495198"/>
                </a:cubicBezTo>
                <a:lnTo>
                  <a:pt x="3185307" y="5495198"/>
                </a:lnTo>
                <a:lnTo>
                  <a:pt x="3319418" y="5538733"/>
                </a:lnTo>
                <a:lnTo>
                  <a:pt x="3319418" y="5679617"/>
                </a:lnTo>
                <a:lnTo>
                  <a:pt x="3453486" y="5495138"/>
                </a:lnTo>
                <a:lnTo>
                  <a:pt x="3453530" y="5495198"/>
                </a:lnTo>
                <a:lnTo>
                  <a:pt x="3453530" y="5495077"/>
                </a:lnTo>
                <a:lnTo>
                  <a:pt x="3453486" y="5495138"/>
                </a:lnTo>
                <a:close/>
                <a:moveTo>
                  <a:pt x="1994868" y="5310779"/>
                </a:moveTo>
                <a:lnTo>
                  <a:pt x="1860756" y="5495198"/>
                </a:lnTo>
                <a:lnTo>
                  <a:pt x="1994868" y="5679738"/>
                </a:lnTo>
                <a:lnTo>
                  <a:pt x="1994868" y="5538854"/>
                </a:lnTo>
                <a:cubicBezTo>
                  <a:pt x="1994868" y="5538854"/>
                  <a:pt x="2128980" y="5495198"/>
                  <a:pt x="2128980" y="5495198"/>
                </a:cubicBezTo>
                <a:lnTo>
                  <a:pt x="2128738" y="5495198"/>
                </a:lnTo>
                <a:lnTo>
                  <a:pt x="1994868" y="5451663"/>
                </a:lnTo>
                <a:close/>
                <a:moveTo>
                  <a:pt x="1704514" y="5310779"/>
                </a:moveTo>
                <a:lnTo>
                  <a:pt x="1704514" y="5451663"/>
                </a:lnTo>
                <a:cubicBezTo>
                  <a:pt x="1704514" y="5451663"/>
                  <a:pt x="1570644" y="5495198"/>
                  <a:pt x="1570644" y="5495198"/>
                </a:cubicBezTo>
                <a:lnTo>
                  <a:pt x="1570402" y="5495198"/>
                </a:lnTo>
                <a:lnTo>
                  <a:pt x="1704514" y="5538733"/>
                </a:lnTo>
                <a:lnTo>
                  <a:pt x="1704514" y="5679617"/>
                </a:lnTo>
                <a:lnTo>
                  <a:pt x="1838582" y="5495138"/>
                </a:lnTo>
                <a:lnTo>
                  <a:pt x="1838626" y="5495198"/>
                </a:lnTo>
                <a:lnTo>
                  <a:pt x="1838626" y="5495077"/>
                </a:lnTo>
                <a:lnTo>
                  <a:pt x="1838582" y="5495138"/>
                </a:lnTo>
                <a:close/>
                <a:moveTo>
                  <a:pt x="380205" y="5310659"/>
                </a:moveTo>
                <a:lnTo>
                  <a:pt x="246093" y="5495077"/>
                </a:lnTo>
                <a:lnTo>
                  <a:pt x="380205" y="5679617"/>
                </a:lnTo>
                <a:lnTo>
                  <a:pt x="380205" y="5538733"/>
                </a:lnTo>
                <a:cubicBezTo>
                  <a:pt x="380205" y="5538733"/>
                  <a:pt x="514317" y="5495077"/>
                  <a:pt x="514317" y="5495077"/>
                </a:cubicBezTo>
                <a:lnTo>
                  <a:pt x="514075" y="5495077"/>
                </a:lnTo>
                <a:lnTo>
                  <a:pt x="380205" y="5451542"/>
                </a:lnTo>
                <a:close/>
                <a:moveTo>
                  <a:pt x="9117909" y="5248016"/>
                </a:moveTo>
                <a:lnTo>
                  <a:pt x="9062403" y="5324323"/>
                </a:lnTo>
                <a:lnTo>
                  <a:pt x="8972672" y="5295179"/>
                </a:lnTo>
                <a:lnTo>
                  <a:pt x="8972672" y="5389505"/>
                </a:lnTo>
                <a:lnTo>
                  <a:pt x="8882942" y="5418649"/>
                </a:lnTo>
                <a:cubicBezTo>
                  <a:pt x="8882942" y="5418649"/>
                  <a:pt x="8938328" y="5494956"/>
                  <a:pt x="8938328" y="5494956"/>
                </a:cubicBezTo>
                <a:lnTo>
                  <a:pt x="8882821" y="5571263"/>
                </a:lnTo>
                <a:lnTo>
                  <a:pt x="8972551" y="5600408"/>
                </a:lnTo>
                <a:lnTo>
                  <a:pt x="8972551" y="5694733"/>
                </a:lnTo>
                <a:lnTo>
                  <a:pt x="9062282" y="5665589"/>
                </a:lnTo>
                <a:lnTo>
                  <a:pt x="9117788" y="5741896"/>
                </a:lnTo>
                <a:lnTo>
                  <a:pt x="9173296" y="5665589"/>
                </a:lnTo>
                <a:lnTo>
                  <a:pt x="9263026" y="5694733"/>
                </a:lnTo>
                <a:lnTo>
                  <a:pt x="9263026" y="5600408"/>
                </a:lnTo>
                <a:lnTo>
                  <a:pt x="9352757" y="5571263"/>
                </a:lnTo>
                <a:lnTo>
                  <a:pt x="9352998" y="5571385"/>
                </a:lnTo>
                <a:cubicBezTo>
                  <a:pt x="9352998" y="5571385"/>
                  <a:pt x="9297491" y="5494956"/>
                  <a:pt x="9297491" y="5494956"/>
                </a:cubicBezTo>
                <a:lnTo>
                  <a:pt x="9352877" y="5418649"/>
                </a:lnTo>
                <a:lnTo>
                  <a:pt x="9263147" y="5389505"/>
                </a:lnTo>
                <a:lnTo>
                  <a:pt x="9263147" y="5295179"/>
                </a:lnTo>
                <a:lnTo>
                  <a:pt x="9173417" y="5324323"/>
                </a:lnTo>
                <a:close/>
                <a:moveTo>
                  <a:pt x="7502763" y="5248016"/>
                </a:moveTo>
                <a:lnTo>
                  <a:pt x="7447257" y="5324323"/>
                </a:lnTo>
                <a:lnTo>
                  <a:pt x="7357526" y="5295179"/>
                </a:lnTo>
                <a:lnTo>
                  <a:pt x="7357526" y="5389505"/>
                </a:lnTo>
                <a:lnTo>
                  <a:pt x="7267796" y="5418649"/>
                </a:lnTo>
                <a:cubicBezTo>
                  <a:pt x="7267796" y="5418649"/>
                  <a:pt x="7323182" y="5494956"/>
                  <a:pt x="7323182" y="5494956"/>
                </a:cubicBezTo>
                <a:lnTo>
                  <a:pt x="7267675" y="5571263"/>
                </a:lnTo>
                <a:lnTo>
                  <a:pt x="7357405" y="5600408"/>
                </a:lnTo>
                <a:lnTo>
                  <a:pt x="7357405" y="5694733"/>
                </a:lnTo>
                <a:lnTo>
                  <a:pt x="7447136" y="5665589"/>
                </a:lnTo>
                <a:lnTo>
                  <a:pt x="7502642" y="5741896"/>
                </a:lnTo>
                <a:lnTo>
                  <a:pt x="7558150" y="5665589"/>
                </a:lnTo>
                <a:lnTo>
                  <a:pt x="7647880" y="5694733"/>
                </a:lnTo>
                <a:lnTo>
                  <a:pt x="7647880" y="5600408"/>
                </a:lnTo>
                <a:lnTo>
                  <a:pt x="7737611" y="5571263"/>
                </a:lnTo>
                <a:lnTo>
                  <a:pt x="7737852" y="5571385"/>
                </a:lnTo>
                <a:cubicBezTo>
                  <a:pt x="7737852" y="5571385"/>
                  <a:pt x="7682345" y="5494956"/>
                  <a:pt x="7682345" y="5494956"/>
                </a:cubicBezTo>
                <a:lnTo>
                  <a:pt x="7737731" y="5418649"/>
                </a:lnTo>
                <a:lnTo>
                  <a:pt x="7648001" y="5389505"/>
                </a:lnTo>
                <a:lnTo>
                  <a:pt x="7648001" y="5295179"/>
                </a:lnTo>
                <a:lnTo>
                  <a:pt x="7558271" y="5324323"/>
                </a:lnTo>
                <a:close/>
                <a:moveTo>
                  <a:pt x="5888101" y="5248016"/>
                </a:moveTo>
                <a:lnTo>
                  <a:pt x="5832594" y="5324323"/>
                </a:lnTo>
                <a:lnTo>
                  <a:pt x="5742864" y="5295179"/>
                </a:lnTo>
                <a:lnTo>
                  <a:pt x="5742864" y="5389505"/>
                </a:lnTo>
                <a:lnTo>
                  <a:pt x="5653133" y="5418649"/>
                </a:lnTo>
                <a:cubicBezTo>
                  <a:pt x="5653133" y="5418649"/>
                  <a:pt x="5708519" y="5494956"/>
                  <a:pt x="5708519" y="5494956"/>
                </a:cubicBezTo>
                <a:lnTo>
                  <a:pt x="5653012" y="5571263"/>
                </a:lnTo>
                <a:lnTo>
                  <a:pt x="5742743" y="5600408"/>
                </a:lnTo>
                <a:lnTo>
                  <a:pt x="5742743" y="5694733"/>
                </a:lnTo>
                <a:lnTo>
                  <a:pt x="5832473" y="5665589"/>
                </a:lnTo>
                <a:lnTo>
                  <a:pt x="5887980" y="5741896"/>
                </a:lnTo>
                <a:lnTo>
                  <a:pt x="5943487" y="5665589"/>
                </a:lnTo>
                <a:lnTo>
                  <a:pt x="6033217" y="5694733"/>
                </a:lnTo>
                <a:lnTo>
                  <a:pt x="6033217" y="5600408"/>
                </a:lnTo>
                <a:lnTo>
                  <a:pt x="6122948" y="5571263"/>
                </a:lnTo>
                <a:lnTo>
                  <a:pt x="6123190" y="5571385"/>
                </a:lnTo>
                <a:cubicBezTo>
                  <a:pt x="6123190" y="5571385"/>
                  <a:pt x="6067683" y="5494956"/>
                  <a:pt x="6067683" y="5494956"/>
                </a:cubicBezTo>
                <a:lnTo>
                  <a:pt x="6123069" y="5418649"/>
                </a:lnTo>
                <a:lnTo>
                  <a:pt x="6033338" y="5389505"/>
                </a:lnTo>
                <a:lnTo>
                  <a:pt x="6033338" y="5295179"/>
                </a:lnTo>
                <a:lnTo>
                  <a:pt x="5943608" y="5324323"/>
                </a:lnTo>
                <a:close/>
                <a:moveTo>
                  <a:pt x="4273196" y="5248016"/>
                </a:moveTo>
                <a:lnTo>
                  <a:pt x="4217689" y="5324323"/>
                </a:lnTo>
                <a:lnTo>
                  <a:pt x="4127959" y="5295179"/>
                </a:lnTo>
                <a:lnTo>
                  <a:pt x="4127959" y="5389505"/>
                </a:lnTo>
                <a:lnTo>
                  <a:pt x="4038229" y="5418649"/>
                </a:lnTo>
                <a:cubicBezTo>
                  <a:pt x="4038229" y="5418649"/>
                  <a:pt x="4093615" y="5494956"/>
                  <a:pt x="4093615" y="5494956"/>
                </a:cubicBezTo>
                <a:lnTo>
                  <a:pt x="4038108" y="5571263"/>
                </a:lnTo>
                <a:lnTo>
                  <a:pt x="4127838" y="5600408"/>
                </a:lnTo>
                <a:lnTo>
                  <a:pt x="4127838" y="5694733"/>
                </a:lnTo>
                <a:lnTo>
                  <a:pt x="4217569" y="5665589"/>
                </a:lnTo>
                <a:lnTo>
                  <a:pt x="4273076" y="5741896"/>
                </a:lnTo>
                <a:lnTo>
                  <a:pt x="4328583" y="5665589"/>
                </a:lnTo>
                <a:lnTo>
                  <a:pt x="4418313" y="5694733"/>
                </a:lnTo>
                <a:lnTo>
                  <a:pt x="4418313" y="5600408"/>
                </a:lnTo>
                <a:lnTo>
                  <a:pt x="4508043" y="5571263"/>
                </a:lnTo>
                <a:lnTo>
                  <a:pt x="4508285" y="5571385"/>
                </a:lnTo>
                <a:cubicBezTo>
                  <a:pt x="4508285" y="5571385"/>
                  <a:pt x="4452778" y="5494956"/>
                  <a:pt x="4452778" y="5494956"/>
                </a:cubicBezTo>
                <a:lnTo>
                  <a:pt x="4508164" y="5418649"/>
                </a:lnTo>
                <a:lnTo>
                  <a:pt x="4418434" y="5389505"/>
                </a:lnTo>
                <a:lnTo>
                  <a:pt x="4418434" y="5295179"/>
                </a:lnTo>
                <a:lnTo>
                  <a:pt x="4328704" y="5324323"/>
                </a:lnTo>
                <a:close/>
                <a:moveTo>
                  <a:pt x="1042420" y="5248016"/>
                </a:moveTo>
                <a:lnTo>
                  <a:pt x="986913" y="5324323"/>
                </a:lnTo>
                <a:lnTo>
                  <a:pt x="897183" y="5295179"/>
                </a:lnTo>
                <a:lnTo>
                  <a:pt x="897183" y="5389505"/>
                </a:lnTo>
                <a:lnTo>
                  <a:pt x="807452" y="5418649"/>
                </a:lnTo>
                <a:cubicBezTo>
                  <a:pt x="807452" y="5418649"/>
                  <a:pt x="862838" y="5494956"/>
                  <a:pt x="862838" y="5494956"/>
                </a:cubicBezTo>
                <a:lnTo>
                  <a:pt x="807331" y="5571263"/>
                </a:lnTo>
                <a:lnTo>
                  <a:pt x="897062" y="5600408"/>
                </a:lnTo>
                <a:lnTo>
                  <a:pt x="897062" y="5694733"/>
                </a:lnTo>
                <a:lnTo>
                  <a:pt x="986792" y="5665589"/>
                </a:lnTo>
                <a:lnTo>
                  <a:pt x="1042299" y="5741896"/>
                </a:lnTo>
                <a:lnTo>
                  <a:pt x="1097806" y="5665589"/>
                </a:lnTo>
                <a:lnTo>
                  <a:pt x="1187536" y="5694733"/>
                </a:lnTo>
                <a:lnTo>
                  <a:pt x="1187536" y="5600408"/>
                </a:lnTo>
                <a:lnTo>
                  <a:pt x="1277267" y="5571263"/>
                </a:lnTo>
                <a:lnTo>
                  <a:pt x="1277509" y="5571385"/>
                </a:lnTo>
                <a:cubicBezTo>
                  <a:pt x="1277509" y="5571385"/>
                  <a:pt x="1222002" y="5494956"/>
                  <a:pt x="1222002" y="5494956"/>
                </a:cubicBezTo>
                <a:lnTo>
                  <a:pt x="1277388" y="5418649"/>
                </a:lnTo>
                <a:lnTo>
                  <a:pt x="1187657" y="5389505"/>
                </a:lnTo>
                <a:lnTo>
                  <a:pt x="1187657" y="5295179"/>
                </a:lnTo>
                <a:lnTo>
                  <a:pt x="1097927" y="5324323"/>
                </a:lnTo>
                <a:close/>
                <a:moveTo>
                  <a:pt x="2657929" y="5247775"/>
                </a:moveTo>
                <a:lnTo>
                  <a:pt x="2602422" y="5324082"/>
                </a:lnTo>
                <a:lnTo>
                  <a:pt x="2512692" y="5294937"/>
                </a:lnTo>
                <a:lnTo>
                  <a:pt x="2512692" y="5389263"/>
                </a:lnTo>
                <a:lnTo>
                  <a:pt x="2422961" y="5418407"/>
                </a:lnTo>
                <a:cubicBezTo>
                  <a:pt x="2422961" y="5418407"/>
                  <a:pt x="2478348" y="5494714"/>
                  <a:pt x="2478348" y="5494714"/>
                </a:cubicBezTo>
                <a:lnTo>
                  <a:pt x="2422841" y="5571022"/>
                </a:lnTo>
                <a:lnTo>
                  <a:pt x="2512571" y="5600166"/>
                </a:lnTo>
                <a:lnTo>
                  <a:pt x="2512571" y="5694492"/>
                </a:lnTo>
                <a:lnTo>
                  <a:pt x="2602301" y="5665347"/>
                </a:lnTo>
                <a:lnTo>
                  <a:pt x="2657808" y="5741654"/>
                </a:lnTo>
                <a:lnTo>
                  <a:pt x="2713315" y="5665347"/>
                </a:lnTo>
                <a:lnTo>
                  <a:pt x="2803046" y="5694492"/>
                </a:lnTo>
                <a:lnTo>
                  <a:pt x="2803046" y="5600166"/>
                </a:lnTo>
                <a:lnTo>
                  <a:pt x="2892776" y="5571022"/>
                </a:lnTo>
                <a:lnTo>
                  <a:pt x="2893018" y="5571142"/>
                </a:lnTo>
                <a:cubicBezTo>
                  <a:pt x="2893018" y="5571142"/>
                  <a:pt x="2837511" y="5494714"/>
                  <a:pt x="2837511" y="5494714"/>
                </a:cubicBezTo>
                <a:lnTo>
                  <a:pt x="2892897" y="5418407"/>
                </a:lnTo>
                <a:lnTo>
                  <a:pt x="2803167" y="5389263"/>
                </a:lnTo>
                <a:lnTo>
                  <a:pt x="2803167" y="5294937"/>
                </a:lnTo>
                <a:lnTo>
                  <a:pt x="2713436" y="5324082"/>
                </a:lnTo>
                <a:close/>
                <a:moveTo>
                  <a:pt x="1422504" y="5219114"/>
                </a:moveTo>
                <a:lnTo>
                  <a:pt x="1422383" y="5219235"/>
                </a:lnTo>
                <a:lnTo>
                  <a:pt x="1205555" y="5289738"/>
                </a:lnTo>
                <a:lnTo>
                  <a:pt x="1205555" y="5376807"/>
                </a:lnTo>
                <a:lnTo>
                  <a:pt x="1288392" y="5403654"/>
                </a:lnTo>
                <a:close/>
                <a:moveTo>
                  <a:pt x="9497873" y="5218751"/>
                </a:moveTo>
                <a:lnTo>
                  <a:pt x="9497752" y="5218872"/>
                </a:lnTo>
                <a:lnTo>
                  <a:pt x="9280924" y="5289375"/>
                </a:lnTo>
                <a:lnTo>
                  <a:pt x="9280924" y="5376444"/>
                </a:lnTo>
                <a:lnTo>
                  <a:pt x="9363761" y="5403291"/>
                </a:lnTo>
                <a:close/>
                <a:moveTo>
                  <a:pt x="8737221" y="5218751"/>
                </a:moveTo>
                <a:lnTo>
                  <a:pt x="8871333" y="5403291"/>
                </a:lnTo>
                <a:lnTo>
                  <a:pt x="8954170" y="5376444"/>
                </a:lnTo>
                <a:lnTo>
                  <a:pt x="8954170" y="5289375"/>
                </a:lnTo>
                <a:lnTo>
                  <a:pt x="8954170" y="5289254"/>
                </a:lnTo>
                <a:close/>
                <a:moveTo>
                  <a:pt x="7882847" y="5218751"/>
                </a:moveTo>
                <a:lnTo>
                  <a:pt x="7882727" y="5218872"/>
                </a:lnTo>
                <a:lnTo>
                  <a:pt x="7665898" y="5289375"/>
                </a:lnTo>
                <a:lnTo>
                  <a:pt x="7665898" y="5376444"/>
                </a:lnTo>
                <a:lnTo>
                  <a:pt x="7748736" y="5403291"/>
                </a:lnTo>
                <a:close/>
                <a:moveTo>
                  <a:pt x="7122317" y="5218751"/>
                </a:moveTo>
                <a:lnTo>
                  <a:pt x="7256428" y="5403291"/>
                </a:lnTo>
                <a:lnTo>
                  <a:pt x="7339266" y="5376444"/>
                </a:lnTo>
                <a:lnTo>
                  <a:pt x="7339266" y="5289375"/>
                </a:lnTo>
                <a:lnTo>
                  <a:pt x="7339266" y="5289254"/>
                </a:lnTo>
                <a:close/>
                <a:moveTo>
                  <a:pt x="6268185" y="5218751"/>
                </a:moveTo>
                <a:lnTo>
                  <a:pt x="6268064" y="5218872"/>
                </a:lnTo>
                <a:lnTo>
                  <a:pt x="6051236" y="5289375"/>
                </a:lnTo>
                <a:lnTo>
                  <a:pt x="6051236" y="5376444"/>
                </a:lnTo>
                <a:lnTo>
                  <a:pt x="6134073" y="5403291"/>
                </a:lnTo>
                <a:close/>
                <a:moveTo>
                  <a:pt x="5507412" y="5218751"/>
                </a:moveTo>
                <a:lnTo>
                  <a:pt x="5641524" y="5403291"/>
                </a:lnTo>
                <a:lnTo>
                  <a:pt x="5724361" y="5376444"/>
                </a:lnTo>
                <a:lnTo>
                  <a:pt x="5724361" y="5289375"/>
                </a:lnTo>
                <a:lnTo>
                  <a:pt x="5724361" y="5289254"/>
                </a:lnTo>
                <a:close/>
                <a:moveTo>
                  <a:pt x="4653160" y="5218751"/>
                </a:moveTo>
                <a:lnTo>
                  <a:pt x="4653039" y="5218872"/>
                </a:lnTo>
                <a:lnTo>
                  <a:pt x="4436211" y="5289375"/>
                </a:lnTo>
                <a:lnTo>
                  <a:pt x="4436211" y="5376444"/>
                </a:lnTo>
                <a:lnTo>
                  <a:pt x="4519048" y="5403291"/>
                </a:lnTo>
                <a:close/>
                <a:moveTo>
                  <a:pt x="3892508" y="5218751"/>
                </a:moveTo>
                <a:lnTo>
                  <a:pt x="4026619" y="5403291"/>
                </a:lnTo>
                <a:lnTo>
                  <a:pt x="4109457" y="5376444"/>
                </a:lnTo>
                <a:lnTo>
                  <a:pt x="4109457" y="5289375"/>
                </a:lnTo>
                <a:lnTo>
                  <a:pt x="4109457" y="5289254"/>
                </a:lnTo>
                <a:close/>
                <a:moveTo>
                  <a:pt x="3038013" y="5218509"/>
                </a:moveTo>
                <a:lnTo>
                  <a:pt x="3037893" y="5218630"/>
                </a:lnTo>
                <a:lnTo>
                  <a:pt x="2821064" y="5289133"/>
                </a:lnTo>
                <a:lnTo>
                  <a:pt x="2821064" y="5376203"/>
                </a:lnTo>
                <a:lnTo>
                  <a:pt x="2903902" y="5403049"/>
                </a:lnTo>
                <a:close/>
                <a:moveTo>
                  <a:pt x="2277482" y="5218509"/>
                </a:moveTo>
                <a:lnTo>
                  <a:pt x="2411594" y="5403049"/>
                </a:lnTo>
                <a:lnTo>
                  <a:pt x="2494431" y="5376203"/>
                </a:lnTo>
                <a:lnTo>
                  <a:pt x="2494431" y="5289133"/>
                </a:lnTo>
                <a:lnTo>
                  <a:pt x="2494431" y="5289012"/>
                </a:lnTo>
                <a:close/>
                <a:moveTo>
                  <a:pt x="662578" y="5218509"/>
                </a:moveTo>
                <a:lnTo>
                  <a:pt x="796689" y="5403049"/>
                </a:lnTo>
                <a:lnTo>
                  <a:pt x="879527" y="5376203"/>
                </a:lnTo>
                <a:lnTo>
                  <a:pt x="879527" y="5289133"/>
                </a:lnTo>
                <a:lnTo>
                  <a:pt x="879527" y="5289012"/>
                </a:lnTo>
                <a:close/>
                <a:moveTo>
                  <a:pt x="8562597" y="5162519"/>
                </a:moveTo>
                <a:cubicBezTo>
                  <a:pt x="8562597" y="5162519"/>
                  <a:pt x="8472867" y="5286109"/>
                  <a:pt x="8472867" y="5286109"/>
                </a:cubicBezTo>
                <a:lnTo>
                  <a:pt x="8472867" y="5438724"/>
                </a:lnTo>
                <a:lnTo>
                  <a:pt x="8618105" y="5485887"/>
                </a:lnTo>
                <a:lnTo>
                  <a:pt x="8852951" y="5409580"/>
                </a:lnTo>
                <a:lnTo>
                  <a:pt x="8707835" y="5209682"/>
                </a:lnTo>
                <a:close/>
                <a:moveTo>
                  <a:pt x="6947693" y="5162519"/>
                </a:moveTo>
                <a:cubicBezTo>
                  <a:pt x="6947693" y="5162519"/>
                  <a:pt x="6857962" y="5286109"/>
                  <a:pt x="6857962" y="5286109"/>
                </a:cubicBezTo>
                <a:lnTo>
                  <a:pt x="6857962" y="5438724"/>
                </a:lnTo>
                <a:lnTo>
                  <a:pt x="7003200" y="5485887"/>
                </a:lnTo>
                <a:lnTo>
                  <a:pt x="7238047" y="5409580"/>
                </a:lnTo>
                <a:lnTo>
                  <a:pt x="7092931" y="5209682"/>
                </a:lnTo>
                <a:close/>
                <a:moveTo>
                  <a:pt x="5332668" y="5162519"/>
                </a:moveTo>
                <a:cubicBezTo>
                  <a:pt x="5332668" y="5162519"/>
                  <a:pt x="5242937" y="5286109"/>
                  <a:pt x="5242937" y="5286109"/>
                </a:cubicBezTo>
                <a:lnTo>
                  <a:pt x="5242937" y="5438724"/>
                </a:lnTo>
                <a:lnTo>
                  <a:pt x="5388175" y="5485887"/>
                </a:lnTo>
                <a:lnTo>
                  <a:pt x="5623142" y="5409580"/>
                </a:lnTo>
                <a:lnTo>
                  <a:pt x="5478026" y="5209682"/>
                </a:lnTo>
                <a:lnTo>
                  <a:pt x="5332789" y="5162519"/>
                </a:lnTo>
                <a:close/>
                <a:moveTo>
                  <a:pt x="3717884" y="5162519"/>
                </a:moveTo>
                <a:cubicBezTo>
                  <a:pt x="3717884" y="5162519"/>
                  <a:pt x="3628154" y="5286109"/>
                  <a:pt x="3628154" y="5286109"/>
                </a:cubicBezTo>
                <a:lnTo>
                  <a:pt x="3628154" y="5438724"/>
                </a:lnTo>
                <a:lnTo>
                  <a:pt x="3773391" y="5485887"/>
                </a:lnTo>
                <a:lnTo>
                  <a:pt x="4008238" y="5409580"/>
                </a:lnTo>
                <a:lnTo>
                  <a:pt x="3863122" y="5209682"/>
                </a:lnTo>
                <a:close/>
                <a:moveTo>
                  <a:pt x="2102859" y="5162277"/>
                </a:moveTo>
                <a:cubicBezTo>
                  <a:pt x="2102859" y="5162277"/>
                  <a:pt x="2013128" y="5285868"/>
                  <a:pt x="2013128" y="5285868"/>
                </a:cubicBezTo>
                <a:lnTo>
                  <a:pt x="2013128" y="5438482"/>
                </a:lnTo>
                <a:lnTo>
                  <a:pt x="2158366" y="5485645"/>
                </a:lnTo>
                <a:lnTo>
                  <a:pt x="2393212" y="5409338"/>
                </a:lnTo>
                <a:lnTo>
                  <a:pt x="2248096" y="5209440"/>
                </a:lnTo>
                <a:close/>
                <a:moveTo>
                  <a:pt x="487833" y="5162277"/>
                </a:moveTo>
                <a:cubicBezTo>
                  <a:pt x="487833" y="5162277"/>
                  <a:pt x="398103" y="5285868"/>
                  <a:pt x="398103" y="5285868"/>
                </a:cubicBezTo>
                <a:lnTo>
                  <a:pt x="398103" y="5438482"/>
                </a:lnTo>
                <a:lnTo>
                  <a:pt x="543340" y="5485645"/>
                </a:lnTo>
                <a:lnTo>
                  <a:pt x="778308" y="5409338"/>
                </a:lnTo>
                <a:lnTo>
                  <a:pt x="633192" y="5209440"/>
                </a:lnTo>
                <a:lnTo>
                  <a:pt x="487954" y="5162277"/>
                </a:lnTo>
                <a:close/>
                <a:moveTo>
                  <a:pt x="3212274" y="5162156"/>
                </a:moveTo>
                <a:lnTo>
                  <a:pt x="3067037" y="5209319"/>
                </a:lnTo>
                <a:lnTo>
                  <a:pt x="3067037" y="5209198"/>
                </a:lnTo>
                <a:lnTo>
                  <a:pt x="2921799" y="5409096"/>
                </a:lnTo>
                <a:lnTo>
                  <a:pt x="3156767" y="5485403"/>
                </a:lnTo>
                <a:lnTo>
                  <a:pt x="3302004" y="5438240"/>
                </a:lnTo>
                <a:lnTo>
                  <a:pt x="3302004" y="5285626"/>
                </a:lnTo>
                <a:close/>
                <a:moveTo>
                  <a:pt x="1597370" y="5162156"/>
                </a:moveTo>
                <a:lnTo>
                  <a:pt x="1452132" y="5209319"/>
                </a:lnTo>
                <a:lnTo>
                  <a:pt x="1452132" y="5209198"/>
                </a:lnTo>
                <a:lnTo>
                  <a:pt x="1306895" y="5409096"/>
                </a:lnTo>
                <a:lnTo>
                  <a:pt x="1541863" y="5485403"/>
                </a:lnTo>
                <a:lnTo>
                  <a:pt x="1687100" y="5438240"/>
                </a:lnTo>
                <a:lnTo>
                  <a:pt x="1687100" y="5285626"/>
                </a:lnTo>
                <a:close/>
                <a:moveTo>
                  <a:pt x="9672617" y="5162035"/>
                </a:moveTo>
                <a:lnTo>
                  <a:pt x="9527380" y="5209198"/>
                </a:lnTo>
                <a:lnTo>
                  <a:pt x="9527380" y="5209077"/>
                </a:lnTo>
                <a:lnTo>
                  <a:pt x="9382143" y="5408975"/>
                </a:lnTo>
                <a:lnTo>
                  <a:pt x="9617110" y="5485282"/>
                </a:lnTo>
                <a:lnTo>
                  <a:pt x="9762348" y="5438119"/>
                </a:lnTo>
                <a:lnTo>
                  <a:pt x="9762348" y="5285505"/>
                </a:lnTo>
                <a:close/>
                <a:moveTo>
                  <a:pt x="8057713" y="5162035"/>
                </a:moveTo>
                <a:lnTo>
                  <a:pt x="7912475" y="5209198"/>
                </a:lnTo>
                <a:lnTo>
                  <a:pt x="7912475" y="5209077"/>
                </a:lnTo>
                <a:lnTo>
                  <a:pt x="7767238" y="5408975"/>
                </a:lnTo>
                <a:lnTo>
                  <a:pt x="8002206" y="5485282"/>
                </a:lnTo>
                <a:lnTo>
                  <a:pt x="8147443" y="5438119"/>
                </a:lnTo>
                <a:lnTo>
                  <a:pt x="8147443" y="5285505"/>
                </a:lnTo>
                <a:close/>
                <a:moveTo>
                  <a:pt x="6443050" y="5162035"/>
                </a:moveTo>
                <a:lnTo>
                  <a:pt x="6297813" y="5209198"/>
                </a:lnTo>
                <a:lnTo>
                  <a:pt x="6297813" y="5209077"/>
                </a:lnTo>
                <a:lnTo>
                  <a:pt x="6152576" y="5408975"/>
                </a:lnTo>
                <a:lnTo>
                  <a:pt x="6387544" y="5485282"/>
                </a:lnTo>
                <a:lnTo>
                  <a:pt x="6532781" y="5438119"/>
                </a:lnTo>
                <a:lnTo>
                  <a:pt x="6532781" y="5285505"/>
                </a:lnTo>
                <a:close/>
                <a:moveTo>
                  <a:pt x="4827904" y="5162035"/>
                </a:moveTo>
                <a:lnTo>
                  <a:pt x="4682667" y="5209198"/>
                </a:lnTo>
                <a:lnTo>
                  <a:pt x="4682667" y="5209077"/>
                </a:lnTo>
                <a:lnTo>
                  <a:pt x="4537429" y="5408975"/>
                </a:lnTo>
                <a:lnTo>
                  <a:pt x="4772397" y="5485282"/>
                </a:lnTo>
                <a:lnTo>
                  <a:pt x="4917634" y="5438119"/>
                </a:lnTo>
                <a:lnTo>
                  <a:pt x="4917634" y="5285505"/>
                </a:lnTo>
                <a:close/>
                <a:moveTo>
                  <a:pt x="9925966" y="5080528"/>
                </a:moveTo>
                <a:lnTo>
                  <a:pt x="9925966" y="5080649"/>
                </a:lnTo>
                <a:lnTo>
                  <a:pt x="9780729" y="5127812"/>
                </a:lnTo>
                <a:lnTo>
                  <a:pt x="9780729" y="5280426"/>
                </a:lnTo>
                <a:lnTo>
                  <a:pt x="9925966" y="5480082"/>
                </a:lnTo>
                <a:cubicBezTo>
                  <a:pt x="9925966" y="5480082"/>
                  <a:pt x="10071204" y="5280426"/>
                  <a:pt x="10071204" y="5280426"/>
                </a:cubicBezTo>
                <a:cubicBezTo>
                  <a:pt x="10071204" y="5280426"/>
                  <a:pt x="10071204" y="5280305"/>
                  <a:pt x="10071204" y="5280305"/>
                </a:cubicBezTo>
                <a:lnTo>
                  <a:pt x="10071204" y="5127812"/>
                </a:lnTo>
                <a:close/>
                <a:moveTo>
                  <a:pt x="8310578" y="5080528"/>
                </a:moveTo>
                <a:lnTo>
                  <a:pt x="8310578" y="5080649"/>
                </a:lnTo>
                <a:lnTo>
                  <a:pt x="8165341" y="5127812"/>
                </a:lnTo>
                <a:lnTo>
                  <a:pt x="8165341" y="5280426"/>
                </a:lnTo>
                <a:lnTo>
                  <a:pt x="8310578" y="5480082"/>
                </a:lnTo>
                <a:lnTo>
                  <a:pt x="8455815" y="5280426"/>
                </a:lnTo>
                <a:cubicBezTo>
                  <a:pt x="8455815" y="5280426"/>
                  <a:pt x="8455815" y="5280305"/>
                  <a:pt x="8455815" y="5280305"/>
                </a:cubicBezTo>
                <a:lnTo>
                  <a:pt x="8455815" y="5127812"/>
                </a:lnTo>
                <a:close/>
                <a:moveTo>
                  <a:pt x="6695916" y="5080528"/>
                </a:moveTo>
                <a:lnTo>
                  <a:pt x="6695916" y="5080649"/>
                </a:lnTo>
                <a:lnTo>
                  <a:pt x="6550679" y="5127812"/>
                </a:lnTo>
                <a:lnTo>
                  <a:pt x="6550679" y="5280426"/>
                </a:lnTo>
                <a:lnTo>
                  <a:pt x="6695916" y="5480082"/>
                </a:lnTo>
                <a:cubicBezTo>
                  <a:pt x="6695916" y="5480082"/>
                  <a:pt x="6841154" y="5280426"/>
                  <a:pt x="6841154" y="5280426"/>
                </a:cubicBezTo>
                <a:cubicBezTo>
                  <a:pt x="6841154" y="5280426"/>
                  <a:pt x="6841154" y="5280305"/>
                  <a:pt x="6841154" y="5280305"/>
                </a:cubicBezTo>
                <a:lnTo>
                  <a:pt x="6841154" y="5127812"/>
                </a:lnTo>
                <a:close/>
                <a:moveTo>
                  <a:pt x="5079560" y="5080407"/>
                </a:moveTo>
                <a:lnTo>
                  <a:pt x="5079560" y="5080528"/>
                </a:lnTo>
                <a:lnTo>
                  <a:pt x="4934323" y="5127691"/>
                </a:lnTo>
                <a:lnTo>
                  <a:pt x="4934323" y="5280305"/>
                </a:lnTo>
                <a:lnTo>
                  <a:pt x="5079560" y="5479961"/>
                </a:lnTo>
                <a:lnTo>
                  <a:pt x="5224798" y="5280305"/>
                </a:lnTo>
                <a:cubicBezTo>
                  <a:pt x="5224798" y="5280305"/>
                  <a:pt x="5224798" y="5280184"/>
                  <a:pt x="5224798" y="5280184"/>
                </a:cubicBezTo>
                <a:lnTo>
                  <a:pt x="5224798" y="5127691"/>
                </a:lnTo>
                <a:close/>
                <a:moveTo>
                  <a:pt x="3464656" y="5080407"/>
                </a:moveTo>
                <a:lnTo>
                  <a:pt x="3464656" y="5080528"/>
                </a:lnTo>
                <a:lnTo>
                  <a:pt x="3319418" y="5127691"/>
                </a:lnTo>
                <a:lnTo>
                  <a:pt x="3319418" y="5280305"/>
                </a:lnTo>
                <a:lnTo>
                  <a:pt x="3464656" y="5479961"/>
                </a:lnTo>
                <a:lnTo>
                  <a:pt x="3609893" y="5280305"/>
                </a:lnTo>
                <a:cubicBezTo>
                  <a:pt x="3609893" y="5280305"/>
                  <a:pt x="3609893" y="5280184"/>
                  <a:pt x="3609893" y="5280184"/>
                </a:cubicBezTo>
                <a:lnTo>
                  <a:pt x="3609893" y="5127691"/>
                </a:lnTo>
                <a:close/>
                <a:moveTo>
                  <a:pt x="1849751" y="5080407"/>
                </a:moveTo>
                <a:lnTo>
                  <a:pt x="1849751" y="5080528"/>
                </a:lnTo>
                <a:lnTo>
                  <a:pt x="1704514" y="5127691"/>
                </a:lnTo>
                <a:lnTo>
                  <a:pt x="1704514" y="5280305"/>
                </a:lnTo>
                <a:lnTo>
                  <a:pt x="1849751" y="5479961"/>
                </a:lnTo>
                <a:lnTo>
                  <a:pt x="1994989" y="5280305"/>
                </a:lnTo>
                <a:cubicBezTo>
                  <a:pt x="1994989" y="5280305"/>
                  <a:pt x="1994989" y="5280184"/>
                  <a:pt x="1994989" y="5280184"/>
                </a:cubicBezTo>
                <a:lnTo>
                  <a:pt x="1994989" y="5127691"/>
                </a:lnTo>
                <a:close/>
                <a:moveTo>
                  <a:pt x="234847" y="5080407"/>
                </a:moveTo>
                <a:lnTo>
                  <a:pt x="234847" y="5080528"/>
                </a:lnTo>
                <a:lnTo>
                  <a:pt x="89609" y="5127691"/>
                </a:lnTo>
                <a:lnTo>
                  <a:pt x="89609" y="5280305"/>
                </a:lnTo>
                <a:lnTo>
                  <a:pt x="234847" y="5479961"/>
                </a:lnTo>
                <a:cubicBezTo>
                  <a:pt x="234847" y="5479961"/>
                  <a:pt x="380084" y="5280305"/>
                  <a:pt x="380084" y="5280305"/>
                </a:cubicBezTo>
                <a:cubicBezTo>
                  <a:pt x="380084" y="5280305"/>
                  <a:pt x="380084" y="5280184"/>
                  <a:pt x="380084" y="5280184"/>
                </a:cubicBezTo>
                <a:lnTo>
                  <a:pt x="380084" y="5127691"/>
                </a:lnTo>
                <a:close/>
                <a:moveTo>
                  <a:pt x="9263026" y="5048240"/>
                </a:moveTo>
                <a:lnTo>
                  <a:pt x="9263026" y="5048407"/>
                </a:lnTo>
                <a:lnTo>
                  <a:pt x="9129035" y="5232779"/>
                </a:lnTo>
                <a:lnTo>
                  <a:pt x="9180189" y="5303282"/>
                </a:lnTo>
                <a:lnTo>
                  <a:pt x="9263026" y="5276314"/>
                </a:lnTo>
                <a:lnTo>
                  <a:pt x="9263026" y="5048407"/>
                </a:lnTo>
                <a:lnTo>
                  <a:pt x="9263147" y="5048240"/>
                </a:lnTo>
                <a:close/>
                <a:moveTo>
                  <a:pt x="7647880" y="5048240"/>
                </a:moveTo>
                <a:lnTo>
                  <a:pt x="7647880" y="5048407"/>
                </a:lnTo>
                <a:lnTo>
                  <a:pt x="7513889" y="5232779"/>
                </a:lnTo>
                <a:lnTo>
                  <a:pt x="7565043" y="5303282"/>
                </a:lnTo>
                <a:lnTo>
                  <a:pt x="7647880" y="5276314"/>
                </a:lnTo>
                <a:lnTo>
                  <a:pt x="7647880" y="5048407"/>
                </a:lnTo>
                <a:lnTo>
                  <a:pt x="7648001" y="5048240"/>
                </a:lnTo>
                <a:close/>
                <a:moveTo>
                  <a:pt x="6033217" y="5048240"/>
                </a:moveTo>
                <a:lnTo>
                  <a:pt x="6033217" y="5048407"/>
                </a:lnTo>
                <a:lnTo>
                  <a:pt x="5899227" y="5232779"/>
                </a:lnTo>
                <a:lnTo>
                  <a:pt x="5950380" y="5303282"/>
                </a:lnTo>
                <a:lnTo>
                  <a:pt x="6033217" y="5276314"/>
                </a:lnTo>
                <a:lnTo>
                  <a:pt x="6033217" y="5048407"/>
                </a:lnTo>
                <a:lnTo>
                  <a:pt x="6033338" y="5048240"/>
                </a:lnTo>
                <a:close/>
                <a:moveTo>
                  <a:pt x="4418313" y="5048240"/>
                </a:moveTo>
                <a:lnTo>
                  <a:pt x="4418313" y="5048407"/>
                </a:lnTo>
                <a:lnTo>
                  <a:pt x="4284322" y="5232779"/>
                </a:lnTo>
                <a:lnTo>
                  <a:pt x="4335476" y="5303282"/>
                </a:lnTo>
                <a:lnTo>
                  <a:pt x="4418313" y="5276314"/>
                </a:lnTo>
                <a:lnTo>
                  <a:pt x="4418313" y="5048407"/>
                </a:lnTo>
                <a:lnTo>
                  <a:pt x="4418434" y="5048240"/>
                </a:lnTo>
                <a:close/>
                <a:moveTo>
                  <a:pt x="1187657" y="5048240"/>
                </a:moveTo>
                <a:lnTo>
                  <a:pt x="1187657" y="5048407"/>
                </a:lnTo>
                <a:lnTo>
                  <a:pt x="1053667" y="5232779"/>
                </a:lnTo>
                <a:lnTo>
                  <a:pt x="1104820" y="5303282"/>
                </a:lnTo>
                <a:lnTo>
                  <a:pt x="1187657" y="5276314"/>
                </a:lnTo>
                <a:lnTo>
                  <a:pt x="1187657" y="5048407"/>
                </a:lnTo>
                <a:lnTo>
                  <a:pt x="1187778" y="5048240"/>
                </a:lnTo>
                <a:close/>
                <a:moveTo>
                  <a:pt x="8972430" y="5047998"/>
                </a:moveTo>
                <a:lnTo>
                  <a:pt x="8972430" y="5276072"/>
                </a:lnTo>
                <a:lnTo>
                  <a:pt x="9055267" y="5303040"/>
                </a:lnTo>
                <a:lnTo>
                  <a:pt x="9106421" y="5232537"/>
                </a:lnTo>
                <a:lnTo>
                  <a:pt x="9106542" y="5232537"/>
                </a:lnTo>
                <a:close/>
                <a:moveTo>
                  <a:pt x="7357526" y="5047998"/>
                </a:moveTo>
                <a:lnTo>
                  <a:pt x="7357526" y="5276072"/>
                </a:lnTo>
                <a:lnTo>
                  <a:pt x="7440364" y="5303040"/>
                </a:lnTo>
                <a:lnTo>
                  <a:pt x="7491517" y="5232537"/>
                </a:lnTo>
                <a:lnTo>
                  <a:pt x="7491638" y="5232537"/>
                </a:lnTo>
                <a:close/>
                <a:moveTo>
                  <a:pt x="5742622" y="5047998"/>
                </a:moveTo>
                <a:lnTo>
                  <a:pt x="5742622" y="5276072"/>
                </a:lnTo>
                <a:lnTo>
                  <a:pt x="5825459" y="5303040"/>
                </a:lnTo>
                <a:lnTo>
                  <a:pt x="5876613" y="5232537"/>
                </a:lnTo>
                <a:lnTo>
                  <a:pt x="5876733" y="5232537"/>
                </a:lnTo>
                <a:close/>
                <a:moveTo>
                  <a:pt x="4127717" y="5047998"/>
                </a:moveTo>
                <a:lnTo>
                  <a:pt x="4127717" y="5276072"/>
                </a:lnTo>
                <a:lnTo>
                  <a:pt x="4210554" y="5303040"/>
                </a:lnTo>
                <a:lnTo>
                  <a:pt x="4261708" y="5232537"/>
                </a:lnTo>
                <a:lnTo>
                  <a:pt x="4261829" y="5232537"/>
                </a:lnTo>
                <a:close/>
                <a:moveTo>
                  <a:pt x="2803046" y="5047998"/>
                </a:moveTo>
                <a:lnTo>
                  <a:pt x="2803046" y="5048165"/>
                </a:lnTo>
                <a:lnTo>
                  <a:pt x="2669055" y="5232537"/>
                </a:lnTo>
                <a:lnTo>
                  <a:pt x="2720208" y="5303040"/>
                </a:lnTo>
                <a:lnTo>
                  <a:pt x="2803046" y="5276072"/>
                </a:lnTo>
                <a:lnTo>
                  <a:pt x="2803046" y="5048165"/>
                </a:lnTo>
                <a:lnTo>
                  <a:pt x="2803167" y="5047998"/>
                </a:lnTo>
                <a:close/>
                <a:moveTo>
                  <a:pt x="897303" y="5047998"/>
                </a:moveTo>
                <a:lnTo>
                  <a:pt x="897303" y="5276072"/>
                </a:lnTo>
                <a:lnTo>
                  <a:pt x="980141" y="5303040"/>
                </a:lnTo>
                <a:lnTo>
                  <a:pt x="1031294" y="5232537"/>
                </a:lnTo>
                <a:lnTo>
                  <a:pt x="1031415" y="5232537"/>
                </a:lnTo>
                <a:close/>
                <a:moveTo>
                  <a:pt x="2512692" y="5047756"/>
                </a:moveTo>
                <a:lnTo>
                  <a:pt x="2512692" y="5275831"/>
                </a:lnTo>
                <a:lnTo>
                  <a:pt x="2595529" y="5302798"/>
                </a:lnTo>
                <a:lnTo>
                  <a:pt x="2646683" y="5232296"/>
                </a:lnTo>
                <a:lnTo>
                  <a:pt x="2646804" y="5232296"/>
                </a:lnTo>
                <a:close/>
                <a:moveTo>
                  <a:pt x="10242441" y="5042072"/>
                </a:moveTo>
                <a:lnTo>
                  <a:pt x="10242441" y="5099151"/>
                </a:lnTo>
                <a:lnTo>
                  <a:pt x="10221641" y="5070612"/>
                </a:lnTo>
                <a:close/>
                <a:moveTo>
                  <a:pt x="8864319" y="4899858"/>
                </a:moveTo>
                <a:cubicBezTo>
                  <a:pt x="8864319" y="4899858"/>
                  <a:pt x="8719202" y="4947142"/>
                  <a:pt x="8719202" y="4947142"/>
                </a:cubicBezTo>
                <a:lnTo>
                  <a:pt x="8629472" y="5070491"/>
                </a:lnTo>
                <a:lnTo>
                  <a:pt x="8719202" y="5194082"/>
                </a:lnTo>
                <a:lnTo>
                  <a:pt x="8954049" y="5270389"/>
                </a:lnTo>
                <a:lnTo>
                  <a:pt x="8954049" y="5023328"/>
                </a:lnTo>
                <a:close/>
                <a:moveTo>
                  <a:pt x="7249414" y="4899858"/>
                </a:moveTo>
                <a:cubicBezTo>
                  <a:pt x="7249414" y="4899858"/>
                  <a:pt x="7104297" y="4947142"/>
                  <a:pt x="7104297" y="4947142"/>
                </a:cubicBezTo>
                <a:lnTo>
                  <a:pt x="7104177" y="4947142"/>
                </a:lnTo>
                <a:lnTo>
                  <a:pt x="7014567" y="5070491"/>
                </a:lnTo>
                <a:lnTo>
                  <a:pt x="7104297" y="5194082"/>
                </a:lnTo>
                <a:lnTo>
                  <a:pt x="7339145" y="5270389"/>
                </a:lnTo>
                <a:lnTo>
                  <a:pt x="7339145" y="5023328"/>
                </a:lnTo>
                <a:close/>
                <a:moveTo>
                  <a:pt x="5634510" y="4899858"/>
                </a:moveTo>
                <a:cubicBezTo>
                  <a:pt x="5634510" y="4899858"/>
                  <a:pt x="5489393" y="4947142"/>
                  <a:pt x="5489393" y="4947142"/>
                </a:cubicBezTo>
                <a:lnTo>
                  <a:pt x="5399663" y="5070491"/>
                </a:lnTo>
                <a:lnTo>
                  <a:pt x="5489393" y="5194082"/>
                </a:lnTo>
                <a:lnTo>
                  <a:pt x="5724240" y="5270389"/>
                </a:lnTo>
                <a:lnTo>
                  <a:pt x="5724240" y="5023328"/>
                </a:lnTo>
                <a:close/>
                <a:moveTo>
                  <a:pt x="4019606" y="4899858"/>
                </a:moveTo>
                <a:cubicBezTo>
                  <a:pt x="4019606" y="4899858"/>
                  <a:pt x="3874489" y="4947142"/>
                  <a:pt x="3874489" y="4947142"/>
                </a:cubicBezTo>
                <a:lnTo>
                  <a:pt x="3784759" y="5070491"/>
                </a:lnTo>
                <a:lnTo>
                  <a:pt x="3874489" y="5194082"/>
                </a:lnTo>
                <a:lnTo>
                  <a:pt x="4109336" y="5270389"/>
                </a:lnTo>
                <a:lnTo>
                  <a:pt x="4109336" y="5023328"/>
                </a:lnTo>
                <a:close/>
                <a:moveTo>
                  <a:pt x="2910311" y="4899858"/>
                </a:moveTo>
                <a:lnTo>
                  <a:pt x="2820581" y="5023328"/>
                </a:lnTo>
                <a:lnTo>
                  <a:pt x="2820581" y="5270389"/>
                </a:lnTo>
                <a:lnTo>
                  <a:pt x="3055427" y="5194082"/>
                </a:lnTo>
                <a:lnTo>
                  <a:pt x="3145158" y="5070491"/>
                </a:lnTo>
                <a:lnTo>
                  <a:pt x="3055427" y="4947142"/>
                </a:lnTo>
                <a:lnTo>
                  <a:pt x="2910311" y="4899979"/>
                </a:lnTo>
                <a:close/>
                <a:moveTo>
                  <a:pt x="1295285" y="4899858"/>
                </a:moveTo>
                <a:lnTo>
                  <a:pt x="1205555" y="5023328"/>
                </a:lnTo>
                <a:lnTo>
                  <a:pt x="1205555" y="5270389"/>
                </a:lnTo>
                <a:lnTo>
                  <a:pt x="1440523" y="5194082"/>
                </a:lnTo>
                <a:lnTo>
                  <a:pt x="1530253" y="5070491"/>
                </a:lnTo>
                <a:lnTo>
                  <a:pt x="1440523" y="4947142"/>
                </a:lnTo>
                <a:lnTo>
                  <a:pt x="1295406" y="4899979"/>
                </a:lnTo>
                <a:close/>
                <a:moveTo>
                  <a:pt x="9370654" y="4899737"/>
                </a:moveTo>
                <a:lnTo>
                  <a:pt x="9280924" y="5023207"/>
                </a:lnTo>
                <a:lnTo>
                  <a:pt x="9280924" y="5270268"/>
                </a:lnTo>
                <a:lnTo>
                  <a:pt x="9515771" y="5193961"/>
                </a:lnTo>
                <a:lnTo>
                  <a:pt x="9605501" y="5070370"/>
                </a:lnTo>
                <a:lnTo>
                  <a:pt x="9515771" y="4947021"/>
                </a:lnTo>
                <a:lnTo>
                  <a:pt x="9370654" y="4899858"/>
                </a:lnTo>
                <a:close/>
                <a:moveTo>
                  <a:pt x="7755750" y="4899737"/>
                </a:moveTo>
                <a:lnTo>
                  <a:pt x="7666019" y="5023207"/>
                </a:lnTo>
                <a:lnTo>
                  <a:pt x="7666019" y="5270268"/>
                </a:lnTo>
                <a:lnTo>
                  <a:pt x="7900867" y="5193961"/>
                </a:lnTo>
                <a:lnTo>
                  <a:pt x="7990597" y="5070370"/>
                </a:lnTo>
                <a:lnTo>
                  <a:pt x="7900867" y="4947021"/>
                </a:lnTo>
                <a:lnTo>
                  <a:pt x="7755750" y="4899858"/>
                </a:lnTo>
                <a:close/>
                <a:moveTo>
                  <a:pt x="6140966" y="4899737"/>
                </a:moveTo>
                <a:lnTo>
                  <a:pt x="6051236" y="5023207"/>
                </a:lnTo>
                <a:lnTo>
                  <a:pt x="6051236" y="5270268"/>
                </a:lnTo>
                <a:lnTo>
                  <a:pt x="6286204" y="5193961"/>
                </a:lnTo>
                <a:lnTo>
                  <a:pt x="6375934" y="5070370"/>
                </a:lnTo>
                <a:lnTo>
                  <a:pt x="6286204" y="4947021"/>
                </a:lnTo>
                <a:lnTo>
                  <a:pt x="6141087" y="4899858"/>
                </a:lnTo>
                <a:close/>
                <a:moveTo>
                  <a:pt x="4525820" y="4899737"/>
                </a:moveTo>
                <a:lnTo>
                  <a:pt x="4436090" y="5023207"/>
                </a:lnTo>
                <a:lnTo>
                  <a:pt x="4436090" y="5270268"/>
                </a:lnTo>
                <a:lnTo>
                  <a:pt x="4671058" y="5193961"/>
                </a:lnTo>
                <a:lnTo>
                  <a:pt x="4760788" y="5070370"/>
                </a:lnTo>
                <a:lnTo>
                  <a:pt x="4671058" y="4947021"/>
                </a:lnTo>
                <a:lnTo>
                  <a:pt x="4525941" y="4899858"/>
                </a:lnTo>
                <a:close/>
                <a:moveTo>
                  <a:pt x="2404580" y="4899616"/>
                </a:moveTo>
                <a:cubicBezTo>
                  <a:pt x="2404580" y="4899616"/>
                  <a:pt x="2259463" y="4946900"/>
                  <a:pt x="2259463" y="4946900"/>
                </a:cubicBezTo>
                <a:lnTo>
                  <a:pt x="2259343" y="4946900"/>
                </a:lnTo>
                <a:lnTo>
                  <a:pt x="2169612" y="5070249"/>
                </a:lnTo>
                <a:lnTo>
                  <a:pt x="2259343" y="5193840"/>
                </a:lnTo>
                <a:lnTo>
                  <a:pt x="2494310" y="5270147"/>
                </a:lnTo>
                <a:lnTo>
                  <a:pt x="2494310" y="5023086"/>
                </a:lnTo>
                <a:close/>
                <a:moveTo>
                  <a:pt x="789676" y="4899616"/>
                </a:moveTo>
                <a:cubicBezTo>
                  <a:pt x="789676" y="4899616"/>
                  <a:pt x="644559" y="4946900"/>
                  <a:pt x="644559" y="4946900"/>
                </a:cubicBezTo>
                <a:lnTo>
                  <a:pt x="644438" y="4946900"/>
                </a:lnTo>
                <a:lnTo>
                  <a:pt x="554708" y="5070249"/>
                </a:lnTo>
                <a:lnTo>
                  <a:pt x="644438" y="5193840"/>
                </a:lnTo>
                <a:lnTo>
                  <a:pt x="879406" y="5270147"/>
                </a:lnTo>
                <a:lnTo>
                  <a:pt x="879406" y="5023086"/>
                </a:lnTo>
                <a:close/>
                <a:moveTo>
                  <a:pt x="8472746" y="4886556"/>
                </a:moveTo>
                <a:lnTo>
                  <a:pt x="8472746" y="5027439"/>
                </a:lnTo>
                <a:lnTo>
                  <a:pt x="8338634" y="5070975"/>
                </a:lnTo>
                <a:lnTo>
                  <a:pt x="8472746" y="5114510"/>
                </a:lnTo>
                <a:lnTo>
                  <a:pt x="8472746" y="5255272"/>
                </a:lnTo>
                <a:lnTo>
                  <a:pt x="8555583" y="5141356"/>
                </a:lnTo>
                <a:lnTo>
                  <a:pt x="8689421" y="5184802"/>
                </a:lnTo>
                <a:lnTo>
                  <a:pt x="8689574" y="5185012"/>
                </a:lnTo>
                <a:lnTo>
                  <a:pt x="8689695" y="5184891"/>
                </a:lnTo>
                <a:lnTo>
                  <a:pt x="8689421" y="5184802"/>
                </a:lnTo>
                <a:lnTo>
                  <a:pt x="8606737" y="5070975"/>
                </a:lnTo>
                <a:lnTo>
                  <a:pt x="8689574" y="4957058"/>
                </a:lnTo>
                <a:lnTo>
                  <a:pt x="8555583" y="5000593"/>
                </a:lnTo>
                <a:close/>
                <a:moveTo>
                  <a:pt x="6857842" y="4886556"/>
                </a:moveTo>
                <a:lnTo>
                  <a:pt x="6857842" y="5027439"/>
                </a:lnTo>
                <a:lnTo>
                  <a:pt x="6723730" y="5070975"/>
                </a:lnTo>
                <a:lnTo>
                  <a:pt x="6857842" y="5114510"/>
                </a:lnTo>
                <a:lnTo>
                  <a:pt x="6857842" y="5255272"/>
                </a:lnTo>
                <a:lnTo>
                  <a:pt x="6940679" y="5141356"/>
                </a:lnTo>
                <a:lnTo>
                  <a:pt x="7074518" y="5184802"/>
                </a:lnTo>
                <a:lnTo>
                  <a:pt x="7074670" y="5185012"/>
                </a:lnTo>
                <a:lnTo>
                  <a:pt x="7074791" y="5184891"/>
                </a:lnTo>
                <a:lnTo>
                  <a:pt x="7074518" y="5184802"/>
                </a:lnTo>
                <a:lnTo>
                  <a:pt x="6991832" y="5070975"/>
                </a:lnTo>
                <a:lnTo>
                  <a:pt x="7074670" y="4957058"/>
                </a:lnTo>
                <a:lnTo>
                  <a:pt x="6940679" y="5000593"/>
                </a:lnTo>
                <a:close/>
                <a:moveTo>
                  <a:pt x="5242937" y="4886556"/>
                </a:moveTo>
                <a:lnTo>
                  <a:pt x="5242937" y="5027439"/>
                </a:lnTo>
                <a:lnTo>
                  <a:pt x="5108825" y="5070975"/>
                </a:lnTo>
                <a:lnTo>
                  <a:pt x="5242937" y="5114510"/>
                </a:lnTo>
                <a:lnTo>
                  <a:pt x="5242937" y="5255272"/>
                </a:lnTo>
                <a:lnTo>
                  <a:pt x="5325775" y="5141356"/>
                </a:lnTo>
                <a:lnTo>
                  <a:pt x="5459614" y="5184803"/>
                </a:lnTo>
                <a:lnTo>
                  <a:pt x="5459766" y="5185012"/>
                </a:lnTo>
                <a:lnTo>
                  <a:pt x="5459886" y="5184891"/>
                </a:lnTo>
                <a:lnTo>
                  <a:pt x="5459614" y="5184803"/>
                </a:lnTo>
                <a:lnTo>
                  <a:pt x="5376928" y="5070975"/>
                </a:lnTo>
                <a:lnTo>
                  <a:pt x="5459766" y="4957058"/>
                </a:lnTo>
                <a:lnTo>
                  <a:pt x="5325775" y="5000593"/>
                </a:lnTo>
                <a:close/>
                <a:moveTo>
                  <a:pt x="3628033" y="4886556"/>
                </a:moveTo>
                <a:lnTo>
                  <a:pt x="3628033" y="5027439"/>
                </a:lnTo>
                <a:lnTo>
                  <a:pt x="3493921" y="5070975"/>
                </a:lnTo>
                <a:lnTo>
                  <a:pt x="3628033" y="5114510"/>
                </a:lnTo>
                <a:lnTo>
                  <a:pt x="3628033" y="5255272"/>
                </a:lnTo>
                <a:lnTo>
                  <a:pt x="3710870" y="5141356"/>
                </a:lnTo>
                <a:lnTo>
                  <a:pt x="3844709" y="5184802"/>
                </a:lnTo>
                <a:lnTo>
                  <a:pt x="3844861" y="5185012"/>
                </a:lnTo>
                <a:lnTo>
                  <a:pt x="3844982" y="5184891"/>
                </a:lnTo>
                <a:lnTo>
                  <a:pt x="3844709" y="5184802"/>
                </a:lnTo>
                <a:lnTo>
                  <a:pt x="3762024" y="5070975"/>
                </a:lnTo>
                <a:lnTo>
                  <a:pt x="3844861" y="4957058"/>
                </a:lnTo>
                <a:lnTo>
                  <a:pt x="3710870" y="5000593"/>
                </a:lnTo>
                <a:close/>
                <a:moveTo>
                  <a:pt x="2013007" y="4886556"/>
                </a:moveTo>
                <a:lnTo>
                  <a:pt x="2013007" y="5027439"/>
                </a:lnTo>
                <a:lnTo>
                  <a:pt x="1878895" y="5070975"/>
                </a:lnTo>
                <a:lnTo>
                  <a:pt x="2013007" y="5114510"/>
                </a:lnTo>
                <a:lnTo>
                  <a:pt x="2013007" y="5255272"/>
                </a:lnTo>
                <a:lnTo>
                  <a:pt x="2095845" y="5141356"/>
                </a:lnTo>
                <a:lnTo>
                  <a:pt x="2229684" y="5184803"/>
                </a:lnTo>
                <a:lnTo>
                  <a:pt x="2229836" y="5185012"/>
                </a:lnTo>
                <a:lnTo>
                  <a:pt x="2229956" y="5184891"/>
                </a:lnTo>
                <a:lnTo>
                  <a:pt x="2229684" y="5184803"/>
                </a:lnTo>
                <a:lnTo>
                  <a:pt x="2146998" y="5070975"/>
                </a:lnTo>
                <a:lnTo>
                  <a:pt x="2229836" y="4957058"/>
                </a:lnTo>
                <a:lnTo>
                  <a:pt x="2095845" y="5000593"/>
                </a:lnTo>
                <a:close/>
                <a:moveTo>
                  <a:pt x="398103" y="4886556"/>
                </a:moveTo>
                <a:lnTo>
                  <a:pt x="398103" y="5027439"/>
                </a:lnTo>
                <a:lnTo>
                  <a:pt x="263991" y="5070975"/>
                </a:lnTo>
                <a:lnTo>
                  <a:pt x="398103" y="5114510"/>
                </a:lnTo>
                <a:lnTo>
                  <a:pt x="398103" y="5255272"/>
                </a:lnTo>
                <a:lnTo>
                  <a:pt x="480940" y="5141356"/>
                </a:lnTo>
                <a:lnTo>
                  <a:pt x="614779" y="5184802"/>
                </a:lnTo>
                <a:lnTo>
                  <a:pt x="614931" y="5185012"/>
                </a:lnTo>
                <a:lnTo>
                  <a:pt x="615052" y="5184891"/>
                </a:lnTo>
                <a:lnTo>
                  <a:pt x="614779" y="5184802"/>
                </a:lnTo>
                <a:lnTo>
                  <a:pt x="532094" y="5070975"/>
                </a:lnTo>
                <a:lnTo>
                  <a:pt x="614931" y="4957058"/>
                </a:lnTo>
                <a:lnTo>
                  <a:pt x="480940" y="5000593"/>
                </a:lnTo>
                <a:close/>
                <a:moveTo>
                  <a:pt x="3302004" y="4886314"/>
                </a:moveTo>
                <a:lnTo>
                  <a:pt x="3219167" y="5000351"/>
                </a:lnTo>
                <a:lnTo>
                  <a:pt x="3219167" y="5000230"/>
                </a:lnTo>
                <a:lnTo>
                  <a:pt x="3085176" y="4956695"/>
                </a:lnTo>
                <a:lnTo>
                  <a:pt x="3168014" y="5070612"/>
                </a:lnTo>
                <a:lnTo>
                  <a:pt x="3085176" y="5184649"/>
                </a:lnTo>
                <a:lnTo>
                  <a:pt x="3219167" y="5141114"/>
                </a:lnTo>
                <a:lnTo>
                  <a:pt x="3302004" y="5255151"/>
                </a:lnTo>
                <a:lnTo>
                  <a:pt x="3302004" y="5114267"/>
                </a:lnTo>
                <a:lnTo>
                  <a:pt x="3436116" y="5070732"/>
                </a:lnTo>
                <a:lnTo>
                  <a:pt x="3302004" y="5027198"/>
                </a:lnTo>
                <a:close/>
                <a:moveTo>
                  <a:pt x="1687100" y="4886314"/>
                </a:moveTo>
                <a:lnTo>
                  <a:pt x="1604263" y="5000351"/>
                </a:lnTo>
                <a:lnTo>
                  <a:pt x="1604142" y="5000230"/>
                </a:lnTo>
                <a:lnTo>
                  <a:pt x="1470151" y="4956695"/>
                </a:lnTo>
                <a:lnTo>
                  <a:pt x="1552988" y="5070612"/>
                </a:lnTo>
                <a:lnTo>
                  <a:pt x="1470151" y="5184649"/>
                </a:lnTo>
                <a:lnTo>
                  <a:pt x="1604263" y="5141114"/>
                </a:lnTo>
                <a:lnTo>
                  <a:pt x="1687100" y="5255151"/>
                </a:lnTo>
                <a:lnTo>
                  <a:pt x="1687100" y="5114267"/>
                </a:lnTo>
                <a:lnTo>
                  <a:pt x="1821212" y="5070732"/>
                </a:lnTo>
                <a:lnTo>
                  <a:pt x="1687100" y="5027198"/>
                </a:lnTo>
                <a:close/>
                <a:moveTo>
                  <a:pt x="9762348" y="4886193"/>
                </a:moveTo>
                <a:lnTo>
                  <a:pt x="9679510" y="5000230"/>
                </a:lnTo>
                <a:lnTo>
                  <a:pt x="9679389" y="5000109"/>
                </a:lnTo>
                <a:lnTo>
                  <a:pt x="9545399" y="4956574"/>
                </a:lnTo>
                <a:lnTo>
                  <a:pt x="9628236" y="5070491"/>
                </a:lnTo>
                <a:lnTo>
                  <a:pt x="9545399" y="5184528"/>
                </a:lnTo>
                <a:lnTo>
                  <a:pt x="9679510" y="5140993"/>
                </a:lnTo>
                <a:lnTo>
                  <a:pt x="9762348" y="5255031"/>
                </a:lnTo>
                <a:lnTo>
                  <a:pt x="9762348" y="5114147"/>
                </a:lnTo>
                <a:lnTo>
                  <a:pt x="9896459" y="5070612"/>
                </a:lnTo>
                <a:lnTo>
                  <a:pt x="9762348" y="5027077"/>
                </a:lnTo>
                <a:close/>
                <a:moveTo>
                  <a:pt x="8147443" y="4886193"/>
                </a:moveTo>
                <a:lnTo>
                  <a:pt x="8064606" y="5000230"/>
                </a:lnTo>
                <a:lnTo>
                  <a:pt x="8064606" y="5000109"/>
                </a:lnTo>
                <a:lnTo>
                  <a:pt x="7930615" y="4956574"/>
                </a:lnTo>
                <a:lnTo>
                  <a:pt x="8013453" y="5070491"/>
                </a:lnTo>
                <a:lnTo>
                  <a:pt x="7930615" y="5184528"/>
                </a:lnTo>
                <a:lnTo>
                  <a:pt x="8064606" y="5140993"/>
                </a:lnTo>
                <a:lnTo>
                  <a:pt x="8147443" y="5255031"/>
                </a:lnTo>
                <a:lnTo>
                  <a:pt x="8147443" y="5114147"/>
                </a:lnTo>
                <a:lnTo>
                  <a:pt x="8281555" y="5070612"/>
                </a:lnTo>
                <a:lnTo>
                  <a:pt x="8147443" y="5027077"/>
                </a:lnTo>
                <a:close/>
                <a:moveTo>
                  <a:pt x="6532781" y="4886193"/>
                </a:moveTo>
                <a:lnTo>
                  <a:pt x="6449943" y="5000230"/>
                </a:lnTo>
                <a:lnTo>
                  <a:pt x="6449822" y="5000109"/>
                </a:lnTo>
                <a:lnTo>
                  <a:pt x="6315832" y="4956574"/>
                </a:lnTo>
                <a:lnTo>
                  <a:pt x="6398669" y="5070491"/>
                </a:lnTo>
                <a:lnTo>
                  <a:pt x="6315832" y="5184528"/>
                </a:lnTo>
                <a:lnTo>
                  <a:pt x="6449943" y="5140993"/>
                </a:lnTo>
                <a:lnTo>
                  <a:pt x="6532781" y="5255031"/>
                </a:lnTo>
                <a:lnTo>
                  <a:pt x="6532781" y="5114147"/>
                </a:lnTo>
                <a:lnTo>
                  <a:pt x="6666892" y="5070612"/>
                </a:lnTo>
                <a:lnTo>
                  <a:pt x="6532781" y="5027077"/>
                </a:lnTo>
                <a:close/>
                <a:moveTo>
                  <a:pt x="4917634" y="4886193"/>
                </a:moveTo>
                <a:lnTo>
                  <a:pt x="4834797" y="5000230"/>
                </a:lnTo>
                <a:lnTo>
                  <a:pt x="4834676" y="5000109"/>
                </a:lnTo>
                <a:lnTo>
                  <a:pt x="4700685" y="4956574"/>
                </a:lnTo>
                <a:lnTo>
                  <a:pt x="4783523" y="5070491"/>
                </a:lnTo>
                <a:lnTo>
                  <a:pt x="4700685" y="5184528"/>
                </a:lnTo>
                <a:lnTo>
                  <a:pt x="4834797" y="5140993"/>
                </a:lnTo>
                <a:lnTo>
                  <a:pt x="4917634" y="5255031"/>
                </a:lnTo>
                <a:lnTo>
                  <a:pt x="4917634" y="5114147"/>
                </a:lnTo>
                <a:lnTo>
                  <a:pt x="5051746" y="5070612"/>
                </a:lnTo>
                <a:lnTo>
                  <a:pt x="4917634" y="5027077"/>
                </a:lnTo>
                <a:close/>
                <a:moveTo>
                  <a:pt x="9117788" y="4817746"/>
                </a:moveTo>
                <a:lnTo>
                  <a:pt x="8972551" y="4864909"/>
                </a:lnTo>
                <a:lnTo>
                  <a:pt x="8972551" y="5017523"/>
                </a:lnTo>
                <a:lnTo>
                  <a:pt x="9117788" y="5217300"/>
                </a:lnTo>
                <a:lnTo>
                  <a:pt x="9263026" y="5017523"/>
                </a:lnTo>
                <a:lnTo>
                  <a:pt x="9263026" y="4864909"/>
                </a:lnTo>
                <a:close/>
                <a:moveTo>
                  <a:pt x="7502642" y="4817746"/>
                </a:moveTo>
                <a:lnTo>
                  <a:pt x="7357405" y="4864909"/>
                </a:lnTo>
                <a:lnTo>
                  <a:pt x="7357405" y="5017523"/>
                </a:lnTo>
                <a:lnTo>
                  <a:pt x="7502642" y="5217300"/>
                </a:lnTo>
                <a:lnTo>
                  <a:pt x="7647880" y="5017523"/>
                </a:lnTo>
                <a:lnTo>
                  <a:pt x="7647880" y="4864909"/>
                </a:lnTo>
                <a:close/>
                <a:moveTo>
                  <a:pt x="5887980" y="4817746"/>
                </a:moveTo>
                <a:lnTo>
                  <a:pt x="5742743" y="4864909"/>
                </a:lnTo>
                <a:lnTo>
                  <a:pt x="5742743" y="5017523"/>
                </a:lnTo>
                <a:lnTo>
                  <a:pt x="5887980" y="5217300"/>
                </a:lnTo>
                <a:lnTo>
                  <a:pt x="6033217" y="5017523"/>
                </a:lnTo>
                <a:lnTo>
                  <a:pt x="6033217" y="4864909"/>
                </a:lnTo>
                <a:close/>
                <a:moveTo>
                  <a:pt x="4273076" y="4817746"/>
                </a:moveTo>
                <a:lnTo>
                  <a:pt x="4127838" y="4864909"/>
                </a:lnTo>
                <a:lnTo>
                  <a:pt x="4127838" y="5017523"/>
                </a:lnTo>
                <a:lnTo>
                  <a:pt x="4273076" y="5217300"/>
                </a:lnTo>
                <a:lnTo>
                  <a:pt x="4418313" y="5017523"/>
                </a:lnTo>
                <a:lnTo>
                  <a:pt x="4418313" y="4864909"/>
                </a:lnTo>
                <a:close/>
                <a:moveTo>
                  <a:pt x="1042420" y="4817746"/>
                </a:moveTo>
                <a:lnTo>
                  <a:pt x="897183" y="4864909"/>
                </a:lnTo>
                <a:lnTo>
                  <a:pt x="897183" y="5017523"/>
                </a:lnTo>
                <a:lnTo>
                  <a:pt x="1042420" y="5217300"/>
                </a:lnTo>
                <a:lnTo>
                  <a:pt x="1187657" y="5017523"/>
                </a:lnTo>
                <a:lnTo>
                  <a:pt x="1187657" y="4864909"/>
                </a:lnTo>
                <a:close/>
                <a:moveTo>
                  <a:pt x="2657808" y="4817504"/>
                </a:moveTo>
                <a:lnTo>
                  <a:pt x="2512571" y="4864667"/>
                </a:lnTo>
                <a:lnTo>
                  <a:pt x="2512571" y="5017281"/>
                </a:lnTo>
                <a:lnTo>
                  <a:pt x="2657808" y="5217058"/>
                </a:lnTo>
                <a:lnTo>
                  <a:pt x="2803046" y="5017281"/>
                </a:lnTo>
                <a:lnTo>
                  <a:pt x="2803046" y="4864667"/>
                </a:lnTo>
                <a:close/>
                <a:moveTo>
                  <a:pt x="2903445" y="4738045"/>
                </a:moveTo>
                <a:lnTo>
                  <a:pt x="2903539" y="4738174"/>
                </a:lnTo>
                <a:lnTo>
                  <a:pt x="2903418" y="4738053"/>
                </a:lnTo>
                <a:close/>
                <a:moveTo>
                  <a:pt x="1288540" y="4738045"/>
                </a:moveTo>
                <a:lnTo>
                  <a:pt x="1288634" y="4738174"/>
                </a:lnTo>
                <a:lnTo>
                  <a:pt x="1288513" y="4738053"/>
                </a:lnTo>
                <a:close/>
                <a:moveTo>
                  <a:pt x="6134221" y="4737924"/>
                </a:moveTo>
                <a:lnTo>
                  <a:pt x="6134315" y="4738053"/>
                </a:lnTo>
                <a:lnTo>
                  <a:pt x="6134194" y="4737932"/>
                </a:lnTo>
                <a:close/>
                <a:moveTo>
                  <a:pt x="7748884" y="4737924"/>
                </a:moveTo>
                <a:lnTo>
                  <a:pt x="7748978" y="4738053"/>
                </a:lnTo>
                <a:lnTo>
                  <a:pt x="7748857" y="4737932"/>
                </a:lnTo>
                <a:close/>
                <a:moveTo>
                  <a:pt x="7256643" y="4737682"/>
                </a:moveTo>
                <a:lnTo>
                  <a:pt x="7256670" y="4737690"/>
                </a:lnTo>
                <a:lnTo>
                  <a:pt x="7256549" y="4737811"/>
                </a:lnTo>
                <a:close/>
                <a:moveTo>
                  <a:pt x="4026834" y="4737682"/>
                </a:moveTo>
                <a:lnTo>
                  <a:pt x="4026861" y="4737690"/>
                </a:lnTo>
                <a:lnTo>
                  <a:pt x="4026740" y="4737811"/>
                </a:lnTo>
                <a:close/>
                <a:moveTo>
                  <a:pt x="796421" y="4737682"/>
                </a:moveTo>
                <a:lnTo>
                  <a:pt x="796448" y="4737690"/>
                </a:lnTo>
                <a:lnTo>
                  <a:pt x="796327" y="4737811"/>
                </a:lnTo>
                <a:close/>
                <a:moveTo>
                  <a:pt x="8871547" y="4737682"/>
                </a:moveTo>
                <a:lnTo>
                  <a:pt x="8871574" y="4737690"/>
                </a:lnTo>
                <a:lnTo>
                  <a:pt x="8871453" y="4737811"/>
                </a:lnTo>
                <a:close/>
                <a:moveTo>
                  <a:pt x="5641739" y="4737682"/>
                </a:moveTo>
                <a:lnTo>
                  <a:pt x="5641766" y="4737690"/>
                </a:lnTo>
                <a:lnTo>
                  <a:pt x="5641645" y="4737811"/>
                </a:lnTo>
                <a:close/>
                <a:moveTo>
                  <a:pt x="2411809" y="4737440"/>
                </a:moveTo>
                <a:lnTo>
                  <a:pt x="2411836" y="4737448"/>
                </a:lnTo>
                <a:lnTo>
                  <a:pt x="2411715" y="4737569"/>
                </a:lnTo>
                <a:close/>
                <a:moveTo>
                  <a:pt x="9925845" y="4661867"/>
                </a:moveTo>
                <a:lnTo>
                  <a:pt x="9780608" y="4861644"/>
                </a:lnTo>
                <a:lnTo>
                  <a:pt x="9780608" y="5014258"/>
                </a:lnTo>
                <a:lnTo>
                  <a:pt x="9925845" y="5061421"/>
                </a:lnTo>
                <a:lnTo>
                  <a:pt x="10071083" y="5014258"/>
                </a:lnTo>
                <a:lnTo>
                  <a:pt x="10071083" y="4861644"/>
                </a:lnTo>
                <a:close/>
                <a:moveTo>
                  <a:pt x="8310578" y="4661867"/>
                </a:moveTo>
                <a:lnTo>
                  <a:pt x="8165341" y="4861644"/>
                </a:lnTo>
                <a:lnTo>
                  <a:pt x="8165341" y="5014258"/>
                </a:lnTo>
                <a:lnTo>
                  <a:pt x="8310578" y="5061421"/>
                </a:lnTo>
                <a:lnTo>
                  <a:pt x="8455815" y="5014258"/>
                </a:lnTo>
                <a:lnTo>
                  <a:pt x="8455815" y="4861644"/>
                </a:lnTo>
                <a:close/>
                <a:moveTo>
                  <a:pt x="6695916" y="4661867"/>
                </a:moveTo>
                <a:lnTo>
                  <a:pt x="6550679" y="4861644"/>
                </a:lnTo>
                <a:lnTo>
                  <a:pt x="6550679" y="5014258"/>
                </a:lnTo>
                <a:lnTo>
                  <a:pt x="6695916" y="5061421"/>
                </a:lnTo>
                <a:lnTo>
                  <a:pt x="6841154" y="5014258"/>
                </a:lnTo>
                <a:lnTo>
                  <a:pt x="6841154" y="4861644"/>
                </a:lnTo>
                <a:close/>
                <a:moveTo>
                  <a:pt x="5079560" y="4661746"/>
                </a:moveTo>
                <a:lnTo>
                  <a:pt x="4934323" y="4861523"/>
                </a:lnTo>
                <a:lnTo>
                  <a:pt x="4934323" y="5014137"/>
                </a:lnTo>
                <a:lnTo>
                  <a:pt x="5079560" y="5061300"/>
                </a:lnTo>
                <a:lnTo>
                  <a:pt x="5224798" y="5014137"/>
                </a:lnTo>
                <a:lnTo>
                  <a:pt x="5224798" y="4861523"/>
                </a:lnTo>
                <a:close/>
                <a:moveTo>
                  <a:pt x="3464656" y="4661746"/>
                </a:moveTo>
                <a:lnTo>
                  <a:pt x="3319418" y="4861523"/>
                </a:lnTo>
                <a:lnTo>
                  <a:pt x="3319418" y="5014137"/>
                </a:lnTo>
                <a:lnTo>
                  <a:pt x="3464656" y="5061300"/>
                </a:lnTo>
                <a:lnTo>
                  <a:pt x="3609893" y="5014137"/>
                </a:lnTo>
                <a:lnTo>
                  <a:pt x="3609893" y="4861523"/>
                </a:lnTo>
                <a:close/>
                <a:moveTo>
                  <a:pt x="1849751" y="4661746"/>
                </a:moveTo>
                <a:lnTo>
                  <a:pt x="1704514" y="4861523"/>
                </a:lnTo>
                <a:lnTo>
                  <a:pt x="1704514" y="5014137"/>
                </a:lnTo>
                <a:lnTo>
                  <a:pt x="1849751" y="5061300"/>
                </a:lnTo>
                <a:lnTo>
                  <a:pt x="1994989" y="5014137"/>
                </a:lnTo>
                <a:lnTo>
                  <a:pt x="1994989" y="4861523"/>
                </a:lnTo>
                <a:close/>
                <a:moveTo>
                  <a:pt x="234847" y="4661746"/>
                </a:moveTo>
                <a:lnTo>
                  <a:pt x="89609" y="4861523"/>
                </a:lnTo>
                <a:lnTo>
                  <a:pt x="89609" y="5014137"/>
                </a:lnTo>
                <a:lnTo>
                  <a:pt x="234847" y="5061300"/>
                </a:lnTo>
                <a:lnTo>
                  <a:pt x="380084" y="5014137"/>
                </a:lnTo>
                <a:lnTo>
                  <a:pt x="380084" y="4861523"/>
                </a:lnTo>
                <a:close/>
                <a:moveTo>
                  <a:pt x="2820701" y="4624137"/>
                </a:moveTo>
                <a:lnTo>
                  <a:pt x="2820701" y="4765020"/>
                </a:lnTo>
                <a:lnTo>
                  <a:pt x="2686590" y="4808555"/>
                </a:lnTo>
                <a:lnTo>
                  <a:pt x="2820701" y="4852090"/>
                </a:lnTo>
                <a:lnTo>
                  <a:pt x="2820701" y="4992974"/>
                </a:lnTo>
                <a:lnTo>
                  <a:pt x="2903539" y="4878937"/>
                </a:lnTo>
                <a:lnTo>
                  <a:pt x="3037530" y="4922472"/>
                </a:lnTo>
                <a:lnTo>
                  <a:pt x="2954692" y="4808555"/>
                </a:lnTo>
                <a:lnTo>
                  <a:pt x="3037530" y="4694518"/>
                </a:lnTo>
                <a:lnTo>
                  <a:pt x="2903445" y="4738045"/>
                </a:lnTo>
                <a:close/>
                <a:moveTo>
                  <a:pt x="1205797" y="4624137"/>
                </a:moveTo>
                <a:lnTo>
                  <a:pt x="1205797" y="4765020"/>
                </a:lnTo>
                <a:lnTo>
                  <a:pt x="1071806" y="4808555"/>
                </a:lnTo>
                <a:lnTo>
                  <a:pt x="1205797" y="4852090"/>
                </a:lnTo>
                <a:lnTo>
                  <a:pt x="1205797" y="4992974"/>
                </a:lnTo>
                <a:lnTo>
                  <a:pt x="1288634" y="4878937"/>
                </a:lnTo>
                <a:lnTo>
                  <a:pt x="1422625" y="4922472"/>
                </a:lnTo>
                <a:lnTo>
                  <a:pt x="1339788" y="4808555"/>
                </a:lnTo>
                <a:lnTo>
                  <a:pt x="1422625" y="4694518"/>
                </a:lnTo>
                <a:lnTo>
                  <a:pt x="1288540" y="4738045"/>
                </a:lnTo>
                <a:close/>
                <a:moveTo>
                  <a:pt x="9281044" y="4624016"/>
                </a:moveTo>
                <a:lnTo>
                  <a:pt x="9281044" y="4764900"/>
                </a:lnTo>
                <a:lnTo>
                  <a:pt x="9146933" y="4808434"/>
                </a:lnTo>
                <a:lnTo>
                  <a:pt x="9281044" y="4851969"/>
                </a:lnTo>
                <a:lnTo>
                  <a:pt x="9281044" y="4992853"/>
                </a:lnTo>
                <a:lnTo>
                  <a:pt x="9363882" y="4878816"/>
                </a:lnTo>
                <a:lnTo>
                  <a:pt x="9497873" y="4922351"/>
                </a:lnTo>
                <a:lnTo>
                  <a:pt x="9415035" y="4808434"/>
                </a:lnTo>
                <a:lnTo>
                  <a:pt x="9497873" y="4694397"/>
                </a:lnTo>
                <a:lnTo>
                  <a:pt x="9363882" y="4737932"/>
                </a:lnTo>
                <a:lnTo>
                  <a:pt x="9363882" y="4738053"/>
                </a:lnTo>
                <a:close/>
                <a:moveTo>
                  <a:pt x="7666140" y="4624016"/>
                </a:moveTo>
                <a:lnTo>
                  <a:pt x="7666140" y="4764900"/>
                </a:lnTo>
                <a:lnTo>
                  <a:pt x="7532029" y="4808434"/>
                </a:lnTo>
                <a:lnTo>
                  <a:pt x="7666140" y="4851969"/>
                </a:lnTo>
                <a:lnTo>
                  <a:pt x="7666140" y="4992853"/>
                </a:lnTo>
                <a:lnTo>
                  <a:pt x="7748978" y="4878816"/>
                </a:lnTo>
                <a:lnTo>
                  <a:pt x="7882968" y="4922351"/>
                </a:lnTo>
                <a:lnTo>
                  <a:pt x="7800131" y="4808434"/>
                </a:lnTo>
                <a:lnTo>
                  <a:pt x="7882968" y="4694397"/>
                </a:lnTo>
                <a:lnTo>
                  <a:pt x="7748884" y="4737924"/>
                </a:lnTo>
                <a:close/>
                <a:moveTo>
                  <a:pt x="6051478" y="4624016"/>
                </a:moveTo>
                <a:lnTo>
                  <a:pt x="6051478" y="4764900"/>
                </a:lnTo>
                <a:lnTo>
                  <a:pt x="5917366" y="4808434"/>
                </a:lnTo>
                <a:lnTo>
                  <a:pt x="6051478" y="4851969"/>
                </a:lnTo>
                <a:lnTo>
                  <a:pt x="6051478" y="4992853"/>
                </a:lnTo>
                <a:lnTo>
                  <a:pt x="6134315" y="4878816"/>
                </a:lnTo>
                <a:lnTo>
                  <a:pt x="6268306" y="4922351"/>
                </a:lnTo>
                <a:lnTo>
                  <a:pt x="6185469" y="4808434"/>
                </a:lnTo>
                <a:lnTo>
                  <a:pt x="6268306" y="4694397"/>
                </a:lnTo>
                <a:lnTo>
                  <a:pt x="6134221" y="4737924"/>
                </a:lnTo>
                <a:close/>
                <a:moveTo>
                  <a:pt x="4436332" y="4624016"/>
                </a:moveTo>
                <a:lnTo>
                  <a:pt x="4436332" y="4764900"/>
                </a:lnTo>
                <a:lnTo>
                  <a:pt x="4302220" y="4808434"/>
                </a:lnTo>
                <a:lnTo>
                  <a:pt x="4436332" y="4851969"/>
                </a:lnTo>
                <a:lnTo>
                  <a:pt x="4436332" y="4992853"/>
                </a:lnTo>
                <a:lnTo>
                  <a:pt x="4519169" y="4878816"/>
                </a:lnTo>
                <a:lnTo>
                  <a:pt x="4653160" y="4922351"/>
                </a:lnTo>
                <a:lnTo>
                  <a:pt x="4570322" y="4808434"/>
                </a:lnTo>
                <a:lnTo>
                  <a:pt x="4653160" y="4694397"/>
                </a:lnTo>
                <a:lnTo>
                  <a:pt x="4519169" y="4737932"/>
                </a:lnTo>
                <a:lnTo>
                  <a:pt x="4519169" y="4738053"/>
                </a:lnTo>
                <a:close/>
                <a:moveTo>
                  <a:pt x="8954291" y="4623774"/>
                </a:moveTo>
                <a:lnTo>
                  <a:pt x="8871547" y="4737682"/>
                </a:lnTo>
                <a:lnTo>
                  <a:pt x="8737463" y="4694155"/>
                </a:lnTo>
                <a:lnTo>
                  <a:pt x="8820300" y="4808193"/>
                </a:lnTo>
                <a:lnTo>
                  <a:pt x="8737463" y="4922109"/>
                </a:lnTo>
                <a:lnTo>
                  <a:pt x="8871453" y="4878574"/>
                </a:lnTo>
                <a:lnTo>
                  <a:pt x="8954291" y="4992611"/>
                </a:lnTo>
                <a:lnTo>
                  <a:pt x="8954291" y="4851728"/>
                </a:lnTo>
                <a:lnTo>
                  <a:pt x="9088402" y="4808193"/>
                </a:lnTo>
                <a:lnTo>
                  <a:pt x="8954291" y="4764658"/>
                </a:lnTo>
                <a:close/>
                <a:moveTo>
                  <a:pt x="7339386" y="4623774"/>
                </a:moveTo>
                <a:lnTo>
                  <a:pt x="7256643" y="4737682"/>
                </a:lnTo>
                <a:lnTo>
                  <a:pt x="7122558" y="4694155"/>
                </a:lnTo>
                <a:lnTo>
                  <a:pt x="7205396" y="4808193"/>
                </a:lnTo>
                <a:lnTo>
                  <a:pt x="7122558" y="4922109"/>
                </a:lnTo>
                <a:lnTo>
                  <a:pt x="7256549" y="4878574"/>
                </a:lnTo>
                <a:lnTo>
                  <a:pt x="7339386" y="4992611"/>
                </a:lnTo>
                <a:lnTo>
                  <a:pt x="7339386" y="4851728"/>
                </a:lnTo>
                <a:lnTo>
                  <a:pt x="7473498" y="4808193"/>
                </a:lnTo>
                <a:lnTo>
                  <a:pt x="7339386" y="4764658"/>
                </a:lnTo>
                <a:close/>
                <a:moveTo>
                  <a:pt x="5724482" y="4623774"/>
                </a:moveTo>
                <a:lnTo>
                  <a:pt x="5641739" y="4737682"/>
                </a:lnTo>
                <a:lnTo>
                  <a:pt x="5507654" y="4694155"/>
                </a:lnTo>
                <a:lnTo>
                  <a:pt x="5590491" y="4808193"/>
                </a:lnTo>
                <a:lnTo>
                  <a:pt x="5507654" y="4922109"/>
                </a:lnTo>
                <a:lnTo>
                  <a:pt x="5641645" y="4878574"/>
                </a:lnTo>
                <a:lnTo>
                  <a:pt x="5724482" y="4992611"/>
                </a:lnTo>
                <a:lnTo>
                  <a:pt x="5724482" y="4851728"/>
                </a:lnTo>
                <a:lnTo>
                  <a:pt x="5858594" y="4808193"/>
                </a:lnTo>
                <a:lnTo>
                  <a:pt x="5724482" y="4764658"/>
                </a:lnTo>
                <a:close/>
                <a:moveTo>
                  <a:pt x="4109577" y="4623774"/>
                </a:moveTo>
                <a:lnTo>
                  <a:pt x="4026834" y="4737682"/>
                </a:lnTo>
                <a:lnTo>
                  <a:pt x="3892749" y="4694155"/>
                </a:lnTo>
                <a:lnTo>
                  <a:pt x="3975587" y="4808193"/>
                </a:lnTo>
                <a:lnTo>
                  <a:pt x="3892749" y="4922109"/>
                </a:lnTo>
                <a:lnTo>
                  <a:pt x="4026740" y="4878574"/>
                </a:lnTo>
                <a:lnTo>
                  <a:pt x="4109577" y="4992611"/>
                </a:lnTo>
                <a:lnTo>
                  <a:pt x="4109577" y="4851728"/>
                </a:lnTo>
                <a:lnTo>
                  <a:pt x="4243690" y="4808193"/>
                </a:lnTo>
                <a:lnTo>
                  <a:pt x="4109577" y="4764658"/>
                </a:lnTo>
                <a:close/>
                <a:moveTo>
                  <a:pt x="879164" y="4623774"/>
                </a:moveTo>
                <a:lnTo>
                  <a:pt x="796421" y="4737682"/>
                </a:lnTo>
                <a:lnTo>
                  <a:pt x="662336" y="4694155"/>
                </a:lnTo>
                <a:lnTo>
                  <a:pt x="745173" y="4808193"/>
                </a:lnTo>
                <a:lnTo>
                  <a:pt x="662336" y="4922109"/>
                </a:lnTo>
                <a:lnTo>
                  <a:pt x="796327" y="4878574"/>
                </a:lnTo>
                <a:lnTo>
                  <a:pt x="879164" y="4992611"/>
                </a:lnTo>
                <a:lnTo>
                  <a:pt x="879164" y="4851728"/>
                </a:lnTo>
                <a:lnTo>
                  <a:pt x="1013276" y="4808193"/>
                </a:lnTo>
                <a:lnTo>
                  <a:pt x="879164" y="4764658"/>
                </a:lnTo>
                <a:close/>
                <a:moveTo>
                  <a:pt x="2494552" y="4623532"/>
                </a:moveTo>
                <a:lnTo>
                  <a:pt x="2411809" y="4737440"/>
                </a:lnTo>
                <a:lnTo>
                  <a:pt x="2277724" y="4693914"/>
                </a:lnTo>
                <a:lnTo>
                  <a:pt x="2360561" y="4807951"/>
                </a:lnTo>
                <a:lnTo>
                  <a:pt x="2277724" y="4921867"/>
                </a:lnTo>
                <a:lnTo>
                  <a:pt x="2411715" y="4878332"/>
                </a:lnTo>
                <a:lnTo>
                  <a:pt x="2494552" y="4992370"/>
                </a:lnTo>
                <a:lnTo>
                  <a:pt x="2494552" y="4851486"/>
                </a:lnTo>
                <a:lnTo>
                  <a:pt x="2628664" y="4807951"/>
                </a:lnTo>
                <a:lnTo>
                  <a:pt x="2494552" y="4764416"/>
                </a:lnTo>
                <a:close/>
                <a:moveTo>
                  <a:pt x="8472867" y="4608779"/>
                </a:moveTo>
                <a:lnTo>
                  <a:pt x="8472867" y="4855839"/>
                </a:lnTo>
                <a:lnTo>
                  <a:pt x="8562597" y="4979309"/>
                </a:lnTo>
                <a:lnTo>
                  <a:pt x="8707714" y="4932146"/>
                </a:lnTo>
                <a:lnTo>
                  <a:pt x="8797444" y="4808676"/>
                </a:lnTo>
                <a:lnTo>
                  <a:pt x="8707714" y="4685207"/>
                </a:lnTo>
                <a:lnTo>
                  <a:pt x="8707714" y="4685086"/>
                </a:lnTo>
                <a:close/>
                <a:moveTo>
                  <a:pt x="6857962" y="4608779"/>
                </a:moveTo>
                <a:lnTo>
                  <a:pt x="6857962" y="4855839"/>
                </a:lnTo>
                <a:lnTo>
                  <a:pt x="6947693" y="4979309"/>
                </a:lnTo>
                <a:lnTo>
                  <a:pt x="7092810" y="4932146"/>
                </a:lnTo>
                <a:lnTo>
                  <a:pt x="7182540" y="4808676"/>
                </a:lnTo>
                <a:lnTo>
                  <a:pt x="7092810" y="4685207"/>
                </a:lnTo>
                <a:lnTo>
                  <a:pt x="7092810" y="4685086"/>
                </a:lnTo>
                <a:close/>
                <a:moveTo>
                  <a:pt x="5243058" y="4608779"/>
                </a:moveTo>
                <a:lnTo>
                  <a:pt x="5243058" y="4855839"/>
                </a:lnTo>
                <a:lnTo>
                  <a:pt x="5332789" y="4979309"/>
                </a:lnTo>
                <a:lnTo>
                  <a:pt x="5477905" y="4932146"/>
                </a:lnTo>
                <a:lnTo>
                  <a:pt x="5567635" y="4808676"/>
                </a:lnTo>
                <a:lnTo>
                  <a:pt x="5477905" y="4685207"/>
                </a:lnTo>
                <a:lnTo>
                  <a:pt x="5477905" y="4685086"/>
                </a:lnTo>
                <a:close/>
                <a:moveTo>
                  <a:pt x="3628154" y="4608779"/>
                </a:moveTo>
                <a:lnTo>
                  <a:pt x="3628154" y="4855839"/>
                </a:lnTo>
                <a:lnTo>
                  <a:pt x="3717884" y="4979309"/>
                </a:lnTo>
                <a:lnTo>
                  <a:pt x="3863001" y="4932146"/>
                </a:lnTo>
                <a:lnTo>
                  <a:pt x="3952731" y="4808676"/>
                </a:lnTo>
                <a:lnTo>
                  <a:pt x="3863001" y="4685207"/>
                </a:lnTo>
                <a:lnTo>
                  <a:pt x="3863001" y="4685086"/>
                </a:lnTo>
                <a:close/>
                <a:moveTo>
                  <a:pt x="2013128" y="4608536"/>
                </a:moveTo>
                <a:lnTo>
                  <a:pt x="2013128" y="4855598"/>
                </a:lnTo>
                <a:lnTo>
                  <a:pt x="2102859" y="4979067"/>
                </a:lnTo>
                <a:lnTo>
                  <a:pt x="2247975" y="4931905"/>
                </a:lnTo>
                <a:lnTo>
                  <a:pt x="2337705" y="4808434"/>
                </a:lnTo>
                <a:lnTo>
                  <a:pt x="2247975" y="4684965"/>
                </a:lnTo>
                <a:lnTo>
                  <a:pt x="2248096" y="4684844"/>
                </a:lnTo>
                <a:close/>
                <a:moveTo>
                  <a:pt x="398224" y="4608536"/>
                </a:moveTo>
                <a:lnTo>
                  <a:pt x="398224" y="4855598"/>
                </a:lnTo>
                <a:lnTo>
                  <a:pt x="487954" y="4979067"/>
                </a:lnTo>
                <a:lnTo>
                  <a:pt x="633071" y="4931905"/>
                </a:lnTo>
                <a:lnTo>
                  <a:pt x="722801" y="4808434"/>
                </a:lnTo>
                <a:lnTo>
                  <a:pt x="633071" y="4684965"/>
                </a:lnTo>
                <a:lnTo>
                  <a:pt x="633192" y="4684844"/>
                </a:lnTo>
                <a:close/>
                <a:moveTo>
                  <a:pt x="3301884" y="4608416"/>
                </a:moveTo>
                <a:lnTo>
                  <a:pt x="3067037" y="4684723"/>
                </a:lnTo>
                <a:lnTo>
                  <a:pt x="3067037" y="4684844"/>
                </a:lnTo>
                <a:lnTo>
                  <a:pt x="2977306" y="4808314"/>
                </a:lnTo>
                <a:cubicBezTo>
                  <a:pt x="2977306" y="4808314"/>
                  <a:pt x="3067037" y="4931784"/>
                  <a:pt x="3067037" y="4931784"/>
                </a:cubicBezTo>
                <a:lnTo>
                  <a:pt x="3212153" y="4978946"/>
                </a:lnTo>
                <a:lnTo>
                  <a:pt x="3301884" y="4855476"/>
                </a:lnTo>
                <a:close/>
                <a:moveTo>
                  <a:pt x="1687100" y="4608416"/>
                </a:moveTo>
                <a:lnTo>
                  <a:pt x="1452132" y="4684723"/>
                </a:lnTo>
                <a:lnTo>
                  <a:pt x="1452253" y="4684844"/>
                </a:lnTo>
                <a:lnTo>
                  <a:pt x="1362523" y="4808314"/>
                </a:lnTo>
                <a:cubicBezTo>
                  <a:pt x="1362523" y="4808314"/>
                  <a:pt x="1452253" y="4931784"/>
                  <a:pt x="1452253" y="4931784"/>
                </a:cubicBezTo>
                <a:lnTo>
                  <a:pt x="1597370" y="4978946"/>
                </a:lnTo>
                <a:lnTo>
                  <a:pt x="1687100" y="4855476"/>
                </a:lnTo>
                <a:close/>
                <a:moveTo>
                  <a:pt x="9762227" y="4608295"/>
                </a:moveTo>
                <a:lnTo>
                  <a:pt x="9527380" y="4684602"/>
                </a:lnTo>
                <a:lnTo>
                  <a:pt x="9527380" y="4684723"/>
                </a:lnTo>
                <a:lnTo>
                  <a:pt x="9437649" y="4808193"/>
                </a:lnTo>
                <a:cubicBezTo>
                  <a:pt x="9437649" y="4808193"/>
                  <a:pt x="9527380" y="4931662"/>
                  <a:pt x="9527380" y="4931662"/>
                </a:cubicBezTo>
                <a:lnTo>
                  <a:pt x="9672497" y="4978826"/>
                </a:lnTo>
                <a:lnTo>
                  <a:pt x="9762227" y="4855355"/>
                </a:lnTo>
                <a:close/>
                <a:moveTo>
                  <a:pt x="8147443" y="4608295"/>
                </a:moveTo>
                <a:lnTo>
                  <a:pt x="7912475" y="4684602"/>
                </a:lnTo>
                <a:lnTo>
                  <a:pt x="7912597" y="4684723"/>
                </a:lnTo>
                <a:lnTo>
                  <a:pt x="7822866" y="4808193"/>
                </a:lnTo>
                <a:cubicBezTo>
                  <a:pt x="7822866" y="4808193"/>
                  <a:pt x="7912597" y="4931662"/>
                  <a:pt x="7912597" y="4931662"/>
                </a:cubicBezTo>
                <a:lnTo>
                  <a:pt x="8057713" y="4978826"/>
                </a:lnTo>
                <a:lnTo>
                  <a:pt x="8147443" y="4855355"/>
                </a:lnTo>
                <a:close/>
                <a:moveTo>
                  <a:pt x="6532781" y="4608295"/>
                </a:moveTo>
                <a:lnTo>
                  <a:pt x="6297813" y="4684602"/>
                </a:lnTo>
                <a:lnTo>
                  <a:pt x="6298055" y="4684723"/>
                </a:lnTo>
                <a:lnTo>
                  <a:pt x="6208325" y="4808193"/>
                </a:lnTo>
                <a:cubicBezTo>
                  <a:pt x="6208325" y="4808193"/>
                  <a:pt x="6297934" y="4931662"/>
                  <a:pt x="6297934" y="4931662"/>
                </a:cubicBezTo>
                <a:lnTo>
                  <a:pt x="6443050" y="4978826"/>
                </a:lnTo>
                <a:lnTo>
                  <a:pt x="6532781" y="4855355"/>
                </a:lnTo>
                <a:close/>
                <a:moveTo>
                  <a:pt x="4917514" y="4608295"/>
                </a:moveTo>
                <a:lnTo>
                  <a:pt x="4682667" y="4684602"/>
                </a:lnTo>
                <a:lnTo>
                  <a:pt x="4682667" y="4684723"/>
                </a:lnTo>
                <a:lnTo>
                  <a:pt x="4592936" y="4808193"/>
                </a:lnTo>
                <a:cubicBezTo>
                  <a:pt x="4592936" y="4808193"/>
                  <a:pt x="4682667" y="4931662"/>
                  <a:pt x="4682667" y="4931662"/>
                </a:cubicBezTo>
                <a:lnTo>
                  <a:pt x="4827783" y="4978826"/>
                </a:lnTo>
                <a:lnTo>
                  <a:pt x="4917514" y="4855355"/>
                </a:lnTo>
                <a:close/>
                <a:moveTo>
                  <a:pt x="9988004" y="4576007"/>
                </a:moveTo>
                <a:lnTo>
                  <a:pt x="9936850" y="4646509"/>
                </a:lnTo>
                <a:lnTo>
                  <a:pt x="10070962" y="4831049"/>
                </a:lnTo>
                <a:lnTo>
                  <a:pt x="10070962" y="4602974"/>
                </a:lnTo>
                <a:lnTo>
                  <a:pt x="9988125" y="4576007"/>
                </a:lnTo>
                <a:close/>
                <a:moveTo>
                  <a:pt x="8372979" y="4576007"/>
                </a:moveTo>
                <a:lnTo>
                  <a:pt x="8321825" y="4646509"/>
                </a:lnTo>
                <a:lnTo>
                  <a:pt x="8455815" y="4831049"/>
                </a:lnTo>
                <a:lnTo>
                  <a:pt x="8455815" y="4602974"/>
                </a:lnTo>
                <a:close/>
                <a:moveTo>
                  <a:pt x="6758195" y="4576007"/>
                </a:moveTo>
                <a:lnTo>
                  <a:pt x="6707041" y="4646509"/>
                </a:lnTo>
                <a:lnTo>
                  <a:pt x="6841154" y="4831049"/>
                </a:lnTo>
                <a:lnTo>
                  <a:pt x="6841154" y="4602974"/>
                </a:lnTo>
                <a:lnTo>
                  <a:pt x="6758316" y="4576007"/>
                </a:lnTo>
                <a:close/>
                <a:moveTo>
                  <a:pt x="9863082" y="4575885"/>
                </a:moveTo>
                <a:lnTo>
                  <a:pt x="9780245" y="4602853"/>
                </a:lnTo>
                <a:lnTo>
                  <a:pt x="9780245" y="4830928"/>
                </a:lnTo>
                <a:lnTo>
                  <a:pt x="9914357" y="4646388"/>
                </a:lnTo>
                <a:lnTo>
                  <a:pt x="9863203" y="4575885"/>
                </a:lnTo>
                <a:close/>
                <a:moveTo>
                  <a:pt x="8248178" y="4575885"/>
                </a:moveTo>
                <a:lnTo>
                  <a:pt x="8165341" y="4602853"/>
                </a:lnTo>
                <a:lnTo>
                  <a:pt x="8165341" y="4830928"/>
                </a:lnTo>
                <a:lnTo>
                  <a:pt x="8299453" y="4646388"/>
                </a:lnTo>
                <a:lnTo>
                  <a:pt x="8248299" y="4575885"/>
                </a:lnTo>
                <a:close/>
                <a:moveTo>
                  <a:pt x="6633516" y="4575885"/>
                </a:moveTo>
                <a:lnTo>
                  <a:pt x="6550679" y="4602853"/>
                </a:lnTo>
                <a:lnTo>
                  <a:pt x="6550679" y="4830928"/>
                </a:lnTo>
                <a:lnTo>
                  <a:pt x="6684791" y="4646388"/>
                </a:lnTo>
                <a:lnTo>
                  <a:pt x="6633637" y="4575885"/>
                </a:lnTo>
                <a:close/>
                <a:moveTo>
                  <a:pt x="5141840" y="4575885"/>
                </a:moveTo>
                <a:lnTo>
                  <a:pt x="5090686" y="4646388"/>
                </a:lnTo>
                <a:lnTo>
                  <a:pt x="5224798" y="4830928"/>
                </a:lnTo>
                <a:lnTo>
                  <a:pt x="5224798" y="4602853"/>
                </a:lnTo>
                <a:lnTo>
                  <a:pt x="5141961" y="4575885"/>
                </a:lnTo>
                <a:close/>
                <a:moveTo>
                  <a:pt x="3527056" y="4575885"/>
                </a:moveTo>
                <a:lnTo>
                  <a:pt x="3475902" y="4646388"/>
                </a:lnTo>
                <a:lnTo>
                  <a:pt x="3609893" y="4830928"/>
                </a:lnTo>
                <a:lnTo>
                  <a:pt x="3609893" y="4602853"/>
                </a:lnTo>
                <a:close/>
                <a:moveTo>
                  <a:pt x="1912030" y="4575885"/>
                </a:moveTo>
                <a:lnTo>
                  <a:pt x="1860877" y="4646388"/>
                </a:lnTo>
                <a:lnTo>
                  <a:pt x="1994989" y="4830928"/>
                </a:lnTo>
                <a:lnTo>
                  <a:pt x="1994989" y="4602853"/>
                </a:lnTo>
                <a:lnTo>
                  <a:pt x="1912151" y="4575885"/>
                </a:lnTo>
                <a:close/>
                <a:moveTo>
                  <a:pt x="297126" y="4575885"/>
                </a:moveTo>
                <a:lnTo>
                  <a:pt x="245972" y="4646388"/>
                </a:lnTo>
                <a:lnTo>
                  <a:pt x="380084" y="4830928"/>
                </a:lnTo>
                <a:lnTo>
                  <a:pt x="380084" y="4602853"/>
                </a:lnTo>
                <a:lnTo>
                  <a:pt x="297247" y="4575885"/>
                </a:lnTo>
                <a:close/>
                <a:moveTo>
                  <a:pt x="5017160" y="4575764"/>
                </a:moveTo>
                <a:lnTo>
                  <a:pt x="4934323" y="4602732"/>
                </a:lnTo>
                <a:lnTo>
                  <a:pt x="4934323" y="4830807"/>
                </a:lnTo>
                <a:lnTo>
                  <a:pt x="5068435" y="4646267"/>
                </a:lnTo>
                <a:lnTo>
                  <a:pt x="5017281" y="4575764"/>
                </a:lnTo>
                <a:close/>
                <a:moveTo>
                  <a:pt x="3402256" y="4575764"/>
                </a:moveTo>
                <a:lnTo>
                  <a:pt x="3319418" y="4602732"/>
                </a:lnTo>
                <a:lnTo>
                  <a:pt x="3319418" y="4830807"/>
                </a:lnTo>
                <a:lnTo>
                  <a:pt x="3453530" y="4646267"/>
                </a:lnTo>
                <a:lnTo>
                  <a:pt x="3402377" y="4575764"/>
                </a:lnTo>
                <a:close/>
                <a:moveTo>
                  <a:pt x="1787351" y="4575764"/>
                </a:moveTo>
                <a:lnTo>
                  <a:pt x="1704514" y="4602732"/>
                </a:lnTo>
                <a:lnTo>
                  <a:pt x="1704514" y="4830807"/>
                </a:lnTo>
                <a:lnTo>
                  <a:pt x="1838626" y="4646267"/>
                </a:lnTo>
                <a:lnTo>
                  <a:pt x="1787472" y="4575764"/>
                </a:lnTo>
                <a:close/>
                <a:moveTo>
                  <a:pt x="172447" y="4575643"/>
                </a:moveTo>
                <a:lnTo>
                  <a:pt x="89609" y="4602611"/>
                </a:lnTo>
                <a:lnTo>
                  <a:pt x="89609" y="4830686"/>
                </a:lnTo>
                <a:lnTo>
                  <a:pt x="223721" y="4646146"/>
                </a:lnTo>
                <a:lnTo>
                  <a:pt x="172568" y="4575643"/>
                </a:lnTo>
                <a:close/>
                <a:moveTo>
                  <a:pt x="8555583" y="4475634"/>
                </a:moveTo>
                <a:lnTo>
                  <a:pt x="8555677" y="4475764"/>
                </a:lnTo>
                <a:lnTo>
                  <a:pt x="8472867" y="4502602"/>
                </a:lnTo>
                <a:lnTo>
                  <a:pt x="8472867" y="4589671"/>
                </a:lnTo>
                <a:lnTo>
                  <a:pt x="8689695" y="4660174"/>
                </a:lnTo>
                <a:lnTo>
                  <a:pt x="8555677" y="4475764"/>
                </a:lnTo>
                <a:lnTo>
                  <a:pt x="8555704" y="4475755"/>
                </a:lnTo>
                <a:close/>
                <a:moveTo>
                  <a:pt x="6940679" y="4475634"/>
                </a:moveTo>
                <a:lnTo>
                  <a:pt x="6940773" y="4475764"/>
                </a:lnTo>
                <a:lnTo>
                  <a:pt x="6857962" y="4502602"/>
                </a:lnTo>
                <a:lnTo>
                  <a:pt x="6857962" y="4589671"/>
                </a:lnTo>
                <a:lnTo>
                  <a:pt x="7074791" y="4660174"/>
                </a:lnTo>
                <a:lnTo>
                  <a:pt x="6940773" y="4475764"/>
                </a:lnTo>
                <a:lnTo>
                  <a:pt x="6940800" y="4475755"/>
                </a:lnTo>
                <a:close/>
                <a:moveTo>
                  <a:pt x="5325775" y="4475634"/>
                </a:moveTo>
                <a:lnTo>
                  <a:pt x="5325870" y="4475764"/>
                </a:lnTo>
                <a:lnTo>
                  <a:pt x="5243058" y="4502602"/>
                </a:lnTo>
                <a:lnTo>
                  <a:pt x="5243058" y="4589671"/>
                </a:lnTo>
                <a:lnTo>
                  <a:pt x="5459886" y="4660174"/>
                </a:lnTo>
                <a:lnTo>
                  <a:pt x="5325870" y="4475764"/>
                </a:lnTo>
                <a:lnTo>
                  <a:pt x="5325896" y="4475755"/>
                </a:lnTo>
                <a:close/>
                <a:moveTo>
                  <a:pt x="3710870" y="4475634"/>
                </a:moveTo>
                <a:lnTo>
                  <a:pt x="3710965" y="4475764"/>
                </a:lnTo>
                <a:lnTo>
                  <a:pt x="3628154" y="4502602"/>
                </a:lnTo>
                <a:lnTo>
                  <a:pt x="3628154" y="4589671"/>
                </a:lnTo>
                <a:lnTo>
                  <a:pt x="3844982" y="4660174"/>
                </a:lnTo>
                <a:lnTo>
                  <a:pt x="3710965" y="4475764"/>
                </a:lnTo>
                <a:lnTo>
                  <a:pt x="3710991" y="4475755"/>
                </a:lnTo>
                <a:close/>
                <a:moveTo>
                  <a:pt x="2095845" y="4475634"/>
                </a:moveTo>
                <a:lnTo>
                  <a:pt x="2095939" y="4475764"/>
                </a:lnTo>
                <a:lnTo>
                  <a:pt x="2013128" y="4502602"/>
                </a:lnTo>
                <a:lnTo>
                  <a:pt x="2013128" y="4589671"/>
                </a:lnTo>
                <a:lnTo>
                  <a:pt x="2229956" y="4660174"/>
                </a:lnTo>
                <a:lnTo>
                  <a:pt x="2095939" y="4475764"/>
                </a:lnTo>
                <a:lnTo>
                  <a:pt x="2095966" y="4475755"/>
                </a:lnTo>
                <a:close/>
                <a:moveTo>
                  <a:pt x="480940" y="4475634"/>
                </a:moveTo>
                <a:lnTo>
                  <a:pt x="481034" y="4475764"/>
                </a:lnTo>
                <a:lnTo>
                  <a:pt x="398224" y="4502602"/>
                </a:lnTo>
                <a:lnTo>
                  <a:pt x="398224" y="4589671"/>
                </a:lnTo>
                <a:lnTo>
                  <a:pt x="615052" y="4660174"/>
                </a:lnTo>
                <a:lnTo>
                  <a:pt x="481034" y="4475764"/>
                </a:lnTo>
                <a:lnTo>
                  <a:pt x="481061" y="4475755"/>
                </a:lnTo>
                <a:close/>
                <a:moveTo>
                  <a:pt x="3218925" y="4475271"/>
                </a:moveTo>
                <a:lnTo>
                  <a:pt x="3084934" y="4659811"/>
                </a:lnTo>
                <a:lnTo>
                  <a:pt x="3301884" y="4589309"/>
                </a:lnTo>
                <a:lnTo>
                  <a:pt x="3301884" y="4502239"/>
                </a:lnTo>
                <a:lnTo>
                  <a:pt x="3219046" y="4475392"/>
                </a:lnTo>
                <a:close/>
                <a:moveTo>
                  <a:pt x="1604142" y="4475271"/>
                </a:moveTo>
                <a:lnTo>
                  <a:pt x="1470030" y="4659811"/>
                </a:lnTo>
                <a:lnTo>
                  <a:pt x="1686979" y="4589309"/>
                </a:lnTo>
                <a:lnTo>
                  <a:pt x="1686979" y="4502239"/>
                </a:lnTo>
                <a:lnTo>
                  <a:pt x="1604142" y="4475392"/>
                </a:lnTo>
                <a:close/>
                <a:moveTo>
                  <a:pt x="9679389" y="4475150"/>
                </a:moveTo>
                <a:lnTo>
                  <a:pt x="9545278" y="4659690"/>
                </a:lnTo>
                <a:lnTo>
                  <a:pt x="9762227" y="4589188"/>
                </a:lnTo>
                <a:lnTo>
                  <a:pt x="9762227" y="4502118"/>
                </a:lnTo>
                <a:lnTo>
                  <a:pt x="9679389" y="4475271"/>
                </a:lnTo>
                <a:close/>
                <a:moveTo>
                  <a:pt x="8064364" y="4475150"/>
                </a:moveTo>
                <a:lnTo>
                  <a:pt x="7930374" y="4659690"/>
                </a:lnTo>
                <a:lnTo>
                  <a:pt x="8147322" y="4589188"/>
                </a:lnTo>
                <a:lnTo>
                  <a:pt x="8147322" y="4502118"/>
                </a:lnTo>
                <a:lnTo>
                  <a:pt x="8064485" y="4475271"/>
                </a:lnTo>
                <a:close/>
                <a:moveTo>
                  <a:pt x="6449822" y="4475150"/>
                </a:moveTo>
                <a:lnTo>
                  <a:pt x="6315711" y="4659690"/>
                </a:lnTo>
                <a:lnTo>
                  <a:pt x="6532660" y="4589188"/>
                </a:lnTo>
                <a:lnTo>
                  <a:pt x="6532660" y="4502118"/>
                </a:lnTo>
                <a:lnTo>
                  <a:pt x="6449822" y="4475271"/>
                </a:lnTo>
                <a:close/>
                <a:moveTo>
                  <a:pt x="4834676" y="4475150"/>
                </a:moveTo>
                <a:lnTo>
                  <a:pt x="4700565" y="4659690"/>
                </a:lnTo>
                <a:lnTo>
                  <a:pt x="4917514" y="4589188"/>
                </a:lnTo>
                <a:lnTo>
                  <a:pt x="4917514" y="4502118"/>
                </a:lnTo>
                <a:lnTo>
                  <a:pt x="4834676" y="4475271"/>
                </a:lnTo>
                <a:close/>
                <a:moveTo>
                  <a:pt x="9117788" y="4399085"/>
                </a:moveTo>
                <a:cubicBezTo>
                  <a:pt x="9117788" y="4399085"/>
                  <a:pt x="8972551" y="4598983"/>
                  <a:pt x="8972551" y="4598983"/>
                </a:cubicBezTo>
                <a:lnTo>
                  <a:pt x="8972551" y="4751476"/>
                </a:lnTo>
                <a:lnTo>
                  <a:pt x="9117788" y="4798639"/>
                </a:lnTo>
                <a:lnTo>
                  <a:pt x="9263026" y="4751476"/>
                </a:lnTo>
                <a:lnTo>
                  <a:pt x="9263026" y="4598862"/>
                </a:lnTo>
                <a:close/>
                <a:moveTo>
                  <a:pt x="7502642" y="4399085"/>
                </a:moveTo>
                <a:cubicBezTo>
                  <a:pt x="7502642" y="4399085"/>
                  <a:pt x="7357405" y="4598983"/>
                  <a:pt x="7357405" y="4598983"/>
                </a:cubicBezTo>
                <a:lnTo>
                  <a:pt x="7357405" y="4751476"/>
                </a:lnTo>
                <a:lnTo>
                  <a:pt x="7502642" y="4798639"/>
                </a:lnTo>
                <a:lnTo>
                  <a:pt x="7647880" y="4751476"/>
                </a:lnTo>
                <a:lnTo>
                  <a:pt x="7647880" y="4598862"/>
                </a:lnTo>
                <a:close/>
                <a:moveTo>
                  <a:pt x="5887980" y="4399085"/>
                </a:moveTo>
                <a:cubicBezTo>
                  <a:pt x="5887980" y="4399085"/>
                  <a:pt x="5742743" y="4598983"/>
                  <a:pt x="5742743" y="4598983"/>
                </a:cubicBezTo>
                <a:lnTo>
                  <a:pt x="5742743" y="4751476"/>
                </a:lnTo>
                <a:lnTo>
                  <a:pt x="5887980" y="4798639"/>
                </a:lnTo>
                <a:lnTo>
                  <a:pt x="6033217" y="4751476"/>
                </a:lnTo>
                <a:lnTo>
                  <a:pt x="6033217" y="4598862"/>
                </a:lnTo>
                <a:close/>
                <a:moveTo>
                  <a:pt x="4273076" y="4399085"/>
                </a:moveTo>
                <a:cubicBezTo>
                  <a:pt x="4273076" y="4399085"/>
                  <a:pt x="4127838" y="4598983"/>
                  <a:pt x="4127838" y="4598983"/>
                </a:cubicBezTo>
                <a:lnTo>
                  <a:pt x="4127838" y="4751476"/>
                </a:lnTo>
                <a:lnTo>
                  <a:pt x="4273076" y="4798639"/>
                </a:lnTo>
                <a:lnTo>
                  <a:pt x="4418313" y="4751476"/>
                </a:lnTo>
                <a:lnTo>
                  <a:pt x="4418313" y="4598862"/>
                </a:lnTo>
                <a:close/>
                <a:moveTo>
                  <a:pt x="1042420" y="4399085"/>
                </a:moveTo>
                <a:cubicBezTo>
                  <a:pt x="1042420" y="4399085"/>
                  <a:pt x="897183" y="4598983"/>
                  <a:pt x="897183" y="4598983"/>
                </a:cubicBezTo>
                <a:lnTo>
                  <a:pt x="897183" y="4751476"/>
                </a:lnTo>
                <a:lnTo>
                  <a:pt x="1042420" y="4798639"/>
                </a:lnTo>
                <a:lnTo>
                  <a:pt x="1187657" y="4751476"/>
                </a:lnTo>
                <a:lnTo>
                  <a:pt x="1187657" y="4598862"/>
                </a:lnTo>
                <a:close/>
                <a:moveTo>
                  <a:pt x="2657808" y="4398843"/>
                </a:moveTo>
                <a:cubicBezTo>
                  <a:pt x="2657808" y="4398843"/>
                  <a:pt x="2512571" y="4598741"/>
                  <a:pt x="2512571" y="4598741"/>
                </a:cubicBezTo>
                <a:lnTo>
                  <a:pt x="2512571" y="4751235"/>
                </a:lnTo>
                <a:lnTo>
                  <a:pt x="2657808" y="4798397"/>
                </a:lnTo>
                <a:lnTo>
                  <a:pt x="2803046" y="4751235"/>
                </a:lnTo>
                <a:lnTo>
                  <a:pt x="2803046" y="4598620"/>
                </a:lnTo>
                <a:close/>
                <a:moveTo>
                  <a:pt x="2965818" y="4393280"/>
                </a:moveTo>
                <a:lnTo>
                  <a:pt x="2965818" y="4393402"/>
                </a:lnTo>
                <a:lnTo>
                  <a:pt x="2820581" y="4440564"/>
                </a:lnTo>
                <a:lnTo>
                  <a:pt x="2820581" y="4593178"/>
                </a:lnTo>
                <a:lnTo>
                  <a:pt x="2910311" y="4716648"/>
                </a:lnTo>
                <a:lnTo>
                  <a:pt x="3055548" y="4669485"/>
                </a:lnTo>
                <a:lnTo>
                  <a:pt x="3200665" y="4469588"/>
                </a:lnTo>
                <a:close/>
                <a:moveTo>
                  <a:pt x="1350913" y="4393280"/>
                </a:moveTo>
                <a:lnTo>
                  <a:pt x="1351034" y="4393402"/>
                </a:lnTo>
                <a:lnTo>
                  <a:pt x="1205797" y="4440564"/>
                </a:lnTo>
                <a:lnTo>
                  <a:pt x="1205797" y="4593178"/>
                </a:lnTo>
                <a:lnTo>
                  <a:pt x="1295527" y="4716648"/>
                </a:lnTo>
                <a:lnTo>
                  <a:pt x="1440765" y="4669485"/>
                </a:lnTo>
                <a:lnTo>
                  <a:pt x="1585881" y="4469588"/>
                </a:lnTo>
                <a:close/>
                <a:moveTo>
                  <a:pt x="9426161" y="4393159"/>
                </a:moveTo>
                <a:lnTo>
                  <a:pt x="9426161" y="4393280"/>
                </a:lnTo>
                <a:lnTo>
                  <a:pt x="9280924" y="4440443"/>
                </a:lnTo>
                <a:lnTo>
                  <a:pt x="9280924" y="4593057"/>
                </a:lnTo>
                <a:lnTo>
                  <a:pt x="9370654" y="4716528"/>
                </a:lnTo>
                <a:lnTo>
                  <a:pt x="9515892" y="4669364"/>
                </a:lnTo>
                <a:lnTo>
                  <a:pt x="9661008" y="4469466"/>
                </a:lnTo>
                <a:close/>
                <a:moveTo>
                  <a:pt x="8808932" y="4393159"/>
                </a:moveTo>
                <a:lnTo>
                  <a:pt x="8573965" y="4469466"/>
                </a:lnTo>
                <a:lnTo>
                  <a:pt x="8719202" y="4669364"/>
                </a:lnTo>
                <a:lnTo>
                  <a:pt x="8864440" y="4716528"/>
                </a:lnTo>
                <a:lnTo>
                  <a:pt x="8954170" y="4593057"/>
                </a:lnTo>
                <a:lnTo>
                  <a:pt x="8954170" y="4440443"/>
                </a:lnTo>
                <a:lnTo>
                  <a:pt x="8808932" y="4393280"/>
                </a:lnTo>
                <a:close/>
                <a:moveTo>
                  <a:pt x="7811257" y="4393159"/>
                </a:moveTo>
                <a:lnTo>
                  <a:pt x="7811257" y="4393280"/>
                </a:lnTo>
                <a:lnTo>
                  <a:pt x="7666019" y="4440443"/>
                </a:lnTo>
                <a:lnTo>
                  <a:pt x="7666019" y="4593057"/>
                </a:lnTo>
                <a:lnTo>
                  <a:pt x="7755750" y="4716528"/>
                </a:lnTo>
                <a:lnTo>
                  <a:pt x="7900987" y="4669364"/>
                </a:lnTo>
                <a:lnTo>
                  <a:pt x="8046103" y="4469466"/>
                </a:lnTo>
                <a:close/>
                <a:moveTo>
                  <a:pt x="7194028" y="4393159"/>
                </a:moveTo>
                <a:lnTo>
                  <a:pt x="6959061" y="4469466"/>
                </a:lnTo>
                <a:lnTo>
                  <a:pt x="7104297" y="4669364"/>
                </a:lnTo>
                <a:lnTo>
                  <a:pt x="7249535" y="4716528"/>
                </a:lnTo>
                <a:lnTo>
                  <a:pt x="7339266" y="4593057"/>
                </a:lnTo>
                <a:lnTo>
                  <a:pt x="7339266" y="4440443"/>
                </a:lnTo>
                <a:lnTo>
                  <a:pt x="7194028" y="4393280"/>
                </a:lnTo>
                <a:close/>
                <a:moveTo>
                  <a:pt x="6196594" y="4393159"/>
                </a:moveTo>
                <a:lnTo>
                  <a:pt x="6196715" y="4393280"/>
                </a:lnTo>
                <a:lnTo>
                  <a:pt x="6051478" y="4440443"/>
                </a:lnTo>
                <a:lnTo>
                  <a:pt x="6051478" y="4593057"/>
                </a:lnTo>
                <a:lnTo>
                  <a:pt x="6141208" y="4716528"/>
                </a:lnTo>
                <a:lnTo>
                  <a:pt x="6286446" y="4669364"/>
                </a:lnTo>
                <a:lnTo>
                  <a:pt x="6431562" y="4469466"/>
                </a:lnTo>
                <a:close/>
                <a:moveTo>
                  <a:pt x="5579124" y="4393159"/>
                </a:moveTo>
                <a:lnTo>
                  <a:pt x="5344156" y="4469466"/>
                </a:lnTo>
                <a:lnTo>
                  <a:pt x="5489393" y="4669364"/>
                </a:lnTo>
                <a:lnTo>
                  <a:pt x="5634631" y="4716528"/>
                </a:lnTo>
                <a:lnTo>
                  <a:pt x="5724361" y="4593057"/>
                </a:lnTo>
                <a:lnTo>
                  <a:pt x="5724361" y="4440443"/>
                </a:lnTo>
                <a:lnTo>
                  <a:pt x="5579124" y="4393280"/>
                </a:lnTo>
                <a:close/>
                <a:moveTo>
                  <a:pt x="4581448" y="4393159"/>
                </a:moveTo>
                <a:lnTo>
                  <a:pt x="4581448" y="4393280"/>
                </a:lnTo>
                <a:lnTo>
                  <a:pt x="4436211" y="4440443"/>
                </a:lnTo>
                <a:lnTo>
                  <a:pt x="4436211" y="4593057"/>
                </a:lnTo>
                <a:lnTo>
                  <a:pt x="4525941" y="4716528"/>
                </a:lnTo>
                <a:lnTo>
                  <a:pt x="4671178" y="4669364"/>
                </a:lnTo>
                <a:lnTo>
                  <a:pt x="4816295" y="4469466"/>
                </a:lnTo>
                <a:close/>
                <a:moveTo>
                  <a:pt x="3964219" y="4393159"/>
                </a:moveTo>
                <a:lnTo>
                  <a:pt x="3729252" y="4469466"/>
                </a:lnTo>
                <a:lnTo>
                  <a:pt x="3874489" y="4669364"/>
                </a:lnTo>
                <a:lnTo>
                  <a:pt x="4019726" y="4716528"/>
                </a:lnTo>
                <a:lnTo>
                  <a:pt x="4109457" y="4593057"/>
                </a:lnTo>
                <a:lnTo>
                  <a:pt x="4109457" y="4440443"/>
                </a:lnTo>
                <a:lnTo>
                  <a:pt x="3964219" y="4393280"/>
                </a:lnTo>
                <a:close/>
                <a:moveTo>
                  <a:pt x="2349194" y="4392918"/>
                </a:moveTo>
                <a:lnTo>
                  <a:pt x="2114226" y="4469225"/>
                </a:lnTo>
                <a:lnTo>
                  <a:pt x="2259463" y="4669123"/>
                </a:lnTo>
                <a:lnTo>
                  <a:pt x="2404701" y="4716285"/>
                </a:lnTo>
                <a:lnTo>
                  <a:pt x="2494431" y="4592816"/>
                </a:lnTo>
                <a:lnTo>
                  <a:pt x="2494431" y="4440202"/>
                </a:lnTo>
                <a:lnTo>
                  <a:pt x="2349194" y="4393039"/>
                </a:lnTo>
                <a:close/>
                <a:moveTo>
                  <a:pt x="734289" y="4392918"/>
                </a:moveTo>
                <a:lnTo>
                  <a:pt x="499322" y="4469225"/>
                </a:lnTo>
                <a:lnTo>
                  <a:pt x="644559" y="4669123"/>
                </a:lnTo>
                <a:lnTo>
                  <a:pt x="789796" y="4716285"/>
                </a:lnTo>
                <a:lnTo>
                  <a:pt x="879527" y="4592816"/>
                </a:lnTo>
                <a:lnTo>
                  <a:pt x="879527" y="4440202"/>
                </a:lnTo>
                <a:lnTo>
                  <a:pt x="734289" y="4393039"/>
                </a:lnTo>
                <a:close/>
                <a:moveTo>
                  <a:pt x="8562476" y="4313708"/>
                </a:moveTo>
                <a:lnTo>
                  <a:pt x="8511323" y="4384211"/>
                </a:lnTo>
                <a:lnTo>
                  <a:pt x="8562476" y="4454713"/>
                </a:lnTo>
                <a:lnTo>
                  <a:pt x="8779425" y="4384211"/>
                </a:lnTo>
                <a:close/>
                <a:moveTo>
                  <a:pt x="6947572" y="4313708"/>
                </a:moveTo>
                <a:lnTo>
                  <a:pt x="6896419" y="4384211"/>
                </a:lnTo>
                <a:lnTo>
                  <a:pt x="6947572" y="4454713"/>
                </a:lnTo>
                <a:lnTo>
                  <a:pt x="7164521" y="4384211"/>
                </a:lnTo>
                <a:close/>
                <a:moveTo>
                  <a:pt x="5332668" y="4313708"/>
                </a:moveTo>
                <a:lnTo>
                  <a:pt x="5281514" y="4384211"/>
                </a:lnTo>
                <a:lnTo>
                  <a:pt x="5332668" y="4454713"/>
                </a:lnTo>
                <a:lnTo>
                  <a:pt x="5549617" y="4384211"/>
                </a:lnTo>
                <a:close/>
                <a:moveTo>
                  <a:pt x="3717763" y="4313708"/>
                </a:moveTo>
                <a:lnTo>
                  <a:pt x="3666610" y="4384211"/>
                </a:lnTo>
                <a:lnTo>
                  <a:pt x="3717763" y="4454713"/>
                </a:lnTo>
                <a:lnTo>
                  <a:pt x="3934712" y="4384211"/>
                </a:lnTo>
                <a:close/>
                <a:moveTo>
                  <a:pt x="2102738" y="4313708"/>
                </a:moveTo>
                <a:lnTo>
                  <a:pt x="2051584" y="4384211"/>
                </a:lnTo>
                <a:lnTo>
                  <a:pt x="2102738" y="4454713"/>
                </a:lnTo>
                <a:lnTo>
                  <a:pt x="2319687" y="4384211"/>
                </a:lnTo>
                <a:close/>
                <a:moveTo>
                  <a:pt x="487833" y="4313708"/>
                </a:moveTo>
                <a:lnTo>
                  <a:pt x="436680" y="4384211"/>
                </a:lnTo>
                <a:lnTo>
                  <a:pt x="487833" y="4454713"/>
                </a:lnTo>
                <a:lnTo>
                  <a:pt x="704782" y="4384211"/>
                </a:lnTo>
                <a:close/>
                <a:moveTo>
                  <a:pt x="3211911" y="4313225"/>
                </a:moveTo>
                <a:lnTo>
                  <a:pt x="2995083" y="4383727"/>
                </a:lnTo>
                <a:lnTo>
                  <a:pt x="3211911" y="4454230"/>
                </a:lnTo>
                <a:lnTo>
                  <a:pt x="3263065" y="4383727"/>
                </a:lnTo>
                <a:close/>
                <a:moveTo>
                  <a:pt x="1597007" y="4313225"/>
                </a:moveTo>
                <a:lnTo>
                  <a:pt x="1380179" y="4383727"/>
                </a:lnTo>
                <a:lnTo>
                  <a:pt x="1597007" y="4454230"/>
                </a:lnTo>
                <a:lnTo>
                  <a:pt x="1648160" y="4383727"/>
                </a:lnTo>
                <a:close/>
                <a:moveTo>
                  <a:pt x="9672255" y="4313104"/>
                </a:moveTo>
                <a:lnTo>
                  <a:pt x="9455426" y="4383606"/>
                </a:lnTo>
                <a:lnTo>
                  <a:pt x="9672255" y="4454108"/>
                </a:lnTo>
                <a:lnTo>
                  <a:pt x="9723408" y="4383606"/>
                </a:lnTo>
                <a:close/>
                <a:moveTo>
                  <a:pt x="8057351" y="4313104"/>
                </a:moveTo>
                <a:lnTo>
                  <a:pt x="7840522" y="4383606"/>
                </a:lnTo>
                <a:lnTo>
                  <a:pt x="8057351" y="4454108"/>
                </a:lnTo>
                <a:lnTo>
                  <a:pt x="8108504" y="4383606"/>
                </a:lnTo>
                <a:close/>
                <a:moveTo>
                  <a:pt x="6442688" y="4313104"/>
                </a:moveTo>
                <a:lnTo>
                  <a:pt x="6225860" y="4383606"/>
                </a:lnTo>
                <a:lnTo>
                  <a:pt x="6442688" y="4454108"/>
                </a:lnTo>
                <a:lnTo>
                  <a:pt x="6493841" y="4383606"/>
                </a:lnTo>
                <a:close/>
                <a:moveTo>
                  <a:pt x="4827542" y="4313104"/>
                </a:moveTo>
                <a:lnTo>
                  <a:pt x="4610713" y="4383606"/>
                </a:lnTo>
                <a:lnTo>
                  <a:pt x="4827542" y="4454108"/>
                </a:lnTo>
                <a:lnTo>
                  <a:pt x="4878695" y="4383606"/>
                </a:lnTo>
                <a:close/>
                <a:moveTo>
                  <a:pt x="8972309" y="4199308"/>
                </a:moveTo>
                <a:lnTo>
                  <a:pt x="8972309" y="4340192"/>
                </a:lnTo>
                <a:lnTo>
                  <a:pt x="8838197" y="4383727"/>
                </a:lnTo>
                <a:lnTo>
                  <a:pt x="8972309" y="4427262"/>
                </a:lnTo>
                <a:lnTo>
                  <a:pt x="8972309" y="4568146"/>
                </a:lnTo>
                <a:lnTo>
                  <a:pt x="9106421" y="4383606"/>
                </a:lnTo>
                <a:close/>
                <a:moveTo>
                  <a:pt x="7357405" y="4199308"/>
                </a:moveTo>
                <a:lnTo>
                  <a:pt x="7357405" y="4340192"/>
                </a:lnTo>
                <a:lnTo>
                  <a:pt x="7223293" y="4383727"/>
                </a:lnTo>
                <a:lnTo>
                  <a:pt x="7357405" y="4427262"/>
                </a:lnTo>
                <a:lnTo>
                  <a:pt x="7357405" y="4568146"/>
                </a:lnTo>
                <a:lnTo>
                  <a:pt x="7491517" y="4383606"/>
                </a:lnTo>
                <a:close/>
                <a:moveTo>
                  <a:pt x="5742501" y="4199308"/>
                </a:moveTo>
                <a:lnTo>
                  <a:pt x="5742501" y="4340192"/>
                </a:lnTo>
                <a:lnTo>
                  <a:pt x="5608389" y="4383727"/>
                </a:lnTo>
                <a:lnTo>
                  <a:pt x="5742501" y="4427262"/>
                </a:lnTo>
                <a:lnTo>
                  <a:pt x="5742501" y="4568146"/>
                </a:lnTo>
                <a:lnTo>
                  <a:pt x="5876613" y="4383606"/>
                </a:lnTo>
                <a:close/>
                <a:moveTo>
                  <a:pt x="4127596" y="4199308"/>
                </a:moveTo>
                <a:lnTo>
                  <a:pt x="4127596" y="4340192"/>
                </a:lnTo>
                <a:lnTo>
                  <a:pt x="3993485" y="4383727"/>
                </a:lnTo>
                <a:lnTo>
                  <a:pt x="4127596" y="4427262"/>
                </a:lnTo>
                <a:lnTo>
                  <a:pt x="4127596" y="4568146"/>
                </a:lnTo>
                <a:lnTo>
                  <a:pt x="4261708" y="4383606"/>
                </a:lnTo>
                <a:close/>
                <a:moveTo>
                  <a:pt x="897183" y="4199308"/>
                </a:moveTo>
                <a:lnTo>
                  <a:pt x="897183" y="4340192"/>
                </a:lnTo>
                <a:lnTo>
                  <a:pt x="763071" y="4383727"/>
                </a:lnTo>
                <a:lnTo>
                  <a:pt x="897183" y="4427262"/>
                </a:lnTo>
                <a:lnTo>
                  <a:pt x="897183" y="4568146"/>
                </a:lnTo>
                <a:lnTo>
                  <a:pt x="1031294" y="4383606"/>
                </a:lnTo>
                <a:close/>
                <a:moveTo>
                  <a:pt x="9263026" y="4199187"/>
                </a:moveTo>
                <a:lnTo>
                  <a:pt x="9128914" y="4383485"/>
                </a:lnTo>
                <a:lnTo>
                  <a:pt x="9263026" y="4568025"/>
                </a:lnTo>
                <a:lnTo>
                  <a:pt x="9263026" y="4427141"/>
                </a:lnTo>
                <a:lnTo>
                  <a:pt x="9397017" y="4383606"/>
                </a:lnTo>
                <a:lnTo>
                  <a:pt x="9263026" y="4340071"/>
                </a:lnTo>
                <a:close/>
                <a:moveTo>
                  <a:pt x="7647880" y="4199187"/>
                </a:moveTo>
                <a:lnTo>
                  <a:pt x="7513768" y="4383485"/>
                </a:lnTo>
                <a:lnTo>
                  <a:pt x="7647880" y="4568025"/>
                </a:lnTo>
                <a:lnTo>
                  <a:pt x="7647880" y="4427141"/>
                </a:lnTo>
                <a:lnTo>
                  <a:pt x="7781992" y="4383606"/>
                </a:lnTo>
                <a:lnTo>
                  <a:pt x="7647880" y="4340071"/>
                </a:lnTo>
                <a:close/>
                <a:moveTo>
                  <a:pt x="6033217" y="4199187"/>
                </a:moveTo>
                <a:lnTo>
                  <a:pt x="5899106" y="4383485"/>
                </a:lnTo>
                <a:lnTo>
                  <a:pt x="6033217" y="4568025"/>
                </a:lnTo>
                <a:lnTo>
                  <a:pt x="6033217" y="4427141"/>
                </a:lnTo>
                <a:lnTo>
                  <a:pt x="6167329" y="4383606"/>
                </a:lnTo>
                <a:lnTo>
                  <a:pt x="6033217" y="4340071"/>
                </a:lnTo>
                <a:close/>
                <a:moveTo>
                  <a:pt x="4418313" y="4199187"/>
                </a:moveTo>
                <a:lnTo>
                  <a:pt x="4284201" y="4383485"/>
                </a:lnTo>
                <a:lnTo>
                  <a:pt x="4418313" y="4568025"/>
                </a:lnTo>
                <a:lnTo>
                  <a:pt x="4418313" y="4427141"/>
                </a:lnTo>
                <a:lnTo>
                  <a:pt x="4552304" y="4383606"/>
                </a:lnTo>
                <a:lnTo>
                  <a:pt x="4418313" y="4340071"/>
                </a:lnTo>
                <a:close/>
                <a:moveTo>
                  <a:pt x="1187536" y="4199187"/>
                </a:moveTo>
                <a:lnTo>
                  <a:pt x="1053425" y="4383485"/>
                </a:lnTo>
                <a:lnTo>
                  <a:pt x="1187536" y="4568025"/>
                </a:lnTo>
                <a:lnTo>
                  <a:pt x="1187536" y="4427141"/>
                </a:lnTo>
                <a:lnTo>
                  <a:pt x="1321648" y="4383606"/>
                </a:lnTo>
                <a:lnTo>
                  <a:pt x="1187536" y="4340071"/>
                </a:lnTo>
                <a:close/>
                <a:moveTo>
                  <a:pt x="2512571" y="4199066"/>
                </a:moveTo>
                <a:lnTo>
                  <a:pt x="2512571" y="4339950"/>
                </a:lnTo>
                <a:lnTo>
                  <a:pt x="2378459" y="4383485"/>
                </a:lnTo>
                <a:lnTo>
                  <a:pt x="2512571" y="4427020"/>
                </a:lnTo>
                <a:lnTo>
                  <a:pt x="2512571" y="4567904"/>
                </a:lnTo>
                <a:lnTo>
                  <a:pt x="2646683" y="4383364"/>
                </a:lnTo>
                <a:close/>
                <a:moveTo>
                  <a:pt x="2803046" y="4198945"/>
                </a:moveTo>
                <a:lnTo>
                  <a:pt x="2668934" y="4383243"/>
                </a:lnTo>
                <a:lnTo>
                  <a:pt x="2803046" y="4567783"/>
                </a:lnTo>
                <a:lnTo>
                  <a:pt x="2803046" y="4426899"/>
                </a:lnTo>
                <a:lnTo>
                  <a:pt x="2937157" y="4383364"/>
                </a:lnTo>
                <a:lnTo>
                  <a:pt x="2803046" y="4339829"/>
                </a:lnTo>
                <a:close/>
                <a:moveTo>
                  <a:pt x="9925845" y="4137271"/>
                </a:moveTo>
                <a:lnTo>
                  <a:pt x="9870339" y="4213578"/>
                </a:lnTo>
                <a:lnTo>
                  <a:pt x="9780608" y="4184434"/>
                </a:lnTo>
                <a:lnTo>
                  <a:pt x="9780608" y="4278759"/>
                </a:lnTo>
                <a:lnTo>
                  <a:pt x="9690878" y="4307904"/>
                </a:lnTo>
                <a:lnTo>
                  <a:pt x="9746385" y="4384211"/>
                </a:lnTo>
                <a:lnTo>
                  <a:pt x="9690878" y="4460518"/>
                </a:lnTo>
                <a:lnTo>
                  <a:pt x="9780608" y="4489662"/>
                </a:lnTo>
                <a:lnTo>
                  <a:pt x="9780608" y="4583988"/>
                </a:lnTo>
                <a:lnTo>
                  <a:pt x="9870339" y="4554844"/>
                </a:lnTo>
                <a:lnTo>
                  <a:pt x="9925845" y="4631151"/>
                </a:lnTo>
                <a:lnTo>
                  <a:pt x="9981353" y="4554844"/>
                </a:lnTo>
                <a:lnTo>
                  <a:pt x="10071083" y="4583988"/>
                </a:lnTo>
                <a:lnTo>
                  <a:pt x="10071083" y="4489662"/>
                </a:lnTo>
                <a:lnTo>
                  <a:pt x="10160813" y="4460518"/>
                </a:lnTo>
                <a:lnTo>
                  <a:pt x="10105306" y="4384211"/>
                </a:lnTo>
                <a:lnTo>
                  <a:pt x="10160813" y="4307904"/>
                </a:lnTo>
                <a:lnTo>
                  <a:pt x="10071083" y="4278759"/>
                </a:lnTo>
                <a:lnTo>
                  <a:pt x="10071083" y="4184434"/>
                </a:lnTo>
                <a:lnTo>
                  <a:pt x="9981353" y="4213578"/>
                </a:lnTo>
                <a:close/>
                <a:moveTo>
                  <a:pt x="8310578" y="4137271"/>
                </a:moveTo>
                <a:lnTo>
                  <a:pt x="8255071" y="4213578"/>
                </a:lnTo>
                <a:lnTo>
                  <a:pt x="8165341" y="4184434"/>
                </a:lnTo>
                <a:lnTo>
                  <a:pt x="8165341" y="4278759"/>
                </a:lnTo>
                <a:lnTo>
                  <a:pt x="8075610" y="4307904"/>
                </a:lnTo>
                <a:lnTo>
                  <a:pt x="8131118" y="4384211"/>
                </a:lnTo>
                <a:lnTo>
                  <a:pt x="8075610" y="4460518"/>
                </a:lnTo>
                <a:lnTo>
                  <a:pt x="8165341" y="4489662"/>
                </a:lnTo>
                <a:lnTo>
                  <a:pt x="8165341" y="4583988"/>
                </a:lnTo>
                <a:lnTo>
                  <a:pt x="8255071" y="4554844"/>
                </a:lnTo>
                <a:lnTo>
                  <a:pt x="8310578" y="4631151"/>
                </a:lnTo>
                <a:lnTo>
                  <a:pt x="8366086" y="4554844"/>
                </a:lnTo>
                <a:lnTo>
                  <a:pt x="8455815" y="4583988"/>
                </a:lnTo>
                <a:lnTo>
                  <a:pt x="8455815" y="4489662"/>
                </a:lnTo>
                <a:lnTo>
                  <a:pt x="8545546" y="4460518"/>
                </a:lnTo>
                <a:lnTo>
                  <a:pt x="8490039" y="4384211"/>
                </a:lnTo>
                <a:lnTo>
                  <a:pt x="8545546" y="4307904"/>
                </a:lnTo>
                <a:lnTo>
                  <a:pt x="8455815" y="4278759"/>
                </a:lnTo>
                <a:lnTo>
                  <a:pt x="8455815" y="4184434"/>
                </a:lnTo>
                <a:lnTo>
                  <a:pt x="8366086" y="4213578"/>
                </a:lnTo>
                <a:close/>
                <a:moveTo>
                  <a:pt x="6695795" y="4137271"/>
                </a:moveTo>
                <a:lnTo>
                  <a:pt x="6640288" y="4213578"/>
                </a:lnTo>
                <a:lnTo>
                  <a:pt x="6550558" y="4184434"/>
                </a:lnTo>
                <a:lnTo>
                  <a:pt x="6550558" y="4278759"/>
                </a:lnTo>
                <a:lnTo>
                  <a:pt x="6460827" y="4307904"/>
                </a:lnTo>
                <a:lnTo>
                  <a:pt x="6516334" y="4384211"/>
                </a:lnTo>
                <a:lnTo>
                  <a:pt x="6460827" y="4460518"/>
                </a:lnTo>
                <a:lnTo>
                  <a:pt x="6550558" y="4489662"/>
                </a:lnTo>
                <a:lnTo>
                  <a:pt x="6550558" y="4583988"/>
                </a:lnTo>
                <a:lnTo>
                  <a:pt x="6640288" y="4554844"/>
                </a:lnTo>
                <a:lnTo>
                  <a:pt x="6695795" y="4631151"/>
                </a:lnTo>
                <a:lnTo>
                  <a:pt x="6751302" y="4554844"/>
                </a:lnTo>
                <a:lnTo>
                  <a:pt x="6841033" y="4583988"/>
                </a:lnTo>
                <a:lnTo>
                  <a:pt x="6841033" y="4489662"/>
                </a:lnTo>
                <a:lnTo>
                  <a:pt x="6930763" y="4460518"/>
                </a:lnTo>
                <a:lnTo>
                  <a:pt x="6875256" y="4384211"/>
                </a:lnTo>
                <a:lnTo>
                  <a:pt x="6930763" y="4307904"/>
                </a:lnTo>
                <a:lnTo>
                  <a:pt x="6841033" y="4278759"/>
                </a:lnTo>
                <a:lnTo>
                  <a:pt x="6841033" y="4184434"/>
                </a:lnTo>
                <a:lnTo>
                  <a:pt x="6751302" y="4213578"/>
                </a:lnTo>
                <a:close/>
                <a:moveTo>
                  <a:pt x="5079439" y="4137150"/>
                </a:moveTo>
                <a:lnTo>
                  <a:pt x="5023932" y="4213457"/>
                </a:lnTo>
                <a:lnTo>
                  <a:pt x="4934202" y="4184313"/>
                </a:lnTo>
                <a:lnTo>
                  <a:pt x="4934202" y="4278638"/>
                </a:lnTo>
                <a:lnTo>
                  <a:pt x="4844472" y="4307783"/>
                </a:lnTo>
                <a:lnTo>
                  <a:pt x="4899979" y="4384090"/>
                </a:lnTo>
                <a:lnTo>
                  <a:pt x="4844472" y="4460397"/>
                </a:lnTo>
                <a:lnTo>
                  <a:pt x="4934202" y="4489541"/>
                </a:lnTo>
                <a:lnTo>
                  <a:pt x="4934202" y="4583867"/>
                </a:lnTo>
                <a:lnTo>
                  <a:pt x="5023932" y="4554723"/>
                </a:lnTo>
                <a:lnTo>
                  <a:pt x="5079439" y="4631030"/>
                </a:lnTo>
                <a:lnTo>
                  <a:pt x="5134946" y="4554723"/>
                </a:lnTo>
                <a:lnTo>
                  <a:pt x="5224677" y="4583867"/>
                </a:lnTo>
                <a:lnTo>
                  <a:pt x="5224677" y="4489541"/>
                </a:lnTo>
                <a:lnTo>
                  <a:pt x="5314407" y="4460397"/>
                </a:lnTo>
                <a:lnTo>
                  <a:pt x="5259021" y="4384090"/>
                </a:lnTo>
                <a:lnTo>
                  <a:pt x="5314407" y="4307783"/>
                </a:lnTo>
                <a:lnTo>
                  <a:pt x="5224677" y="4278638"/>
                </a:lnTo>
                <a:lnTo>
                  <a:pt x="5224677" y="4184313"/>
                </a:lnTo>
                <a:lnTo>
                  <a:pt x="5134946" y="4213457"/>
                </a:lnTo>
                <a:close/>
                <a:moveTo>
                  <a:pt x="3464656" y="4137150"/>
                </a:moveTo>
                <a:lnTo>
                  <a:pt x="3409149" y="4213457"/>
                </a:lnTo>
                <a:lnTo>
                  <a:pt x="3319418" y="4184313"/>
                </a:lnTo>
                <a:lnTo>
                  <a:pt x="3319418" y="4278638"/>
                </a:lnTo>
                <a:lnTo>
                  <a:pt x="3229688" y="4307783"/>
                </a:lnTo>
                <a:lnTo>
                  <a:pt x="3285195" y="4384090"/>
                </a:lnTo>
                <a:lnTo>
                  <a:pt x="3229688" y="4460397"/>
                </a:lnTo>
                <a:lnTo>
                  <a:pt x="3319418" y="4489541"/>
                </a:lnTo>
                <a:lnTo>
                  <a:pt x="3319418" y="4583867"/>
                </a:lnTo>
                <a:lnTo>
                  <a:pt x="3409149" y="4554723"/>
                </a:lnTo>
                <a:lnTo>
                  <a:pt x="3464656" y="4631030"/>
                </a:lnTo>
                <a:lnTo>
                  <a:pt x="3520163" y="4554723"/>
                </a:lnTo>
                <a:lnTo>
                  <a:pt x="3609893" y="4583867"/>
                </a:lnTo>
                <a:lnTo>
                  <a:pt x="3609893" y="4489541"/>
                </a:lnTo>
                <a:lnTo>
                  <a:pt x="3699623" y="4460397"/>
                </a:lnTo>
                <a:lnTo>
                  <a:pt x="3644116" y="4384090"/>
                </a:lnTo>
                <a:lnTo>
                  <a:pt x="3699623" y="4307783"/>
                </a:lnTo>
                <a:lnTo>
                  <a:pt x="3609893" y="4278638"/>
                </a:lnTo>
                <a:lnTo>
                  <a:pt x="3609893" y="4184313"/>
                </a:lnTo>
                <a:lnTo>
                  <a:pt x="3520163" y="4213457"/>
                </a:lnTo>
                <a:close/>
                <a:moveTo>
                  <a:pt x="1849630" y="4137150"/>
                </a:moveTo>
                <a:lnTo>
                  <a:pt x="1794123" y="4213457"/>
                </a:lnTo>
                <a:lnTo>
                  <a:pt x="1704393" y="4184313"/>
                </a:lnTo>
                <a:lnTo>
                  <a:pt x="1704393" y="4278638"/>
                </a:lnTo>
                <a:lnTo>
                  <a:pt x="1614663" y="4307783"/>
                </a:lnTo>
                <a:lnTo>
                  <a:pt x="1670170" y="4384090"/>
                </a:lnTo>
                <a:lnTo>
                  <a:pt x="1614663" y="4460397"/>
                </a:lnTo>
                <a:lnTo>
                  <a:pt x="1704393" y="4489541"/>
                </a:lnTo>
                <a:lnTo>
                  <a:pt x="1704393" y="4583867"/>
                </a:lnTo>
                <a:lnTo>
                  <a:pt x="1794123" y="4554723"/>
                </a:lnTo>
                <a:lnTo>
                  <a:pt x="1849630" y="4631030"/>
                </a:lnTo>
                <a:lnTo>
                  <a:pt x="1905137" y="4554723"/>
                </a:lnTo>
                <a:lnTo>
                  <a:pt x="1994868" y="4583867"/>
                </a:lnTo>
                <a:lnTo>
                  <a:pt x="1994868" y="4489541"/>
                </a:lnTo>
                <a:lnTo>
                  <a:pt x="2084598" y="4460397"/>
                </a:lnTo>
                <a:lnTo>
                  <a:pt x="2029091" y="4384090"/>
                </a:lnTo>
                <a:lnTo>
                  <a:pt x="2084598" y="4307783"/>
                </a:lnTo>
                <a:lnTo>
                  <a:pt x="1994868" y="4278638"/>
                </a:lnTo>
                <a:lnTo>
                  <a:pt x="1994868" y="4184313"/>
                </a:lnTo>
                <a:lnTo>
                  <a:pt x="1905137" y="4213457"/>
                </a:lnTo>
                <a:close/>
                <a:moveTo>
                  <a:pt x="8689695" y="4107764"/>
                </a:moveTo>
                <a:lnTo>
                  <a:pt x="8689574" y="4107885"/>
                </a:lnTo>
                <a:lnTo>
                  <a:pt x="8472746" y="4178387"/>
                </a:lnTo>
                <a:lnTo>
                  <a:pt x="8472746" y="4265457"/>
                </a:lnTo>
                <a:lnTo>
                  <a:pt x="8555583" y="4292304"/>
                </a:lnTo>
                <a:close/>
                <a:moveTo>
                  <a:pt x="7074791" y="4107764"/>
                </a:moveTo>
                <a:lnTo>
                  <a:pt x="7074670" y="4107885"/>
                </a:lnTo>
                <a:lnTo>
                  <a:pt x="6857842" y="4178387"/>
                </a:lnTo>
                <a:lnTo>
                  <a:pt x="6857842" y="4265457"/>
                </a:lnTo>
                <a:lnTo>
                  <a:pt x="6940679" y="4292304"/>
                </a:lnTo>
                <a:close/>
                <a:moveTo>
                  <a:pt x="5459886" y="4107764"/>
                </a:moveTo>
                <a:lnTo>
                  <a:pt x="5459766" y="4107885"/>
                </a:lnTo>
                <a:lnTo>
                  <a:pt x="5242937" y="4178387"/>
                </a:lnTo>
                <a:lnTo>
                  <a:pt x="5242937" y="4265457"/>
                </a:lnTo>
                <a:lnTo>
                  <a:pt x="5325775" y="4292304"/>
                </a:lnTo>
                <a:close/>
                <a:moveTo>
                  <a:pt x="3844982" y="4107764"/>
                </a:moveTo>
                <a:lnTo>
                  <a:pt x="3844861" y="4107885"/>
                </a:lnTo>
                <a:lnTo>
                  <a:pt x="3628033" y="4178387"/>
                </a:lnTo>
                <a:lnTo>
                  <a:pt x="3628033" y="4265457"/>
                </a:lnTo>
                <a:lnTo>
                  <a:pt x="3710870" y="4292304"/>
                </a:lnTo>
                <a:close/>
                <a:moveTo>
                  <a:pt x="2229956" y="4107764"/>
                </a:moveTo>
                <a:lnTo>
                  <a:pt x="2229836" y="4107885"/>
                </a:lnTo>
                <a:lnTo>
                  <a:pt x="2013007" y="4178387"/>
                </a:lnTo>
                <a:lnTo>
                  <a:pt x="2013007" y="4265457"/>
                </a:lnTo>
                <a:lnTo>
                  <a:pt x="2095845" y="4292304"/>
                </a:lnTo>
                <a:close/>
                <a:moveTo>
                  <a:pt x="615052" y="4107764"/>
                </a:moveTo>
                <a:lnTo>
                  <a:pt x="614931" y="4107885"/>
                </a:lnTo>
                <a:lnTo>
                  <a:pt x="398103" y="4178387"/>
                </a:lnTo>
                <a:lnTo>
                  <a:pt x="398103" y="4265457"/>
                </a:lnTo>
                <a:lnTo>
                  <a:pt x="480940" y="4292304"/>
                </a:lnTo>
                <a:close/>
                <a:moveTo>
                  <a:pt x="3085055" y="4107401"/>
                </a:moveTo>
                <a:lnTo>
                  <a:pt x="3219046" y="4291941"/>
                </a:lnTo>
                <a:lnTo>
                  <a:pt x="3301884" y="4265094"/>
                </a:lnTo>
                <a:lnTo>
                  <a:pt x="3301884" y="4178024"/>
                </a:lnTo>
                <a:lnTo>
                  <a:pt x="3302004" y="4177903"/>
                </a:lnTo>
                <a:close/>
                <a:moveTo>
                  <a:pt x="1470030" y="4107401"/>
                </a:moveTo>
                <a:lnTo>
                  <a:pt x="1604142" y="4291941"/>
                </a:lnTo>
                <a:lnTo>
                  <a:pt x="1686979" y="4265094"/>
                </a:lnTo>
                <a:lnTo>
                  <a:pt x="1686979" y="4178024"/>
                </a:lnTo>
                <a:lnTo>
                  <a:pt x="1686979" y="4177903"/>
                </a:lnTo>
                <a:close/>
                <a:moveTo>
                  <a:pt x="9545278" y="4107280"/>
                </a:moveTo>
                <a:lnTo>
                  <a:pt x="9679389" y="4291820"/>
                </a:lnTo>
                <a:lnTo>
                  <a:pt x="9762227" y="4264974"/>
                </a:lnTo>
                <a:lnTo>
                  <a:pt x="9762227" y="4177903"/>
                </a:lnTo>
                <a:lnTo>
                  <a:pt x="9762227" y="4177782"/>
                </a:lnTo>
                <a:close/>
                <a:moveTo>
                  <a:pt x="7930494" y="4107280"/>
                </a:moveTo>
                <a:lnTo>
                  <a:pt x="8064485" y="4291820"/>
                </a:lnTo>
                <a:lnTo>
                  <a:pt x="8147322" y="4264974"/>
                </a:lnTo>
                <a:lnTo>
                  <a:pt x="8147322" y="4177903"/>
                </a:lnTo>
                <a:lnTo>
                  <a:pt x="8147443" y="4177782"/>
                </a:lnTo>
                <a:close/>
                <a:moveTo>
                  <a:pt x="6315711" y="4107280"/>
                </a:moveTo>
                <a:lnTo>
                  <a:pt x="6449822" y="4291820"/>
                </a:lnTo>
                <a:lnTo>
                  <a:pt x="6532660" y="4264974"/>
                </a:lnTo>
                <a:lnTo>
                  <a:pt x="6532660" y="4177903"/>
                </a:lnTo>
                <a:lnTo>
                  <a:pt x="6532660" y="4177782"/>
                </a:lnTo>
                <a:close/>
                <a:moveTo>
                  <a:pt x="4700565" y="4107280"/>
                </a:moveTo>
                <a:lnTo>
                  <a:pt x="4834676" y="4291820"/>
                </a:lnTo>
                <a:lnTo>
                  <a:pt x="4917514" y="4264974"/>
                </a:lnTo>
                <a:lnTo>
                  <a:pt x="4917514" y="4177903"/>
                </a:lnTo>
                <a:lnTo>
                  <a:pt x="4917514" y="4177782"/>
                </a:lnTo>
                <a:close/>
                <a:moveTo>
                  <a:pt x="8864440" y="4051047"/>
                </a:moveTo>
                <a:lnTo>
                  <a:pt x="8719202" y="4098210"/>
                </a:lnTo>
                <a:lnTo>
                  <a:pt x="8719202" y="4098089"/>
                </a:lnTo>
                <a:lnTo>
                  <a:pt x="8573965" y="4297987"/>
                </a:lnTo>
                <a:lnTo>
                  <a:pt x="8808932" y="4374294"/>
                </a:lnTo>
                <a:lnTo>
                  <a:pt x="8954170" y="4327132"/>
                </a:lnTo>
                <a:lnTo>
                  <a:pt x="8954170" y="4174517"/>
                </a:lnTo>
                <a:close/>
                <a:moveTo>
                  <a:pt x="7249535" y="4051047"/>
                </a:moveTo>
                <a:lnTo>
                  <a:pt x="7104297" y="4098210"/>
                </a:lnTo>
                <a:lnTo>
                  <a:pt x="7104297" y="4098089"/>
                </a:lnTo>
                <a:lnTo>
                  <a:pt x="6959061" y="4297987"/>
                </a:lnTo>
                <a:lnTo>
                  <a:pt x="7194028" y="4374294"/>
                </a:lnTo>
                <a:lnTo>
                  <a:pt x="7339266" y="4327132"/>
                </a:lnTo>
                <a:lnTo>
                  <a:pt x="7339266" y="4174517"/>
                </a:lnTo>
                <a:close/>
                <a:moveTo>
                  <a:pt x="5634631" y="4051047"/>
                </a:moveTo>
                <a:lnTo>
                  <a:pt x="5489393" y="4098210"/>
                </a:lnTo>
                <a:lnTo>
                  <a:pt x="5489393" y="4098089"/>
                </a:lnTo>
                <a:lnTo>
                  <a:pt x="5344156" y="4297987"/>
                </a:lnTo>
                <a:lnTo>
                  <a:pt x="5579124" y="4374294"/>
                </a:lnTo>
                <a:lnTo>
                  <a:pt x="5724361" y="4327132"/>
                </a:lnTo>
                <a:lnTo>
                  <a:pt x="5724361" y="4174517"/>
                </a:lnTo>
                <a:close/>
                <a:moveTo>
                  <a:pt x="4019726" y="4051047"/>
                </a:moveTo>
                <a:lnTo>
                  <a:pt x="3874489" y="4098210"/>
                </a:lnTo>
                <a:lnTo>
                  <a:pt x="3874489" y="4098089"/>
                </a:lnTo>
                <a:lnTo>
                  <a:pt x="3729252" y="4297987"/>
                </a:lnTo>
                <a:lnTo>
                  <a:pt x="3964219" y="4374294"/>
                </a:lnTo>
                <a:lnTo>
                  <a:pt x="4109457" y="4327132"/>
                </a:lnTo>
                <a:lnTo>
                  <a:pt x="4109457" y="4174517"/>
                </a:lnTo>
                <a:close/>
                <a:moveTo>
                  <a:pt x="2910190" y="4051047"/>
                </a:moveTo>
                <a:cubicBezTo>
                  <a:pt x="2910190" y="4051047"/>
                  <a:pt x="2820581" y="4174638"/>
                  <a:pt x="2820581" y="4174638"/>
                </a:cubicBezTo>
                <a:lnTo>
                  <a:pt x="2820581" y="4327253"/>
                </a:lnTo>
                <a:lnTo>
                  <a:pt x="2965818" y="4374415"/>
                </a:lnTo>
                <a:lnTo>
                  <a:pt x="3200665" y="4298108"/>
                </a:lnTo>
                <a:lnTo>
                  <a:pt x="3055548" y="4098210"/>
                </a:lnTo>
                <a:lnTo>
                  <a:pt x="2910311" y="4051047"/>
                </a:lnTo>
                <a:close/>
                <a:moveTo>
                  <a:pt x="1295285" y="4051047"/>
                </a:moveTo>
                <a:cubicBezTo>
                  <a:pt x="1295285" y="4051047"/>
                  <a:pt x="1205555" y="4174638"/>
                  <a:pt x="1205555" y="4174638"/>
                </a:cubicBezTo>
                <a:lnTo>
                  <a:pt x="1205555" y="4327253"/>
                </a:lnTo>
                <a:lnTo>
                  <a:pt x="1350792" y="4374415"/>
                </a:lnTo>
                <a:lnTo>
                  <a:pt x="1585760" y="4298108"/>
                </a:lnTo>
                <a:lnTo>
                  <a:pt x="1440644" y="4098210"/>
                </a:lnTo>
                <a:lnTo>
                  <a:pt x="1295406" y="4051047"/>
                </a:lnTo>
                <a:close/>
                <a:moveTo>
                  <a:pt x="9370654" y="4050926"/>
                </a:moveTo>
                <a:cubicBezTo>
                  <a:pt x="9370654" y="4050926"/>
                  <a:pt x="9280924" y="4174517"/>
                  <a:pt x="9280924" y="4174517"/>
                </a:cubicBezTo>
                <a:lnTo>
                  <a:pt x="9280924" y="4327132"/>
                </a:lnTo>
                <a:lnTo>
                  <a:pt x="9426161" y="4374294"/>
                </a:lnTo>
                <a:lnTo>
                  <a:pt x="9661008" y="4297987"/>
                </a:lnTo>
                <a:lnTo>
                  <a:pt x="9515892" y="4098089"/>
                </a:lnTo>
                <a:close/>
                <a:moveTo>
                  <a:pt x="7755629" y="4050926"/>
                </a:moveTo>
                <a:cubicBezTo>
                  <a:pt x="7755629" y="4050926"/>
                  <a:pt x="7666019" y="4174517"/>
                  <a:pt x="7666019" y="4174517"/>
                </a:cubicBezTo>
                <a:lnTo>
                  <a:pt x="7666019" y="4327132"/>
                </a:lnTo>
                <a:lnTo>
                  <a:pt x="7811257" y="4374294"/>
                </a:lnTo>
                <a:lnTo>
                  <a:pt x="8046103" y="4297987"/>
                </a:lnTo>
                <a:lnTo>
                  <a:pt x="7900987" y="4098089"/>
                </a:lnTo>
                <a:lnTo>
                  <a:pt x="7755750" y="4050926"/>
                </a:lnTo>
                <a:close/>
                <a:moveTo>
                  <a:pt x="6140966" y="4050926"/>
                </a:moveTo>
                <a:cubicBezTo>
                  <a:pt x="6140966" y="4050926"/>
                  <a:pt x="6051236" y="4174517"/>
                  <a:pt x="6051236" y="4174517"/>
                </a:cubicBezTo>
                <a:lnTo>
                  <a:pt x="6051236" y="4327132"/>
                </a:lnTo>
                <a:lnTo>
                  <a:pt x="6196474" y="4374294"/>
                </a:lnTo>
                <a:lnTo>
                  <a:pt x="6431441" y="4297987"/>
                </a:lnTo>
                <a:lnTo>
                  <a:pt x="6286325" y="4098089"/>
                </a:lnTo>
                <a:lnTo>
                  <a:pt x="6141087" y="4050926"/>
                </a:lnTo>
                <a:close/>
                <a:moveTo>
                  <a:pt x="4525941" y="4050926"/>
                </a:moveTo>
                <a:cubicBezTo>
                  <a:pt x="4525941" y="4050926"/>
                  <a:pt x="4436211" y="4174517"/>
                  <a:pt x="4436211" y="4174517"/>
                </a:cubicBezTo>
                <a:lnTo>
                  <a:pt x="4436211" y="4327132"/>
                </a:lnTo>
                <a:lnTo>
                  <a:pt x="4581448" y="4374294"/>
                </a:lnTo>
                <a:lnTo>
                  <a:pt x="4816295" y="4297987"/>
                </a:lnTo>
                <a:lnTo>
                  <a:pt x="4671178" y="4098089"/>
                </a:lnTo>
                <a:close/>
                <a:moveTo>
                  <a:pt x="2404701" y="4050805"/>
                </a:moveTo>
                <a:lnTo>
                  <a:pt x="2259463" y="4097968"/>
                </a:lnTo>
                <a:lnTo>
                  <a:pt x="2259463" y="4097847"/>
                </a:lnTo>
                <a:lnTo>
                  <a:pt x="2114226" y="4297746"/>
                </a:lnTo>
                <a:lnTo>
                  <a:pt x="2349194" y="4374053"/>
                </a:lnTo>
                <a:lnTo>
                  <a:pt x="2494431" y="4326890"/>
                </a:lnTo>
                <a:lnTo>
                  <a:pt x="2494431" y="4174276"/>
                </a:lnTo>
                <a:close/>
                <a:moveTo>
                  <a:pt x="789796" y="4050805"/>
                </a:moveTo>
                <a:lnTo>
                  <a:pt x="644559" y="4097968"/>
                </a:lnTo>
                <a:lnTo>
                  <a:pt x="644559" y="4097847"/>
                </a:lnTo>
                <a:lnTo>
                  <a:pt x="499322" y="4297746"/>
                </a:lnTo>
                <a:lnTo>
                  <a:pt x="734289" y="4374053"/>
                </a:lnTo>
                <a:lnTo>
                  <a:pt x="879527" y="4326890"/>
                </a:lnTo>
                <a:lnTo>
                  <a:pt x="879527" y="4174276"/>
                </a:lnTo>
                <a:close/>
                <a:moveTo>
                  <a:pt x="9117909" y="3968936"/>
                </a:moveTo>
                <a:lnTo>
                  <a:pt x="9117909" y="3969057"/>
                </a:lnTo>
                <a:lnTo>
                  <a:pt x="8972672" y="4016219"/>
                </a:lnTo>
                <a:lnTo>
                  <a:pt x="8972672" y="4168834"/>
                </a:lnTo>
                <a:lnTo>
                  <a:pt x="9117909" y="4368490"/>
                </a:lnTo>
                <a:cubicBezTo>
                  <a:pt x="9117909" y="4368490"/>
                  <a:pt x="9263147" y="4168713"/>
                  <a:pt x="9263147" y="4168713"/>
                </a:cubicBezTo>
                <a:lnTo>
                  <a:pt x="9263147" y="4016219"/>
                </a:lnTo>
                <a:close/>
                <a:moveTo>
                  <a:pt x="7502642" y="3968936"/>
                </a:moveTo>
                <a:lnTo>
                  <a:pt x="7502642" y="3969057"/>
                </a:lnTo>
                <a:lnTo>
                  <a:pt x="7357405" y="4016219"/>
                </a:lnTo>
                <a:lnTo>
                  <a:pt x="7357405" y="4168834"/>
                </a:lnTo>
                <a:lnTo>
                  <a:pt x="7502642" y="4368490"/>
                </a:lnTo>
                <a:lnTo>
                  <a:pt x="7647880" y="4168834"/>
                </a:lnTo>
                <a:cubicBezTo>
                  <a:pt x="7647880" y="4168834"/>
                  <a:pt x="7647880" y="4168713"/>
                  <a:pt x="7647880" y="4168713"/>
                </a:cubicBezTo>
                <a:lnTo>
                  <a:pt x="7647880" y="4016219"/>
                </a:lnTo>
                <a:close/>
                <a:moveTo>
                  <a:pt x="5888101" y="3968936"/>
                </a:moveTo>
                <a:lnTo>
                  <a:pt x="5888101" y="3969057"/>
                </a:lnTo>
                <a:lnTo>
                  <a:pt x="5742864" y="4016219"/>
                </a:lnTo>
                <a:lnTo>
                  <a:pt x="5742864" y="4168834"/>
                </a:lnTo>
                <a:lnTo>
                  <a:pt x="5888101" y="4368490"/>
                </a:lnTo>
                <a:lnTo>
                  <a:pt x="6033338" y="4168834"/>
                </a:lnTo>
                <a:cubicBezTo>
                  <a:pt x="6033338" y="4168834"/>
                  <a:pt x="6033338" y="4168713"/>
                  <a:pt x="6033338" y="4168713"/>
                </a:cubicBezTo>
                <a:lnTo>
                  <a:pt x="6033338" y="4016219"/>
                </a:lnTo>
                <a:close/>
                <a:moveTo>
                  <a:pt x="4273196" y="3968936"/>
                </a:moveTo>
                <a:lnTo>
                  <a:pt x="4273196" y="3969057"/>
                </a:lnTo>
                <a:lnTo>
                  <a:pt x="4127959" y="4016219"/>
                </a:lnTo>
                <a:lnTo>
                  <a:pt x="4127959" y="4168834"/>
                </a:lnTo>
                <a:lnTo>
                  <a:pt x="4273196" y="4368490"/>
                </a:lnTo>
                <a:cubicBezTo>
                  <a:pt x="4273196" y="4368490"/>
                  <a:pt x="4418434" y="4168713"/>
                  <a:pt x="4418434" y="4168713"/>
                </a:cubicBezTo>
                <a:lnTo>
                  <a:pt x="4418434" y="4016219"/>
                </a:lnTo>
                <a:close/>
                <a:moveTo>
                  <a:pt x="1042420" y="3968936"/>
                </a:moveTo>
                <a:lnTo>
                  <a:pt x="1042420" y="3969057"/>
                </a:lnTo>
                <a:lnTo>
                  <a:pt x="897183" y="4016219"/>
                </a:lnTo>
                <a:lnTo>
                  <a:pt x="897183" y="4168834"/>
                </a:lnTo>
                <a:lnTo>
                  <a:pt x="1042420" y="4368490"/>
                </a:lnTo>
                <a:lnTo>
                  <a:pt x="1187657" y="4168834"/>
                </a:lnTo>
                <a:cubicBezTo>
                  <a:pt x="1187657" y="4168834"/>
                  <a:pt x="1187657" y="4168713"/>
                  <a:pt x="1187657" y="4168713"/>
                </a:cubicBezTo>
                <a:lnTo>
                  <a:pt x="1187657" y="4016219"/>
                </a:lnTo>
                <a:close/>
                <a:moveTo>
                  <a:pt x="2657808" y="3968694"/>
                </a:moveTo>
                <a:lnTo>
                  <a:pt x="2657808" y="3968815"/>
                </a:lnTo>
                <a:lnTo>
                  <a:pt x="2512571" y="4015977"/>
                </a:lnTo>
                <a:lnTo>
                  <a:pt x="2512571" y="4168592"/>
                </a:lnTo>
                <a:lnTo>
                  <a:pt x="2657808" y="4368248"/>
                </a:lnTo>
                <a:lnTo>
                  <a:pt x="2803046" y="4168592"/>
                </a:lnTo>
                <a:cubicBezTo>
                  <a:pt x="2803046" y="4168592"/>
                  <a:pt x="2803046" y="4168471"/>
                  <a:pt x="2803046" y="4168471"/>
                </a:cubicBezTo>
                <a:lnTo>
                  <a:pt x="2803046" y="4015977"/>
                </a:lnTo>
                <a:close/>
                <a:moveTo>
                  <a:pt x="10070962" y="3937252"/>
                </a:moveTo>
                <a:lnTo>
                  <a:pt x="10070962" y="3937419"/>
                </a:lnTo>
                <a:lnTo>
                  <a:pt x="9936971" y="4121791"/>
                </a:lnTo>
                <a:lnTo>
                  <a:pt x="9988125" y="4192294"/>
                </a:lnTo>
                <a:lnTo>
                  <a:pt x="10070962" y="4165326"/>
                </a:lnTo>
                <a:lnTo>
                  <a:pt x="10070962" y="3937419"/>
                </a:lnTo>
                <a:lnTo>
                  <a:pt x="10071083" y="3937252"/>
                </a:lnTo>
                <a:close/>
                <a:moveTo>
                  <a:pt x="8455815" y="3937252"/>
                </a:moveTo>
                <a:lnTo>
                  <a:pt x="8321825" y="4121791"/>
                </a:lnTo>
                <a:lnTo>
                  <a:pt x="8372979" y="4192294"/>
                </a:lnTo>
                <a:lnTo>
                  <a:pt x="8455815" y="4165326"/>
                </a:lnTo>
                <a:close/>
                <a:moveTo>
                  <a:pt x="6841154" y="3937252"/>
                </a:moveTo>
                <a:lnTo>
                  <a:pt x="6841154" y="3937417"/>
                </a:lnTo>
                <a:lnTo>
                  <a:pt x="6707163" y="4121791"/>
                </a:lnTo>
                <a:lnTo>
                  <a:pt x="6758316" y="4192294"/>
                </a:lnTo>
                <a:lnTo>
                  <a:pt x="6841154" y="4165326"/>
                </a:lnTo>
                <a:lnTo>
                  <a:pt x="6841154" y="3937417"/>
                </a:lnTo>
                <a:lnTo>
                  <a:pt x="6841274" y="3937252"/>
                </a:lnTo>
                <a:close/>
                <a:moveTo>
                  <a:pt x="9780366" y="3937131"/>
                </a:moveTo>
                <a:lnTo>
                  <a:pt x="9780366" y="4165206"/>
                </a:lnTo>
                <a:lnTo>
                  <a:pt x="9863203" y="4192173"/>
                </a:lnTo>
                <a:lnTo>
                  <a:pt x="9914357" y="4121671"/>
                </a:lnTo>
                <a:lnTo>
                  <a:pt x="9914478" y="4121671"/>
                </a:lnTo>
                <a:close/>
                <a:moveTo>
                  <a:pt x="8165462" y="3937131"/>
                </a:moveTo>
                <a:lnTo>
                  <a:pt x="8165462" y="4165206"/>
                </a:lnTo>
                <a:lnTo>
                  <a:pt x="8248299" y="4192173"/>
                </a:lnTo>
                <a:lnTo>
                  <a:pt x="8299453" y="4121671"/>
                </a:lnTo>
                <a:lnTo>
                  <a:pt x="8299574" y="4121671"/>
                </a:lnTo>
                <a:close/>
                <a:moveTo>
                  <a:pt x="6550800" y="3937131"/>
                </a:moveTo>
                <a:lnTo>
                  <a:pt x="6550800" y="4165206"/>
                </a:lnTo>
                <a:lnTo>
                  <a:pt x="6633637" y="4192173"/>
                </a:lnTo>
                <a:lnTo>
                  <a:pt x="6684791" y="4121671"/>
                </a:lnTo>
                <a:lnTo>
                  <a:pt x="6684911" y="4121671"/>
                </a:lnTo>
                <a:close/>
                <a:moveTo>
                  <a:pt x="5224798" y="3937131"/>
                </a:moveTo>
                <a:lnTo>
                  <a:pt x="5224798" y="3937298"/>
                </a:lnTo>
                <a:lnTo>
                  <a:pt x="5090807" y="4121671"/>
                </a:lnTo>
                <a:lnTo>
                  <a:pt x="5141961" y="4192173"/>
                </a:lnTo>
                <a:lnTo>
                  <a:pt x="5224798" y="4165206"/>
                </a:lnTo>
                <a:lnTo>
                  <a:pt x="5224798" y="3937298"/>
                </a:lnTo>
                <a:lnTo>
                  <a:pt x="5224919" y="3937131"/>
                </a:lnTo>
                <a:close/>
                <a:moveTo>
                  <a:pt x="3609893" y="3937131"/>
                </a:moveTo>
                <a:lnTo>
                  <a:pt x="3475902" y="4121671"/>
                </a:lnTo>
                <a:lnTo>
                  <a:pt x="3527056" y="4192173"/>
                </a:lnTo>
                <a:lnTo>
                  <a:pt x="3609893" y="4165206"/>
                </a:lnTo>
                <a:close/>
                <a:moveTo>
                  <a:pt x="1994989" y="3937131"/>
                </a:moveTo>
                <a:lnTo>
                  <a:pt x="1994989" y="3937298"/>
                </a:lnTo>
                <a:lnTo>
                  <a:pt x="1860998" y="4121671"/>
                </a:lnTo>
                <a:lnTo>
                  <a:pt x="1912151" y="4192173"/>
                </a:lnTo>
                <a:lnTo>
                  <a:pt x="1994989" y="4165206"/>
                </a:lnTo>
                <a:lnTo>
                  <a:pt x="1994989" y="3937298"/>
                </a:lnTo>
                <a:lnTo>
                  <a:pt x="1995110" y="3937131"/>
                </a:lnTo>
                <a:close/>
                <a:moveTo>
                  <a:pt x="380084" y="3937131"/>
                </a:moveTo>
                <a:lnTo>
                  <a:pt x="380084" y="3937298"/>
                </a:lnTo>
                <a:lnTo>
                  <a:pt x="246093" y="4121671"/>
                </a:lnTo>
                <a:lnTo>
                  <a:pt x="297247" y="4192173"/>
                </a:lnTo>
                <a:lnTo>
                  <a:pt x="380084" y="4165206"/>
                </a:lnTo>
                <a:lnTo>
                  <a:pt x="380084" y="3937298"/>
                </a:lnTo>
                <a:lnTo>
                  <a:pt x="380205" y="3937131"/>
                </a:lnTo>
                <a:close/>
                <a:moveTo>
                  <a:pt x="4934444" y="3937010"/>
                </a:moveTo>
                <a:lnTo>
                  <a:pt x="4934444" y="4165085"/>
                </a:lnTo>
                <a:lnTo>
                  <a:pt x="5017281" y="4192052"/>
                </a:lnTo>
                <a:lnTo>
                  <a:pt x="5068435" y="4121550"/>
                </a:lnTo>
                <a:lnTo>
                  <a:pt x="5068556" y="4121550"/>
                </a:lnTo>
                <a:close/>
                <a:moveTo>
                  <a:pt x="3319539" y="3937010"/>
                </a:moveTo>
                <a:lnTo>
                  <a:pt x="3319539" y="4165085"/>
                </a:lnTo>
                <a:lnTo>
                  <a:pt x="3402377" y="4192052"/>
                </a:lnTo>
                <a:lnTo>
                  <a:pt x="3453530" y="4121550"/>
                </a:lnTo>
                <a:lnTo>
                  <a:pt x="3453651" y="4121550"/>
                </a:lnTo>
                <a:close/>
                <a:moveTo>
                  <a:pt x="1704635" y="3937010"/>
                </a:moveTo>
                <a:lnTo>
                  <a:pt x="1704635" y="4165085"/>
                </a:lnTo>
                <a:lnTo>
                  <a:pt x="1787472" y="4192052"/>
                </a:lnTo>
                <a:lnTo>
                  <a:pt x="1838626" y="4121550"/>
                </a:lnTo>
                <a:lnTo>
                  <a:pt x="1838747" y="4121550"/>
                </a:lnTo>
                <a:close/>
                <a:moveTo>
                  <a:pt x="89730" y="3936889"/>
                </a:moveTo>
                <a:lnTo>
                  <a:pt x="89730" y="4164964"/>
                </a:lnTo>
                <a:lnTo>
                  <a:pt x="172568" y="4191931"/>
                </a:lnTo>
                <a:lnTo>
                  <a:pt x="223721" y="4121429"/>
                </a:lnTo>
                <a:lnTo>
                  <a:pt x="223842" y="4121429"/>
                </a:lnTo>
                <a:close/>
                <a:moveTo>
                  <a:pt x="8562476" y="3788870"/>
                </a:moveTo>
                <a:lnTo>
                  <a:pt x="8472746" y="3912340"/>
                </a:lnTo>
                <a:lnTo>
                  <a:pt x="8472746" y="4159401"/>
                </a:lnTo>
                <a:lnTo>
                  <a:pt x="8707593" y="4083094"/>
                </a:lnTo>
                <a:lnTo>
                  <a:pt x="8797323" y="3959624"/>
                </a:lnTo>
                <a:lnTo>
                  <a:pt x="8707593" y="3836275"/>
                </a:lnTo>
                <a:lnTo>
                  <a:pt x="8562476" y="3789112"/>
                </a:lnTo>
                <a:close/>
                <a:moveTo>
                  <a:pt x="6947572" y="3788870"/>
                </a:moveTo>
                <a:lnTo>
                  <a:pt x="6857842" y="3912340"/>
                </a:lnTo>
                <a:lnTo>
                  <a:pt x="6857842" y="4159401"/>
                </a:lnTo>
                <a:lnTo>
                  <a:pt x="7092689" y="4083094"/>
                </a:lnTo>
                <a:lnTo>
                  <a:pt x="7182419" y="3959624"/>
                </a:lnTo>
                <a:lnTo>
                  <a:pt x="7092689" y="3836275"/>
                </a:lnTo>
                <a:lnTo>
                  <a:pt x="6947572" y="3789112"/>
                </a:lnTo>
                <a:close/>
                <a:moveTo>
                  <a:pt x="5332668" y="3788870"/>
                </a:moveTo>
                <a:lnTo>
                  <a:pt x="5242937" y="3912340"/>
                </a:lnTo>
                <a:lnTo>
                  <a:pt x="5242937" y="4159401"/>
                </a:lnTo>
                <a:lnTo>
                  <a:pt x="5477784" y="4083094"/>
                </a:lnTo>
                <a:lnTo>
                  <a:pt x="5567515" y="3959624"/>
                </a:lnTo>
                <a:lnTo>
                  <a:pt x="5477784" y="3836275"/>
                </a:lnTo>
                <a:lnTo>
                  <a:pt x="5332668" y="3789112"/>
                </a:lnTo>
                <a:close/>
                <a:moveTo>
                  <a:pt x="3717763" y="3788870"/>
                </a:moveTo>
                <a:lnTo>
                  <a:pt x="3628033" y="3912340"/>
                </a:lnTo>
                <a:lnTo>
                  <a:pt x="3628033" y="4159401"/>
                </a:lnTo>
                <a:lnTo>
                  <a:pt x="3862879" y="4083094"/>
                </a:lnTo>
                <a:lnTo>
                  <a:pt x="3952610" y="3959624"/>
                </a:lnTo>
                <a:lnTo>
                  <a:pt x="3862879" y="3836275"/>
                </a:lnTo>
                <a:lnTo>
                  <a:pt x="3717763" y="3789112"/>
                </a:lnTo>
                <a:close/>
                <a:moveTo>
                  <a:pt x="3212032" y="3788628"/>
                </a:moveTo>
                <a:lnTo>
                  <a:pt x="3066916" y="3835791"/>
                </a:lnTo>
                <a:lnTo>
                  <a:pt x="3066916" y="3836033"/>
                </a:lnTo>
                <a:lnTo>
                  <a:pt x="2977185" y="3959382"/>
                </a:lnTo>
                <a:lnTo>
                  <a:pt x="3066916" y="4082852"/>
                </a:lnTo>
                <a:lnTo>
                  <a:pt x="3301763" y="4159159"/>
                </a:lnTo>
                <a:lnTo>
                  <a:pt x="3301763" y="3912098"/>
                </a:lnTo>
                <a:close/>
                <a:moveTo>
                  <a:pt x="2102617" y="3788628"/>
                </a:moveTo>
                <a:lnTo>
                  <a:pt x="2012886" y="3912098"/>
                </a:lnTo>
                <a:lnTo>
                  <a:pt x="2012886" y="4159159"/>
                </a:lnTo>
                <a:lnTo>
                  <a:pt x="2247854" y="4082852"/>
                </a:lnTo>
                <a:lnTo>
                  <a:pt x="2337585" y="3959382"/>
                </a:lnTo>
                <a:lnTo>
                  <a:pt x="2247854" y="3836033"/>
                </a:lnTo>
                <a:lnTo>
                  <a:pt x="2102738" y="3788870"/>
                </a:lnTo>
                <a:close/>
                <a:moveTo>
                  <a:pt x="1597128" y="3788628"/>
                </a:moveTo>
                <a:lnTo>
                  <a:pt x="1452011" y="3835791"/>
                </a:lnTo>
                <a:lnTo>
                  <a:pt x="1451890" y="3836033"/>
                </a:lnTo>
                <a:lnTo>
                  <a:pt x="1362160" y="3959382"/>
                </a:lnTo>
                <a:lnTo>
                  <a:pt x="1451890" y="4082852"/>
                </a:lnTo>
                <a:lnTo>
                  <a:pt x="1686858" y="4159159"/>
                </a:lnTo>
                <a:lnTo>
                  <a:pt x="1686858" y="3912098"/>
                </a:lnTo>
                <a:close/>
                <a:moveTo>
                  <a:pt x="487712" y="3788628"/>
                </a:moveTo>
                <a:lnTo>
                  <a:pt x="397982" y="3912098"/>
                </a:lnTo>
                <a:lnTo>
                  <a:pt x="397982" y="4159159"/>
                </a:lnTo>
                <a:lnTo>
                  <a:pt x="632950" y="4082852"/>
                </a:lnTo>
                <a:lnTo>
                  <a:pt x="722680" y="3959382"/>
                </a:lnTo>
                <a:lnTo>
                  <a:pt x="632950" y="3836033"/>
                </a:lnTo>
                <a:lnTo>
                  <a:pt x="487833" y="3788870"/>
                </a:lnTo>
                <a:close/>
                <a:moveTo>
                  <a:pt x="9672376" y="3788507"/>
                </a:moveTo>
                <a:lnTo>
                  <a:pt x="9527259" y="3835670"/>
                </a:lnTo>
                <a:lnTo>
                  <a:pt x="9527259" y="3835912"/>
                </a:lnTo>
                <a:lnTo>
                  <a:pt x="9437528" y="3959261"/>
                </a:lnTo>
                <a:lnTo>
                  <a:pt x="9527259" y="4082731"/>
                </a:lnTo>
                <a:lnTo>
                  <a:pt x="9762106" y="4159038"/>
                </a:lnTo>
                <a:lnTo>
                  <a:pt x="9762106" y="3911978"/>
                </a:lnTo>
                <a:close/>
                <a:moveTo>
                  <a:pt x="8057471" y="3788507"/>
                </a:moveTo>
                <a:lnTo>
                  <a:pt x="7912354" y="3835670"/>
                </a:lnTo>
                <a:lnTo>
                  <a:pt x="7912234" y="3835912"/>
                </a:lnTo>
                <a:lnTo>
                  <a:pt x="7822503" y="3959261"/>
                </a:lnTo>
                <a:lnTo>
                  <a:pt x="7912234" y="4082731"/>
                </a:lnTo>
                <a:lnTo>
                  <a:pt x="8147202" y="4159038"/>
                </a:lnTo>
                <a:lnTo>
                  <a:pt x="8147202" y="3911978"/>
                </a:lnTo>
                <a:close/>
                <a:moveTo>
                  <a:pt x="6442809" y="3788507"/>
                </a:moveTo>
                <a:lnTo>
                  <a:pt x="6297692" y="3835670"/>
                </a:lnTo>
                <a:lnTo>
                  <a:pt x="6297450" y="3835912"/>
                </a:lnTo>
                <a:lnTo>
                  <a:pt x="6207841" y="3959261"/>
                </a:lnTo>
                <a:lnTo>
                  <a:pt x="6297571" y="4082731"/>
                </a:lnTo>
                <a:lnTo>
                  <a:pt x="6532539" y="4159038"/>
                </a:lnTo>
                <a:lnTo>
                  <a:pt x="6532539" y="3911978"/>
                </a:lnTo>
                <a:close/>
                <a:moveTo>
                  <a:pt x="4827662" y="3788507"/>
                </a:moveTo>
                <a:lnTo>
                  <a:pt x="4682546" y="3835670"/>
                </a:lnTo>
                <a:lnTo>
                  <a:pt x="4682546" y="3835912"/>
                </a:lnTo>
                <a:lnTo>
                  <a:pt x="4592816" y="3959261"/>
                </a:lnTo>
                <a:lnTo>
                  <a:pt x="4682546" y="4082731"/>
                </a:lnTo>
                <a:lnTo>
                  <a:pt x="4917393" y="4159038"/>
                </a:lnTo>
                <a:lnTo>
                  <a:pt x="4917393" y="3911978"/>
                </a:lnTo>
                <a:close/>
                <a:moveTo>
                  <a:pt x="2820581" y="3775084"/>
                </a:moveTo>
                <a:lnTo>
                  <a:pt x="2820581" y="3916089"/>
                </a:lnTo>
                <a:lnTo>
                  <a:pt x="2686469" y="3959624"/>
                </a:lnTo>
                <a:lnTo>
                  <a:pt x="2820581" y="4003159"/>
                </a:lnTo>
                <a:lnTo>
                  <a:pt x="2820581" y="4143922"/>
                </a:lnTo>
                <a:lnTo>
                  <a:pt x="2903418" y="4030005"/>
                </a:lnTo>
                <a:lnTo>
                  <a:pt x="3037372" y="4073489"/>
                </a:lnTo>
                <a:lnTo>
                  <a:pt x="3037409" y="4073540"/>
                </a:lnTo>
                <a:lnTo>
                  <a:pt x="3037530" y="4073540"/>
                </a:lnTo>
                <a:lnTo>
                  <a:pt x="3037372" y="4073489"/>
                </a:lnTo>
                <a:lnTo>
                  <a:pt x="2954571" y="3959503"/>
                </a:lnTo>
                <a:lnTo>
                  <a:pt x="3037409" y="3845587"/>
                </a:lnTo>
                <a:lnTo>
                  <a:pt x="2903418" y="3889122"/>
                </a:lnTo>
                <a:close/>
                <a:moveTo>
                  <a:pt x="1205555" y="3775084"/>
                </a:moveTo>
                <a:lnTo>
                  <a:pt x="1205555" y="3916089"/>
                </a:lnTo>
                <a:lnTo>
                  <a:pt x="1071564" y="3959624"/>
                </a:lnTo>
                <a:lnTo>
                  <a:pt x="1205676" y="4003159"/>
                </a:lnTo>
                <a:lnTo>
                  <a:pt x="1205676" y="4143922"/>
                </a:lnTo>
                <a:lnTo>
                  <a:pt x="1288513" y="4030005"/>
                </a:lnTo>
                <a:lnTo>
                  <a:pt x="1422309" y="4073437"/>
                </a:lnTo>
                <a:lnTo>
                  <a:pt x="1422383" y="4073540"/>
                </a:lnTo>
                <a:lnTo>
                  <a:pt x="1422625" y="4073540"/>
                </a:lnTo>
                <a:lnTo>
                  <a:pt x="1422309" y="4073437"/>
                </a:lnTo>
                <a:lnTo>
                  <a:pt x="1339546" y="3959503"/>
                </a:lnTo>
                <a:lnTo>
                  <a:pt x="1422383" y="3845587"/>
                </a:lnTo>
                <a:lnTo>
                  <a:pt x="1288392" y="3889122"/>
                </a:lnTo>
                <a:close/>
                <a:moveTo>
                  <a:pt x="9281044" y="3774963"/>
                </a:moveTo>
                <a:lnTo>
                  <a:pt x="9281044" y="3915968"/>
                </a:lnTo>
                <a:lnTo>
                  <a:pt x="9146933" y="3959503"/>
                </a:lnTo>
                <a:lnTo>
                  <a:pt x="9281044" y="4003038"/>
                </a:lnTo>
                <a:lnTo>
                  <a:pt x="9281044" y="4143801"/>
                </a:lnTo>
                <a:lnTo>
                  <a:pt x="9363882" y="4029885"/>
                </a:lnTo>
                <a:lnTo>
                  <a:pt x="9497873" y="4073419"/>
                </a:lnTo>
                <a:lnTo>
                  <a:pt x="9415035" y="3959382"/>
                </a:lnTo>
                <a:lnTo>
                  <a:pt x="9497873" y="3845466"/>
                </a:lnTo>
                <a:lnTo>
                  <a:pt x="9363882" y="3889000"/>
                </a:lnTo>
                <a:close/>
                <a:moveTo>
                  <a:pt x="7666019" y="3774963"/>
                </a:moveTo>
                <a:lnTo>
                  <a:pt x="7666019" y="3915968"/>
                </a:lnTo>
                <a:lnTo>
                  <a:pt x="7531908" y="3959503"/>
                </a:lnTo>
                <a:lnTo>
                  <a:pt x="7666019" y="4003038"/>
                </a:lnTo>
                <a:lnTo>
                  <a:pt x="7666019" y="4143801"/>
                </a:lnTo>
                <a:lnTo>
                  <a:pt x="7748857" y="4029885"/>
                </a:lnTo>
                <a:lnTo>
                  <a:pt x="7882810" y="4073368"/>
                </a:lnTo>
                <a:lnTo>
                  <a:pt x="7882847" y="4073419"/>
                </a:lnTo>
                <a:lnTo>
                  <a:pt x="7882968" y="4073419"/>
                </a:lnTo>
                <a:lnTo>
                  <a:pt x="7882810" y="4073368"/>
                </a:lnTo>
                <a:lnTo>
                  <a:pt x="7800010" y="3959382"/>
                </a:lnTo>
                <a:lnTo>
                  <a:pt x="7882847" y="3845466"/>
                </a:lnTo>
                <a:lnTo>
                  <a:pt x="7748857" y="3889000"/>
                </a:lnTo>
                <a:close/>
                <a:moveTo>
                  <a:pt x="6051357" y="3774963"/>
                </a:moveTo>
                <a:lnTo>
                  <a:pt x="6051357" y="3915968"/>
                </a:lnTo>
                <a:lnTo>
                  <a:pt x="5917245" y="3959503"/>
                </a:lnTo>
                <a:lnTo>
                  <a:pt x="6051357" y="4003038"/>
                </a:lnTo>
                <a:lnTo>
                  <a:pt x="6051357" y="4143801"/>
                </a:lnTo>
                <a:lnTo>
                  <a:pt x="6134194" y="4029885"/>
                </a:lnTo>
                <a:lnTo>
                  <a:pt x="6268148" y="4073368"/>
                </a:lnTo>
                <a:lnTo>
                  <a:pt x="6268185" y="4073419"/>
                </a:lnTo>
                <a:lnTo>
                  <a:pt x="6268306" y="4073419"/>
                </a:lnTo>
                <a:lnTo>
                  <a:pt x="6268148" y="4073368"/>
                </a:lnTo>
                <a:lnTo>
                  <a:pt x="6185348" y="3959382"/>
                </a:lnTo>
                <a:lnTo>
                  <a:pt x="6268185" y="3845466"/>
                </a:lnTo>
                <a:lnTo>
                  <a:pt x="6134194" y="3889000"/>
                </a:lnTo>
                <a:close/>
                <a:moveTo>
                  <a:pt x="4436332" y="3774963"/>
                </a:moveTo>
                <a:lnTo>
                  <a:pt x="4436332" y="3915968"/>
                </a:lnTo>
                <a:lnTo>
                  <a:pt x="4302220" y="3959503"/>
                </a:lnTo>
                <a:lnTo>
                  <a:pt x="4436332" y="4003038"/>
                </a:lnTo>
                <a:lnTo>
                  <a:pt x="4436332" y="4143801"/>
                </a:lnTo>
                <a:lnTo>
                  <a:pt x="4519169" y="4029885"/>
                </a:lnTo>
                <a:lnTo>
                  <a:pt x="4653160" y="4073419"/>
                </a:lnTo>
                <a:lnTo>
                  <a:pt x="4570322" y="3959382"/>
                </a:lnTo>
                <a:lnTo>
                  <a:pt x="4653160" y="3845466"/>
                </a:lnTo>
                <a:lnTo>
                  <a:pt x="4519169" y="3889000"/>
                </a:lnTo>
                <a:close/>
                <a:moveTo>
                  <a:pt x="8954291" y="3774843"/>
                </a:moveTo>
                <a:lnTo>
                  <a:pt x="8871453" y="3888880"/>
                </a:lnTo>
                <a:lnTo>
                  <a:pt x="8871333" y="3888880"/>
                </a:lnTo>
                <a:lnTo>
                  <a:pt x="8737342" y="3845345"/>
                </a:lnTo>
                <a:lnTo>
                  <a:pt x="8820179" y="3959261"/>
                </a:lnTo>
                <a:lnTo>
                  <a:pt x="8737342" y="4073299"/>
                </a:lnTo>
                <a:lnTo>
                  <a:pt x="8871453" y="4029764"/>
                </a:lnTo>
                <a:lnTo>
                  <a:pt x="8954291" y="4143801"/>
                </a:lnTo>
                <a:lnTo>
                  <a:pt x="8954291" y="4002917"/>
                </a:lnTo>
                <a:lnTo>
                  <a:pt x="9088402" y="3959382"/>
                </a:lnTo>
                <a:lnTo>
                  <a:pt x="8954291" y="3915847"/>
                </a:lnTo>
                <a:close/>
                <a:moveTo>
                  <a:pt x="7339386" y="3774843"/>
                </a:moveTo>
                <a:lnTo>
                  <a:pt x="7256549" y="3888880"/>
                </a:lnTo>
                <a:lnTo>
                  <a:pt x="7256428" y="3888880"/>
                </a:lnTo>
                <a:lnTo>
                  <a:pt x="7122437" y="3845345"/>
                </a:lnTo>
                <a:lnTo>
                  <a:pt x="7205275" y="3959261"/>
                </a:lnTo>
                <a:lnTo>
                  <a:pt x="7122437" y="4073299"/>
                </a:lnTo>
                <a:lnTo>
                  <a:pt x="7256549" y="4029764"/>
                </a:lnTo>
                <a:lnTo>
                  <a:pt x="7339386" y="4143801"/>
                </a:lnTo>
                <a:lnTo>
                  <a:pt x="7339386" y="4002917"/>
                </a:lnTo>
                <a:lnTo>
                  <a:pt x="7473498" y="3959382"/>
                </a:lnTo>
                <a:lnTo>
                  <a:pt x="7339386" y="3915847"/>
                </a:lnTo>
                <a:close/>
                <a:moveTo>
                  <a:pt x="5724482" y="3774843"/>
                </a:moveTo>
                <a:lnTo>
                  <a:pt x="5641645" y="3888880"/>
                </a:lnTo>
                <a:lnTo>
                  <a:pt x="5641524" y="3888880"/>
                </a:lnTo>
                <a:lnTo>
                  <a:pt x="5507533" y="3845345"/>
                </a:lnTo>
                <a:lnTo>
                  <a:pt x="5590370" y="3959261"/>
                </a:lnTo>
                <a:lnTo>
                  <a:pt x="5507533" y="4073299"/>
                </a:lnTo>
                <a:lnTo>
                  <a:pt x="5641645" y="4029764"/>
                </a:lnTo>
                <a:lnTo>
                  <a:pt x="5724482" y="4143801"/>
                </a:lnTo>
                <a:lnTo>
                  <a:pt x="5724482" y="4002917"/>
                </a:lnTo>
                <a:lnTo>
                  <a:pt x="5858594" y="3959382"/>
                </a:lnTo>
                <a:lnTo>
                  <a:pt x="5724482" y="3915847"/>
                </a:lnTo>
                <a:close/>
                <a:moveTo>
                  <a:pt x="4109577" y="3774843"/>
                </a:moveTo>
                <a:lnTo>
                  <a:pt x="4026740" y="3888880"/>
                </a:lnTo>
                <a:lnTo>
                  <a:pt x="4026619" y="3888880"/>
                </a:lnTo>
                <a:lnTo>
                  <a:pt x="3892629" y="3845345"/>
                </a:lnTo>
                <a:lnTo>
                  <a:pt x="3975466" y="3959261"/>
                </a:lnTo>
                <a:lnTo>
                  <a:pt x="3892629" y="4073299"/>
                </a:lnTo>
                <a:lnTo>
                  <a:pt x="4026740" y="4029764"/>
                </a:lnTo>
                <a:lnTo>
                  <a:pt x="4109577" y="4143801"/>
                </a:lnTo>
                <a:lnTo>
                  <a:pt x="4109577" y="4002917"/>
                </a:lnTo>
                <a:lnTo>
                  <a:pt x="4243690" y="3959382"/>
                </a:lnTo>
                <a:lnTo>
                  <a:pt x="4109577" y="3915847"/>
                </a:lnTo>
                <a:close/>
                <a:moveTo>
                  <a:pt x="879164" y="3774843"/>
                </a:moveTo>
                <a:lnTo>
                  <a:pt x="796327" y="3888880"/>
                </a:lnTo>
                <a:lnTo>
                  <a:pt x="796206" y="3888880"/>
                </a:lnTo>
                <a:lnTo>
                  <a:pt x="662215" y="3845345"/>
                </a:lnTo>
                <a:lnTo>
                  <a:pt x="745052" y="3959261"/>
                </a:lnTo>
                <a:lnTo>
                  <a:pt x="662215" y="4073299"/>
                </a:lnTo>
                <a:lnTo>
                  <a:pt x="796327" y="4029764"/>
                </a:lnTo>
                <a:lnTo>
                  <a:pt x="879164" y="4143801"/>
                </a:lnTo>
                <a:lnTo>
                  <a:pt x="879164" y="4002917"/>
                </a:lnTo>
                <a:lnTo>
                  <a:pt x="1013276" y="3959382"/>
                </a:lnTo>
                <a:lnTo>
                  <a:pt x="879164" y="3915847"/>
                </a:lnTo>
                <a:close/>
                <a:moveTo>
                  <a:pt x="2494552" y="3774600"/>
                </a:moveTo>
                <a:lnTo>
                  <a:pt x="2411715" y="3888638"/>
                </a:lnTo>
                <a:lnTo>
                  <a:pt x="2411594" y="3888638"/>
                </a:lnTo>
                <a:lnTo>
                  <a:pt x="2277603" y="3845103"/>
                </a:lnTo>
                <a:lnTo>
                  <a:pt x="2360440" y="3959019"/>
                </a:lnTo>
                <a:lnTo>
                  <a:pt x="2277603" y="4073057"/>
                </a:lnTo>
                <a:lnTo>
                  <a:pt x="2411715" y="4029522"/>
                </a:lnTo>
                <a:lnTo>
                  <a:pt x="2494552" y="4143559"/>
                </a:lnTo>
                <a:lnTo>
                  <a:pt x="2494552" y="4002675"/>
                </a:lnTo>
                <a:lnTo>
                  <a:pt x="2628664" y="3959140"/>
                </a:lnTo>
                <a:lnTo>
                  <a:pt x="2494552" y="3915605"/>
                </a:lnTo>
                <a:close/>
                <a:moveTo>
                  <a:pt x="9925725" y="3706759"/>
                </a:moveTo>
                <a:lnTo>
                  <a:pt x="9780487" y="3753921"/>
                </a:lnTo>
                <a:lnTo>
                  <a:pt x="9780487" y="3906536"/>
                </a:lnTo>
                <a:lnTo>
                  <a:pt x="9925725" y="4106312"/>
                </a:lnTo>
                <a:lnTo>
                  <a:pt x="10070962" y="3906536"/>
                </a:lnTo>
                <a:lnTo>
                  <a:pt x="10070962" y="3753921"/>
                </a:lnTo>
                <a:close/>
                <a:moveTo>
                  <a:pt x="8310578" y="3706759"/>
                </a:moveTo>
                <a:lnTo>
                  <a:pt x="8165341" y="3753921"/>
                </a:lnTo>
                <a:lnTo>
                  <a:pt x="8165341" y="3906536"/>
                </a:lnTo>
                <a:lnTo>
                  <a:pt x="8310578" y="4106312"/>
                </a:lnTo>
                <a:lnTo>
                  <a:pt x="8455815" y="3906536"/>
                </a:lnTo>
                <a:lnTo>
                  <a:pt x="8455815" y="3753921"/>
                </a:lnTo>
                <a:close/>
                <a:moveTo>
                  <a:pt x="6695916" y="3706759"/>
                </a:moveTo>
                <a:lnTo>
                  <a:pt x="6550679" y="3753921"/>
                </a:lnTo>
                <a:lnTo>
                  <a:pt x="6550679" y="3906536"/>
                </a:lnTo>
                <a:lnTo>
                  <a:pt x="6695916" y="4106312"/>
                </a:lnTo>
                <a:lnTo>
                  <a:pt x="6841154" y="3906536"/>
                </a:lnTo>
                <a:lnTo>
                  <a:pt x="6841154" y="3753921"/>
                </a:lnTo>
                <a:close/>
                <a:moveTo>
                  <a:pt x="5079560" y="3706638"/>
                </a:moveTo>
                <a:lnTo>
                  <a:pt x="4934323" y="3753800"/>
                </a:lnTo>
                <a:lnTo>
                  <a:pt x="4934323" y="3906414"/>
                </a:lnTo>
                <a:lnTo>
                  <a:pt x="5079560" y="4106192"/>
                </a:lnTo>
                <a:lnTo>
                  <a:pt x="5224798" y="3906414"/>
                </a:lnTo>
                <a:lnTo>
                  <a:pt x="5224798" y="3753800"/>
                </a:lnTo>
                <a:close/>
                <a:moveTo>
                  <a:pt x="3464656" y="3706638"/>
                </a:moveTo>
                <a:lnTo>
                  <a:pt x="3319418" y="3753800"/>
                </a:lnTo>
                <a:lnTo>
                  <a:pt x="3319418" y="3906414"/>
                </a:lnTo>
                <a:lnTo>
                  <a:pt x="3464656" y="4106192"/>
                </a:lnTo>
                <a:lnTo>
                  <a:pt x="3609893" y="3906414"/>
                </a:lnTo>
                <a:lnTo>
                  <a:pt x="3609893" y="3753800"/>
                </a:lnTo>
                <a:close/>
                <a:moveTo>
                  <a:pt x="1849751" y="3706638"/>
                </a:moveTo>
                <a:lnTo>
                  <a:pt x="1704514" y="3753800"/>
                </a:lnTo>
                <a:lnTo>
                  <a:pt x="1704514" y="3906414"/>
                </a:lnTo>
                <a:lnTo>
                  <a:pt x="1849751" y="4106192"/>
                </a:lnTo>
                <a:lnTo>
                  <a:pt x="1994989" y="3906414"/>
                </a:lnTo>
                <a:lnTo>
                  <a:pt x="1994989" y="3753800"/>
                </a:lnTo>
                <a:close/>
                <a:moveTo>
                  <a:pt x="234847" y="3706638"/>
                </a:moveTo>
                <a:lnTo>
                  <a:pt x="89609" y="3753800"/>
                </a:lnTo>
                <a:lnTo>
                  <a:pt x="89609" y="3906414"/>
                </a:lnTo>
                <a:lnTo>
                  <a:pt x="234847" y="4106192"/>
                </a:lnTo>
                <a:lnTo>
                  <a:pt x="380084" y="3906414"/>
                </a:lnTo>
                <a:lnTo>
                  <a:pt x="380084" y="3753800"/>
                </a:lnTo>
                <a:close/>
                <a:moveTo>
                  <a:pt x="10242441" y="3668545"/>
                </a:moveTo>
                <a:lnTo>
                  <a:pt x="10242441" y="3725624"/>
                </a:lnTo>
                <a:lnTo>
                  <a:pt x="10221641" y="3697084"/>
                </a:lnTo>
                <a:close/>
                <a:moveTo>
                  <a:pt x="1604286" y="3626671"/>
                </a:moveTo>
                <a:lnTo>
                  <a:pt x="1604384" y="3626703"/>
                </a:lnTo>
                <a:lnTo>
                  <a:pt x="1604263" y="3626703"/>
                </a:lnTo>
                <a:close/>
                <a:moveTo>
                  <a:pt x="6449966" y="3626550"/>
                </a:moveTo>
                <a:lnTo>
                  <a:pt x="6450064" y="3626582"/>
                </a:lnTo>
                <a:lnTo>
                  <a:pt x="6449943" y="3626582"/>
                </a:lnTo>
                <a:close/>
                <a:moveTo>
                  <a:pt x="9679533" y="3626550"/>
                </a:moveTo>
                <a:lnTo>
                  <a:pt x="9679631" y="3626582"/>
                </a:lnTo>
                <a:lnTo>
                  <a:pt x="9679510" y="3626582"/>
                </a:lnTo>
                <a:close/>
                <a:moveTo>
                  <a:pt x="4834820" y="3626550"/>
                </a:moveTo>
                <a:lnTo>
                  <a:pt x="4834918" y="3626582"/>
                </a:lnTo>
                <a:lnTo>
                  <a:pt x="4834797" y="3626582"/>
                </a:lnTo>
                <a:close/>
                <a:moveTo>
                  <a:pt x="9117788" y="3550275"/>
                </a:moveTo>
                <a:lnTo>
                  <a:pt x="8972551" y="3750052"/>
                </a:lnTo>
                <a:lnTo>
                  <a:pt x="8972551" y="3902666"/>
                </a:lnTo>
                <a:lnTo>
                  <a:pt x="9117788" y="3949828"/>
                </a:lnTo>
                <a:lnTo>
                  <a:pt x="9263026" y="3902666"/>
                </a:lnTo>
                <a:lnTo>
                  <a:pt x="9263026" y="3750052"/>
                </a:lnTo>
                <a:close/>
                <a:moveTo>
                  <a:pt x="7502642" y="3550275"/>
                </a:moveTo>
                <a:lnTo>
                  <a:pt x="7357405" y="3750052"/>
                </a:lnTo>
                <a:lnTo>
                  <a:pt x="7357405" y="3902666"/>
                </a:lnTo>
                <a:lnTo>
                  <a:pt x="7502642" y="3949828"/>
                </a:lnTo>
                <a:lnTo>
                  <a:pt x="7647880" y="3902666"/>
                </a:lnTo>
                <a:lnTo>
                  <a:pt x="7647880" y="3750052"/>
                </a:lnTo>
                <a:close/>
                <a:moveTo>
                  <a:pt x="5887980" y="3550275"/>
                </a:moveTo>
                <a:lnTo>
                  <a:pt x="5742743" y="3750052"/>
                </a:lnTo>
                <a:lnTo>
                  <a:pt x="5742743" y="3902666"/>
                </a:lnTo>
                <a:lnTo>
                  <a:pt x="5887980" y="3949828"/>
                </a:lnTo>
                <a:lnTo>
                  <a:pt x="6033217" y="3902666"/>
                </a:lnTo>
                <a:lnTo>
                  <a:pt x="6033217" y="3750052"/>
                </a:lnTo>
                <a:close/>
                <a:moveTo>
                  <a:pt x="4273076" y="3550275"/>
                </a:moveTo>
                <a:lnTo>
                  <a:pt x="4127838" y="3750052"/>
                </a:lnTo>
                <a:lnTo>
                  <a:pt x="4127838" y="3902666"/>
                </a:lnTo>
                <a:lnTo>
                  <a:pt x="4273076" y="3949828"/>
                </a:lnTo>
                <a:lnTo>
                  <a:pt x="4418313" y="3902666"/>
                </a:lnTo>
                <a:lnTo>
                  <a:pt x="4418313" y="3750052"/>
                </a:lnTo>
                <a:close/>
                <a:moveTo>
                  <a:pt x="1042420" y="3550275"/>
                </a:moveTo>
                <a:lnTo>
                  <a:pt x="897183" y="3750052"/>
                </a:lnTo>
                <a:lnTo>
                  <a:pt x="897183" y="3902666"/>
                </a:lnTo>
                <a:lnTo>
                  <a:pt x="1042420" y="3949828"/>
                </a:lnTo>
                <a:lnTo>
                  <a:pt x="1187657" y="3902666"/>
                </a:lnTo>
                <a:lnTo>
                  <a:pt x="1187657" y="3750052"/>
                </a:lnTo>
                <a:close/>
                <a:moveTo>
                  <a:pt x="2657808" y="3550033"/>
                </a:moveTo>
                <a:lnTo>
                  <a:pt x="2512571" y="3749810"/>
                </a:lnTo>
                <a:lnTo>
                  <a:pt x="2512571" y="3902424"/>
                </a:lnTo>
                <a:lnTo>
                  <a:pt x="2657808" y="3949587"/>
                </a:lnTo>
                <a:lnTo>
                  <a:pt x="2803046" y="3902424"/>
                </a:lnTo>
                <a:lnTo>
                  <a:pt x="2803046" y="3749810"/>
                </a:lnTo>
                <a:close/>
                <a:moveTo>
                  <a:pt x="8472746" y="3512786"/>
                </a:moveTo>
                <a:lnTo>
                  <a:pt x="8472746" y="3653670"/>
                </a:lnTo>
                <a:lnTo>
                  <a:pt x="8338634" y="3697205"/>
                </a:lnTo>
                <a:lnTo>
                  <a:pt x="8472746" y="3740740"/>
                </a:lnTo>
                <a:lnTo>
                  <a:pt x="8472746" y="3881745"/>
                </a:lnTo>
                <a:lnTo>
                  <a:pt x="8555583" y="3767707"/>
                </a:lnTo>
                <a:lnTo>
                  <a:pt x="8689695" y="3811242"/>
                </a:lnTo>
                <a:lnTo>
                  <a:pt x="8606857" y="3697326"/>
                </a:lnTo>
                <a:lnTo>
                  <a:pt x="8689695" y="3583288"/>
                </a:lnTo>
                <a:lnTo>
                  <a:pt x="8555583" y="3626823"/>
                </a:lnTo>
                <a:close/>
                <a:moveTo>
                  <a:pt x="6857842" y="3512786"/>
                </a:moveTo>
                <a:lnTo>
                  <a:pt x="6857842" y="3653670"/>
                </a:lnTo>
                <a:lnTo>
                  <a:pt x="6723730" y="3697205"/>
                </a:lnTo>
                <a:lnTo>
                  <a:pt x="6857842" y="3740740"/>
                </a:lnTo>
                <a:lnTo>
                  <a:pt x="6857842" y="3881745"/>
                </a:lnTo>
                <a:lnTo>
                  <a:pt x="6940679" y="3767707"/>
                </a:lnTo>
                <a:lnTo>
                  <a:pt x="7074791" y="3811242"/>
                </a:lnTo>
                <a:lnTo>
                  <a:pt x="6991953" y="3697326"/>
                </a:lnTo>
                <a:lnTo>
                  <a:pt x="7074791" y="3583288"/>
                </a:lnTo>
                <a:lnTo>
                  <a:pt x="6940679" y="3626823"/>
                </a:lnTo>
                <a:close/>
                <a:moveTo>
                  <a:pt x="5242937" y="3512786"/>
                </a:moveTo>
                <a:lnTo>
                  <a:pt x="5242937" y="3653670"/>
                </a:lnTo>
                <a:lnTo>
                  <a:pt x="5108825" y="3697205"/>
                </a:lnTo>
                <a:lnTo>
                  <a:pt x="5242937" y="3740740"/>
                </a:lnTo>
                <a:lnTo>
                  <a:pt x="5242937" y="3881745"/>
                </a:lnTo>
                <a:lnTo>
                  <a:pt x="5325775" y="3767707"/>
                </a:lnTo>
                <a:lnTo>
                  <a:pt x="5459886" y="3811242"/>
                </a:lnTo>
                <a:lnTo>
                  <a:pt x="5377049" y="3697326"/>
                </a:lnTo>
                <a:lnTo>
                  <a:pt x="5459886" y="3583288"/>
                </a:lnTo>
                <a:lnTo>
                  <a:pt x="5325775" y="3626823"/>
                </a:lnTo>
                <a:close/>
                <a:moveTo>
                  <a:pt x="3628033" y="3512786"/>
                </a:moveTo>
                <a:lnTo>
                  <a:pt x="3628033" y="3653670"/>
                </a:lnTo>
                <a:lnTo>
                  <a:pt x="3493921" y="3697205"/>
                </a:lnTo>
                <a:lnTo>
                  <a:pt x="3628033" y="3740740"/>
                </a:lnTo>
                <a:lnTo>
                  <a:pt x="3628033" y="3881745"/>
                </a:lnTo>
                <a:lnTo>
                  <a:pt x="3710870" y="3767707"/>
                </a:lnTo>
                <a:lnTo>
                  <a:pt x="3844982" y="3811242"/>
                </a:lnTo>
                <a:lnTo>
                  <a:pt x="3762145" y="3697326"/>
                </a:lnTo>
                <a:lnTo>
                  <a:pt x="3844982" y="3583288"/>
                </a:lnTo>
                <a:lnTo>
                  <a:pt x="3710870" y="3626823"/>
                </a:lnTo>
                <a:close/>
                <a:moveTo>
                  <a:pt x="2013007" y="3512786"/>
                </a:moveTo>
                <a:lnTo>
                  <a:pt x="2013007" y="3653670"/>
                </a:lnTo>
                <a:lnTo>
                  <a:pt x="1878895" y="3697205"/>
                </a:lnTo>
                <a:lnTo>
                  <a:pt x="2013007" y="3740740"/>
                </a:lnTo>
                <a:lnTo>
                  <a:pt x="2013007" y="3881745"/>
                </a:lnTo>
                <a:lnTo>
                  <a:pt x="2095845" y="3767707"/>
                </a:lnTo>
                <a:lnTo>
                  <a:pt x="2229956" y="3811242"/>
                </a:lnTo>
                <a:lnTo>
                  <a:pt x="2147119" y="3697326"/>
                </a:lnTo>
                <a:lnTo>
                  <a:pt x="2229956" y="3583288"/>
                </a:lnTo>
                <a:lnTo>
                  <a:pt x="2095845" y="3626823"/>
                </a:lnTo>
                <a:close/>
                <a:moveTo>
                  <a:pt x="398103" y="3512786"/>
                </a:moveTo>
                <a:lnTo>
                  <a:pt x="398103" y="3653670"/>
                </a:lnTo>
                <a:lnTo>
                  <a:pt x="263991" y="3697205"/>
                </a:lnTo>
                <a:lnTo>
                  <a:pt x="398103" y="3740740"/>
                </a:lnTo>
                <a:lnTo>
                  <a:pt x="398103" y="3881745"/>
                </a:lnTo>
                <a:lnTo>
                  <a:pt x="480940" y="3767707"/>
                </a:lnTo>
                <a:lnTo>
                  <a:pt x="615052" y="3811242"/>
                </a:lnTo>
                <a:lnTo>
                  <a:pt x="532215" y="3697326"/>
                </a:lnTo>
                <a:lnTo>
                  <a:pt x="615052" y="3583288"/>
                </a:lnTo>
                <a:lnTo>
                  <a:pt x="480940" y="3626823"/>
                </a:lnTo>
                <a:close/>
                <a:moveTo>
                  <a:pt x="3302004" y="3512665"/>
                </a:moveTo>
                <a:lnTo>
                  <a:pt x="3219167" y="3626703"/>
                </a:lnTo>
                <a:lnTo>
                  <a:pt x="3085176" y="3583168"/>
                </a:lnTo>
                <a:lnTo>
                  <a:pt x="3168014" y="3697205"/>
                </a:lnTo>
                <a:lnTo>
                  <a:pt x="3085176" y="3811122"/>
                </a:lnTo>
                <a:lnTo>
                  <a:pt x="3219167" y="3767587"/>
                </a:lnTo>
                <a:lnTo>
                  <a:pt x="3302004" y="3881624"/>
                </a:lnTo>
                <a:lnTo>
                  <a:pt x="3302004" y="3740619"/>
                </a:lnTo>
                <a:lnTo>
                  <a:pt x="3436116" y="3697084"/>
                </a:lnTo>
                <a:lnTo>
                  <a:pt x="3302004" y="3653549"/>
                </a:lnTo>
                <a:close/>
                <a:moveTo>
                  <a:pt x="1687100" y="3512665"/>
                </a:moveTo>
                <a:lnTo>
                  <a:pt x="1604286" y="3626671"/>
                </a:lnTo>
                <a:lnTo>
                  <a:pt x="1470272" y="3583168"/>
                </a:lnTo>
                <a:lnTo>
                  <a:pt x="1553109" y="3697205"/>
                </a:lnTo>
                <a:lnTo>
                  <a:pt x="1470272" y="3811122"/>
                </a:lnTo>
                <a:lnTo>
                  <a:pt x="1604263" y="3767587"/>
                </a:lnTo>
                <a:lnTo>
                  <a:pt x="1687100" y="3881624"/>
                </a:lnTo>
                <a:lnTo>
                  <a:pt x="1687100" y="3740619"/>
                </a:lnTo>
                <a:lnTo>
                  <a:pt x="1821212" y="3697084"/>
                </a:lnTo>
                <a:lnTo>
                  <a:pt x="1687100" y="3653549"/>
                </a:lnTo>
                <a:close/>
                <a:moveTo>
                  <a:pt x="9762348" y="3512544"/>
                </a:moveTo>
                <a:lnTo>
                  <a:pt x="9679533" y="3626550"/>
                </a:lnTo>
                <a:lnTo>
                  <a:pt x="9545520" y="3583047"/>
                </a:lnTo>
                <a:lnTo>
                  <a:pt x="9628357" y="3697084"/>
                </a:lnTo>
                <a:lnTo>
                  <a:pt x="9545520" y="3811001"/>
                </a:lnTo>
                <a:lnTo>
                  <a:pt x="9679510" y="3767466"/>
                </a:lnTo>
                <a:lnTo>
                  <a:pt x="9762348" y="3881503"/>
                </a:lnTo>
                <a:lnTo>
                  <a:pt x="9762348" y="3740498"/>
                </a:lnTo>
                <a:lnTo>
                  <a:pt x="9896459" y="3696963"/>
                </a:lnTo>
                <a:lnTo>
                  <a:pt x="9762348" y="3653428"/>
                </a:lnTo>
                <a:close/>
                <a:moveTo>
                  <a:pt x="8147443" y="3512544"/>
                </a:moveTo>
                <a:lnTo>
                  <a:pt x="8064606" y="3626582"/>
                </a:lnTo>
                <a:lnTo>
                  <a:pt x="7930615" y="3583047"/>
                </a:lnTo>
                <a:lnTo>
                  <a:pt x="8013453" y="3697084"/>
                </a:lnTo>
                <a:lnTo>
                  <a:pt x="7930615" y="3811001"/>
                </a:lnTo>
                <a:lnTo>
                  <a:pt x="8064606" y="3767466"/>
                </a:lnTo>
                <a:lnTo>
                  <a:pt x="8147443" y="3881503"/>
                </a:lnTo>
                <a:lnTo>
                  <a:pt x="8147443" y="3740498"/>
                </a:lnTo>
                <a:lnTo>
                  <a:pt x="8281555" y="3696963"/>
                </a:lnTo>
                <a:lnTo>
                  <a:pt x="8147443" y="3653428"/>
                </a:lnTo>
                <a:close/>
                <a:moveTo>
                  <a:pt x="6532781" y="3512544"/>
                </a:moveTo>
                <a:lnTo>
                  <a:pt x="6449966" y="3626550"/>
                </a:lnTo>
                <a:lnTo>
                  <a:pt x="6315953" y="3583047"/>
                </a:lnTo>
                <a:lnTo>
                  <a:pt x="6398790" y="3697084"/>
                </a:lnTo>
                <a:lnTo>
                  <a:pt x="6315953" y="3811001"/>
                </a:lnTo>
                <a:lnTo>
                  <a:pt x="6449943" y="3767466"/>
                </a:lnTo>
                <a:lnTo>
                  <a:pt x="6532781" y="3881503"/>
                </a:lnTo>
                <a:lnTo>
                  <a:pt x="6532781" y="3740498"/>
                </a:lnTo>
                <a:lnTo>
                  <a:pt x="6666892" y="3696963"/>
                </a:lnTo>
                <a:lnTo>
                  <a:pt x="6532781" y="3653428"/>
                </a:lnTo>
                <a:close/>
                <a:moveTo>
                  <a:pt x="4917634" y="3512544"/>
                </a:moveTo>
                <a:lnTo>
                  <a:pt x="4834820" y="3626550"/>
                </a:lnTo>
                <a:lnTo>
                  <a:pt x="4700806" y="3583047"/>
                </a:lnTo>
                <a:lnTo>
                  <a:pt x="4783644" y="3697084"/>
                </a:lnTo>
                <a:lnTo>
                  <a:pt x="4700806" y="3811001"/>
                </a:lnTo>
                <a:lnTo>
                  <a:pt x="4834797" y="3767466"/>
                </a:lnTo>
                <a:lnTo>
                  <a:pt x="4917634" y="3881503"/>
                </a:lnTo>
                <a:lnTo>
                  <a:pt x="4917634" y="3740498"/>
                </a:lnTo>
                <a:lnTo>
                  <a:pt x="5051746" y="3696963"/>
                </a:lnTo>
                <a:lnTo>
                  <a:pt x="4917634" y="3653428"/>
                </a:lnTo>
                <a:close/>
                <a:moveTo>
                  <a:pt x="8954049" y="3497307"/>
                </a:moveTo>
                <a:lnTo>
                  <a:pt x="8719202" y="3573614"/>
                </a:lnTo>
                <a:lnTo>
                  <a:pt x="8719202" y="3573735"/>
                </a:lnTo>
                <a:lnTo>
                  <a:pt x="8629472" y="3697205"/>
                </a:lnTo>
                <a:lnTo>
                  <a:pt x="8719202" y="3820675"/>
                </a:lnTo>
                <a:lnTo>
                  <a:pt x="8864319" y="3867838"/>
                </a:lnTo>
                <a:lnTo>
                  <a:pt x="8954049" y="3744368"/>
                </a:lnTo>
                <a:close/>
                <a:moveTo>
                  <a:pt x="7339145" y="3497307"/>
                </a:moveTo>
                <a:lnTo>
                  <a:pt x="7104297" y="3573614"/>
                </a:lnTo>
                <a:lnTo>
                  <a:pt x="7104419" y="3573735"/>
                </a:lnTo>
                <a:lnTo>
                  <a:pt x="7014688" y="3697205"/>
                </a:lnTo>
                <a:lnTo>
                  <a:pt x="7104297" y="3820675"/>
                </a:lnTo>
                <a:lnTo>
                  <a:pt x="7249414" y="3867838"/>
                </a:lnTo>
                <a:lnTo>
                  <a:pt x="7339145" y="3744368"/>
                </a:lnTo>
                <a:close/>
                <a:moveTo>
                  <a:pt x="5724240" y="3497307"/>
                </a:moveTo>
                <a:lnTo>
                  <a:pt x="5489393" y="3573614"/>
                </a:lnTo>
                <a:lnTo>
                  <a:pt x="5489393" y="3573735"/>
                </a:lnTo>
                <a:lnTo>
                  <a:pt x="5399663" y="3697205"/>
                </a:lnTo>
                <a:lnTo>
                  <a:pt x="5489393" y="3820675"/>
                </a:lnTo>
                <a:lnTo>
                  <a:pt x="5634510" y="3867838"/>
                </a:lnTo>
                <a:lnTo>
                  <a:pt x="5724240" y="3744368"/>
                </a:lnTo>
                <a:close/>
                <a:moveTo>
                  <a:pt x="4109336" y="3497307"/>
                </a:moveTo>
                <a:lnTo>
                  <a:pt x="3874489" y="3573614"/>
                </a:lnTo>
                <a:lnTo>
                  <a:pt x="3874489" y="3573735"/>
                </a:lnTo>
                <a:lnTo>
                  <a:pt x="3784759" y="3697205"/>
                </a:lnTo>
                <a:lnTo>
                  <a:pt x="3874489" y="3820675"/>
                </a:lnTo>
                <a:lnTo>
                  <a:pt x="4019606" y="3867838"/>
                </a:lnTo>
                <a:lnTo>
                  <a:pt x="4109336" y="3744368"/>
                </a:lnTo>
                <a:close/>
                <a:moveTo>
                  <a:pt x="2820701" y="3497186"/>
                </a:moveTo>
                <a:lnTo>
                  <a:pt x="2820701" y="3744247"/>
                </a:lnTo>
                <a:lnTo>
                  <a:pt x="2910432" y="3867717"/>
                </a:lnTo>
                <a:lnTo>
                  <a:pt x="3055548" y="3820554"/>
                </a:lnTo>
                <a:lnTo>
                  <a:pt x="3145279" y="3697084"/>
                </a:lnTo>
                <a:lnTo>
                  <a:pt x="3055548" y="3573614"/>
                </a:lnTo>
                <a:lnTo>
                  <a:pt x="3055548" y="3573493"/>
                </a:lnTo>
                <a:close/>
                <a:moveTo>
                  <a:pt x="1205797" y="3497186"/>
                </a:moveTo>
                <a:lnTo>
                  <a:pt x="1205797" y="3744247"/>
                </a:lnTo>
                <a:lnTo>
                  <a:pt x="1295527" y="3867717"/>
                </a:lnTo>
                <a:cubicBezTo>
                  <a:pt x="1295527" y="3867717"/>
                  <a:pt x="1440644" y="3820554"/>
                  <a:pt x="1440644" y="3820554"/>
                </a:cubicBezTo>
                <a:lnTo>
                  <a:pt x="1530374" y="3697084"/>
                </a:lnTo>
                <a:lnTo>
                  <a:pt x="1440644" y="3573614"/>
                </a:lnTo>
                <a:lnTo>
                  <a:pt x="1440765" y="3573493"/>
                </a:lnTo>
                <a:close/>
                <a:moveTo>
                  <a:pt x="9281044" y="3497065"/>
                </a:moveTo>
                <a:lnTo>
                  <a:pt x="9281044" y="3744126"/>
                </a:lnTo>
                <a:lnTo>
                  <a:pt x="9370775" y="3867596"/>
                </a:lnTo>
                <a:lnTo>
                  <a:pt x="9515892" y="3820433"/>
                </a:lnTo>
                <a:lnTo>
                  <a:pt x="9605622" y="3696963"/>
                </a:lnTo>
                <a:lnTo>
                  <a:pt x="9515892" y="3573493"/>
                </a:lnTo>
                <a:lnTo>
                  <a:pt x="9515892" y="3573372"/>
                </a:lnTo>
                <a:close/>
                <a:moveTo>
                  <a:pt x="7666140" y="3497065"/>
                </a:moveTo>
                <a:lnTo>
                  <a:pt x="7666140" y="3744126"/>
                </a:lnTo>
                <a:lnTo>
                  <a:pt x="7755870" y="3867596"/>
                </a:lnTo>
                <a:lnTo>
                  <a:pt x="7900987" y="3820433"/>
                </a:lnTo>
                <a:lnTo>
                  <a:pt x="7990718" y="3696963"/>
                </a:lnTo>
                <a:lnTo>
                  <a:pt x="7900987" y="3573493"/>
                </a:lnTo>
                <a:lnTo>
                  <a:pt x="7900987" y="3573372"/>
                </a:lnTo>
                <a:close/>
                <a:moveTo>
                  <a:pt x="6051478" y="3497065"/>
                </a:moveTo>
                <a:lnTo>
                  <a:pt x="6051478" y="3744126"/>
                </a:lnTo>
                <a:lnTo>
                  <a:pt x="6141208" y="3867596"/>
                </a:lnTo>
                <a:cubicBezTo>
                  <a:pt x="6141208" y="3867596"/>
                  <a:pt x="6286325" y="3820433"/>
                  <a:pt x="6286325" y="3820433"/>
                </a:cubicBezTo>
                <a:lnTo>
                  <a:pt x="6376055" y="3696963"/>
                </a:lnTo>
                <a:lnTo>
                  <a:pt x="6286325" y="3573493"/>
                </a:lnTo>
                <a:lnTo>
                  <a:pt x="6286446" y="3573372"/>
                </a:lnTo>
                <a:close/>
                <a:moveTo>
                  <a:pt x="4436332" y="3497065"/>
                </a:moveTo>
                <a:lnTo>
                  <a:pt x="4436332" y="3744126"/>
                </a:lnTo>
                <a:lnTo>
                  <a:pt x="4526062" y="3867596"/>
                </a:lnTo>
                <a:lnTo>
                  <a:pt x="4671178" y="3820433"/>
                </a:lnTo>
                <a:lnTo>
                  <a:pt x="4760909" y="3696963"/>
                </a:lnTo>
                <a:lnTo>
                  <a:pt x="4671178" y="3573493"/>
                </a:lnTo>
                <a:lnTo>
                  <a:pt x="4671299" y="3573372"/>
                </a:lnTo>
                <a:close/>
                <a:moveTo>
                  <a:pt x="2494431" y="3497065"/>
                </a:moveTo>
                <a:lnTo>
                  <a:pt x="2259463" y="3573372"/>
                </a:lnTo>
                <a:lnTo>
                  <a:pt x="2259585" y="3573493"/>
                </a:lnTo>
                <a:lnTo>
                  <a:pt x="2169854" y="3696963"/>
                </a:lnTo>
                <a:lnTo>
                  <a:pt x="2259585" y="3820433"/>
                </a:lnTo>
                <a:lnTo>
                  <a:pt x="2404701" y="3867596"/>
                </a:lnTo>
                <a:lnTo>
                  <a:pt x="2494431" y="3744126"/>
                </a:lnTo>
                <a:close/>
                <a:moveTo>
                  <a:pt x="879527" y="3497065"/>
                </a:moveTo>
                <a:lnTo>
                  <a:pt x="644559" y="3573372"/>
                </a:lnTo>
                <a:lnTo>
                  <a:pt x="644680" y="3573493"/>
                </a:lnTo>
                <a:lnTo>
                  <a:pt x="554950" y="3696963"/>
                </a:lnTo>
                <a:lnTo>
                  <a:pt x="644680" y="3820433"/>
                </a:lnTo>
                <a:lnTo>
                  <a:pt x="789796" y="3867596"/>
                </a:lnTo>
                <a:lnTo>
                  <a:pt x="879527" y="3744126"/>
                </a:lnTo>
                <a:close/>
                <a:moveTo>
                  <a:pt x="9179947" y="3464414"/>
                </a:moveTo>
                <a:lnTo>
                  <a:pt x="9128793" y="3534916"/>
                </a:lnTo>
                <a:lnTo>
                  <a:pt x="9262905" y="3719456"/>
                </a:lnTo>
                <a:lnTo>
                  <a:pt x="9262905" y="3491382"/>
                </a:lnTo>
                <a:lnTo>
                  <a:pt x="9180068" y="3464414"/>
                </a:lnTo>
                <a:close/>
                <a:moveTo>
                  <a:pt x="7564922" y="3464414"/>
                </a:moveTo>
                <a:lnTo>
                  <a:pt x="7513768" y="3534916"/>
                </a:lnTo>
                <a:lnTo>
                  <a:pt x="7647880" y="3719456"/>
                </a:lnTo>
                <a:lnTo>
                  <a:pt x="7647880" y="3491382"/>
                </a:lnTo>
                <a:lnTo>
                  <a:pt x="7565043" y="3464414"/>
                </a:lnTo>
                <a:close/>
                <a:moveTo>
                  <a:pt x="5950138" y="3464414"/>
                </a:moveTo>
                <a:lnTo>
                  <a:pt x="5898985" y="3534916"/>
                </a:lnTo>
                <a:lnTo>
                  <a:pt x="6033097" y="3719456"/>
                </a:lnTo>
                <a:lnTo>
                  <a:pt x="6033097" y="3491382"/>
                </a:lnTo>
                <a:lnTo>
                  <a:pt x="5950259" y="3464414"/>
                </a:lnTo>
                <a:close/>
                <a:moveTo>
                  <a:pt x="4335234" y="3464414"/>
                </a:moveTo>
                <a:lnTo>
                  <a:pt x="4284080" y="3534916"/>
                </a:lnTo>
                <a:lnTo>
                  <a:pt x="4418192" y="3719456"/>
                </a:lnTo>
                <a:lnTo>
                  <a:pt x="4418192" y="3491382"/>
                </a:lnTo>
                <a:lnTo>
                  <a:pt x="4335355" y="3464414"/>
                </a:lnTo>
                <a:close/>
                <a:moveTo>
                  <a:pt x="1104699" y="3464414"/>
                </a:moveTo>
                <a:lnTo>
                  <a:pt x="1053546" y="3534916"/>
                </a:lnTo>
                <a:lnTo>
                  <a:pt x="1187657" y="3719456"/>
                </a:lnTo>
                <a:lnTo>
                  <a:pt x="1187657" y="3491382"/>
                </a:lnTo>
                <a:lnTo>
                  <a:pt x="1104820" y="3464414"/>
                </a:lnTo>
                <a:close/>
                <a:moveTo>
                  <a:pt x="9055146" y="3464293"/>
                </a:moveTo>
                <a:lnTo>
                  <a:pt x="8972309" y="3491261"/>
                </a:lnTo>
                <a:lnTo>
                  <a:pt x="8972309" y="3719335"/>
                </a:lnTo>
                <a:lnTo>
                  <a:pt x="9106421" y="3534796"/>
                </a:lnTo>
                <a:lnTo>
                  <a:pt x="9055267" y="3464293"/>
                </a:lnTo>
                <a:close/>
                <a:moveTo>
                  <a:pt x="7440242" y="3464293"/>
                </a:moveTo>
                <a:lnTo>
                  <a:pt x="7357405" y="3491261"/>
                </a:lnTo>
                <a:lnTo>
                  <a:pt x="7357405" y="3719335"/>
                </a:lnTo>
                <a:lnTo>
                  <a:pt x="7491517" y="3534796"/>
                </a:lnTo>
                <a:lnTo>
                  <a:pt x="7440364" y="3464293"/>
                </a:lnTo>
                <a:close/>
                <a:moveTo>
                  <a:pt x="5825338" y="3464293"/>
                </a:moveTo>
                <a:lnTo>
                  <a:pt x="5742501" y="3491261"/>
                </a:lnTo>
                <a:lnTo>
                  <a:pt x="5742501" y="3719335"/>
                </a:lnTo>
                <a:lnTo>
                  <a:pt x="5876613" y="3534796"/>
                </a:lnTo>
                <a:lnTo>
                  <a:pt x="5825459" y="3464293"/>
                </a:lnTo>
                <a:close/>
                <a:moveTo>
                  <a:pt x="4210434" y="3464293"/>
                </a:moveTo>
                <a:lnTo>
                  <a:pt x="4127596" y="3491261"/>
                </a:lnTo>
                <a:lnTo>
                  <a:pt x="4127596" y="3719335"/>
                </a:lnTo>
                <a:lnTo>
                  <a:pt x="4261708" y="3534796"/>
                </a:lnTo>
                <a:lnTo>
                  <a:pt x="4210554" y="3464293"/>
                </a:lnTo>
                <a:close/>
                <a:moveTo>
                  <a:pt x="980020" y="3464293"/>
                </a:moveTo>
                <a:lnTo>
                  <a:pt x="897183" y="3491261"/>
                </a:lnTo>
                <a:lnTo>
                  <a:pt x="897183" y="3719335"/>
                </a:lnTo>
                <a:lnTo>
                  <a:pt x="1031294" y="3534796"/>
                </a:lnTo>
                <a:lnTo>
                  <a:pt x="980141" y="3464293"/>
                </a:lnTo>
                <a:close/>
                <a:moveTo>
                  <a:pt x="2720087" y="3464172"/>
                </a:moveTo>
                <a:lnTo>
                  <a:pt x="2668934" y="3534675"/>
                </a:lnTo>
                <a:lnTo>
                  <a:pt x="2803046" y="3719214"/>
                </a:lnTo>
                <a:lnTo>
                  <a:pt x="2803046" y="3491140"/>
                </a:lnTo>
                <a:lnTo>
                  <a:pt x="2720208" y="3464172"/>
                </a:lnTo>
                <a:close/>
                <a:moveTo>
                  <a:pt x="2595408" y="3464051"/>
                </a:moveTo>
                <a:lnTo>
                  <a:pt x="2512571" y="3491019"/>
                </a:lnTo>
                <a:lnTo>
                  <a:pt x="2512571" y="3719093"/>
                </a:lnTo>
                <a:lnTo>
                  <a:pt x="2646683" y="3534554"/>
                </a:lnTo>
                <a:lnTo>
                  <a:pt x="2595529" y="3464051"/>
                </a:lnTo>
                <a:close/>
                <a:moveTo>
                  <a:pt x="1288392" y="3364405"/>
                </a:moveTo>
                <a:lnTo>
                  <a:pt x="1288486" y="3364534"/>
                </a:lnTo>
                <a:lnTo>
                  <a:pt x="1205676" y="3391372"/>
                </a:lnTo>
                <a:lnTo>
                  <a:pt x="1205676" y="3478442"/>
                </a:lnTo>
                <a:lnTo>
                  <a:pt x="1422504" y="3548944"/>
                </a:lnTo>
                <a:lnTo>
                  <a:pt x="1288486" y="3364534"/>
                </a:lnTo>
                <a:lnTo>
                  <a:pt x="1288513" y="3364525"/>
                </a:lnTo>
                <a:close/>
                <a:moveTo>
                  <a:pt x="8871212" y="3364163"/>
                </a:moveTo>
                <a:lnTo>
                  <a:pt x="8737100" y="3548703"/>
                </a:lnTo>
                <a:lnTo>
                  <a:pt x="8954049" y="3478200"/>
                </a:lnTo>
                <a:lnTo>
                  <a:pt x="8954049" y="3391130"/>
                </a:lnTo>
                <a:lnTo>
                  <a:pt x="8871212" y="3364284"/>
                </a:lnTo>
                <a:close/>
                <a:moveTo>
                  <a:pt x="7256307" y="3364163"/>
                </a:moveTo>
                <a:lnTo>
                  <a:pt x="7122196" y="3548703"/>
                </a:lnTo>
                <a:lnTo>
                  <a:pt x="7339145" y="3478200"/>
                </a:lnTo>
                <a:lnTo>
                  <a:pt x="7339145" y="3391130"/>
                </a:lnTo>
                <a:lnTo>
                  <a:pt x="7256307" y="3364284"/>
                </a:lnTo>
                <a:close/>
                <a:moveTo>
                  <a:pt x="5641403" y="3364163"/>
                </a:moveTo>
                <a:lnTo>
                  <a:pt x="5507291" y="3548703"/>
                </a:lnTo>
                <a:lnTo>
                  <a:pt x="5724240" y="3478200"/>
                </a:lnTo>
                <a:lnTo>
                  <a:pt x="5724240" y="3391130"/>
                </a:lnTo>
                <a:lnTo>
                  <a:pt x="5641403" y="3364284"/>
                </a:lnTo>
                <a:close/>
                <a:moveTo>
                  <a:pt x="4026498" y="3364163"/>
                </a:moveTo>
                <a:lnTo>
                  <a:pt x="3892387" y="3548703"/>
                </a:lnTo>
                <a:lnTo>
                  <a:pt x="4109336" y="3478200"/>
                </a:lnTo>
                <a:lnTo>
                  <a:pt x="4109336" y="3391130"/>
                </a:lnTo>
                <a:lnTo>
                  <a:pt x="4026498" y="3364284"/>
                </a:lnTo>
                <a:close/>
                <a:moveTo>
                  <a:pt x="9363761" y="3364042"/>
                </a:moveTo>
                <a:lnTo>
                  <a:pt x="9363855" y="3364172"/>
                </a:lnTo>
                <a:lnTo>
                  <a:pt x="9281044" y="3391009"/>
                </a:lnTo>
                <a:lnTo>
                  <a:pt x="9281044" y="3478079"/>
                </a:lnTo>
                <a:lnTo>
                  <a:pt x="9497873" y="3548581"/>
                </a:lnTo>
                <a:lnTo>
                  <a:pt x="9363855" y="3364172"/>
                </a:lnTo>
                <a:lnTo>
                  <a:pt x="9363882" y="3364163"/>
                </a:lnTo>
                <a:close/>
                <a:moveTo>
                  <a:pt x="7748736" y="3364042"/>
                </a:moveTo>
                <a:lnTo>
                  <a:pt x="7748830" y="3364172"/>
                </a:lnTo>
                <a:lnTo>
                  <a:pt x="7666019" y="3391009"/>
                </a:lnTo>
                <a:lnTo>
                  <a:pt x="7666019" y="3478079"/>
                </a:lnTo>
                <a:lnTo>
                  <a:pt x="7882847" y="3548581"/>
                </a:lnTo>
                <a:lnTo>
                  <a:pt x="7748830" y="3364172"/>
                </a:lnTo>
                <a:lnTo>
                  <a:pt x="7748857" y="3364163"/>
                </a:lnTo>
                <a:close/>
                <a:moveTo>
                  <a:pt x="6134073" y="3364042"/>
                </a:moveTo>
                <a:lnTo>
                  <a:pt x="6134167" y="3364172"/>
                </a:lnTo>
                <a:lnTo>
                  <a:pt x="6051357" y="3391009"/>
                </a:lnTo>
                <a:lnTo>
                  <a:pt x="6051357" y="3478079"/>
                </a:lnTo>
                <a:lnTo>
                  <a:pt x="6268185" y="3548581"/>
                </a:lnTo>
                <a:lnTo>
                  <a:pt x="6134167" y="3364172"/>
                </a:lnTo>
                <a:lnTo>
                  <a:pt x="6134194" y="3364163"/>
                </a:lnTo>
                <a:close/>
                <a:moveTo>
                  <a:pt x="4519048" y="3364042"/>
                </a:moveTo>
                <a:lnTo>
                  <a:pt x="4519143" y="3364172"/>
                </a:lnTo>
                <a:lnTo>
                  <a:pt x="4436332" y="3391009"/>
                </a:lnTo>
                <a:lnTo>
                  <a:pt x="4436332" y="3478079"/>
                </a:lnTo>
                <a:lnTo>
                  <a:pt x="4653160" y="3548581"/>
                </a:lnTo>
                <a:lnTo>
                  <a:pt x="4519143" y="3364172"/>
                </a:lnTo>
                <a:lnTo>
                  <a:pt x="4519169" y="3364163"/>
                </a:lnTo>
                <a:close/>
                <a:moveTo>
                  <a:pt x="2411473" y="3363921"/>
                </a:moveTo>
                <a:lnTo>
                  <a:pt x="2277361" y="3548461"/>
                </a:lnTo>
                <a:lnTo>
                  <a:pt x="2494310" y="3477958"/>
                </a:lnTo>
                <a:lnTo>
                  <a:pt x="2494310" y="3390889"/>
                </a:lnTo>
                <a:lnTo>
                  <a:pt x="2411473" y="3364042"/>
                </a:lnTo>
                <a:close/>
                <a:moveTo>
                  <a:pt x="796569" y="3363921"/>
                </a:moveTo>
                <a:lnTo>
                  <a:pt x="662457" y="3548461"/>
                </a:lnTo>
                <a:lnTo>
                  <a:pt x="879406" y="3477958"/>
                </a:lnTo>
                <a:lnTo>
                  <a:pt x="879406" y="3390889"/>
                </a:lnTo>
                <a:lnTo>
                  <a:pt x="796569" y="3364042"/>
                </a:lnTo>
                <a:close/>
                <a:moveTo>
                  <a:pt x="2903902" y="3363800"/>
                </a:moveTo>
                <a:lnTo>
                  <a:pt x="2903996" y="3363930"/>
                </a:lnTo>
                <a:lnTo>
                  <a:pt x="2821185" y="3390767"/>
                </a:lnTo>
                <a:lnTo>
                  <a:pt x="2821185" y="3477837"/>
                </a:lnTo>
                <a:lnTo>
                  <a:pt x="3038013" y="3548340"/>
                </a:lnTo>
                <a:lnTo>
                  <a:pt x="2903996" y="3363930"/>
                </a:lnTo>
                <a:lnTo>
                  <a:pt x="2904022" y="3363921"/>
                </a:lnTo>
                <a:close/>
                <a:moveTo>
                  <a:pt x="9925725" y="3287977"/>
                </a:moveTo>
                <a:cubicBezTo>
                  <a:pt x="9925725" y="3287977"/>
                  <a:pt x="9780487" y="3487875"/>
                  <a:pt x="9780487" y="3487875"/>
                </a:cubicBezTo>
                <a:lnTo>
                  <a:pt x="9780487" y="3640489"/>
                </a:lnTo>
                <a:lnTo>
                  <a:pt x="9925725" y="3687651"/>
                </a:lnTo>
                <a:lnTo>
                  <a:pt x="10070962" y="3640489"/>
                </a:lnTo>
                <a:lnTo>
                  <a:pt x="10070962" y="3487875"/>
                </a:lnTo>
                <a:lnTo>
                  <a:pt x="9925725" y="3288098"/>
                </a:lnTo>
                <a:close/>
                <a:moveTo>
                  <a:pt x="8310578" y="3287977"/>
                </a:moveTo>
                <a:cubicBezTo>
                  <a:pt x="8310578" y="3287977"/>
                  <a:pt x="8165341" y="3487875"/>
                  <a:pt x="8165341" y="3487875"/>
                </a:cubicBezTo>
                <a:lnTo>
                  <a:pt x="8165341" y="3640489"/>
                </a:lnTo>
                <a:lnTo>
                  <a:pt x="8310578" y="3687651"/>
                </a:lnTo>
                <a:lnTo>
                  <a:pt x="8455815" y="3640489"/>
                </a:lnTo>
                <a:lnTo>
                  <a:pt x="8455815" y="3487875"/>
                </a:lnTo>
                <a:lnTo>
                  <a:pt x="8310578" y="3288098"/>
                </a:lnTo>
                <a:close/>
                <a:moveTo>
                  <a:pt x="6695916" y="3287977"/>
                </a:moveTo>
                <a:cubicBezTo>
                  <a:pt x="6695916" y="3287977"/>
                  <a:pt x="6550679" y="3487875"/>
                  <a:pt x="6550679" y="3487875"/>
                </a:cubicBezTo>
                <a:lnTo>
                  <a:pt x="6550679" y="3640489"/>
                </a:lnTo>
                <a:lnTo>
                  <a:pt x="6695916" y="3687651"/>
                </a:lnTo>
                <a:lnTo>
                  <a:pt x="6841154" y="3640489"/>
                </a:lnTo>
                <a:lnTo>
                  <a:pt x="6841154" y="3487875"/>
                </a:lnTo>
                <a:lnTo>
                  <a:pt x="6695916" y="3288098"/>
                </a:lnTo>
                <a:close/>
                <a:moveTo>
                  <a:pt x="5079560" y="3287856"/>
                </a:moveTo>
                <a:cubicBezTo>
                  <a:pt x="5079560" y="3287856"/>
                  <a:pt x="4934323" y="3487754"/>
                  <a:pt x="4934323" y="3487754"/>
                </a:cubicBezTo>
                <a:lnTo>
                  <a:pt x="4934323" y="3640368"/>
                </a:lnTo>
                <a:lnTo>
                  <a:pt x="5079560" y="3687531"/>
                </a:lnTo>
                <a:lnTo>
                  <a:pt x="5224798" y="3640368"/>
                </a:lnTo>
                <a:lnTo>
                  <a:pt x="5224798" y="3487754"/>
                </a:lnTo>
                <a:lnTo>
                  <a:pt x="5079560" y="3287977"/>
                </a:lnTo>
                <a:close/>
                <a:moveTo>
                  <a:pt x="3464656" y="3287856"/>
                </a:moveTo>
                <a:cubicBezTo>
                  <a:pt x="3464656" y="3287856"/>
                  <a:pt x="3319418" y="3487754"/>
                  <a:pt x="3319418" y="3487754"/>
                </a:cubicBezTo>
                <a:lnTo>
                  <a:pt x="3319418" y="3640368"/>
                </a:lnTo>
                <a:lnTo>
                  <a:pt x="3464656" y="3687531"/>
                </a:lnTo>
                <a:lnTo>
                  <a:pt x="3609893" y="3640368"/>
                </a:lnTo>
                <a:lnTo>
                  <a:pt x="3609893" y="3487754"/>
                </a:lnTo>
                <a:lnTo>
                  <a:pt x="3464656" y="3287977"/>
                </a:lnTo>
                <a:close/>
                <a:moveTo>
                  <a:pt x="1849751" y="3287856"/>
                </a:moveTo>
                <a:cubicBezTo>
                  <a:pt x="1849751" y="3287856"/>
                  <a:pt x="1704514" y="3487754"/>
                  <a:pt x="1704514" y="3487754"/>
                </a:cubicBezTo>
                <a:lnTo>
                  <a:pt x="1704514" y="3640368"/>
                </a:lnTo>
                <a:lnTo>
                  <a:pt x="1849751" y="3687531"/>
                </a:lnTo>
                <a:lnTo>
                  <a:pt x="1994989" y="3640368"/>
                </a:lnTo>
                <a:lnTo>
                  <a:pt x="1994989" y="3487754"/>
                </a:lnTo>
                <a:lnTo>
                  <a:pt x="1849751" y="3287977"/>
                </a:lnTo>
                <a:close/>
                <a:moveTo>
                  <a:pt x="234847" y="3287856"/>
                </a:moveTo>
                <a:cubicBezTo>
                  <a:pt x="234847" y="3287856"/>
                  <a:pt x="89609" y="3487754"/>
                  <a:pt x="89609" y="3487754"/>
                </a:cubicBezTo>
                <a:lnTo>
                  <a:pt x="89609" y="3640368"/>
                </a:lnTo>
                <a:lnTo>
                  <a:pt x="234847" y="3687531"/>
                </a:lnTo>
                <a:lnTo>
                  <a:pt x="380084" y="3640368"/>
                </a:lnTo>
                <a:lnTo>
                  <a:pt x="380084" y="3487754"/>
                </a:lnTo>
                <a:lnTo>
                  <a:pt x="234847" y="3287977"/>
                </a:lnTo>
                <a:close/>
                <a:moveTo>
                  <a:pt x="8618105" y="3282293"/>
                </a:moveTo>
                <a:lnTo>
                  <a:pt x="8618105" y="3282414"/>
                </a:lnTo>
                <a:lnTo>
                  <a:pt x="8472867" y="3329577"/>
                </a:lnTo>
                <a:lnTo>
                  <a:pt x="8472867" y="3482191"/>
                </a:lnTo>
                <a:lnTo>
                  <a:pt x="8562597" y="3605661"/>
                </a:lnTo>
                <a:lnTo>
                  <a:pt x="8707835" y="3558498"/>
                </a:lnTo>
                <a:lnTo>
                  <a:pt x="8852951" y="3358600"/>
                </a:lnTo>
                <a:close/>
                <a:moveTo>
                  <a:pt x="7003200" y="3282293"/>
                </a:moveTo>
                <a:lnTo>
                  <a:pt x="7003200" y="3282414"/>
                </a:lnTo>
                <a:lnTo>
                  <a:pt x="6857962" y="3329577"/>
                </a:lnTo>
                <a:lnTo>
                  <a:pt x="6857962" y="3482191"/>
                </a:lnTo>
                <a:lnTo>
                  <a:pt x="6947693" y="3605661"/>
                </a:lnTo>
                <a:lnTo>
                  <a:pt x="7092931" y="3558498"/>
                </a:lnTo>
                <a:lnTo>
                  <a:pt x="7238047" y="3358600"/>
                </a:lnTo>
                <a:close/>
                <a:moveTo>
                  <a:pt x="5388296" y="3282293"/>
                </a:moveTo>
                <a:lnTo>
                  <a:pt x="5388416" y="3282414"/>
                </a:lnTo>
                <a:lnTo>
                  <a:pt x="5243179" y="3329577"/>
                </a:lnTo>
                <a:lnTo>
                  <a:pt x="5243179" y="3482191"/>
                </a:lnTo>
                <a:lnTo>
                  <a:pt x="5332909" y="3605661"/>
                </a:lnTo>
                <a:lnTo>
                  <a:pt x="5478147" y="3558498"/>
                </a:lnTo>
                <a:lnTo>
                  <a:pt x="5623263" y="3358600"/>
                </a:lnTo>
                <a:close/>
                <a:moveTo>
                  <a:pt x="3773391" y="3282293"/>
                </a:moveTo>
                <a:lnTo>
                  <a:pt x="3773391" y="3282414"/>
                </a:lnTo>
                <a:lnTo>
                  <a:pt x="3628154" y="3329577"/>
                </a:lnTo>
                <a:lnTo>
                  <a:pt x="3628154" y="3482191"/>
                </a:lnTo>
                <a:lnTo>
                  <a:pt x="3717884" y="3605661"/>
                </a:lnTo>
                <a:lnTo>
                  <a:pt x="3863122" y="3558498"/>
                </a:lnTo>
                <a:lnTo>
                  <a:pt x="4008238" y="3358600"/>
                </a:lnTo>
                <a:close/>
                <a:moveTo>
                  <a:pt x="2158366" y="3282051"/>
                </a:moveTo>
                <a:lnTo>
                  <a:pt x="2158366" y="3282172"/>
                </a:lnTo>
                <a:lnTo>
                  <a:pt x="2013128" y="3329335"/>
                </a:lnTo>
                <a:lnTo>
                  <a:pt x="2013128" y="3481949"/>
                </a:lnTo>
                <a:lnTo>
                  <a:pt x="2102859" y="3605419"/>
                </a:lnTo>
                <a:lnTo>
                  <a:pt x="2248096" y="3558256"/>
                </a:lnTo>
                <a:lnTo>
                  <a:pt x="2393212" y="3358358"/>
                </a:lnTo>
                <a:close/>
                <a:moveTo>
                  <a:pt x="543461" y="3282051"/>
                </a:moveTo>
                <a:lnTo>
                  <a:pt x="543582" y="3282172"/>
                </a:lnTo>
                <a:lnTo>
                  <a:pt x="398345" y="3329335"/>
                </a:lnTo>
                <a:lnTo>
                  <a:pt x="398345" y="3481949"/>
                </a:lnTo>
                <a:lnTo>
                  <a:pt x="488075" y="3605419"/>
                </a:lnTo>
                <a:lnTo>
                  <a:pt x="633312" y="3558256"/>
                </a:lnTo>
                <a:lnTo>
                  <a:pt x="778429" y="3358358"/>
                </a:lnTo>
                <a:close/>
                <a:moveTo>
                  <a:pt x="3156646" y="3281809"/>
                </a:moveTo>
                <a:lnTo>
                  <a:pt x="2921678" y="3358116"/>
                </a:lnTo>
                <a:lnTo>
                  <a:pt x="3066916" y="3558014"/>
                </a:lnTo>
                <a:lnTo>
                  <a:pt x="3212153" y="3605177"/>
                </a:lnTo>
                <a:lnTo>
                  <a:pt x="3301884" y="3481707"/>
                </a:lnTo>
                <a:lnTo>
                  <a:pt x="3301884" y="3329093"/>
                </a:lnTo>
                <a:lnTo>
                  <a:pt x="3156646" y="3281930"/>
                </a:lnTo>
                <a:close/>
                <a:moveTo>
                  <a:pt x="1541742" y="3281809"/>
                </a:moveTo>
                <a:lnTo>
                  <a:pt x="1306774" y="3358116"/>
                </a:lnTo>
                <a:lnTo>
                  <a:pt x="1452011" y="3558014"/>
                </a:lnTo>
                <a:lnTo>
                  <a:pt x="1597249" y="3605177"/>
                </a:lnTo>
                <a:lnTo>
                  <a:pt x="1686979" y="3481707"/>
                </a:lnTo>
                <a:lnTo>
                  <a:pt x="1686979" y="3329093"/>
                </a:lnTo>
                <a:lnTo>
                  <a:pt x="1541742" y="3281930"/>
                </a:lnTo>
                <a:close/>
                <a:moveTo>
                  <a:pt x="9616989" y="3281688"/>
                </a:moveTo>
                <a:lnTo>
                  <a:pt x="9382022" y="3357995"/>
                </a:lnTo>
                <a:lnTo>
                  <a:pt x="9527259" y="3557893"/>
                </a:lnTo>
                <a:lnTo>
                  <a:pt x="9672497" y="3605056"/>
                </a:lnTo>
                <a:lnTo>
                  <a:pt x="9762227" y="3481586"/>
                </a:lnTo>
                <a:lnTo>
                  <a:pt x="9762227" y="3328972"/>
                </a:lnTo>
                <a:lnTo>
                  <a:pt x="9616989" y="3281809"/>
                </a:lnTo>
                <a:close/>
                <a:moveTo>
                  <a:pt x="8002085" y="3281688"/>
                </a:moveTo>
                <a:lnTo>
                  <a:pt x="7767118" y="3357995"/>
                </a:lnTo>
                <a:lnTo>
                  <a:pt x="7912354" y="3557893"/>
                </a:lnTo>
                <a:lnTo>
                  <a:pt x="8057592" y="3605056"/>
                </a:lnTo>
                <a:lnTo>
                  <a:pt x="8147322" y="3481586"/>
                </a:lnTo>
                <a:lnTo>
                  <a:pt x="8147322" y="3328972"/>
                </a:lnTo>
                <a:lnTo>
                  <a:pt x="8002085" y="3281809"/>
                </a:lnTo>
                <a:close/>
                <a:moveTo>
                  <a:pt x="6387423" y="3281688"/>
                </a:moveTo>
                <a:lnTo>
                  <a:pt x="6152455" y="3357995"/>
                </a:lnTo>
                <a:lnTo>
                  <a:pt x="6297692" y="3557893"/>
                </a:lnTo>
                <a:lnTo>
                  <a:pt x="6442930" y="3605056"/>
                </a:lnTo>
                <a:lnTo>
                  <a:pt x="6532660" y="3481586"/>
                </a:lnTo>
                <a:lnTo>
                  <a:pt x="6532660" y="3328972"/>
                </a:lnTo>
                <a:lnTo>
                  <a:pt x="6387423" y="3281809"/>
                </a:lnTo>
                <a:close/>
                <a:moveTo>
                  <a:pt x="4772276" y="3281688"/>
                </a:moveTo>
                <a:lnTo>
                  <a:pt x="4537309" y="3357995"/>
                </a:lnTo>
                <a:lnTo>
                  <a:pt x="4682546" y="3557893"/>
                </a:lnTo>
                <a:lnTo>
                  <a:pt x="4827783" y="3605056"/>
                </a:lnTo>
                <a:lnTo>
                  <a:pt x="4917514" y="3481586"/>
                </a:lnTo>
                <a:lnTo>
                  <a:pt x="4917514" y="3328972"/>
                </a:lnTo>
                <a:lnTo>
                  <a:pt x="4772276" y="3281809"/>
                </a:lnTo>
                <a:close/>
                <a:moveTo>
                  <a:pt x="2910311" y="3202358"/>
                </a:moveTo>
                <a:lnTo>
                  <a:pt x="2859157" y="3272739"/>
                </a:lnTo>
                <a:lnTo>
                  <a:pt x="2859157" y="3272860"/>
                </a:lnTo>
                <a:lnTo>
                  <a:pt x="2910311" y="3343363"/>
                </a:lnTo>
                <a:cubicBezTo>
                  <a:pt x="2910311" y="3343363"/>
                  <a:pt x="3127260" y="3272739"/>
                  <a:pt x="3127260" y="3272739"/>
                </a:cubicBezTo>
                <a:lnTo>
                  <a:pt x="3127018" y="3272739"/>
                </a:lnTo>
                <a:close/>
                <a:moveTo>
                  <a:pt x="1295406" y="3202358"/>
                </a:moveTo>
                <a:lnTo>
                  <a:pt x="1244253" y="3272739"/>
                </a:lnTo>
                <a:lnTo>
                  <a:pt x="1244253" y="3272860"/>
                </a:lnTo>
                <a:lnTo>
                  <a:pt x="1295406" y="3343363"/>
                </a:lnTo>
                <a:cubicBezTo>
                  <a:pt x="1295406" y="3343363"/>
                  <a:pt x="1512355" y="3272739"/>
                  <a:pt x="1512355" y="3272739"/>
                </a:cubicBezTo>
                <a:lnTo>
                  <a:pt x="1512114" y="3272739"/>
                </a:lnTo>
                <a:close/>
                <a:moveTo>
                  <a:pt x="9370654" y="3202237"/>
                </a:moveTo>
                <a:lnTo>
                  <a:pt x="9319501" y="3272618"/>
                </a:lnTo>
                <a:lnTo>
                  <a:pt x="9319501" y="3272739"/>
                </a:lnTo>
                <a:lnTo>
                  <a:pt x="9370654" y="3343242"/>
                </a:lnTo>
                <a:cubicBezTo>
                  <a:pt x="9370654" y="3343242"/>
                  <a:pt x="9587603" y="3272618"/>
                  <a:pt x="9587603" y="3272618"/>
                </a:cubicBezTo>
                <a:lnTo>
                  <a:pt x="9587361" y="3272618"/>
                </a:lnTo>
                <a:close/>
                <a:moveTo>
                  <a:pt x="8864198" y="3202237"/>
                </a:moveTo>
                <a:lnTo>
                  <a:pt x="8647491" y="3272618"/>
                </a:lnTo>
                <a:lnTo>
                  <a:pt x="8647612" y="3272739"/>
                </a:lnTo>
                <a:lnTo>
                  <a:pt x="8647369" y="3272739"/>
                </a:lnTo>
                <a:lnTo>
                  <a:pt x="8864198" y="3343242"/>
                </a:lnTo>
                <a:cubicBezTo>
                  <a:pt x="8864198" y="3343242"/>
                  <a:pt x="8915351" y="3272618"/>
                  <a:pt x="8915351" y="3272618"/>
                </a:cubicBezTo>
                <a:close/>
                <a:moveTo>
                  <a:pt x="7755750" y="3202237"/>
                </a:moveTo>
                <a:lnTo>
                  <a:pt x="7704596" y="3272618"/>
                </a:lnTo>
                <a:lnTo>
                  <a:pt x="7704596" y="3272739"/>
                </a:lnTo>
                <a:lnTo>
                  <a:pt x="7755750" y="3343242"/>
                </a:lnTo>
                <a:cubicBezTo>
                  <a:pt x="7755750" y="3343242"/>
                  <a:pt x="7972699" y="3272618"/>
                  <a:pt x="7972699" y="3272618"/>
                </a:cubicBezTo>
                <a:lnTo>
                  <a:pt x="7972457" y="3272618"/>
                </a:lnTo>
                <a:close/>
                <a:moveTo>
                  <a:pt x="7249294" y="3202237"/>
                </a:moveTo>
                <a:lnTo>
                  <a:pt x="7032586" y="3272618"/>
                </a:lnTo>
                <a:lnTo>
                  <a:pt x="7032707" y="3272739"/>
                </a:lnTo>
                <a:lnTo>
                  <a:pt x="7032466" y="3272739"/>
                </a:lnTo>
                <a:lnTo>
                  <a:pt x="7249294" y="3343242"/>
                </a:lnTo>
                <a:cubicBezTo>
                  <a:pt x="7249294" y="3343242"/>
                  <a:pt x="7300447" y="3272618"/>
                  <a:pt x="7300447" y="3272618"/>
                </a:cubicBezTo>
                <a:close/>
                <a:moveTo>
                  <a:pt x="6141087" y="3202237"/>
                </a:moveTo>
                <a:lnTo>
                  <a:pt x="6089934" y="3272618"/>
                </a:lnTo>
                <a:lnTo>
                  <a:pt x="6089934" y="3272739"/>
                </a:lnTo>
                <a:lnTo>
                  <a:pt x="6141087" y="3343242"/>
                </a:lnTo>
                <a:cubicBezTo>
                  <a:pt x="6141087" y="3343242"/>
                  <a:pt x="6358037" y="3272618"/>
                  <a:pt x="6358037" y="3272618"/>
                </a:cubicBezTo>
                <a:lnTo>
                  <a:pt x="6357794" y="3272618"/>
                </a:lnTo>
                <a:close/>
                <a:moveTo>
                  <a:pt x="5634389" y="3202237"/>
                </a:moveTo>
                <a:lnTo>
                  <a:pt x="5417682" y="3272618"/>
                </a:lnTo>
                <a:lnTo>
                  <a:pt x="5417803" y="3272739"/>
                </a:lnTo>
                <a:lnTo>
                  <a:pt x="5417561" y="3272739"/>
                </a:lnTo>
                <a:lnTo>
                  <a:pt x="5634389" y="3343242"/>
                </a:lnTo>
                <a:cubicBezTo>
                  <a:pt x="5634389" y="3343242"/>
                  <a:pt x="5685542" y="3272618"/>
                  <a:pt x="5685542" y="3272618"/>
                </a:cubicBezTo>
                <a:close/>
                <a:moveTo>
                  <a:pt x="4525941" y="3202237"/>
                </a:moveTo>
                <a:lnTo>
                  <a:pt x="4474787" y="3272618"/>
                </a:lnTo>
                <a:lnTo>
                  <a:pt x="4474787" y="3272739"/>
                </a:lnTo>
                <a:lnTo>
                  <a:pt x="4525941" y="3343242"/>
                </a:lnTo>
                <a:cubicBezTo>
                  <a:pt x="4525941" y="3343242"/>
                  <a:pt x="4742890" y="3272618"/>
                  <a:pt x="4742890" y="3272618"/>
                </a:cubicBezTo>
                <a:lnTo>
                  <a:pt x="4742648" y="3272618"/>
                </a:lnTo>
                <a:close/>
                <a:moveTo>
                  <a:pt x="4019484" y="3202237"/>
                </a:moveTo>
                <a:lnTo>
                  <a:pt x="3802777" y="3272618"/>
                </a:lnTo>
                <a:lnTo>
                  <a:pt x="3802898" y="3272739"/>
                </a:lnTo>
                <a:lnTo>
                  <a:pt x="3802656" y="3272739"/>
                </a:lnTo>
                <a:lnTo>
                  <a:pt x="4019484" y="3343242"/>
                </a:lnTo>
                <a:cubicBezTo>
                  <a:pt x="4019484" y="3343242"/>
                  <a:pt x="4070638" y="3272618"/>
                  <a:pt x="4070638" y="3272618"/>
                </a:cubicBezTo>
                <a:close/>
                <a:moveTo>
                  <a:pt x="2404459" y="3201995"/>
                </a:moveTo>
                <a:lnTo>
                  <a:pt x="2187752" y="3272377"/>
                </a:lnTo>
                <a:lnTo>
                  <a:pt x="2187873" y="3272498"/>
                </a:lnTo>
                <a:lnTo>
                  <a:pt x="2187631" y="3272498"/>
                </a:lnTo>
                <a:lnTo>
                  <a:pt x="2404459" y="3343000"/>
                </a:lnTo>
                <a:cubicBezTo>
                  <a:pt x="2404459" y="3343000"/>
                  <a:pt x="2455613" y="3272377"/>
                  <a:pt x="2455613" y="3272377"/>
                </a:cubicBezTo>
                <a:close/>
                <a:moveTo>
                  <a:pt x="789555" y="3201995"/>
                </a:moveTo>
                <a:lnTo>
                  <a:pt x="572847" y="3272377"/>
                </a:lnTo>
                <a:lnTo>
                  <a:pt x="572968" y="3272498"/>
                </a:lnTo>
                <a:lnTo>
                  <a:pt x="572726" y="3272498"/>
                </a:lnTo>
                <a:lnTo>
                  <a:pt x="789555" y="3343000"/>
                </a:lnTo>
                <a:cubicBezTo>
                  <a:pt x="789555" y="3343000"/>
                  <a:pt x="840708" y="3272377"/>
                  <a:pt x="840708" y="3272377"/>
                </a:cubicBezTo>
                <a:close/>
                <a:moveTo>
                  <a:pt x="10071083" y="3088562"/>
                </a:moveTo>
                <a:lnTo>
                  <a:pt x="9936971" y="3272860"/>
                </a:lnTo>
                <a:lnTo>
                  <a:pt x="10071083" y="3457400"/>
                </a:lnTo>
                <a:lnTo>
                  <a:pt x="10071083" y="3316516"/>
                </a:lnTo>
                <a:cubicBezTo>
                  <a:pt x="10071083" y="3316516"/>
                  <a:pt x="10205195" y="3272860"/>
                  <a:pt x="10205195" y="3272860"/>
                </a:cubicBezTo>
                <a:lnTo>
                  <a:pt x="10204953" y="3272860"/>
                </a:lnTo>
                <a:lnTo>
                  <a:pt x="10071083" y="3229325"/>
                </a:lnTo>
                <a:close/>
                <a:moveTo>
                  <a:pt x="8455815" y="3088562"/>
                </a:moveTo>
                <a:lnTo>
                  <a:pt x="8321825" y="3272860"/>
                </a:lnTo>
                <a:lnTo>
                  <a:pt x="8455815" y="3457400"/>
                </a:lnTo>
                <a:lnTo>
                  <a:pt x="8455815" y="3316516"/>
                </a:lnTo>
                <a:cubicBezTo>
                  <a:pt x="8455815" y="3316516"/>
                  <a:pt x="8589928" y="3272860"/>
                  <a:pt x="8589928" y="3272860"/>
                </a:cubicBezTo>
                <a:lnTo>
                  <a:pt x="8589685" y="3272860"/>
                </a:lnTo>
                <a:lnTo>
                  <a:pt x="8455815" y="3229325"/>
                </a:lnTo>
                <a:close/>
                <a:moveTo>
                  <a:pt x="6841033" y="3088562"/>
                </a:moveTo>
                <a:lnTo>
                  <a:pt x="6706920" y="3272860"/>
                </a:lnTo>
                <a:lnTo>
                  <a:pt x="6841033" y="3457400"/>
                </a:lnTo>
                <a:lnTo>
                  <a:pt x="6841033" y="3316516"/>
                </a:lnTo>
                <a:cubicBezTo>
                  <a:pt x="6841033" y="3316516"/>
                  <a:pt x="6975144" y="3272860"/>
                  <a:pt x="6975144" y="3272860"/>
                </a:cubicBezTo>
                <a:lnTo>
                  <a:pt x="6974903" y="3272860"/>
                </a:lnTo>
                <a:lnTo>
                  <a:pt x="6841033" y="3229325"/>
                </a:lnTo>
                <a:close/>
                <a:moveTo>
                  <a:pt x="5224677" y="3088441"/>
                </a:moveTo>
                <a:lnTo>
                  <a:pt x="5090565" y="3272739"/>
                </a:lnTo>
                <a:lnTo>
                  <a:pt x="5224677" y="3457279"/>
                </a:lnTo>
                <a:lnTo>
                  <a:pt x="5224677" y="3316395"/>
                </a:lnTo>
                <a:cubicBezTo>
                  <a:pt x="5224677" y="3316395"/>
                  <a:pt x="5358789" y="3272739"/>
                  <a:pt x="5358789" y="3272739"/>
                </a:cubicBezTo>
                <a:lnTo>
                  <a:pt x="5358547" y="3272739"/>
                </a:lnTo>
                <a:lnTo>
                  <a:pt x="5224677" y="3229204"/>
                </a:lnTo>
                <a:close/>
                <a:moveTo>
                  <a:pt x="3609893" y="3088441"/>
                </a:moveTo>
                <a:lnTo>
                  <a:pt x="3475902" y="3272739"/>
                </a:lnTo>
                <a:lnTo>
                  <a:pt x="3609893" y="3457279"/>
                </a:lnTo>
                <a:lnTo>
                  <a:pt x="3609893" y="3316395"/>
                </a:lnTo>
                <a:cubicBezTo>
                  <a:pt x="3609893" y="3316395"/>
                  <a:pt x="3744005" y="3272739"/>
                  <a:pt x="3744005" y="3272739"/>
                </a:cubicBezTo>
                <a:lnTo>
                  <a:pt x="3743763" y="3272739"/>
                </a:lnTo>
                <a:lnTo>
                  <a:pt x="3609893" y="3229204"/>
                </a:lnTo>
                <a:close/>
                <a:moveTo>
                  <a:pt x="1994868" y="3088441"/>
                </a:moveTo>
                <a:lnTo>
                  <a:pt x="1860756" y="3272739"/>
                </a:lnTo>
                <a:lnTo>
                  <a:pt x="1994868" y="3457279"/>
                </a:lnTo>
                <a:lnTo>
                  <a:pt x="1994868" y="3316395"/>
                </a:lnTo>
                <a:cubicBezTo>
                  <a:pt x="1994868" y="3316395"/>
                  <a:pt x="2128980" y="3272739"/>
                  <a:pt x="2128980" y="3272739"/>
                </a:cubicBezTo>
                <a:lnTo>
                  <a:pt x="2128738" y="3272739"/>
                </a:lnTo>
                <a:lnTo>
                  <a:pt x="1994868" y="3229204"/>
                </a:lnTo>
                <a:close/>
                <a:moveTo>
                  <a:pt x="9780245" y="3088320"/>
                </a:moveTo>
                <a:lnTo>
                  <a:pt x="9780245" y="3229204"/>
                </a:lnTo>
                <a:cubicBezTo>
                  <a:pt x="9780245" y="3229204"/>
                  <a:pt x="9646375" y="3272739"/>
                  <a:pt x="9646375" y="3272739"/>
                </a:cubicBezTo>
                <a:lnTo>
                  <a:pt x="9646133" y="3272739"/>
                </a:lnTo>
                <a:lnTo>
                  <a:pt x="9780245" y="3316274"/>
                </a:lnTo>
                <a:lnTo>
                  <a:pt x="9780245" y="3457158"/>
                </a:lnTo>
                <a:lnTo>
                  <a:pt x="9914357" y="3272618"/>
                </a:lnTo>
                <a:close/>
                <a:moveTo>
                  <a:pt x="8165341" y="3088320"/>
                </a:moveTo>
                <a:lnTo>
                  <a:pt x="8165341" y="3229204"/>
                </a:lnTo>
                <a:cubicBezTo>
                  <a:pt x="8165341" y="3229204"/>
                  <a:pt x="8031471" y="3272739"/>
                  <a:pt x="8031471" y="3272739"/>
                </a:cubicBezTo>
                <a:lnTo>
                  <a:pt x="8031229" y="3272739"/>
                </a:lnTo>
                <a:lnTo>
                  <a:pt x="8165341" y="3316274"/>
                </a:lnTo>
                <a:lnTo>
                  <a:pt x="8165341" y="3457158"/>
                </a:lnTo>
                <a:lnTo>
                  <a:pt x="8299453" y="3272618"/>
                </a:lnTo>
                <a:close/>
                <a:moveTo>
                  <a:pt x="6550679" y="3088320"/>
                </a:moveTo>
                <a:lnTo>
                  <a:pt x="6550679" y="3229204"/>
                </a:lnTo>
                <a:cubicBezTo>
                  <a:pt x="6550679" y="3229204"/>
                  <a:pt x="6416809" y="3272739"/>
                  <a:pt x="6416809" y="3272739"/>
                </a:cubicBezTo>
                <a:lnTo>
                  <a:pt x="6416566" y="3272739"/>
                </a:lnTo>
                <a:lnTo>
                  <a:pt x="6550679" y="3316274"/>
                </a:lnTo>
                <a:lnTo>
                  <a:pt x="6550679" y="3457158"/>
                </a:lnTo>
                <a:lnTo>
                  <a:pt x="6684791" y="3272618"/>
                </a:lnTo>
                <a:close/>
                <a:moveTo>
                  <a:pt x="380205" y="3088320"/>
                </a:moveTo>
                <a:lnTo>
                  <a:pt x="246093" y="3272618"/>
                </a:lnTo>
                <a:lnTo>
                  <a:pt x="380205" y="3457158"/>
                </a:lnTo>
                <a:lnTo>
                  <a:pt x="380205" y="3316274"/>
                </a:lnTo>
                <a:cubicBezTo>
                  <a:pt x="380205" y="3316274"/>
                  <a:pt x="514317" y="3272618"/>
                  <a:pt x="514317" y="3272618"/>
                </a:cubicBezTo>
                <a:lnTo>
                  <a:pt x="514075" y="3272618"/>
                </a:lnTo>
                <a:lnTo>
                  <a:pt x="380205" y="3229084"/>
                </a:lnTo>
                <a:close/>
                <a:moveTo>
                  <a:pt x="4934323" y="3088200"/>
                </a:moveTo>
                <a:lnTo>
                  <a:pt x="4934323" y="3229084"/>
                </a:lnTo>
                <a:cubicBezTo>
                  <a:pt x="4934323" y="3229084"/>
                  <a:pt x="4800453" y="3272618"/>
                  <a:pt x="4800453" y="3272618"/>
                </a:cubicBezTo>
                <a:lnTo>
                  <a:pt x="4800211" y="3272618"/>
                </a:lnTo>
                <a:lnTo>
                  <a:pt x="4934323" y="3316153"/>
                </a:lnTo>
                <a:lnTo>
                  <a:pt x="4934323" y="3457037"/>
                </a:lnTo>
                <a:lnTo>
                  <a:pt x="5068435" y="3272498"/>
                </a:lnTo>
                <a:close/>
                <a:moveTo>
                  <a:pt x="3319418" y="3088200"/>
                </a:moveTo>
                <a:lnTo>
                  <a:pt x="3319418" y="3229084"/>
                </a:lnTo>
                <a:cubicBezTo>
                  <a:pt x="3319418" y="3229084"/>
                  <a:pt x="3185549" y="3272618"/>
                  <a:pt x="3185549" y="3272618"/>
                </a:cubicBezTo>
                <a:lnTo>
                  <a:pt x="3185307" y="3272618"/>
                </a:lnTo>
                <a:lnTo>
                  <a:pt x="3319418" y="3316153"/>
                </a:lnTo>
                <a:lnTo>
                  <a:pt x="3319418" y="3457037"/>
                </a:lnTo>
                <a:lnTo>
                  <a:pt x="3453530" y="3272498"/>
                </a:lnTo>
                <a:close/>
                <a:moveTo>
                  <a:pt x="1704514" y="3088200"/>
                </a:moveTo>
                <a:lnTo>
                  <a:pt x="1704514" y="3229084"/>
                </a:lnTo>
                <a:cubicBezTo>
                  <a:pt x="1704514" y="3229084"/>
                  <a:pt x="1570644" y="3272618"/>
                  <a:pt x="1570644" y="3272618"/>
                </a:cubicBezTo>
                <a:lnTo>
                  <a:pt x="1570402" y="3272618"/>
                </a:lnTo>
                <a:lnTo>
                  <a:pt x="1704514" y="3316153"/>
                </a:lnTo>
                <a:lnTo>
                  <a:pt x="1704514" y="3457037"/>
                </a:lnTo>
                <a:lnTo>
                  <a:pt x="1838626" y="3272498"/>
                </a:lnTo>
                <a:close/>
                <a:moveTo>
                  <a:pt x="9117909" y="3025558"/>
                </a:moveTo>
                <a:lnTo>
                  <a:pt x="9062403" y="3101865"/>
                </a:lnTo>
                <a:lnTo>
                  <a:pt x="8972672" y="3072721"/>
                </a:lnTo>
                <a:lnTo>
                  <a:pt x="8972672" y="3167046"/>
                </a:lnTo>
                <a:lnTo>
                  <a:pt x="8882942" y="3196191"/>
                </a:lnTo>
                <a:cubicBezTo>
                  <a:pt x="8882942" y="3196191"/>
                  <a:pt x="8938328" y="3272498"/>
                  <a:pt x="8938328" y="3272498"/>
                </a:cubicBezTo>
                <a:lnTo>
                  <a:pt x="8882821" y="3348805"/>
                </a:lnTo>
                <a:lnTo>
                  <a:pt x="8972551" y="3377949"/>
                </a:lnTo>
                <a:lnTo>
                  <a:pt x="8972551" y="3472274"/>
                </a:lnTo>
                <a:lnTo>
                  <a:pt x="9062282" y="3443130"/>
                </a:lnTo>
                <a:lnTo>
                  <a:pt x="9117788" y="3519437"/>
                </a:lnTo>
                <a:lnTo>
                  <a:pt x="9173296" y="3443130"/>
                </a:lnTo>
                <a:lnTo>
                  <a:pt x="9263026" y="3472274"/>
                </a:lnTo>
                <a:lnTo>
                  <a:pt x="9263026" y="3377949"/>
                </a:lnTo>
                <a:lnTo>
                  <a:pt x="9352757" y="3348805"/>
                </a:lnTo>
                <a:lnTo>
                  <a:pt x="9352998" y="3348926"/>
                </a:lnTo>
                <a:cubicBezTo>
                  <a:pt x="9352998" y="3348926"/>
                  <a:pt x="9297491" y="3272498"/>
                  <a:pt x="9297491" y="3272498"/>
                </a:cubicBezTo>
                <a:lnTo>
                  <a:pt x="9352877" y="3196191"/>
                </a:lnTo>
                <a:lnTo>
                  <a:pt x="9263147" y="3167046"/>
                </a:lnTo>
                <a:lnTo>
                  <a:pt x="9263147" y="3072721"/>
                </a:lnTo>
                <a:lnTo>
                  <a:pt x="9173417" y="3101865"/>
                </a:lnTo>
                <a:close/>
                <a:moveTo>
                  <a:pt x="7502763" y="3025558"/>
                </a:moveTo>
                <a:lnTo>
                  <a:pt x="7447257" y="3101865"/>
                </a:lnTo>
                <a:lnTo>
                  <a:pt x="7357526" y="3072721"/>
                </a:lnTo>
                <a:lnTo>
                  <a:pt x="7357526" y="3167046"/>
                </a:lnTo>
                <a:lnTo>
                  <a:pt x="7267796" y="3196191"/>
                </a:lnTo>
                <a:cubicBezTo>
                  <a:pt x="7267796" y="3196191"/>
                  <a:pt x="7323182" y="3272498"/>
                  <a:pt x="7323182" y="3272498"/>
                </a:cubicBezTo>
                <a:lnTo>
                  <a:pt x="7267675" y="3348805"/>
                </a:lnTo>
                <a:lnTo>
                  <a:pt x="7357405" y="3377949"/>
                </a:lnTo>
                <a:lnTo>
                  <a:pt x="7357405" y="3472274"/>
                </a:lnTo>
                <a:lnTo>
                  <a:pt x="7447136" y="3443130"/>
                </a:lnTo>
                <a:lnTo>
                  <a:pt x="7502642" y="3519437"/>
                </a:lnTo>
                <a:lnTo>
                  <a:pt x="7558150" y="3443130"/>
                </a:lnTo>
                <a:lnTo>
                  <a:pt x="7647880" y="3472274"/>
                </a:lnTo>
                <a:lnTo>
                  <a:pt x="7647880" y="3377949"/>
                </a:lnTo>
                <a:lnTo>
                  <a:pt x="7737611" y="3348805"/>
                </a:lnTo>
                <a:lnTo>
                  <a:pt x="7737852" y="3348926"/>
                </a:lnTo>
                <a:cubicBezTo>
                  <a:pt x="7737852" y="3348926"/>
                  <a:pt x="7682345" y="3272498"/>
                  <a:pt x="7682345" y="3272498"/>
                </a:cubicBezTo>
                <a:lnTo>
                  <a:pt x="7737731" y="3196191"/>
                </a:lnTo>
                <a:lnTo>
                  <a:pt x="7648001" y="3167046"/>
                </a:lnTo>
                <a:lnTo>
                  <a:pt x="7648001" y="3072721"/>
                </a:lnTo>
                <a:lnTo>
                  <a:pt x="7558271" y="3101865"/>
                </a:lnTo>
                <a:close/>
                <a:moveTo>
                  <a:pt x="5888101" y="3025558"/>
                </a:moveTo>
                <a:lnTo>
                  <a:pt x="5832594" y="3101865"/>
                </a:lnTo>
                <a:lnTo>
                  <a:pt x="5742864" y="3072721"/>
                </a:lnTo>
                <a:lnTo>
                  <a:pt x="5742864" y="3167046"/>
                </a:lnTo>
                <a:lnTo>
                  <a:pt x="5653133" y="3196191"/>
                </a:lnTo>
                <a:cubicBezTo>
                  <a:pt x="5653133" y="3196191"/>
                  <a:pt x="5708519" y="3272498"/>
                  <a:pt x="5708519" y="3272498"/>
                </a:cubicBezTo>
                <a:lnTo>
                  <a:pt x="5653012" y="3348805"/>
                </a:lnTo>
                <a:lnTo>
                  <a:pt x="5742743" y="3377949"/>
                </a:lnTo>
                <a:lnTo>
                  <a:pt x="5742743" y="3472274"/>
                </a:lnTo>
                <a:lnTo>
                  <a:pt x="5832473" y="3443130"/>
                </a:lnTo>
                <a:lnTo>
                  <a:pt x="5887980" y="3519437"/>
                </a:lnTo>
                <a:lnTo>
                  <a:pt x="5943487" y="3443130"/>
                </a:lnTo>
                <a:lnTo>
                  <a:pt x="6033217" y="3472274"/>
                </a:lnTo>
                <a:lnTo>
                  <a:pt x="6033217" y="3377949"/>
                </a:lnTo>
                <a:lnTo>
                  <a:pt x="6122948" y="3348805"/>
                </a:lnTo>
                <a:lnTo>
                  <a:pt x="6123190" y="3348926"/>
                </a:lnTo>
                <a:cubicBezTo>
                  <a:pt x="6123190" y="3348926"/>
                  <a:pt x="6067683" y="3272498"/>
                  <a:pt x="6067683" y="3272498"/>
                </a:cubicBezTo>
                <a:lnTo>
                  <a:pt x="6123069" y="3196191"/>
                </a:lnTo>
                <a:lnTo>
                  <a:pt x="6033338" y="3167046"/>
                </a:lnTo>
                <a:lnTo>
                  <a:pt x="6033338" y="3072721"/>
                </a:lnTo>
                <a:lnTo>
                  <a:pt x="5943608" y="3101865"/>
                </a:lnTo>
                <a:close/>
                <a:moveTo>
                  <a:pt x="4273196" y="3025558"/>
                </a:moveTo>
                <a:lnTo>
                  <a:pt x="4217689" y="3101865"/>
                </a:lnTo>
                <a:lnTo>
                  <a:pt x="4127959" y="3072721"/>
                </a:lnTo>
                <a:lnTo>
                  <a:pt x="4127959" y="3167046"/>
                </a:lnTo>
                <a:lnTo>
                  <a:pt x="4038229" y="3196191"/>
                </a:lnTo>
                <a:cubicBezTo>
                  <a:pt x="4038229" y="3196191"/>
                  <a:pt x="4093615" y="3272498"/>
                  <a:pt x="4093615" y="3272498"/>
                </a:cubicBezTo>
                <a:lnTo>
                  <a:pt x="4038108" y="3348805"/>
                </a:lnTo>
                <a:lnTo>
                  <a:pt x="4127838" y="3377949"/>
                </a:lnTo>
                <a:lnTo>
                  <a:pt x="4127838" y="3472274"/>
                </a:lnTo>
                <a:lnTo>
                  <a:pt x="4217569" y="3443130"/>
                </a:lnTo>
                <a:lnTo>
                  <a:pt x="4273076" y="3519437"/>
                </a:lnTo>
                <a:lnTo>
                  <a:pt x="4328583" y="3443130"/>
                </a:lnTo>
                <a:lnTo>
                  <a:pt x="4418313" y="3472274"/>
                </a:lnTo>
                <a:lnTo>
                  <a:pt x="4418313" y="3377949"/>
                </a:lnTo>
                <a:lnTo>
                  <a:pt x="4508043" y="3348805"/>
                </a:lnTo>
                <a:lnTo>
                  <a:pt x="4508285" y="3348926"/>
                </a:lnTo>
                <a:cubicBezTo>
                  <a:pt x="4508285" y="3348926"/>
                  <a:pt x="4452778" y="3272498"/>
                  <a:pt x="4452778" y="3272498"/>
                </a:cubicBezTo>
                <a:lnTo>
                  <a:pt x="4508164" y="3196191"/>
                </a:lnTo>
                <a:lnTo>
                  <a:pt x="4418434" y="3167046"/>
                </a:lnTo>
                <a:lnTo>
                  <a:pt x="4418434" y="3072721"/>
                </a:lnTo>
                <a:lnTo>
                  <a:pt x="4328704" y="3101865"/>
                </a:lnTo>
                <a:close/>
                <a:moveTo>
                  <a:pt x="1042420" y="3025558"/>
                </a:moveTo>
                <a:lnTo>
                  <a:pt x="986913" y="3101865"/>
                </a:lnTo>
                <a:lnTo>
                  <a:pt x="897183" y="3072721"/>
                </a:lnTo>
                <a:lnTo>
                  <a:pt x="897183" y="3167046"/>
                </a:lnTo>
                <a:lnTo>
                  <a:pt x="807452" y="3196191"/>
                </a:lnTo>
                <a:cubicBezTo>
                  <a:pt x="807452" y="3196191"/>
                  <a:pt x="862838" y="3272498"/>
                  <a:pt x="862838" y="3272498"/>
                </a:cubicBezTo>
                <a:lnTo>
                  <a:pt x="807331" y="3348805"/>
                </a:lnTo>
                <a:lnTo>
                  <a:pt x="897062" y="3377949"/>
                </a:lnTo>
                <a:lnTo>
                  <a:pt x="897062" y="3472274"/>
                </a:lnTo>
                <a:lnTo>
                  <a:pt x="986792" y="3443130"/>
                </a:lnTo>
                <a:lnTo>
                  <a:pt x="1042299" y="3519437"/>
                </a:lnTo>
                <a:lnTo>
                  <a:pt x="1097806" y="3443130"/>
                </a:lnTo>
                <a:lnTo>
                  <a:pt x="1187536" y="3472274"/>
                </a:lnTo>
                <a:lnTo>
                  <a:pt x="1187536" y="3377949"/>
                </a:lnTo>
                <a:lnTo>
                  <a:pt x="1277267" y="3348805"/>
                </a:lnTo>
                <a:lnTo>
                  <a:pt x="1277509" y="3348926"/>
                </a:lnTo>
                <a:cubicBezTo>
                  <a:pt x="1277509" y="3348926"/>
                  <a:pt x="1222002" y="3272498"/>
                  <a:pt x="1222002" y="3272498"/>
                </a:cubicBezTo>
                <a:lnTo>
                  <a:pt x="1277388" y="3196191"/>
                </a:lnTo>
                <a:lnTo>
                  <a:pt x="1187657" y="3167046"/>
                </a:lnTo>
                <a:lnTo>
                  <a:pt x="1187657" y="3072721"/>
                </a:lnTo>
                <a:lnTo>
                  <a:pt x="1097927" y="3101865"/>
                </a:lnTo>
                <a:close/>
                <a:moveTo>
                  <a:pt x="2657929" y="3025316"/>
                </a:moveTo>
                <a:lnTo>
                  <a:pt x="2602422" y="3101623"/>
                </a:lnTo>
                <a:lnTo>
                  <a:pt x="2512692" y="3072479"/>
                </a:lnTo>
                <a:lnTo>
                  <a:pt x="2512692" y="3166804"/>
                </a:lnTo>
                <a:lnTo>
                  <a:pt x="2422961" y="3195948"/>
                </a:lnTo>
                <a:cubicBezTo>
                  <a:pt x="2422961" y="3195948"/>
                  <a:pt x="2478348" y="3272255"/>
                  <a:pt x="2478348" y="3272255"/>
                </a:cubicBezTo>
                <a:lnTo>
                  <a:pt x="2422841" y="3348563"/>
                </a:lnTo>
                <a:lnTo>
                  <a:pt x="2512571" y="3377707"/>
                </a:lnTo>
                <a:lnTo>
                  <a:pt x="2512571" y="3472033"/>
                </a:lnTo>
                <a:lnTo>
                  <a:pt x="2602301" y="3442888"/>
                </a:lnTo>
                <a:lnTo>
                  <a:pt x="2657808" y="3519195"/>
                </a:lnTo>
                <a:lnTo>
                  <a:pt x="2713315" y="3442888"/>
                </a:lnTo>
                <a:lnTo>
                  <a:pt x="2803046" y="3472033"/>
                </a:lnTo>
                <a:lnTo>
                  <a:pt x="2803046" y="3377707"/>
                </a:lnTo>
                <a:lnTo>
                  <a:pt x="2892776" y="3348563"/>
                </a:lnTo>
                <a:lnTo>
                  <a:pt x="2893018" y="3348684"/>
                </a:lnTo>
                <a:cubicBezTo>
                  <a:pt x="2893018" y="3348684"/>
                  <a:pt x="2837511" y="3272255"/>
                  <a:pt x="2837511" y="3272255"/>
                </a:cubicBezTo>
                <a:lnTo>
                  <a:pt x="2892897" y="3195948"/>
                </a:lnTo>
                <a:lnTo>
                  <a:pt x="2803167" y="3166804"/>
                </a:lnTo>
                <a:lnTo>
                  <a:pt x="2803167" y="3072479"/>
                </a:lnTo>
                <a:lnTo>
                  <a:pt x="2713436" y="3101623"/>
                </a:lnTo>
                <a:close/>
                <a:moveTo>
                  <a:pt x="1422504" y="2996534"/>
                </a:moveTo>
                <a:lnTo>
                  <a:pt x="1422383" y="2996655"/>
                </a:lnTo>
                <a:lnTo>
                  <a:pt x="1205555" y="3067158"/>
                </a:lnTo>
                <a:lnTo>
                  <a:pt x="1205555" y="3154228"/>
                </a:lnTo>
                <a:lnTo>
                  <a:pt x="1288392" y="3181074"/>
                </a:lnTo>
                <a:close/>
                <a:moveTo>
                  <a:pt x="8737100" y="2996292"/>
                </a:moveTo>
                <a:lnTo>
                  <a:pt x="8871212" y="3180832"/>
                </a:lnTo>
                <a:lnTo>
                  <a:pt x="8954049" y="3153986"/>
                </a:lnTo>
                <a:lnTo>
                  <a:pt x="8954049" y="3066916"/>
                </a:lnTo>
                <a:lnTo>
                  <a:pt x="8954049" y="3066795"/>
                </a:lnTo>
                <a:close/>
                <a:moveTo>
                  <a:pt x="7122196" y="2996292"/>
                </a:moveTo>
                <a:lnTo>
                  <a:pt x="7256307" y="3180832"/>
                </a:lnTo>
                <a:lnTo>
                  <a:pt x="7339145" y="3153986"/>
                </a:lnTo>
                <a:lnTo>
                  <a:pt x="7339145" y="3066916"/>
                </a:lnTo>
                <a:lnTo>
                  <a:pt x="7339145" y="3066795"/>
                </a:lnTo>
                <a:close/>
                <a:moveTo>
                  <a:pt x="5507291" y="2996292"/>
                </a:moveTo>
                <a:lnTo>
                  <a:pt x="5641403" y="3180832"/>
                </a:lnTo>
                <a:lnTo>
                  <a:pt x="5724240" y="3153986"/>
                </a:lnTo>
                <a:lnTo>
                  <a:pt x="5724240" y="3066916"/>
                </a:lnTo>
                <a:lnTo>
                  <a:pt x="5724240" y="3066795"/>
                </a:lnTo>
                <a:close/>
                <a:moveTo>
                  <a:pt x="3892387" y="2996292"/>
                </a:moveTo>
                <a:lnTo>
                  <a:pt x="4026498" y="3180832"/>
                </a:lnTo>
                <a:lnTo>
                  <a:pt x="4109336" y="3153986"/>
                </a:lnTo>
                <a:lnTo>
                  <a:pt x="4109336" y="3066916"/>
                </a:lnTo>
                <a:lnTo>
                  <a:pt x="4109336" y="3066795"/>
                </a:lnTo>
                <a:close/>
                <a:moveTo>
                  <a:pt x="9497873" y="2996172"/>
                </a:moveTo>
                <a:lnTo>
                  <a:pt x="9497752" y="2996292"/>
                </a:lnTo>
                <a:lnTo>
                  <a:pt x="9280924" y="3066795"/>
                </a:lnTo>
                <a:lnTo>
                  <a:pt x="9280924" y="3153865"/>
                </a:lnTo>
                <a:lnTo>
                  <a:pt x="9363761" y="3180711"/>
                </a:lnTo>
                <a:close/>
                <a:moveTo>
                  <a:pt x="7882847" y="2996172"/>
                </a:moveTo>
                <a:lnTo>
                  <a:pt x="7882727" y="2996292"/>
                </a:lnTo>
                <a:lnTo>
                  <a:pt x="7665898" y="3066795"/>
                </a:lnTo>
                <a:lnTo>
                  <a:pt x="7665898" y="3153865"/>
                </a:lnTo>
                <a:lnTo>
                  <a:pt x="7748736" y="3180711"/>
                </a:lnTo>
                <a:close/>
                <a:moveTo>
                  <a:pt x="6268185" y="2996172"/>
                </a:moveTo>
                <a:lnTo>
                  <a:pt x="6268064" y="2996292"/>
                </a:lnTo>
                <a:lnTo>
                  <a:pt x="6051236" y="3066795"/>
                </a:lnTo>
                <a:lnTo>
                  <a:pt x="6051236" y="3153865"/>
                </a:lnTo>
                <a:lnTo>
                  <a:pt x="6134073" y="3180711"/>
                </a:lnTo>
                <a:close/>
                <a:moveTo>
                  <a:pt x="4653160" y="2996172"/>
                </a:moveTo>
                <a:lnTo>
                  <a:pt x="4653039" y="2996292"/>
                </a:lnTo>
                <a:lnTo>
                  <a:pt x="4436211" y="3066795"/>
                </a:lnTo>
                <a:lnTo>
                  <a:pt x="4436211" y="3153865"/>
                </a:lnTo>
                <a:lnTo>
                  <a:pt x="4519048" y="3180711"/>
                </a:lnTo>
                <a:close/>
                <a:moveTo>
                  <a:pt x="2277361" y="2996051"/>
                </a:moveTo>
                <a:lnTo>
                  <a:pt x="2411473" y="3180590"/>
                </a:lnTo>
                <a:lnTo>
                  <a:pt x="2494310" y="3153744"/>
                </a:lnTo>
                <a:lnTo>
                  <a:pt x="2494310" y="3066674"/>
                </a:lnTo>
                <a:lnTo>
                  <a:pt x="2494310" y="3066553"/>
                </a:lnTo>
                <a:close/>
                <a:moveTo>
                  <a:pt x="662457" y="2996051"/>
                </a:moveTo>
                <a:lnTo>
                  <a:pt x="796569" y="3180590"/>
                </a:lnTo>
                <a:lnTo>
                  <a:pt x="879406" y="3153744"/>
                </a:lnTo>
                <a:lnTo>
                  <a:pt x="879406" y="3066674"/>
                </a:lnTo>
                <a:lnTo>
                  <a:pt x="879406" y="3066553"/>
                </a:lnTo>
                <a:close/>
                <a:moveTo>
                  <a:pt x="3038013" y="2995930"/>
                </a:moveTo>
                <a:lnTo>
                  <a:pt x="3037893" y="2996051"/>
                </a:lnTo>
                <a:lnTo>
                  <a:pt x="2821064" y="3066553"/>
                </a:lnTo>
                <a:lnTo>
                  <a:pt x="2821064" y="3153623"/>
                </a:lnTo>
                <a:lnTo>
                  <a:pt x="2903902" y="3180469"/>
                </a:lnTo>
                <a:close/>
                <a:moveTo>
                  <a:pt x="8562597" y="2939939"/>
                </a:moveTo>
                <a:lnTo>
                  <a:pt x="8472867" y="3063409"/>
                </a:lnTo>
                <a:lnTo>
                  <a:pt x="8472867" y="3063651"/>
                </a:lnTo>
                <a:lnTo>
                  <a:pt x="8472867" y="3216265"/>
                </a:lnTo>
                <a:lnTo>
                  <a:pt x="8618105" y="3263428"/>
                </a:lnTo>
                <a:lnTo>
                  <a:pt x="8852951" y="3187121"/>
                </a:lnTo>
                <a:lnTo>
                  <a:pt x="8707835" y="2987223"/>
                </a:lnTo>
                <a:lnTo>
                  <a:pt x="8562597" y="2940060"/>
                </a:lnTo>
                <a:close/>
                <a:moveTo>
                  <a:pt x="6947693" y="2939939"/>
                </a:moveTo>
                <a:lnTo>
                  <a:pt x="6857962" y="3063409"/>
                </a:lnTo>
                <a:lnTo>
                  <a:pt x="6857962" y="3063651"/>
                </a:lnTo>
                <a:lnTo>
                  <a:pt x="6857962" y="3216265"/>
                </a:lnTo>
                <a:lnTo>
                  <a:pt x="7003200" y="3263428"/>
                </a:lnTo>
                <a:lnTo>
                  <a:pt x="7238047" y="3187121"/>
                </a:lnTo>
                <a:lnTo>
                  <a:pt x="7092931" y="2987223"/>
                </a:lnTo>
                <a:lnTo>
                  <a:pt x="6947693" y="2940060"/>
                </a:lnTo>
                <a:close/>
                <a:moveTo>
                  <a:pt x="5332668" y="2939939"/>
                </a:moveTo>
                <a:lnTo>
                  <a:pt x="5242937" y="3063409"/>
                </a:lnTo>
                <a:lnTo>
                  <a:pt x="5242937" y="3063651"/>
                </a:lnTo>
                <a:lnTo>
                  <a:pt x="5242937" y="3216265"/>
                </a:lnTo>
                <a:lnTo>
                  <a:pt x="5388175" y="3263428"/>
                </a:lnTo>
                <a:lnTo>
                  <a:pt x="5623142" y="3187121"/>
                </a:lnTo>
                <a:lnTo>
                  <a:pt x="5478026" y="2987223"/>
                </a:lnTo>
                <a:lnTo>
                  <a:pt x="5332789" y="2940060"/>
                </a:lnTo>
                <a:close/>
                <a:moveTo>
                  <a:pt x="3717884" y="2939939"/>
                </a:moveTo>
                <a:lnTo>
                  <a:pt x="3628154" y="3063409"/>
                </a:lnTo>
                <a:lnTo>
                  <a:pt x="3628154" y="3063651"/>
                </a:lnTo>
                <a:lnTo>
                  <a:pt x="3628154" y="3216265"/>
                </a:lnTo>
                <a:lnTo>
                  <a:pt x="3773391" y="3263428"/>
                </a:lnTo>
                <a:lnTo>
                  <a:pt x="4008238" y="3187121"/>
                </a:lnTo>
                <a:lnTo>
                  <a:pt x="3863122" y="2987223"/>
                </a:lnTo>
                <a:lnTo>
                  <a:pt x="3717884" y="2940060"/>
                </a:lnTo>
                <a:close/>
                <a:moveTo>
                  <a:pt x="3212153" y="2939697"/>
                </a:moveTo>
                <a:lnTo>
                  <a:pt x="3066916" y="2986860"/>
                </a:lnTo>
                <a:lnTo>
                  <a:pt x="3066916" y="2986739"/>
                </a:lnTo>
                <a:lnTo>
                  <a:pt x="2921678" y="3186637"/>
                </a:lnTo>
                <a:lnTo>
                  <a:pt x="3156646" y="3262944"/>
                </a:lnTo>
                <a:lnTo>
                  <a:pt x="3301884" y="3215781"/>
                </a:lnTo>
                <a:lnTo>
                  <a:pt x="3301884" y="3063167"/>
                </a:lnTo>
                <a:close/>
                <a:moveTo>
                  <a:pt x="2102859" y="2939697"/>
                </a:moveTo>
                <a:lnTo>
                  <a:pt x="2013128" y="3063167"/>
                </a:lnTo>
                <a:lnTo>
                  <a:pt x="2013128" y="3063409"/>
                </a:lnTo>
                <a:lnTo>
                  <a:pt x="2013128" y="3216023"/>
                </a:lnTo>
                <a:lnTo>
                  <a:pt x="2158366" y="3263186"/>
                </a:lnTo>
                <a:lnTo>
                  <a:pt x="2393212" y="3186879"/>
                </a:lnTo>
                <a:lnTo>
                  <a:pt x="2248096" y="2986981"/>
                </a:lnTo>
                <a:lnTo>
                  <a:pt x="2102859" y="2939818"/>
                </a:lnTo>
                <a:close/>
                <a:moveTo>
                  <a:pt x="1597249" y="2939697"/>
                </a:moveTo>
                <a:lnTo>
                  <a:pt x="1452011" y="2986860"/>
                </a:lnTo>
                <a:lnTo>
                  <a:pt x="1452011" y="2986739"/>
                </a:lnTo>
                <a:lnTo>
                  <a:pt x="1306774" y="3186637"/>
                </a:lnTo>
                <a:lnTo>
                  <a:pt x="1541742" y="3262944"/>
                </a:lnTo>
                <a:lnTo>
                  <a:pt x="1686979" y="3215781"/>
                </a:lnTo>
                <a:lnTo>
                  <a:pt x="1686979" y="3063167"/>
                </a:lnTo>
                <a:close/>
                <a:moveTo>
                  <a:pt x="487833" y="2939697"/>
                </a:moveTo>
                <a:lnTo>
                  <a:pt x="398103" y="3063167"/>
                </a:lnTo>
                <a:lnTo>
                  <a:pt x="398103" y="3063409"/>
                </a:lnTo>
                <a:lnTo>
                  <a:pt x="398103" y="3216023"/>
                </a:lnTo>
                <a:lnTo>
                  <a:pt x="543340" y="3263186"/>
                </a:lnTo>
                <a:lnTo>
                  <a:pt x="778308" y="3186879"/>
                </a:lnTo>
                <a:lnTo>
                  <a:pt x="633192" y="2986981"/>
                </a:lnTo>
                <a:lnTo>
                  <a:pt x="487954" y="2939818"/>
                </a:lnTo>
                <a:close/>
                <a:moveTo>
                  <a:pt x="9672497" y="2939576"/>
                </a:moveTo>
                <a:lnTo>
                  <a:pt x="9527259" y="2986739"/>
                </a:lnTo>
                <a:lnTo>
                  <a:pt x="9527259" y="2986618"/>
                </a:lnTo>
                <a:lnTo>
                  <a:pt x="9382022" y="3186516"/>
                </a:lnTo>
                <a:lnTo>
                  <a:pt x="9616989" y="3262823"/>
                </a:lnTo>
                <a:lnTo>
                  <a:pt x="9762227" y="3215660"/>
                </a:lnTo>
                <a:lnTo>
                  <a:pt x="9762227" y="3063046"/>
                </a:lnTo>
                <a:close/>
                <a:moveTo>
                  <a:pt x="8057592" y="2939576"/>
                </a:moveTo>
                <a:lnTo>
                  <a:pt x="7912354" y="2986739"/>
                </a:lnTo>
                <a:lnTo>
                  <a:pt x="7912354" y="2986618"/>
                </a:lnTo>
                <a:lnTo>
                  <a:pt x="7767118" y="3186516"/>
                </a:lnTo>
                <a:lnTo>
                  <a:pt x="8002085" y="3262823"/>
                </a:lnTo>
                <a:lnTo>
                  <a:pt x="8147322" y="3215660"/>
                </a:lnTo>
                <a:lnTo>
                  <a:pt x="8147322" y="3063046"/>
                </a:lnTo>
                <a:close/>
                <a:moveTo>
                  <a:pt x="6442930" y="2939576"/>
                </a:moveTo>
                <a:lnTo>
                  <a:pt x="6297692" y="2986739"/>
                </a:lnTo>
                <a:lnTo>
                  <a:pt x="6297692" y="2986618"/>
                </a:lnTo>
                <a:lnTo>
                  <a:pt x="6152455" y="3186516"/>
                </a:lnTo>
                <a:lnTo>
                  <a:pt x="6387423" y="3262823"/>
                </a:lnTo>
                <a:lnTo>
                  <a:pt x="6532660" y="3215660"/>
                </a:lnTo>
                <a:lnTo>
                  <a:pt x="6532660" y="3063046"/>
                </a:lnTo>
                <a:close/>
                <a:moveTo>
                  <a:pt x="4827783" y="2939576"/>
                </a:moveTo>
                <a:lnTo>
                  <a:pt x="4682546" y="2986739"/>
                </a:lnTo>
                <a:lnTo>
                  <a:pt x="4682546" y="2986618"/>
                </a:lnTo>
                <a:lnTo>
                  <a:pt x="4537309" y="3186516"/>
                </a:lnTo>
                <a:lnTo>
                  <a:pt x="4772276" y="3262823"/>
                </a:lnTo>
                <a:lnTo>
                  <a:pt x="4917514" y="3215660"/>
                </a:lnTo>
                <a:lnTo>
                  <a:pt x="4917514" y="3063046"/>
                </a:lnTo>
                <a:close/>
                <a:moveTo>
                  <a:pt x="9925966" y="2858069"/>
                </a:moveTo>
                <a:lnTo>
                  <a:pt x="9925966" y="2858190"/>
                </a:lnTo>
                <a:lnTo>
                  <a:pt x="9780729" y="2905353"/>
                </a:lnTo>
                <a:lnTo>
                  <a:pt x="9780729" y="3057967"/>
                </a:lnTo>
                <a:lnTo>
                  <a:pt x="9925966" y="3257623"/>
                </a:lnTo>
                <a:cubicBezTo>
                  <a:pt x="9925966" y="3257623"/>
                  <a:pt x="10071204" y="3057967"/>
                  <a:pt x="10071204" y="3057967"/>
                </a:cubicBezTo>
                <a:cubicBezTo>
                  <a:pt x="10071204" y="3057967"/>
                  <a:pt x="10071204" y="3057846"/>
                  <a:pt x="10071204" y="3057846"/>
                </a:cubicBezTo>
                <a:lnTo>
                  <a:pt x="10071204" y="2905353"/>
                </a:lnTo>
                <a:close/>
                <a:moveTo>
                  <a:pt x="8310578" y="2858069"/>
                </a:moveTo>
                <a:lnTo>
                  <a:pt x="8310578" y="2858190"/>
                </a:lnTo>
                <a:lnTo>
                  <a:pt x="8165341" y="2905353"/>
                </a:lnTo>
                <a:lnTo>
                  <a:pt x="8165341" y="3057967"/>
                </a:lnTo>
                <a:lnTo>
                  <a:pt x="8310578" y="3257623"/>
                </a:lnTo>
                <a:lnTo>
                  <a:pt x="8455815" y="3057967"/>
                </a:lnTo>
                <a:cubicBezTo>
                  <a:pt x="8455815" y="3057967"/>
                  <a:pt x="8455815" y="3057846"/>
                  <a:pt x="8455815" y="3057846"/>
                </a:cubicBezTo>
                <a:lnTo>
                  <a:pt x="8455815" y="2905353"/>
                </a:lnTo>
                <a:close/>
                <a:moveTo>
                  <a:pt x="6695916" y="2858069"/>
                </a:moveTo>
                <a:lnTo>
                  <a:pt x="6695916" y="2858190"/>
                </a:lnTo>
                <a:lnTo>
                  <a:pt x="6550679" y="2905353"/>
                </a:lnTo>
                <a:lnTo>
                  <a:pt x="6550679" y="3057967"/>
                </a:lnTo>
                <a:lnTo>
                  <a:pt x="6695916" y="3257623"/>
                </a:lnTo>
                <a:cubicBezTo>
                  <a:pt x="6695916" y="3257623"/>
                  <a:pt x="6841154" y="3057967"/>
                  <a:pt x="6841154" y="3057967"/>
                </a:cubicBezTo>
                <a:cubicBezTo>
                  <a:pt x="6841154" y="3057967"/>
                  <a:pt x="6841154" y="3057846"/>
                  <a:pt x="6841154" y="3057846"/>
                </a:cubicBezTo>
                <a:lnTo>
                  <a:pt x="6841154" y="2905353"/>
                </a:lnTo>
                <a:close/>
                <a:moveTo>
                  <a:pt x="5079560" y="2857948"/>
                </a:moveTo>
                <a:lnTo>
                  <a:pt x="5079560" y="2858069"/>
                </a:lnTo>
                <a:lnTo>
                  <a:pt x="4934323" y="2905232"/>
                </a:lnTo>
                <a:lnTo>
                  <a:pt x="4934323" y="3057846"/>
                </a:lnTo>
                <a:lnTo>
                  <a:pt x="5079560" y="3257502"/>
                </a:lnTo>
                <a:lnTo>
                  <a:pt x="5224798" y="3057846"/>
                </a:lnTo>
                <a:cubicBezTo>
                  <a:pt x="5224798" y="3057846"/>
                  <a:pt x="5224798" y="3057725"/>
                  <a:pt x="5224798" y="3057725"/>
                </a:cubicBezTo>
                <a:lnTo>
                  <a:pt x="5224798" y="2905232"/>
                </a:lnTo>
                <a:close/>
                <a:moveTo>
                  <a:pt x="3464656" y="2857948"/>
                </a:moveTo>
                <a:lnTo>
                  <a:pt x="3464656" y="2858069"/>
                </a:lnTo>
                <a:lnTo>
                  <a:pt x="3319418" y="2905232"/>
                </a:lnTo>
                <a:lnTo>
                  <a:pt x="3319418" y="3057846"/>
                </a:lnTo>
                <a:lnTo>
                  <a:pt x="3464656" y="3257502"/>
                </a:lnTo>
                <a:lnTo>
                  <a:pt x="3609893" y="3057846"/>
                </a:lnTo>
                <a:cubicBezTo>
                  <a:pt x="3609893" y="3057846"/>
                  <a:pt x="3609893" y="3057725"/>
                  <a:pt x="3609893" y="3057725"/>
                </a:cubicBezTo>
                <a:lnTo>
                  <a:pt x="3609893" y="2905232"/>
                </a:lnTo>
                <a:close/>
                <a:moveTo>
                  <a:pt x="1849751" y="2857948"/>
                </a:moveTo>
                <a:lnTo>
                  <a:pt x="1849751" y="2858069"/>
                </a:lnTo>
                <a:lnTo>
                  <a:pt x="1704514" y="2905232"/>
                </a:lnTo>
                <a:lnTo>
                  <a:pt x="1704514" y="3057846"/>
                </a:lnTo>
                <a:lnTo>
                  <a:pt x="1849751" y="3257502"/>
                </a:lnTo>
                <a:lnTo>
                  <a:pt x="1994989" y="3057846"/>
                </a:lnTo>
                <a:cubicBezTo>
                  <a:pt x="1994989" y="3057846"/>
                  <a:pt x="1994989" y="3057725"/>
                  <a:pt x="1994989" y="3057725"/>
                </a:cubicBezTo>
                <a:lnTo>
                  <a:pt x="1994989" y="2905232"/>
                </a:lnTo>
                <a:close/>
                <a:moveTo>
                  <a:pt x="234847" y="2857948"/>
                </a:moveTo>
                <a:lnTo>
                  <a:pt x="234847" y="2858069"/>
                </a:lnTo>
                <a:lnTo>
                  <a:pt x="89609" y="2905232"/>
                </a:lnTo>
                <a:lnTo>
                  <a:pt x="89609" y="3057846"/>
                </a:lnTo>
                <a:lnTo>
                  <a:pt x="234847" y="3257502"/>
                </a:lnTo>
                <a:cubicBezTo>
                  <a:pt x="234847" y="3257502"/>
                  <a:pt x="380084" y="3057846"/>
                  <a:pt x="380084" y="3057846"/>
                </a:cubicBezTo>
                <a:cubicBezTo>
                  <a:pt x="380084" y="3057846"/>
                  <a:pt x="380084" y="3057725"/>
                  <a:pt x="380084" y="3057725"/>
                </a:cubicBezTo>
                <a:lnTo>
                  <a:pt x="380084" y="2905232"/>
                </a:lnTo>
                <a:close/>
                <a:moveTo>
                  <a:pt x="9262905" y="2825660"/>
                </a:moveTo>
                <a:lnTo>
                  <a:pt x="9262905" y="2825827"/>
                </a:lnTo>
                <a:lnTo>
                  <a:pt x="9128914" y="3010200"/>
                </a:lnTo>
                <a:lnTo>
                  <a:pt x="9180068" y="3080702"/>
                </a:lnTo>
                <a:lnTo>
                  <a:pt x="9262905" y="3053734"/>
                </a:lnTo>
                <a:lnTo>
                  <a:pt x="9262905" y="2825827"/>
                </a:lnTo>
                <a:lnTo>
                  <a:pt x="9263026" y="2825660"/>
                </a:lnTo>
                <a:close/>
                <a:moveTo>
                  <a:pt x="7647880" y="2825660"/>
                </a:moveTo>
                <a:lnTo>
                  <a:pt x="7647880" y="2825827"/>
                </a:lnTo>
                <a:lnTo>
                  <a:pt x="7513889" y="3010200"/>
                </a:lnTo>
                <a:lnTo>
                  <a:pt x="7565043" y="3080702"/>
                </a:lnTo>
                <a:lnTo>
                  <a:pt x="7647880" y="3053734"/>
                </a:lnTo>
                <a:lnTo>
                  <a:pt x="7647880" y="2825827"/>
                </a:lnTo>
                <a:lnTo>
                  <a:pt x="7648001" y="2825660"/>
                </a:lnTo>
                <a:close/>
                <a:moveTo>
                  <a:pt x="6033097" y="2825660"/>
                </a:moveTo>
                <a:lnTo>
                  <a:pt x="6033097" y="2825826"/>
                </a:lnTo>
                <a:lnTo>
                  <a:pt x="5899106" y="3010200"/>
                </a:lnTo>
                <a:lnTo>
                  <a:pt x="5950259" y="3080702"/>
                </a:lnTo>
                <a:lnTo>
                  <a:pt x="6033097" y="3053734"/>
                </a:lnTo>
                <a:lnTo>
                  <a:pt x="6033097" y="2825826"/>
                </a:lnTo>
                <a:lnTo>
                  <a:pt x="6033217" y="2825660"/>
                </a:lnTo>
                <a:close/>
                <a:moveTo>
                  <a:pt x="4418192" y="2825660"/>
                </a:moveTo>
                <a:lnTo>
                  <a:pt x="4418192" y="2825827"/>
                </a:lnTo>
                <a:lnTo>
                  <a:pt x="4284201" y="3010200"/>
                </a:lnTo>
                <a:lnTo>
                  <a:pt x="4335355" y="3080702"/>
                </a:lnTo>
                <a:lnTo>
                  <a:pt x="4418192" y="3053734"/>
                </a:lnTo>
                <a:lnTo>
                  <a:pt x="4418192" y="2825827"/>
                </a:lnTo>
                <a:lnTo>
                  <a:pt x="4418313" y="2825660"/>
                </a:lnTo>
                <a:close/>
                <a:moveTo>
                  <a:pt x="1187657" y="2825660"/>
                </a:moveTo>
                <a:lnTo>
                  <a:pt x="1187657" y="2825827"/>
                </a:lnTo>
                <a:lnTo>
                  <a:pt x="1053667" y="3010200"/>
                </a:lnTo>
                <a:lnTo>
                  <a:pt x="1104820" y="3080702"/>
                </a:lnTo>
                <a:lnTo>
                  <a:pt x="1187657" y="3053734"/>
                </a:lnTo>
                <a:lnTo>
                  <a:pt x="1187657" y="2825827"/>
                </a:lnTo>
                <a:lnTo>
                  <a:pt x="1187778" y="2825660"/>
                </a:lnTo>
                <a:close/>
                <a:moveTo>
                  <a:pt x="8972430" y="2825539"/>
                </a:moveTo>
                <a:lnTo>
                  <a:pt x="8972430" y="3053613"/>
                </a:lnTo>
                <a:lnTo>
                  <a:pt x="9055267" y="3080581"/>
                </a:lnTo>
                <a:lnTo>
                  <a:pt x="9106421" y="3010078"/>
                </a:lnTo>
                <a:lnTo>
                  <a:pt x="9106542" y="3010078"/>
                </a:lnTo>
                <a:close/>
                <a:moveTo>
                  <a:pt x="7357526" y="2825539"/>
                </a:moveTo>
                <a:lnTo>
                  <a:pt x="7357526" y="3053613"/>
                </a:lnTo>
                <a:lnTo>
                  <a:pt x="7440364" y="3080581"/>
                </a:lnTo>
                <a:lnTo>
                  <a:pt x="7491517" y="3010078"/>
                </a:lnTo>
                <a:lnTo>
                  <a:pt x="7491638" y="3010078"/>
                </a:lnTo>
                <a:close/>
                <a:moveTo>
                  <a:pt x="5742622" y="2825539"/>
                </a:moveTo>
                <a:lnTo>
                  <a:pt x="5742622" y="3053613"/>
                </a:lnTo>
                <a:lnTo>
                  <a:pt x="5825459" y="3080581"/>
                </a:lnTo>
                <a:lnTo>
                  <a:pt x="5876613" y="3010078"/>
                </a:lnTo>
                <a:lnTo>
                  <a:pt x="5876733" y="3010078"/>
                </a:lnTo>
                <a:close/>
                <a:moveTo>
                  <a:pt x="4127717" y="2825539"/>
                </a:moveTo>
                <a:lnTo>
                  <a:pt x="4127717" y="3053613"/>
                </a:lnTo>
                <a:lnTo>
                  <a:pt x="4210554" y="3080581"/>
                </a:lnTo>
                <a:lnTo>
                  <a:pt x="4261708" y="3010078"/>
                </a:lnTo>
                <a:lnTo>
                  <a:pt x="4261829" y="3010078"/>
                </a:lnTo>
                <a:close/>
                <a:moveTo>
                  <a:pt x="897303" y="2825539"/>
                </a:moveTo>
                <a:lnTo>
                  <a:pt x="897303" y="3053613"/>
                </a:lnTo>
                <a:lnTo>
                  <a:pt x="980141" y="3080581"/>
                </a:lnTo>
                <a:lnTo>
                  <a:pt x="1031294" y="3010078"/>
                </a:lnTo>
                <a:lnTo>
                  <a:pt x="1031415" y="3010078"/>
                </a:lnTo>
                <a:close/>
                <a:moveTo>
                  <a:pt x="2803046" y="2825418"/>
                </a:moveTo>
                <a:lnTo>
                  <a:pt x="2803046" y="2825585"/>
                </a:lnTo>
                <a:lnTo>
                  <a:pt x="2669055" y="3009958"/>
                </a:lnTo>
                <a:lnTo>
                  <a:pt x="2720208" y="3080460"/>
                </a:lnTo>
                <a:lnTo>
                  <a:pt x="2803046" y="3053493"/>
                </a:lnTo>
                <a:lnTo>
                  <a:pt x="2803046" y="2825585"/>
                </a:lnTo>
                <a:lnTo>
                  <a:pt x="2803167" y="2825418"/>
                </a:lnTo>
                <a:close/>
                <a:moveTo>
                  <a:pt x="2512692" y="2825297"/>
                </a:moveTo>
                <a:lnTo>
                  <a:pt x="2512692" y="3053372"/>
                </a:lnTo>
                <a:lnTo>
                  <a:pt x="2595529" y="3080339"/>
                </a:lnTo>
                <a:lnTo>
                  <a:pt x="2646683" y="3009837"/>
                </a:lnTo>
                <a:lnTo>
                  <a:pt x="2646804" y="3009837"/>
                </a:lnTo>
                <a:close/>
                <a:moveTo>
                  <a:pt x="10242441" y="2819492"/>
                </a:moveTo>
                <a:lnTo>
                  <a:pt x="10242441" y="2876571"/>
                </a:lnTo>
                <a:lnTo>
                  <a:pt x="10221641" y="2848032"/>
                </a:lnTo>
                <a:close/>
                <a:moveTo>
                  <a:pt x="8864198" y="2677399"/>
                </a:moveTo>
                <a:cubicBezTo>
                  <a:pt x="8864198" y="2677399"/>
                  <a:pt x="8719081" y="2724683"/>
                  <a:pt x="8719081" y="2724683"/>
                </a:cubicBezTo>
                <a:lnTo>
                  <a:pt x="8719081" y="2724804"/>
                </a:lnTo>
                <a:lnTo>
                  <a:pt x="8629351" y="2848153"/>
                </a:lnTo>
                <a:lnTo>
                  <a:pt x="8719081" y="2971623"/>
                </a:lnTo>
                <a:lnTo>
                  <a:pt x="8953928" y="3047930"/>
                </a:lnTo>
                <a:lnTo>
                  <a:pt x="8953928" y="2800869"/>
                </a:lnTo>
                <a:close/>
                <a:moveTo>
                  <a:pt x="7249294" y="2677399"/>
                </a:moveTo>
                <a:cubicBezTo>
                  <a:pt x="7249294" y="2677399"/>
                  <a:pt x="7104177" y="2724683"/>
                  <a:pt x="7104177" y="2724683"/>
                </a:cubicBezTo>
                <a:lnTo>
                  <a:pt x="7104056" y="2724804"/>
                </a:lnTo>
                <a:lnTo>
                  <a:pt x="7014446" y="2848153"/>
                </a:lnTo>
                <a:lnTo>
                  <a:pt x="7104177" y="2971623"/>
                </a:lnTo>
                <a:lnTo>
                  <a:pt x="7339024" y="3047930"/>
                </a:lnTo>
                <a:lnTo>
                  <a:pt x="7339024" y="2800869"/>
                </a:lnTo>
                <a:close/>
                <a:moveTo>
                  <a:pt x="5634389" y="2677399"/>
                </a:moveTo>
                <a:cubicBezTo>
                  <a:pt x="5634389" y="2677399"/>
                  <a:pt x="5489273" y="2724683"/>
                  <a:pt x="5489273" y="2724683"/>
                </a:cubicBezTo>
                <a:lnTo>
                  <a:pt x="5489273" y="2724804"/>
                </a:lnTo>
                <a:lnTo>
                  <a:pt x="5399542" y="2848153"/>
                </a:lnTo>
                <a:lnTo>
                  <a:pt x="5489273" y="2971623"/>
                </a:lnTo>
                <a:lnTo>
                  <a:pt x="5724119" y="3047930"/>
                </a:lnTo>
                <a:lnTo>
                  <a:pt x="5724119" y="2800869"/>
                </a:lnTo>
                <a:close/>
                <a:moveTo>
                  <a:pt x="4019484" y="2677399"/>
                </a:moveTo>
                <a:cubicBezTo>
                  <a:pt x="4019484" y="2677399"/>
                  <a:pt x="3874368" y="2724683"/>
                  <a:pt x="3874368" y="2724683"/>
                </a:cubicBezTo>
                <a:lnTo>
                  <a:pt x="3874368" y="2724804"/>
                </a:lnTo>
                <a:lnTo>
                  <a:pt x="3784637" y="2848153"/>
                </a:lnTo>
                <a:lnTo>
                  <a:pt x="3874368" y="2971623"/>
                </a:lnTo>
                <a:lnTo>
                  <a:pt x="4109215" y="3047930"/>
                </a:lnTo>
                <a:lnTo>
                  <a:pt x="4109215" y="2800869"/>
                </a:lnTo>
                <a:close/>
                <a:moveTo>
                  <a:pt x="2910311" y="2677278"/>
                </a:moveTo>
                <a:lnTo>
                  <a:pt x="2820581" y="2800748"/>
                </a:lnTo>
                <a:lnTo>
                  <a:pt x="2820581" y="3047809"/>
                </a:lnTo>
                <a:lnTo>
                  <a:pt x="3055427" y="2971502"/>
                </a:lnTo>
                <a:lnTo>
                  <a:pt x="3145158" y="2848032"/>
                </a:lnTo>
                <a:lnTo>
                  <a:pt x="3055427" y="2724683"/>
                </a:lnTo>
                <a:lnTo>
                  <a:pt x="2910311" y="2677520"/>
                </a:lnTo>
                <a:close/>
                <a:moveTo>
                  <a:pt x="1295285" y="2677278"/>
                </a:moveTo>
                <a:lnTo>
                  <a:pt x="1205555" y="2800748"/>
                </a:lnTo>
                <a:lnTo>
                  <a:pt x="1205555" y="3047809"/>
                </a:lnTo>
                <a:lnTo>
                  <a:pt x="1440523" y="2971502"/>
                </a:lnTo>
                <a:lnTo>
                  <a:pt x="1530253" y="2848032"/>
                </a:lnTo>
                <a:lnTo>
                  <a:pt x="1440523" y="2724683"/>
                </a:lnTo>
                <a:lnTo>
                  <a:pt x="1295406" y="2677520"/>
                </a:lnTo>
                <a:close/>
                <a:moveTo>
                  <a:pt x="9370654" y="2677157"/>
                </a:moveTo>
                <a:lnTo>
                  <a:pt x="9280924" y="2800627"/>
                </a:lnTo>
                <a:lnTo>
                  <a:pt x="9280924" y="3047688"/>
                </a:lnTo>
                <a:lnTo>
                  <a:pt x="9515771" y="2971381"/>
                </a:lnTo>
                <a:lnTo>
                  <a:pt x="9605501" y="2847911"/>
                </a:lnTo>
                <a:lnTo>
                  <a:pt x="9515771" y="2724562"/>
                </a:lnTo>
                <a:lnTo>
                  <a:pt x="9370654" y="2677399"/>
                </a:lnTo>
                <a:close/>
                <a:moveTo>
                  <a:pt x="7755750" y="2677157"/>
                </a:moveTo>
                <a:lnTo>
                  <a:pt x="7666019" y="2800627"/>
                </a:lnTo>
                <a:lnTo>
                  <a:pt x="7666019" y="3047688"/>
                </a:lnTo>
                <a:lnTo>
                  <a:pt x="7900867" y="2971381"/>
                </a:lnTo>
                <a:lnTo>
                  <a:pt x="7990597" y="2847911"/>
                </a:lnTo>
                <a:lnTo>
                  <a:pt x="7900867" y="2724562"/>
                </a:lnTo>
                <a:lnTo>
                  <a:pt x="7755750" y="2677399"/>
                </a:lnTo>
                <a:close/>
                <a:moveTo>
                  <a:pt x="6140966" y="2677157"/>
                </a:moveTo>
                <a:lnTo>
                  <a:pt x="6051236" y="2800627"/>
                </a:lnTo>
                <a:lnTo>
                  <a:pt x="6051236" y="3047688"/>
                </a:lnTo>
                <a:lnTo>
                  <a:pt x="6286204" y="2971381"/>
                </a:lnTo>
                <a:lnTo>
                  <a:pt x="6375934" y="2847911"/>
                </a:lnTo>
                <a:lnTo>
                  <a:pt x="6286204" y="2724562"/>
                </a:lnTo>
                <a:lnTo>
                  <a:pt x="6141087" y="2677399"/>
                </a:lnTo>
                <a:close/>
                <a:moveTo>
                  <a:pt x="4525820" y="2677157"/>
                </a:moveTo>
                <a:lnTo>
                  <a:pt x="4436090" y="2800627"/>
                </a:lnTo>
                <a:lnTo>
                  <a:pt x="4436090" y="3047688"/>
                </a:lnTo>
                <a:lnTo>
                  <a:pt x="4671058" y="2971381"/>
                </a:lnTo>
                <a:lnTo>
                  <a:pt x="4760788" y="2847911"/>
                </a:lnTo>
                <a:lnTo>
                  <a:pt x="4671058" y="2724562"/>
                </a:lnTo>
                <a:lnTo>
                  <a:pt x="4525941" y="2677399"/>
                </a:lnTo>
                <a:close/>
                <a:moveTo>
                  <a:pt x="2404459" y="2677157"/>
                </a:moveTo>
                <a:cubicBezTo>
                  <a:pt x="2404459" y="2677157"/>
                  <a:pt x="2259343" y="2724441"/>
                  <a:pt x="2259343" y="2724441"/>
                </a:cubicBezTo>
                <a:lnTo>
                  <a:pt x="2259222" y="2724562"/>
                </a:lnTo>
                <a:lnTo>
                  <a:pt x="2169491" y="2847911"/>
                </a:lnTo>
                <a:lnTo>
                  <a:pt x="2259222" y="2971381"/>
                </a:lnTo>
                <a:lnTo>
                  <a:pt x="2494189" y="3047688"/>
                </a:lnTo>
                <a:lnTo>
                  <a:pt x="2494189" y="2800627"/>
                </a:lnTo>
                <a:close/>
                <a:moveTo>
                  <a:pt x="789555" y="2677157"/>
                </a:moveTo>
                <a:cubicBezTo>
                  <a:pt x="789555" y="2677157"/>
                  <a:pt x="644438" y="2724441"/>
                  <a:pt x="644438" y="2724441"/>
                </a:cubicBezTo>
                <a:lnTo>
                  <a:pt x="644317" y="2724562"/>
                </a:lnTo>
                <a:lnTo>
                  <a:pt x="554587" y="2847911"/>
                </a:lnTo>
                <a:lnTo>
                  <a:pt x="644317" y="2971381"/>
                </a:lnTo>
                <a:lnTo>
                  <a:pt x="879285" y="3047688"/>
                </a:lnTo>
                <a:lnTo>
                  <a:pt x="879285" y="2800627"/>
                </a:lnTo>
                <a:close/>
                <a:moveTo>
                  <a:pt x="8472746" y="2663855"/>
                </a:moveTo>
                <a:lnTo>
                  <a:pt x="8472746" y="2804860"/>
                </a:lnTo>
                <a:lnTo>
                  <a:pt x="8338634" y="2848395"/>
                </a:lnTo>
                <a:lnTo>
                  <a:pt x="8472746" y="2891930"/>
                </a:lnTo>
                <a:lnTo>
                  <a:pt x="8472746" y="3032693"/>
                </a:lnTo>
                <a:lnTo>
                  <a:pt x="8555583" y="2918776"/>
                </a:lnTo>
                <a:lnTo>
                  <a:pt x="8689537" y="2962260"/>
                </a:lnTo>
                <a:lnTo>
                  <a:pt x="8689574" y="2962311"/>
                </a:lnTo>
                <a:lnTo>
                  <a:pt x="8689695" y="2962311"/>
                </a:lnTo>
                <a:lnTo>
                  <a:pt x="8689537" y="2962260"/>
                </a:lnTo>
                <a:lnTo>
                  <a:pt x="8606737" y="2848274"/>
                </a:lnTo>
                <a:lnTo>
                  <a:pt x="8689574" y="2734357"/>
                </a:lnTo>
                <a:lnTo>
                  <a:pt x="8555583" y="2777892"/>
                </a:lnTo>
                <a:close/>
                <a:moveTo>
                  <a:pt x="6857842" y="2663855"/>
                </a:moveTo>
                <a:lnTo>
                  <a:pt x="6857842" y="2804860"/>
                </a:lnTo>
                <a:lnTo>
                  <a:pt x="6723730" y="2848395"/>
                </a:lnTo>
                <a:lnTo>
                  <a:pt x="6857842" y="2891930"/>
                </a:lnTo>
                <a:lnTo>
                  <a:pt x="6857842" y="3032693"/>
                </a:lnTo>
                <a:lnTo>
                  <a:pt x="6940679" y="2918776"/>
                </a:lnTo>
                <a:lnTo>
                  <a:pt x="7074633" y="2962260"/>
                </a:lnTo>
                <a:lnTo>
                  <a:pt x="7074670" y="2962311"/>
                </a:lnTo>
                <a:lnTo>
                  <a:pt x="7074791" y="2962311"/>
                </a:lnTo>
                <a:lnTo>
                  <a:pt x="7074633" y="2962260"/>
                </a:lnTo>
                <a:lnTo>
                  <a:pt x="6991832" y="2848274"/>
                </a:lnTo>
                <a:lnTo>
                  <a:pt x="7074670" y="2734357"/>
                </a:lnTo>
                <a:lnTo>
                  <a:pt x="6940679" y="2777892"/>
                </a:lnTo>
                <a:close/>
                <a:moveTo>
                  <a:pt x="5242937" y="2663855"/>
                </a:moveTo>
                <a:lnTo>
                  <a:pt x="5242937" y="2804860"/>
                </a:lnTo>
                <a:lnTo>
                  <a:pt x="5108825" y="2848395"/>
                </a:lnTo>
                <a:lnTo>
                  <a:pt x="5242937" y="2891930"/>
                </a:lnTo>
                <a:lnTo>
                  <a:pt x="5242937" y="3032693"/>
                </a:lnTo>
                <a:lnTo>
                  <a:pt x="5325775" y="2918776"/>
                </a:lnTo>
                <a:lnTo>
                  <a:pt x="5459729" y="2962260"/>
                </a:lnTo>
                <a:lnTo>
                  <a:pt x="5459766" y="2962311"/>
                </a:lnTo>
                <a:lnTo>
                  <a:pt x="5459886" y="2962311"/>
                </a:lnTo>
                <a:lnTo>
                  <a:pt x="5459729" y="2962260"/>
                </a:lnTo>
                <a:lnTo>
                  <a:pt x="5376928" y="2848274"/>
                </a:lnTo>
                <a:lnTo>
                  <a:pt x="5459766" y="2734357"/>
                </a:lnTo>
                <a:lnTo>
                  <a:pt x="5325775" y="2777892"/>
                </a:lnTo>
                <a:close/>
                <a:moveTo>
                  <a:pt x="3628033" y="2663855"/>
                </a:moveTo>
                <a:lnTo>
                  <a:pt x="3628033" y="2804860"/>
                </a:lnTo>
                <a:lnTo>
                  <a:pt x="3493921" y="2848395"/>
                </a:lnTo>
                <a:lnTo>
                  <a:pt x="3628033" y="2891930"/>
                </a:lnTo>
                <a:lnTo>
                  <a:pt x="3628033" y="3032693"/>
                </a:lnTo>
                <a:lnTo>
                  <a:pt x="3710870" y="2918776"/>
                </a:lnTo>
                <a:lnTo>
                  <a:pt x="3844824" y="2962260"/>
                </a:lnTo>
                <a:lnTo>
                  <a:pt x="3844861" y="2962311"/>
                </a:lnTo>
                <a:lnTo>
                  <a:pt x="3844982" y="2962311"/>
                </a:lnTo>
                <a:lnTo>
                  <a:pt x="3844824" y="2962260"/>
                </a:lnTo>
                <a:lnTo>
                  <a:pt x="3762024" y="2848274"/>
                </a:lnTo>
                <a:lnTo>
                  <a:pt x="3844861" y="2734357"/>
                </a:lnTo>
                <a:lnTo>
                  <a:pt x="3710870" y="2777892"/>
                </a:lnTo>
                <a:close/>
                <a:moveTo>
                  <a:pt x="2013007" y="2663855"/>
                </a:moveTo>
                <a:lnTo>
                  <a:pt x="2013007" y="2804860"/>
                </a:lnTo>
                <a:lnTo>
                  <a:pt x="1878895" y="2848395"/>
                </a:lnTo>
                <a:lnTo>
                  <a:pt x="2013007" y="2891930"/>
                </a:lnTo>
                <a:lnTo>
                  <a:pt x="2013007" y="3032693"/>
                </a:lnTo>
                <a:lnTo>
                  <a:pt x="2095845" y="2918776"/>
                </a:lnTo>
                <a:lnTo>
                  <a:pt x="2229799" y="2962260"/>
                </a:lnTo>
                <a:lnTo>
                  <a:pt x="2229836" y="2962311"/>
                </a:lnTo>
                <a:lnTo>
                  <a:pt x="2229956" y="2962311"/>
                </a:lnTo>
                <a:lnTo>
                  <a:pt x="2229799" y="2962260"/>
                </a:lnTo>
                <a:lnTo>
                  <a:pt x="2146998" y="2848274"/>
                </a:lnTo>
                <a:lnTo>
                  <a:pt x="2229836" y="2734357"/>
                </a:lnTo>
                <a:lnTo>
                  <a:pt x="2095845" y="2777892"/>
                </a:lnTo>
                <a:close/>
                <a:moveTo>
                  <a:pt x="398103" y="2663855"/>
                </a:moveTo>
                <a:lnTo>
                  <a:pt x="398103" y="2804860"/>
                </a:lnTo>
                <a:lnTo>
                  <a:pt x="263991" y="2848395"/>
                </a:lnTo>
                <a:lnTo>
                  <a:pt x="398103" y="2891930"/>
                </a:lnTo>
                <a:lnTo>
                  <a:pt x="398103" y="3032693"/>
                </a:lnTo>
                <a:lnTo>
                  <a:pt x="480940" y="2918776"/>
                </a:lnTo>
                <a:lnTo>
                  <a:pt x="614894" y="2962260"/>
                </a:lnTo>
                <a:lnTo>
                  <a:pt x="614931" y="2962311"/>
                </a:lnTo>
                <a:lnTo>
                  <a:pt x="615052" y="2962311"/>
                </a:lnTo>
                <a:lnTo>
                  <a:pt x="614894" y="2962260"/>
                </a:lnTo>
                <a:lnTo>
                  <a:pt x="532094" y="2848274"/>
                </a:lnTo>
                <a:lnTo>
                  <a:pt x="614931" y="2734357"/>
                </a:lnTo>
                <a:lnTo>
                  <a:pt x="480940" y="2777892"/>
                </a:lnTo>
                <a:close/>
                <a:moveTo>
                  <a:pt x="3302004" y="2663734"/>
                </a:moveTo>
                <a:lnTo>
                  <a:pt x="3219167" y="2777771"/>
                </a:lnTo>
                <a:lnTo>
                  <a:pt x="3085176" y="2734236"/>
                </a:lnTo>
                <a:lnTo>
                  <a:pt x="3168014" y="2848153"/>
                </a:lnTo>
                <a:lnTo>
                  <a:pt x="3085176" y="2962190"/>
                </a:lnTo>
                <a:lnTo>
                  <a:pt x="3219167" y="2918655"/>
                </a:lnTo>
                <a:lnTo>
                  <a:pt x="3302004" y="3032693"/>
                </a:lnTo>
                <a:lnTo>
                  <a:pt x="3302004" y="2891809"/>
                </a:lnTo>
                <a:lnTo>
                  <a:pt x="3436116" y="2848274"/>
                </a:lnTo>
                <a:lnTo>
                  <a:pt x="3302004" y="2804739"/>
                </a:lnTo>
                <a:close/>
                <a:moveTo>
                  <a:pt x="1687100" y="2663734"/>
                </a:moveTo>
                <a:lnTo>
                  <a:pt x="1604263" y="2777771"/>
                </a:lnTo>
                <a:lnTo>
                  <a:pt x="1604142" y="2777771"/>
                </a:lnTo>
                <a:lnTo>
                  <a:pt x="1470151" y="2734236"/>
                </a:lnTo>
                <a:lnTo>
                  <a:pt x="1552988" y="2848153"/>
                </a:lnTo>
                <a:lnTo>
                  <a:pt x="1470151" y="2962190"/>
                </a:lnTo>
                <a:lnTo>
                  <a:pt x="1604263" y="2918655"/>
                </a:lnTo>
                <a:lnTo>
                  <a:pt x="1687100" y="3032693"/>
                </a:lnTo>
                <a:lnTo>
                  <a:pt x="1687100" y="2891809"/>
                </a:lnTo>
                <a:lnTo>
                  <a:pt x="1821212" y="2848274"/>
                </a:lnTo>
                <a:lnTo>
                  <a:pt x="1687100" y="2804739"/>
                </a:lnTo>
                <a:close/>
                <a:moveTo>
                  <a:pt x="9762348" y="2663613"/>
                </a:moveTo>
                <a:lnTo>
                  <a:pt x="9679510" y="2777650"/>
                </a:lnTo>
                <a:lnTo>
                  <a:pt x="9679389" y="2777650"/>
                </a:lnTo>
                <a:lnTo>
                  <a:pt x="9545399" y="2734115"/>
                </a:lnTo>
                <a:lnTo>
                  <a:pt x="9628236" y="2848032"/>
                </a:lnTo>
                <a:lnTo>
                  <a:pt x="9545399" y="2962069"/>
                </a:lnTo>
                <a:lnTo>
                  <a:pt x="9679510" y="2918534"/>
                </a:lnTo>
                <a:lnTo>
                  <a:pt x="9762348" y="3032572"/>
                </a:lnTo>
                <a:lnTo>
                  <a:pt x="9762348" y="2891688"/>
                </a:lnTo>
                <a:lnTo>
                  <a:pt x="9896459" y="2848153"/>
                </a:lnTo>
                <a:lnTo>
                  <a:pt x="9762348" y="2804618"/>
                </a:lnTo>
                <a:close/>
                <a:moveTo>
                  <a:pt x="8147443" y="2663613"/>
                </a:moveTo>
                <a:lnTo>
                  <a:pt x="8064606" y="2777650"/>
                </a:lnTo>
                <a:lnTo>
                  <a:pt x="7930615" y="2734115"/>
                </a:lnTo>
                <a:lnTo>
                  <a:pt x="8013453" y="2848032"/>
                </a:lnTo>
                <a:lnTo>
                  <a:pt x="7930615" y="2962069"/>
                </a:lnTo>
                <a:lnTo>
                  <a:pt x="8064606" y="2918534"/>
                </a:lnTo>
                <a:lnTo>
                  <a:pt x="8147443" y="3032572"/>
                </a:lnTo>
                <a:lnTo>
                  <a:pt x="8147443" y="2891688"/>
                </a:lnTo>
                <a:lnTo>
                  <a:pt x="8281555" y="2848153"/>
                </a:lnTo>
                <a:lnTo>
                  <a:pt x="8147443" y="2804618"/>
                </a:lnTo>
                <a:close/>
                <a:moveTo>
                  <a:pt x="6532781" y="2663613"/>
                </a:moveTo>
                <a:lnTo>
                  <a:pt x="6449943" y="2777650"/>
                </a:lnTo>
                <a:lnTo>
                  <a:pt x="6449822" y="2777650"/>
                </a:lnTo>
                <a:lnTo>
                  <a:pt x="6315832" y="2734115"/>
                </a:lnTo>
                <a:lnTo>
                  <a:pt x="6398669" y="2848032"/>
                </a:lnTo>
                <a:lnTo>
                  <a:pt x="6315832" y="2962069"/>
                </a:lnTo>
                <a:lnTo>
                  <a:pt x="6449943" y="2918534"/>
                </a:lnTo>
                <a:lnTo>
                  <a:pt x="6532781" y="3032572"/>
                </a:lnTo>
                <a:lnTo>
                  <a:pt x="6532781" y="2891688"/>
                </a:lnTo>
                <a:lnTo>
                  <a:pt x="6666892" y="2848153"/>
                </a:lnTo>
                <a:lnTo>
                  <a:pt x="6532781" y="2804618"/>
                </a:lnTo>
                <a:close/>
                <a:moveTo>
                  <a:pt x="4917634" y="2663613"/>
                </a:moveTo>
                <a:lnTo>
                  <a:pt x="4834797" y="2777650"/>
                </a:lnTo>
                <a:lnTo>
                  <a:pt x="4834676" y="2777650"/>
                </a:lnTo>
                <a:lnTo>
                  <a:pt x="4700685" y="2734115"/>
                </a:lnTo>
                <a:lnTo>
                  <a:pt x="4783523" y="2848032"/>
                </a:lnTo>
                <a:lnTo>
                  <a:pt x="4700685" y="2962069"/>
                </a:lnTo>
                <a:lnTo>
                  <a:pt x="4834797" y="2918534"/>
                </a:lnTo>
                <a:lnTo>
                  <a:pt x="4917634" y="3032572"/>
                </a:lnTo>
                <a:lnTo>
                  <a:pt x="4917634" y="2891688"/>
                </a:lnTo>
                <a:lnTo>
                  <a:pt x="5051746" y="2848153"/>
                </a:lnTo>
                <a:lnTo>
                  <a:pt x="4917634" y="2804618"/>
                </a:lnTo>
                <a:close/>
                <a:moveTo>
                  <a:pt x="9117668" y="2595166"/>
                </a:moveTo>
                <a:lnTo>
                  <a:pt x="8972430" y="2642329"/>
                </a:lnTo>
                <a:lnTo>
                  <a:pt x="8972430" y="2794943"/>
                </a:lnTo>
                <a:lnTo>
                  <a:pt x="9117668" y="2994720"/>
                </a:lnTo>
                <a:lnTo>
                  <a:pt x="9262905" y="2794943"/>
                </a:lnTo>
                <a:lnTo>
                  <a:pt x="9262905" y="2642329"/>
                </a:lnTo>
                <a:close/>
                <a:moveTo>
                  <a:pt x="7502642" y="2595166"/>
                </a:moveTo>
                <a:lnTo>
                  <a:pt x="7357405" y="2642329"/>
                </a:lnTo>
                <a:lnTo>
                  <a:pt x="7357405" y="2794943"/>
                </a:lnTo>
                <a:lnTo>
                  <a:pt x="7502642" y="2994720"/>
                </a:lnTo>
                <a:lnTo>
                  <a:pt x="7647880" y="2794943"/>
                </a:lnTo>
                <a:lnTo>
                  <a:pt x="7647880" y="2642329"/>
                </a:lnTo>
                <a:close/>
                <a:moveTo>
                  <a:pt x="5887859" y="2595166"/>
                </a:moveTo>
                <a:lnTo>
                  <a:pt x="5742622" y="2642329"/>
                </a:lnTo>
                <a:lnTo>
                  <a:pt x="5742622" y="2794943"/>
                </a:lnTo>
                <a:lnTo>
                  <a:pt x="5887859" y="2994720"/>
                </a:lnTo>
                <a:lnTo>
                  <a:pt x="6033097" y="2794943"/>
                </a:lnTo>
                <a:lnTo>
                  <a:pt x="6033097" y="2642329"/>
                </a:lnTo>
                <a:close/>
                <a:moveTo>
                  <a:pt x="4272955" y="2595166"/>
                </a:moveTo>
                <a:lnTo>
                  <a:pt x="4127717" y="2642329"/>
                </a:lnTo>
                <a:lnTo>
                  <a:pt x="4127717" y="2794943"/>
                </a:lnTo>
                <a:lnTo>
                  <a:pt x="4272955" y="2994720"/>
                </a:lnTo>
                <a:lnTo>
                  <a:pt x="4418192" y="2794943"/>
                </a:lnTo>
                <a:lnTo>
                  <a:pt x="4418192" y="2642329"/>
                </a:lnTo>
                <a:close/>
                <a:moveTo>
                  <a:pt x="1042420" y="2595166"/>
                </a:moveTo>
                <a:lnTo>
                  <a:pt x="897183" y="2642329"/>
                </a:lnTo>
                <a:lnTo>
                  <a:pt x="897183" y="2794943"/>
                </a:lnTo>
                <a:lnTo>
                  <a:pt x="1042420" y="2994720"/>
                </a:lnTo>
                <a:lnTo>
                  <a:pt x="1187657" y="2794943"/>
                </a:lnTo>
                <a:lnTo>
                  <a:pt x="1187657" y="2642329"/>
                </a:lnTo>
                <a:close/>
                <a:moveTo>
                  <a:pt x="2657808" y="2594925"/>
                </a:moveTo>
                <a:lnTo>
                  <a:pt x="2512571" y="2642087"/>
                </a:lnTo>
                <a:lnTo>
                  <a:pt x="2512571" y="2794701"/>
                </a:lnTo>
                <a:lnTo>
                  <a:pt x="2657808" y="2994479"/>
                </a:lnTo>
                <a:lnTo>
                  <a:pt x="2803046" y="2794701"/>
                </a:lnTo>
                <a:lnTo>
                  <a:pt x="2803046" y="2642087"/>
                </a:lnTo>
                <a:close/>
                <a:moveTo>
                  <a:pt x="2903445" y="2515465"/>
                </a:moveTo>
                <a:lnTo>
                  <a:pt x="2903539" y="2515594"/>
                </a:lnTo>
                <a:lnTo>
                  <a:pt x="2903418" y="2515473"/>
                </a:lnTo>
                <a:close/>
                <a:moveTo>
                  <a:pt x="1288540" y="2515465"/>
                </a:moveTo>
                <a:lnTo>
                  <a:pt x="1288634" y="2515594"/>
                </a:lnTo>
                <a:lnTo>
                  <a:pt x="1288513" y="2515473"/>
                </a:lnTo>
                <a:close/>
                <a:moveTo>
                  <a:pt x="6134221" y="2515344"/>
                </a:moveTo>
                <a:lnTo>
                  <a:pt x="6134315" y="2515473"/>
                </a:lnTo>
                <a:lnTo>
                  <a:pt x="6134194" y="2515352"/>
                </a:lnTo>
                <a:close/>
                <a:moveTo>
                  <a:pt x="7748884" y="2515343"/>
                </a:moveTo>
                <a:lnTo>
                  <a:pt x="7748978" y="2515473"/>
                </a:lnTo>
                <a:lnTo>
                  <a:pt x="7748857" y="2515352"/>
                </a:lnTo>
                <a:close/>
                <a:moveTo>
                  <a:pt x="7256643" y="2515223"/>
                </a:moveTo>
                <a:lnTo>
                  <a:pt x="7256670" y="2515231"/>
                </a:lnTo>
                <a:lnTo>
                  <a:pt x="7256549" y="2515352"/>
                </a:lnTo>
                <a:close/>
                <a:moveTo>
                  <a:pt x="4026834" y="2515223"/>
                </a:moveTo>
                <a:lnTo>
                  <a:pt x="4026861" y="2515231"/>
                </a:lnTo>
                <a:lnTo>
                  <a:pt x="4026740" y="2515352"/>
                </a:lnTo>
                <a:close/>
                <a:moveTo>
                  <a:pt x="796421" y="2515223"/>
                </a:moveTo>
                <a:lnTo>
                  <a:pt x="796448" y="2515231"/>
                </a:lnTo>
                <a:lnTo>
                  <a:pt x="796327" y="2515352"/>
                </a:lnTo>
                <a:close/>
                <a:moveTo>
                  <a:pt x="8871547" y="2515223"/>
                </a:moveTo>
                <a:lnTo>
                  <a:pt x="8871574" y="2515231"/>
                </a:lnTo>
                <a:lnTo>
                  <a:pt x="8871453" y="2515352"/>
                </a:lnTo>
                <a:close/>
                <a:moveTo>
                  <a:pt x="5641739" y="2515223"/>
                </a:moveTo>
                <a:lnTo>
                  <a:pt x="5641766" y="2515231"/>
                </a:lnTo>
                <a:lnTo>
                  <a:pt x="5641645" y="2515352"/>
                </a:lnTo>
                <a:close/>
                <a:moveTo>
                  <a:pt x="2411809" y="2514981"/>
                </a:moveTo>
                <a:lnTo>
                  <a:pt x="2411836" y="2514990"/>
                </a:lnTo>
                <a:lnTo>
                  <a:pt x="2411715" y="2515110"/>
                </a:lnTo>
                <a:close/>
                <a:moveTo>
                  <a:pt x="9925725" y="2439287"/>
                </a:moveTo>
                <a:lnTo>
                  <a:pt x="9780487" y="2639064"/>
                </a:lnTo>
                <a:lnTo>
                  <a:pt x="9780487" y="2791678"/>
                </a:lnTo>
                <a:lnTo>
                  <a:pt x="9925725" y="2838841"/>
                </a:lnTo>
                <a:lnTo>
                  <a:pt x="10070962" y="2791678"/>
                </a:lnTo>
                <a:lnTo>
                  <a:pt x="10070962" y="2639064"/>
                </a:lnTo>
                <a:close/>
                <a:moveTo>
                  <a:pt x="8310578" y="2439287"/>
                </a:moveTo>
                <a:lnTo>
                  <a:pt x="8165341" y="2639064"/>
                </a:lnTo>
                <a:lnTo>
                  <a:pt x="8165341" y="2791678"/>
                </a:lnTo>
                <a:lnTo>
                  <a:pt x="8310578" y="2838841"/>
                </a:lnTo>
                <a:lnTo>
                  <a:pt x="8455815" y="2791678"/>
                </a:lnTo>
                <a:lnTo>
                  <a:pt x="8455815" y="2639064"/>
                </a:lnTo>
                <a:close/>
                <a:moveTo>
                  <a:pt x="6695916" y="2439287"/>
                </a:moveTo>
                <a:lnTo>
                  <a:pt x="6550679" y="2639064"/>
                </a:lnTo>
                <a:lnTo>
                  <a:pt x="6550679" y="2791678"/>
                </a:lnTo>
                <a:lnTo>
                  <a:pt x="6695916" y="2838841"/>
                </a:lnTo>
                <a:lnTo>
                  <a:pt x="6841154" y="2791678"/>
                </a:lnTo>
                <a:lnTo>
                  <a:pt x="6841154" y="2639064"/>
                </a:lnTo>
                <a:close/>
                <a:moveTo>
                  <a:pt x="5079560" y="2439166"/>
                </a:moveTo>
                <a:lnTo>
                  <a:pt x="4934323" y="2638943"/>
                </a:lnTo>
                <a:lnTo>
                  <a:pt x="4934323" y="2791557"/>
                </a:lnTo>
                <a:lnTo>
                  <a:pt x="5079560" y="2838720"/>
                </a:lnTo>
                <a:lnTo>
                  <a:pt x="5224798" y="2791557"/>
                </a:lnTo>
                <a:lnTo>
                  <a:pt x="5224798" y="2638943"/>
                </a:lnTo>
                <a:close/>
                <a:moveTo>
                  <a:pt x="3464656" y="2439166"/>
                </a:moveTo>
                <a:lnTo>
                  <a:pt x="3319418" y="2638943"/>
                </a:lnTo>
                <a:lnTo>
                  <a:pt x="3319418" y="2791557"/>
                </a:lnTo>
                <a:lnTo>
                  <a:pt x="3464656" y="2838720"/>
                </a:lnTo>
                <a:lnTo>
                  <a:pt x="3609893" y="2791557"/>
                </a:lnTo>
                <a:lnTo>
                  <a:pt x="3609893" y="2638943"/>
                </a:lnTo>
                <a:close/>
                <a:moveTo>
                  <a:pt x="1849751" y="2439166"/>
                </a:moveTo>
                <a:lnTo>
                  <a:pt x="1704514" y="2638943"/>
                </a:lnTo>
                <a:lnTo>
                  <a:pt x="1704514" y="2791557"/>
                </a:lnTo>
                <a:lnTo>
                  <a:pt x="1849751" y="2838720"/>
                </a:lnTo>
                <a:lnTo>
                  <a:pt x="1994989" y="2791557"/>
                </a:lnTo>
                <a:lnTo>
                  <a:pt x="1994989" y="2638943"/>
                </a:lnTo>
                <a:close/>
                <a:moveTo>
                  <a:pt x="234847" y="2439166"/>
                </a:moveTo>
                <a:lnTo>
                  <a:pt x="89609" y="2638943"/>
                </a:lnTo>
                <a:lnTo>
                  <a:pt x="89609" y="2791557"/>
                </a:lnTo>
                <a:lnTo>
                  <a:pt x="234847" y="2838720"/>
                </a:lnTo>
                <a:lnTo>
                  <a:pt x="380084" y="2791557"/>
                </a:lnTo>
                <a:lnTo>
                  <a:pt x="380084" y="2638943"/>
                </a:lnTo>
                <a:close/>
                <a:moveTo>
                  <a:pt x="2820701" y="2401557"/>
                </a:moveTo>
                <a:lnTo>
                  <a:pt x="2820701" y="2542441"/>
                </a:lnTo>
                <a:lnTo>
                  <a:pt x="2686590" y="2585976"/>
                </a:lnTo>
                <a:lnTo>
                  <a:pt x="2820701" y="2629511"/>
                </a:lnTo>
                <a:lnTo>
                  <a:pt x="2820701" y="2770395"/>
                </a:lnTo>
                <a:lnTo>
                  <a:pt x="2903539" y="2656357"/>
                </a:lnTo>
                <a:lnTo>
                  <a:pt x="3037530" y="2699892"/>
                </a:lnTo>
                <a:lnTo>
                  <a:pt x="2954692" y="2585976"/>
                </a:lnTo>
                <a:lnTo>
                  <a:pt x="3037530" y="2471938"/>
                </a:lnTo>
                <a:lnTo>
                  <a:pt x="2903445" y="2515465"/>
                </a:lnTo>
                <a:close/>
                <a:moveTo>
                  <a:pt x="1205797" y="2401557"/>
                </a:moveTo>
                <a:lnTo>
                  <a:pt x="1205797" y="2542441"/>
                </a:lnTo>
                <a:lnTo>
                  <a:pt x="1071806" y="2585976"/>
                </a:lnTo>
                <a:lnTo>
                  <a:pt x="1205797" y="2629511"/>
                </a:lnTo>
                <a:lnTo>
                  <a:pt x="1205797" y="2770395"/>
                </a:lnTo>
                <a:lnTo>
                  <a:pt x="1288634" y="2656357"/>
                </a:lnTo>
                <a:lnTo>
                  <a:pt x="1422625" y="2699892"/>
                </a:lnTo>
                <a:lnTo>
                  <a:pt x="1339788" y="2585976"/>
                </a:lnTo>
                <a:lnTo>
                  <a:pt x="1422625" y="2471938"/>
                </a:lnTo>
                <a:lnTo>
                  <a:pt x="1288540" y="2515465"/>
                </a:lnTo>
                <a:close/>
                <a:moveTo>
                  <a:pt x="9281044" y="2401436"/>
                </a:moveTo>
                <a:lnTo>
                  <a:pt x="9281044" y="2542320"/>
                </a:lnTo>
                <a:lnTo>
                  <a:pt x="9146933" y="2585855"/>
                </a:lnTo>
                <a:lnTo>
                  <a:pt x="9281044" y="2629390"/>
                </a:lnTo>
                <a:lnTo>
                  <a:pt x="9281044" y="2770274"/>
                </a:lnTo>
                <a:lnTo>
                  <a:pt x="9363882" y="2656236"/>
                </a:lnTo>
                <a:lnTo>
                  <a:pt x="9497873" y="2699771"/>
                </a:lnTo>
                <a:lnTo>
                  <a:pt x="9415035" y="2585855"/>
                </a:lnTo>
                <a:lnTo>
                  <a:pt x="9497873" y="2471817"/>
                </a:lnTo>
                <a:lnTo>
                  <a:pt x="9363882" y="2515352"/>
                </a:lnTo>
                <a:lnTo>
                  <a:pt x="9363882" y="2515473"/>
                </a:lnTo>
                <a:close/>
                <a:moveTo>
                  <a:pt x="7666140" y="2401436"/>
                </a:moveTo>
                <a:lnTo>
                  <a:pt x="7666140" y="2542320"/>
                </a:lnTo>
                <a:lnTo>
                  <a:pt x="7532029" y="2585855"/>
                </a:lnTo>
                <a:lnTo>
                  <a:pt x="7666140" y="2629390"/>
                </a:lnTo>
                <a:lnTo>
                  <a:pt x="7666140" y="2770274"/>
                </a:lnTo>
                <a:lnTo>
                  <a:pt x="7748978" y="2656236"/>
                </a:lnTo>
                <a:lnTo>
                  <a:pt x="7882968" y="2699771"/>
                </a:lnTo>
                <a:lnTo>
                  <a:pt x="7800131" y="2585855"/>
                </a:lnTo>
                <a:lnTo>
                  <a:pt x="7882968" y="2471817"/>
                </a:lnTo>
                <a:lnTo>
                  <a:pt x="7748884" y="2515343"/>
                </a:lnTo>
                <a:close/>
                <a:moveTo>
                  <a:pt x="6051478" y="2401436"/>
                </a:moveTo>
                <a:lnTo>
                  <a:pt x="6051478" y="2542320"/>
                </a:lnTo>
                <a:lnTo>
                  <a:pt x="5917366" y="2585855"/>
                </a:lnTo>
                <a:lnTo>
                  <a:pt x="6051478" y="2629390"/>
                </a:lnTo>
                <a:lnTo>
                  <a:pt x="6051478" y="2770274"/>
                </a:lnTo>
                <a:lnTo>
                  <a:pt x="6134315" y="2656236"/>
                </a:lnTo>
                <a:lnTo>
                  <a:pt x="6268306" y="2699771"/>
                </a:lnTo>
                <a:lnTo>
                  <a:pt x="6185469" y="2585855"/>
                </a:lnTo>
                <a:lnTo>
                  <a:pt x="6268306" y="2471817"/>
                </a:lnTo>
                <a:lnTo>
                  <a:pt x="6134221" y="2515344"/>
                </a:lnTo>
                <a:close/>
                <a:moveTo>
                  <a:pt x="4436332" y="2401436"/>
                </a:moveTo>
                <a:lnTo>
                  <a:pt x="4436332" y="2542320"/>
                </a:lnTo>
                <a:lnTo>
                  <a:pt x="4302220" y="2585855"/>
                </a:lnTo>
                <a:lnTo>
                  <a:pt x="4436332" y="2629390"/>
                </a:lnTo>
                <a:lnTo>
                  <a:pt x="4436332" y="2770274"/>
                </a:lnTo>
                <a:lnTo>
                  <a:pt x="4519169" y="2656236"/>
                </a:lnTo>
                <a:lnTo>
                  <a:pt x="4653160" y="2699771"/>
                </a:lnTo>
                <a:lnTo>
                  <a:pt x="4570322" y="2585855"/>
                </a:lnTo>
                <a:lnTo>
                  <a:pt x="4653160" y="2471817"/>
                </a:lnTo>
                <a:lnTo>
                  <a:pt x="4519169" y="2515352"/>
                </a:lnTo>
                <a:lnTo>
                  <a:pt x="4519169" y="2515473"/>
                </a:lnTo>
                <a:close/>
                <a:moveTo>
                  <a:pt x="8954291" y="2401315"/>
                </a:moveTo>
                <a:lnTo>
                  <a:pt x="8871547" y="2515223"/>
                </a:lnTo>
                <a:lnTo>
                  <a:pt x="8737463" y="2471696"/>
                </a:lnTo>
                <a:lnTo>
                  <a:pt x="8820300" y="2585734"/>
                </a:lnTo>
                <a:lnTo>
                  <a:pt x="8737463" y="2699650"/>
                </a:lnTo>
                <a:lnTo>
                  <a:pt x="8871453" y="2656115"/>
                </a:lnTo>
                <a:lnTo>
                  <a:pt x="8954291" y="2770153"/>
                </a:lnTo>
                <a:lnTo>
                  <a:pt x="8954291" y="2629269"/>
                </a:lnTo>
                <a:lnTo>
                  <a:pt x="9088402" y="2585734"/>
                </a:lnTo>
                <a:lnTo>
                  <a:pt x="8954291" y="2542199"/>
                </a:lnTo>
                <a:close/>
                <a:moveTo>
                  <a:pt x="7339386" y="2401315"/>
                </a:moveTo>
                <a:lnTo>
                  <a:pt x="7256643" y="2515223"/>
                </a:lnTo>
                <a:lnTo>
                  <a:pt x="7122558" y="2471696"/>
                </a:lnTo>
                <a:lnTo>
                  <a:pt x="7205396" y="2585734"/>
                </a:lnTo>
                <a:lnTo>
                  <a:pt x="7122558" y="2699650"/>
                </a:lnTo>
                <a:lnTo>
                  <a:pt x="7256549" y="2656115"/>
                </a:lnTo>
                <a:lnTo>
                  <a:pt x="7339386" y="2770153"/>
                </a:lnTo>
                <a:lnTo>
                  <a:pt x="7339386" y="2629269"/>
                </a:lnTo>
                <a:lnTo>
                  <a:pt x="7473498" y="2585734"/>
                </a:lnTo>
                <a:lnTo>
                  <a:pt x="7339386" y="2542199"/>
                </a:lnTo>
                <a:close/>
                <a:moveTo>
                  <a:pt x="5724482" y="2401315"/>
                </a:moveTo>
                <a:lnTo>
                  <a:pt x="5641739" y="2515223"/>
                </a:lnTo>
                <a:lnTo>
                  <a:pt x="5507654" y="2471696"/>
                </a:lnTo>
                <a:lnTo>
                  <a:pt x="5590491" y="2585734"/>
                </a:lnTo>
                <a:lnTo>
                  <a:pt x="5507654" y="2699650"/>
                </a:lnTo>
                <a:lnTo>
                  <a:pt x="5641645" y="2656115"/>
                </a:lnTo>
                <a:lnTo>
                  <a:pt x="5724482" y="2770153"/>
                </a:lnTo>
                <a:lnTo>
                  <a:pt x="5724482" y="2629269"/>
                </a:lnTo>
                <a:lnTo>
                  <a:pt x="5858594" y="2585734"/>
                </a:lnTo>
                <a:lnTo>
                  <a:pt x="5724482" y="2542199"/>
                </a:lnTo>
                <a:close/>
                <a:moveTo>
                  <a:pt x="4109577" y="2401315"/>
                </a:moveTo>
                <a:lnTo>
                  <a:pt x="4026834" y="2515223"/>
                </a:lnTo>
                <a:lnTo>
                  <a:pt x="3892749" y="2471696"/>
                </a:lnTo>
                <a:lnTo>
                  <a:pt x="3975587" y="2585734"/>
                </a:lnTo>
                <a:lnTo>
                  <a:pt x="3892749" y="2699650"/>
                </a:lnTo>
                <a:lnTo>
                  <a:pt x="4026740" y="2656115"/>
                </a:lnTo>
                <a:lnTo>
                  <a:pt x="4109577" y="2770153"/>
                </a:lnTo>
                <a:lnTo>
                  <a:pt x="4109577" y="2629269"/>
                </a:lnTo>
                <a:lnTo>
                  <a:pt x="4243690" y="2585734"/>
                </a:lnTo>
                <a:lnTo>
                  <a:pt x="4109577" y="2542199"/>
                </a:lnTo>
                <a:close/>
                <a:moveTo>
                  <a:pt x="879164" y="2401315"/>
                </a:moveTo>
                <a:lnTo>
                  <a:pt x="796421" y="2515223"/>
                </a:lnTo>
                <a:lnTo>
                  <a:pt x="662336" y="2471696"/>
                </a:lnTo>
                <a:lnTo>
                  <a:pt x="745173" y="2585734"/>
                </a:lnTo>
                <a:lnTo>
                  <a:pt x="662336" y="2699650"/>
                </a:lnTo>
                <a:lnTo>
                  <a:pt x="796327" y="2656115"/>
                </a:lnTo>
                <a:lnTo>
                  <a:pt x="879164" y="2770153"/>
                </a:lnTo>
                <a:lnTo>
                  <a:pt x="879164" y="2629269"/>
                </a:lnTo>
                <a:lnTo>
                  <a:pt x="1013276" y="2585734"/>
                </a:lnTo>
                <a:lnTo>
                  <a:pt x="879164" y="2542199"/>
                </a:lnTo>
                <a:close/>
                <a:moveTo>
                  <a:pt x="2494552" y="2401073"/>
                </a:moveTo>
                <a:lnTo>
                  <a:pt x="2411809" y="2514981"/>
                </a:lnTo>
                <a:lnTo>
                  <a:pt x="2277724" y="2471455"/>
                </a:lnTo>
                <a:lnTo>
                  <a:pt x="2360561" y="2585492"/>
                </a:lnTo>
                <a:lnTo>
                  <a:pt x="2277724" y="2699408"/>
                </a:lnTo>
                <a:lnTo>
                  <a:pt x="2411715" y="2655873"/>
                </a:lnTo>
                <a:lnTo>
                  <a:pt x="2494552" y="2769911"/>
                </a:lnTo>
                <a:lnTo>
                  <a:pt x="2494552" y="2629027"/>
                </a:lnTo>
                <a:lnTo>
                  <a:pt x="2628664" y="2585492"/>
                </a:lnTo>
                <a:lnTo>
                  <a:pt x="2494552" y="2541957"/>
                </a:lnTo>
                <a:close/>
                <a:moveTo>
                  <a:pt x="8472867" y="2386320"/>
                </a:moveTo>
                <a:lnTo>
                  <a:pt x="8472867" y="2633380"/>
                </a:lnTo>
                <a:lnTo>
                  <a:pt x="8562597" y="2756850"/>
                </a:lnTo>
                <a:lnTo>
                  <a:pt x="8707714" y="2709687"/>
                </a:lnTo>
                <a:lnTo>
                  <a:pt x="8797444" y="2586218"/>
                </a:lnTo>
                <a:lnTo>
                  <a:pt x="8707714" y="2462748"/>
                </a:lnTo>
                <a:lnTo>
                  <a:pt x="8707714" y="2462627"/>
                </a:lnTo>
                <a:close/>
                <a:moveTo>
                  <a:pt x="6857962" y="2386320"/>
                </a:moveTo>
                <a:lnTo>
                  <a:pt x="6857962" y="2633380"/>
                </a:lnTo>
                <a:lnTo>
                  <a:pt x="6947693" y="2756850"/>
                </a:lnTo>
                <a:lnTo>
                  <a:pt x="7092810" y="2709687"/>
                </a:lnTo>
                <a:lnTo>
                  <a:pt x="7182540" y="2586218"/>
                </a:lnTo>
                <a:lnTo>
                  <a:pt x="7092810" y="2462748"/>
                </a:lnTo>
                <a:lnTo>
                  <a:pt x="7092810" y="2462627"/>
                </a:lnTo>
                <a:close/>
                <a:moveTo>
                  <a:pt x="5243058" y="2386320"/>
                </a:moveTo>
                <a:lnTo>
                  <a:pt x="5243058" y="2633380"/>
                </a:lnTo>
                <a:lnTo>
                  <a:pt x="5332789" y="2756850"/>
                </a:lnTo>
                <a:lnTo>
                  <a:pt x="5477905" y="2709687"/>
                </a:lnTo>
                <a:lnTo>
                  <a:pt x="5567635" y="2586218"/>
                </a:lnTo>
                <a:lnTo>
                  <a:pt x="5477905" y="2462748"/>
                </a:lnTo>
                <a:lnTo>
                  <a:pt x="5477905" y="2462627"/>
                </a:lnTo>
                <a:close/>
                <a:moveTo>
                  <a:pt x="3628154" y="2386320"/>
                </a:moveTo>
                <a:lnTo>
                  <a:pt x="3628154" y="2633380"/>
                </a:lnTo>
                <a:lnTo>
                  <a:pt x="3717884" y="2756850"/>
                </a:lnTo>
                <a:lnTo>
                  <a:pt x="3863001" y="2709687"/>
                </a:lnTo>
                <a:lnTo>
                  <a:pt x="3952731" y="2586218"/>
                </a:lnTo>
                <a:lnTo>
                  <a:pt x="3863001" y="2462748"/>
                </a:lnTo>
                <a:lnTo>
                  <a:pt x="3863001" y="2462627"/>
                </a:lnTo>
                <a:close/>
                <a:moveTo>
                  <a:pt x="2013128" y="2386078"/>
                </a:moveTo>
                <a:lnTo>
                  <a:pt x="2013128" y="2633138"/>
                </a:lnTo>
                <a:lnTo>
                  <a:pt x="2102859" y="2756608"/>
                </a:lnTo>
                <a:lnTo>
                  <a:pt x="2247975" y="2709446"/>
                </a:lnTo>
                <a:lnTo>
                  <a:pt x="2337705" y="2585976"/>
                </a:lnTo>
                <a:lnTo>
                  <a:pt x="2247975" y="2462506"/>
                </a:lnTo>
                <a:lnTo>
                  <a:pt x="2248096" y="2462385"/>
                </a:lnTo>
                <a:close/>
                <a:moveTo>
                  <a:pt x="398224" y="2386078"/>
                </a:moveTo>
                <a:lnTo>
                  <a:pt x="398224" y="2633138"/>
                </a:lnTo>
                <a:lnTo>
                  <a:pt x="487954" y="2756608"/>
                </a:lnTo>
                <a:lnTo>
                  <a:pt x="633071" y="2709446"/>
                </a:lnTo>
                <a:lnTo>
                  <a:pt x="722801" y="2585976"/>
                </a:lnTo>
                <a:lnTo>
                  <a:pt x="633071" y="2462506"/>
                </a:lnTo>
                <a:lnTo>
                  <a:pt x="633192" y="2462385"/>
                </a:lnTo>
                <a:close/>
                <a:moveTo>
                  <a:pt x="3301763" y="2385957"/>
                </a:moveTo>
                <a:lnTo>
                  <a:pt x="3066916" y="2462264"/>
                </a:lnTo>
                <a:lnTo>
                  <a:pt x="3066916" y="2462385"/>
                </a:lnTo>
                <a:lnTo>
                  <a:pt x="2977185" y="2585855"/>
                </a:lnTo>
                <a:cubicBezTo>
                  <a:pt x="2977185" y="2585855"/>
                  <a:pt x="3066916" y="2709325"/>
                  <a:pt x="3066916" y="2709325"/>
                </a:cubicBezTo>
                <a:lnTo>
                  <a:pt x="3212032" y="2756487"/>
                </a:lnTo>
                <a:lnTo>
                  <a:pt x="3301763" y="2633018"/>
                </a:lnTo>
                <a:close/>
                <a:moveTo>
                  <a:pt x="1686979" y="2385957"/>
                </a:moveTo>
                <a:lnTo>
                  <a:pt x="1452011" y="2462264"/>
                </a:lnTo>
                <a:lnTo>
                  <a:pt x="1452132" y="2462385"/>
                </a:lnTo>
                <a:lnTo>
                  <a:pt x="1362402" y="2585855"/>
                </a:lnTo>
                <a:cubicBezTo>
                  <a:pt x="1362402" y="2585855"/>
                  <a:pt x="1452132" y="2709325"/>
                  <a:pt x="1452132" y="2709325"/>
                </a:cubicBezTo>
                <a:lnTo>
                  <a:pt x="1597249" y="2756487"/>
                </a:lnTo>
                <a:lnTo>
                  <a:pt x="1686979" y="2633018"/>
                </a:lnTo>
                <a:close/>
                <a:moveTo>
                  <a:pt x="9762106" y="2385836"/>
                </a:moveTo>
                <a:lnTo>
                  <a:pt x="9527259" y="2462143"/>
                </a:lnTo>
                <a:lnTo>
                  <a:pt x="9527259" y="2462264"/>
                </a:lnTo>
                <a:lnTo>
                  <a:pt x="9437528" y="2585734"/>
                </a:lnTo>
                <a:cubicBezTo>
                  <a:pt x="9437528" y="2585734"/>
                  <a:pt x="9527259" y="2709204"/>
                  <a:pt x="9527259" y="2709204"/>
                </a:cubicBezTo>
                <a:lnTo>
                  <a:pt x="9672376" y="2756367"/>
                </a:lnTo>
                <a:lnTo>
                  <a:pt x="9762106" y="2632897"/>
                </a:lnTo>
                <a:close/>
                <a:moveTo>
                  <a:pt x="8147322" y="2385836"/>
                </a:moveTo>
                <a:lnTo>
                  <a:pt x="7912354" y="2462143"/>
                </a:lnTo>
                <a:lnTo>
                  <a:pt x="7912475" y="2462264"/>
                </a:lnTo>
                <a:lnTo>
                  <a:pt x="7822745" y="2585734"/>
                </a:lnTo>
                <a:cubicBezTo>
                  <a:pt x="7822745" y="2585734"/>
                  <a:pt x="7912475" y="2709204"/>
                  <a:pt x="7912475" y="2709204"/>
                </a:cubicBezTo>
                <a:lnTo>
                  <a:pt x="8057592" y="2756367"/>
                </a:lnTo>
                <a:lnTo>
                  <a:pt x="8147322" y="2632897"/>
                </a:lnTo>
                <a:close/>
                <a:moveTo>
                  <a:pt x="6532660" y="2385836"/>
                </a:moveTo>
                <a:lnTo>
                  <a:pt x="6297692" y="2462143"/>
                </a:lnTo>
                <a:lnTo>
                  <a:pt x="6297934" y="2462264"/>
                </a:lnTo>
                <a:lnTo>
                  <a:pt x="6208204" y="2585734"/>
                </a:lnTo>
                <a:cubicBezTo>
                  <a:pt x="6208204" y="2585734"/>
                  <a:pt x="6297813" y="2709204"/>
                  <a:pt x="6297813" y="2709204"/>
                </a:cubicBezTo>
                <a:lnTo>
                  <a:pt x="6442930" y="2756367"/>
                </a:lnTo>
                <a:lnTo>
                  <a:pt x="6532660" y="2632897"/>
                </a:lnTo>
                <a:close/>
                <a:moveTo>
                  <a:pt x="4917393" y="2385836"/>
                </a:moveTo>
                <a:lnTo>
                  <a:pt x="4682546" y="2462143"/>
                </a:lnTo>
                <a:lnTo>
                  <a:pt x="4682546" y="2462264"/>
                </a:lnTo>
                <a:lnTo>
                  <a:pt x="4592816" y="2585734"/>
                </a:lnTo>
                <a:cubicBezTo>
                  <a:pt x="4592816" y="2585734"/>
                  <a:pt x="4682546" y="2709204"/>
                  <a:pt x="4682546" y="2709204"/>
                </a:cubicBezTo>
                <a:lnTo>
                  <a:pt x="4827662" y="2756367"/>
                </a:lnTo>
                <a:lnTo>
                  <a:pt x="4917393" y="2632897"/>
                </a:lnTo>
                <a:close/>
                <a:moveTo>
                  <a:pt x="9987883" y="2353427"/>
                </a:moveTo>
                <a:lnTo>
                  <a:pt x="9936729" y="2423929"/>
                </a:lnTo>
                <a:lnTo>
                  <a:pt x="10070841" y="2608469"/>
                </a:lnTo>
                <a:lnTo>
                  <a:pt x="10070841" y="2380394"/>
                </a:lnTo>
                <a:lnTo>
                  <a:pt x="9988004" y="2353427"/>
                </a:lnTo>
                <a:close/>
                <a:moveTo>
                  <a:pt x="8372979" y="2353427"/>
                </a:moveTo>
                <a:lnTo>
                  <a:pt x="8321825" y="2423929"/>
                </a:lnTo>
                <a:lnTo>
                  <a:pt x="8455815" y="2608469"/>
                </a:lnTo>
                <a:lnTo>
                  <a:pt x="8455815" y="2380394"/>
                </a:lnTo>
                <a:close/>
                <a:moveTo>
                  <a:pt x="6758195" y="2353427"/>
                </a:moveTo>
                <a:lnTo>
                  <a:pt x="6707041" y="2423929"/>
                </a:lnTo>
                <a:lnTo>
                  <a:pt x="6841154" y="2608469"/>
                </a:lnTo>
                <a:lnTo>
                  <a:pt x="6841154" y="2380394"/>
                </a:lnTo>
                <a:lnTo>
                  <a:pt x="6758316" y="2353427"/>
                </a:lnTo>
                <a:close/>
                <a:moveTo>
                  <a:pt x="9863082" y="2353306"/>
                </a:moveTo>
                <a:lnTo>
                  <a:pt x="9780245" y="2380273"/>
                </a:lnTo>
                <a:lnTo>
                  <a:pt x="9780245" y="2608348"/>
                </a:lnTo>
                <a:lnTo>
                  <a:pt x="9914357" y="2423808"/>
                </a:lnTo>
                <a:lnTo>
                  <a:pt x="9863203" y="2353306"/>
                </a:lnTo>
                <a:close/>
                <a:moveTo>
                  <a:pt x="8248178" y="2353306"/>
                </a:moveTo>
                <a:lnTo>
                  <a:pt x="8165341" y="2380273"/>
                </a:lnTo>
                <a:lnTo>
                  <a:pt x="8165341" y="2608348"/>
                </a:lnTo>
                <a:lnTo>
                  <a:pt x="8299453" y="2423808"/>
                </a:lnTo>
                <a:lnTo>
                  <a:pt x="8248299" y="2353306"/>
                </a:lnTo>
                <a:close/>
                <a:moveTo>
                  <a:pt x="6633516" y="2353306"/>
                </a:moveTo>
                <a:lnTo>
                  <a:pt x="6550679" y="2380273"/>
                </a:lnTo>
                <a:lnTo>
                  <a:pt x="6550679" y="2608348"/>
                </a:lnTo>
                <a:lnTo>
                  <a:pt x="6684791" y="2423808"/>
                </a:lnTo>
                <a:lnTo>
                  <a:pt x="6633637" y="2353306"/>
                </a:lnTo>
                <a:close/>
                <a:moveTo>
                  <a:pt x="5141840" y="2353306"/>
                </a:moveTo>
                <a:lnTo>
                  <a:pt x="5090686" y="2423808"/>
                </a:lnTo>
                <a:lnTo>
                  <a:pt x="5224798" y="2608348"/>
                </a:lnTo>
                <a:lnTo>
                  <a:pt x="5224798" y="2380273"/>
                </a:lnTo>
                <a:lnTo>
                  <a:pt x="5141961" y="2353306"/>
                </a:lnTo>
                <a:close/>
                <a:moveTo>
                  <a:pt x="3527056" y="2353306"/>
                </a:moveTo>
                <a:lnTo>
                  <a:pt x="3475902" y="2423808"/>
                </a:lnTo>
                <a:lnTo>
                  <a:pt x="3609893" y="2608348"/>
                </a:lnTo>
                <a:lnTo>
                  <a:pt x="3609893" y="2380273"/>
                </a:lnTo>
                <a:close/>
                <a:moveTo>
                  <a:pt x="1912030" y="2353306"/>
                </a:moveTo>
                <a:lnTo>
                  <a:pt x="1860877" y="2423808"/>
                </a:lnTo>
                <a:lnTo>
                  <a:pt x="1994989" y="2608348"/>
                </a:lnTo>
                <a:lnTo>
                  <a:pt x="1994989" y="2380273"/>
                </a:lnTo>
                <a:lnTo>
                  <a:pt x="1912151" y="2353306"/>
                </a:lnTo>
                <a:close/>
                <a:moveTo>
                  <a:pt x="297126" y="2353306"/>
                </a:moveTo>
                <a:lnTo>
                  <a:pt x="245972" y="2423808"/>
                </a:lnTo>
                <a:lnTo>
                  <a:pt x="380084" y="2608348"/>
                </a:lnTo>
                <a:lnTo>
                  <a:pt x="380084" y="2380273"/>
                </a:lnTo>
                <a:lnTo>
                  <a:pt x="297247" y="2353306"/>
                </a:lnTo>
                <a:close/>
                <a:moveTo>
                  <a:pt x="5017160" y="2353185"/>
                </a:moveTo>
                <a:lnTo>
                  <a:pt x="4934323" y="2380152"/>
                </a:lnTo>
                <a:lnTo>
                  <a:pt x="4934323" y="2608227"/>
                </a:lnTo>
                <a:lnTo>
                  <a:pt x="5068435" y="2423687"/>
                </a:lnTo>
                <a:lnTo>
                  <a:pt x="5017281" y="2353185"/>
                </a:lnTo>
                <a:close/>
                <a:moveTo>
                  <a:pt x="3402256" y="2353185"/>
                </a:moveTo>
                <a:lnTo>
                  <a:pt x="3319418" y="2380152"/>
                </a:lnTo>
                <a:lnTo>
                  <a:pt x="3319418" y="2608227"/>
                </a:lnTo>
                <a:lnTo>
                  <a:pt x="3453530" y="2423687"/>
                </a:lnTo>
                <a:lnTo>
                  <a:pt x="3402377" y="2353185"/>
                </a:lnTo>
                <a:close/>
                <a:moveTo>
                  <a:pt x="1787351" y="2353185"/>
                </a:moveTo>
                <a:lnTo>
                  <a:pt x="1704514" y="2380152"/>
                </a:lnTo>
                <a:lnTo>
                  <a:pt x="1704514" y="2608227"/>
                </a:lnTo>
                <a:lnTo>
                  <a:pt x="1838626" y="2423687"/>
                </a:lnTo>
                <a:lnTo>
                  <a:pt x="1787472" y="2353185"/>
                </a:lnTo>
                <a:close/>
                <a:moveTo>
                  <a:pt x="172447" y="2353185"/>
                </a:moveTo>
                <a:lnTo>
                  <a:pt x="89609" y="2380152"/>
                </a:lnTo>
                <a:lnTo>
                  <a:pt x="89609" y="2608227"/>
                </a:lnTo>
                <a:lnTo>
                  <a:pt x="223721" y="2423687"/>
                </a:lnTo>
                <a:lnTo>
                  <a:pt x="172568" y="2353185"/>
                </a:lnTo>
                <a:close/>
                <a:moveTo>
                  <a:pt x="8555583" y="2253175"/>
                </a:moveTo>
                <a:lnTo>
                  <a:pt x="8555677" y="2253305"/>
                </a:lnTo>
                <a:lnTo>
                  <a:pt x="8472867" y="2280143"/>
                </a:lnTo>
                <a:lnTo>
                  <a:pt x="8472867" y="2367213"/>
                </a:lnTo>
                <a:lnTo>
                  <a:pt x="8689695" y="2437715"/>
                </a:lnTo>
                <a:lnTo>
                  <a:pt x="8555677" y="2253305"/>
                </a:lnTo>
                <a:lnTo>
                  <a:pt x="8555704" y="2253296"/>
                </a:lnTo>
                <a:close/>
                <a:moveTo>
                  <a:pt x="6940679" y="2253175"/>
                </a:moveTo>
                <a:lnTo>
                  <a:pt x="6940773" y="2253305"/>
                </a:lnTo>
                <a:lnTo>
                  <a:pt x="6857962" y="2280143"/>
                </a:lnTo>
                <a:lnTo>
                  <a:pt x="6857962" y="2367213"/>
                </a:lnTo>
                <a:lnTo>
                  <a:pt x="7074791" y="2437715"/>
                </a:lnTo>
                <a:lnTo>
                  <a:pt x="6940773" y="2253305"/>
                </a:lnTo>
                <a:lnTo>
                  <a:pt x="6940800" y="2253296"/>
                </a:lnTo>
                <a:close/>
                <a:moveTo>
                  <a:pt x="5325775" y="2253175"/>
                </a:moveTo>
                <a:lnTo>
                  <a:pt x="5325870" y="2253305"/>
                </a:lnTo>
                <a:lnTo>
                  <a:pt x="5243058" y="2280143"/>
                </a:lnTo>
                <a:lnTo>
                  <a:pt x="5243058" y="2367213"/>
                </a:lnTo>
                <a:lnTo>
                  <a:pt x="5459886" y="2437715"/>
                </a:lnTo>
                <a:lnTo>
                  <a:pt x="5325870" y="2253305"/>
                </a:lnTo>
                <a:lnTo>
                  <a:pt x="5325896" y="2253296"/>
                </a:lnTo>
                <a:close/>
                <a:moveTo>
                  <a:pt x="3710870" y="2253175"/>
                </a:moveTo>
                <a:lnTo>
                  <a:pt x="3710965" y="2253305"/>
                </a:lnTo>
                <a:lnTo>
                  <a:pt x="3628154" y="2280143"/>
                </a:lnTo>
                <a:lnTo>
                  <a:pt x="3628154" y="2367213"/>
                </a:lnTo>
                <a:lnTo>
                  <a:pt x="3844982" y="2437715"/>
                </a:lnTo>
                <a:lnTo>
                  <a:pt x="3710965" y="2253305"/>
                </a:lnTo>
                <a:lnTo>
                  <a:pt x="3710991" y="2253296"/>
                </a:lnTo>
                <a:close/>
                <a:moveTo>
                  <a:pt x="2095845" y="2253175"/>
                </a:moveTo>
                <a:lnTo>
                  <a:pt x="2095939" y="2253305"/>
                </a:lnTo>
                <a:lnTo>
                  <a:pt x="2013128" y="2280143"/>
                </a:lnTo>
                <a:lnTo>
                  <a:pt x="2013128" y="2367213"/>
                </a:lnTo>
                <a:lnTo>
                  <a:pt x="2229956" y="2437715"/>
                </a:lnTo>
                <a:lnTo>
                  <a:pt x="2095939" y="2253305"/>
                </a:lnTo>
                <a:lnTo>
                  <a:pt x="2095966" y="2253296"/>
                </a:lnTo>
                <a:close/>
                <a:moveTo>
                  <a:pt x="480940" y="2253175"/>
                </a:moveTo>
                <a:lnTo>
                  <a:pt x="481034" y="2253305"/>
                </a:lnTo>
                <a:lnTo>
                  <a:pt x="398224" y="2280143"/>
                </a:lnTo>
                <a:lnTo>
                  <a:pt x="398224" y="2367213"/>
                </a:lnTo>
                <a:lnTo>
                  <a:pt x="615052" y="2437715"/>
                </a:lnTo>
                <a:lnTo>
                  <a:pt x="481034" y="2253305"/>
                </a:lnTo>
                <a:lnTo>
                  <a:pt x="481061" y="2253296"/>
                </a:lnTo>
                <a:close/>
                <a:moveTo>
                  <a:pt x="3218804" y="2252812"/>
                </a:moveTo>
                <a:lnTo>
                  <a:pt x="3084813" y="2437352"/>
                </a:lnTo>
                <a:lnTo>
                  <a:pt x="3301763" y="2366850"/>
                </a:lnTo>
                <a:lnTo>
                  <a:pt x="3301763" y="2279780"/>
                </a:lnTo>
                <a:lnTo>
                  <a:pt x="3218925" y="2252933"/>
                </a:lnTo>
                <a:close/>
                <a:moveTo>
                  <a:pt x="1604021" y="2252812"/>
                </a:moveTo>
                <a:lnTo>
                  <a:pt x="1469909" y="2437352"/>
                </a:lnTo>
                <a:lnTo>
                  <a:pt x="1686858" y="2366850"/>
                </a:lnTo>
                <a:lnTo>
                  <a:pt x="1686858" y="2279780"/>
                </a:lnTo>
                <a:lnTo>
                  <a:pt x="1604021" y="2252933"/>
                </a:lnTo>
                <a:close/>
                <a:moveTo>
                  <a:pt x="9679269" y="2252692"/>
                </a:moveTo>
                <a:lnTo>
                  <a:pt x="9545157" y="2437231"/>
                </a:lnTo>
                <a:lnTo>
                  <a:pt x="9762106" y="2366729"/>
                </a:lnTo>
                <a:lnTo>
                  <a:pt x="9762106" y="2279659"/>
                </a:lnTo>
                <a:lnTo>
                  <a:pt x="9679269" y="2252812"/>
                </a:lnTo>
                <a:close/>
                <a:moveTo>
                  <a:pt x="8064243" y="2252692"/>
                </a:moveTo>
                <a:lnTo>
                  <a:pt x="7930253" y="2437231"/>
                </a:lnTo>
                <a:lnTo>
                  <a:pt x="8147202" y="2366729"/>
                </a:lnTo>
                <a:lnTo>
                  <a:pt x="8147202" y="2279659"/>
                </a:lnTo>
                <a:lnTo>
                  <a:pt x="8064364" y="2252812"/>
                </a:lnTo>
                <a:close/>
                <a:moveTo>
                  <a:pt x="6449702" y="2252692"/>
                </a:moveTo>
                <a:lnTo>
                  <a:pt x="6315590" y="2437231"/>
                </a:lnTo>
                <a:lnTo>
                  <a:pt x="6532539" y="2366729"/>
                </a:lnTo>
                <a:lnTo>
                  <a:pt x="6532539" y="2279659"/>
                </a:lnTo>
                <a:lnTo>
                  <a:pt x="6449702" y="2252812"/>
                </a:lnTo>
                <a:close/>
                <a:moveTo>
                  <a:pt x="4834555" y="2252692"/>
                </a:moveTo>
                <a:lnTo>
                  <a:pt x="4700444" y="2437231"/>
                </a:lnTo>
                <a:lnTo>
                  <a:pt x="4917393" y="2366729"/>
                </a:lnTo>
                <a:lnTo>
                  <a:pt x="4917393" y="2279659"/>
                </a:lnTo>
                <a:lnTo>
                  <a:pt x="4834555" y="2252812"/>
                </a:lnTo>
                <a:close/>
                <a:moveTo>
                  <a:pt x="9117668" y="2176384"/>
                </a:moveTo>
                <a:cubicBezTo>
                  <a:pt x="9117668" y="2176384"/>
                  <a:pt x="8972430" y="2376282"/>
                  <a:pt x="8972430" y="2376282"/>
                </a:cubicBezTo>
                <a:lnTo>
                  <a:pt x="8972430" y="2528897"/>
                </a:lnTo>
                <a:lnTo>
                  <a:pt x="9117668" y="2576059"/>
                </a:lnTo>
                <a:lnTo>
                  <a:pt x="9262905" y="2528897"/>
                </a:lnTo>
                <a:lnTo>
                  <a:pt x="9262905" y="2376282"/>
                </a:lnTo>
                <a:lnTo>
                  <a:pt x="9117668" y="2176505"/>
                </a:lnTo>
                <a:close/>
                <a:moveTo>
                  <a:pt x="7502642" y="2176384"/>
                </a:moveTo>
                <a:cubicBezTo>
                  <a:pt x="7502642" y="2176384"/>
                  <a:pt x="7357405" y="2376282"/>
                  <a:pt x="7357405" y="2376282"/>
                </a:cubicBezTo>
                <a:lnTo>
                  <a:pt x="7357405" y="2528897"/>
                </a:lnTo>
                <a:lnTo>
                  <a:pt x="7502642" y="2576059"/>
                </a:lnTo>
                <a:lnTo>
                  <a:pt x="7647880" y="2528897"/>
                </a:lnTo>
                <a:lnTo>
                  <a:pt x="7647880" y="2376282"/>
                </a:lnTo>
                <a:lnTo>
                  <a:pt x="7502642" y="2176505"/>
                </a:lnTo>
                <a:close/>
                <a:moveTo>
                  <a:pt x="5887859" y="2176384"/>
                </a:moveTo>
                <a:cubicBezTo>
                  <a:pt x="5887859" y="2176384"/>
                  <a:pt x="5742622" y="2376282"/>
                  <a:pt x="5742622" y="2376282"/>
                </a:cubicBezTo>
                <a:lnTo>
                  <a:pt x="5742622" y="2528897"/>
                </a:lnTo>
                <a:lnTo>
                  <a:pt x="5887859" y="2576059"/>
                </a:lnTo>
                <a:lnTo>
                  <a:pt x="6033097" y="2528897"/>
                </a:lnTo>
                <a:lnTo>
                  <a:pt x="6033097" y="2376282"/>
                </a:lnTo>
                <a:lnTo>
                  <a:pt x="5887859" y="2176505"/>
                </a:lnTo>
                <a:close/>
                <a:moveTo>
                  <a:pt x="4272955" y="2176384"/>
                </a:moveTo>
                <a:cubicBezTo>
                  <a:pt x="4272955" y="2176384"/>
                  <a:pt x="4127717" y="2376282"/>
                  <a:pt x="4127717" y="2376282"/>
                </a:cubicBezTo>
                <a:lnTo>
                  <a:pt x="4127717" y="2528897"/>
                </a:lnTo>
                <a:lnTo>
                  <a:pt x="4272955" y="2576059"/>
                </a:lnTo>
                <a:lnTo>
                  <a:pt x="4418192" y="2528897"/>
                </a:lnTo>
                <a:lnTo>
                  <a:pt x="4418192" y="2376282"/>
                </a:lnTo>
                <a:lnTo>
                  <a:pt x="4272955" y="2176505"/>
                </a:lnTo>
                <a:close/>
                <a:moveTo>
                  <a:pt x="1042420" y="2176384"/>
                </a:moveTo>
                <a:cubicBezTo>
                  <a:pt x="1042420" y="2176384"/>
                  <a:pt x="897183" y="2376282"/>
                  <a:pt x="897183" y="2376282"/>
                </a:cubicBezTo>
                <a:lnTo>
                  <a:pt x="897183" y="2528897"/>
                </a:lnTo>
                <a:lnTo>
                  <a:pt x="1042420" y="2576059"/>
                </a:lnTo>
                <a:lnTo>
                  <a:pt x="1187657" y="2528897"/>
                </a:lnTo>
                <a:lnTo>
                  <a:pt x="1187657" y="2376282"/>
                </a:lnTo>
                <a:lnTo>
                  <a:pt x="1042420" y="2176505"/>
                </a:lnTo>
                <a:close/>
                <a:moveTo>
                  <a:pt x="2657808" y="2176143"/>
                </a:moveTo>
                <a:cubicBezTo>
                  <a:pt x="2657808" y="2176143"/>
                  <a:pt x="2512571" y="2376041"/>
                  <a:pt x="2512571" y="2376041"/>
                </a:cubicBezTo>
                <a:lnTo>
                  <a:pt x="2512571" y="2528655"/>
                </a:lnTo>
                <a:lnTo>
                  <a:pt x="2657808" y="2575818"/>
                </a:lnTo>
                <a:lnTo>
                  <a:pt x="2803046" y="2528655"/>
                </a:lnTo>
                <a:lnTo>
                  <a:pt x="2803046" y="2376041"/>
                </a:lnTo>
                <a:lnTo>
                  <a:pt x="2657808" y="2176263"/>
                </a:lnTo>
                <a:close/>
                <a:moveTo>
                  <a:pt x="2965818" y="2170822"/>
                </a:moveTo>
                <a:lnTo>
                  <a:pt x="2965818" y="2170942"/>
                </a:lnTo>
                <a:lnTo>
                  <a:pt x="2820581" y="2218105"/>
                </a:lnTo>
                <a:lnTo>
                  <a:pt x="2820581" y="2370720"/>
                </a:lnTo>
                <a:lnTo>
                  <a:pt x="2910311" y="2494190"/>
                </a:lnTo>
                <a:lnTo>
                  <a:pt x="3055548" y="2447027"/>
                </a:lnTo>
                <a:lnTo>
                  <a:pt x="3200665" y="2247129"/>
                </a:lnTo>
                <a:close/>
                <a:moveTo>
                  <a:pt x="1350913" y="2170822"/>
                </a:moveTo>
                <a:lnTo>
                  <a:pt x="1351034" y="2170942"/>
                </a:lnTo>
                <a:lnTo>
                  <a:pt x="1205797" y="2218105"/>
                </a:lnTo>
                <a:lnTo>
                  <a:pt x="1205797" y="2370720"/>
                </a:lnTo>
                <a:lnTo>
                  <a:pt x="1295527" y="2494190"/>
                </a:lnTo>
                <a:lnTo>
                  <a:pt x="1440765" y="2447027"/>
                </a:lnTo>
                <a:lnTo>
                  <a:pt x="1585881" y="2247129"/>
                </a:lnTo>
                <a:close/>
                <a:moveTo>
                  <a:pt x="9426161" y="2170701"/>
                </a:moveTo>
                <a:lnTo>
                  <a:pt x="9426161" y="2170822"/>
                </a:lnTo>
                <a:lnTo>
                  <a:pt x="9280924" y="2217984"/>
                </a:lnTo>
                <a:lnTo>
                  <a:pt x="9280924" y="2370599"/>
                </a:lnTo>
                <a:lnTo>
                  <a:pt x="9370654" y="2494069"/>
                </a:lnTo>
                <a:lnTo>
                  <a:pt x="9515892" y="2446906"/>
                </a:lnTo>
                <a:lnTo>
                  <a:pt x="9661008" y="2247008"/>
                </a:lnTo>
                <a:close/>
                <a:moveTo>
                  <a:pt x="8808811" y="2170701"/>
                </a:moveTo>
                <a:lnTo>
                  <a:pt x="8573844" y="2247008"/>
                </a:lnTo>
                <a:lnTo>
                  <a:pt x="8719081" y="2446906"/>
                </a:lnTo>
                <a:lnTo>
                  <a:pt x="8864319" y="2494069"/>
                </a:lnTo>
                <a:lnTo>
                  <a:pt x="8954049" y="2370599"/>
                </a:lnTo>
                <a:lnTo>
                  <a:pt x="8954049" y="2217984"/>
                </a:lnTo>
                <a:lnTo>
                  <a:pt x="8808811" y="2170822"/>
                </a:lnTo>
                <a:close/>
                <a:moveTo>
                  <a:pt x="7811257" y="2170701"/>
                </a:moveTo>
                <a:lnTo>
                  <a:pt x="7811257" y="2170822"/>
                </a:lnTo>
                <a:lnTo>
                  <a:pt x="7666019" y="2217984"/>
                </a:lnTo>
                <a:lnTo>
                  <a:pt x="7666019" y="2370599"/>
                </a:lnTo>
                <a:lnTo>
                  <a:pt x="7755750" y="2494069"/>
                </a:lnTo>
                <a:lnTo>
                  <a:pt x="7900987" y="2446906"/>
                </a:lnTo>
                <a:lnTo>
                  <a:pt x="8046103" y="2247008"/>
                </a:lnTo>
                <a:close/>
                <a:moveTo>
                  <a:pt x="7193907" y="2170701"/>
                </a:moveTo>
                <a:lnTo>
                  <a:pt x="6958940" y="2247008"/>
                </a:lnTo>
                <a:lnTo>
                  <a:pt x="7104177" y="2446906"/>
                </a:lnTo>
                <a:lnTo>
                  <a:pt x="7249414" y="2494069"/>
                </a:lnTo>
                <a:lnTo>
                  <a:pt x="7339145" y="2370599"/>
                </a:lnTo>
                <a:lnTo>
                  <a:pt x="7339145" y="2217984"/>
                </a:lnTo>
                <a:lnTo>
                  <a:pt x="7193907" y="2170822"/>
                </a:lnTo>
                <a:close/>
                <a:moveTo>
                  <a:pt x="6196594" y="2170701"/>
                </a:moveTo>
                <a:lnTo>
                  <a:pt x="6196715" y="2170822"/>
                </a:lnTo>
                <a:lnTo>
                  <a:pt x="6051478" y="2217984"/>
                </a:lnTo>
                <a:lnTo>
                  <a:pt x="6051478" y="2370599"/>
                </a:lnTo>
                <a:lnTo>
                  <a:pt x="6141208" y="2494069"/>
                </a:lnTo>
                <a:lnTo>
                  <a:pt x="6286446" y="2446906"/>
                </a:lnTo>
                <a:lnTo>
                  <a:pt x="6431562" y="2247008"/>
                </a:lnTo>
                <a:close/>
                <a:moveTo>
                  <a:pt x="5579003" y="2170701"/>
                </a:moveTo>
                <a:lnTo>
                  <a:pt x="5344035" y="2247008"/>
                </a:lnTo>
                <a:lnTo>
                  <a:pt x="5489273" y="2446906"/>
                </a:lnTo>
                <a:lnTo>
                  <a:pt x="5634510" y="2494069"/>
                </a:lnTo>
                <a:lnTo>
                  <a:pt x="5724240" y="2370599"/>
                </a:lnTo>
                <a:lnTo>
                  <a:pt x="5724240" y="2217984"/>
                </a:lnTo>
                <a:lnTo>
                  <a:pt x="5579003" y="2170822"/>
                </a:lnTo>
                <a:close/>
                <a:moveTo>
                  <a:pt x="4581448" y="2170701"/>
                </a:moveTo>
                <a:lnTo>
                  <a:pt x="4581448" y="2170822"/>
                </a:lnTo>
                <a:lnTo>
                  <a:pt x="4436211" y="2217984"/>
                </a:lnTo>
                <a:lnTo>
                  <a:pt x="4436211" y="2370599"/>
                </a:lnTo>
                <a:lnTo>
                  <a:pt x="4525941" y="2494069"/>
                </a:lnTo>
                <a:lnTo>
                  <a:pt x="4671178" y="2446906"/>
                </a:lnTo>
                <a:lnTo>
                  <a:pt x="4816295" y="2247008"/>
                </a:lnTo>
                <a:close/>
                <a:moveTo>
                  <a:pt x="3964098" y="2170701"/>
                </a:moveTo>
                <a:lnTo>
                  <a:pt x="3729130" y="2247008"/>
                </a:lnTo>
                <a:lnTo>
                  <a:pt x="3874368" y="2446906"/>
                </a:lnTo>
                <a:lnTo>
                  <a:pt x="4019606" y="2494069"/>
                </a:lnTo>
                <a:lnTo>
                  <a:pt x="4109336" y="2370599"/>
                </a:lnTo>
                <a:lnTo>
                  <a:pt x="4109336" y="2217984"/>
                </a:lnTo>
                <a:lnTo>
                  <a:pt x="3964098" y="2170822"/>
                </a:lnTo>
                <a:close/>
                <a:moveTo>
                  <a:pt x="2349073" y="2170459"/>
                </a:moveTo>
                <a:lnTo>
                  <a:pt x="2114105" y="2246766"/>
                </a:lnTo>
                <a:lnTo>
                  <a:pt x="2259343" y="2446664"/>
                </a:lnTo>
                <a:lnTo>
                  <a:pt x="2404580" y="2493827"/>
                </a:lnTo>
                <a:lnTo>
                  <a:pt x="2494310" y="2370357"/>
                </a:lnTo>
                <a:lnTo>
                  <a:pt x="2494310" y="2217743"/>
                </a:lnTo>
                <a:lnTo>
                  <a:pt x="2349073" y="2170580"/>
                </a:lnTo>
                <a:close/>
                <a:moveTo>
                  <a:pt x="734168" y="2170459"/>
                </a:moveTo>
                <a:lnTo>
                  <a:pt x="499201" y="2246766"/>
                </a:lnTo>
                <a:lnTo>
                  <a:pt x="644438" y="2446664"/>
                </a:lnTo>
                <a:lnTo>
                  <a:pt x="789676" y="2493827"/>
                </a:lnTo>
                <a:lnTo>
                  <a:pt x="879406" y="2370357"/>
                </a:lnTo>
                <a:lnTo>
                  <a:pt x="879406" y="2217743"/>
                </a:lnTo>
                <a:lnTo>
                  <a:pt x="734168" y="2170580"/>
                </a:lnTo>
                <a:close/>
                <a:moveTo>
                  <a:pt x="8562476" y="2091249"/>
                </a:moveTo>
                <a:lnTo>
                  <a:pt x="8511323" y="2161752"/>
                </a:lnTo>
                <a:lnTo>
                  <a:pt x="8562476" y="2232254"/>
                </a:lnTo>
                <a:lnTo>
                  <a:pt x="8779425" y="2161752"/>
                </a:lnTo>
                <a:close/>
                <a:moveTo>
                  <a:pt x="6947572" y="2091249"/>
                </a:moveTo>
                <a:lnTo>
                  <a:pt x="6896419" y="2161752"/>
                </a:lnTo>
                <a:lnTo>
                  <a:pt x="6947572" y="2232254"/>
                </a:lnTo>
                <a:lnTo>
                  <a:pt x="7164521" y="2161752"/>
                </a:lnTo>
                <a:close/>
                <a:moveTo>
                  <a:pt x="5332668" y="2091249"/>
                </a:moveTo>
                <a:lnTo>
                  <a:pt x="5281514" y="2161752"/>
                </a:lnTo>
                <a:lnTo>
                  <a:pt x="5332668" y="2232254"/>
                </a:lnTo>
                <a:lnTo>
                  <a:pt x="5549617" y="2161752"/>
                </a:lnTo>
                <a:close/>
                <a:moveTo>
                  <a:pt x="3717763" y="2091249"/>
                </a:moveTo>
                <a:lnTo>
                  <a:pt x="3666610" y="2161752"/>
                </a:lnTo>
                <a:lnTo>
                  <a:pt x="3717763" y="2232254"/>
                </a:lnTo>
                <a:lnTo>
                  <a:pt x="3934712" y="2161752"/>
                </a:lnTo>
                <a:close/>
                <a:moveTo>
                  <a:pt x="2102738" y="2091249"/>
                </a:moveTo>
                <a:lnTo>
                  <a:pt x="2051584" y="2161752"/>
                </a:lnTo>
                <a:lnTo>
                  <a:pt x="2102738" y="2232254"/>
                </a:lnTo>
                <a:lnTo>
                  <a:pt x="2319687" y="2161752"/>
                </a:lnTo>
                <a:close/>
                <a:moveTo>
                  <a:pt x="487833" y="2091249"/>
                </a:moveTo>
                <a:lnTo>
                  <a:pt x="436680" y="2161752"/>
                </a:lnTo>
                <a:lnTo>
                  <a:pt x="487833" y="2232254"/>
                </a:lnTo>
                <a:lnTo>
                  <a:pt x="704782" y="2161752"/>
                </a:lnTo>
                <a:close/>
                <a:moveTo>
                  <a:pt x="3211911" y="2090766"/>
                </a:moveTo>
                <a:lnTo>
                  <a:pt x="2995083" y="2161268"/>
                </a:lnTo>
                <a:lnTo>
                  <a:pt x="3211911" y="2231770"/>
                </a:lnTo>
                <a:lnTo>
                  <a:pt x="3263065" y="2161268"/>
                </a:lnTo>
                <a:close/>
                <a:moveTo>
                  <a:pt x="1597007" y="2090766"/>
                </a:moveTo>
                <a:lnTo>
                  <a:pt x="1380179" y="2161268"/>
                </a:lnTo>
                <a:lnTo>
                  <a:pt x="1597007" y="2231770"/>
                </a:lnTo>
                <a:lnTo>
                  <a:pt x="1648160" y="2161268"/>
                </a:lnTo>
                <a:close/>
                <a:moveTo>
                  <a:pt x="9672255" y="2090645"/>
                </a:moveTo>
                <a:lnTo>
                  <a:pt x="9455426" y="2161147"/>
                </a:lnTo>
                <a:lnTo>
                  <a:pt x="9672255" y="2231650"/>
                </a:lnTo>
                <a:lnTo>
                  <a:pt x="9723408" y="2161147"/>
                </a:lnTo>
                <a:close/>
                <a:moveTo>
                  <a:pt x="8057351" y="2090645"/>
                </a:moveTo>
                <a:lnTo>
                  <a:pt x="7840522" y="2161147"/>
                </a:lnTo>
                <a:lnTo>
                  <a:pt x="8057351" y="2231650"/>
                </a:lnTo>
                <a:lnTo>
                  <a:pt x="8108504" y="2161147"/>
                </a:lnTo>
                <a:close/>
                <a:moveTo>
                  <a:pt x="6442688" y="2090645"/>
                </a:moveTo>
                <a:lnTo>
                  <a:pt x="6225860" y="2161147"/>
                </a:lnTo>
                <a:lnTo>
                  <a:pt x="6442688" y="2231650"/>
                </a:lnTo>
                <a:lnTo>
                  <a:pt x="6493841" y="2161147"/>
                </a:lnTo>
                <a:close/>
                <a:moveTo>
                  <a:pt x="4827542" y="2090645"/>
                </a:moveTo>
                <a:lnTo>
                  <a:pt x="4610713" y="2161147"/>
                </a:lnTo>
                <a:lnTo>
                  <a:pt x="4827542" y="2231650"/>
                </a:lnTo>
                <a:lnTo>
                  <a:pt x="4878695" y="2161147"/>
                </a:lnTo>
                <a:close/>
                <a:moveTo>
                  <a:pt x="8972309" y="1976849"/>
                </a:moveTo>
                <a:lnTo>
                  <a:pt x="8972309" y="2117733"/>
                </a:lnTo>
                <a:lnTo>
                  <a:pt x="8838197" y="2161268"/>
                </a:lnTo>
                <a:lnTo>
                  <a:pt x="8972309" y="2204803"/>
                </a:lnTo>
                <a:lnTo>
                  <a:pt x="8972309" y="2345687"/>
                </a:lnTo>
                <a:lnTo>
                  <a:pt x="9106421" y="2161147"/>
                </a:lnTo>
                <a:close/>
                <a:moveTo>
                  <a:pt x="7357405" y="1976849"/>
                </a:moveTo>
                <a:lnTo>
                  <a:pt x="7357405" y="2117733"/>
                </a:lnTo>
                <a:lnTo>
                  <a:pt x="7223293" y="2161268"/>
                </a:lnTo>
                <a:lnTo>
                  <a:pt x="7357405" y="2204803"/>
                </a:lnTo>
                <a:lnTo>
                  <a:pt x="7357405" y="2345687"/>
                </a:lnTo>
                <a:lnTo>
                  <a:pt x="7491517" y="2161147"/>
                </a:lnTo>
                <a:close/>
                <a:moveTo>
                  <a:pt x="5742501" y="1976849"/>
                </a:moveTo>
                <a:lnTo>
                  <a:pt x="5742501" y="2117733"/>
                </a:lnTo>
                <a:lnTo>
                  <a:pt x="5608389" y="2161268"/>
                </a:lnTo>
                <a:lnTo>
                  <a:pt x="5742501" y="2204803"/>
                </a:lnTo>
                <a:lnTo>
                  <a:pt x="5742501" y="2345687"/>
                </a:lnTo>
                <a:lnTo>
                  <a:pt x="5876613" y="2161147"/>
                </a:lnTo>
                <a:close/>
                <a:moveTo>
                  <a:pt x="4127596" y="1976849"/>
                </a:moveTo>
                <a:lnTo>
                  <a:pt x="4127596" y="2117733"/>
                </a:lnTo>
                <a:lnTo>
                  <a:pt x="3993485" y="2161268"/>
                </a:lnTo>
                <a:lnTo>
                  <a:pt x="4127596" y="2204803"/>
                </a:lnTo>
                <a:lnTo>
                  <a:pt x="4127596" y="2345687"/>
                </a:lnTo>
                <a:lnTo>
                  <a:pt x="4261708" y="2161147"/>
                </a:lnTo>
                <a:close/>
                <a:moveTo>
                  <a:pt x="897183" y="1976849"/>
                </a:moveTo>
                <a:lnTo>
                  <a:pt x="897183" y="2117733"/>
                </a:lnTo>
                <a:lnTo>
                  <a:pt x="763071" y="2161268"/>
                </a:lnTo>
                <a:lnTo>
                  <a:pt x="897183" y="2204803"/>
                </a:lnTo>
                <a:lnTo>
                  <a:pt x="897183" y="2345687"/>
                </a:lnTo>
                <a:lnTo>
                  <a:pt x="1031294" y="2161147"/>
                </a:lnTo>
                <a:close/>
                <a:moveTo>
                  <a:pt x="9263026" y="1976728"/>
                </a:moveTo>
                <a:lnTo>
                  <a:pt x="9128914" y="2161026"/>
                </a:lnTo>
                <a:lnTo>
                  <a:pt x="9263026" y="2345566"/>
                </a:lnTo>
                <a:lnTo>
                  <a:pt x="9263026" y="2204682"/>
                </a:lnTo>
                <a:lnTo>
                  <a:pt x="9397017" y="2161147"/>
                </a:lnTo>
                <a:lnTo>
                  <a:pt x="9263026" y="2117612"/>
                </a:lnTo>
                <a:close/>
                <a:moveTo>
                  <a:pt x="7647880" y="1976728"/>
                </a:moveTo>
                <a:lnTo>
                  <a:pt x="7513768" y="2161026"/>
                </a:lnTo>
                <a:lnTo>
                  <a:pt x="7647880" y="2345566"/>
                </a:lnTo>
                <a:lnTo>
                  <a:pt x="7647880" y="2204682"/>
                </a:lnTo>
                <a:lnTo>
                  <a:pt x="7781992" y="2161147"/>
                </a:lnTo>
                <a:lnTo>
                  <a:pt x="7647880" y="2117612"/>
                </a:lnTo>
                <a:close/>
                <a:moveTo>
                  <a:pt x="6033217" y="1976728"/>
                </a:moveTo>
                <a:lnTo>
                  <a:pt x="5899106" y="2161026"/>
                </a:lnTo>
                <a:lnTo>
                  <a:pt x="6033217" y="2345566"/>
                </a:lnTo>
                <a:lnTo>
                  <a:pt x="6033217" y="2204682"/>
                </a:lnTo>
                <a:lnTo>
                  <a:pt x="6167329" y="2161147"/>
                </a:lnTo>
                <a:lnTo>
                  <a:pt x="6033217" y="2117612"/>
                </a:lnTo>
                <a:close/>
                <a:moveTo>
                  <a:pt x="4418313" y="1976728"/>
                </a:moveTo>
                <a:lnTo>
                  <a:pt x="4284201" y="2161026"/>
                </a:lnTo>
                <a:lnTo>
                  <a:pt x="4418313" y="2345566"/>
                </a:lnTo>
                <a:lnTo>
                  <a:pt x="4418313" y="2204682"/>
                </a:lnTo>
                <a:lnTo>
                  <a:pt x="4552304" y="2161147"/>
                </a:lnTo>
                <a:lnTo>
                  <a:pt x="4418313" y="2117612"/>
                </a:lnTo>
                <a:close/>
                <a:moveTo>
                  <a:pt x="1187536" y="1976728"/>
                </a:moveTo>
                <a:lnTo>
                  <a:pt x="1053425" y="2161026"/>
                </a:lnTo>
                <a:lnTo>
                  <a:pt x="1187536" y="2345566"/>
                </a:lnTo>
                <a:lnTo>
                  <a:pt x="1187536" y="2204682"/>
                </a:lnTo>
                <a:lnTo>
                  <a:pt x="1321648" y="2161147"/>
                </a:lnTo>
                <a:lnTo>
                  <a:pt x="1187536" y="2117612"/>
                </a:lnTo>
                <a:close/>
                <a:moveTo>
                  <a:pt x="2512571" y="1976607"/>
                </a:moveTo>
                <a:lnTo>
                  <a:pt x="2512571" y="2117491"/>
                </a:lnTo>
                <a:lnTo>
                  <a:pt x="2378459" y="2161026"/>
                </a:lnTo>
                <a:lnTo>
                  <a:pt x="2512571" y="2204561"/>
                </a:lnTo>
                <a:lnTo>
                  <a:pt x="2512571" y="2345445"/>
                </a:lnTo>
                <a:lnTo>
                  <a:pt x="2646683" y="2160905"/>
                </a:lnTo>
                <a:close/>
                <a:moveTo>
                  <a:pt x="2803046" y="1976486"/>
                </a:moveTo>
                <a:lnTo>
                  <a:pt x="2668934" y="2160784"/>
                </a:lnTo>
                <a:lnTo>
                  <a:pt x="2803046" y="2345324"/>
                </a:lnTo>
                <a:lnTo>
                  <a:pt x="2803046" y="2204440"/>
                </a:lnTo>
                <a:lnTo>
                  <a:pt x="2937157" y="2160905"/>
                </a:lnTo>
                <a:lnTo>
                  <a:pt x="2803046" y="2117370"/>
                </a:lnTo>
                <a:close/>
                <a:moveTo>
                  <a:pt x="9925845" y="1914812"/>
                </a:moveTo>
                <a:lnTo>
                  <a:pt x="9870339" y="1991119"/>
                </a:lnTo>
                <a:lnTo>
                  <a:pt x="9780608" y="1961975"/>
                </a:lnTo>
                <a:lnTo>
                  <a:pt x="9780608" y="2056300"/>
                </a:lnTo>
                <a:lnTo>
                  <a:pt x="9690878" y="2085445"/>
                </a:lnTo>
                <a:lnTo>
                  <a:pt x="9746385" y="2161752"/>
                </a:lnTo>
                <a:lnTo>
                  <a:pt x="9690878" y="2238059"/>
                </a:lnTo>
                <a:lnTo>
                  <a:pt x="9780608" y="2267203"/>
                </a:lnTo>
                <a:lnTo>
                  <a:pt x="9780608" y="2361529"/>
                </a:lnTo>
                <a:lnTo>
                  <a:pt x="9870339" y="2332385"/>
                </a:lnTo>
                <a:lnTo>
                  <a:pt x="9925845" y="2408692"/>
                </a:lnTo>
                <a:lnTo>
                  <a:pt x="9981353" y="2332385"/>
                </a:lnTo>
                <a:lnTo>
                  <a:pt x="10071083" y="2361529"/>
                </a:lnTo>
                <a:lnTo>
                  <a:pt x="10071083" y="2267203"/>
                </a:lnTo>
                <a:lnTo>
                  <a:pt x="10160813" y="2238059"/>
                </a:lnTo>
                <a:lnTo>
                  <a:pt x="10105306" y="2161752"/>
                </a:lnTo>
                <a:lnTo>
                  <a:pt x="10160813" y="2085445"/>
                </a:lnTo>
                <a:lnTo>
                  <a:pt x="10071083" y="2056300"/>
                </a:lnTo>
                <a:lnTo>
                  <a:pt x="10071083" y="1961975"/>
                </a:lnTo>
                <a:lnTo>
                  <a:pt x="9981353" y="1991119"/>
                </a:lnTo>
                <a:close/>
                <a:moveTo>
                  <a:pt x="8310578" y="1914812"/>
                </a:moveTo>
                <a:lnTo>
                  <a:pt x="8255071" y="1991119"/>
                </a:lnTo>
                <a:lnTo>
                  <a:pt x="8165341" y="1961975"/>
                </a:lnTo>
                <a:lnTo>
                  <a:pt x="8165341" y="2056300"/>
                </a:lnTo>
                <a:lnTo>
                  <a:pt x="8075610" y="2085445"/>
                </a:lnTo>
                <a:lnTo>
                  <a:pt x="8131118" y="2161752"/>
                </a:lnTo>
                <a:lnTo>
                  <a:pt x="8075610" y="2238059"/>
                </a:lnTo>
                <a:lnTo>
                  <a:pt x="8165341" y="2267203"/>
                </a:lnTo>
                <a:lnTo>
                  <a:pt x="8165341" y="2361529"/>
                </a:lnTo>
                <a:lnTo>
                  <a:pt x="8255071" y="2332385"/>
                </a:lnTo>
                <a:lnTo>
                  <a:pt x="8310578" y="2408692"/>
                </a:lnTo>
                <a:lnTo>
                  <a:pt x="8366086" y="2332385"/>
                </a:lnTo>
                <a:lnTo>
                  <a:pt x="8455815" y="2361529"/>
                </a:lnTo>
                <a:lnTo>
                  <a:pt x="8455815" y="2267203"/>
                </a:lnTo>
                <a:lnTo>
                  <a:pt x="8545546" y="2238059"/>
                </a:lnTo>
                <a:lnTo>
                  <a:pt x="8490039" y="2161752"/>
                </a:lnTo>
                <a:lnTo>
                  <a:pt x="8545546" y="2085445"/>
                </a:lnTo>
                <a:lnTo>
                  <a:pt x="8455815" y="2056300"/>
                </a:lnTo>
                <a:lnTo>
                  <a:pt x="8455815" y="1961975"/>
                </a:lnTo>
                <a:lnTo>
                  <a:pt x="8366086" y="1991119"/>
                </a:lnTo>
                <a:close/>
                <a:moveTo>
                  <a:pt x="6695795" y="1914812"/>
                </a:moveTo>
                <a:lnTo>
                  <a:pt x="6640288" y="1991119"/>
                </a:lnTo>
                <a:lnTo>
                  <a:pt x="6550558" y="1961975"/>
                </a:lnTo>
                <a:lnTo>
                  <a:pt x="6550558" y="2056300"/>
                </a:lnTo>
                <a:lnTo>
                  <a:pt x="6460827" y="2085445"/>
                </a:lnTo>
                <a:lnTo>
                  <a:pt x="6516334" y="2161752"/>
                </a:lnTo>
                <a:lnTo>
                  <a:pt x="6460827" y="2238059"/>
                </a:lnTo>
                <a:lnTo>
                  <a:pt x="6550558" y="2267203"/>
                </a:lnTo>
                <a:lnTo>
                  <a:pt x="6550558" y="2361529"/>
                </a:lnTo>
                <a:lnTo>
                  <a:pt x="6640288" y="2332385"/>
                </a:lnTo>
                <a:lnTo>
                  <a:pt x="6695795" y="2408692"/>
                </a:lnTo>
                <a:lnTo>
                  <a:pt x="6751302" y="2332385"/>
                </a:lnTo>
                <a:lnTo>
                  <a:pt x="6841033" y="2361529"/>
                </a:lnTo>
                <a:lnTo>
                  <a:pt x="6841033" y="2267203"/>
                </a:lnTo>
                <a:lnTo>
                  <a:pt x="6930763" y="2238059"/>
                </a:lnTo>
                <a:lnTo>
                  <a:pt x="6875256" y="2161752"/>
                </a:lnTo>
                <a:lnTo>
                  <a:pt x="6930763" y="2085445"/>
                </a:lnTo>
                <a:lnTo>
                  <a:pt x="6841033" y="2056300"/>
                </a:lnTo>
                <a:lnTo>
                  <a:pt x="6841033" y="1961975"/>
                </a:lnTo>
                <a:lnTo>
                  <a:pt x="6751302" y="1991119"/>
                </a:lnTo>
                <a:close/>
                <a:moveTo>
                  <a:pt x="5079439" y="1914691"/>
                </a:moveTo>
                <a:lnTo>
                  <a:pt x="5023932" y="1990998"/>
                </a:lnTo>
                <a:lnTo>
                  <a:pt x="4934202" y="1961854"/>
                </a:lnTo>
                <a:lnTo>
                  <a:pt x="4934202" y="2056180"/>
                </a:lnTo>
                <a:lnTo>
                  <a:pt x="4844472" y="2085324"/>
                </a:lnTo>
                <a:lnTo>
                  <a:pt x="4899979" y="2161631"/>
                </a:lnTo>
                <a:lnTo>
                  <a:pt x="4844472" y="2237938"/>
                </a:lnTo>
                <a:lnTo>
                  <a:pt x="4934202" y="2267082"/>
                </a:lnTo>
                <a:lnTo>
                  <a:pt x="4934202" y="2361408"/>
                </a:lnTo>
                <a:lnTo>
                  <a:pt x="5023932" y="2332264"/>
                </a:lnTo>
                <a:lnTo>
                  <a:pt x="5079439" y="2408571"/>
                </a:lnTo>
                <a:lnTo>
                  <a:pt x="5134946" y="2332264"/>
                </a:lnTo>
                <a:lnTo>
                  <a:pt x="5224677" y="2361408"/>
                </a:lnTo>
                <a:lnTo>
                  <a:pt x="5224677" y="2267082"/>
                </a:lnTo>
                <a:lnTo>
                  <a:pt x="5314407" y="2237938"/>
                </a:lnTo>
                <a:lnTo>
                  <a:pt x="5259021" y="2161631"/>
                </a:lnTo>
                <a:lnTo>
                  <a:pt x="5314407" y="2085324"/>
                </a:lnTo>
                <a:lnTo>
                  <a:pt x="5224677" y="2056180"/>
                </a:lnTo>
                <a:lnTo>
                  <a:pt x="5224677" y="1961854"/>
                </a:lnTo>
                <a:lnTo>
                  <a:pt x="5134946" y="1990998"/>
                </a:lnTo>
                <a:close/>
                <a:moveTo>
                  <a:pt x="3464656" y="1914691"/>
                </a:moveTo>
                <a:lnTo>
                  <a:pt x="3409149" y="1990998"/>
                </a:lnTo>
                <a:lnTo>
                  <a:pt x="3319418" y="1961854"/>
                </a:lnTo>
                <a:lnTo>
                  <a:pt x="3319418" y="2056180"/>
                </a:lnTo>
                <a:lnTo>
                  <a:pt x="3229688" y="2085324"/>
                </a:lnTo>
                <a:lnTo>
                  <a:pt x="3285195" y="2161631"/>
                </a:lnTo>
                <a:lnTo>
                  <a:pt x="3229688" y="2237938"/>
                </a:lnTo>
                <a:lnTo>
                  <a:pt x="3319418" y="2267082"/>
                </a:lnTo>
                <a:lnTo>
                  <a:pt x="3319418" y="2361408"/>
                </a:lnTo>
                <a:lnTo>
                  <a:pt x="3409149" y="2332264"/>
                </a:lnTo>
                <a:lnTo>
                  <a:pt x="3464656" y="2408571"/>
                </a:lnTo>
                <a:lnTo>
                  <a:pt x="3520163" y="2332264"/>
                </a:lnTo>
                <a:lnTo>
                  <a:pt x="3609893" y="2361408"/>
                </a:lnTo>
                <a:lnTo>
                  <a:pt x="3609893" y="2267082"/>
                </a:lnTo>
                <a:lnTo>
                  <a:pt x="3699623" y="2237938"/>
                </a:lnTo>
                <a:lnTo>
                  <a:pt x="3644116" y="2161631"/>
                </a:lnTo>
                <a:lnTo>
                  <a:pt x="3699623" y="2085324"/>
                </a:lnTo>
                <a:lnTo>
                  <a:pt x="3609893" y="2056180"/>
                </a:lnTo>
                <a:lnTo>
                  <a:pt x="3609893" y="1961854"/>
                </a:lnTo>
                <a:lnTo>
                  <a:pt x="3520163" y="1990998"/>
                </a:lnTo>
                <a:close/>
                <a:moveTo>
                  <a:pt x="1849630" y="1914691"/>
                </a:moveTo>
                <a:lnTo>
                  <a:pt x="1794123" y="1990998"/>
                </a:lnTo>
                <a:lnTo>
                  <a:pt x="1704393" y="1961854"/>
                </a:lnTo>
                <a:lnTo>
                  <a:pt x="1704393" y="2056180"/>
                </a:lnTo>
                <a:lnTo>
                  <a:pt x="1614663" y="2085324"/>
                </a:lnTo>
                <a:lnTo>
                  <a:pt x="1670170" y="2161631"/>
                </a:lnTo>
                <a:lnTo>
                  <a:pt x="1614663" y="2237938"/>
                </a:lnTo>
                <a:lnTo>
                  <a:pt x="1704393" y="2267082"/>
                </a:lnTo>
                <a:lnTo>
                  <a:pt x="1704393" y="2361408"/>
                </a:lnTo>
                <a:lnTo>
                  <a:pt x="1794123" y="2332264"/>
                </a:lnTo>
                <a:lnTo>
                  <a:pt x="1849630" y="2408571"/>
                </a:lnTo>
                <a:lnTo>
                  <a:pt x="1905137" y="2332264"/>
                </a:lnTo>
                <a:lnTo>
                  <a:pt x="1994868" y="2361408"/>
                </a:lnTo>
                <a:lnTo>
                  <a:pt x="1994868" y="2267082"/>
                </a:lnTo>
                <a:lnTo>
                  <a:pt x="2084598" y="2237938"/>
                </a:lnTo>
                <a:lnTo>
                  <a:pt x="2029091" y="2161631"/>
                </a:lnTo>
                <a:lnTo>
                  <a:pt x="2084598" y="2085324"/>
                </a:lnTo>
                <a:lnTo>
                  <a:pt x="1994868" y="2056180"/>
                </a:lnTo>
                <a:lnTo>
                  <a:pt x="1994868" y="1961854"/>
                </a:lnTo>
                <a:lnTo>
                  <a:pt x="1905137" y="1990998"/>
                </a:lnTo>
                <a:close/>
                <a:moveTo>
                  <a:pt x="8689695" y="1885305"/>
                </a:moveTo>
                <a:lnTo>
                  <a:pt x="8689574" y="1885426"/>
                </a:lnTo>
                <a:lnTo>
                  <a:pt x="8472746" y="1955928"/>
                </a:lnTo>
                <a:lnTo>
                  <a:pt x="8472746" y="2042998"/>
                </a:lnTo>
                <a:lnTo>
                  <a:pt x="8555583" y="2069845"/>
                </a:lnTo>
                <a:close/>
                <a:moveTo>
                  <a:pt x="7074791" y="1885305"/>
                </a:moveTo>
                <a:lnTo>
                  <a:pt x="7074670" y="1885426"/>
                </a:lnTo>
                <a:lnTo>
                  <a:pt x="6857842" y="1955928"/>
                </a:lnTo>
                <a:lnTo>
                  <a:pt x="6857842" y="2042998"/>
                </a:lnTo>
                <a:lnTo>
                  <a:pt x="6940679" y="2069845"/>
                </a:lnTo>
                <a:close/>
                <a:moveTo>
                  <a:pt x="5459886" y="1885305"/>
                </a:moveTo>
                <a:lnTo>
                  <a:pt x="5459766" y="1885426"/>
                </a:lnTo>
                <a:lnTo>
                  <a:pt x="5242937" y="1955928"/>
                </a:lnTo>
                <a:lnTo>
                  <a:pt x="5242937" y="2042998"/>
                </a:lnTo>
                <a:lnTo>
                  <a:pt x="5325775" y="2069845"/>
                </a:lnTo>
                <a:close/>
                <a:moveTo>
                  <a:pt x="3844982" y="1885305"/>
                </a:moveTo>
                <a:lnTo>
                  <a:pt x="3844861" y="1885426"/>
                </a:lnTo>
                <a:lnTo>
                  <a:pt x="3628033" y="1955928"/>
                </a:lnTo>
                <a:lnTo>
                  <a:pt x="3628033" y="2042998"/>
                </a:lnTo>
                <a:lnTo>
                  <a:pt x="3710870" y="2069845"/>
                </a:lnTo>
                <a:close/>
                <a:moveTo>
                  <a:pt x="2229956" y="1885305"/>
                </a:moveTo>
                <a:lnTo>
                  <a:pt x="2229836" y="1885426"/>
                </a:lnTo>
                <a:lnTo>
                  <a:pt x="2013007" y="1955928"/>
                </a:lnTo>
                <a:lnTo>
                  <a:pt x="2013007" y="2042998"/>
                </a:lnTo>
                <a:lnTo>
                  <a:pt x="2095845" y="2069845"/>
                </a:lnTo>
                <a:close/>
                <a:moveTo>
                  <a:pt x="615052" y="1885305"/>
                </a:moveTo>
                <a:lnTo>
                  <a:pt x="614931" y="1885426"/>
                </a:lnTo>
                <a:lnTo>
                  <a:pt x="398103" y="1955928"/>
                </a:lnTo>
                <a:lnTo>
                  <a:pt x="398103" y="2042998"/>
                </a:lnTo>
                <a:lnTo>
                  <a:pt x="480940" y="2069845"/>
                </a:lnTo>
                <a:close/>
                <a:moveTo>
                  <a:pt x="3084934" y="1884942"/>
                </a:moveTo>
                <a:lnTo>
                  <a:pt x="3218925" y="2069482"/>
                </a:lnTo>
                <a:lnTo>
                  <a:pt x="3301763" y="2042635"/>
                </a:lnTo>
                <a:lnTo>
                  <a:pt x="3301763" y="1955565"/>
                </a:lnTo>
                <a:lnTo>
                  <a:pt x="3301884" y="1955445"/>
                </a:lnTo>
                <a:close/>
                <a:moveTo>
                  <a:pt x="1469909" y="1884942"/>
                </a:moveTo>
                <a:lnTo>
                  <a:pt x="1604021" y="2069482"/>
                </a:lnTo>
                <a:lnTo>
                  <a:pt x="1686858" y="2042635"/>
                </a:lnTo>
                <a:lnTo>
                  <a:pt x="1686858" y="1955565"/>
                </a:lnTo>
                <a:lnTo>
                  <a:pt x="1686858" y="1955445"/>
                </a:lnTo>
                <a:close/>
                <a:moveTo>
                  <a:pt x="9545157" y="1884821"/>
                </a:moveTo>
                <a:lnTo>
                  <a:pt x="9679269" y="2069361"/>
                </a:lnTo>
                <a:lnTo>
                  <a:pt x="9762106" y="2042514"/>
                </a:lnTo>
                <a:lnTo>
                  <a:pt x="9762106" y="1955445"/>
                </a:lnTo>
                <a:lnTo>
                  <a:pt x="9762106" y="1955323"/>
                </a:lnTo>
                <a:close/>
                <a:moveTo>
                  <a:pt x="7930374" y="1884821"/>
                </a:moveTo>
                <a:lnTo>
                  <a:pt x="8064364" y="2069361"/>
                </a:lnTo>
                <a:lnTo>
                  <a:pt x="8147202" y="2042514"/>
                </a:lnTo>
                <a:lnTo>
                  <a:pt x="8147202" y="1955445"/>
                </a:lnTo>
                <a:lnTo>
                  <a:pt x="8147322" y="1955323"/>
                </a:lnTo>
                <a:close/>
                <a:moveTo>
                  <a:pt x="6315590" y="1884821"/>
                </a:moveTo>
                <a:lnTo>
                  <a:pt x="6449702" y="2069361"/>
                </a:lnTo>
                <a:lnTo>
                  <a:pt x="6532539" y="2042514"/>
                </a:lnTo>
                <a:lnTo>
                  <a:pt x="6532539" y="1955445"/>
                </a:lnTo>
                <a:lnTo>
                  <a:pt x="6532539" y="1955323"/>
                </a:lnTo>
                <a:close/>
                <a:moveTo>
                  <a:pt x="4700444" y="1884821"/>
                </a:moveTo>
                <a:lnTo>
                  <a:pt x="4834555" y="2069361"/>
                </a:lnTo>
                <a:lnTo>
                  <a:pt x="4917393" y="2042514"/>
                </a:lnTo>
                <a:lnTo>
                  <a:pt x="4917393" y="1955445"/>
                </a:lnTo>
                <a:lnTo>
                  <a:pt x="4917393" y="1955323"/>
                </a:lnTo>
                <a:close/>
                <a:moveTo>
                  <a:pt x="8864319" y="1828588"/>
                </a:moveTo>
                <a:lnTo>
                  <a:pt x="8719081" y="1875751"/>
                </a:lnTo>
                <a:lnTo>
                  <a:pt x="8719081" y="1875630"/>
                </a:lnTo>
                <a:lnTo>
                  <a:pt x="8573844" y="2075528"/>
                </a:lnTo>
                <a:lnTo>
                  <a:pt x="8808811" y="2151835"/>
                </a:lnTo>
                <a:lnTo>
                  <a:pt x="8954049" y="2104673"/>
                </a:lnTo>
                <a:lnTo>
                  <a:pt x="8954049" y="1952059"/>
                </a:lnTo>
                <a:close/>
                <a:moveTo>
                  <a:pt x="7249414" y="1828588"/>
                </a:moveTo>
                <a:lnTo>
                  <a:pt x="7104177" y="1875751"/>
                </a:lnTo>
                <a:lnTo>
                  <a:pt x="7104177" y="1875630"/>
                </a:lnTo>
                <a:lnTo>
                  <a:pt x="6958940" y="2075528"/>
                </a:lnTo>
                <a:lnTo>
                  <a:pt x="7193907" y="2151835"/>
                </a:lnTo>
                <a:lnTo>
                  <a:pt x="7339145" y="2104673"/>
                </a:lnTo>
                <a:lnTo>
                  <a:pt x="7339145" y="1952059"/>
                </a:lnTo>
                <a:close/>
                <a:moveTo>
                  <a:pt x="5634510" y="1828588"/>
                </a:moveTo>
                <a:lnTo>
                  <a:pt x="5489273" y="1875751"/>
                </a:lnTo>
                <a:lnTo>
                  <a:pt x="5489273" y="1875630"/>
                </a:lnTo>
                <a:lnTo>
                  <a:pt x="5344035" y="2075528"/>
                </a:lnTo>
                <a:lnTo>
                  <a:pt x="5579003" y="2151835"/>
                </a:lnTo>
                <a:lnTo>
                  <a:pt x="5724240" y="2104673"/>
                </a:lnTo>
                <a:lnTo>
                  <a:pt x="5724240" y="1952059"/>
                </a:lnTo>
                <a:close/>
                <a:moveTo>
                  <a:pt x="4019606" y="1828588"/>
                </a:moveTo>
                <a:lnTo>
                  <a:pt x="3874368" y="1875751"/>
                </a:lnTo>
                <a:lnTo>
                  <a:pt x="3874368" y="1875630"/>
                </a:lnTo>
                <a:lnTo>
                  <a:pt x="3729130" y="2075528"/>
                </a:lnTo>
                <a:lnTo>
                  <a:pt x="3964098" y="2151835"/>
                </a:lnTo>
                <a:lnTo>
                  <a:pt x="4109336" y="2104673"/>
                </a:lnTo>
                <a:lnTo>
                  <a:pt x="4109336" y="1952059"/>
                </a:lnTo>
                <a:close/>
                <a:moveTo>
                  <a:pt x="2910190" y="1828588"/>
                </a:moveTo>
                <a:cubicBezTo>
                  <a:pt x="2910190" y="1828588"/>
                  <a:pt x="2820581" y="1952179"/>
                  <a:pt x="2820581" y="1952179"/>
                </a:cubicBezTo>
                <a:lnTo>
                  <a:pt x="2820581" y="2104794"/>
                </a:lnTo>
                <a:lnTo>
                  <a:pt x="2965818" y="2151956"/>
                </a:lnTo>
                <a:lnTo>
                  <a:pt x="3200665" y="2075649"/>
                </a:lnTo>
                <a:lnTo>
                  <a:pt x="3055548" y="1875751"/>
                </a:lnTo>
                <a:lnTo>
                  <a:pt x="2910311" y="1828588"/>
                </a:lnTo>
                <a:close/>
                <a:moveTo>
                  <a:pt x="1295285" y="1828588"/>
                </a:moveTo>
                <a:cubicBezTo>
                  <a:pt x="1295285" y="1828588"/>
                  <a:pt x="1205555" y="1952179"/>
                  <a:pt x="1205555" y="1952179"/>
                </a:cubicBezTo>
                <a:lnTo>
                  <a:pt x="1205555" y="2104794"/>
                </a:lnTo>
                <a:lnTo>
                  <a:pt x="1350792" y="2151956"/>
                </a:lnTo>
                <a:lnTo>
                  <a:pt x="1585760" y="2075649"/>
                </a:lnTo>
                <a:lnTo>
                  <a:pt x="1440644" y="1875751"/>
                </a:lnTo>
                <a:lnTo>
                  <a:pt x="1295406" y="1828588"/>
                </a:lnTo>
                <a:close/>
                <a:moveTo>
                  <a:pt x="9370654" y="1828468"/>
                </a:moveTo>
                <a:cubicBezTo>
                  <a:pt x="9370654" y="1828468"/>
                  <a:pt x="9280924" y="1952059"/>
                  <a:pt x="9280924" y="1952059"/>
                </a:cubicBezTo>
                <a:lnTo>
                  <a:pt x="9280924" y="2104673"/>
                </a:lnTo>
                <a:lnTo>
                  <a:pt x="9426161" y="2151835"/>
                </a:lnTo>
                <a:lnTo>
                  <a:pt x="9661008" y="2075528"/>
                </a:lnTo>
                <a:lnTo>
                  <a:pt x="9515892" y="1875630"/>
                </a:lnTo>
                <a:close/>
                <a:moveTo>
                  <a:pt x="7755629" y="1828468"/>
                </a:moveTo>
                <a:cubicBezTo>
                  <a:pt x="7755629" y="1828468"/>
                  <a:pt x="7666019" y="1952059"/>
                  <a:pt x="7666019" y="1952059"/>
                </a:cubicBezTo>
                <a:lnTo>
                  <a:pt x="7666019" y="2104673"/>
                </a:lnTo>
                <a:lnTo>
                  <a:pt x="7811257" y="2151835"/>
                </a:lnTo>
                <a:lnTo>
                  <a:pt x="8046103" y="2075528"/>
                </a:lnTo>
                <a:lnTo>
                  <a:pt x="7900987" y="1875630"/>
                </a:lnTo>
                <a:lnTo>
                  <a:pt x="7755750" y="1828468"/>
                </a:lnTo>
                <a:close/>
                <a:moveTo>
                  <a:pt x="6140966" y="1828468"/>
                </a:moveTo>
                <a:cubicBezTo>
                  <a:pt x="6140966" y="1828468"/>
                  <a:pt x="6051236" y="1952059"/>
                  <a:pt x="6051236" y="1952059"/>
                </a:cubicBezTo>
                <a:lnTo>
                  <a:pt x="6051236" y="2104673"/>
                </a:lnTo>
                <a:lnTo>
                  <a:pt x="6196474" y="2151835"/>
                </a:lnTo>
                <a:lnTo>
                  <a:pt x="6431441" y="2075528"/>
                </a:lnTo>
                <a:lnTo>
                  <a:pt x="6286325" y="1875630"/>
                </a:lnTo>
                <a:lnTo>
                  <a:pt x="6141087" y="1828468"/>
                </a:lnTo>
                <a:close/>
                <a:moveTo>
                  <a:pt x="4525941" y="1828468"/>
                </a:moveTo>
                <a:cubicBezTo>
                  <a:pt x="4525941" y="1828468"/>
                  <a:pt x="4436211" y="1952059"/>
                  <a:pt x="4436211" y="1952059"/>
                </a:cubicBezTo>
                <a:lnTo>
                  <a:pt x="4436211" y="2104673"/>
                </a:lnTo>
                <a:lnTo>
                  <a:pt x="4581448" y="2151835"/>
                </a:lnTo>
                <a:lnTo>
                  <a:pt x="4816295" y="2075528"/>
                </a:lnTo>
                <a:lnTo>
                  <a:pt x="4671178" y="1875630"/>
                </a:lnTo>
                <a:close/>
                <a:moveTo>
                  <a:pt x="2404580" y="1828347"/>
                </a:moveTo>
                <a:lnTo>
                  <a:pt x="2259343" y="1875510"/>
                </a:lnTo>
                <a:lnTo>
                  <a:pt x="2259343" y="1875389"/>
                </a:lnTo>
                <a:lnTo>
                  <a:pt x="2114105" y="2075287"/>
                </a:lnTo>
                <a:lnTo>
                  <a:pt x="2349073" y="2151594"/>
                </a:lnTo>
                <a:lnTo>
                  <a:pt x="2494310" y="2104431"/>
                </a:lnTo>
                <a:lnTo>
                  <a:pt x="2494310" y="1951817"/>
                </a:lnTo>
                <a:close/>
                <a:moveTo>
                  <a:pt x="789676" y="1828347"/>
                </a:moveTo>
                <a:lnTo>
                  <a:pt x="644438" y="1875510"/>
                </a:lnTo>
                <a:lnTo>
                  <a:pt x="644438" y="1875389"/>
                </a:lnTo>
                <a:lnTo>
                  <a:pt x="499201" y="2075287"/>
                </a:lnTo>
                <a:lnTo>
                  <a:pt x="734168" y="2151594"/>
                </a:lnTo>
                <a:lnTo>
                  <a:pt x="879406" y="2104431"/>
                </a:lnTo>
                <a:lnTo>
                  <a:pt x="879406" y="1951817"/>
                </a:lnTo>
                <a:close/>
                <a:moveTo>
                  <a:pt x="9117909" y="1746477"/>
                </a:moveTo>
                <a:lnTo>
                  <a:pt x="9117909" y="1746598"/>
                </a:lnTo>
                <a:lnTo>
                  <a:pt x="8972672" y="1793761"/>
                </a:lnTo>
                <a:lnTo>
                  <a:pt x="8972672" y="1946375"/>
                </a:lnTo>
                <a:lnTo>
                  <a:pt x="9117909" y="2146031"/>
                </a:lnTo>
                <a:cubicBezTo>
                  <a:pt x="9117909" y="2146031"/>
                  <a:pt x="9263147" y="1946254"/>
                  <a:pt x="9263147" y="1946254"/>
                </a:cubicBezTo>
                <a:lnTo>
                  <a:pt x="9263147" y="1793761"/>
                </a:lnTo>
                <a:close/>
                <a:moveTo>
                  <a:pt x="7502642" y="1746477"/>
                </a:moveTo>
                <a:lnTo>
                  <a:pt x="7502642" y="1746598"/>
                </a:lnTo>
                <a:lnTo>
                  <a:pt x="7357405" y="1793761"/>
                </a:lnTo>
                <a:lnTo>
                  <a:pt x="7357405" y="1946375"/>
                </a:lnTo>
                <a:lnTo>
                  <a:pt x="7502642" y="2146031"/>
                </a:lnTo>
                <a:lnTo>
                  <a:pt x="7647880" y="1946375"/>
                </a:lnTo>
                <a:cubicBezTo>
                  <a:pt x="7647880" y="1946375"/>
                  <a:pt x="7647880" y="1946254"/>
                  <a:pt x="7647880" y="1946254"/>
                </a:cubicBezTo>
                <a:lnTo>
                  <a:pt x="7647880" y="1793761"/>
                </a:lnTo>
                <a:close/>
                <a:moveTo>
                  <a:pt x="5888101" y="1746477"/>
                </a:moveTo>
                <a:lnTo>
                  <a:pt x="5888101" y="1746598"/>
                </a:lnTo>
                <a:lnTo>
                  <a:pt x="5742864" y="1793761"/>
                </a:lnTo>
                <a:lnTo>
                  <a:pt x="5742864" y="1946375"/>
                </a:lnTo>
                <a:lnTo>
                  <a:pt x="5888101" y="2146031"/>
                </a:lnTo>
                <a:lnTo>
                  <a:pt x="6033338" y="1946375"/>
                </a:lnTo>
                <a:cubicBezTo>
                  <a:pt x="6033338" y="1946375"/>
                  <a:pt x="6033338" y="1946254"/>
                  <a:pt x="6033338" y="1946254"/>
                </a:cubicBezTo>
                <a:lnTo>
                  <a:pt x="6033338" y="1793761"/>
                </a:lnTo>
                <a:close/>
                <a:moveTo>
                  <a:pt x="4273196" y="1746477"/>
                </a:moveTo>
                <a:lnTo>
                  <a:pt x="4273196" y="1746598"/>
                </a:lnTo>
                <a:lnTo>
                  <a:pt x="4127959" y="1793761"/>
                </a:lnTo>
                <a:lnTo>
                  <a:pt x="4127959" y="1946375"/>
                </a:lnTo>
                <a:lnTo>
                  <a:pt x="4273196" y="2146031"/>
                </a:lnTo>
                <a:cubicBezTo>
                  <a:pt x="4273196" y="2146031"/>
                  <a:pt x="4418434" y="1946254"/>
                  <a:pt x="4418434" y="1946254"/>
                </a:cubicBezTo>
                <a:lnTo>
                  <a:pt x="4418434" y="1793761"/>
                </a:lnTo>
                <a:close/>
                <a:moveTo>
                  <a:pt x="1042420" y="1746477"/>
                </a:moveTo>
                <a:lnTo>
                  <a:pt x="1042420" y="1746598"/>
                </a:lnTo>
                <a:lnTo>
                  <a:pt x="897183" y="1793761"/>
                </a:lnTo>
                <a:lnTo>
                  <a:pt x="897183" y="1946375"/>
                </a:lnTo>
                <a:lnTo>
                  <a:pt x="1042420" y="2146031"/>
                </a:lnTo>
                <a:lnTo>
                  <a:pt x="1187657" y="1946375"/>
                </a:lnTo>
                <a:cubicBezTo>
                  <a:pt x="1187657" y="1946375"/>
                  <a:pt x="1187657" y="1946254"/>
                  <a:pt x="1187657" y="1946254"/>
                </a:cubicBezTo>
                <a:lnTo>
                  <a:pt x="1187657" y="1793761"/>
                </a:lnTo>
                <a:close/>
                <a:moveTo>
                  <a:pt x="2657808" y="1746235"/>
                </a:moveTo>
                <a:lnTo>
                  <a:pt x="2657808" y="1746356"/>
                </a:lnTo>
                <a:lnTo>
                  <a:pt x="2512571" y="1793519"/>
                </a:lnTo>
                <a:lnTo>
                  <a:pt x="2512571" y="1946133"/>
                </a:lnTo>
                <a:lnTo>
                  <a:pt x="2657808" y="2145789"/>
                </a:lnTo>
                <a:lnTo>
                  <a:pt x="2803046" y="1946133"/>
                </a:lnTo>
                <a:cubicBezTo>
                  <a:pt x="2803046" y="1946133"/>
                  <a:pt x="2803046" y="1946012"/>
                  <a:pt x="2803046" y="1946012"/>
                </a:cubicBezTo>
                <a:lnTo>
                  <a:pt x="2803046" y="1793519"/>
                </a:lnTo>
                <a:close/>
                <a:moveTo>
                  <a:pt x="10070841" y="1714672"/>
                </a:moveTo>
                <a:lnTo>
                  <a:pt x="10070841" y="1714839"/>
                </a:lnTo>
                <a:lnTo>
                  <a:pt x="9936850" y="1899212"/>
                </a:lnTo>
                <a:lnTo>
                  <a:pt x="9988004" y="1969714"/>
                </a:lnTo>
                <a:lnTo>
                  <a:pt x="10070841" y="1942747"/>
                </a:lnTo>
                <a:lnTo>
                  <a:pt x="10070841" y="1714839"/>
                </a:lnTo>
                <a:lnTo>
                  <a:pt x="10070962" y="1714672"/>
                </a:lnTo>
                <a:close/>
                <a:moveTo>
                  <a:pt x="8455815" y="1714672"/>
                </a:moveTo>
                <a:lnTo>
                  <a:pt x="8321825" y="1899212"/>
                </a:lnTo>
                <a:lnTo>
                  <a:pt x="8372979" y="1969714"/>
                </a:lnTo>
                <a:lnTo>
                  <a:pt x="8455815" y="1942747"/>
                </a:lnTo>
                <a:close/>
                <a:moveTo>
                  <a:pt x="6841154" y="1714672"/>
                </a:moveTo>
                <a:lnTo>
                  <a:pt x="6841154" y="1714837"/>
                </a:lnTo>
                <a:lnTo>
                  <a:pt x="6707163" y="1899212"/>
                </a:lnTo>
                <a:lnTo>
                  <a:pt x="6758316" y="1969714"/>
                </a:lnTo>
                <a:lnTo>
                  <a:pt x="6841154" y="1942747"/>
                </a:lnTo>
                <a:lnTo>
                  <a:pt x="6841154" y="1714837"/>
                </a:lnTo>
                <a:lnTo>
                  <a:pt x="6841274" y="1714672"/>
                </a:lnTo>
                <a:close/>
                <a:moveTo>
                  <a:pt x="9780366" y="1714551"/>
                </a:moveTo>
                <a:lnTo>
                  <a:pt x="9780366" y="1942626"/>
                </a:lnTo>
                <a:lnTo>
                  <a:pt x="9863203" y="1969593"/>
                </a:lnTo>
                <a:lnTo>
                  <a:pt x="9914357" y="1899091"/>
                </a:lnTo>
                <a:lnTo>
                  <a:pt x="9914478" y="1899091"/>
                </a:lnTo>
                <a:close/>
                <a:moveTo>
                  <a:pt x="8165462" y="1714551"/>
                </a:moveTo>
                <a:lnTo>
                  <a:pt x="8165462" y="1942626"/>
                </a:lnTo>
                <a:lnTo>
                  <a:pt x="8248299" y="1969593"/>
                </a:lnTo>
                <a:lnTo>
                  <a:pt x="8299453" y="1899091"/>
                </a:lnTo>
                <a:lnTo>
                  <a:pt x="8299574" y="1899091"/>
                </a:lnTo>
                <a:close/>
                <a:moveTo>
                  <a:pt x="6550800" y="1714551"/>
                </a:moveTo>
                <a:lnTo>
                  <a:pt x="6550800" y="1942626"/>
                </a:lnTo>
                <a:lnTo>
                  <a:pt x="6633637" y="1969593"/>
                </a:lnTo>
                <a:lnTo>
                  <a:pt x="6684791" y="1899091"/>
                </a:lnTo>
                <a:lnTo>
                  <a:pt x="6684911" y="1899091"/>
                </a:lnTo>
                <a:close/>
                <a:moveTo>
                  <a:pt x="5224798" y="1714551"/>
                </a:moveTo>
                <a:lnTo>
                  <a:pt x="5224798" y="1714718"/>
                </a:lnTo>
                <a:lnTo>
                  <a:pt x="5090807" y="1899091"/>
                </a:lnTo>
                <a:lnTo>
                  <a:pt x="5141961" y="1969593"/>
                </a:lnTo>
                <a:lnTo>
                  <a:pt x="5224798" y="1942626"/>
                </a:lnTo>
                <a:lnTo>
                  <a:pt x="5224798" y="1714718"/>
                </a:lnTo>
                <a:lnTo>
                  <a:pt x="5224919" y="1714551"/>
                </a:lnTo>
                <a:close/>
                <a:moveTo>
                  <a:pt x="3609893" y="1714551"/>
                </a:moveTo>
                <a:lnTo>
                  <a:pt x="3475902" y="1899091"/>
                </a:lnTo>
                <a:lnTo>
                  <a:pt x="3527056" y="1969593"/>
                </a:lnTo>
                <a:lnTo>
                  <a:pt x="3609893" y="1942626"/>
                </a:lnTo>
                <a:close/>
                <a:moveTo>
                  <a:pt x="1994989" y="1714551"/>
                </a:moveTo>
                <a:lnTo>
                  <a:pt x="1994989" y="1714718"/>
                </a:lnTo>
                <a:lnTo>
                  <a:pt x="1860998" y="1899091"/>
                </a:lnTo>
                <a:lnTo>
                  <a:pt x="1912151" y="1969593"/>
                </a:lnTo>
                <a:lnTo>
                  <a:pt x="1994989" y="1942626"/>
                </a:lnTo>
                <a:lnTo>
                  <a:pt x="1994989" y="1714718"/>
                </a:lnTo>
                <a:lnTo>
                  <a:pt x="1995110" y="1714551"/>
                </a:lnTo>
                <a:close/>
                <a:moveTo>
                  <a:pt x="380084" y="1714551"/>
                </a:moveTo>
                <a:lnTo>
                  <a:pt x="380084" y="1714718"/>
                </a:lnTo>
                <a:lnTo>
                  <a:pt x="246093" y="1899091"/>
                </a:lnTo>
                <a:lnTo>
                  <a:pt x="297247" y="1969593"/>
                </a:lnTo>
                <a:lnTo>
                  <a:pt x="380084" y="1942626"/>
                </a:lnTo>
                <a:lnTo>
                  <a:pt x="380084" y="1714718"/>
                </a:lnTo>
                <a:lnTo>
                  <a:pt x="380205" y="1714551"/>
                </a:lnTo>
                <a:close/>
                <a:moveTo>
                  <a:pt x="4934444" y="1714430"/>
                </a:moveTo>
                <a:lnTo>
                  <a:pt x="4934444" y="1942505"/>
                </a:lnTo>
                <a:lnTo>
                  <a:pt x="5017281" y="1969473"/>
                </a:lnTo>
                <a:lnTo>
                  <a:pt x="5068435" y="1898970"/>
                </a:lnTo>
                <a:lnTo>
                  <a:pt x="5068556" y="1898970"/>
                </a:lnTo>
                <a:close/>
                <a:moveTo>
                  <a:pt x="3319539" y="1714430"/>
                </a:moveTo>
                <a:lnTo>
                  <a:pt x="3319539" y="1942505"/>
                </a:lnTo>
                <a:lnTo>
                  <a:pt x="3402377" y="1969473"/>
                </a:lnTo>
                <a:lnTo>
                  <a:pt x="3453530" y="1898970"/>
                </a:lnTo>
                <a:lnTo>
                  <a:pt x="3453651" y="1898970"/>
                </a:lnTo>
                <a:close/>
                <a:moveTo>
                  <a:pt x="1704635" y="1714430"/>
                </a:moveTo>
                <a:lnTo>
                  <a:pt x="1704635" y="1942505"/>
                </a:lnTo>
                <a:lnTo>
                  <a:pt x="1787472" y="1969473"/>
                </a:lnTo>
                <a:lnTo>
                  <a:pt x="1838626" y="1898970"/>
                </a:lnTo>
                <a:lnTo>
                  <a:pt x="1838747" y="1898970"/>
                </a:lnTo>
                <a:close/>
                <a:moveTo>
                  <a:pt x="89730" y="1714430"/>
                </a:moveTo>
                <a:lnTo>
                  <a:pt x="89730" y="1942505"/>
                </a:lnTo>
                <a:lnTo>
                  <a:pt x="172568" y="1969473"/>
                </a:lnTo>
                <a:lnTo>
                  <a:pt x="223721" y="1898970"/>
                </a:lnTo>
                <a:lnTo>
                  <a:pt x="223842" y="1898970"/>
                </a:lnTo>
                <a:close/>
                <a:moveTo>
                  <a:pt x="8562476" y="1566290"/>
                </a:moveTo>
                <a:lnTo>
                  <a:pt x="8472746" y="1689760"/>
                </a:lnTo>
                <a:lnTo>
                  <a:pt x="8472746" y="1936821"/>
                </a:lnTo>
                <a:lnTo>
                  <a:pt x="8707593" y="1860514"/>
                </a:lnTo>
                <a:lnTo>
                  <a:pt x="8797323" y="1737044"/>
                </a:lnTo>
                <a:lnTo>
                  <a:pt x="8707593" y="1613695"/>
                </a:lnTo>
                <a:lnTo>
                  <a:pt x="8562476" y="1566532"/>
                </a:lnTo>
                <a:close/>
                <a:moveTo>
                  <a:pt x="6947572" y="1566290"/>
                </a:moveTo>
                <a:lnTo>
                  <a:pt x="6857842" y="1689760"/>
                </a:lnTo>
                <a:lnTo>
                  <a:pt x="6857842" y="1936821"/>
                </a:lnTo>
                <a:lnTo>
                  <a:pt x="7092689" y="1860514"/>
                </a:lnTo>
                <a:lnTo>
                  <a:pt x="7182419" y="1737044"/>
                </a:lnTo>
                <a:lnTo>
                  <a:pt x="7092689" y="1613695"/>
                </a:lnTo>
                <a:lnTo>
                  <a:pt x="6947572" y="1566532"/>
                </a:lnTo>
                <a:close/>
                <a:moveTo>
                  <a:pt x="5332668" y="1566290"/>
                </a:moveTo>
                <a:lnTo>
                  <a:pt x="5242937" y="1689760"/>
                </a:lnTo>
                <a:lnTo>
                  <a:pt x="5242937" y="1936821"/>
                </a:lnTo>
                <a:lnTo>
                  <a:pt x="5477784" y="1860514"/>
                </a:lnTo>
                <a:lnTo>
                  <a:pt x="5567515" y="1737044"/>
                </a:lnTo>
                <a:lnTo>
                  <a:pt x="5477784" y="1613695"/>
                </a:lnTo>
                <a:lnTo>
                  <a:pt x="5332668" y="1566532"/>
                </a:lnTo>
                <a:close/>
                <a:moveTo>
                  <a:pt x="3717763" y="1566290"/>
                </a:moveTo>
                <a:lnTo>
                  <a:pt x="3628033" y="1689760"/>
                </a:lnTo>
                <a:lnTo>
                  <a:pt x="3628033" y="1936821"/>
                </a:lnTo>
                <a:lnTo>
                  <a:pt x="3862879" y="1860514"/>
                </a:lnTo>
                <a:lnTo>
                  <a:pt x="3952610" y="1737044"/>
                </a:lnTo>
                <a:lnTo>
                  <a:pt x="3862879" y="1613695"/>
                </a:lnTo>
                <a:lnTo>
                  <a:pt x="3717763" y="1566532"/>
                </a:lnTo>
                <a:close/>
                <a:moveTo>
                  <a:pt x="3211911" y="1566170"/>
                </a:moveTo>
                <a:lnTo>
                  <a:pt x="3066795" y="1613332"/>
                </a:lnTo>
                <a:lnTo>
                  <a:pt x="3066795" y="1613574"/>
                </a:lnTo>
                <a:lnTo>
                  <a:pt x="2977064" y="1736923"/>
                </a:lnTo>
                <a:lnTo>
                  <a:pt x="3066795" y="1860393"/>
                </a:lnTo>
                <a:lnTo>
                  <a:pt x="3301641" y="1936700"/>
                </a:lnTo>
                <a:lnTo>
                  <a:pt x="3301641" y="1689640"/>
                </a:lnTo>
                <a:close/>
                <a:moveTo>
                  <a:pt x="1597007" y="1566170"/>
                </a:moveTo>
                <a:lnTo>
                  <a:pt x="1451890" y="1613332"/>
                </a:lnTo>
                <a:lnTo>
                  <a:pt x="1451769" y="1613574"/>
                </a:lnTo>
                <a:lnTo>
                  <a:pt x="1362039" y="1736923"/>
                </a:lnTo>
                <a:lnTo>
                  <a:pt x="1451769" y="1860393"/>
                </a:lnTo>
                <a:lnTo>
                  <a:pt x="1686737" y="1936700"/>
                </a:lnTo>
                <a:lnTo>
                  <a:pt x="1686737" y="1689640"/>
                </a:lnTo>
                <a:close/>
                <a:moveTo>
                  <a:pt x="9672255" y="1566049"/>
                </a:moveTo>
                <a:lnTo>
                  <a:pt x="9527138" y="1613211"/>
                </a:lnTo>
                <a:lnTo>
                  <a:pt x="9527138" y="1613453"/>
                </a:lnTo>
                <a:lnTo>
                  <a:pt x="9437408" y="1736802"/>
                </a:lnTo>
                <a:lnTo>
                  <a:pt x="9527138" y="1860272"/>
                </a:lnTo>
                <a:lnTo>
                  <a:pt x="9761985" y="1936579"/>
                </a:lnTo>
                <a:lnTo>
                  <a:pt x="9761985" y="1689519"/>
                </a:lnTo>
                <a:close/>
                <a:moveTo>
                  <a:pt x="8057351" y="1566049"/>
                </a:moveTo>
                <a:lnTo>
                  <a:pt x="7912234" y="1613211"/>
                </a:lnTo>
                <a:lnTo>
                  <a:pt x="7912113" y="1613453"/>
                </a:lnTo>
                <a:lnTo>
                  <a:pt x="7822382" y="1736802"/>
                </a:lnTo>
                <a:lnTo>
                  <a:pt x="7912113" y="1860272"/>
                </a:lnTo>
                <a:lnTo>
                  <a:pt x="8147081" y="1936579"/>
                </a:lnTo>
                <a:lnTo>
                  <a:pt x="8147081" y="1689519"/>
                </a:lnTo>
                <a:close/>
                <a:moveTo>
                  <a:pt x="6442688" y="1566049"/>
                </a:moveTo>
                <a:lnTo>
                  <a:pt x="6297571" y="1613211"/>
                </a:lnTo>
                <a:lnTo>
                  <a:pt x="6297329" y="1613453"/>
                </a:lnTo>
                <a:lnTo>
                  <a:pt x="6207720" y="1736802"/>
                </a:lnTo>
                <a:lnTo>
                  <a:pt x="6297450" y="1860272"/>
                </a:lnTo>
                <a:lnTo>
                  <a:pt x="6532418" y="1936579"/>
                </a:lnTo>
                <a:lnTo>
                  <a:pt x="6532418" y="1689519"/>
                </a:lnTo>
                <a:close/>
                <a:moveTo>
                  <a:pt x="4827542" y="1566049"/>
                </a:moveTo>
                <a:lnTo>
                  <a:pt x="4682425" y="1613211"/>
                </a:lnTo>
                <a:lnTo>
                  <a:pt x="4682425" y="1613453"/>
                </a:lnTo>
                <a:lnTo>
                  <a:pt x="4592695" y="1736802"/>
                </a:lnTo>
                <a:lnTo>
                  <a:pt x="4682425" y="1860272"/>
                </a:lnTo>
                <a:lnTo>
                  <a:pt x="4917272" y="1936579"/>
                </a:lnTo>
                <a:lnTo>
                  <a:pt x="4917272" y="1689519"/>
                </a:lnTo>
                <a:close/>
                <a:moveTo>
                  <a:pt x="2102617" y="1566049"/>
                </a:moveTo>
                <a:lnTo>
                  <a:pt x="2012886" y="1689519"/>
                </a:lnTo>
                <a:lnTo>
                  <a:pt x="2012886" y="1936579"/>
                </a:lnTo>
                <a:lnTo>
                  <a:pt x="2247854" y="1860272"/>
                </a:lnTo>
                <a:lnTo>
                  <a:pt x="2337585" y="1736802"/>
                </a:lnTo>
                <a:lnTo>
                  <a:pt x="2247854" y="1613453"/>
                </a:lnTo>
                <a:lnTo>
                  <a:pt x="2102738" y="1566290"/>
                </a:lnTo>
                <a:close/>
                <a:moveTo>
                  <a:pt x="487712" y="1566049"/>
                </a:moveTo>
                <a:lnTo>
                  <a:pt x="397982" y="1689519"/>
                </a:lnTo>
                <a:lnTo>
                  <a:pt x="397982" y="1936579"/>
                </a:lnTo>
                <a:lnTo>
                  <a:pt x="632950" y="1860272"/>
                </a:lnTo>
                <a:lnTo>
                  <a:pt x="722680" y="1736802"/>
                </a:lnTo>
                <a:lnTo>
                  <a:pt x="632950" y="1613453"/>
                </a:lnTo>
                <a:lnTo>
                  <a:pt x="487833" y="1566290"/>
                </a:lnTo>
                <a:close/>
                <a:moveTo>
                  <a:pt x="2820581" y="1552504"/>
                </a:moveTo>
                <a:lnTo>
                  <a:pt x="2820581" y="1693509"/>
                </a:lnTo>
                <a:lnTo>
                  <a:pt x="2686469" y="1737044"/>
                </a:lnTo>
                <a:lnTo>
                  <a:pt x="2820581" y="1780579"/>
                </a:lnTo>
                <a:lnTo>
                  <a:pt x="2820581" y="1921342"/>
                </a:lnTo>
                <a:lnTo>
                  <a:pt x="2903418" y="1807426"/>
                </a:lnTo>
                <a:lnTo>
                  <a:pt x="3037372" y="1850910"/>
                </a:lnTo>
                <a:lnTo>
                  <a:pt x="3037409" y="1850961"/>
                </a:lnTo>
                <a:lnTo>
                  <a:pt x="3037530" y="1850961"/>
                </a:lnTo>
                <a:lnTo>
                  <a:pt x="3037372" y="1850910"/>
                </a:lnTo>
                <a:lnTo>
                  <a:pt x="2954571" y="1736923"/>
                </a:lnTo>
                <a:lnTo>
                  <a:pt x="3037409" y="1623007"/>
                </a:lnTo>
                <a:lnTo>
                  <a:pt x="2903418" y="1666542"/>
                </a:lnTo>
                <a:close/>
                <a:moveTo>
                  <a:pt x="1205555" y="1552504"/>
                </a:moveTo>
                <a:lnTo>
                  <a:pt x="1205555" y="1693509"/>
                </a:lnTo>
                <a:lnTo>
                  <a:pt x="1071564" y="1737044"/>
                </a:lnTo>
                <a:lnTo>
                  <a:pt x="1205676" y="1780579"/>
                </a:lnTo>
                <a:lnTo>
                  <a:pt x="1205676" y="1921342"/>
                </a:lnTo>
                <a:lnTo>
                  <a:pt x="1288513" y="1807426"/>
                </a:lnTo>
                <a:lnTo>
                  <a:pt x="1422309" y="1850858"/>
                </a:lnTo>
                <a:lnTo>
                  <a:pt x="1422383" y="1850961"/>
                </a:lnTo>
                <a:lnTo>
                  <a:pt x="1422625" y="1850961"/>
                </a:lnTo>
                <a:lnTo>
                  <a:pt x="1422309" y="1850858"/>
                </a:lnTo>
                <a:lnTo>
                  <a:pt x="1339546" y="1736923"/>
                </a:lnTo>
                <a:lnTo>
                  <a:pt x="1422383" y="1623007"/>
                </a:lnTo>
                <a:lnTo>
                  <a:pt x="1288392" y="1666542"/>
                </a:lnTo>
                <a:close/>
                <a:moveTo>
                  <a:pt x="9281044" y="1552384"/>
                </a:moveTo>
                <a:lnTo>
                  <a:pt x="9281044" y="1693388"/>
                </a:lnTo>
                <a:lnTo>
                  <a:pt x="9146933" y="1736923"/>
                </a:lnTo>
                <a:lnTo>
                  <a:pt x="9281044" y="1780458"/>
                </a:lnTo>
                <a:lnTo>
                  <a:pt x="9281044" y="1921221"/>
                </a:lnTo>
                <a:lnTo>
                  <a:pt x="9363882" y="1807305"/>
                </a:lnTo>
                <a:lnTo>
                  <a:pt x="9497873" y="1850840"/>
                </a:lnTo>
                <a:lnTo>
                  <a:pt x="9415035" y="1736802"/>
                </a:lnTo>
                <a:lnTo>
                  <a:pt x="9497873" y="1622886"/>
                </a:lnTo>
                <a:lnTo>
                  <a:pt x="9363882" y="1666421"/>
                </a:lnTo>
                <a:close/>
                <a:moveTo>
                  <a:pt x="8954291" y="1552384"/>
                </a:moveTo>
                <a:lnTo>
                  <a:pt x="8871453" y="1666421"/>
                </a:lnTo>
                <a:lnTo>
                  <a:pt x="8871333" y="1666421"/>
                </a:lnTo>
                <a:lnTo>
                  <a:pt x="8737342" y="1622886"/>
                </a:lnTo>
                <a:lnTo>
                  <a:pt x="8820179" y="1736802"/>
                </a:lnTo>
                <a:lnTo>
                  <a:pt x="8737342" y="1850840"/>
                </a:lnTo>
                <a:lnTo>
                  <a:pt x="8871453" y="1807305"/>
                </a:lnTo>
                <a:lnTo>
                  <a:pt x="8954291" y="1921342"/>
                </a:lnTo>
                <a:lnTo>
                  <a:pt x="8954291" y="1780458"/>
                </a:lnTo>
                <a:lnTo>
                  <a:pt x="9088402" y="1736923"/>
                </a:lnTo>
                <a:lnTo>
                  <a:pt x="8954291" y="1693388"/>
                </a:lnTo>
                <a:close/>
                <a:moveTo>
                  <a:pt x="7666019" y="1552384"/>
                </a:moveTo>
                <a:lnTo>
                  <a:pt x="7666019" y="1693388"/>
                </a:lnTo>
                <a:lnTo>
                  <a:pt x="7531908" y="1736923"/>
                </a:lnTo>
                <a:lnTo>
                  <a:pt x="7666019" y="1780458"/>
                </a:lnTo>
                <a:lnTo>
                  <a:pt x="7666019" y="1921221"/>
                </a:lnTo>
                <a:lnTo>
                  <a:pt x="7748857" y="1807305"/>
                </a:lnTo>
                <a:lnTo>
                  <a:pt x="7882810" y="1850789"/>
                </a:lnTo>
                <a:lnTo>
                  <a:pt x="7882847" y="1850840"/>
                </a:lnTo>
                <a:lnTo>
                  <a:pt x="7882968" y="1850840"/>
                </a:lnTo>
                <a:lnTo>
                  <a:pt x="7882810" y="1850789"/>
                </a:lnTo>
                <a:lnTo>
                  <a:pt x="7800010" y="1736802"/>
                </a:lnTo>
                <a:lnTo>
                  <a:pt x="7882847" y="1622886"/>
                </a:lnTo>
                <a:lnTo>
                  <a:pt x="7748857" y="1666421"/>
                </a:lnTo>
                <a:close/>
                <a:moveTo>
                  <a:pt x="7339386" y="1552384"/>
                </a:moveTo>
                <a:lnTo>
                  <a:pt x="7256549" y="1666421"/>
                </a:lnTo>
                <a:lnTo>
                  <a:pt x="7256428" y="1666421"/>
                </a:lnTo>
                <a:lnTo>
                  <a:pt x="7122437" y="1622886"/>
                </a:lnTo>
                <a:lnTo>
                  <a:pt x="7205275" y="1736802"/>
                </a:lnTo>
                <a:lnTo>
                  <a:pt x="7122437" y="1850840"/>
                </a:lnTo>
                <a:lnTo>
                  <a:pt x="7256549" y="1807305"/>
                </a:lnTo>
                <a:lnTo>
                  <a:pt x="7339386" y="1921342"/>
                </a:lnTo>
                <a:lnTo>
                  <a:pt x="7339386" y="1780458"/>
                </a:lnTo>
                <a:lnTo>
                  <a:pt x="7473498" y="1736923"/>
                </a:lnTo>
                <a:lnTo>
                  <a:pt x="7339386" y="1693388"/>
                </a:lnTo>
                <a:close/>
                <a:moveTo>
                  <a:pt x="6051357" y="1552384"/>
                </a:moveTo>
                <a:lnTo>
                  <a:pt x="6051357" y="1693388"/>
                </a:lnTo>
                <a:lnTo>
                  <a:pt x="5917245" y="1736923"/>
                </a:lnTo>
                <a:lnTo>
                  <a:pt x="6051357" y="1780458"/>
                </a:lnTo>
                <a:lnTo>
                  <a:pt x="6051357" y="1921221"/>
                </a:lnTo>
                <a:lnTo>
                  <a:pt x="6134194" y="1807305"/>
                </a:lnTo>
                <a:lnTo>
                  <a:pt x="6268148" y="1850789"/>
                </a:lnTo>
                <a:lnTo>
                  <a:pt x="6268185" y="1850840"/>
                </a:lnTo>
                <a:lnTo>
                  <a:pt x="6268306" y="1850840"/>
                </a:lnTo>
                <a:lnTo>
                  <a:pt x="6268148" y="1850789"/>
                </a:lnTo>
                <a:lnTo>
                  <a:pt x="6185348" y="1736802"/>
                </a:lnTo>
                <a:lnTo>
                  <a:pt x="6268185" y="1622886"/>
                </a:lnTo>
                <a:lnTo>
                  <a:pt x="6134194" y="1666421"/>
                </a:lnTo>
                <a:close/>
                <a:moveTo>
                  <a:pt x="5724482" y="1552384"/>
                </a:moveTo>
                <a:lnTo>
                  <a:pt x="5641645" y="1666421"/>
                </a:lnTo>
                <a:lnTo>
                  <a:pt x="5641524" y="1666421"/>
                </a:lnTo>
                <a:lnTo>
                  <a:pt x="5507533" y="1622886"/>
                </a:lnTo>
                <a:lnTo>
                  <a:pt x="5590370" y="1736802"/>
                </a:lnTo>
                <a:lnTo>
                  <a:pt x="5507533" y="1850840"/>
                </a:lnTo>
                <a:lnTo>
                  <a:pt x="5641645" y="1807305"/>
                </a:lnTo>
                <a:lnTo>
                  <a:pt x="5724482" y="1921342"/>
                </a:lnTo>
                <a:lnTo>
                  <a:pt x="5724482" y="1780458"/>
                </a:lnTo>
                <a:lnTo>
                  <a:pt x="5858594" y="1736923"/>
                </a:lnTo>
                <a:lnTo>
                  <a:pt x="5724482" y="1693388"/>
                </a:lnTo>
                <a:close/>
                <a:moveTo>
                  <a:pt x="4436332" y="1552384"/>
                </a:moveTo>
                <a:lnTo>
                  <a:pt x="4436332" y="1693388"/>
                </a:lnTo>
                <a:lnTo>
                  <a:pt x="4302220" y="1736923"/>
                </a:lnTo>
                <a:lnTo>
                  <a:pt x="4436332" y="1780458"/>
                </a:lnTo>
                <a:lnTo>
                  <a:pt x="4436332" y="1921221"/>
                </a:lnTo>
                <a:lnTo>
                  <a:pt x="4519169" y="1807305"/>
                </a:lnTo>
                <a:lnTo>
                  <a:pt x="4653160" y="1850840"/>
                </a:lnTo>
                <a:lnTo>
                  <a:pt x="4570322" y="1736802"/>
                </a:lnTo>
                <a:lnTo>
                  <a:pt x="4653160" y="1622886"/>
                </a:lnTo>
                <a:lnTo>
                  <a:pt x="4519169" y="1666421"/>
                </a:lnTo>
                <a:close/>
                <a:moveTo>
                  <a:pt x="4109577" y="1552384"/>
                </a:moveTo>
                <a:lnTo>
                  <a:pt x="4026740" y="1666421"/>
                </a:lnTo>
                <a:lnTo>
                  <a:pt x="4026619" y="1666421"/>
                </a:lnTo>
                <a:lnTo>
                  <a:pt x="3892629" y="1622886"/>
                </a:lnTo>
                <a:lnTo>
                  <a:pt x="3975466" y="1736802"/>
                </a:lnTo>
                <a:lnTo>
                  <a:pt x="3892629" y="1850840"/>
                </a:lnTo>
                <a:lnTo>
                  <a:pt x="4026740" y="1807305"/>
                </a:lnTo>
                <a:lnTo>
                  <a:pt x="4109577" y="1921342"/>
                </a:lnTo>
                <a:lnTo>
                  <a:pt x="4109577" y="1780458"/>
                </a:lnTo>
                <a:lnTo>
                  <a:pt x="4243690" y="1736923"/>
                </a:lnTo>
                <a:lnTo>
                  <a:pt x="4109577" y="1693388"/>
                </a:lnTo>
                <a:close/>
                <a:moveTo>
                  <a:pt x="879164" y="1552384"/>
                </a:moveTo>
                <a:lnTo>
                  <a:pt x="796327" y="1666421"/>
                </a:lnTo>
                <a:lnTo>
                  <a:pt x="796206" y="1666421"/>
                </a:lnTo>
                <a:lnTo>
                  <a:pt x="662215" y="1622886"/>
                </a:lnTo>
                <a:lnTo>
                  <a:pt x="745052" y="1736802"/>
                </a:lnTo>
                <a:lnTo>
                  <a:pt x="662215" y="1850840"/>
                </a:lnTo>
                <a:lnTo>
                  <a:pt x="796327" y="1807305"/>
                </a:lnTo>
                <a:lnTo>
                  <a:pt x="879164" y="1921342"/>
                </a:lnTo>
                <a:lnTo>
                  <a:pt x="879164" y="1780458"/>
                </a:lnTo>
                <a:lnTo>
                  <a:pt x="1013276" y="1736923"/>
                </a:lnTo>
                <a:lnTo>
                  <a:pt x="879164" y="1693388"/>
                </a:lnTo>
                <a:close/>
                <a:moveTo>
                  <a:pt x="2494552" y="1552142"/>
                </a:moveTo>
                <a:lnTo>
                  <a:pt x="2411715" y="1666179"/>
                </a:lnTo>
                <a:lnTo>
                  <a:pt x="2411594" y="1666179"/>
                </a:lnTo>
                <a:lnTo>
                  <a:pt x="2277603" y="1622644"/>
                </a:lnTo>
                <a:lnTo>
                  <a:pt x="2360440" y="1736560"/>
                </a:lnTo>
                <a:lnTo>
                  <a:pt x="2277603" y="1850598"/>
                </a:lnTo>
                <a:lnTo>
                  <a:pt x="2411715" y="1807063"/>
                </a:lnTo>
                <a:lnTo>
                  <a:pt x="2494552" y="1921100"/>
                </a:lnTo>
                <a:lnTo>
                  <a:pt x="2494552" y="1780216"/>
                </a:lnTo>
                <a:lnTo>
                  <a:pt x="2628664" y="1736682"/>
                </a:lnTo>
                <a:lnTo>
                  <a:pt x="2494552" y="1693146"/>
                </a:lnTo>
                <a:close/>
                <a:moveTo>
                  <a:pt x="9925604" y="1484179"/>
                </a:moveTo>
                <a:lnTo>
                  <a:pt x="9780366" y="1531342"/>
                </a:lnTo>
                <a:lnTo>
                  <a:pt x="9780366" y="1683956"/>
                </a:lnTo>
                <a:lnTo>
                  <a:pt x="9925604" y="1883733"/>
                </a:lnTo>
                <a:lnTo>
                  <a:pt x="10070841" y="1683956"/>
                </a:lnTo>
                <a:lnTo>
                  <a:pt x="10070841" y="1531342"/>
                </a:lnTo>
                <a:close/>
                <a:moveTo>
                  <a:pt x="8310578" y="1484179"/>
                </a:moveTo>
                <a:lnTo>
                  <a:pt x="8165341" y="1531342"/>
                </a:lnTo>
                <a:lnTo>
                  <a:pt x="8165341" y="1683956"/>
                </a:lnTo>
                <a:lnTo>
                  <a:pt x="8310578" y="1883733"/>
                </a:lnTo>
                <a:lnTo>
                  <a:pt x="8455815" y="1683956"/>
                </a:lnTo>
                <a:lnTo>
                  <a:pt x="8455815" y="1531342"/>
                </a:lnTo>
                <a:close/>
                <a:moveTo>
                  <a:pt x="6695916" y="1484179"/>
                </a:moveTo>
                <a:lnTo>
                  <a:pt x="6550679" y="1531342"/>
                </a:lnTo>
                <a:lnTo>
                  <a:pt x="6550679" y="1683956"/>
                </a:lnTo>
                <a:lnTo>
                  <a:pt x="6695916" y="1883733"/>
                </a:lnTo>
                <a:lnTo>
                  <a:pt x="6841154" y="1683956"/>
                </a:lnTo>
                <a:lnTo>
                  <a:pt x="6841154" y="1531342"/>
                </a:lnTo>
                <a:close/>
                <a:moveTo>
                  <a:pt x="5079560" y="1484058"/>
                </a:moveTo>
                <a:lnTo>
                  <a:pt x="4934323" y="1531221"/>
                </a:lnTo>
                <a:lnTo>
                  <a:pt x="4934323" y="1683835"/>
                </a:lnTo>
                <a:lnTo>
                  <a:pt x="5079560" y="1883612"/>
                </a:lnTo>
                <a:lnTo>
                  <a:pt x="5224798" y="1683835"/>
                </a:lnTo>
                <a:lnTo>
                  <a:pt x="5224798" y="1531221"/>
                </a:lnTo>
                <a:close/>
                <a:moveTo>
                  <a:pt x="3464656" y="1484058"/>
                </a:moveTo>
                <a:lnTo>
                  <a:pt x="3319418" y="1531221"/>
                </a:lnTo>
                <a:lnTo>
                  <a:pt x="3319418" y="1683835"/>
                </a:lnTo>
                <a:lnTo>
                  <a:pt x="3464656" y="1883612"/>
                </a:lnTo>
                <a:lnTo>
                  <a:pt x="3609893" y="1683835"/>
                </a:lnTo>
                <a:lnTo>
                  <a:pt x="3609893" y="1531221"/>
                </a:lnTo>
                <a:close/>
                <a:moveTo>
                  <a:pt x="1849751" y="1484058"/>
                </a:moveTo>
                <a:lnTo>
                  <a:pt x="1704514" y="1531221"/>
                </a:lnTo>
                <a:lnTo>
                  <a:pt x="1704514" y="1683835"/>
                </a:lnTo>
                <a:lnTo>
                  <a:pt x="1849751" y="1883612"/>
                </a:lnTo>
                <a:lnTo>
                  <a:pt x="1994989" y="1683835"/>
                </a:lnTo>
                <a:lnTo>
                  <a:pt x="1994989" y="1531221"/>
                </a:lnTo>
                <a:close/>
                <a:moveTo>
                  <a:pt x="234847" y="1484058"/>
                </a:moveTo>
                <a:lnTo>
                  <a:pt x="89609" y="1531221"/>
                </a:lnTo>
                <a:lnTo>
                  <a:pt x="89609" y="1683835"/>
                </a:lnTo>
                <a:lnTo>
                  <a:pt x="234847" y="1883612"/>
                </a:lnTo>
                <a:lnTo>
                  <a:pt x="380084" y="1683835"/>
                </a:lnTo>
                <a:lnTo>
                  <a:pt x="380084" y="1531221"/>
                </a:lnTo>
                <a:close/>
                <a:moveTo>
                  <a:pt x="10242441" y="1445965"/>
                </a:moveTo>
                <a:lnTo>
                  <a:pt x="10242441" y="1503044"/>
                </a:lnTo>
                <a:lnTo>
                  <a:pt x="10221641" y="1474504"/>
                </a:lnTo>
                <a:close/>
                <a:moveTo>
                  <a:pt x="1604357" y="1403993"/>
                </a:moveTo>
                <a:lnTo>
                  <a:pt x="1604384" y="1404002"/>
                </a:lnTo>
                <a:lnTo>
                  <a:pt x="1604263" y="1404123"/>
                </a:lnTo>
                <a:close/>
                <a:moveTo>
                  <a:pt x="6450038" y="1403872"/>
                </a:moveTo>
                <a:lnTo>
                  <a:pt x="6450064" y="1403881"/>
                </a:lnTo>
                <a:lnTo>
                  <a:pt x="6449943" y="1404002"/>
                </a:lnTo>
                <a:close/>
                <a:moveTo>
                  <a:pt x="9679604" y="1403872"/>
                </a:moveTo>
                <a:lnTo>
                  <a:pt x="9679631" y="1403881"/>
                </a:lnTo>
                <a:lnTo>
                  <a:pt x="9679510" y="1404002"/>
                </a:lnTo>
                <a:close/>
                <a:moveTo>
                  <a:pt x="4834892" y="1403872"/>
                </a:moveTo>
                <a:lnTo>
                  <a:pt x="4834918" y="1403881"/>
                </a:lnTo>
                <a:lnTo>
                  <a:pt x="4834797" y="1404002"/>
                </a:lnTo>
                <a:close/>
                <a:moveTo>
                  <a:pt x="9117668" y="1327695"/>
                </a:moveTo>
                <a:lnTo>
                  <a:pt x="8972430" y="1527472"/>
                </a:lnTo>
                <a:lnTo>
                  <a:pt x="8972430" y="1680086"/>
                </a:lnTo>
                <a:lnTo>
                  <a:pt x="9117668" y="1727249"/>
                </a:lnTo>
                <a:lnTo>
                  <a:pt x="9262905" y="1680086"/>
                </a:lnTo>
                <a:lnTo>
                  <a:pt x="9262905" y="1527472"/>
                </a:lnTo>
                <a:close/>
                <a:moveTo>
                  <a:pt x="7502642" y="1327695"/>
                </a:moveTo>
                <a:lnTo>
                  <a:pt x="7357405" y="1527472"/>
                </a:lnTo>
                <a:lnTo>
                  <a:pt x="7357405" y="1680086"/>
                </a:lnTo>
                <a:lnTo>
                  <a:pt x="7502642" y="1727249"/>
                </a:lnTo>
                <a:lnTo>
                  <a:pt x="7647880" y="1680086"/>
                </a:lnTo>
                <a:lnTo>
                  <a:pt x="7647880" y="1527472"/>
                </a:lnTo>
                <a:close/>
                <a:moveTo>
                  <a:pt x="5887859" y="1327695"/>
                </a:moveTo>
                <a:lnTo>
                  <a:pt x="5742622" y="1527472"/>
                </a:lnTo>
                <a:lnTo>
                  <a:pt x="5742622" y="1680086"/>
                </a:lnTo>
                <a:lnTo>
                  <a:pt x="5887859" y="1727249"/>
                </a:lnTo>
                <a:lnTo>
                  <a:pt x="6033097" y="1680086"/>
                </a:lnTo>
                <a:lnTo>
                  <a:pt x="6033097" y="1527472"/>
                </a:lnTo>
                <a:close/>
                <a:moveTo>
                  <a:pt x="4272955" y="1327695"/>
                </a:moveTo>
                <a:lnTo>
                  <a:pt x="4127717" y="1527472"/>
                </a:lnTo>
                <a:lnTo>
                  <a:pt x="4127717" y="1680086"/>
                </a:lnTo>
                <a:lnTo>
                  <a:pt x="4272955" y="1727249"/>
                </a:lnTo>
                <a:lnTo>
                  <a:pt x="4418192" y="1680086"/>
                </a:lnTo>
                <a:lnTo>
                  <a:pt x="4418192" y="1527472"/>
                </a:lnTo>
                <a:close/>
                <a:moveTo>
                  <a:pt x="1042420" y="1327695"/>
                </a:moveTo>
                <a:lnTo>
                  <a:pt x="897183" y="1527472"/>
                </a:lnTo>
                <a:lnTo>
                  <a:pt x="897183" y="1680086"/>
                </a:lnTo>
                <a:lnTo>
                  <a:pt x="1042420" y="1727249"/>
                </a:lnTo>
                <a:lnTo>
                  <a:pt x="1187657" y="1680086"/>
                </a:lnTo>
                <a:lnTo>
                  <a:pt x="1187657" y="1527472"/>
                </a:lnTo>
                <a:close/>
                <a:moveTo>
                  <a:pt x="2657808" y="1327453"/>
                </a:moveTo>
                <a:lnTo>
                  <a:pt x="2512571" y="1527230"/>
                </a:lnTo>
                <a:lnTo>
                  <a:pt x="2512571" y="1679844"/>
                </a:lnTo>
                <a:lnTo>
                  <a:pt x="2657808" y="1727007"/>
                </a:lnTo>
                <a:lnTo>
                  <a:pt x="2803046" y="1679844"/>
                </a:lnTo>
                <a:lnTo>
                  <a:pt x="2803046" y="1527230"/>
                </a:lnTo>
                <a:close/>
                <a:moveTo>
                  <a:pt x="8472746" y="1290327"/>
                </a:moveTo>
                <a:lnTo>
                  <a:pt x="8472746" y="1431211"/>
                </a:lnTo>
                <a:lnTo>
                  <a:pt x="8338634" y="1474746"/>
                </a:lnTo>
                <a:lnTo>
                  <a:pt x="8472746" y="1518281"/>
                </a:lnTo>
                <a:lnTo>
                  <a:pt x="8472746" y="1659286"/>
                </a:lnTo>
                <a:lnTo>
                  <a:pt x="8555583" y="1545249"/>
                </a:lnTo>
                <a:lnTo>
                  <a:pt x="8689695" y="1588784"/>
                </a:lnTo>
                <a:lnTo>
                  <a:pt x="8606857" y="1474746"/>
                </a:lnTo>
                <a:lnTo>
                  <a:pt x="8689695" y="1360709"/>
                </a:lnTo>
                <a:lnTo>
                  <a:pt x="8555583" y="1404244"/>
                </a:lnTo>
                <a:lnTo>
                  <a:pt x="8555583" y="1404365"/>
                </a:lnTo>
                <a:close/>
                <a:moveTo>
                  <a:pt x="6857842" y="1290327"/>
                </a:moveTo>
                <a:lnTo>
                  <a:pt x="6857842" y="1431211"/>
                </a:lnTo>
                <a:lnTo>
                  <a:pt x="6723730" y="1474746"/>
                </a:lnTo>
                <a:lnTo>
                  <a:pt x="6857842" y="1518281"/>
                </a:lnTo>
                <a:lnTo>
                  <a:pt x="6857842" y="1659286"/>
                </a:lnTo>
                <a:lnTo>
                  <a:pt x="6940679" y="1545249"/>
                </a:lnTo>
                <a:lnTo>
                  <a:pt x="7074791" y="1588784"/>
                </a:lnTo>
                <a:lnTo>
                  <a:pt x="6991953" y="1474746"/>
                </a:lnTo>
                <a:lnTo>
                  <a:pt x="7074791" y="1360709"/>
                </a:lnTo>
                <a:lnTo>
                  <a:pt x="6940679" y="1404244"/>
                </a:lnTo>
                <a:lnTo>
                  <a:pt x="6940679" y="1404365"/>
                </a:lnTo>
                <a:close/>
                <a:moveTo>
                  <a:pt x="5242937" y="1290327"/>
                </a:moveTo>
                <a:lnTo>
                  <a:pt x="5242937" y="1431211"/>
                </a:lnTo>
                <a:lnTo>
                  <a:pt x="5108825" y="1474746"/>
                </a:lnTo>
                <a:lnTo>
                  <a:pt x="5242937" y="1518281"/>
                </a:lnTo>
                <a:lnTo>
                  <a:pt x="5242937" y="1659286"/>
                </a:lnTo>
                <a:lnTo>
                  <a:pt x="5325775" y="1545249"/>
                </a:lnTo>
                <a:lnTo>
                  <a:pt x="5459886" y="1588784"/>
                </a:lnTo>
                <a:lnTo>
                  <a:pt x="5377049" y="1474746"/>
                </a:lnTo>
                <a:lnTo>
                  <a:pt x="5459886" y="1360709"/>
                </a:lnTo>
                <a:lnTo>
                  <a:pt x="5325775" y="1404244"/>
                </a:lnTo>
                <a:lnTo>
                  <a:pt x="5325775" y="1404365"/>
                </a:lnTo>
                <a:close/>
                <a:moveTo>
                  <a:pt x="3628033" y="1290327"/>
                </a:moveTo>
                <a:lnTo>
                  <a:pt x="3628033" y="1431211"/>
                </a:lnTo>
                <a:lnTo>
                  <a:pt x="3493921" y="1474746"/>
                </a:lnTo>
                <a:lnTo>
                  <a:pt x="3628033" y="1518281"/>
                </a:lnTo>
                <a:lnTo>
                  <a:pt x="3628033" y="1659286"/>
                </a:lnTo>
                <a:lnTo>
                  <a:pt x="3710870" y="1545249"/>
                </a:lnTo>
                <a:lnTo>
                  <a:pt x="3844982" y="1588784"/>
                </a:lnTo>
                <a:lnTo>
                  <a:pt x="3762145" y="1474746"/>
                </a:lnTo>
                <a:lnTo>
                  <a:pt x="3844982" y="1360709"/>
                </a:lnTo>
                <a:lnTo>
                  <a:pt x="3710870" y="1404244"/>
                </a:lnTo>
                <a:lnTo>
                  <a:pt x="3710870" y="1404365"/>
                </a:lnTo>
                <a:close/>
                <a:moveTo>
                  <a:pt x="2013007" y="1290327"/>
                </a:moveTo>
                <a:lnTo>
                  <a:pt x="2013007" y="1431211"/>
                </a:lnTo>
                <a:lnTo>
                  <a:pt x="1878895" y="1474746"/>
                </a:lnTo>
                <a:lnTo>
                  <a:pt x="2013007" y="1518281"/>
                </a:lnTo>
                <a:lnTo>
                  <a:pt x="2013007" y="1659286"/>
                </a:lnTo>
                <a:lnTo>
                  <a:pt x="2095845" y="1545249"/>
                </a:lnTo>
                <a:lnTo>
                  <a:pt x="2229956" y="1588784"/>
                </a:lnTo>
                <a:lnTo>
                  <a:pt x="2147119" y="1474746"/>
                </a:lnTo>
                <a:lnTo>
                  <a:pt x="2229956" y="1360709"/>
                </a:lnTo>
                <a:lnTo>
                  <a:pt x="2095845" y="1404244"/>
                </a:lnTo>
                <a:lnTo>
                  <a:pt x="2095845" y="1404365"/>
                </a:lnTo>
                <a:close/>
                <a:moveTo>
                  <a:pt x="398103" y="1290327"/>
                </a:moveTo>
                <a:lnTo>
                  <a:pt x="398103" y="1431211"/>
                </a:lnTo>
                <a:lnTo>
                  <a:pt x="263991" y="1474746"/>
                </a:lnTo>
                <a:lnTo>
                  <a:pt x="398103" y="1518281"/>
                </a:lnTo>
                <a:lnTo>
                  <a:pt x="398103" y="1659286"/>
                </a:lnTo>
                <a:lnTo>
                  <a:pt x="480940" y="1545249"/>
                </a:lnTo>
                <a:lnTo>
                  <a:pt x="615052" y="1588784"/>
                </a:lnTo>
                <a:lnTo>
                  <a:pt x="532215" y="1474746"/>
                </a:lnTo>
                <a:lnTo>
                  <a:pt x="615052" y="1360709"/>
                </a:lnTo>
                <a:lnTo>
                  <a:pt x="480940" y="1404244"/>
                </a:lnTo>
                <a:lnTo>
                  <a:pt x="480940" y="1404365"/>
                </a:lnTo>
                <a:close/>
                <a:moveTo>
                  <a:pt x="3302004" y="1290085"/>
                </a:moveTo>
                <a:lnTo>
                  <a:pt x="3219167" y="1404123"/>
                </a:lnTo>
                <a:lnTo>
                  <a:pt x="3219167" y="1404002"/>
                </a:lnTo>
                <a:lnTo>
                  <a:pt x="3085176" y="1360467"/>
                </a:lnTo>
                <a:lnTo>
                  <a:pt x="3168014" y="1474504"/>
                </a:lnTo>
                <a:lnTo>
                  <a:pt x="3085176" y="1588542"/>
                </a:lnTo>
                <a:lnTo>
                  <a:pt x="3219167" y="1545007"/>
                </a:lnTo>
                <a:lnTo>
                  <a:pt x="3302004" y="1659044"/>
                </a:lnTo>
                <a:lnTo>
                  <a:pt x="3302004" y="1518039"/>
                </a:lnTo>
                <a:lnTo>
                  <a:pt x="3436116" y="1474504"/>
                </a:lnTo>
                <a:lnTo>
                  <a:pt x="3302004" y="1430969"/>
                </a:lnTo>
                <a:close/>
                <a:moveTo>
                  <a:pt x="1687100" y="1290085"/>
                </a:moveTo>
                <a:lnTo>
                  <a:pt x="1604357" y="1403993"/>
                </a:lnTo>
                <a:lnTo>
                  <a:pt x="1470272" y="1360467"/>
                </a:lnTo>
                <a:lnTo>
                  <a:pt x="1553109" y="1474504"/>
                </a:lnTo>
                <a:lnTo>
                  <a:pt x="1470272" y="1588542"/>
                </a:lnTo>
                <a:lnTo>
                  <a:pt x="1604263" y="1545007"/>
                </a:lnTo>
                <a:lnTo>
                  <a:pt x="1687100" y="1659044"/>
                </a:lnTo>
                <a:lnTo>
                  <a:pt x="1687100" y="1518039"/>
                </a:lnTo>
                <a:lnTo>
                  <a:pt x="1821212" y="1474504"/>
                </a:lnTo>
                <a:lnTo>
                  <a:pt x="1687100" y="1430969"/>
                </a:lnTo>
                <a:close/>
                <a:moveTo>
                  <a:pt x="9762348" y="1289965"/>
                </a:moveTo>
                <a:lnTo>
                  <a:pt x="9679604" y="1403872"/>
                </a:lnTo>
                <a:lnTo>
                  <a:pt x="9545520" y="1360346"/>
                </a:lnTo>
                <a:lnTo>
                  <a:pt x="9628357" y="1474383"/>
                </a:lnTo>
                <a:lnTo>
                  <a:pt x="9545520" y="1588421"/>
                </a:lnTo>
                <a:lnTo>
                  <a:pt x="9679510" y="1544886"/>
                </a:lnTo>
                <a:lnTo>
                  <a:pt x="9762348" y="1658923"/>
                </a:lnTo>
                <a:lnTo>
                  <a:pt x="9762348" y="1517918"/>
                </a:lnTo>
                <a:lnTo>
                  <a:pt x="9896459" y="1474383"/>
                </a:lnTo>
                <a:lnTo>
                  <a:pt x="9762348" y="1430848"/>
                </a:lnTo>
                <a:close/>
                <a:moveTo>
                  <a:pt x="8147443" y="1289965"/>
                </a:moveTo>
                <a:lnTo>
                  <a:pt x="8064606" y="1404002"/>
                </a:lnTo>
                <a:lnTo>
                  <a:pt x="8064606" y="1403881"/>
                </a:lnTo>
                <a:lnTo>
                  <a:pt x="7930615" y="1360346"/>
                </a:lnTo>
                <a:lnTo>
                  <a:pt x="8013453" y="1474383"/>
                </a:lnTo>
                <a:lnTo>
                  <a:pt x="7930615" y="1588421"/>
                </a:lnTo>
                <a:lnTo>
                  <a:pt x="8064606" y="1544886"/>
                </a:lnTo>
                <a:lnTo>
                  <a:pt x="8147443" y="1658923"/>
                </a:lnTo>
                <a:lnTo>
                  <a:pt x="8147443" y="1517918"/>
                </a:lnTo>
                <a:lnTo>
                  <a:pt x="8281555" y="1474383"/>
                </a:lnTo>
                <a:lnTo>
                  <a:pt x="8147443" y="1430848"/>
                </a:lnTo>
                <a:close/>
                <a:moveTo>
                  <a:pt x="6532781" y="1289965"/>
                </a:moveTo>
                <a:lnTo>
                  <a:pt x="6450038" y="1403872"/>
                </a:lnTo>
                <a:lnTo>
                  <a:pt x="6315953" y="1360346"/>
                </a:lnTo>
                <a:lnTo>
                  <a:pt x="6398790" y="1474383"/>
                </a:lnTo>
                <a:lnTo>
                  <a:pt x="6315953" y="1588421"/>
                </a:lnTo>
                <a:lnTo>
                  <a:pt x="6449943" y="1544886"/>
                </a:lnTo>
                <a:lnTo>
                  <a:pt x="6532781" y="1658923"/>
                </a:lnTo>
                <a:lnTo>
                  <a:pt x="6532781" y="1517918"/>
                </a:lnTo>
                <a:lnTo>
                  <a:pt x="6666892" y="1474383"/>
                </a:lnTo>
                <a:lnTo>
                  <a:pt x="6532781" y="1430848"/>
                </a:lnTo>
                <a:close/>
                <a:moveTo>
                  <a:pt x="4917634" y="1289965"/>
                </a:moveTo>
                <a:lnTo>
                  <a:pt x="4834892" y="1403872"/>
                </a:lnTo>
                <a:lnTo>
                  <a:pt x="4700806" y="1360346"/>
                </a:lnTo>
                <a:lnTo>
                  <a:pt x="4783644" y="1474383"/>
                </a:lnTo>
                <a:lnTo>
                  <a:pt x="4700806" y="1588421"/>
                </a:lnTo>
                <a:lnTo>
                  <a:pt x="4834797" y="1544886"/>
                </a:lnTo>
                <a:lnTo>
                  <a:pt x="4917634" y="1658923"/>
                </a:lnTo>
                <a:lnTo>
                  <a:pt x="4917634" y="1517918"/>
                </a:lnTo>
                <a:lnTo>
                  <a:pt x="5051746" y="1474383"/>
                </a:lnTo>
                <a:lnTo>
                  <a:pt x="4917634" y="1430848"/>
                </a:lnTo>
                <a:close/>
                <a:moveTo>
                  <a:pt x="8953928" y="1274848"/>
                </a:moveTo>
                <a:lnTo>
                  <a:pt x="8719081" y="1351155"/>
                </a:lnTo>
                <a:lnTo>
                  <a:pt x="8719081" y="1351276"/>
                </a:lnTo>
                <a:lnTo>
                  <a:pt x="8629351" y="1474746"/>
                </a:lnTo>
                <a:lnTo>
                  <a:pt x="8719081" y="1598216"/>
                </a:lnTo>
                <a:lnTo>
                  <a:pt x="8864198" y="1645379"/>
                </a:lnTo>
                <a:lnTo>
                  <a:pt x="8953928" y="1521909"/>
                </a:lnTo>
                <a:close/>
                <a:moveTo>
                  <a:pt x="7339024" y="1274848"/>
                </a:moveTo>
                <a:lnTo>
                  <a:pt x="7104177" y="1351155"/>
                </a:lnTo>
                <a:lnTo>
                  <a:pt x="7104297" y="1351276"/>
                </a:lnTo>
                <a:lnTo>
                  <a:pt x="7014567" y="1474746"/>
                </a:lnTo>
                <a:lnTo>
                  <a:pt x="7104177" y="1598216"/>
                </a:lnTo>
                <a:lnTo>
                  <a:pt x="7249294" y="1645379"/>
                </a:lnTo>
                <a:lnTo>
                  <a:pt x="7339024" y="1521909"/>
                </a:lnTo>
                <a:close/>
                <a:moveTo>
                  <a:pt x="5724119" y="1274848"/>
                </a:moveTo>
                <a:lnTo>
                  <a:pt x="5489273" y="1351155"/>
                </a:lnTo>
                <a:lnTo>
                  <a:pt x="5489273" y="1351276"/>
                </a:lnTo>
                <a:lnTo>
                  <a:pt x="5399542" y="1474746"/>
                </a:lnTo>
                <a:lnTo>
                  <a:pt x="5489273" y="1598216"/>
                </a:lnTo>
                <a:lnTo>
                  <a:pt x="5634389" y="1645379"/>
                </a:lnTo>
                <a:lnTo>
                  <a:pt x="5724119" y="1521909"/>
                </a:lnTo>
                <a:close/>
                <a:moveTo>
                  <a:pt x="4109215" y="1274848"/>
                </a:moveTo>
                <a:lnTo>
                  <a:pt x="3874368" y="1351155"/>
                </a:lnTo>
                <a:lnTo>
                  <a:pt x="3874368" y="1351276"/>
                </a:lnTo>
                <a:lnTo>
                  <a:pt x="3784637" y="1474746"/>
                </a:lnTo>
                <a:lnTo>
                  <a:pt x="3874368" y="1598216"/>
                </a:lnTo>
                <a:lnTo>
                  <a:pt x="4019484" y="1645379"/>
                </a:lnTo>
                <a:lnTo>
                  <a:pt x="4109215" y="1521909"/>
                </a:lnTo>
                <a:close/>
                <a:moveTo>
                  <a:pt x="2820701" y="1274727"/>
                </a:moveTo>
                <a:lnTo>
                  <a:pt x="2820701" y="1521788"/>
                </a:lnTo>
                <a:lnTo>
                  <a:pt x="2910432" y="1645258"/>
                </a:lnTo>
                <a:cubicBezTo>
                  <a:pt x="2910432" y="1645258"/>
                  <a:pt x="3055548" y="1598095"/>
                  <a:pt x="3055548" y="1598095"/>
                </a:cubicBezTo>
                <a:lnTo>
                  <a:pt x="3145279" y="1474625"/>
                </a:lnTo>
                <a:lnTo>
                  <a:pt x="3055548" y="1351155"/>
                </a:lnTo>
                <a:lnTo>
                  <a:pt x="3055548" y="1351034"/>
                </a:lnTo>
                <a:close/>
                <a:moveTo>
                  <a:pt x="1205797" y="1274727"/>
                </a:moveTo>
                <a:lnTo>
                  <a:pt x="1205797" y="1521788"/>
                </a:lnTo>
                <a:lnTo>
                  <a:pt x="1295527" y="1645258"/>
                </a:lnTo>
                <a:cubicBezTo>
                  <a:pt x="1295527" y="1645258"/>
                  <a:pt x="1440644" y="1598095"/>
                  <a:pt x="1440644" y="1598095"/>
                </a:cubicBezTo>
                <a:lnTo>
                  <a:pt x="1530374" y="1474625"/>
                </a:lnTo>
                <a:lnTo>
                  <a:pt x="1440644" y="1351155"/>
                </a:lnTo>
                <a:lnTo>
                  <a:pt x="1440765" y="1351034"/>
                </a:lnTo>
                <a:close/>
                <a:moveTo>
                  <a:pt x="9281044" y="1274606"/>
                </a:moveTo>
                <a:lnTo>
                  <a:pt x="9281044" y="1521667"/>
                </a:lnTo>
                <a:lnTo>
                  <a:pt x="9370775" y="1645137"/>
                </a:lnTo>
                <a:cubicBezTo>
                  <a:pt x="9370775" y="1645137"/>
                  <a:pt x="9515892" y="1597974"/>
                  <a:pt x="9515892" y="1597974"/>
                </a:cubicBezTo>
                <a:lnTo>
                  <a:pt x="9605622" y="1474504"/>
                </a:lnTo>
                <a:lnTo>
                  <a:pt x="9515892" y="1351034"/>
                </a:lnTo>
                <a:lnTo>
                  <a:pt x="9515892" y="1350913"/>
                </a:lnTo>
                <a:close/>
                <a:moveTo>
                  <a:pt x="7666140" y="1274606"/>
                </a:moveTo>
                <a:lnTo>
                  <a:pt x="7666140" y="1521667"/>
                </a:lnTo>
                <a:lnTo>
                  <a:pt x="7755870" y="1645137"/>
                </a:lnTo>
                <a:cubicBezTo>
                  <a:pt x="7755870" y="1645137"/>
                  <a:pt x="7900987" y="1597974"/>
                  <a:pt x="7900987" y="1597974"/>
                </a:cubicBezTo>
                <a:lnTo>
                  <a:pt x="7990718" y="1474504"/>
                </a:lnTo>
                <a:lnTo>
                  <a:pt x="7900987" y="1351034"/>
                </a:lnTo>
                <a:lnTo>
                  <a:pt x="7900987" y="1350913"/>
                </a:lnTo>
                <a:close/>
                <a:moveTo>
                  <a:pt x="6051478" y="1274606"/>
                </a:moveTo>
                <a:lnTo>
                  <a:pt x="6051478" y="1521667"/>
                </a:lnTo>
                <a:lnTo>
                  <a:pt x="6141208" y="1645137"/>
                </a:lnTo>
                <a:cubicBezTo>
                  <a:pt x="6141208" y="1645137"/>
                  <a:pt x="6286325" y="1597974"/>
                  <a:pt x="6286325" y="1597974"/>
                </a:cubicBezTo>
                <a:lnTo>
                  <a:pt x="6376055" y="1474504"/>
                </a:lnTo>
                <a:lnTo>
                  <a:pt x="6286325" y="1351034"/>
                </a:lnTo>
                <a:lnTo>
                  <a:pt x="6286446" y="1350913"/>
                </a:lnTo>
                <a:close/>
                <a:moveTo>
                  <a:pt x="4436332" y="1274606"/>
                </a:moveTo>
                <a:lnTo>
                  <a:pt x="4436332" y="1521667"/>
                </a:lnTo>
                <a:lnTo>
                  <a:pt x="4526062" y="1645137"/>
                </a:lnTo>
                <a:cubicBezTo>
                  <a:pt x="4526062" y="1645137"/>
                  <a:pt x="4671178" y="1597974"/>
                  <a:pt x="4671178" y="1597974"/>
                </a:cubicBezTo>
                <a:lnTo>
                  <a:pt x="4760909" y="1474504"/>
                </a:lnTo>
                <a:lnTo>
                  <a:pt x="4671178" y="1351034"/>
                </a:lnTo>
                <a:lnTo>
                  <a:pt x="4671299" y="1350913"/>
                </a:lnTo>
                <a:close/>
                <a:moveTo>
                  <a:pt x="2494310" y="1274606"/>
                </a:moveTo>
                <a:lnTo>
                  <a:pt x="2259343" y="1350913"/>
                </a:lnTo>
                <a:lnTo>
                  <a:pt x="2259463" y="1351034"/>
                </a:lnTo>
                <a:lnTo>
                  <a:pt x="2169733" y="1474504"/>
                </a:lnTo>
                <a:lnTo>
                  <a:pt x="2259463" y="1597974"/>
                </a:lnTo>
                <a:lnTo>
                  <a:pt x="2404580" y="1645137"/>
                </a:lnTo>
                <a:lnTo>
                  <a:pt x="2494310" y="1521667"/>
                </a:lnTo>
                <a:close/>
                <a:moveTo>
                  <a:pt x="879406" y="1274606"/>
                </a:moveTo>
                <a:lnTo>
                  <a:pt x="644438" y="1350913"/>
                </a:lnTo>
                <a:lnTo>
                  <a:pt x="644559" y="1351034"/>
                </a:lnTo>
                <a:lnTo>
                  <a:pt x="554829" y="1474504"/>
                </a:lnTo>
                <a:lnTo>
                  <a:pt x="644559" y="1597974"/>
                </a:lnTo>
                <a:lnTo>
                  <a:pt x="789676" y="1645137"/>
                </a:lnTo>
                <a:lnTo>
                  <a:pt x="879406" y="1521667"/>
                </a:lnTo>
                <a:close/>
                <a:moveTo>
                  <a:pt x="9179826" y="1241834"/>
                </a:moveTo>
                <a:lnTo>
                  <a:pt x="9128672" y="1312337"/>
                </a:lnTo>
                <a:lnTo>
                  <a:pt x="9262784" y="1496876"/>
                </a:lnTo>
                <a:lnTo>
                  <a:pt x="9262784" y="1268802"/>
                </a:lnTo>
                <a:lnTo>
                  <a:pt x="9179947" y="1241834"/>
                </a:lnTo>
                <a:close/>
                <a:moveTo>
                  <a:pt x="9055146" y="1241834"/>
                </a:moveTo>
                <a:lnTo>
                  <a:pt x="8972309" y="1268802"/>
                </a:lnTo>
                <a:lnTo>
                  <a:pt x="8972309" y="1496876"/>
                </a:lnTo>
                <a:lnTo>
                  <a:pt x="9106421" y="1312337"/>
                </a:lnTo>
                <a:lnTo>
                  <a:pt x="9055267" y="1241834"/>
                </a:lnTo>
                <a:close/>
                <a:moveTo>
                  <a:pt x="7564922" y="1241834"/>
                </a:moveTo>
                <a:lnTo>
                  <a:pt x="7513768" y="1312337"/>
                </a:lnTo>
                <a:lnTo>
                  <a:pt x="7647880" y="1496876"/>
                </a:lnTo>
                <a:lnTo>
                  <a:pt x="7647880" y="1268802"/>
                </a:lnTo>
                <a:lnTo>
                  <a:pt x="7565043" y="1241834"/>
                </a:lnTo>
                <a:close/>
                <a:moveTo>
                  <a:pt x="7440242" y="1241834"/>
                </a:moveTo>
                <a:lnTo>
                  <a:pt x="7357405" y="1268802"/>
                </a:lnTo>
                <a:lnTo>
                  <a:pt x="7357405" y="1496876"/>
                </a:lnTo>
                <a:lnTo>
                  <a:pt x="7491517" y="1312337"/>
                </a:lnTo>
                <a:lnTo>
                  <a:pt x="7440364" y="1241834"/>
                </a:lnTo>
                <a:close/>
                <a:moveTo>
                  <a:pt x="5950017" y="1241834"/>
                </a:moveTo>
                <a:lnTo>
                  <a:pt x="5898864" y="1312337"/>
                </a:lnTo>
                <a:lnTo>
                  <a:pt x="6032976" y="1496876"/>
                </a:lnTo>
                <a:lnTo>
                  <a:pt x="6032976" y="1268802"/>
                </a:lnTo>
                <a:lnTo>
                  <a:pt x="5950138" y="1241834"/>
                </a:lnTo>
                <a:close/>
                <a:moveTo>
                  <a:pt x="5825338" y="1241834"/>
                </a:moveTo>
                <a:lnTo>
                  <a:pt x="5742501" y="1268802"/>
                </a:lnTo>
                <a:lnTo>
                  <a:pt x="5742501" y="1496876"/>
                </a:lnTo>
                <a:lnTo>
                  <a:pt x="5876613" y="1312337"/>
                </a:lnTo>
                <a:lnTo>
                  <a:pt x="5825459" y="1241834"/>
                </a:lnTo>
                <a:close/>
                <a:moveTo>
                  <a:pt x="4335113" y="1241834"/>
                </a:moveTo>
                <a:lnTo>
                  <a:pt x="4283959" y="1312337"/>
                </a:lnTo>
                <a:lnTo>
                  <a:pt x="4418071" y="1496876"/>
                </a:lnTo>
                <a:lnTo>
                  <a:pt x="4418071" y="1268802"/>
                </a:lnTo>
                <a:lnTo>
                  <a:pt x="4335234" y="1241834"/>
                </a:lnTo>
                <a:close/>
                <a:moveTo>
                  <a:pt x="4210434" y="1241834"/>
                </a:moveTo>
                <a:lnTo>
                  <a:pt x="4127596" y="1268802"/>
                </a:lnTo>
                <a:lnTo>
                  <a:pt x="4127596" y="1496876"/>
                </a:lnTo>
                <a:lnTo>
                  <a:pt x="4261708" y="1312337"/>
                </a:lnTo>
                <a:lnTo>
                  <a:pt x="4210554" y="1241834"/>
                </a:lnTo>
                <a:close/>
                <a:moveTo>
                  <a:pt x="1104699" y="1241834"/>
                </a:moveTo>
                <a:lnTo>
                  <a:pt x="1053546" y="1312337"/>
                </a:lnTo>
                <a:lnTo>
                  <a:pt x="1187657" y="1496876"/>
                </a:lnTo>
                <a:lnTo>
                  <a:pt x="1187657" y="1268802"/>
                </a:lnTo>
                <a:lnTo>
                  <a:pt x="1104820" y="1241834"/>
                </a:lnTo>
                <a:close/>
                <a:moveTo>
                  <a:pt x="980020" y="1241834"/>
                </a:moveTo>
                <a:lnTo>
                  <a:pt x="897183" y="1268802"/>
                </a:lnTo>
                <a:lnTo>
                  <a:pt x="897183" y="1496876"/>
                </a:lnTo>
                <a:lnTo>
                  <a:pt x="1031294" y="1312337"/>
                </a:lnTo>
                <a:lnTo>
                  <a:pt x="980141" y="1241834"/>
                </a:lnTo>
                <a:close/>
                <a:moveTo>
                  <a:pt x="2720087" y="1241592"/>
                </a:moveTo>
                <a:lnTo>
                  <a:pt x="2668934" y="1312095"/>
                </a:lnTo>
                <a:lnTo>
                  <a:pt x="2803046" y="1496635"/>
                </a:lnTo>
                <a:lnTo>
                  <a:pt x="2803046" y="1268560"/>
                </a:lnTo>
                <a:lnTo>
                  <a:pt x="2720208" y="1241592"/>
                </a:lnTo>
                <a:close/>
                <a:moveTo>
                  <a:pt x="2595408" y="1241592"/>
                </a:moveTo>
                <a:lnTo>
                  <a:pt x="2512571" y="1268560"/>
                </a:lnTo>
                <a:lnTo>
                  <a:pt x="2512571" y="1496635"/>
                </a:lnTo>
                <a:lnTo>
                  <a:pt x="2646683" y="1312095"/>
                </a:lnTo>
                <a:lnTo>
                  <a:pt x="2595529" y="1241592"/>
                </a:lnTo>
                <a:close/>
                <a:moveTo>
                  <a:pt x="1288392" y="1141825"/>
                </a:moveTo>
                <a:lnTo>
                  <a:pt x="1288486" y="1141955"/>
                </a:lnTo>
                <a:lnTo>
                  <a:pt x="1205676" y="1168792"/>
                </a:lnTo>
                <a:lnTo>
                  <a:pt x="1205676" y="1255862"/>
                </a:lnTo>
                <a:lnTo>
                  <a:pt x="1422504" y="1326365"/>
                </a:lnTo>
                <a:lnTo>
                  <a:pt x="1288486" y="1141955"/>
                </a:lnTo>
                <a:lnTo>
                  <a:pt x="1288513" y="1141946"/>
                </a:lnTo>
                <a:close/>
                <a:moveTo>
                  <a:pt x="8871091" y="1141704"/>
                </a:moveTo>
                <a:lnTo>
                  <a:pt x="8736979" y="1326244"/>
                </a:lnTo>
                <a:lnTo>
                  <a:pt x="8953928" y="1255741"/>
                </a:lnTo>
                <a:lnTo>
                  <a:pt x="8953928" y="1168671"/>
                </a:lnTo>
                <a:lnTo>
                  <a:pt x="8871091" y="1141825"/>
                </a:lnTo>
                <a:close/>
                <a:moveTo>
                  <a:pt x="7256187" y="1141704"/>
                </a:moveTo>
                <a:lnTo>
                  <a:pt x="7122075" y="1326244"/>
                </a:lnTo>
                <a:lnTo>
                  <a:pt x="7339024" y="1255741"/>
                </a:lnTo>
                <a:lnTo>
                  <a:pt x="7339024" y="1168671"/>
                </a:lnTo>
                <a:lnTo>
                  <a:pt x="7256187" y="1141825"/>
                </a:lnTo>
                <a:close/>
                <a:moveTo>
                  <a:pt x="5641282" y="1141704"/>
                </a:moveTo>
                <a:lnTo>
                  <a:pt x="5507170" y="1326244"/>
                </a:lnTo>
                <a:lnTo>
                  <a:pt x="5724119" y="1255741"/>
                </a:lnTo>
                <a:lnTo>
                  <a:pt x="5724119" y="1168671"/>
                </a:lnTo>
                <a:lnTo>
                  <a:pt x="5641282" y="1141825"/>
                </a:lnTo>
                <a:close/>
                <a:moveTo>
                  <a:pt x="4026378" y="1141704"/>
                </a:moveTo>
                <a:lnTo>
                  <a:pt x="3892265" y="1326244"/>
                </a:lnTo>
                <a:lnTo>
                  <a:pt x="4109215" y="1255741"/>
                </a:lnTo>
                <a:lnTo>
                  <a:pt x="4109215" y="1168671"/>
                </a:lnTo>
                <a:lnTo>
                  <a:pt x="4026378" y="1141825"/>
                </a:lnTo>
                <a:close/>
                <a:moveTo>
                  <a:pt x="9363761" y="1141462"/>
                </a:moveTo>
                <a:lnTo>
                  <a:pt x="9363855" y="1141592"/>
                </a:lnTo>
                <a:lnTo>
                  <a:pt x="9281044" y="1168430"/>
                </a:lnTo>
                <a:lnTo>
                  <a:pt x="9281044" y="1255499"/>
                </a:lnTo>
                <a:lnTo>
                  <a:pt x="9497873" y="1326002"/>
                </a:lnTo>
                <a:lnTo>
                  <a:pt x="9363855" y="1141592"/>
                </a:lnTo>
                <a:lnTo>
                  <a:pt x="9363882" y="1141583"/>
                </a:lnTo>
                <a:close/>
                <a:moveTo>
                  <a:pt x="7748736" y="1141462"/>
                </a:moveTo>
                <a:lnTo>
                  <a:pt x="7748830" y="1141592"/>
                </a:lnTo>
                <a:lnTo>
                  <a:pt x="7666019" y="1168430"/>
                </a:lnTo>
                <a:lnTo>
                  <a:pt x="7666019" y="1255499"/>
                </a:lnTo>
                <a:lnTo>
                  <a:pt x="7882847" y="1326002"/>
                </a:lnTo>
                <a:lnTo>
                  <a:pt x="7748830" y="1141592"/>
                </a:lnTo>
                <a:lnTo>
                  <a:pt x="7748857" y="1141583"/>
                </a:lnTo>
                <a:close/>
                <a:moveTo>
                  <a:pt x="6134073" y="1141462"/>
                </a:moveTo>
                <a:lnTo>
                  <a:pt x="6134167" y="1141592"/>
                </a:lnTo>
                <a:lnTo>
                  <a:pt x="6051357" y="1168430"/>
                </a:lnTo>
                <a:lnTo>
                  <a:pt x="6051357" y="1255499"/>
                </a:lnTo>
                <a:lnTo>
                  <a:pt x="6268185" y="1326002"/>
                </a:lnTo>
                <a:lnTo>
                  <a:pt x="6134167" y="1141592"/>
                </a:lnTo>
                <a:lnTo>
                  <a:pt x="6134194" y="1141583"/>
                </a:lnTo>
                <a:close/>
                <a:moveTo>
                  <a:pt x="4519048" y="1141462"/>
                </a:moveTo>
                <a:lnTo>
                  <a:pt x="4519143" y="1141592"/>
                </a:lnTo>
                <a:lnTo>
                  <a:pt x="4436332" y="1168430"/>
                </a:lnTo>
                <a:lnTo>
                  <a:pt x="4436332" y="1255499"/>
                </a:lnTo>
                <a:lnTo>
                  <a:pt x="4653160" y="1326002"/>
                </a:lnTo>
                <a:lnTo>
                  <a:pt x="4519143" y="1141592"/>
                </a:lnTo>
                <a:lnTo>
                  <a:pt x="4519169" y="1141583"/>
                </a:lnTo>
                <a:close/>
                <a:moveTo>
                  <a:pt x="2411352" y="1141462"/>
                </a:moveTo>
                <a:lnTo>
                  <a:pt x="2277240" y="1326002"/>
                </a:lnTo>
                <a:lnTo>
                  <a:pt x="2494189" y="1255499"/>
                </a:lnTo>
                <a:lnTo>
                  <a:pt x="2494189" y="1168430"/>
                </a:lnTo>
                <a:lnTo>
                  <a:pt x="2411352" y="1141583"/>
                </a:lnTo>
                <a:close/>
                <a:moveTo>
                  <a:pt x="796448" y="1141462"/>
                </a:moveTo>
                <a:lnTo>
                  <a:pt x="662336" y="1326002"/>
                </a:lnTo>
                <a:lnTo>
                  <a:pt x="879285" y="1255499"/>
                </a:lnTo>
                <a:lnTo>
                  <a:pt x="879285" y="1168430"/>
                </a:lnTo>
                <a:lnTo>
                  <a:pt x="796448" y="1141583"/>
                </a:lnTo>
                <a:close/>
                <a:moveTo>
                  <a:pt x="2903902" y="1141220"/>
                </a:moveTo>
                <a:lnTo>
                  <a:pt x="2903996" y="1141350"/>
                </a:lnTo>
                <a:lnTo>
                  <a:pt x="2821185" y="1168188"/>
                </a:lnTo>
                <a:lnTo>
                  <a:pt x="2821185" y="1255258"/>
                </a:lnTo>
                <a:lnTo>
                  <a:pt x="3038013" y="1325760"/>
                </a:lnTo>
                <a:lnTo>
                  <a:pt x="2903996" y="1141350"/>
                </a:lnTo>
                <a:lnTo>
                  <a:pt x="2904022" y="1141341"/>
                </a:lnTo>
                <a:close/>
                <a:moveTo>
                  <a:pt x="9925604" y="1065397"/>
                </a:moveTo>
                <a:cubicBezTo>
                  <a:pt x="9925604" y="1065397"/>
                  <a:pt x="9780366" y="1265295"/>
                  <a:pt x="9780366" y="1265295"/>
                </a:cubicBezTo>
                <a:lnTo>
                  <a:pt x="9780366" y="1417909"/>
                </a:lnTo>
                <a:lnTo>
                  <a:pt x="9925604" y="1465072"/>
                </a:lnTo>
                <a:lnTo>
                  <a:pt x="10070841" y="1417909"/>
                </a:lnTo>
                <a:lnTo>
                  <a:pt x="10070841" y="1265295"/>
                </a:lnTo>
                <a:lnTo>
                  <a:pt x="9925604" y="1065518"/>
                </a:lnTo>
                <a:close/>
                <a:moveTo>
                  <a:pt x="8310578" y="1065397"/>
                </a:moveTo>
                <a:cubicBezTo>
                  <a:pt x="8310578" y="1065397"/>
                  <a:pt x="8165341" y="1265295"/>
                  <a:pt x="8165341" y="1265295"/>
                </a:cubicBezTo>
                <a:lnTo>
                  <a:pt x="8165341" y="1417909"/>
                </a:lnTo>
                <a:lnTo>
                  <a:pt x="8310578" y="1465072"/>
                </a:lnTo>
                <a:lnTo>
                  <a:pt x="8455815" y="1417909"/>
                </a:lnTo>
                <a:lnTo>
                  <a:pt x="8455815" y="1265295"/>
                </a:lnTo>
                <a:lnTo>
                  <a:pt x="8310578" y="1065518"/>
                </a:lnTo>
                <a:close/>
                <a:moveTo>
                  <a:pt x="6695916" y="1065397"/>
                </a:moveTo>
                <a:cubicBezTo>
                  <a:pt x="6695916" y="1065397"/>
                  <a:pt x="6550679" y="1265295"/>
                  <a:pt x="6550679" y="1265295"/>
                </a:cubicBezTo>
                <a:lnTo>
                  <a:pt x="6550679" y="1417909"/>
                </a:lnTo>
                <a:lnTo>
                  <a:pt x="6695916" y="1465072"/>
                </a:lnTo>
                <a:lnTo>
                  <a:pt x="6841154" y="1417909"/>
                </a:lnTo>
                <a:lnTo>
                  <a:pt x="6841154" y="1265295"/>
                </a:lnTo>
                <a:lnTo>
                  <a:pt x="6695916" y="1065518"/>
                </a:lnTo>
                <a:close/>
                <a:moveTo>
                  <a:pt x="5079560" y="1065276"/>
                </a:moveTo>
                <a:cubicBezTo>
                  <a:pt x="5079560" y="1065276"/>
                  <a:pt x="4934323" y="1265174"/>
                  <a:pt x="4934323" y="1265174"/>
                </a:cubicBezTo>
                <a:lnTo>
                  <a:pt x="4934323" y="1417788"/>
                </a:lnTo>
                <a:lnTo>
                  <a:pt x="5079560" y="1464951"/>
                </a:lnTo>
                <a:lnTo>
                  <a:pt x="5224798" y="1417788"/>
                </a:lnTo>
                <a:lnTo>
                  <a:pt x="5224798" y="1265174"/>
                </a:lnTo>
                <a:lnTo>
                  <a:pt x="5079560" y="1065397"/>
                </a:lnTo>
                <a:close/>
                <a:moveTo>
                  <a:pt x="3464656" y="1065276"/>
                </a:moveTo>
                <a:cubicBezTo>
                  <a:pt x="3464656" y="1065276"/>
                  <a:pt x="3319418" y="1265174"/>
                  <a:pt x="3319418" y="1265174"/>
                </a:cubicBezTo>
                <a:lnTo>
                  <a:pt x="3319418" y="1417788"/>
                </a:lnTo>
                <a:lnTo>
                  <a:pt x="3464656" y="1464951"/>
                </a:lnTo>
                <a:lnTo>
                  <a:pt x="3609893" y="1417788"/>
                </a:lnTo>
                <a:lnTo>
                  <a:pt x="3609893" y="1265174"/>
                </a:lnTo>
                <a:lnTo>
                  <a:pt x="3464656" y="1065397"/>
                </a:lnTo>
                <a:close/>
                <a:moveTo>
                  <a:pt x="1849751" y="1065276"/>
                </a:moveTo>
                <a:cubicBezTo>
                  <a:pt x="1849751" y="1065276"/>
                  <a:pt x="1704514" y="1265174"/>
                  <a:pt x="1704514" y="1265174"/>
                </a:cubicBezTo>
                <a:lnTo>
                  <a:pt x="1704514" y="1417788"/>
                </a:lnTo>
                <a:lnTo>
                  <a:pt x="1849751" y="1464951"/>
                </a:lnTo>
                <a:lnTo>
                  <a:pt x="1994989" y="1417788"/>
                </a:lnTo>
                <a:lnTo>
                  <a:pt x="1994989" y="1265174"/>
                </a:lnTo>
                <a:lnTo>
                  <a:pt x="1849751" y="1065397"/>
                </a:lnTo>
                <a:close/>
                <a:moveTo>
                  <a:pt x="234847" y="1065276"/>
                </a:moveTo>
                <a:cubicBezTo>
                  <a:pt x="234847" y="1065276"/>
                  <a:pt x="89609" y="1265174"/>
                  <a:pt x="89609" y="1265174"/>
                </a:cubicBezTo>
                <a:lnTo>
                  <a:pt x="89609" y="1417788"/>
                </a:lnTo>
                <a:lnTo>
                  <a:pt x="234847" y="1464951"/>
                </a:lnTo>
                <a:lnTo>
                  <a:pt x="380084" y="1417788"/>
                </a:lnTo>
                <a:lnTo>
                  <a:pt x="380084" y="1265174"/>
                </a:lnTo>
                <a:lnTo>
                  <a:pt x="234847" y="1065397"/>
                </a:lnTo>
                <a:close/>
                <a:moveTo>
                  <a:pt x="8618105" y="1059834"/>
                </a:moveTo>
                <a:lnTo>
                  <a:pt x="8618105" y="1059955"/>
                </a:lnTo>
                <a:lnTo>
                  <a:pt x="8472867" y="1107118"/>
                </a:lnTo>
                <a:lnTo>
                  <a:pt x="8472867" y="1259732"/>
                </a:lnTo>
                <a:lnTo>
                  <a:pt x="8562597" y="1383202"/>
                </a:lnTo>
                <a:lnTo>
                  <a:pt x="8707835" y="1336039"/>
                </a:lnTo>
                <a:lnTo>
                  <a:pt x="8852951" y="1136141"/>
                </a:lnTo>
                <a:close/>
                <a:moveTo>
                  <a:pt x="7003200" y="1059834"/>
                </a:moveTo>
                <a:lnTo>
                  <a:pt x="7003200" y="1059955"/>
                </a:lnTo>
                <a:lnTo>
                  <a:pt x="6857962" y="1107118"/>
                </a:lnTo>
                <a:lnTo>
                  <a:pt x="6857962" y="1259732"/>
                </a:lnTo>
                <a:lnTo>
                  <a:pt x="6947693" y="1383202"/>
                </a:lnTo>
                <a:lnTo>
                  <a:pt x="7092931" y="1336039"/>
                </a:lnTo>
                <a:lnTo>
                  <a:pt x="7238047" y="1136141"/>
                </a:lnTo>
                <a:close/>
                <a:moveTo>
                  <a:pt x="5388296" y="1059834"/>
                </a:moveTo>
                <a:lnTo>
                  <a:pt x="5388416" y="1059955"/>
                </a:lnTo>
                <a:lnTo>
                  <a:pt x="5243179" y="1107118"/>
                </a:lnTo>
                <a:lnTo>
                  <a:pt x="5243179" y="1259732"/>
                </a:lnTo>
                <a:lnTo>
                  <a:pt x="5332909" y="1383202"/>
                </a:lnTo>
                <a:lnTo>
                  <a:pt x="5478147" y="1336039"/>
                </a:lnTo>
                <a:lnTo>
                  <a:pt x="5623263" y="1136141"/>
                </a:lnTo>
                <a:close/>
                <a:moveTo>
                  <a:pt x="3773391" y="1059834"/>
                </a:moveTo>
                <a:lnTo>
                  <a:pt x="3773391" y="1059955"/>
                </a:lnTo>
                <a:lnTo>
                  <a:pt x="3628154" y="1107118"/>
                </a:lnTo>
                <a:lnTo>
                  <a:pt x="3628154" y="1259732"/>
                </a:lnTo>
                <a:lnTo>
                  <a:pt x="3717884" y="1383202"/>
                </a:lnTo>
                <a:lnTo>
                  <a:pt x="3863122" y="1336039"/>
                </a:lnTo>
                <a:lnTo>
                  <a:pt x="4008238" y="1136141"/>
                </a:lnTo>
                <a:close/>
                <a:moveTo>
                  <a:pt x="2158366" y="1059592"/>
                </a:moveTo>
                <a:lnTo>
                  <a:pt x="2158366" y="1059713"/>
                </a:lnTo>
                <a:lnTo>
                  <a:pt x="2013128" y="1106876"/>
                </a:lnTo>
                <a:lnTo>
                  <a:pt x="2013128" y="1259490"/>
                </a:lnTo>
                <a:lnTo>
                  <a:pt x="2102859" y="1382960"/>
                </a:lnTo>
                <a:lnTo>
                  <a:pt x="2248096" y="1335797"/>
                </a:lnTo>
                <a:lnTo>
                  <a:pt x="2393212" y="1135899"/>
                </a:lnTo>
                <a:close/>
                <a:moveTo>
                  <a:pt x="543461" y="1059592"/>
                </a:moveTo>
                <a:lnTo>
                  <a:pt x="543582" y="1059713"/>
                </a:lnTo>
                <a:lnTo>
                  <a:pt x="398345" y="1106876"/>
                </a:lnTo>
                <a:lnTo>
                  <a:pt x="398345" y="1259490"/>
                </a:lnTo>
                <a:lnTo>
                  <a:pt x="488075" y="1382960"/>
                </a:lnTo>
                <a:lnTo>
                  <a:pt x="633312" y="1335797"/>
                </a:lnTo>
                <a:lnTo>
                  <a:pt x="778429" y="1135899"/>
                </a:lnTo>
                <a:close/>
                <a:moveTo>
                  <a:pt x="3156525" y="1059350"/>
                </a:moveTo>
                <a:lnTo>
                  <a:pt x="2921557" y="1135657"/>
                </a:lnTo>
                <a:lnTo>
                  <a:pt x="3066795" y="1335555"/>
                </a:lnTo>
                <a:lnTo>
                  <a:pt x="3212032" y="1382718"/>
                </a:lnTo>
                <a:lnTo>
                  <a:pt x="3301763" y="1259248"/>
                </a:lnTo>
                <a:lnTo>
                  <a:pt x="3301763" y="1106634"/>
                </a:lnTo>
                <a:lnTo>
                  <a:pt x="3156525" y="1059471"/>
                </a:lnTo>
                <a:close/>
                <a:moveTo>
                  <a:pt x="1541621" y="1059350"/>
                </a:moveTo>
                <a:lnTo>
                  <a:pt x="1306653" y="1135657"/>
                </a:lnTo>
                <a:lnTo>
                  <a:pt x="1451890" y="1335555"/>
                </a:lnTo>
                <a:lnTo>
                  <a:pt x="1597128" y="1382718"/>
                </a:lnTo>
                <a:lnTo>
                  <a:pt x="1686858" y="1259248"/>
                </a:lnTo>
                <a:lnTo>
                  <a:pt x="1686858" y="1106634"/>
                </a:lnTo>
                <a:lnTo>
                  <a:pt x="1541621" y="1059471"/>
                </a:lnTo>
                <a:close/>
                <a:moveTo>
                  <a:pt x="9616868" y="1059229"/>
                </a:moveTo>
                <a:lnTo>
                  <a:pt x="9381901" y="1135536"/>
                </a:lnTo>
                <a:lnTo>
                  <a:pt x="9527138" y="1335434"/>
                </a:lnTo>
                <a:lnTo>
                  <a:pt x="9672376" y="1382597"/>
                </a:lnTo>
                <a:lnTo>
                  <a:pt x="9762106" y="1259127"/>
                </a:lnTo>
                <a:lnTo>
                  <a:pt x="9762106" y="1106513"/>
                </a:lnTo>
                <a:lnTo>
                  <a:pt x="9616868" y="1059350"/>
                </a:lnTo>
                <a:close/>
                <a:moveTo>
                  <a:pt x="8001964" y="1059229"/>
                </a:moveTo>
                <a:lnTo>
                  <a:pt x="7766997" y="1135536"/>
                </a:lnTo>
                <a:lnTo>
                  <a:pt x="7912234" y="1335434"/>
                </a:lnTo>
                <a:lnTo>
                  <a:pt x="8057471" y="1382597"/>
                </a:lnTo>
                <a:lnTo>
                  <a:pt x="8147202" y="1259127"/>
                </a:lnTo>
                <a:lnTo>
                  <a:pt x="8147202" y="1106513"/>
                </a:lnTo>
                <a:lnTo>
                  <a:pt x="8001964" y="1059350"/>
                </a:lnTo>
                <a:close/>
                <a:moveTo>
                  <a:pt x="6387301" y="1059229"/>
                </a:moveTo>
                <a:lnTo>
                  <a:pt x="6152334" y="1135536"/>
                </a:lnTo>
                <a:lnTo>
                  <a:pt x="6297571" y="1335434"/>
                </a:lnTo>
                <a:lnTo>
                  <a:pt x="6442809" y="1382597"/>
                </a:lnTo>
                <a:lnTo>
                  <a:pt x="6532539" y="1259127"/>
                </a:lnTo>
                <a:lnTo>
                  <a:pt x="6532539" y="1106513"/>
                </a:lnTo>
                <a:lnTo>
                  <a:pt x="6387301" y="1059350"/>
                </a:lnTo>
                <a:close/>
                <a:moveTo>
                  <a:pt x="4772155" y="1059229"/>
                </a:moveTo>
                <a:lnTo>
                  <a:pt x="4537188" y="1135536"/>
                </a:lnTo>
                <a:lnTo>
                  <a:pt x="4682425" y="1335434"/>
                </a:lnTo>
                <a:lnTo>
                  <a:pt x="4827662" y="1382597"/>
                </a:lnTo>
                <a:lnTo>
                  <a:pt x="4917393" y="1259127"/>
                </a:lnTo>
                <a:lnTo>
                  <a:pt x="4917393" y="1106513"/>
                </a:lnTo>
                <a:lnTo>
                  <a:pt x="4772155" y="1059350"/>
                </a:lnTo>
                <a:close/>
                <a:moveTo>
                  <a:pt x="2910311" y="979899"/>
                </a:moveTo>
                <a:lnTo>
                  <a:pt x="2859157" y="1050280"/>
                </a:lnTo>
                <a:lnTo>
                  <a:pt x="2859157" y="1050401"/>
                </a:lnTo>
                <a:lnTo>
                  <a:pt x="2910311" y="1120904"/>
                </a:lnTo>
                <a:cubicBezTo>
                  <a:pt x="2910311" y="1120904"/>
                  <a:pt x="3127260" y="1050280"/>
                  <a:pt x="3127260" y="1050280"/>
                </a:cubicBezTo>
                <a:lnTo>
                  <a:pt x="3127018" y="1050280"/>
                </a:lnTo>
                <a:close/>
                <a:moveTo>
                  <a:pt x="1295406" y="979899"/>
                </a:moveTo>
                <a:lnTo>
                  <a:pt x="1244253" y="1050280"/>
                </a:lnTo>
                <a:lnTo>
                  <a:pt x="1244253" y="1050401"/>
                </a:lnTo>
                <a:lnTo>
                  <a:pt x="1295406" y="1120904"/>
                </a:lnTo>
                <a:cubicBezTo>
                  <a:pt x="1295406" y="1120904"/>
                  <a:pt x="1512355" y="1050280"/>
                  <a:pt x="1512355" y="1050280"/>
                </a:cubicBezTo>
                <a:lnTo>
                  <a:pt x="1512114" y="1050280"/>
                </a:lnTo>
                <a:close/>
                <a:moveTo>
                  <a:pt x="9370654" y="979778"/>
                </a:moveTo>
                <a:lnTo>
                  <a:pt x="9319501" y="1050160"/>
                </a:lnTo>
                <a:lnTo>
                  <a:pt x="9319501" y="1050280"/>
                </a:lnTo>
                <a:lnTo>
                  <a:pt x="9370654" y="1120783"/>
                </a:lnTo>
                <a:cubicBezTo>
                  <a:pt x="9370654" y="1120783"/>
                  <a:pt x="9587603" y="1050160"/>
                  <a:pt x="9587603" y="1050160"/>
                </a:cubicBezTo>
                <a:lnTo>
                  <a:pt x="9587361" y="1050160"/>
                </a:lnTo>
                <a:close/>
                <a:moveTo>
                  <a:pt x="8864198" y="979778"/>
                </a:moveTo>
                <a:lnTo>
                  <a:pt x="8647491" y="1050160"/>
                </a:lnTo>
                <a:lnTo>
                  <a:pt x="8647612" y="1050280"/>
                </a:lnTo>
                <a:lnTo>
                  <a:pt x="8647369" y="1050280"/>
                </a:lnTo>
                <a:lnTo>
                  <a:pt x="8864198" y="1120783"/>
                </a:lnTo>
                <a:cubicBezTo>
                  <a:pt x="8864198" y="1120783"/>
                  <a:pt x="8915351" y="1050160"/>
                  <a:pt x="8915351" y="1050160"/>
                </a:cubicBezTo>
                <a:close/>
                <a:moveTo>
                  <a:pt x="7755750" y="979778"/>
                </a:moveTo>
                <a:lnTo>
                  <a:pt x="7704596" y="1050160"/>
                </a:lnTo>
                <a:lnTo>
                  <a:pt x="7704596" y="1050280"/>
                </a:lnTo>
                <a:lnTo>
                  <a:pt x="7755750" y="1120783"/>
                </a:lnTo>
                <a:cubicBezTo>
                  <a:pt x="7755750" y="1120783"/>
                  <a:pt x="7972699" y="1050160"/>
                  <a:pt x="7972699" y="1050160"/>
                </a:cubicBezTo>
                <a:lnTo>
                  <a:pt x="7972457" y="1050160"/>
                </a:lnTo>
                <a:close/>
                <a:moveTo>
                  <a:pt x="7249294" y="979778"/>
                </a:moveTo>
                <a:lnTo>
                  <a:pt x="7032586" y="1050160"/>
                </a:lnTo>
                <a:lnTo>
                  <a:pt x="7032707" y="1050280"/>
                </a:lnTo>
                <a:lnTo>
                  <a:pt x="7032466" y="1050280"/>
                </a:lnTo>
                <a:lnTo>
                  <a:pt x="7249294" y="1120783"/>
                </a:lnTo>
                <a:cubicBezTo>
                  <a:pt x="7249294" y="1120783"/>
                  <a:pt x="7300447" y="1050160"/>
                  <a:pt x="7300447" y="1050160"/>
                </a:cubicBezTo>
                <a:close/>
                <a:moveTo>
                  <a:pt x="6141087" y="979778"/>
                </a:moveTo>
                <a:lnTo>
                  <a:pt x="6089934" y="1050160"/>
                </a:lnTo>
                <a:lnTo>
                  <a:pt x="6089934" y="1050280"/>
                </a:lnTo>
                <a:lnTo>
                  <a:pt x="6141087" y="1120783"/>
                </a:lnTo>
                <a:cubicBezTo>
                  <a:pt x="6141087" y="1120783"/>
                  <a:pt x="6358037" y="1050160"/>
                  <a:pt x="6358037" y="1050160"/>
                </a:cubicBezTo>
                <a:lnTo>
                  <a:pt x="6357794" y="1050160"/>
                </a:lnTo>
                <a:close/>
                <a:moveTo>
                  <a:pt x="5634389" y="979778"/>
                </a:moveTo>
                <a:lnTo>
                  <a:pt x="5417682" y="1050160"/>
                </a:lnTo>
                <a:lnTo>
                  <a:pt x="5417803" y="1050280"/>
                </a:lnTo>
                <a:lnTo>
                  <a:pt x="5417561" y="1050280"/>
                </a:lnTo>
                <a:lnTo>
                  <a:pt x="5634389" y="1120783"/>
                </a:lnTo>
                <a:cubicBezTo>
                  <a:pt x="5634389" y="1120783"/>
                  <a:pt x="5685542" y="1050160"/>
                  <a:pt x="5685542" y="1050160"/>
                </a:cubicBezTo>
                <a:close/>
                <a:moveTo>
                  <a:pt x="4525941" y="979778"/>
                </a:moveTo>
                <a:lnTo>
                  <a:pt x="4474787" y="1050160"/>
                </a:lnTo>
                <a:lnTo>
                  <a:pt x="4474787" y="1050280"/>
                </a:lnTo>
                <a:lnTo>
                  <a:pt x="4525941" y="1120783"/>
                </a:lnTo>
                <a:cubicBezTo>
                  <a:pt x="4525941" y="1120783"/>
                  <a:pt x="4742890" y="1050160"/>
                  <a:pt x="4742890" y="1050160"/>
                </a:cubicBezTo>
                <a:lnTo>
                  <a:pt x="4742648" y="1050160"/>
                </a:lnTo>
                <a:close/>
                <a:moveTo>
                  <a:pt x="4019484" y="979778"/>
                </a:moveTo>
                <a:lnTo>
                  <a:pt x="3802777" y="1050160"/>
                </a:lnTo>
                <a:lnTo>
                  <a:pt x="3802898" y="1050280"/>
                </a:lnTo>
                <a:lnTo>
                  <a:pt x="3802656" y="1050280"/>
                </a:lnTo>
                <a:lnTo>
                  <a:pt x="4019484" y="1120783"/>
                </a:lnTo>
                <a:cubicBezTo>
                  <a:pt x="4019484" y="1120783"/>
                  <a:pt x="4070638" y="1050160"/>
                  <a:pt x="4070638" y="1050160"/>
                </a:cubicBezTo>
                <a:close/>
                <a:moveTo>
                  <a:pt x="2404459" y="979536"/>
                </a:moveTo>
                <a:lnTo>
                  <a:pt x="2187752" y="1049918"/>
                </a:lnTo>
                <a:lnTo>
                  <a:pt x="2187873" y="1050039"/>
                </a:lnTo>
                <a:lnTo>
                  <a:pt x="2187631" y="1050039"/>
                </a:lnTo>
                <a:lnTo>
                  <a:pt x="2404459" y="1120541"/>
                </a:lnTo>
                <a:cubicBezTo>
                  <a:pt x="2404459" y="1120541"/>
                  <a:pt x="2455613" y="1049918"/>
                  <a:pt x="2455613" y="1049918"/>
                </a:cubicBezTo>
                <a:close/>
                <a:moveTo>
                  <a:pt x="789555" y="979536"/>
                </a:moveTo>
                <a:lnTo>
                  <a:pt x="572847" y="1049918"/>
                </a:lnTo>
                <a:lnTo>
                  <a:pt x="572968" y="1050039"/>
                </a:lnTo>
                <a:lnTo>
                  <a:pt x="572726" y="1050039"/>
                </a:lnTo>
                <a:lnTo>
                  <a:pt x="789555" y="1120541"/>
                </a:lnTo>
                <a:cubicBezTo>
                  <a:pt x="789555" y="1120541"/>
                  <a:pt x="840708" y="1049918"/>
                  <a:pt x="840708" y="1049918"/>
                </a:cubicBezTo>
                <a:close/>
                <a:moveTo>
                  <a:pt x="10071083" y="865983"/>
                </a:moveTo>
                <a:lnTo>
                  <a:pt x="9936971" y="1050401"/>
                </a:lnTo>
                <a:lnTo>
                  <a:pt x="10071083" y="1234941"/>
                </a:lnTo>
                <a:lnTo>
                  <a:pt x="10071083" y="1094057"/>
                </a:lnTo>
                <a:cubicBezTo>
                  <a:pt x="10071083" y="1094057"/>
                  <a:pt x="10205195" y="1050401"/>
                  <a:pt x="10205195" y="1050401"/>
                </a:cubicBezTo>
                <a:lnTo>
                  <a:pt x="10204953" y="1050401"/>
                </a:lnTo>
                <a:lnTo>
                  <a:pt x="10071083" y="1006866"/>
                </a:lnTo>
                <a:close/>
                <a:moveTo>
                  <a:pt x="8455815" y="865983"/>
                </a:moveTo>
                <a:lnTo>
                  <a:pt x="8321825" y="1050401"/>
                </a:lnTo>
                <a:lnTo>
                  <a:pt x="8455815" y="1234941"/>
                </a:lnTo>
                <a:lnTo>
                  <a:pt x="8455815" y="1094057"/>
                </a:lnTo>
                <a:cubicBezTo>
                  <a:pt x="8455815" y="1094057"/>
                  <a:pt x="8589928" y="1050401"/>
                  <a:pt x="8589928" y="1050401"/>
                </a:cubicBezTo>
                <a:lnTo>
                  <a:pt x="8589685" y="1050401"/>
                </a:lnTo>
                <a:lnTo>
                  <a:pt x="8455815" y="1006866"/>
                </a:lnTo>
                <a:close/>
                <a:moveTo>
                  <a:pt x="6841033" y="865983"/>
                </a:moveTo>
                <a:lnTo>
                  <a:pt x="6706920" y="1050401"/>
                </a:lnTo>
                <a:lnTo>
                  <a:pt x="6841033" y="1234941"/>
                </a:lnTo>
                <a:lnTo>
                  <a:pt x="6841033" y="1094057"/>
                </a:lnTo>
                <a:cubicBezTo>
                  <a:pt x="6841033" y="1094057"/>
                  <a:pt x="6975144" y="1050401"/>
                  <a:pt x="6975144" y="1050401"/>
                </a:cubicBezTo>
                <a:lnTo>
                  <a:pt x="6974903" y="1050401"/>
                </a:lnTo>
                <a:lnTo>
                  <a:pt x="6841033" y="1006866"/>
                </a:lnTo>
                <a:close/>
                <a:moveTo>
                  <a:pt x="9780245" y="865862"/>
                </a:moveTo>
                <a:lnTo>
                  <a:pt x="9780245" y="1006746"/>
                </a:lnTo>
                <a:cubicBezTo>
                  <a:pt x="9780245" y="1006746"/>
                  <a:pt x="9646375" y="1050280"/>
                  <a:pt x="9646375" y="1050280"/>
                </a:cubicBezTo>
                <a:lnTo>
                  <a:pt x="9646133" y="1050280"/>
                </a:lnTo>
                <a:lnTo>
                  <a:pt x="9780245" y="1093815"/>
                </a:lnTo>
                <a:lnTo>
                  <a:pt x="9780245" y="1234699"/>
                </a:lnTo>
                <a:lnTo>
                  <a:pt x="9914313" y="1050220"/>
                </a:lnTo>
                <a:lnTo>
                  <a:pt x="9914357" y="1050280"/>
                </a:lnTo>
                <a:lnTo>
                  <a:pt x="9914357" y="1050160"/>
                </a:lnTo>
                <a:lnTo>
                  <a:pt x="9914313" y="1050220"/>
                </a:lnTo>
                <a:close/>
                <a:moveTo>
                  <a:pt x="8165341" y="865862"/>
                </a:moveTo>
                <a:lnTo>
                  <a:pt x="8165341" y="1006746"/>
                </a:lnTo>
                <a:cubicBezTo>
                  <a:pt x="8165341" y="1006746"/>
                  <a:pt x="8031471" y="1050280"/>
                  <a:pt x="8031471" y="1050280"/>
                </a:cubicBezTo>
                <a:lnTo>
                  <a:pt x="8031229" y="1050280"/>
                </a:lnTo>
                <a:lnTo>
                  <a:pt x="8165341" y="1093815"/>
                </a:lnTo>
                <a:lnTo>
                  <a:pt x="8165341" y="1234699"/>
                </a:lnTo>
                <a:lnTo>
                  <a:pt x="8299410" y="1050220"/>
                </a:lnTo>
                <a:lnTo>
                  <a:pt x="8299453" y="1050280"/>
                </a:lnTo>
                <a:lnTo>
                  <a:pt x="8299453" y="1050160"/>
                </a:lnTo>
                <a:lnTo>
                  <a:pt x="8299410" y="1050220"/>
                </a:lnTo>
                <a:close/>
                <a:moveTo>
                  <a:pt x="6550679" y="865862"/>
                </a:moveTo>
                <a:lnTo>
                  <a:pt x="6550679" y="1006746"/>
                </a:lnTo>
                <a:cubicBezTo>
                  <a:pt x="6550679" y="1006746"/>
                  <a:pt x="6416809" y="1050280"/>
                  <a:pt x="6416809" y="1050280"/>
                </a:cubicBezTo>
                <a:lnTo>
                  <a:pt x="6416566" y="1050280"/>
                </a:lnTo>
                <a:lnTo>
                  <a:pt x="6550679" y="1093815"/>
                </a:lnTo>
                <a:lnTo>
                  <a:pt x="6550679" y="1234699"/>
                </a:lnTo>
                <a:lnTo>
                  <a:pt x="6684748" y="1050220"/>
                </a:lnTo>
                <a:lnTo>
                  <a:pt x="6684791" y="1050280"/>
                </a:lnTo>
                <a:lnTo>
                  <a:pt x="6684791" y="1050160"/>
                </a:lnTo>
                <a:lnTo>
                  <a:pt x="6684748" y="1050220"/>
                </a:lnTo>
                <a:close/>
                <a:moveTo>
                  <a:pt x="5224677" y="865862"/>
                </a:moveTo>
                <a:lnTo>
                  <a:pt x="5090565" y="1050280"/>
                </a:lnTo>
                <a:lnTo>
                  <a:pt x="5224677" y="1234820"/>
                </a:lnTo>
                <a:lnTo>
                  <a:pt x="5224677" y="1093936"/>
                </a:lnTo>
                <a:cubicBezTo>
                  <a:pt x="5224677" y="1093936"/>
                  <a:pt x="5358789" y="1050280"/>
                  <a:pt x="5358789" y="1050280"/>
                </a:cubicBezTo>
                <a:lnTo>
                  <a:pt x="5358547" y="1050280"/>
                </a:lnTo>
                <a:lnTo>
                  <a:pt x="5224677" y="1006746"/>
                </a:lnTo>
                <a:close/>
                <a:moveTo>
                  <a:pt x="3609893" y="865862"/>
                </a:moveTo>
                <a:lnTo>
                  <a:pt x="3475902" y="1050280"/>
                </a:lnTo>
                <a:lnTo>
                  <a:pt x="3609893" y="1234820"/>
                </a:lnTo>
                <a:lnTo>
                  <a:pt x="3609893" y="1093936"/>
                </a:lnTo>
                <a:cubicBezTo>
                  <a:pt x="3609893" y="1093936"/>
                  <a:pt x="3744005" y="1050280"/>
                  <a:pt x="3744005" y="1050280"/>
                </a:cubicBezTo>
                <a:lnTo>
                  <a:pt x="3743763" y="1050280"/>
                </a:lnTo>
                <a:lnTo>
                  <a:pt x="3609893" y="1006746"/>
                </a:lnTo>
                <a:close/>
                <a:moveTo>
                  <a:pt x="1994868" y="865862"/>
                </a:moveTo>
                <a:lnTo>
                  <a:pt x="1860756" y="1050280"/>
                </a:lnTo>
                <a:lnTo>
                  <a:pt x="1994868" y="1234820"/>
                </a:lnTo>
                <a:lnTo>
                  <a:pt x="1994868" y="1093936"/>
                </a:lnTo>
                <a:cubicBezTo>
                  <a:pt x="1994868" y="1093936"/>
                  <a:pt x="2128980" y="1050280"/>
                  <a:pt x="2128980" y="1050280"/>
                </a:cubicBezTo>
                <a:lnTo>
                  <a:pt x="2128738" y="1050280"/>
                </a:lnTo>
                <a:lnTo>
                  <a:pt x="1994868" y="1006746"/>
                </a:lnTo>
                <a:close/>
                <a:moveTo>
                  <a:pt x="4934323" y="865741"/>
                </a:moveTo>
                <a:lnTo>
                  <a:pt x="4934323" y="1006625"/>
                </a:lnTo>
                <a:cubicBezTo>
                  <a:pt x="4934323" y="1006625"/>
                  <a:pt x="4800453" y="1050160"/>
                  <a:pt x="4800453" y="1050160"/>
                </a:cubicBezTo>
                <a:lnTo>
                  <a:pt x="4800211" y="1050160"/>
                </a:lnTo>
                <a:lnTo>
                  <a:pt x="4934323" y="1093695"/>
                </a:lnTo>
                <a:lnTo>
                  <a:pt x="4934323" y="1234578"/>
                </a:lnTo>
                <a:lnTo>
                  <a:pt x="5068391" y="1050100"/>
                </a:lnTo>
                <a:lnTo>
                  <a:pt x="5068435" y="1050160"/>
                </a:lnTo>
                <a:lnTo>
                  <a:pt x="5068435" y="1050039"/>
                </a:lnTo>
                <a:lnTo>
                  <a:pt x="5068391" y="1050100"/>
                </a:lnTo>
                <a:close/>
                <a:moveTo>
                  <a:pt x="3319418" y="865741"/>
                </a:moveTo>
                <a:lnTo>
                  <a:pt x="3319418" y="1006625"/>
                </a:lnTo>
                <a:cubicBezTo>
                  <a:pt x="3319418" y="1006625"/>
                  <a:pt x="3185549" y="1050160"/>
                  <a:pt x="3185549" y="1050160"/>
                </a:cubicBezTo>
                <a:lnTo>
                  <a:pt x="3185307" y="1050160"/>
                </a:lnTo>
                <a:lnTo>
                  <a:pt x="3319418" y="1093695"/>
                </a:lnTo>
                <a:lnTo>
                  <a:pt x="3319418" y="1234578"/>
                </a:lnTo>
                <a:lnTo>
                  <a:pt x="3453486" y="1050100"/>
                </a:lnTo>
                <a:lnTo>
                  <a:pt x="3453530" y="1050160"/>
                </a:lnTo>
                <a:lnTo>
                  <a:pt x="3453530" y="1050039"/>
                </a:lnTo>
                <a:lnTo>
                  <a:pt x="3453486" y="1050100"/>
                </a:lnTo>
                <a:close/>
                <a:moveTo>
                  <a:pt x="1704514" y="865741"/>
                </a:moveTo>
                <a:lnTo>
                  <a:pt x="1704514" y="1006625"/>
                </a:lnTo>
                <a:cubicBezTo>
                  <a:pt x="1704514" y="1006625"/>
                  <a:pt x="1570644" y="1050160"/>
                  <a:pt x="1570644" y="1050160"/>
                </a:cubicBezTo>
                <a:lnTo>
                  <a:pt x="1570402" y="1050160"/>
                </a:lnTo>
                <a:lnTo>
                  <a:pt x="1704514" y="1093695"/>
                </a:lnTo>
                <a:lnTo>
                  <a:pt x="1704514" y="1234578"/>
                </a:lnTo>
                <a:lnTo>
                  <a:pt x="1838582" y="1050100"/>
                </a:lnTo>
                <a:lnTo>
                  <a:pt x="1838626" y="1050160"/>
                </a:lnTo>
                <a:lnTo>
                  <a:pt x="1838626" y="1050039"/>
                </a:lnTo>
                <a:lnTo>
                  <a:pt x="1838582" y="1050100"/>
                </a:lnTo>
                <a:close/>
                <a:moveTo>
                  <a:pt x="380205" y="865741"/>
                </a:moveTo>
                <a:lnTo>
                  <a:pt x="246093" y="1050160"/>
                </a:lnTo>
                <a:lnTo>
                  <a:pt x="380205" y="1234699"/>
                </a:lnTo>
                <a:lnTo>
                  <a:pt x="380205" y="1093815"/>
                </a:lnTo>
                <a:cubicBezTo>
                  <a:pt x="380205" y="1093815"/>
                  <a:pt x="514317" y="1050160"/>
                  <a:pt x="514317" y="1050160"/>
                </a:cubicBezTo>
                <a:lnTo>
                  <a:pt x="514075" y="1050160"/>
                </a:lnTo>
                <a:lnTo>
                  <a:pt x="380205" y="1006625"/>
                </a:lnTo>
                <a:close/>
                <a:moveTo>
                  <a:pt x="9117909" y="803099"/>
                </a:moveTo>
                <a:lnTo>
                  <a:pt x="9062403" y="879406"/>
                </a:lnTo>
                <a:lnTo>
                  <a:pt x="8972672" y="850262"/>
                </a:lnTo>
                <a:lnTo>
                  <a:pt x="8972672" y="944587"/>
                </a:lnTo>
                <a:lnTo>
                  <a:pt x="8882942" y="973732"/>
                </a:lnTo>
                <a:cubicBezTo>
                  <a:pt x="8882942" y="973732"/>
                  <a:pt x="8938328" y="1050039"/>
                  <a:pt x="8938328" y="1050039"/>
                </a:cubicBezTo>
                <a:lnTo>
                  <a:pt x="8882821" y="1126346"/>
                </a:lnTo>
                <a:lnTo>
                  <a:pt x="8972551" y="1155490"/>
                </a:lnTo>
                <a:lnTo>
                  <a:pt x="8972551" y="1249816"/>
                </a:lnTo>
                <a:lnTo>
                  <a:pt x="9062282" y="1220671"/>
                </a:lnTo>
                <a:lnTo>
                  <a:pt x="9117788" y="1296979"/>
                </a:lnTo>
                <a:lnTo>
                  <a:pt x="9173296" y="1220671"/>
                </a:lnTo>
                <a:lnTo>
                  <a:pt x="9263026" y="1249816"/>
                </a:lnTo>
                <a:lnTo>
                  <a:pt x="9263026" y="1155490"/>
                </a:lnTo>
                <a:lnTo>
                  <a:pt x="9352757" y="1126346"/>
                </a:lnTo>
                <a:lnTo>
                  <a:pt x="9352998" y="1126467"/>
                </a:lnTo>
                <a:cubicBezTo>
                  <a:pt x="9352998" y="1126467"/>
                  <a:pt x="9297491" y="1050039"/>
                  <a:pt x="9297491" y="1050039"/>
                </a:cubicBezTo>
                <a:lnTo>
                  <a:pt x="9352877" y="973732"/>
                </a:lnTo>
                <a:lnTo>
                  <a:pt x="9263147" y="944587"/>
                </a:lnTo>
                <a:lnTo>
                  <a:pt x="9263147" y="850262"/>
                </a:lnTo>
                <a:lnTo>
                  <a:pt x="9173417" y="879406"/>
                </a:lnTo>
                <a:close/>
                <a:moveTo>
                  <a:pt x="7502763" y="803099"/>
                </a:moveTo>
                <a:lnTo>
                  <a:pt x="7447257" y="879406"/>
                </a:lnTo>
                <a:lnTo>
                  <a:pt x="7357526" y="850262"/>
                </a:lnTo>
                <a:lnTo>
                  <a:pt x="7357526" y="944587"/>
                </a:lnTo>
                <a:lnTo>
                  <a:pt x="7267796" y="973732"/>
                </a:lnTo>
                <a:cubicBezTo>
                  <a:pt x="7267796" y="973732"/>
                  <a:pt x="7323182" y="1050039"/>
                  <a:pt x="7323182" y="1050039"/>
                </a:cubicBezTo>
                <a:lnTo>
                  <a:pt x="7267675" y="1126346"/>
                </a:lnTo>
                <a:lnTo>
                  <a:pt x="7357405" y="1155490"/>
                </a:lnTo>
                <a:lnTo>
                  <a:pt x="7357405" y="1249816"/>
                </a:lnTo>
                <a:lnTo>
                  <a:pt x="7447136" y="1220671"/>
                </a:lnTo>
                <a:lnTo>
                  <a:pt x="7502642" y="1296979"/>
                </a:lnTo>
                <a:lnTo>
                  <a:pt x="7558150" y="1220671"/>
                </a:lnTo>
                <a:lnTo>
                  <a:pt x="7647880" y="1249816"/>
                </a:lnTo>
                <a:lnTo>
                  <a:pt x="7647880" y="1155490"/>
                </a:lnTo>
                <a:lnTo>
                  <a:pt x="7737611" y="1126346"/>
                </a:lnTo>
                <a:lnTo>
                  <a:pt x="7737852" y="1126467"/>
                </a:lnTo>
                <a:cubicBezTo>
                  <a:pt x="7737852" y="1126467"/>
                  <a:pt x="7682345" y="1050039"/>
                  <a:pt x="7682345" y="1050039"/>
                </a:cubicBezTo>
                <a:lnTo>
                  <a:pt x="7737731" y="973732"/>
                </a:lnTo>
                <a:lnTo>
                  <a:pt x="7648001" y="944587"/>
                </a:lnTo>
                <a:lnTo>
                  <a:pt x="7648001" y="850262"/>
                </a:lnTo>
                <a:lnTo>
                  <a:pt x="7558271" y="879406"/>
                </a:lnTo>
                <a:close/>
                <a:moveTo>
                  <a:pt x="5888101" y="803099"/>
                </a:moveTo>
                <a:lnTo>
                  <a:pt x="5832594" y="879406"/>
                </a:lnTo>
                <a:lnTo>
                  <a:pt x="5742864" y="850262"/>
                </a:lnTo>
                <a:lnTo>
                  <a:pt x="5742864" y="944587"/>
                </a:lnTo>
                <a:lnTo>
                  <a:pt x="5653133" y="973732"/>
                </a:lnTo>
                <a:cubicBezTo>
                  <a:pt x="5653133" y="973732"/>
                  <a:pt x="5708519" y="1050039"/>
                  <a:pt x="5708519" y="1050039"/>
                </a:cubicBezTo>
                <a:lnTo>
                  <a:pt x="5653012" y="1126346"/>
                </a:lnTo>
                <a:lnTo>
                  <a:pt x="5742743" y="1155490"/>
                </a:lnTo>
                <a:lnTo>
                  <a:pt x="5742743" y="1249816"/>
                </a:lnTo>
                <a:lnTo>
                  <a:pt x="5832473" y="1220671"/>
                </a:lnTo>
                <a:lnTo>
                  <a:pt x="5887980" y="1296979"/>
                </a:lnTo>
                <a:lnTo>
                  <a:pt x="5943487" y="1220671"/>
                </a:lnTo>
                <a:lnTo>
                  <a:pt x="6033217" y="1249816"/>
                </a:lnTo>
                <a:lnTo>
                  <a:pt x="6033217" y="1155490"/>
                </a:lnTo>
                <a:lnTo>
                  <a:pt x="6122948" y="1126346"/>
                </a:lnTo>
                <a:lnTo>
                  <a:pt x="6123190" y="1126467"/>
                </a:lnTo>
                <a:cubicBezTo>
                  <a:pt x="6123190" y="1126467"/>
                  <a:pt x="6067683" y="1050039"/>
                  <a:pt x="6067683" y="1050039"/>
                </a:cubicBezTo>
                <a:lnTo>
                  <a:pt x="6123069" y="973732"/>
                </a:lnTo>
                <a:lnTo>
                  <a:pt x="6033338" y="944587"/>
                </a:lnTo>
                <a:lnTo>
                  <a:pt x="6033338" y="850262"/>
                </a:lnTo>
                <a:lnTo>
                  <a:pt x="5943608" y="879406"/>
                </a:lnTo>
                <a:close/>
                <a:moveTo>
                  <a:pt x="4273196" y="803099"/>
                </a:moveTo>
                <a:lnTo>
                  <a:pt x="4217689" y="879406"/>
                </a:lnTo>
                <a:lnTo>
                  <a:pt x="4127959" y="850262"/>
                </a:lnTo>
                <a:lnTo>
                  <a:pt x="4127959" y="944587"/>
                </a:lnTo>
                <a:lnTo>
                  <a:pt x="4038229" y="973732"/>
                </a:lnTo>
                <a:cubicBezTo>
                  <a:pt x="4038229" y="973732"/>
                  <a:pt x="4093615" y="1050039"/>
                  <a:pt x="4093615" y="1050039"/>
                </a:cubicBezTo>
                <a:lnTo>
                  <a:pt x="4038108" y="1126346"/>
                </a:lnTo>
                <a:lnTo>
                  <a:pt x="4127838" y="1155490"/>
                </a:lnTo>
                <a:lnTo>
                  <a:pt x="4127838" y="1249816"/>
                </a:lnTo>
                <a:lnTo>
                  <a:pt x="4217569" y="1220671"/>
                </a:lnTo>
                <a:lnTo>
                  <a:pt x="4273076" y="1296979"/>
                </a:lnTo>
                <a:lnTo>
                  <a:pt x="4328583" y="1220671"/>
                </a:lnTo>
                <a:lnTo>
                  <a:pt x="4418313" y="1249816"/>
                </a:lnTo>
                <a:lnTo>
                  <a:pt x="4418313" y="1155490"/>
                </a:lnTo>
                <a:lnTo>
                  <a:pt x="4508043" y="1126346"/>
                </a:lnTo>
                <a:lnTo>
                  <a:pt x="4508285" y="1126467"/>
                </a:lnTo>
                <a:cubicBezTo>
                  <a:pt x="4508285" y="1126467"/>
                  <a:pt x="4452778" y="1050039"/>
                  <a:pt x="4452778" y="1050039"/>
                </a:cubicBezTo>
                <a:lnTo>
                  <a:pt x="4508164" y="973732"/>
                </a:lnTo>
                <a:lnTo>
                  <a:pt x="4418434" y="944587"/>
                </a:lnTo>
                <a:lnTo>
                  <a:pt x="4418434" y="850262"/>
                </a:lnTo>
                <a:lnTo>
                  <a:pt x="4328704" y="879406"/>
                </a:lnTo>
                <a:close/>
                <a:moveTo>
                  <a:pt x="1042420" y="803099"/>
                </a:moveTo>
                <a:lnTo>
                  <a:pt x="986913" y="879406"/>
                </a:lnTo>
                <a:lnTo>
                  <a:pt x="897183" y="850262"/>
                </a:lnTo>
                <a:lnTo>
                  <a:pt x="897183" y="944587"/>
                </a:lnTo>
                <a:lnTo>
                  <a:pt x="807452" y="973732"/>
                </a:lnTo>
                <a:cubicBezTo>
                  <a:pt x="807452" y="973732"/>
                  <a:pt x="862838" y="1050039"/>
                  <a:pt x="862838" y="1050039"/>
                </a:cubicBezTo>
                <a:lnTo>
                  <a:pt x="807331" y="1126346"/>
                </a:lnTo>
                <a:lnTo>
                  <a:pt x="897062" y="1155490"/>
                </a:lnTo>
                <a:lnTo>
                  <a:pt x="897062" y="1249816"/>
                </a:lnTo>
                <a:lnTo>
                  <a:pt x="986792" y="1220671"/>
                </a:lnTo>
                <a:lnTo>
                  <a:pt x="1042299" y="1296979"/>
                </a:lnTo>
                <a:lnTo>
                  <a:pt x="1097806" y="1220671"/>
                </a:lnTo>
                <a:lnTo>
                  <a:pt x="1187536" y="1249816"/>
                </a:lnTo>
                <a:lnTo>
                  <a:pt x="1187536" y="1155490"/>
                </a:lnTo>
                <a:lnTo>
                  <a:pt x="1277267" y="1126346"/>
                </a:lnTo>
                <a:lnTo>
                  <a:pt x="1277509" y="1126467"/>
                </a:lnTo>
                <a:cubicBezTo>
                  <a:pt x="1277509" y="1126467"/>
                  <a:pt x="1222002" y="1050039"/>
                  <a:pt x="1222002" y="1050039"/>
                </a:cubicBezTo>
                <a:lnTo>
                  <a:pt x="1277388" y="973732"/>
                </a:lnTo>
                <a:lnTo>
                  <a:pt x="1187657" y="944587"/>
                </a:lnTo>
                <a:lnTo>
                  <a:pt x="1187657" y="850262"/>
                </a:lnTo>
                <a:lnTo>
                  <a:pt x="1097927" y="879406"/>
                </a:lnTo>
                <a:close/>
                <a:moveTo>
                  <a:pt x="2657929" y="802857"/>
                </a:moveTo>
                <a:lnTo>
                  <a:pt x="2602422" y="879164"/>
                </a:lnTo>
                <a:lnTo>
                  <a:pt x="2512692" y="850020"/>
                </a:lnTo>
                <a:lnTo>
                  <a:pt x="2512692" y="944345"/>
                </a:lnTo>
                <a:lnTo>
                  <a:pt x="2422961" y="973490"/>
                </a:lnTo>
                <a:cubicBezTo>
                  <a:pt x="2422961" y="973490"/>
                  <a:pt x="2478348" y="1049797"/>
                  <a:pt x="2478348" y="1049797"/>
                </a:cubicBezTo>
                <a:lnTo>
                  <a:pt x="2422841" y="1126104"/>
                </a:lnTo>
                <a:lnTo>
                  <a:pt x="2512571" y="1155248"/>
                </a:lnTo>
                <a:lnTo>
                  <a:pt x="2512571" y="1249574"/>
                </a:lnTo>
                <a:lnTo>
                  <a:pt x="2602301" y="1220430"/>
                </a:lnTo>
                <a:lnTo>
                  <a:pt x="2657808" y="1296737"/>
                </a:lnTo>
                <a:lnTo>
                  <a:pt x="2713315" y="1220430"/>
                </a:lnTo>
                <a:lnTo>
                  <a:pt x="2803046" y="1249574"/>
                </a:lnTo>
                <a:lnTo>
                  <a:pt x="2803046" y="1155248"/>
                </a:lnTo>
                <a:lnTo>
                  <a:pt x="2892776" y="1126104"/>
                </a:lnTo>
                <a:lnTo>
                  <a:pt x="2893018" y="1126225"/>
                </a:lnTo>
                <a:cubicBezTo>
                  <a:pt x="2893018" y="1126225"/>
                  <a:pt x="2837511" y="1049797"/>
                  <a:pt x="2837511" y="1049797"/>
                </a:cubicBezTo>
                <a:lnTo>
                  <a:pt x="2892897" y="973490"/>
                </a:lnTo>
                <a:lnTo>
                  <a:pt x="2803167" y="944345"/>
                </a:lnTo>
                <a:lnTo>
                  <a:pt x="2803167" y="850020"/>
                </a:lnTo>
                <a:lnTo>
                  <a:pt x="2713436" y="879164"/>
                </a:lnTo>
                <a:close/>
                <a:moveTo>
                  <a:pt x="1422504" y="773955"/>
                </a:moveTo>
                <a:lnTo>
                  <a:pt x="1422383" y="774075"/>
                </a:lnTo>
                <a:lnTo>
                  <a:pt x="1205555" y="844578"/>
                </a:lnTo>
                <a:lnTo>
                  <a:pt x="1205555" y="931648"/>
                </a:lnTo>
                <a:lnTo>
                  <a:pt x="1288392" y="958494"/>
                </a:lnTo>
                <a:close/>
                <a:moveTo>
                  <a:pt x="8736979" y="773834"/>
                </a:moveTo>
                <a:lnTo>
                  <a:pt x="8871091" y="958373"/>
                </a:lnTo>
                <a:lnTo>
                  <a:pt x="8953928" y="931527"/>
                </a:lnTo>
                <a:lnTo>
                  <a:pt x="8953928" y="844457"/>
                </a:lnTo>
                <a:lnTo>
                  <a:pt x="8953928" y="844336"/>
                </a:lnTo>
                <a:close/>
                <a:moveTo>
                  <a:pt x="7122075" y="773834"/>
                </a:moveTo>
                <a:lnTo>
                  <a:pt x="7256187" y="958373"/>
                </a:lnTo>
                <a:lnTo>
                  <a:pt x="7339024" y="931527"/>
                </a:lnTo>
                <a:lnTo>
                  <a:pt x="7339024" y="844457"/>
                </a:lnTo>
                <a:lnTo>
                  <a:pt x="7339024" y="844336"/>
                </a:lnTo>
                <a:close/>
                <a:moveTo>
                  <a:pt x="5507170" y="773834"/>
                </a:moveTo>
                <a:lnTo>
                  <a:pt x="5641282" y="958373"/>
                </a:lnTo>
                <a:lnTo>
                  <a:pt x="5724119" y="931527"/>
                </a:lnTo>
                <a:lnTo>
                  <a:pt x="5724119" y="844457"/>
                </a:lnTo>
                <a:lnTo>
                  <a:pt x="5724119" y="844336"/>
                </a:lnTo>
                <a:close/>
                <a:moveTo>
                  <a:pt x="3892265" y="773834"/>
                </a:moveTo>
                <a:lnTo>
                  <a:pt x="4026378" y="958373"/>
                </a:lnTo>
                <a:lnTo>
                  <a:pt x="4109215" y="931527"/>
                </a:lnTo>
                <a:lnTo>
                  <a:pt x="4109215" y="844457"/>
                </a:lnTo>
                <a:lnTo>
                  <a:pt x="4109215" y="844336"/>
                </a:lnTo>
                <a:close/>
                <a:moveTo>
                  <a:pt x="9497873" y="773592"/>
                </a:moveTo>
                <a:lnTo>
                  <a:pt x="9497752" y="773713"/>
                </a:lnTo>
                <a:lnTo>
                  <a:pt x="9280924" y="844215"/>
                </a:lnTo>
                <a:lnTo>
                  <a:pt x="9280924" y="931285"/>
                </a:lnTo>
                <a:lnTo>
                  <a:pt x="9363761" y="958132"/>
                </a:lnTo>
                <a:close/>
                <a:moveTo>
                  <a:pt x="7882847" y="773592"/>
                </a:moveTo>
                <a:lnTo>
                  <a:pt x="7882727" y="773713"/>
                </a:lnTo>
                <a:lnTo>
                  <a:pt x="7665898" y="844215"/>
                </a:lnTo>
                <a:lnTo>
                  <a:pt x="7665898" y="931285"/>
                </a:lnTo>
                <a:lnTo>
                  <a:pt x="7748736" y="958132"/>
                </a:lnTo>
                <a:close/>
                <a:moveTo>
                  <a:pt x="6268185" y="773592"/>
                </a:moveTo>
                <a:lnTo>
                  <a:pt x="6268064" y="773713"/>
                </a:lnTo>
                <a:lnTo>
                  <a:pt x="6051236" y="844215"/>
                </a:lnTo>
                <a:lnTo>
                  <a:pt x="6051236" y="931285"/>
                </a:lnTo>
                <a:lnTo>
                  <a:pt x="6134073" y="958132"/>
                </a:lnTo>
                <a:close/>
                <a:moveTo>
                  <a:pt x="4653160" y="773592"/>
                </a:moveTo>
                <a:lnTo>
                  <a:pt x="4653039" y="773713"/>
                </a:lnTo>
                <a:lnTo>
                  <a:pt x="4436211" y="844215"/>
                </a:lnTo>
                <a:lnTo>
                  <a:pt x="4436211" y="931285"/>
                </a:lnTo>
                <a:lnTo>
                  <a:pt x="4519048" y="958132"/>
                </a:lnTo>
                <a:close/>
                <a:moveTo>
                  <a:pt x="2277240" y="773592"/>
                </a:moveTo>
                <a:lnTo>
                  <a:pt x="2411352" y="958132"/>
                </a:lnTo>
                <a:lnTo>
                  <a:pt x="2494189" y="931285"/>
                </a:lnTo>
                <a:lnTo>
                  <a:pt x="2494189" y="844215"/>
                </a:lnTo>
                <a:lnTo>
                  <a:pt x="2494189" y="844094"/>
                </a:lnTo>
                <a:close/>
                <a:moveTo>
                  <a:pt x="662336" y="773592"/>
                </a:moveTo>
                <a:lnTo>
                  <a:pt x="796448" y="958132"/>
                </a:lnTo>
                <a:lnTo>
                  <a:pt x="879285" y="931285"/>
                </a:lnTo>
                <a:lnTo>
                  <a:pt x="879285" y="844215"/>
                </a:lnTo>
                <a:lnTo>
                  <a:pt x="879285" y="844094"/>
                </a:lnTo>
                <a:close/>
                <a:moveTo>
                  <a:pt x="3038013" y="773350"/>
                </a:moveTo>
                <a:lnTo>
                  <a:pt x="3037893" y="773471"/>
                </a:lnTo>
                <a:lnTo>
                  <a:pt x="2821064" y="843973"/>
                </a:lnTo>
                <a:lnTo>
                  <a:pt x="2821064" y="931043"/>
                </a:lnTo>
                <a:lnTo>
                  <a:pt x="2903902" y="957890"/>
                </a:lnTo>
                <a:close/>
                <a:moveTo>
                  <a:pt x="8562597" y="717480"/>
                </a:moveTo>
                <a:lnTo>
                  <a:pt x="8472867" y="840950"/>
                </a:lnTo>
                <a:lnTo>
                  <a:pt x="8472867" y="841192"/>
                </a:lnTo>
                <a:lnTo>
                  <a:pt x="8472867" y="993806"/>
                </a:lnTo>
                <a:lnTo>
                  <a:pt x="8618105" y="1040969"/>
                </a:lnTo>
                <a:lnTo>
                  <a:pt x="8852951" y="964662"/>
                </a:lnTo>
                <a:lnTo>
                  <a:pt x="8707835" y="764764"/>
                </a:lnTo>
                <a:lnTo>
                  <a:pt x="8562597" y="717601"/>
                </a:lnTo>
                <a:close/>
                <a:moveTo>
                  <a:pt x="6947693" y="717480"/>
                </a:moveTo>
                <a:lnTo>
                  <a:pt x="6857962" y="840950"/>
                </a:lnTo>
                <a:lnTo>
                  <a:pt x="6857962" y="841192"/>
                </a:lnTo>
                <a:lnTo>
                  <a:pt x="6857962" y="993806"/>
                </a:lnTo>
                <a:lnTo>
                  <a:pt x="7003200" y="1040969"/>
                </a:lnTo>
                <a:lnTo>
                  <a:pt x="7238047" y="964662"/>
                </a:lnTo>
                <a:lnTo>
                  <a:pt x="7092931" y="764764"/>
                </a:lnTo>
                <a:lnTo>
                  <a:pt x="6947693" y="717601"/>
                </a:lnTo>
                <a:close/>
                <a:moveTo>
                  <a:pt x="5332668" y="717480"/>
                </a:moveTo>
                <a:lnTo>
                  <a:pt x="5242937" y="840950"/>
                </a:lnTo>
                <a:lnTo>
                  <a:pt x="5242937" y="841192"/>
                </a:lnTo>
                <a:lnTo>
                  <a:pt x="5242937" y="993806"/>
                </a:lnTo>
                <a:lnTo>
                  <a:pt x="5388175" y="1040969"/>
                </a:lnTo>
                <a:lnTo>
                  <a:pt x="5623142" y="964662"/>
                </a:lnTo>
                <a:lnTo>
                  <a:pt x="5478026" y="764764"/>
                </a:lnTo>
                <a:lnTo>
                  <a:pt x="5332789" y="717601"/>
                </a:lnTo>
                <a:close/>
                <a:moveTo>
                  <a:pt x="3717884" y="717480"/>
                </a:moveTo>
                <a:lnTo>
                  <a:pt x="3628154" y="840950"/>
                </a:lnTo>
                <a:lnTo>
                  <a:pt x="3628154" y="841192"/>
                </a:lnTo>
                <a:lnTo>
                  <a:pt x="3628154" y="993806"/>
                </a:lnTo>
                <a:lnTo>
                  <a:pt x="3773391" y="1040969"/>
                </a:lnTo>
                <a:lnTo>
                  <a:pt x="4008238" y="964662"/>
                </a:lnTo>
                <a:lnTo>
                  <a:pt x="3863122" y="764764"/>
                </a:lnTo>
                <a:lnTo>
                  <a:pt x="3717884" y="717601"/>
                </a:lnTo>
                <a:close/>
                <a:moveTo>
                  <a:pt x="2102859" y="717238"/>
                </a:moveTo>
                <a:lnTo>
                  <a:pt x="2013128" y="840708"/>
                </a:lnTo>
                <a:lnTo>
                  <a:pt x="2013128" y="840950"/>
                </a:lnTo>
                <a:lnTo>
                  <a:pt x="2013128" y="993564"/>
                </a:lnTo>
                <a:lnTo>
                  <a:pt x="2158366" y="1040727"/>
                </a:lnTo>
                <a:lnTo>
                  <a:pt x="2393212" y="964420"/>
                </a:lnTo>
                <a:lnTo>
                  <a:pt x="2248096" y="764522"/>
                </a:lnTo>
                <a:lnTo>
                  <a:pt x="2102859" y="717359"/>
                </a:lnTo>
                <a:close/>
                <a:moveTo>
                  <a:pt x="487833" y="717238"/>
                </a:moveTo>
                <a:lnTo>
                  <a:pt x="398103" y="840708"/>
                </a:lnTo>
                <a:lnTo>
                  <a:pt x="398103" y="840950"/>
                </a:lnTo>
                <a:lnTo>
                  <a:pt x="398103" y="993564"/>
                </a:lnTo>
                <a:lnTo>
                  <a:pt x="543340" y="1040727"/>
                </a:lnTo>
                <a:lnTo>
                  <a:pt x="778308" y="964420"/>
                </a:lnTo>
                <a:lnTo>
                  <a:pt x="633192" y="764522"/>
                </a:lnTo>
                <a:lnTo>
                  <a:pt x="487954" y="717359"/>
                </a:lnTo>
                <a:close/>
                <a:moveTo>
                  <a:pt x="3212032" y="717117"/>
                </a:moveTo>
                <a:lnTo>
                  <a:pt x="3066795" y="764280"/>
                </a:lnTo>
                <a:lnTo>
                  <a:pt x="3066795" y="764159"/>
                </a:lnTo>
                <a:lnTo>
                  <a:pt x="2921557" y="964057"/>
                </a:lnTo>
                <a:lnTo>
                  <a:pt x="3156525" y="1040364"/>
                </a:lnTo>
                <a:lnTo>
                  <a:pt x="3301763" y="993201"/>
                </a:lnTo>
                <a:lnTo>
                  <a:pt x="3301763" y="840587"/>
                </a:lnTo>
                <a:close/>
                <a:moveTo>
                  <a:pt x="1597128" y="717117"/>
                </a:moveTo>
                <a:lnTo>
                  <a:pt x="1451890" y="764280"/>
                </a:lnTo>
                <a:lnTo>
                  <a:pt x="1451890" y="764159"/>
                </a:lnTo>
                <a:lnTo>
                  <a:pt x="1306653" y="964057"/>
                </a:lnTo>
                <a:lnTo>
                  <a:pt x="1541621" y="1040364"/>
                </a:lnTo>
                <a:lnTo>
                  <a:pt x="1686858" y="993201"/>
                </a:lnTo>
                <a:lnTo>
                  <a:pt x="1686858" y="840587"/>
                </a:lnTo>
                <a:close/>
                <a:moveTo>
                  <a:pt x="9672376" y="716996"/>
                </a:moveTo>
                <a:lnTo>
                  <a:pt x="9527138" y="764159"/>
                </a:lnTo>
                <a:lnTo>
                  <a:pt x="9527138" y="764038"/>
                </a:lnTo>
                <a:lnTo>
                  <a:pt x="9381901" y="963936"/>
                </a:lnTo>
                <a:lnTo>
                  <a:pt x="9616868" y="1040243"/>
                </a:lnTo>
                <a:lnTo>
                  <a:pt x="9762106" y="993080"/>
                </a:lnTo>
                <a:lnTo>
                  <a:pt x="9762106" y="840466"/>
                </a:lnTo>
                <a:close/>
                <a:moveTo>
                  <a:pt x="8057471" y="716996"/>
                </a:moveTo>
                <a:lnTo>
                  <a:pt x="7912234" y="764159"/>
                </a:lnTo>
                <a:lnTo>
                  <a:pt x="7912234" y="764038"/>
                </a:lnTo>
                <a:lnTo>
                  <a:pt x="7766997" y="963936"/>
                </a:lnTo>
                <a:lnTo>
                  <a:pt x="8001964" y="1040243"/>
                </a:lnTo>
                <a:lnTo>
                  <a:pt x="8147202" y="993080"/>
                </a:lnTo>
                <a:lnTo>
                  <a:pt x="8147202" y="840466"/>
                </a:lnTo>
                <a:close/>
                <a:moveTo>
                  <a:pt x="6442809" y="716996"/>
                </a:moveTo>
                <a:lnTo>
                  <a:pt x="6297571" y="764159"/>
                </a:lnTo>
                <a:lnTo>
                  <a:pt x="6297571" y="764038"/>
                </a:lnTo>
                <a:lnTo>
                  <a:pt x="6152334" y="963936"/>
                </a:lnTo>
                <a:lnTo>
                  <a:pt x="6387301" y="1040243"/>
                </a:lnTo>
                <a:lnTo>
                  <a:pt x="6532539" y="993080"/>
                </a:lnTo>
                <a:lnTo>
                  <a:pt x="6532539" y="840466"/>
                </a:lnTo>
                <a:close/>
                <a:moveTo>
                  <a:pt x="4827662" y="716996"/>
                </a:moveTo>
                <a:lnTo>
                  <a:pt x="4682425" y="764159"/>
                </a:lnTo>
                <a:lnTo>
                  <a:pt x="4682425" y="764038"/>
                </a:lnTo>
                <a:lnTo>
                  <a:pt x="4537188" y="963936"/>
                </a:lnTo>
                <a:lnTo>
                  <a:pt x="4772155" y="1040243"/>
                </a:lnTo>
                <a:lnTo>
                  <a:pt x="4917393" y="993080"/>
                </a:lnTo>
                <a:lnTo>
                  <a:pt x="4917393" y="840466"/>
                </a:lnTo>
                <a:close/>
                <a:moveTo>
                  <a:pt x="9925966" y="635610"/>
                </a:moveTo>
                <a:lnTo>
                  <a:pt x="9925966" y="635731"/>
                </a:lnTo>
                <a:lnTo>
                  <a:pt x="9780729" y="682894"/>
                </a:lnTo>
                <a:lnTo>
                  <a:pt x="9780729" y="835508"/>
                </a:lnTo>
                <a:lnTo>
                  <a:pt x="9925966" y="1035164"/>
                </a:lnTo>
                <a:cubicBezTo>
                  <a:pt x="9925966" y="1035164"/>
                  <a:pt x="10071204" y="835508"/>
                  <a:pt x="10071204" y="835508"/>
                </a:cubicBezTo>
                <a:cubicBezTo>
                  <a:pt x="10071204" y="835508"/>
                  <a:pt x="10071204" y="835387"/>
                  <a:pt x="10071204" y="835387"/>
                </a:cubicBezTo>
                <a:lnTo>
                  <a:pt x="10071204" y="682894"/>
                </a:lnTo>
                <a:close/>
                <a:moveTo>
                  <a:pt x="8310578" y="635610"/>
                </a:moveTo>
                <a:lnTo>
                  <a:pt x="8310578" y="635852"/>
                </a:lnTo>
                <a:lnTo>
                  <a:pt x="8165341" y="683015"/>
                </a:lnTo>
                <a:lnTo>
                  <a:pt x="8165341" y="835629"/>
                </a:lnTo>
                <a:lnTo>
                  <a:pt x="8310578" y="1035285"/>
                </a:lnTo>
                <a:lnTo>
                  <a:pt x="8455815" y="835629"/>
                </a:lnTo>
                <a:cubicBezTo>
                  <a:pt x="8455815" y="835629"/>
                  <a:pt x="8455815" y="835387"/>
                  <a:pt x="8455815" y="835387"/>
                </a:cubicBezTo>
                <a:lnTo>
                  <a:pt x="8455815" y="682894"/>
                </a:lnTo>
                <a:close/>
                <a:moveTo>
                  <a:pt x="6695916" y="635610"/>
                </a:moveTo>
                <a:lnTo>
                  <a:pt x="6695916" y="635731"/>
                </a:lnTo>
                <a:lnTo>
                  <a:pt x="6550679" y="682894"/>
                </a:lnTo>
                <a:lnTo>
                  <a:pt x="6550679" y="835508"/>
                </a:lnTo>
                <a:lnTo>
                  <a:pt x="6695916" y="1035164"/>
                </a:lnTo>
                <a:cubicBezTo>
                  <a:pt x="6695916" y="1035164"/>
                  <a:pt x="6841154" y="835508"/>
                  <a:pt x="6841154" y="835508"/>
                </a:cubicBezTo>
                <a:cubicBezTo>
                  <a:pt x="6841154" y="835508"/>
                  <a:pt x="6841154" y="835387"/>
                  <a:pt x="6841154" y="835387"/>
                </a:cubicBezTo>
                <a:lnTo>
                  <a:pt x="6841154" y="682894"/>
                </a:lnTo>
                <a:close/>
                <a:moveTo>
                  <a:pt x="5079560" y="635489"/>
                </a:moveTo>
                <a:lnTo>
                  <a:pt x="5079560" y="635731"/>
                </a:lnTo>
                <a:lnTo>
                  <a:pt x="4934323" y="682894"/>
                </a:lnTo>
                <a:lnTo>
                  <a:pt x="4934323" y="835508"/>
                </a:lnTo>
                <a:lnTo>
                  <a:pt x="5079560" y="1035164"/>
                </a:lnTo>
                <a:lnTo>
                  <a:pt x="5224798" y="835508"/>
                </a:lnTo>
                <a:cubicBezTo>
                  <a:pt x="5224798" y="835508"/>
                  <a:pt x="5224798" y="835266"/>
                  <a:pt x="5224798" y="835266"/>
                </a:cubicBezTo>
                <a:lnTo>
                  <a:pt x="5224798" y="682773"/>
                </a:lnTo>
                <a:close/>
                <a:moveTo>
                  <a:pt x="3464656" y="635489"/>
                </a:moveTo>
                <a:lnTo>
                  <a:pt x="3464656" y="635610"/>
                </a:lnTo>
                <a:lnTo>
                  <a:pt x="3319418" y="682773"/>
                </a:lnTo>
                <a:lnTo>
                  <a:pt x="3319418" y="835387"/>
                </a:lnTo>
                <a:lnTo>
                  <a:pt x="3464656" y="1035043"/>
                </a:lnTo>
                <a:cubicBezTo>
                  <a:pt x="3464656" y="1035043"/>
                  <a:pt x="3609893" y="835387"/>
                  <a:pt x="3609893" y="835387"/>
                </a:cubicBezTo>
                <a:cubicBezTo>
                  <a:pt x="3609893" y="835387"/>
                  <a:pt x="3609893" y="835266"/>
                  <a:pt x="3609893" y="835266"/>
                </a:cubicBezTo>
                <a:lnTo>
                  <a:pt x="3609893" y="682773"/>
                </a:lnTo>
                <a:close/>
                <a:moveTo>
                  <a:pt x="1849751" y="635489"/>
                </a:moveTo>
                <a:lnTo>
                  <a:pt x="1849751" y="635731"/>
                </a:lnTo>
                <a:lnTo>
                  <a:pt x="1704514" y="682894"/>
                </a:lnTo>
                <a:lnTo>
                  <a:pt x="1704514" y="835508"/>
                </a:lnTo>
                <a:lnTo>
                  <a:pt x="1849751" y="1035164"/>
                </a:lnTo>
                <a:lnTo>
                  <a:pt x="1994989" y="835508"/>
                </a:lnTo>
                <a:cubicBezTo>
                  <a:pt x="1994989" y="835508"/>
                  <a:pt x="1994989" y="835266"/>
                  <a:pt x="1994989" y="835266"/>
                </a:cubicBezTo>
                <a:lnTo>
                  <a:pt x="1994989" y="682773"/>
                </a:lnTo>
                <a:close/>
                <a:moveTo>
                  <a:pt x="234847" y="635489"/>
                </a:moveTo>
                <a:lnTo>
                  <a:pt x="234847" y="635610"/>
                </a:lnTo>
                <a:lnTo>
                  <a:pt x="89609" y="682773"/>
                </a:lnTo>
                <a:lnTo>
                  <a:pt x="89609" y="835387"/>
                </a:lnTo>
                <a:lnTo>
                  <a:pt x="234847" y="1035043"/>
                </a:lnTo>
                <a:cubicBezTo>
                  <a:pt x="234847" y="1035043"/>
                  <a:pt x="380084" y="835387"/>
                  <a:pt x="380084" y="835387"/>
                </a:cubicBezTo>
                <a:cubicBezTo>
                  <a:pt x="380084" y="835387"/>
                  <a:pt x="380084" y="835266"/>
                  <a:pt x="380084" y="835266"/>
                </a:cubicBezTo>
                <a:lnTo>
                  <a:pt x="380084" y="682773"/>
                </a:lnTo>
                <a:close/>
                <a:moveTo>
                  <a:pt x="9262784" y="603080"/>
                </a:moveTo>
                <a:lnTo>
                  <a:pt x="9262784" y="603247"/>
                </a:lnTo>
                <a:lnTo>
                  <a:pt x="9128793" y="787620"/>
                </a:lnTo>
                <a:lnTo>
                  <a:pt x="9179947" y="858122"/>
                </a:lnTo>
                <a:lnTo>
                  <a:pt x="9262784" y="831155"/>
                </a:lnTo>
                <a:lnTo>
                  <a:pt x="9262784" y="603247"/>
                </a:lnTo>
                <a:lnTo>
                  <a:pt x="9262905" y="603080"/>
                </a:lnTo>
                <a:close/>
                <a:moveTo>
                  <a:pt x="8972430" y="603080"/>
                </a:moveTo>
                <a:lnTo>
                  <a:pt x="8972430" y="831155"/>
                </a:lnTo>
                <a:lnTo>
                  <a:pt x="9055267" y="858122"/>
                </a:lnTo>
                <a:lnTo>
                  <a:pt x="9106421" y="787620"/>
                </a:lnTo>
                <a:lnTo>
                  <a:pt x="9106542" y="787620"/>
                </a:lnTo>
                <a:close/>
                <a:moveTo>
                  <a:pt x="7647880" y="603080"/>
                </a:moveTo>
                <a:lnTo>
                  <a:pt x="7647880" y="603247"/>
                </a:lnTo>
                <a:lnTo>
                  <a:pt x="7513889" y="787620"/>
                </a:lnTo>
                <a:lnTo>
                  <a:pt x="7565043" y="858122"/>
                </a:lnTo>
                <a:lnTo>
                  <a:pt x="7647880" y="831155"/>
                </a:lnTo>
                <a:lnTo>
                  <a:pt x="7647880" y="603247"/>
                </a:lnTo>
                <a:lnTo>
                  <a:pt x="7648001" y="603080"/>
                </a:lnTo>
                <a:close/>
                <a:moveTo>
                  <a:pt x="7357526" y="603080"/>
                </a:moveTo>
                <a:lnTo>
                  <a:pt x="7357526" y="831155"/>
                </a:lnTo>
                <a:lnTo>
                  <a:pt x="7440364" y="858122"/>
                </a:lnTo>
                <a:lnTo>
                  <a:pt x="7491517" y="787620"/>
                </a:lnTo>
                <a:lnTo>
                  <a:pt x="7491638" y="787620"/>
                </a:lnTo>
                <a:close/>
                <a:moveTo>
                  <a:pt x="6032976" y="603080"/>
                </a:moveTo>
                <a:lnTo>
                  <a:pt x="6032976" y="603247"/>
                </a:lnTo>
                <a:lnTo>
                  <a:pt x="5898985" y="787620"/>
                </a:lnTo>
                <a:lnTo>
                  <a:pt x="5950138" y="858122"/>
                </a:lnTo>
                <a:lnTo>
                  <a:pt x="6032976" y="831155"/>
                </a:lnTo>
                <a:lnTo>
                  <a:pt x="6032976" y="603247"/>
                </a:lnTo>
                <a:lnTo>
                  <a:pt x="6033097" y="603080"/>
                </a:lnTo>
                <a:close/>
                <a:moveTo>
                  <a:pt x="5742622" y="603080"/>
                </a:moveTo>
                <a:lnTo>
                  <a:pt x="5742622" y="831155"/>
                </a:lnTo>
                <a:lnTo>
                  <a:pt x="5825459" y="858122"/>
                </a:lnTo>
                <a:lnTo>
                  <a:pt x="5876613" y="787620"/>
                </a:lnTo>
                <a:lnTo>
                  <a:pt x="5876733" y="787620"/>
                </a:lnTo>
                <a:close/>
                <a:moveTo>
                  <a:pt x="4418071" y="603080"/>
                </a:moveTo>
                <a:lnTo>
                  <a:pt x="4418071" y="603247"/>
                </a:lnTo>
                <a:lnTo>
                  <a:pt x="4284080" y="787620"/>
                </a:lnTo>
                <a:lnTo>
                  <a:pt x="4335234" y="858122"/>
                </a:lnTo>
                <a:lnTo>
                  <a:pt x="4418071" y="831155"/>
                </a:lnTo>
                <a:lnTo>
                  <a:pt x="4418071" y="603247"/>
                </a:lnTo>
                <a:lnTo>
                  <a:pt x="4418192" y="603080"/>
                </a:lnTo>
                <a:close/>
                <a:moveTo>
                  <a:pt x="4127717" y="603080"/>
                </a:moveTo>
                <a:lnTo>
                  <a:pt x="4127717" y="831155"/>
                </a:lnTo>
                <a:lnTo>
                  <a:pt x="4210554" y="858122"/>
                </a:lnTo>
                <a:lnTo>
                  <a:pt x="4261708" y="787620"/>
                </a:lnTo>
                <a:lnTo>
                  <a:pt x="4261829" y="787620"/>
                </a:lnTo>
                <a:close/>
                <a:moveTo>
                  <a:pt x="1187657" y="603080"/>
                </a:moveTo>
                <a:lnTo>
                  <a:pt x="1187657" y="603247"/>
                </a:lnTo>
                <a:lnTo>
                  <a:pt x="1053667" y="787620"/>
                </a:lnTo>
                <a:lnTo>
                  <a:pt x="1104820" y="858122"/>
                </a:lnTo>
                <a:lnTo>
                  <a:pt x="1187657" y="831155"/>
                </a:lnTo>
                <a:lnTo>
                  <a:pt x="1187657" y="603247"/>
                </a:lnTo>
                <a:lnTo>
                  <a:pt x="1187778" y="603080"/>
                </a:lnTo>
                <a:close/>
                <a:moveTo>
                  <a:pt x="897303" y="603080"/>
                </a:moveTo>
                <a:lnTo>
                  <a:pt x="897303" y="831155"/>
                </a:lnTo>
                <a:lnTo>
                  <a:pt x="980141" y="858122"/>
                </a:lnTo>
                <a:lnTo>
                  <a:pt x="1031294" y="787620"/>
                </a:lnTo>
                <a:lnTo>
                  <a:pt x="1031415" y="787620"/>
                </a:lnTo>
                <a:close/>
                <a:moveTo>
                  <a:pt x="2803046" y="602838"/>
                </a:moveTo>
                <a:lnTo>
                  <a:pt x="2803046" y="603005"/>
                </a:lnTo>
                <a:lnTo>
                  <a:pt x="2669055" y="787378"/>
                </a:lnTo>
                <a:lnTo>
                  <a:pt x="2720208" y="857880"/>
                </a:lnTo>
                <a:lnTo>
                  <a:pt x="2803046" y="830913"/>
                </a:lnTo>
                <a:lnTo>
                  <a:pt x="2803046" y="603005"/>
                </a:lnTo>
                <a:lnTo>
                  <a:pt x="2803167" y="602838"/>
                </a:lnTo>
                <a:close/>
                <a:moveTo>
                  <a:pt x="2512692" y="602838"/>
                </a:moveTo>
                <a:lnTo>
                  <a:pt x="2512692" y="830913"/>
                </a:lnTo>
                <a:lnTo>
                  <a:pt x="2595529" y="857880"/>
                </a:lnTo>
                <a:lnTo>
                  <a:pt x="2646683" y="787378"/>
                </a:lnTo>
                <a:lnTo>
                  <a:pt x="2646804" y="787378"/>
                </a:lnTo>
                <a:close/>
                <a:moveTo>
                  <a:pt x="10242441" y="597033"/>
                </a:moveTo>
                <a:lnTo>
                  <a:pt x="10242441" y="654113"/>
                </a:lnTo>
                <a:lnTo>
                  <a:pt x="10221641" y="625573"/>
                </a:lnTo>
                <a:close/>
                <a:moveTo>
                  <a:pt x="8864077" y="454940"/>
                </a:moveTo>
                <a:cubicBezTo>
                  <a:pt x="8864077" y="454940"/>
                  <a:pt x="8718960" y="502224"/>
                  <a:pt x="8718960" y="502224"/>
                </a:cubicBezTo>
                <a:lnTo>
                  <a:pt x="8718960" y="502345"/>
                </a:lnTo>
                <a:lnTo>
                  <a:pt x="8629230" y="625694"/>
                </a:lnTo>
                <a:lnTo>
                  <a:pt x="8718960" y="749164"/>
                </a:lnTo>
                <a:lnTo>
                  <a:pt x="8953807" y="825471"/>
                </a:lnTo>
                <a:lnTo>
                  <a:pt x="8953807" y="578410"/>
                </a:lnTo>
                <a:close/>
                <a:moveTo>
                  <a:pt x="7249173" y="454940"/>
                </a:moveTo>
                <a:cubicBezTo>
                  <a:pt x="7249173" y="454940"/>
                  <a:pt x="7104056" y="502224"/>
                  <a:pt x="7104056" y="502224"/>
                </a:cubicBezTo>
                <a:lnTo>
                  <a:pt x="7103935" y="502345"/>
                </a:lnTo>
                <a:lnTo>
                  <a:pt x="7014326" y="625694"/>
                </a:lnTo>
                <a:lnTo>
                  <a:pt x="7104056" y="749164"/>
                </a:lnTo>
                <a:lnTo>
                  <a:pt x="7338903" y="825471"/>
                </a:lnTo>
                <a:lnTo>
                  <a:pt x="7338903" y="578410"/>
                </a:lnTo>
                <a:close/>
                <a:moveTo>
                  <a:pt x="5634268" y="454940"/>
                </a:moveTo>
                <a:cubicBezTo>
                  <a:pt x="5634268" y="454940"/>
                  <a:pt x="5489152" y="502224"/>
                  <a:pt x="5489152" y="502224"/>
                </a:cubicBezTo>
                <a:lnTo>
                  <a:pt x="5489152" y="502345"/>
                </a:lnTo>
                <a:lnTo>
                  <a:pt x="5399421" y="625694"/>
                </a:lnTo>
                <a:lnTo>
                  <a:pt x="5489152" y="749164"/>
                </a:lnTo>
                <a:lnTo>
                  <a:pt x="5723998" y="825471"/>
                </a:lnTo>
                <a:lnTo>
                  <a:pt x="5723998" y="578410"/>
                </a:lnTo>
                <a:close/>
                <a:moveTo>
                  <a:pt x="4019363" y="454940"/>
                </a:moveTo>
                <a:cubicBezTo>
                  <a:pt x="4019363" y="454940"/>
                  <a:pt x="3874247" y="502224"/>
                  <a:pt x="3874247" y="502224"/>
                </a:cubicBezTo>
                <a:lnTo>
                  <a:pt x="3874247" y="502345"/>
                </a:lnTo>
                <a:lnTo>
                  <a:pt x="3784517" y="625694"/>
                </a:lnTo>
                <a:lnTo>
                  <a:pt x="3874247" y="749164"/>
                </a:lnTo>
                <a:lnTo>
                  <a:pt x="4109094" y="825471"/>
                </a:lnTo>
                <a:lnTo>
                  <a:pt x="4109094" y="578410"/>
                </a:lnTo>
                <a:close/>
                <a:moveTo>
                  <a:pt x="2910311" y="454819"/>
                </a:moveTo>
                <a:lnTo>
                  <a:pt x="2820581" y="578289"/>
                </a:lnTo>
                <a:lnTo>
                  <a:pt x="2820581" y="825350"/>
                </a:lnTo>
                <a:lnTo>
                  <a:pt x="3055427" y="749043"/>
                </a:lnTo>
                <a:lnTo>
                  <a:pt x="3145158" y="625573"/>
                </a:lnTo>
                <a:lnTo>
                  <a:pt x="3055427" y="502224"/>
                </a:lnTo>
                <a:lnTo>
                  <a:pt x="2910311" y="455061"/>
                </a:lnTo>
                <a:close/>
                <a:moveTo>
                  <a:pt x="1295285" y="454819"/>
                </a:moveTo>
                <a:lnTo>
                  <a:pt x="1205555" y="578289"/>
                </a:lnTo>
                <a:lnTo>
                  <a:pt x="1205555" y="825350"/>
                </a:lnTo>
                <a:lnTo>
                  <a:pt x="1440523" y="749043"/>
                </a:lnTo>
                <a:lnTo>
                  <a:pt x="1530253" y="625573"/>
                </a:lnTo>
                <a:lnTo>
                  <a:pt x="1440523" y="502224"/>
                </a:lnTo>
                <a:lnTo>
                  <a:pt x="1295406" y="455061"/>
                </a:lnTo>
                <a:close/>
                <a:moveTo>
                  <a:pt x="9370654" y="454698"/>
                </a:moveTo>
                <a:lnTo>
                  <a:pt x="9280924" y="578168"/>
                </a:lnTo>
                <a:lnTo>
                  <a:pt x="9280924" y="825229"/>
                </a:lnTo>
                <a:lnTo>
                  <a:pt x="9515771" y="748922"/>
                </a:lnTo>
                <a:lnTo>
                  <a:pt x="9605501" y="625452"/>
                </a:lnTo>
                <a:lnTo>
                  <a:pt x="9515771" y="502103"/>
                </a:lnTo>
                <a:lnTo>
                  <a:pt x="9370654" y="454940"/>
                </a:lnTo>
                <a:close/>
                <a:moveTo>
                  <a:pt x="7755750" y="454698"/>
                </a:moveTo>
                <a:lnTo>
                  <a:pt x="7666019" y="578168"/>
                </a:lnTo>
                <a:lnTo>
                  <a:pt x="7666019" y="825229"/>
                </a:lnTo>
                <a:lnTo>
                  <a:pt x="7900867" y="748922"/>
                </a:lnTo>
                <a:lnTo>
                  <a:pt x="7990597" y="625452"/>
                </a:lnTo>
                <a:lnTo>
                  <a:pt x="7900867" y="502103"/>
                </a:lnTo>
                <a:lnTo>
                  <a:pt x="7755750" y="454940"/>
                </a:lnTo>
                <a:close/>
                <a:moveTo>
                  <a:pt x="6140966" y="454698"/>
                </a:moveTo>
                <a:lnTo>
                  <a:pt x="6051236" y="578168"/>
                </a:lnTo>
                <a:lnTo>
                  <a:pt x="6051236" y="825229"/>
                </a:lnTo>
                <a:lnTo>
                  <a:pt x="6286204" y="748922"/>
                </a:lnTo>
                <a:lnTo>
                  <a:pt x="6375934" y="625452"/>
                </a:lnTo>
                <a:lnTo>
                  <a:pt x="6286204" y="502103"/>
                </a:lnTo>
                <a:lnTo>
                  <a:pt x="6141087" y="454940"/>
                </a:lnTo>
                <a:close/>
                <a:moveTo>
                  <a:pt x="4525820" y="454698"/>
                </a:moveTo>
                <a:lnTo>
                  <a:pt x="4436090" y="578168"/>
                </a:lnTo>
                <a:lnTo>
                  <a:pt x="4436090" y="825229"/>
                </a:lnTo>
                <a:lnTo>
                  <a:pt x="4671058" y="748922"/>
                </a:lnTo>
                <a:lnTo>
                  <a:pt x="4760788" y="625452"/>
                </a:lnTo>
                <a:lnTo>
                  <a:pt x="4671058" y="502103"/>
                </a:lnTo>
                <a:lnTo>
                  <a:pt x="4525941" y="454940"/>
                </a:lnTo>
                <a:close/>
                <a:moveTo>
                  <a:pt x="2404338" y="454698"/>
                </a:moveTo>
                <a:cubicBezTo>
                  <a:pt x="2404338" y="454698"/>
                  <a:pt x="2259222" y="501982"/>
                  <a:pt x="2259222" y="501982"/>
                </a:cubicBezTo>
                <a:lnTo>
                  <a:pt x="2259101" y="502103"/>
                </a:lnTo>
                <a:lnTo>
                  <a:pt x="2169370" y="625452"/>
                </a:lnTo>
                <a:lnTo>
                  <a:pt x="2259101" y="748922"/>
                </a:lnTo>
                <a:lnTo>
                  <a:pt x="2494069" y="825229"/>
                </a:lnTo>
                <a:lnTo>
                  <a:pt x="2494069" y="578168"/>
                </a:lnTo>
                <a:close/>
                <a:moveTo>
                  <a:pt x="789434" y="454698"/>
                </a:moveTo>
                <a:cubicBezTo>
                  <a:pt x="789434" y="454698"/>
                  <a:pt x="644317" y="501982"/>
                  <a:pt x="644317" y="501982"/>
                </a:cubicBezTo>
                <a:lnTo>
                  <a:pt x="644196" y="502103"/>
                </a:lnTo>
                <a:lnTo>
                  <a:pt x="554466" y="625452"/>
                </a:lnTo>
                <a:lnTo>
                  <a:pt x="644196" y="748922"/>
                </a:lnTo>
                <a:lnTo>
                  <a:pt x="879164" y="825229"/>
                </a:lnTo>
                <a:lnTo>
                  <a:pt x="879164" y="578168"/>
                </a:lnTo>
                <a:close/>
                <a:moveTo>
                  <a:pt x="8472746" y="441275"/>
                </a:moveTo>
                <a:lnTo>
                  <a:pt x="8472746" y="582280"/>
                </a:lnTo>
                <a:lnTo>
                  <a:pt x="8338634" y="625815"/>
                </a:lnTo>
                <a:lnTo>
                  <a:pt x="8472746" y="669350"/>
                </a:lnTo>
                <a:lnTo>
                  <a:pt x="8472746" y="810113"/>
                </a:lnTo>
                <a:lnTo>
                  <a:pt x="8555583" y="696196"/>
                </a:lnTo>
                <a:lnTo>
                  <a:pt x="8689537" y="739680"/>
                </a:lnTo>
                <a:lnTo>
                  <a:pt x="8689574" y="739731"/>
                </a:lnTo>
                <a:lnTo>
                  <a:pt x="8689695" y="739731"/>
                </a:lnTo>
                <a:lnTo>
                  <a:pt x="8689537" y="739680"/>
                </a:lnTo>
                <a:lnTo>
                  <a:pt x="8606737" y="625694"/>
                </a:lnTo>
                <a:lnTo>
                  <a:pt x="8689574" y="511777"/>
                </a:lnTo>
                <a:lnTo>
                  <a:pt x="8555583" y="555312"/>
                </a:lnTo>
                <a:close/>
                <a:moveTo>
                  <a:pt x="6857842" y="441275"/>
                </a:moveTo>
                <a:lnTo>
                  <a:pt x="6857842" y="582280"/>
                </a:lnTo>
                <a:lnTo>
                  <a:pt x="6723730" y="625815"/>
                </a:lnTo>
                <a:lnTo>
                  <a:pt x="6857842" y="669350"/>
                </a:lnTo>
                <a:lnTo>
                  <a:pt x="6857842" y="810113"/>
                </a:lnTo>
                <a:lnTo>
                  <a:pt x="6940679" y="696196"/>
                </a:lnTo>
                <a:lnTo>
                  <a:pt x="7074633" y="739680"/>
                </a:lnTo>
                <a:lnTo>
                  <a:pt x="7074670" y="739731"/>
                </a:lnTo>
                <a:lnTo>
                  <a:pt x="7074791" y="739731"/>
                </a:lnTo>
                <a:lnTo>
                  <a:pt x="7074633" y="739680"/>
                </a:lnTo>
                <a:lnTo>
                  <a:pt x="6991832" y="625694"/>
                </a:lnTo>
                <a:lnTo>
                  <a:pt x="7074670" y="511777"/>
                </a:lnTo>
                <a:lnTo>
                  <a:pt x="6940679" y="555312"/>
                </a:lnTo>
                <a:close/>
                <a:moveTo>
                  <a:pt x="5242937" y="441275"/>
                </a:moveTo>
                <a:lnTo>
                  <a:pt x="5242937" y="582280"/>
                </a:lnTo>
                <a:lnTo>
                  <a:pt x="5108825" y="625815"/>
                </a:lnTo>
                <a:lnTo>
                  <a:pt x="5242937" y="669350"/>
                </a:lnTo>
                <a:lnTo>
                  <a:pt x="5242937" y="810113"/>
                </a:lnTo>
                <a:lnTo>
                  <a:pt x="5325775" y="696196"/>
                </a:lnTo>
                <a:lnTo>
                  <a:pt x="5459729" y="739680"/>
                </a:lnTo>
                <a:lnTo>
                  <a:pt x="5459766" y="739731"/>
                </a:lnTo>
                <a:lnTo>
                  <a:pt x="5459886" y="739731"/>
                </a:lnTo>
                <a:lnTo>
                  <a:pt x="5459729" y="739680"/>
                </a:lnTo>
                <a:lnTo>
                  <a:pt x="5376928" y="625694"/>
                </a:lnTo>
                <a:lnTo>
                  <a:pt x="5459766" y="511777"/>
                </a:lnTo>
                <a:lnTo>
                  <a:pt x="5325775" y="555312"/>
                </a:lnTo>
                <a:close/>
                <a:moveTo>
                  <a:pt x="3628033" y="441275"/>
                </a:moveTo>
                <a:lnTo>
                  <a:pt x="3628033" y="582280"/>
                </a:lnTo>
                <a:lnTo>
                  <a:pt x="3493921" y="625815"/>
                </a:lnTo>
                <a:lnTo>
                  <a:pt x="3628033" y="669350"/>
                </a:lnTo>
                <a:lnTo>
                  <a:pt x="3628033" y="810113"/>
                </a:lnTo>
                <a:lnTo>
                  <a:pt x="3710870" y="696196"/>
                </a:lnTo>
                <a:lnTo>
                  <a:pt x="3844824" y="739680"/>
                </a:lnTo>
                <a:lnTo>
                  <a:pt x="3844861" y="739731"/>
                </a:lnTo>
                <a:lnTo>
                  <a:pt x="3844982" y="739731"/>
                </a:lnTo>
                <a:lnTo>
                  <a:pt x="3844824" y="739680"/>
                </a:lnTo>
                <a:lnTo>
                  <a:pt x="3762024" y="625694"/>
                </a:lnTo>
                <a:lnTo>
                  <a:pt x="3844861" y="511777"/>
                </a:lnTo>
                <a:lnTo>
                  <a:pt x="3710870" y="555312"/>
                </a:lnTo>
                <a:close/>
                <a:moveTo>
                  <a:pt x="2013007" y="441275"/>
                </a:moveTo>
                <a:lnTo>
                  <a:pt x="2013007" y="582280"/>
                </a:lnTo>
                <a:lnTo>
                  <a:pt x="1878895" y="625815"/>
                </a:lnTo>
                <a:lnTo>
                  <a:pt x="2013007" y="669350"/>
                </a:lnTo>
                <a:lnTo>
                  <a:pt x="2013007" y="810113"/>
                </a:lnTo>
                <a:lnTo>
                  <a:pt x="2095845" y="696196"/>
                </a:lnTo>
                <a:lnTo>
                  <a:pt x="2229799" y="739680"/>
                </a:lnTo>
                <a:lnTo>
                  <a:pt x="2229836" y="739731"/>
                </a:lnTo>
                <a:lnTo>
                  <a:pt x="2229956" y="739731"/>
                </a:lnTo>
                <a:lnTo>
                  <a:pt x="2229799" y="739680"/>
                </a:lnTo>
                <a:lnTo>
                  <a:pt x="2146998" y="625694"/>
                </a:lnTo>
                <a:lnTo>
                  <a:pt x="2229836" y="511777"/>
                </a:lnTo>
                <a:lnTo>
                  <a:pt x="2095845" y="555312"/>
                </a:lnTo>
                <a:close/>
                <a:moveTo>
                  <a:pt x="398103" y="441275"/>
                </a:moveTo>
                <a:lnTo>
                  <a:pt x="398103" y="582280"/>
                </a:lnTo>
                <a:lnTo>
                  <a:pt x="263991" y="625815"/>
                </a:lnTo>
                <a:lnTo>
                  <a:pt x="398103" y="669350"/>
                </a:lnTo>
                <a:lnTo>
                  <a:pt x="398103" y="810113"/>
                </a:lnTo>
                <a:lnTo>
                  <a:pt x="480940" y="696196"/>
                </a:lnTo>
                <a:lnTo>
                  <a:pt x="614894" y="739680"/>
                </a:lnTo>
                <a:lnTo>
                  <a:pt x="614931" y="739731"/>
                </a:lnTo>
                <a:lnTo>
                  <a:pt x="615052" y="739731"/>
                </a:lnTo>
                <a:lnTo>
                  <a:pt x="614894" y="739680"/>
                </a:lnTo>
                <a:lnTo>
                  <a:pt x="532094" y="625694"/>
                </a:lnTo>
                <a:lnTo>
                  <a:pt x="614931" y="511777"/>
                </a:lnTo>
                <a:lnTo>
                  <a:pt x="480940" y="555312"/>
                </a:lnTo>
                <a:close/>
                <a:moveTo>
                  <a:pt x="3302004" y="441154"/>
                </a:moveTo>
                <a:lnTo>
                  <a:pt x="3219167" y="555191"/>
                </a:lnTo>
                <a:lnTo>
                  <a:pt x="3085176" y="511656"/>
                </a:lnTo>
                <a:lnTo>
                  <a:pt x="3168014" y="625573"/>
                </a:lnTo>
                <a:lnTo>
                  <a:pt x="3085176" y="739610"/>
                </a:lnTo>
                <a:lnTo>
                  <a:pt x="3219167" y="696075"/>
                </a:lnTo>
                <a:lnTo>
                  <a:pt x="3302004" y="810113"/>
                </a:lnTo>
                <a:lnTo>
                  <a:pt x="3302004" y="669229"/>
                </a:lnTo>
                <a:lnTo>
                  <a:pt x="3436116" y="625694"/>
                </a:lnTo>
                <a:lnTo>
                  <a:pt x="3302004" y="582159"/>
                </a:lnTo>
                <a:close/>
                <a:moveTo>
                  <a:pt x="1687100" y="441154"/>
                </a:moveTo>
                <a:lnTo>
                  <a:pt x="1604263" y="555191"/>
                </a:lnTo>
                <a:lnTo>
                  <a:pt x="1604142" y="555191"/>
                </a:lnTo>
                <a:lnTo>
                  <a:pt x="1470151" y="511656"/>
                </a:lnTo>
                <a:lnTo>
                  <a:pt x="1552988" y="625573"/>
                </a:lnTo>
                <a:lnTo>
                  <a:pt x="1470151" y="739610"/>
                </a:lnTo>
                <a:lnTo>
                  <a:pt x="1604263" y="696075"/>
                </a:lnTo>
                <a:lnTo>
                  <a:pt x="1687100" y="810113"/>
                </a:lnTo>
                <a:lnTo>
                  <a:pt x="1687100" y="669229"/>
                </a:lnTo>
                <a:lnTo>
                  <a:pt x="1821212" y="625694"/>
                </a:lnTo>
                <a:lnTo>
                  <a:pt x="1687100" y="582159"/>
                </a:lnTo>
                <a:close/>
                <a:moveTo>
                  <a:pt x="9762348" y="441033"/>
                </a:moveTo>
                <a:lnTo>
                  <a:pt x="9679510" y="555071"/>
                </a:lnTo>
                <a:lnTo>
                  <a:pt x="9679389" y="555071"/>
                </a:lnTo>
                <a:lnTo>
                  <a:pt x="9545399" y="511536"/>
                </a:lnTo>
                <a:lnTo>
                  <a:pt x="9628236" y="625452"/>
                </a:lnTo>
                <a:lnTo>
                  <a:pt x="9545399" y="739489"/>
                </a:lnTo>
                <a:lnTo>
                  <a:pt x="9679510" y="695954"/>
                </a:lnTo>
                <a:lnTo>
                  <a:pt x="9762348" y="809992"/>
                </a:lnTo>
                <a:lnTo>
                  <a:pt x="9762348" y="669108"/>
                </a:lnTo>
                <a:lnTo>
                  <a:pt x="9896459" y="625573"/>
                </a:lnTo>
                <a:lnTo>
                  <a:pt x="9762348" y="582038"/>
                </a:lnTo>
                <a:close/>
                <a:moveTo>
                  <a:pt x="8147443" y="441033"/>
                </a:moveTo>
                <a:lnTo>
                  <a:pt x="8064606" y="555071"/>
                </a:lnTo>
                <a:lnTo>
                  <a:pt x="7930615" y="511536"/>
                </a:lnTo>
                <a:lnTo>
                  <a:pt x="8013453" y="625452"/>
                </a:lnTo>
                <a:lnTo>
                  <a:pt x="7930615" y="739489"/>
                </a:lnTo>
                <a:lnTo>
                  <a:pt x="8064606" y="695954"/>
                </a:lnTo>
                <a:lnTo>
                  <a:pt x="8147443" y="809992"/>
                </a:lnTo>
                <a:lnTo>
                  <a:pt x="8147443" y="669108"/>
                </a:lnTo>
                <a:lnTo>
                  <a:pt x="8281555" y="625573"/>
                </a:lnTo>
                <a:lnTo>
                  <a:pt x="8147443" y="582038"/>
                </a:lnTo>
                <a:close/>
                <a:moveTo>
                  <a:pt x="6532781" y="441033"/>
                </a:moveTo>
                <a:lnTo>
                  <a:pt x="6449943" y="555071"/>
                </a:lnTo>
                <a:lnTo>
                  <a:pt x="6449822" y="555071"/>
                </a:lnTo>
                <a:lnTo>
                  <a:pt x="6315832" y="511536"/>
                </a:lnTo>
                <a:lnTo>
                  <a:pt x="6398669" y="625452"/>
                </a:lnTo>
                <a:lnTo>
                  <a:pt x="6315832" y="739489"/>
                </a:lnTo>
                <a:lnTo>
                  <a:pt x="6449943" y="695954"/>
                </a:lnTo>
                <a:lnTo>
                  <a:pt x="6532781" y="809992"/>
                </a:lnTo>
                <a:lnTo>
                  <a:pt x="6532781" y="669108"/>
                </a:lnTo>
                <a:lnTo>
                  <a:pt x="6666892" y="625573"/>
                </a:lnTo>
                <a:lnTo>
                  <a:pt x="6532781" y="582038"/>
                </a:lnTo>
                <a:close/>
                <a:moveTo>
                  <a:pt x="4917634" y="441033"/>
                </a:moveTo>
                <a:lnTo>
                  <a:pt x="4834797" y="555071"/>
                </a:lnTo>
                <a:lnTo>
                  <a:pt x="4834676" y="555071"/>
                </a:lnTo>
                <a:lnTo>
                  <a:pt x="4700685" y="511536"/>
                </a:lnTo>
                <a:lnTo>
                  <a:pt x="4783523" y="625452"/>
                </a:lnTo>
                <a:lnTo>
                  <a:pt x="4700685" y="739489"/>
                </a:lnTo>
                <a:lnTo>
                  <a:pt x="4834797" y="695954"/>
                </a:lnTo>
                <a:lnTo>
                  <a:pt x="4917634" y="809992"/>
                </a:lnTo>
                <a:lnTo>
                  <a:pt x="4917634" y="669108"/>
                </a:lnTo>
                <a:lnTo>
                  <a:pt x="5051746" y="625573"/>
                </a:lnTo>
                <a:lnTo>
                  <a:pt x="4917634" y="582038"/>
                </a:lnTo>
                <a:close/>
                <a:moveTo>
                  <a:pt x="9117547" y="372587"/>
                </a:moveTo>
                <a:lnTo>
                  <a:pt x="8972309" y="419749"/>
                </a:lnTo>
                <a:lnTo>
                  <a:pt x="8972309" y="572364"/>
                </a:lnTo>
                <a:lnTo>
                  <a:pt x="9117547" y="772141"/>
                </a:lnTo>
                <a:lnTo>
                  <a:pt x="9262784" y="572364"/>
                </a:lnTo>
                <a:lnTo>
                  <a:pt x="9262784" y="419749"/>
                </a:lnTo>
                <a:close/>
                <a:moveTo>
                  <a:pt x="7502642" y="372587"/>
                </a:moveTo>
                <a:lnTo>
                  <a:pt x="7357405" y="419749"/>
                </a:lnTo>
                <a:lnTo>
                  <a:pt x="7357405" y="572364"/>
                </a:lnTo>
                <a:lnTo>
                  <a:pt x="7502642" y="772141"/>
                </a:lnTo>
                <a:lnTo>
                  <a:pt x="7647880" y="572364"/>
                </a:lnTo>
                <a:lnTo>
                  <a:pt x="7647880" y="419749"/>
                </a:lnTo>
                <a:close/>
                <a:moveTo>
                  <a:pt x="5887738" y="372587"/>
                </a:moveTo>
                <a:lnTo>
                  <a:pt x="5742501" y="419749"/>
                </a:lnTo>
                <a:lnTo>
                  <a:pt x="5742501" y="572364"/>
                </a:lnTo>
                <a:lnTo>
                  <a:pt x="5887738" y="772141"/>
                </a:lnTo>
                <a:lnTo>
                  <a:pt x="6032976" y="572364"/>
                </a:lnTo>
                <a:lnTo>
                  <a:pt x="6032976" y="419749"/>
                </a:lnTo>
                <a:close/>
                <a:moveTo>
                  <a:pt x="4272834" y="372587"/>
                </a:moveTo>
                <a:lnTo>
                  <a:pt x="4127596" y="419749"/>
                </a:lnTo>
                <a:lnTo>
                  <a:pt x="4127596" y="572364"/>
                </a:lnTo>
                <a:lnTo>
                  <a:pt x="4272834" y="772141"/>
                </a:lnTo>
                <a:lnTo>
                  <a:pt x="4418071" y="572364"/>
                </a:lnTo>
                <a:lnTo>
                  <a:pt x="4418071" y="419749"/>
                </a:lnTo>
                <a:close/>
                <a:moveTo>
                  <a:pt x="1042420" y="372587"/>
                </a:moveTo>
                <a:lnTo>
                  <a:pt x="897183" y="419749"/>
                </a:lnTo>
                <a:lnTo>
                  <a:pt x="897183" y="572364"/>
                </a:lnTo>
                <a:lnTo>
                  <a:pt x="1042420" y="772141"/>
                </a:lnTo>
                <a:lnTo>
                  <a:pt x="1187657" y="572364"/>
                </a:lnTo>
                <a:lnTo>
                  <a:pt x="1187657" y="419749"/>
                </a:lnTo>
                <a:close/>
                <a:moveTo>
                  <a:pt x="2657808" y="372345"/>
                </a:moveTo>
                <a:lnTo>
                  <a:pt x="2512571" y="419508"/>
                </a:lnTo>
                <a:lnTo>
                  <a:pt x="2512571" y="572122"/>
                </a:lnTo>
                <a:lnTo>
                  <a:pt x="2657808" y="771899"/>
                </a:lnTo>
                <a:lnTo>
                  <a:pt x="2803046" y="572122"/>
                </a:lnTo>
                <a:lnTo>
                  <a:pt x="2803046" y="419508"/>
                </a:lnTo>
                <a:close/>
                <a:moveTo>
                  <a:pt x="2903516" y="292861"/>
                </a:moveTo>
                <a:lnTo>
                  <a:pt x="2903539" y="292893"/>
                </a:lnTo>
                <a:lnTo>
                  <a:pt x="2903418" y="292893"/>
                </a:lnTo>
                <a:close/>
                <a:moveTo>
                  <a:pt x="7256572" y="292861"/>
                </a:moveTo>
                <a:lnTo>
                  <a:pt x="7256670" y="292893"/>
                </a:lnTo>
                <a:lnTo>
                  <a:pt x="7256549" y="292893"/>
                </a:lnTo>
                <a:close/>
                <a:moveTo>
                  <a:pt x="4026763" y="292861"/>
                </a:moveTo>
                <a:lnTo>
                  <a:pt x="4026861" y="292893"/>
                </a:lnTo>
                <a:lnTo>
                  <a:pt x="4026740" y="292893"/>
                </a:lnTo>
                <a:close/>
                <a:moveTo>
                  <a:pt x="1288611" y="292861"/>
                </a:moveTo>
                <a:lnTo>
                  <a:pt x="1288634" y="292893"/>
                </a:lnTo>
                <a:lnTo>
                  <a:pt x="1288513" y="292893"/>
                </a:lnTo>
                <a:close/>
                <a:moveTo>
                  <a:pt x="796350" y="292861"/>
                </a:moveTo>
                <a:lnTo>
                  <a:pt x="796448" y="292893"/>
                </a:lnTo>
                <a:lnTo>
                  <a:pt x="796327" y="292893"/>
                </a:lnTo>
                <a:close/>
                <a:moveTo>
                  <a:pt x="5641668" y="292861"/>
                </a:moveTo>
                <a:lnTo>
                  <a:pt x="5641766" y="292893"/>
                </a:lnTo>
                <a:lnTo>
                  <a:pt x="5641645" y="292893"/>
                </a:lnTo>
                <a:close/>
                <a:moveTo>
                  <a:pt x="8871476" y="292861"/>
                </a:moveTo>
                <a:lnTo>
                  <a:pt x="8871574" y="292893"/>
                </a:lnTo>
                <a:lnTo>
                  <a:pt x="8871453" y="292893"/>
                </a:lnTo>
                <a:close/>
                <a:moveTo>
                  <a:pt x="6134292" y="292741"/>
                </a:moveTo>
                <a:lnTo>
                  <a:pt x="6134315" y="292773"/>
                </a:lnTo>
                <a:lnTo>
                  <a:pt x="6134194" y="292773"/>
                </a:lnTo>
                <a:close/>
                <a:moveTo>
                  <a:pt x="7748955" y="292741"/>
                </a:moveTo>
                <a:lnTo>
                  <a:pt x="7748978" y="292773"/>
                </a:lnTo>
                <a:lnTo>
                  <a:pt x="7748857" y="292773"/>
                </a:lnTo>
                <a:close/>
                <a:moveTo>
                  <a:pt x="2411738" y="292620"/>
                </a:moveTo>
                <a:lnTo>
                  <a:pt x="2411836" y="292652"/>
                </a:lnTo>
                <a:lnTo>
                  <a:pt x="2411715" y="292652"/>
                </a:lnTo>
                <a:close/>
                <a:moveTo>
                  <a:pt x="9925604" y="216707"/>
                </a:moveTo>
                <a:lnTo>
                  <a:pt x="9780366" y="416484"/>
                </a:lnTo>
                <a:lnTo>
                  <a:pt x="9780366" y="569098"/>
                </a:lnTo>
                <a:lnTo>
                  <a:pt x="9925604" y="616261"/>
                </a:lnTo>
                <a:lnTo>
                  <a:pt x="10070841" y="569098"/>
                </a:lnTo>
                <a:lnTo>
                  <a:pt x="10070841" y="416484"/>
                </a:lnTo>
                <a:close/>
                <a:moveTo>
                  <a:pt x="8310578" y="216707"/>
                </a:moveTo>
                <a:lnTo>
                  <a:pt x="8165341" y="416484"/>
                </a:lnTo>
                <a:lnTo>
                  <a:pt x="8165341" y="569098"/>
                </a:lnTo>
                <a:lnTo>
                  <a:pt x="8310578" y="616261"/>
                </a:lnTo>
                <a:lnTo>
                  <a:pt x="8455815" y="569098"/>
                </a:lnTo>
                <a:lnTo>
                  <a:pt x="8455815" y="416484"/>
                </a:lnTo>
                <a:close/>
                <a:moveTo>
                  <a:pt x="6695916" y="216707"/>
                </a:moveTo>
                <a:lnTo>
                  <a:pt x="6550679" y="416484"/>
                </a:lnTo>
                <a:lnTo>
                  <a:pt x="6550679" y="569098"/>
                </a:lnTo>
                <a:lnTo>
                  <a:pt x="6695916" y="616261"/>
                </a:lnTo>
                <a:lnTo>
                  <a:pt x="6841154" y="569098"/>
                </a:lnTo>
                <a:lnTo>
                  <a:pt x="6841154" y="416484"/>
                </a:lnTo>
                <a:close/>
                <a:moveTo>
                  <a:pt x="5079560" y="216586"/>
                </a:moveTo>
                <a:lnTo>
                  <a:pt x="4934323" y="416363"/>
                </a:lnTo>
                <a:lnTo>
                  <a:pt x="4934323" y="568978"/>
                </a:lnTo>
                <a:lnTo>
                  <a:pt x="5079560" y="616140"/>
                </a:lnTo>
                <a:lnTo>
                  <a:pt x="5224798" y="568978"/>
                </a:lnTo>
                <a:lnTo>
                  <a:pt x="5224798" y="416363"/>
                </a:lnTo>
                <a:close/>
                <a:moveTo>
                  <a:pt x="3464656" y="216586"/>
                </a:moveTo>
                <a:lnTo>
                  <a:pt x="3319418" y="416363"/>
                </a:lnTo>
                <a:lnTo>
                  <a:pt x="3319418" y="568978"/>
                </a:lnTo>
                <a:lnTo>
                  <a:pt x="3464656" y="616140"/>
                </a:lnTo>
                <a:lnTo>
                  <a:pt x="3609893" y="568978"/>
                </a:lnTo>
                <a:lnTo>
                  <a:pt x="3609893" y="416363"/>
                </a:lnTo>
                <a:close/>
                <a:moveTo>
                  <a:pt x="1849751" y="216586"/>
                </a:moveTo>
                <a:lnTo>
                  <a:pt x="1704514" y="416363"/>
                </a:lnTo>
                <a:lnTo>
                  <a:pt x="1704514" y="568978"/>
                </a:lnTo>
                <a:lnTo>
                  <a:pt x="1849751" y="616140"/>
                </a:lnTo>
                <a:lnTo>
                  <a:pt x="1994989" y="568978"/>
                </a:lnTo>
                <a:lnTo>
                  <a:pt x="1994989" y="416363"/>
                </a:lnTo>
                <a:close/>
                <a:moveTo>
                  <a:pt x="234847" y="216586"/>
                </a:moveTo>
                <a:lnTo>
                  <a:pt x="89609" y="416363"/>
                </a:lnTo>
                <a:lnTo>
                  <a:pt x="89609" y="568978"/>
                </a:lnTo>
                <a:lnTo>
                  <a:pt x="234847" y="616140"/>
                </a:lnTo>
                <a:lnTo>
                  <a:pt x="380084" y="568978"/>
                </a:lnTo>
                <a:lnTo>
                  <a:pt x="380084" y="416363"/>
                </a:lnTo>
                <a:close/>
                <a:moveTo>
                  <a:pt x="8954291" y="178856"/>
                </a:moveTo>
                <a:lnTo>
                  <a:pt x="8871476" y="292861"/>
                </a:lnTo>
                <a:lnTo>
                  <a:pt x="8737463" y="249358"/>
                </a:lnTo>
                <a:lnTo>
                  <a:pt x="8820300" y="363396"/>
                </a:lnTo>
                <a:lnTo>
                  <a:pt x="8737463" y="477312"/>
                </a:lnTo>
                <a:lnTo>
                  <a:pt x="8871453" y="433777"/>
                </a:lnTo>
                <a:lnTo>
                  <a:pt x="8954291" y="547815"/>
                </a:lnTo>
                <a:lnTo>
                  <a:pt x="8954291" y="406810"/>
                </a:lnTo>
                <a:lnTo>
                  <a:pt x="9088402" y="363275"/>
                </a:lnTo>
                <a:lnTo>
                  <a:pt x="8954291" y="319740"/>
                </a:lnTo>
                <a:close/>
                <a:moveTo>
                  <a:pt x="7339386" y="178856"/>
                </a:moveTo>
                <a:lnTo>
                  <a:pt x="7256572" y="292861"/>
                </a:lnTo>
                <a:lnTo>
                  <a:pt x="7122558" y="249358"/>
                </a:lnTo>
                <a:lnTo>
                  <a:pt x="7205396" y="363396"/>
                </a:lnTo>
                <a:lnTo>
                  <a:pt x="7122558" y="477312"/>
                </a:lnTo>
                <a:lnTo>
                  <a:pt x="7256549" y="433777"/>
                </a:lnTo>
                <a:lnTo>
                  <a:pt x="7339386" y="547815"/>
                </a:lnTo>
                <a:lnTo>
                  <a:pt x="7339386" y="406810"/>
                </a:lnTo>
                <a:lnTo>
                  <a:pt x="7473498" y="363275"/>
                </a:lnTo>
                <a:lnTo>
                  <a:pt x="7339386" y="319740"/>
                </a:lnTo>
                <a:close/>
                <a:moveTo>
                  <a:pt x="5724482" y="178856"/>
                </a:moveTo>
                <a:lnTo>
                  <a:pt x="5641668" y="292861"/>
                </a:lnTo>
                <a:lnTo>
                  <a:pt x="5507654" y="249358"/>
                </a:lnTo>
                <a:lnTo>
                  <a:pt x="5590491" y="363396"/>
                </a:lnTo>
                <a:lnTo>
                  <a:pt x="5507654" y="477312"/>
                </a:lnTo>
                <a:lnTo>
                  <a:pt x="5641645" y="433777"/>
                </a:lnTo>
                <a:lnTo>
                  <a:pt x="5724482" y="547815"/>
                </a:lnTo>
                <a:lnTo>
                  <a:pt x="5724482" y="406810"/>
                </a:lnTo>
                <a:lnTo>
                  <a:pt x="5858594" y="363275"/>
                </a:lnTo>
                <a:lnTo>
                  <a:pt x="5724482" y="319740"/>
                </a:lnTo>
                <a:close/>
                <a:moveTo>
                  <a:pt x="4109577" y="178856"/>
                </a:moveTo>
                <a:lnTo>
                  <a:pt x="4026763" y="292861"/>
                </a:lnTo>
                <a:lnTo>
                  <a:pt x="3892749" y="249358"/>
                </a:lnTo>
                <a:lnTo>
                  <a:pt x="3975587" y="363396"/>
                </a:lnTo>
                <a:lnTo>
                  <a:pt x="3892749" y="477312"/>
                </a:lnTo>
                <a:lnTo>
                  <a:pt x="4026740" y="433777"/>
                </a:lnTo>
                <a:lnTo>
                  <a:pt x="4109577" y="547815"/>
                </a:lnTo>
                <a:lnTo>
                  <a:pt x="4109577" y="406810"/>
                </a:lnTo>
                <a:lnTo>
                  <a:pt x="4243690" y="363275"/>
                </a:lnTo>
                <a:lnTo>
                  <a:pt x="4109577" y="319740"/>
                </a:lnTo>
                <a:close/>
                <a:moveTo>
                  <a:pt x="2820701" y="178856"/>
                </a:moveTo>
                <a:lnTo>
                  <a:pt x="2820701" y="319740"/>
                </a:lnTo>
                <a:lnTo>
                  <a:pt x="2686590" y="363275"/>
                </a:lnTo>
                <a:lnTo>
                  <a:pt x="2820701" y="406810"/>
                </a:lnTo>
                <a:lnTo>
                  <a:pt x="2820701" y="547815"/>
                </a:lnTo>
                <a:lnTo>
                  <a:pt x="2903539" y="433777"/>
                </a:lnTo>
                <a:lnTo>
                  <a:pt x="3037530" y="477312"/>
                </a:lnTo>
                <a:lnTo>
                  <a:pt x="2954692" y="363396"/>
                </a:lnTo>
                <a:lnTo>
                  <a:pt x="3037530" y="249358"/>
                </a:lnTo>
                <a:lnTo>
                  <a:pt x="2903516" y="292861"/>
                </a:lnTo>
                <a:close/>
                <a:moveTo>
                  <a:pt x="1205797" y="178856"/>
                </a:moveTo>
                <a:lnTo>
                  <a:pt x="1205797" y="319740"/>
                </a:lnTo>
                <a:lnTo>
                  <a:pt x="1071806" y="363275"/>
                </a:lnTo>
                <a:lnTo>
                  <a:pt x="1205797" y="406810"/>
                </a:lnTo>
                <a:lnTo>
                  <a:pt x="1205797" y="547815"/>
                </a:lnTo>
                <a:lnTo>
                  <a:pt x="1288634" y="433777"/>
                </a:lnTo>
                <a:lnTo>
                  <a:pt x="1422625" y="477312"/>
                </a:lnTo>
                <a:lnTo>
                  <a:pt x="1339788" y="363396"/>
                </a:lnTo>
                <a:lnTo>
                  <a:pt x="1422625" y="249358"/>
                </a:lnTo>
                <a:lnTo>
                  <a:pt x="1288611" y="292861"/>
                </a:lnTo>
                <a:close/>
                <a:moveTo>
                  <a:pt x="879164" y="178856"/>
                </a:moveTo>
                <a:lnTo>
                  <a:pt x="796350" y="292861"/>
                </a:lnTo>
                <a:lnTo>
                  <a:pt x="662336" y="249358"/>
                </a:lnTo>
                <a:lnTo>
                  <a:pt x="745173" y="363396"/>
                </a:lnTo>
                <a:lnTo>
                  <a:pt x="662336" y="477312"/>
                </a:lnTo>
                <a:lnTo>
                  <a:pt x="796327" y="433777"/>
                </a:lnTo>
                <a:lnTo>
                  <a:pt x="879164" y="547815"/>
                </a:lnTo>
                <a:lnTo>
                  <a:pt x="879164" y="406810"/>
                </a:lnTo>
                <a:lnTo>
                  <a:pt x="1013276" y="363275"/>
                </a:lnTo>
                <a:lnTo>
                  <a:pt x="879164" y="319740"/>
                </a:lnTo>
                <a:close/>
                <a:moveTo>
                  <a:pt x="9281044" y="178735"/>
                </a:moveTo>
                <a:lnTo>
                  <a:pt x="9281044" y="319619"/>
                </a:lnTo>
                <a:lnTo>
                  <a:pt x="9146933" y="363154"/>
                </a:lnTo>
                <a:lnTo>
                  <a:pt x="9281044" y="406689"/>
                </a:lnTo>
                <a:lnTo>
                  <a:pt x="9281044" y="547694"/>
                </a:lnTo>
                <a:lnTo>
                  <a:pt x="9363882" y="433656"/>
                </a:lnTo>
                <a:lnTo>
                  <a:pt x="9497873" y="477191"/>
                </a:lnTo>
                <a:lnTo>
                  <a:pt x="9415035" y="363275"/>
                </a:lnTo>
                <a:lnTo>
                  <a:pt x="9497873" y="249238"/>
                </a:lnTo>
                <a:lnTo>
                  <a:pt x="9363882" y="292773"/>
                </a:lnTo>
                <a:close/>
                <a:moveTo>
                  <a:pt x="7666140" y="178735"/>
                </a:moveTo>
                <a:lnTo>
                  <a:pt x="7666140" y="319619"/>
                </a:lnTo>
                <a:lnTo>
                  <a:pt x="7532029" y="363154"/>
                </a:lnTo>
                <a:lnTo>
                  <a:pt x="7666140" y="406689"/>
                </a:lnTo>
                <a:lnTo>
                  <a:pt x="7666140" y="547694"/>
                </a:lnTo>
                <a:lnTo>
                  <a:pt x="7748978" y="433656"/>
                </a:lnTo>
                <a:lnTo>
                  <a:pt x="7882968" y="477191"/>
                </a:lnTo>
                <a:lnTo>
                  <a:pt x="7800131" y="363275"/>
                </a:lnTo>
                <a:lnTo>
                  <a:pt x="7882968" y="249238"/>
                </a:lnTo>
                <a:lnTo>
                  <a:pt x="7748955" y="292741"/>
                </a:lnTo>
                <a:close/>
                <a:moveTo>
                  <a:pt x="6051478" y="178735"/>
                </a:moveTo>
                <a:lnTo>
                  <a:pt x="6051478" y="319619"/>
                </a:lnTo>
                <a:lnTo>
                  <a:pt x="5917366" y="363154"/>
                </a:lnTo>
                <a:lnTo>
                  <a:pt x="6051478" y="406689"/>
                </a:lnTo>
                <a:lnTo>
                  <a:pt x="6051478" y="547694"/>
                </a:lnTo>
                <a:lnTo>
                  <a:pt x="6134315" y="433656"/>
                </a:lnTo>
                <a:lnTo>
                  <a:pt x="6268306" y="477191"/>
                </a:lnTo>
                <a:lnTo>
                  <a:pt x="6185469" y="363275"/>
                </a:lnTo>
                <a:lnTo>
                  <a:pt x="6268306" y="249238"/>
                </a:lnTo>
                <a:lnTo>
                  <a:pt x="6134292" y="292741"/>
                </a:lnTo>
                <a:close/>
                <a:moveTo>
                  <a:pt x="4436332" y="178735"/>
                </a:moveTo>
                <a:lnTo>
                  <a:pt x="4436332" y="319619"/>
                </a:lnTo>
                <a:lnTo>
                  <a:pt x="4302220" y="363154"/>
                </a:lnTo>
                <a:lnTo>
                  <a:pt x="4436332" y="406689"/>
                </a:lnTo>
                <a:lnTo>
                  <a:pt x="4436332" y="547694"/>
                </a:lnTo>
                <a:lnTo>
                  <a:pt x="4519169" y="433656"/>
                </a:lnTo>
                <a:lnTo>
                  <a:pt x="4653160" y="477191"/>
                </a:lnTo>
                <a:lnTo>
                  <a:pt x="4570322" y="363275"/>
                </a:lnTo>
                <a:lnTo>
                  <a:pt x="4653160" y="249238"/>
                </a:lnTo>
                <a:lnTo>
                  <a:pt x="4519169" y="292773"/>
                </a:lnTo>
                <a:close/>
                <a:moveTo>
                  <a:pt x="2494552" y="178614"/>
                </a:moveTo>
                <a:lnTo>
                  <a:pt x="2411738" y="292620"/>
                </a:lnTo>
                <a:lnTo>
                  <a:pt x="2277724" y="249117"/>
                </a:lnTo>
                <a:lnTo>
                  <a:pt x="2360561" y="363154"/>
                </a:lnTo>
                <a:lnTo>
                  <a:pt x="2277724" y="477070"/>
                </a:lnTo>
                <a:lnTo>
                  <a:pt x="2411715" y="433535"/>
                </a:lnTo>
                <a:lnTo>
                  <a:pt x="2494552" y="547573"/>
                </a:lnTo>
                <a:lnTo>
                  <a:pt x="2494552" y="406568"/>
                </a:lnTo>
                <a:lnTo>
                  <a:pt x="2628664" y="363033"/>
                </a:lnTo>
                <a:lnTo>
                  <a:pt x="2494552" y="319498"/>
                </a:lnTo>
                <a:close/>
                <a:moveTo>
                  <a:pt x="8472867" y="163619"/>
                </a:moveTo>
                <a:lnTo>
                  <a:pt x="8472867" y="410801"/>
                </a:lnTo>
                <a:lnTo>
                  <a:pt x="8562597" y="534270"/>
                </a:lnTo>
                <a:lnTo>
                  <a:pt x="8707714" y="487108"/>
                </a:lnTo>
                <a:lnTo>
                  <a:pt x="8797444" y="363638"/>
                </a:lnTo>
                <a:lnTo>
                  <a:pt x="8707714" y="240168"/>
                </a:lnTo>
                <a:lnTo>
                  <a:pt x="8707714" y="239926"/>
                </a:lnTo>
                <a:close/>
                <a:moveTo>
                  <a:pt x="6857962" y="163619"/>
                </a:moveTo>
                <a:lnTo>
                  <a:pt x="6857962" y="410801"/>
                </a:lnTo>
                <a:lnTo>
                  <a:pt x="6947693" y="534270"/>
                </a:lnTo>
                <a:lnTo>
                  <a:pt x="7092810" y="487108"/>
                </a:lnTo>
                <a:lnTo>
                  <a:pt x="7182540" y="363638"/>
                </a:lnTo>
                <a:lnTo>
                  <a:pt x="7092810" y="240168"/>
                </a:lnTo>
                <a:lnTo>
                  <a:pt x="7092810" y="239926"/>
                </a:lnTo>
                <a:close/>
                <a:moveTo>
                  <a:pt x="5243058" y="163619"/>
                </a:moveTo>
                <a:lnTo>
                  <a:pt x="5243058" y="410801"/>
                </a:lnTo>
                <a:lnTo>
                  <a:pt x="5332789" y="534270"/>
                </a:lnTo>
                <a:lnTo>
                  <a:pt x="5477905" y="487108"/>
                </a:lnTo>
                <a:lnTo>
                  <a:pt x="5567635" y="363638"/>
                </a:lnTo>
                <a:lnTo>
                  <a:pt x="5477905" y="240168"/>
                </a:lnTo>
                <a:lnTo>
                  <a:pt x="5477905" y="239926"/>
                </a:lnTo>
                <a:close/>
                <a:moveTo>
                  <a:pt x="3628154" y="163619"/>
                </a:moveTo>
                <a:lnTo>
                  <a:pt x="3628154" y="410801"/>
                </a:lnTo>
                <a:lnTo>
                  <a:pt x="3717884" y="534270"/>
                </a:lnTo>
                <a:lnTo>
                  <a:pt x="3863001" y="487108"/>
                </a:lnTo>
                <a:lnTo>
                  <a:pt x="3952731" y="363638"/>
                </a:lnTo>
                <a:lnTo>
                  <a:pt x="3863001" y="240168"/>
                </a:lnTo>
                <a:lnTo>
                  <a:pt x="3863001" y="239926"/>
                </a:lnTo>
                <a:close/>
                <a:moveTo>
                  <a:pt x="2013128" y="163619"/>
                </a:moveTo>
                <a:lnTo>
                  <a:pt x="2013128" y="410559"/>
                </a:lnTo>
                <a:lnTo>
                  <a:pt x="2102859" y="534029"/>
                </a:lnTo>
                <a:lnTo>
                  <a:pt x="2247975" y="486866"/>
                </a:lnTo>
                <a:lnTo>
                  <a:pt x="2337705" y="363396"/>
                </a:lnTo>
                <a:lnTo>
                  <a:pt x="2247975" y="239926"/>
                </a:lnTo>
                <a:lnTo>
                  <a:pt x="2248096" y="239926"/>
                </a:lnTo>
                <a:close/>
                <a:moveTo>
                  <a:pt x="398224" y="163619"/>
                </a:moveTo>
                <a:lnTo>
                  <a:pt x="398224" y="410559"/>
                </a:lnTo>
                <a:lnTo>
                  <a:pt x="487954" y="534029"/>
                </a:lnTo>
                <a:lnTo>
                  <a:pt x="633071" y="486866"/>
                </a:lnTo>
                <a:lnTo>
                  <a:pt x="722801" y="363396"/>
                </a:lnTo>
                <a:lnTo>
                  <a:pt x="633071" y="239926"/>
                </a:lnTo>
                <a:lnTo>
                  <a:pt x="633192" y="239926"/>
                </a:lnTo>
                <a:close/>
                <a:moveTo>
                  <a:pt x="3301641" y="163377"/>
                </a:moveTo>
                <a:lnTo>
                  <a:pt x="3066795" y="239684"/>
                </a:lnTo>
                <a:lnTo>
                  <a:pt x="2977064" y="363154"/>
                </a:lnTo>
                <a:cubicBezTo>
                  <a:pt x="2977064" y="363154"/>
                  <a:pt x="3066795" y="486745"/>
                  <a:pt x="3066795" y="486745"/>
                </a:cubicBezTo>
                <a:lnTo>
                  <a:pt x="3211911" y="533908"/>
                </a:lnTo>
                <a:lnTo>
                  <a:pt x="3301641" y="410438"/>
                </a:lnTo>
                <a:close/>
                <a:moveTo>
                  <a:pt x="1686858" y="163377"/>
                </a:moveTo>
                <a:lnTo>
                  <a:pt x="1451890" y="239684"/>
                </a:lnTo>
                <a:lnTo>
                  <a:pt x="1452011" y="239684"/>
                </a:lnTo>
                <a:lnTo>
                  <a:pt x="1362281" y="363154"/>
                </a:lnTo>
                <a:cubicBezTo>
                  <a:pt x="1362281" y="363154"/>
                  <a:pt x="1452011" y="486745"/>
                  <a:pt x="1452011" y="486745"/>
                </a:cubicBezTo>
                <a:lnTo>
                  <a:pt x="1597128" y="533908"/>
                </a:lnTo>
                <a:lnTo>
                  <a:pt x="1686858" y="410438"/>
                </a:lnTo>
                <a:close/>
                <a:moveTo>
                  <a:pt x="9761985" y="163256"/>
                </a:moveTo>
                <a:lnTo>
                  <a:pt x="9527138" y="239563"/>
                </a:lnTo>
                <a:lnTo>
                  <a:pt x="9437408" y="363033"/>
                </a:lnTo>
                <a:cubicBezTo>
                  <a:pt x="9437408" y="363033"/>
                  <a:pt x="9527138" y="486624"/>
                  <a:pt x="9527138" y="486624"/>
                </a:cubicBezTo>
                <a:lnTo>
                  <a:pt x="9672255" y="533787"/>
                </a:lnTo>
                <a:lnTo>
                  <a:pt x="9761985" y="410317"/>
                </a:lnTo>
                <a:close/>
                <a:moveTo>
                  <a:pt x="8147202" y="163256"/>
                </a:moveTo>
                <a:lnTo>
                  <a:pt x="7912234" y="239563"/>
                </a:lnTo>
                <a:lnTo>
                  <a:pt x="7912354" y="239563"/>
                </a:lnTo>
                <a:lnTo>
                  <a:pt x="7822624" y="363033"/>
                </a:lnTo>
                <a:cubicBezTo>
                  <a:pt x="7822624" y="363033"/>
                  <a:pt x="7912354" y="486624"/>
                  <a:pt x="7912354" y="486624"/>
                </a:cubicBezTo>
                <a:lnTo>
                  <a:pt x="8057471" y="533787"/>
                </a:lnTo>
                <a:lnTo>
                  <a:pt x="8147202" y="410317"/>
                </a:lnTo>
                <a:close/>
                <a:moveTo>
                  <a:pt x="6532539" y="163256"/>
                </a:moveTo>
                <a:lnTo>
                  <a:pt x="6297571" y="239563"/>
                </a:lnTo>
                <a:lnTo>
                  <a:pt x="6297813" y="239563"/>
                </a:lnTo>
                <a:lnTo>
                  <a:pt x="6208083" y="363033"/>
                </a:lnTo>
                <a:cubicBezTo>
                  <a:pt x="6208083" y="363033"/>
                  <a:pt x="6297692" y="486624"/>
                  <a:pt x="6297692" y="486624"/>
                </a:cubicBezTo>
                <a:lnTo>
                  <a:pt x="6442809" y="533787"/>
                </a:lnTo>
                <a:lnTo>
                  <a:pt x="6532539" y="410317"/>
                </a:lnTo>
                <a:close/>
                <a:moveTo>
                  <a:pt x="4917272" y="163256"/>
                </a:moveTo>
                <a:lnTo>
                  <a:pt x="4682425" y="239563"/>
                </a:lnTo>
                <a:lnTo>
                  <a:pt x="4592695" y="363033"/>
                </a:lnTo>
                <a:cubicBezTo>
                  <a:pt x="4592695" y="363033"/>
                  <a:pt x="4682425" y="486624"/>
                  <a:pt x="4682425" y="486624"/>
                </a:cubicBezTo>
                <a:lnTo>
                  <a:pt x="4827542" y="533787"/>
                </a:lnTo>
                <a:lnTo>
                  <a:pt x="4917272" y="410317"/>
                </a:lnTo>
                <a:close/>
                <a:moveTo>
                  <a:pt x="9987761" y="130847"/>
                </a:moveTo>
                <a:lnTo>
                  <a:pt x="9936608" y="201349"/>
                </a:lnTo>
                <a:lnTo>
                  <a:pt x="10070720" y="385889"/>
                </a:lnTo>
                <a:lnTo>
                  <a:pt x="10070720" y="157814"/>
                </a:lnTo>
                <a:lnTo>
                  <a:pt x="9987883" y="130847"/>
                </a:lnTo>
                <a:close/>
                <a:moveTo>
                  <a:pt x="8372979" y="130847"/>
                </a:moveTo>
                <a:lnTo>
                  <a:pt x="8321825" y="201349"/>
                </a:lnTo>
                <a:lnTo>
                  <a:pt x="8455815" y="385889"/>
                </a:lnTo>
                <a:lnTo>
                  <a:pt x="8455815" y="157814"/>
                </a:lnTo>
                <a:close/>
                <a:moveTo>
                  <a:pt x="6758195" y="130847"/>
                </a:moveTo>
                <a:lnTo>
                  <a:pt x="6707041" y="201349"/>
                </a:lnTo>
                <a:lnTo>
                  <a:pt x="6841154" y="385889"/>
                </a:lnTo>
                <a:lnTo>
                  <a:pt x="6841154" y="157814"/>
                </a:lnTo>
                <a:lnTo>
                  <a:pt x="6758316" y="130847"/>
                </a:lnTo>
                <a:close/>
                <a:moveTo>
                  <a:pt x="9863082" y="130726"/>
                </a:moveTo>
                <a:lnTo>
                  <a:pt x="9780245" y="157693"/>
                </a:lnTo>
                <a:lnTo>
                  <a:pt x="9780245" y="385889"/>
                </a:lnTo>
                <a:lnTo>
                  <a:pt x="9914357" y="201349"/>
                </a:lnTo>
                <a:lnTo>
                  <a:pt x="9863203" y="130847"/>
                </a:lnTo>
                <a:close/>
                <a:moveTo>
                  <a:pt x="8248178" y="130726"/>
                </a:moveTo>
                <a:lnTo>
                  <a:pt x="8165341" y="157693"/>
                </a:lnTo>
                <a:lnTo>
                  <a:pt x="8165341" y="385889"/>
                </a:lnTo>
                <a:lnTo>
                  <a:pt x="8299453" y="201349"/>
                </a:lnTo>
                <a:lnTo>
                  <a:pt x="8248299" y="130847"/>
                </a:lnTo>
                <a:close/>
                <a:moveTo>
                  <a:pt x="6633516" y="130726"/>
                </a:moveTo>
                <a:lnTo>
                  <a:pt x="6550679" y="157693"/>
                </a:lnTo>
                <a:lnTo>
                  <a:pt x="6550679" y="385889"/>
                </a:lnTo>
                <a:lnTo>
                  <a:pt x="6684791" y="201349"/>
                </a:lnTo>
                <a:lnTo>
                  <a:pt x="6633637" y="130847"/>
                </a:lnTo>
                <a:close/>
                <a:moveTo>
                  <a:pt x="5141840" y="130726"/>
                </a:moveTo>
                <a:lnTo>
                  <a:pt x="5090686" y="201228"/>
                </a:lnTo>
                <a:lnTo>
                  <a:pt x="5224798" y="385768"/>
                </a:lnTo>
                <a:lnTo>
                  <a:pt x="5224798" y="157693"/>
                </a:lnTo>
                <a:lnTo>
                  <a:pt x="5141961" y="130726"/>
                </a:lnTo>
                <a:close/>
                <a:moveTo>
                  <a:pt x="5017160" y="130726"/>
                </a:moveTo>
                <a:lnTo>
                  <a:pt x="4934323" y="157693"/>
                </a:lnTo>
                <a:lnTo>
                  <a:pt x="4934323" y="385768"/>
                </a:lnTo>
                <a:lnTo>
                  <a:pt x="5068435" y="201228"/>
                </a:lnTo>
                <a:lnTo>
                  <a:pt x="5017281" y="130726"/>
                </a:lnTo>
                <a:close/>
                <a:moveTo>
                  <a:pt x="3527056" y="130726"/>
                </a:moveTo>
                <a:lnTo>
                  <a:pt x="3475902" y="201228"/>
                </a:lnTo>
                <a:lnTo>
                  <a:pt x="3609893" y="385768"/>
                </a:lnTo>
                <a:lnTo>
                  <a:pt x="3609893" y="157693"/>
                </a:lnTo>
                <a:close/>
                <a:moveTo>
                  <a:pt x="3402256" y="130726"/>
                </a:moveTo>
                <a:lnTo>
                  <a:pt x="3319418" y="157693"/>
                </a:lnTo>
                <a:lnTo>
                  <a:pt x="3319418" y="385768"/>
                </a:lnTo>
                <a:lnTo>
                  <a:pt x="3453530" y="201228"/>
                </a:lnTo>
                <a:lnTo>
                  <a:pt x="3402377" y="130726"/>
                </a:lnTo>
                <a:close/>
                <a:moveTo>
                  <a:pt x="1912030" y="130726"/>
                </a:moveTo>
                <a:lnTo>
                  <a:pt x="1860877" y="201228"/>
                </a:lnTo>
                <a:lnTo>
                  <a:pt x="1994989" y="385768"/>
                </a:lnTo>
                <a:lnTo>
                  <a:pt x="1994989" y="157693"/>
                </a:lnTo>
                <a:lnTo>
                  <a:pt x="1912151" y="130726"/>
                </a:lnTo>
                <a:close/>
                <a:moveTo>
                  <a:pt x="1787351" y="130726"/>
                </a:moveTo>
                <a:lnTo>
                  <a:pt x="1704514" y="157693"/>
                </a:lnTo>
                <a:lnTo>
                  <a:pt x="1704514" y="385768"/>
                </a:lnTo>
                <a:lnTo>
                  <a:pt x="1838626" y="201228"/>
                </a:lnTo>
                <a:lnTo>
                  <a:pt x="1787472" y="130726"/>
                </a:lnTo>
                <a:close/>
                <a:moveTo>
                  <a:pt x="297126" y="130726"/>
                </a:moveTo>
                <a:lnTo>
                  <a:pt x="245972" y="201228"/>
                </a:lnTo>
                <a:lnTo>
                  <a:pt x="380084" y="385768"/>
                </a:lnTo>
                <a:lnTo>
                  <a:pt x="380084" y="157693"/>
                </a:lnTo>
                <a:lnTo>
                  <a:pt x="297247" y="130726"/>
                </a:lnTo>
                <a:close/>
                <a:moveTo>
                  <a:pt x="172447" y="130726"/>
                </a:moveTo>
                <a:lnTo>
                  <a:pt x="89609" y="157693"/>
                </a:lnTo>
                <a:lnTo>
                  <a:pt x="89609" y="385768"/>
                </a:lnTo>
                <a:lnTo>
                  <a:pt x="223721" y="201228"/>
                </a:lnTo>
                <a:lnTo>
                  <a:pt x="172568" y="130726"/>
                </a:lnTo>
                <a:close/>
                <a:moveTo>
                  <a:pt x="8555583" y="30595"/>
                </a:moveTo>
                <a:lnTo>
                  <a:pt x="8555677" y="30725"/>
                </a:lnTo>
                <a:lnTo>
                  <a:pt x="8472867" y="57563"/>
                </a:lnTo>
                <a:lnTo>
                  <a:pt x="8472867" y="144633"/>
                </a:lnTo>
                <a:lnTo>
                  <a:pt x="8689695" y="215135"/>
                </a:lnTo>
                <a:lnTo>
                  <a:pt x="8555677" y="30725"/>
                </a:lnTo>
                <a:lnTo>
                  <a:pt x="8555704" y="30716"/>
                </a:lnTo>
                <a:close/>
                <a:moveTo>
                  <a:pt x="6940679" y="30595"/>
                </a:moveTo>
                <a:lnTo>
                  <a:pt x="6940773" y="30725"/>
                </a:lnTo>
                <a:lnTo>
                  <a:pt x="6857962" y="57563"/>
                </a:lnTo>
                <a:lnTo>
                  <a:pt x="6857962" y="144633"/>
                </a:lnTo>
                <a:lnTo>
                  <a:pt x="7074791" y="215135"/>
                </a:lnTo>
                <a:lnTo>
                  <a:pt x="6940773" y="30725"/>
                </a:lnTo>
                <a:lnTo>
                  <a:pt x="6940800" y="30716"/>
                </a:lnTo>
                <a:close/>
                <a:moveTo>
                  <a:pt x="5325775" y="30595"/>
                </a:moveTo>
                <a:lnTo>
                  <a:pt x="5325870" y="30725"/>
                </a:lnTo>
                <a:lnTo>
                  <a:pt x="5243058" y="57563"/>
                </a:lnTo>
                <a:lnTo>
                  <a:pt x="5243058" y="144633"/>
                </a:lnTo>
                <a:lnTo>
                  <a:pt x="5459886" y="215135"/>
                </a:lnTo>
                <a:lnTo>
                  <a:pt x="5325870" y="30725"/>
                </a:lnTo>
                <a:lnTo>
                  <a:pt x="5325896" y="30716"/>
                </a:lnTo>
                <a:close/>
                <a:moveTo>
                  <a:pt x="3710870" y="30595"/>
                </a:moveTo>
                <a:lnTo>
                  <a:pt x="3710965" y="30725"/>
                </a:lnTo>
                <a:lnTo>
                  <a:pt x="3628154" y="57563"/>
                </a:lnTo>
                <a:lnTo>
                  <a:pt x="3628154" y="144633"/>
                </a:lnTo>
                <a:lnTo>
                  <a:pt x="3844982" y="215135"/>
                </a:lnTo>
                <a:lnTo>
                  <a:pt x="3710965" y="30725"/>
                </a:lnTo>
                <a:lnTo>
                  <a:pt x="3710991" y="30716"/>
                </a:lnTo>
                <a:close/>
                <a:moveTo>
                  <a:pt x="2095845" y="30595"/>
                </a:moveTo>
                <a:lnTo>
                  <a:pt x="2095939" y="30725"/>
                </a:lnTo>
                <a:lnTo>
                  <a:pt x="2013128" y="57563"/>
                </a:lnTo>
                <a:lnTo>
                  <a:pt x="2013128" y="144633"/>
                </a:lnTo>
                <a:lnTo>
                  <a:pt x="2229956" y="215135"/>
                </a:lnTo>
                <a:lnTo>
                  <a:pt x="2095939" y="30725"/>
                </a:lnTo>
                <a:lnTo>
                  <a:pt x="2095966" y="30716"/>
                </a:lnTo>
                <a:close/>
                <a:moveTo>
                  <a:pt x="480940" y="30595"/>
                </a:moveTo>
                <a:lnTo>
                  <a:pt x="481034" y="30725"/>
                </a:lnTo>
                <a:lnTo>
                  <a:pt x="398224" y="57563"/>
                </a:lnTo>
                <a:lnTo>
                  <a:pt x="398224" y="144633"/>
                </a:lnTo>
                <a:lnTo>
                  <a:pt x="615052" y="215135"/>
                </a:lnTo>
                <a:lnTo>
                  <a:pt x="481034" y="30725"/>
                </a:lnTo>
                <a:lnTo>
                  <a:pt x="481061" y="30716"/>
                </a:lnTo>
                <a:close/>
                <a:moveTo>
                  <a:pt x="3218683" y="30233"/>
                </a:moveTo>
                <a:lnTo>
                  <a:pt x="3084693" y="214772"/>
                </a:lnTo>
                <a:lnTo>
                  <a:pt x="3301641" y="144270"/>
                </a:lnTo>
                <a:lnTo>
                  <a:pt x="3301641" y="57200"/>
                </a:lnTo>
                <a:lnTo>
                  <a:pt x="3218804" y="30354"/>
                </a:lnTo>
                <a:close/>
                <a:moveTo>
                  <a:pt x="1603900" y="30233"/>
                </a:moveTo>
                <a:lnTo>
                  <a:pt x="1469788" y="214772"/>
                </a:lnTo>
                <a:lnTo>
                  <a:pt x="1686737" y="144270"/>
                </a:lnTo>
                <a:lnTo>
                  <a:pt x="1686737" y="57200"/>
                </a:lnTo>
                <a:lnTo>
                  <a:pt x="1603900" y="30354"/>
                </a:lnTo>
                <a:close/>
                <a:moveTo>
                  <a:pt x="9679148" y="30112"/>
                </a:moveTo>
                <a:lnTo>
                  <a:pt x="9545036" y="214651"/>
                </a:lnTo>
                <a:lnTo>
                  <a:pt x="9761985" y="144149"/>
                </a:lnTo>
                <a:lnTo>
                  <a:pt x="9761985" y="57079"/>
                </a:lnTo>
                <a:lnTo>
                  <a:pt x="9679148" y="30233"/>
                </a:lnTo>
                <a:close/>
                <a:moveTo>
                  <a:pt x="8064123" y="30112"/>
                </a:moveTo>
                <a:lnTo>
                  <a:pt x="7930132" y="214651"/>
                </a:lnTo>
                <a:lnTo>
                  <a:pt x="8147081" y="144149"/>
                </a:lnTo>
                <a:lnTo>
                  <a:pt x="8147081" y="57079"/>
                </a:lnTo>
                <a:lnTo>
                  <a:pt x="8064243" y="30233"/>
                </a:lnTo>
                <a:close/>
                <a:moveTo>
                  <a:pt x="6449581" y="30112"/>
                </a:moveTo>
                <a:lnTo>
                  <a:pt x="6315469" y="214651"/>
                </a:lnTo>
                <a:lnTo>
                  <a:pt x="6532418" y="144149"/>
                </a:lnTo>
                <a:lnTo>
                  <a:pt x="6532418" y="57079"/>
                </a:lnTo>
                <a:lnTo>
                  <a:pt x="6449581" y="30233"/>
                </a:lnTo>
                <a:close/>
                <a:moveTo>
                  <a:pt x="4834434" y="30112"/>
                </a:moveTo>
                <a:lnTo>
                  <a:pt x="4700323" y="214651"/>
                </a:lnTo>
                <a:lnTo>
                  <a:pt x="4917272" y="144149"/>
                </a:lnTo>
                <a:lnTo>
                  <a:pt x="4917272" y="57079"/>
                </a:lnTo>
                <a:lnTo>
                  <a:pt x="4834434" y="30233"/>
                </a:lnTo>
                <a:close/>
                <a:moveTo>
                  <a:pt x="2602180" y="0"/>
                </a:moveTo>
                <a:lnTo>
                  <a:pt x="2624431" y="0"/>
                </a:lnTo>
                <a:cubicBezTo>
                  <a:pt x="2624431" y="0"/>
                  <a:pt x="2512692" y="153944"/>
                  <a:pt x="2512692" y="153944"/>
                </a:cubicBezTo>
                <a:lnTo>
                  <a:pt x="2512692" y="306559"/>
                </a:lnTo>
                <a:lnTo>
                  <a:pt x="2657929" y="353721"/>
                </a:lnTo>
                <a:lnTo>
                  <a:pt x="2803167" y="306559"/>
                </a:lnTo>
                <a:lnTo>
                  <a:pt x="2803167" y="153944"/>
                </a:lnTo>
                <a:lnTo>
                  <a:pt x="2691427" y="121"/>
                </a:lnTo>
                <a:lnTo>
                  <a:pt x="2713678" y="121"/>
                </a:lnTo>
                <a:lnTo>
                  <a:pt x="2803167" y="123228"/>
                </a:lnTo>
                <a:lnTo>
                  <a:pt x="2803167" y="121"/>
                </a:lnTo>
                <a:lnTo>
                  <a:pt x="2821185" y="121"/>
                </a:lnTo>
                <a:lnTo>
                  <a:pt x="2821185" y="148261"/>
                </a:lnTo>
                <a:lnTo>
                  <a:pt x="2910916" y="271731"/>
                </a:lnTo>
                <a:lnTo>
                  <a:pt x="3056153" y="224568"/>
                </a:lnTo>
                <a:lnTo>
                  <a:pt x="3201269" y="24670"/>
                </a:lnTo>
                <a:lnTo>
                  <a:pt x="3125567" y="121"/>
                </a:lnTo>
                <a:lnTo>
                  <a:pt x="3183855" y="121"/>
                </a:lnTo>
                <a:lnTo>
                  <a:pt x="3212395" y="9433"/>
                </a:lnTo>
                <a:lnTo>
                  <a:pt x="3219167" y="121"/>
                </a:lnTo>
                <a:lnTo>
                  <a:pt x="3241418" y="121"/>
                </a:lnTo>
                <a:lnTo>
                  <a:pt x="3230414" y="15237"/>
                </a:lnTo>
                <a:lnTo>
                  <a:pt x="3320144" y="44381"/>
                </a:lnTo>
                <a:lnTo>
                  <a:pt x="3320144" y="138707"/>
                </a:lnTo>
                <a:lnTo>
                  <a:pt x="3409874" y="109563"/>
                </a:lnTo>
                <a:lnTo>
                  <a:pt x="3465381" y="185870"/>
                </a:lnTo>
                <a:lnTo>
                  <a:pt x="3520888" y="109563"/>
                </a:lnTo>
                <a:lnTo>
                  <a:pt x="3610619" y="138707"/>
                </a:lnTo>
                <a:lnTo>
                  <a:pt x="3610619" y="44381"/>
                </a:lnTo>
                <a:lnTo>
                  <a:pt x="3700349" y="15237"/>
                </a:lnTo>
                <a:lnTo>
                  <a:pt x="3689344" y="121"/>
                </a:lnTo>
                <a:lnTo>
                  <a:pt x="3711596" y="121"/>
                </a:lnTo>
                <a:lnTo>
                  <a:pt x="3718368" y="9433"/>
                </a:lnTo>
                <a:lnTo>
                  <a:pt x="3746907" y="121"/>
                </a:lnTo>
                <a:lnTo>
                  <a:pt x="3805196" y="121"/>
                </a:lnTo>
                <a:lnTo>
                  <a:pt x="3729493" y="24670"/>
                </a:lnTo>
                <a:lnTo>
                  <a:pt x="3874731" y="224568"/>
                </a:lnTo>
                <a:lnTo>
                  <a:pt x="4019968" y="271731"/>
                </a:lnTo>
                <a:lnTo>
                  <a:pt x="4109698" y="148261"/>
                </a:lnTo>
                <a:lnTo>
                  <a:pt x="4109698" y="121"/>
                </a:lnTo>
                <a:lnTo>
                  <a:pt x="4127717" y="121"/>
                </a:lnTo>
                <a:lnTo>
                  <a:pt x="4127717" y="123107"/>
                </a:lnTo>
                <a:lnTo>
                  <a:pt x="4217206" y="0"/>
                </a:lnTo>
                <a:lnTo>
                  <a:pt x="4239457" y="0"/>
                </a:lnTo>
                <a:cubicBezTo>
                  <a:pt x="4239457" y="0"/>
                  <a:pt x="4127717" y="153944"/>
                  <a:pt x="4127717" y="153944"/>
                </a:cubicBezTo>
                <a:lnTo>
                  <a:pt x="4127717" y="306559"/>
                </a:lnTo>
                <a:lnTo>
                  <a:pt x="4272955" y="353721"/>
                </a:lnTo>
                <a:lnTo>
                  <a:pt x="4418192" y="306559"/>
                </a:lnTo>
                <a:lnTo>
                  <a:pt x="4418192" y="153944"/>
                </a:lnTo>
                <a:lnTo>
                  <a:pt x="4306452" y="121"/>
                </a:lnTo>
                <a:lnTo>
                  <a:pt x="4328704" y="121"/>
                </a:lnTo>
                <a:lnTo>
                  <a:pt x="4418192" y="123228"/>
                </a:lnTo>
                <a:lnTo>
                  <a:pt x="4418192" y="121"/>
                </a:lnTo>
                <a:lnTo>
                  <a:pt x="4436211" y="121"/>
                </a:lnTo>
                <a:lnTo>
                  <a:pt x="4436211" y="148261"/>
                </a:lnTo>
                <a:lnTo>
                  <a:pt x="4525941" y="271731"/>
                </a:lnTo>
                <a:lnTo>
                  <a:pt x="4671178" y="224568"/>
                </a:lnTo>
                <a:lnTo>
                  <a:pt x="4816295" y="24670"/>
                </a:lnTo>
                <a:lnTo>
                  <a:pt x="4740713" y="121"/>
                </a:lnTo>
                <a:lnTo>
                  <a:pt x="4799002" y="121"/>
                </a:lnTo>
                <a:lnTo>
                  <a:pt x="4827542" y="9433"/>
                </a:lnTo>
                <a:lnTo>
                  <a:pt x="4834314" y="121"/>
                </a:lnTo>
                <a:lnTo>
                  <a:pt x="4856565" y="121"/>
                </a:lnTo>
                <a:lnTo>
                  <a:pt x="4845560" y="15237"/>
                </a:lnTo>
                <a:lnTo>
                  <a:pt x="4935290" y="44381"/>
                </a:lnTo>
                <a:lnTo>
                  <a:pt x="4935290" y="138707"/>
                </a:lnTo>
                <a:lnTo>
                  <a:pt x="5025021" y="109563"/>
                </a:lnTo>
                <a:lnTo>
                  <a:pt x="5080528" y="185870"/>
                </a:lnTo>
                <a:lnTo>
                  <a:pt x="5136035" y="109563"/>
                </a:lnTo>
                <a:lnTo>
                  <a:pt x="5225765" y="138707"/>
                </a:lnTo>
                <a:lnTo>
                  <a:pt x="5225765" y="44381"/>
                </a:lnTo>
                <a:lnTo>
                  <a:pt x="5315495" y="15237"/>
                </a:lnTo>
                <a:lnTo>
                  <a:pt x="5304491" y="121"/>
                </a:lnTo>
                <a:lnTo>
                  <a:pt x="5326742" y="121"/>
                </a:lnTo>
                <a:lnTo>
                  <a:pt x="5333514" y="9433"/>
                </a:lnTo>
                <a:lnTo>
                  <a:pt x="5362054" y="121"/>
                </a:lnTo>
                <a:lnTo>
                  <a:pt x="5420342" y="121"/>
                </a:lnTo>
                <a:lnTo>
                  <a:pt x="5344640" y="24670"/>
                </a:lnTo>
                <a:lnTo>
                  <a:pt x="5489877" y="224568"/>
                </a:lnTo>
                <a:lnTo>
                  <a:pt x="5635115" y="271731"/>
                </a:lnTo>
                <a:lnTo>
                  <a:pt x="5724845" y="148261"/>
                </a:lnTo>
                <a:lnTo>
                  <a:pt x="5724845" y="121"/>
                </a:lnTo>
                <a:lnTo>
                  <a:pt x="5742864" y="121"/>
                </a:lnTo>
                <a:lnTo>
                  <a:pt x="5742864" y="123107"/>
                </a:lnTo>
                <a:lnTo>
                  <a:pt x="5832352" y="0"/>
                </a:lnTo>
                <a:lnTo>
                  <a:pt x="5854603" y="0"/>
                </a:lnTo>
                <a:cubicBezTo>
                  <a:pt x="5854603" y="0"/>
                  <a:pt x="5742864" y="153944"/>
                  <a:pt x="5742864" y="153944"/>
                </a:cubicBezTo>
                <a:lnTo>
                  <a:pt x="5742864" y="306559"/>
                </a:lnTo>
                <a:lnTo>
                  <a:pt x="5888101" y="353721"/>
                </a:lnTo>
                <a:lnTo>
                  <a:pt x="6033338" y="306559"/>
                </a:lnTo>
                <a:lnTo>
                  <a:pt x="6033338" y="153944"/>
                </a:lnTo>
                <a:lnTo>
                  <a:pt x="5921599" y="121"/>
                </a:lnTo>
                <a:lnTo>
                  <a:pt x="5943850" y="121"/>
                </a:lnTo>
                <a:lnTo>
                  <a:pt x="6033338" y="123228"/>
                </a:lnTo>
                <a:lnTo>
                  <a:pt x="6033338" y="121"/>
                </a:lnTo>
                <a:lnTo>
                  <a:pt x="6051357" y="121"/>
                </a:lnTo>
                <a:lnTo>
                  <a:pt x="6051357" y="148261"/>
                </a:lnTo>
                <a:lnTo>
                  <a:pt x="6141087" y="271731"/>
                </a:lnTo>
                <a:lnTo>
                  <a:pt x="6286325" y="224568"/>
                </a:lnTo>
                <a:lnTo>
                  <a:pt x="6431441" y="24670"/>
                </a:lnTo>
                <a:lnTo>
                  <a:pt x="6355739" y="121"/>
                </a:lnTo>
                <a:lnTo>
                  <a:pt x="6414027" y="121"/>
                </a:lnTo>
                <a:lnTo>
                  <a:pt x="6442567" y="9433"/>
                </a:lnTo>
                <a:lnTo>
                  <a:pt x="6449339" y="121"/>
                </a:lnTo>
                <a:lnTo>
                  <a:pt x="6471590" y="121"/>
                </a:lnTo>
                <a:lnTo>
                  <a:pt x="6460585" y="15237"/>
                </a:lnTo>
                <a:lnTo>
                  <a:pt x="6550315" y="44381"/>
                </a:lnTo>
                <a:lnTo>
                  <a:pt x="6550315" y="138707"/>
                </a:lnTo>
                <a:lnTo>
                  <a:pt x="6640046" y="109563"/>
                </a:lnTo>
                <a:lnTo>
                  <a:pt x="6695553" y="185870"/>
                </a:lnTo>
                <a:lnTo>
                  <a:pt x="6751060" y="109563"/>
                </a:lnTo>
                <a:lnTo>
                  <a:pt x="6840790" y="138707"/>
                </a:lnTo>
                <a:lnTo>
                  <a:pt x="6840790" y="44381"/>
                </a:lnTo>
                <a:lnTo>
                  <a:pt x="6930521" y="15237"/>
                </a:lnTo>
                <a:lnTo>
                  <a:pt x="6919516" y="121"/>
                </a:lnTo>
                <a:lnTo>
                  <a:pt x="6941768" y="121"/>
                </a:lnTo>
                <a:lnTo>
                  <a:pt x="6948540" y="9433"/>
                </a:lnTo>
                <a:lnTo>
                  <a:pt x="6977079" y="121"/>
                </a:lnTo>
                <a:lnTo>
                  <a:pt x="7035368" y="121"/>
                </a:lnTo>
                <a:lnTo>
                  <a:pt x="6959665" y="24670"/>
                </a:lnTo>
                <a:lnTo>
                  <a:pt x="7104903" y="224568"/>
                </a:lnTo>
                <a:lnTo>
                  <a:pt x="7250140" y="271731"/>
                </a:lnTo>
                <a:lnTo>
                  <a:pt x="7339870" y="148261"/>
                </a:lnTo>
                <a:lnTo>
                  <a:pt x="7339870" y="121"/>
                </a:lnTo>
                <a:lnTo>
                  <a:pt x="7357889" y="121"/>
                </a:lnTo>
                <a:lnTo>
                  <a:pt x="7357889" y="123107"/>
                </a:lnTo>
                <a:lnTo>
                  <a:pt x="7447378" y="0"/>
                </a:lnTo>
                <a:lnTo>
                  <a:pt x="7469628" y="0"/>
                </a:lnTo>
                <a:cubicBezTo>
                  <a:pt x="7469628" y="0"/>
                  <a:pt x="7357889" y="153944"/>
                  <a:pt x="7357889" y="153944"/>
                </a:cubicBezTo>
                <a:lnTo>
                  <a:pt x="7357889" y="306559"/>
                </a:lnTo>
                <a:lnTo>
                  <a:pt x="7503126" y="353721"/>
                </a:lnTo>
                <a:lnTo>
                  <a:pt x="7648364" y="306559"/>
                </a:lnTo>
                <a:lnTo>
                  <a:pt x="7648364" y="153944"/>
                </a:lnTo>
                <a:lnTo>
                  <a:pt x="7536624" y="121"/>
                </a:lnTo>
                <a:lnTo>
                  <a:pt x="7558875" y="121"/>
                </a:lnTo>
                <a:lnTo>
                  <a:pt x="7648364" y="123228"/>
                </a:lnTo>
                <a:lnTo>
                  <a:pt x="7648364" y="121"/>
                </a:lnTo>
                <a:lnTo>
                  <a:pt x="7666382" y="121"/>
                </a:lnTo>
                <a:lnTo>
                  <a:pt x="7666382" y="148261"/>
                </a:lnTo>
                <a:lnTo>
                  <a:pt x="7756113" y="271731"/>
                </a:lnTo>
                <a:lnTo>
                  <a:pt x="7901350" y="224568"/>
                </a:lnTo>
                <a:lnTo>
                  <a:pt x="8046467" y="24670"/>
                </a:lnTo>
                <a:lnTo>
                  <a:pt x="7970764" y="121"/>
                </a:lnTo>
                <a:lnTo>
                  <a:pt x="8029053" y="121"/>
                </a:lnTo>
                <a:lnTo>
                  <a:pt x="8057592" y="9433"/>
                </a:lnTo>
                <a:lnTo>
                  <a:pt x="8064364" y="121"/>
                </a:lnTo>
                <a:lnTo>
                  <a:pt x="8086616" y="121"/>
                </a:lnTo>
                <a:lnTo>
                  <a:pt x="8075610" y="15237"/>
                </a:lnTo>
                <a:lnTo>
                  <a:pt x="8165341" y="44381"/>
                </a:lnTo>
                <a:lnTo>
                  <a:pt x="8165341" y="138707"/>
                </a:lnTo>
                <a:lnTo>
                  <a:pt x="8255071" y="109563"/>
                </a:lnTo>
                <a:lnTo>
                  <a:pt x="8310578" y="185870"/>
                </a:lnTo>
                <a:lnTo>
                  <a:pt x="8366086" y="109563"/>
                </a:lnTo>
                <a:lnTo>
                  <a:pt x="8455815" y="138707"/>
                </a:lnTo>
                <a:lnTo>
                  <a:pt x="8455815" y="44381"/>
                </a:lnTo>
                <a:lnTo>
                  <a:pt x="8545546" y="15237"/>
                </a:lnTo>
                <a:lnTo>
                  <a:pt x="8534541" y="121"/>
                </a:lnTo>
                <a:lnTo>
                  <a:pt x="8556793" y="121"/>
                </a:lnTo>
                <a:lnTo>
                  <a:pt x="8563565" y="9433"/>
                </a:lnTo>
                <a:lnTo>
                  <a:pt x="8592104" y="121"/>
                </a:lnTo>
                <a:lnTo>
                  <a:pt x="8650393" y="121"/>
                </a:lnTo>
                <a:lnTo>
                  <a:pt x="8574690" y="24670"/>
                </a:lnTo>
                <a:lnTo>
                  <a:pt x="8719928" y="224568"/>
                </a:lnTo>
                <a:lnTo>
                  <a:pt x="8865165" y="271731"/>
                </a:lnTo>
                <a:lnTo>
                  <a:pt x="8954895" y="148261"/>
                </a:lnTo>
                <a:lnTo>
                  <a:pt x="8954895" y="121"/>
                </a:lnTo>
                <a:lnTo>
                  <a:pt x="8972914" y="121"/>
                </a:lnTo>
                <a:lnTo>
                  <a:pt x="8972914" y="123107"/>
                </a:lnTo>
                <a:lnTo>
                  <a:pt x="9062403" y="0"/>
                </a:lnTo>
                <a:lnTo>
                  <a:pt x="9084653" y="0"/>
                </a:lnTo>
                <a:cubicBezTo>
                  <a:pt x="9084653" y="0"/>
                  <a:pt x="8972914" y="153944"/>
                  <a:pt x="8972914" y="153944"/>
                </a:cubicBezTo>
                <a:lnTo>
                  <a:pt x="8972914" y="306559"/>
                </a:lnTo>
                <a:lnTo>
                  <a:pt x="9118151" y="353721"/>
                </a:lnTo>
                <a:lnTo>
                  <a:pt x="9263389" y="306559"/>
                </a:lnTo>
                <a:lnTo>
                  <a:pt x="9263389" y="153944"/>
                </a:lnTo>
                <a:lnTo>
                  <a:pt x="9151649" y="121"/>
                </a:lnTo>
                <a:lnTo>
                  <a:pt x="9173900" y="121"/>
                </a:lnTo>
                <a:lnTo>
                  <a:pt x="9263389" y="123228"/>
                </a:lnTo>
                <a:lnTo>
                  <a:pt x="9263389" y="121"/>
                </a:lnTo>
                <a:lnTo>
                  <a:pt x="9281407" y="121"/>
                </a:lnTo>
                <a:lnTo>
                  <a:pt x="9281407" y="148261"/>
                </a:lnTo>
                <a:lnTo>
                  <a:pt x="9371138" y="271731"/>
                </a:lnTo>
                <a:lnTo>
                  <a:pt x="9516375" y="224568"/>
                </a:lnTo>
                <a:lnTo>
                  <a:pt x="9661492" y="24670"/>
                </a:lnTo>
                <a:lnTo>
                  <a:pt x="9585910" y="121"/>
                </a:lnTo>
                <a:lnTo>
                  <a:pt x="9644199" y="121"/>
                </a:lnTo>
                <a:lnTo>
                  <a:pt x="9672738" y="9433"/>
                </a:lnTo>
                <a:lnTo>
                  <a:pt x="9679510" y="121"/>
                </a:lnTo>
                <a:lnTo>
                  <a:pt x="9701762" y="121"/>
                </a:lnTo>
                <a:lnTo>
                  <a:pt x="9690756" y="15237"/>
                </a:lnTo>
                <a:lnTo>
                  <a:pt x="9780487" y="44381"/>
                </a:lnTo>
                <a:lnTo>
                  <a:pt x="9780487" y="138828"/>
                </a:lnTo>
                <a:lnTo>
                  <a:pt x="9870217" y="109684"/>
                </a:lnTo>
                <a:lnTo>
                  <a:pt x="9925725" y="185991"/>
                </a:lnTo>
                <a:lnTo>
                  <a:pt x="9981232" y="109684"/>
                </a:lnTo>
                <a:lnTo>
                  <a:pt x="10070962" y="138828"/>
                </a:lnTo>
                <a:lnTo>
                  <a:pt x="10070962" y="44502"/>
                </a:lnTo>
                <a:lnTo>
                  <a:pt x="10160693" y="15358"/>
                </a:lnTo>
                <a:lnTo>
                  <a:pt x="10149687" y="242"/>
                </a:lnTo>
                <a:lnTo>
                  <a:pt x="10171939" y="242"/>
                </a:lnTo>
                <a:lnTo>
                  <a:pt x="10178711" y="9554"/>
                </a:lnTo>
                <a:lnTo>
                  <a:pt x="10207250" y="242"/>
                </a:lnTo>
                <a:lnTo>
                  <a:pt x="10243893" y="242"/>
                </a:lnTo>
                <a:lnTo>
                  <a:pt x="10243893" y="7256"/>
                </a:lnTo>
                <a:lnTo>
                  <a:pt x="10189957" y="24791"/>
                </a:lnTo>
                <a:lnTo>
                  <a:pt x="10243893" y="99042"/>
                </a:lnTo>
                <a:lnTo>
                  <a:pt x="10243893" y="129758"/>
                </a:lnTo>
                <a:lnTo>
                  <a:pt x="10171939" y="30716"/>
                </a:lnTo>
                <a:lnTo>
                  <a:pt x="10089101" y="57563"/>
                </a:lnTo>
                <a:lnTo>
                  <a:pt x="10089101" y="144633"/>
                </a:lnTo>
                <a:lnTo>
                  <a:pt x="10243893" y="194940"/>
                </a:lnTo>
                <a:lnTo>
                  <a:pt x="10243893" y="213926"/>
                </a:lnTo>
                <a:lnTo>
                  <a:pt x="10089101" y="163619"/>
                </a:lnTo>
                <a:lnTo>
                  <a:pt x="10089101" y="411163"/>
                </a:lnTo>
                <a:lnTo>
                  <a:pt x="10178832" y="534633"/>
                </a:lnTo>
                <a:lnTo>
                  <a:pt x="10243893" y="513470"/>
                </a:lnTo>
                <a:lnTo>
                  <a:pt x="10243893" y="532457"/>
                </a:lnTo>
                <a:lnTo>
                  <a:pt x="10171939" y="555917"/>
                </a:lnTo>
                <a:lnTo>
                  <a:pt x="10089101" y="441880"/>
                </a:lnTo>
                <a:lnTo>
                  <a:pt x="10089101" y="582885"/>
                </a:lnTo>
                <a:lnTo>
                  <a:pt x="9954990" y="626419"/>
                </a:lnTo>
                <a:lnTo>
                  <a:pt x="10089101" y="669954"/>
                </a:lnTo>
                <a:lnTo>
                  <a:pt x="10089101" y="810717"/>
                </a:lnTo>
                <a:lnTo>
                  <a:pt x="10171939" y="696801"/>
                </a:lnTo>
                <a:lnTo>
                  <a:pt x="10243893" y="720141"/>
                </a:lnTo>
                <a:lnTo>
                  <a:pt x="10243893" y="739127"/>
                </a:lnTo>
                <a:lnTo>
                  <a:pt x="10178832" y="717964"/>
                </a:lnTo>
                <a:lnTo>
                  <a:pt x="10089101" y="841434"/>
                </a:lnTo>
                <a:lnTo>
                  <a:pt x="10089101" y="841676"/>
                </a:lnTo>
                <a:lnTo>
                  <a:pt x="10089101" y="994290"/>
                </a:lnTo>
                <a:lnTo>
                  <a:pt x="10234339" y="1041453"/>
                </a:lnTo>
                <a:lnTo>
                  <a:pt x="10243893" y="1038308"/>
                </a:lnTo>
                <a:lnTo>
                  <a:pt x="10243893" y="1063462"/>
                </a:lnTo>
                <a:lnTo>
                  <a:pt x="10234339" y="1060318"/>
                </a:lnTo>
                <a:lnTo>
                  <a:pt x="10089101" y="1107481"/>
                </a:lnTo>
                <a:lnTo>
                  <a:pt x="10089101" y="1260095"/>
                </a:lnTo>
                <a:lnTo>
                  <a:pt x="10178832" y="1383565"/>
                </a:lnTo>
                <a:lnTo>
                  <a:pt x="10243893" y="1362402"/>
                </a:lnTo>
                <a:lnTo>
                  <a:pt x="10243893" y="1381388"/>
                </a:lnTo>
                <a:lnTo>
                  <a:pt x="10171939" y="1404728"/>
                </a:lnTo>
                <a:lnTo>
                  <a:pt x="10089101" y="1290690"/>
                </a:lnTo>
                <a:lnTo>
                  <a:pt x="10089101" y="1431574"/>
                </a:lnTo>
                <a:lnTo>
                  <a:pt x="9954990" y="1475109"/>
                </a:lnTo>
                <a:lnTo>
                  <a:pt x="10089101" y="1518644"/>
                </a:lnTo>
                <a:lnTo>
                  <a:pt x="10089101" y="1659649"/>
                </a:lnTo>
                <a:lnTo>
                  <a:pt x="10171939" y="1545611"/>
                </a:lnTo>
                <a:lnTo>
                  <a:pt x="10243893" y="1568951"/>
                </a:lnTo>
                <a:lnTo>
                  <a:pt x="10243893" y="1587937"/>
                </a:lnTo>
                <a:lnTo>
                  <a:pt x="10178832" y="1566774"/>
                </a:lnTo>
                <a:lnTo>
                  <a:pt x="10089101" y="1690244"/>
                </a:lnTo>
                <a:lnTo>
                  <a:pt x="10089101" y="1937305"/>
                </a:lnTo>
                <a:lnTo>
                  <a:pt x="10243893" y="1886998"/>
                </a:lnTo>
                <a:lnTo>
                  <a:pt x="10243893" y="1905984"/>
                </a:lnTo>
                <a:lnTo>
                  <a:pt x="10089101" y="1956291"/>
                </a:lnTo>
                <a:lnTo>
                  <a:pt x="10089101" y="2043361"/>
                </a:lnTo>
                <a:lnTo>
                  <a:pt x="10171939" y="2070207"/>
                </a:lnTo>
                <a:lnTo>
                  <a:pt x="10243893" y="1971166"/>
                </a:lnTo>
                <a:lnTo>
                  <a:pt x="10243893" y="2001882"/>
                </a:lnTo>
                <a:lnTo>
                  <a:pt x="10189957" y="2076133"/>
                </a:lnTo>
                <a:lnTo>
                  <a:pt x="10243893" y="2093668"/>
                </a:lnTo>
                <a:lnTo>
                  <a:pt x="10243893" y="2112654"/>
                </a:lnTo>
                <a:lnTo>
                  <a:pt x="10178832" y="2091491"/>
                </a:lnTo>
                <a:lnTo>
                  <a:pt x="10127678" y="2161994"/>
                </a:lnTo>
                <a:lnTo>
                  <a:pt x="10178832" y="2232496"/>
                </a:lnTo>
                <a:lnTo>
                  <a:pt x="10243893" y="2211333"/>
                </a:lnTo>
                <a:lnTo>
                  <a:pt x="10243893" y="2230319"/>
                </a:lnTo>
                <a:lnTo>
                  <a:pt x="10189957" y="2247854"/>
                </a:lnTo>
                <a:lnTo>
                  <a:pt x="10243893" y="2322105"/>
                </a:lnTo>
                <a:lnTo>
                  <a:pt x="10243893" y="2352822"/>
                </a:lnTo>
                <a:lnTo>
                  <a:pt x="10171939" y="2253780"/>
                </a:lnTo>
                <a:lnTo>
                  <a:pt x="10089101" y="2280626"/>
                </a:lnTo>
                <a:lnTo>
                  <a:pt x="10089101" y="2367696"/>
                </a:lnTo>
                <a:lnTo>
                  <a:pt x="10243893" y="2418003"/>
                </a:lnTo>
                <a:lnTo>
                  <a:pt x="10243893" y="2436989"/>
                </a:lnTo>
                <a:lnTo>
                  <a:pt x="10089101" y="2386682"/>
                </a:lnTo>
                <a:lnTo>
                  <a:pt x="10089101" y="2633743"/>
                </a:lnTo>
                <a:lnTo>
                  <a:pt x="10178832" y="2757213"/>
                </a:lnTo>
                <a:lnTo>
                  <a:pt x="10243893" y="2736050"/>
                </a:lnTo>
                <a:lnTo>
                  <a:pt x="10243893" y="2755036"/>
                </a:lnTo>
                <a:lnTo>
                  <a:pt x="10171939" y="2778376"/>
                </a:lnTo>
                <a:lnTo>
                  <a:pt x="10089101" y="2664339"/>
                </a:lnTo>
                <a:lnTo>
                  <a:pt x="10089101" y="2805343"/>
                </a:lnTo>
                <a:lnTo>
                  <a:pt x="9954990" y="2848878"/>
                </a:lnTo>
                <a:lnTo>
                  <a:pt x="10089101" y="2892413"/>
                </a:lnTo>
                <a:lnTo>
                  <a:pt x="10089101" y="3033176"/>
                </a:lnTo>
                <a:lnTo>
                  <a:pt x="10171939" y="2919260"/>
                </a:lnTo>
                <a:lnTo>
                  <a:pt x="10243893" y="2942599"/>
                </a:lnTo>
                <a:lnTo>
                  <a:pt x="10243893" y="2961585"/>
                </a:lnTo>
                <a:lnTo>
                  <a:pt x="10178832" y="2940423"/>
                </a:lnTo>
                <a:lnTo>
                  <a:pt x="10089101" y="3063893"/>
                </a:lnTo>
                <a:lnTo>
                  <a:pt x="10089101" y="3064134"/>
                </a:lnTo>
                <a:lnTo>
                  <a:pt x="10089101" y="3216748"/>
                </a:lnTo>
                <a:lnTo>
                  <a:pt x="10234339" y="3263912"/>
                </a:lnTo>
                <a:lnTo>
                  <a:pt x="10243893" y="3260767"/>
                </a:lnTo>
                <a:lnTo>
                  <a:pt x="10243893" y="3285921"/>
                </a:lnTo>
                <a:lnTo>
                  <a:pt x="10234339" y="3282777"/>
                </a:lnTo>
                <a:lnTo>
                  <a:pt x="10089101" y="3329940"/>
                </a:lnTo>
                <a:lnTo>
                  <a:pt x="10089101" y="3482554"/>
                </a:lnTo>
                <a:lnTo>
                  <a:pt x="10178832" y="3606023"/>
                </a:lnTo>
                <a:lnTo>
                  <a:pt x="10243893" y="3584861"/>
                </a:lnTo>
                <a:lnTo>
                  <a:pt x="10243893" y="3603847"/>
                </a:lnTo>
                <a:lnTo>
                  <a:pt x="10171939" y="3627186"/>
                </a:lnTo>
                <a:lnTo>
                  <a:pt x="10089101" y="3513149"/>
                </a:lnTo>
                <a:lnTo>
                  <a:pt x="10089101" y="3654033"/>
                </a:lnTo>
                <a:lnTo>
                  <a:pt x="9954990" y="3697568"/>
                </a:lnTo>
                <a:lnTo>
                  <a:pt x="10089101" y="3741103"/>
                </a:lnTo>
                <a:lnTo>
                  <a:pt x="10089101" y="3882108"/>
                </a:lnTo>
                <a:lnTo>
                  <a:pt x="10171939" y="3768070"/>
                </a:lnTo>
                <a:lnTo>
                  <a:pt x="10243893" y="3791410"/>
                </a:lnTo>
                <a:lnTo>
                  <a:pt x="10243893" y="3810396"/>
                </a:lnTo>
                <a:lnTo>
                  <a:pt x="10178832" y="3789233"/>
                </a:lnTo>
                <a:lnTo>
                  <a:pt x="10089101" y="3912703"/>
                </a:lnTo>
                <a:lnTo>
                  <a:pt x="10089101" y="4159764"/>
                </a:lnTo>
                <a:lnTo>
                  <a:pt x="10243893" y="4109457"/>
                </a:lnTo>
                <a:lnTo>
                  <a:pt x="10243893" y="4128443"/>
                </a:lnTo>
                <a:lnTo>
                  <a:pt x="10089101" y="4178750"/>
                </a:lnTo>
                <a:lnTo>
                  <a:pt x="10089101" y="4265820"/>
                </a:lnTo>
                <a:lnTo>
                  <a:pt x="10171939" y="4292666"/>
                </a:lnTo>
                <a:lnTo>
                  <a:pt x="10243893" y="4193624"/>
                </a:lnTo>
                <a:lnTo>
                  <a:pt x="10243893" y="4224341"/>
                </a:lnTo>
                <a:lnTo>
                  <a:pt x="10189957" y="4298592"/>
                </a:lnTo>
                <a:lnTo>
                  <a:pt x="10243893" y="4316127"/>
                </a:lnTo>
                <a:lnTo>
                  <a:pt x="10243893" y="4335113"/>
                </a:lnTo>
                <a:lnTo>
                  <a:pt x="10178832" y="4313950"/>
                </a:lnTo>
                <a:lnTo>
                  <a:pt x="10127678" y="4384452"/>
                </a:lnTo>
                <a:lnTo>
                  <a:pt x="10178832" y="4454955"/>
                </a:lnTo>
                <a:lnTo>
                  <a:pt x="10243893" y="4433792"/>
                </a:lnTo>
                <a:lnTo>
                  <a:pt x="10243893" y="4452778"/>
                </a:lnTo>
                <a:lnTo>
                  <a:pt x="10189957" y="4470313"/>
                </a:lnTo>
                <a:lnTo>
                  <a:pt x="10243893" y="4544565"/>
                </a:lnTo>
                <a:lnTo>
                  <a:pt x="10243893" y="4575281"/>
                </a:lnTo>
                <a:lnTo>
                  <a:pt x="10171939" y="4476239"/>
                </a:lnTo>
                <a:lnTo>
                  <a:pt x="10089101" y="4503085"/>
                </a:lnTo>
                <a:lnTo>
                  <a:pt x="10089101" y="4590155"/>
                </a:lnTo>
                <a:lnTo>
                  <a:pt x="10243893" y="4640462"/>
                </a:lnTo>
                <a:lnTo>
                  <a:pt x="10243893" y="4659448"/>
                </a:lnTo>
                <a:lnTo>
                  <a:pt x="10089101" y="4609141"/>
                </a:lnTo>
                <a:lnTo>
                  <a:pt x="10089101" y="4856202"/>
                </a:lnTo>
                <a:lnTo>
                  <a:pt x="10178832" y="4979672"/>
                </a:lnTo>
                <a:lnTo>
                  <a:pt x="10243893" y="4958509"/>
                </a:lnTo>
                <a:lnTo>
                  <a:pt x="10243893" y="4977495"/>
                </a:lnTo>
                <a:lnTo>
                  <a:pt x="10171939" y="5000835"/>
                </a:lnTo>
                <a:lnTo>
                  <a:pt x="10089101" y="4886797"/>
                </a:lnTo>
                <a:lnTo>
                  <a:pt x="10089101" y="5027681"/>
                </a:lnTo>
                <a:lnTo>
                  <a:pt x="9954990" y="5071216"/>
                </a:lnTo>
                <a:lnTo>
                  <a:pt x="10089101" y="5114751"/>
                </a:lnTo>
                <a:lnTo>
                  <a:pt x="10089101" y="5255514"/>
                </a:lnTo>
                <a:lnTo>
                  <a:pt x="10171939" y="5141598"/>
                </a:lnTo>
                <a:lnTo>
                  <a:pt x="10243893" y="5164937"/>
                </a:lnTo>
                <a:lnTo>
                  <a:pt x="10243893" y="5183923"/>
                </a:lnTo>
                <a:lnTo>
                  <a:pt x="10178832" y="5162761"/>
                </a:lnTo>
                <a:cubicBezTo>
                  <a:pt x="10178832" y="5162761"/>
                  <a:pt x="10089101" y="5286352"/>
                  <a:pt x="10089101" y="5286352"/>
                </a:cubicBezTo>
                <a:lnTo>
                  <a:pt x="10089101" y="5438966"/>
                </a:lnTo>
                <a:lnTo>
                  <a:pt x="10234339" y="5486128"/>
                </a:lnTo>
                <a:lnTo>
                  <a:pt x="10243893" y="5482984"/>
                </a:lnTo>
                <a:lnTo>
                  <a:pt x="10243893" y="5508138"/>
                </a:lnTo>
                <a:lnTo>
                  <a:pt x="10234339" y="5504994"/>
                </a:lnTo>
                <a:lnTo>
                  <a:pt x="10089101" y="5552156"/>
                </a:lnTo>
                <a:lnTo>
                  <a:pt x="10089101" y="5704771"/>
                </a:lnTo>
                <a:lnTo>
                  <a:pt x="10178832" y="5828241"/>
                </a:lnTo>
                <a:lnTo>
                  <a:pt x="10243893" y="5807078"/>
                </a:lnTo>
                <a:lnTo>
                  <a:pt x="10243893" y="5826064"/>
                </a:lnTo>
                <a:lnTo>
                  <a:pt x="10171939" y="5849403"/>
                </a:lnTo>
                <a:lnTo>
                  <a:pt x="10089101" y="5735366"/>
                </a:lnTo>
                <a:lnTo>
                  <a:pt x="10089101" y="5876250"/>
                </a:lnTo>
                <a:lnTo>
                  <a:pt x="9954990" y="5919785"/>
                </a:lnTo>
                <a:lnTo>
                  <a:pt x="10089101" y="5963320"/>
                </a:lnTo>
                <a:lnTo>
                  <a:pt x="10089101" y="6104204"/>
                </a:lnTo>
                <a:lnTo>
                  <a:pt x="10171939" y="5990166"/>
                </a:lnTo>
                <a:lnTo>
                  <a:pt x="10243893" y="6013506"/>
                </a:lnTo>
                <a:lnTo>
                  <a:pt x="10243893" y="6032492"/>
                </a:lnTo>
                <a:lnTo>
                  <a:pt x="10178832" y="6011329"/>
                </a:lnTo>
                <a:lnTo>
                  <a:pt x="10089101" y="6134799"/>
                </a:lnTo>
                <a:lnTo>
                  <a:pt x="10089101" y="6381860"/>
                </a:lnTo>
                <a:lnTo>
                  <a:pt x="10243893" y="6331553"/>
                </a:lnTo>
                <a:lnTo>
                  <a:pt x="10243893" y="6350539"/>
                </a:lnTo>
                <a:lnTo>
                  <a:pt x="10089101" y="6400846"/>
                </a:lnTo>
                <a:lnTo>
                  <a:pt x="10089101" y="6487916"/>
                </a:lnTo>
                <a:lnTo>
                  <a:pt x="10171939" y="6514763"/>
                </a:lnTo>
                <a:lnTo>
                  <a:pt x="10243893" y="6415721"/>
                </a:lnTo>
                <a:lnTo>
                  <a:pt x="10243893" y="6446437"/>
                </a:lnTo>
                <a:lnTo>
                  <a:pt x="10189957" y="6520688"/>
                </a:lnTo>
                <a:lnTo>
                  <a:pt x="10243893" y="6538223"/>
                </a:lnTo>
                <a:lnTo>
                  <a:pt x="10243893" y="6557209"/>
                </a:lnTo>
                <a:lnTo>
                  <a:pt x="10178832" y="6536046"/>
                </a:lnTo>
                <a:lnTo>
                  <a:pt x="10127678" y="6606548"/>
                </a:lnTo>
                <a:lnTo>
                  <a:pt x="10178832" y="6677051"/>
                </a:lnTo>
                <a:lnTo>
                  <a:pt x="10243893" y="6655888"/>
                </a:lnTo>
                <a:lnTo>
                  <a:pt x="10243893" y="6674874"/>
                </a:lnTo>
                <a:lnTo>
                  <a:pt x="10189957" y="6692409"/>
                </a:lnTo>
                <a:lnTo>
                  <a:pt x="10243893" y="6766660"/>
                </a:lnTo>
                <a:lnTo>
                  <a:pt x="10243893" y="6797377"/>
                </a:lnTo>
                <a:lnTo>
                  <a:pt x="10171939" y="6698335"/>
                </a:lnTo>
                <a:lnTo>
                  <a:pt x="10089101" y="6725181"/>
                </a:lnTo>
                <a:lnTo>
                  <a:pt x="10089101" y="6812251"/>
                </a:lnTo>
                <a:lnTo>
                  <a:pt x="10243893" y="6862558"/>
                </a:lnTo>
                <a:lnTo>
                  <a:pt x="10243893" y="6867747"/>
                </a:lnTo>
                <a:lnTo>
                  <a:pt x="10201440" y="6867747"/>
                </a:lnTo>
                <a:lnTo>
                  <a:pt x="10089101" y="6831237"/>
                </a:lnTo>
                <a:lnTo>
                  <a:pt x="10089101" y="6867747"/>
                </a:lnTo>
                <a:lnTo>
                  <a:pt x="10071083" y="6867747"/>
                </a:lnTo>
                <a:lnTo>
                  <a:pt x="10071083" y="6825553"/>
                </a:lnTo>
                <a:lnTo>
                  <a:pt x="9988246" y="6798586"/>
                </a:lnTo>
                <a:lnTo>
                  <a:pt x="9988125" y="6798586"/>
                </a:lnTo>
                <a:lnTo>
                  <a:pt x="9937945" y="6867747"/>
                </a:lnTo>
                <a:lnTo>
                  <a:pt x="9913560" y="6867747"/>
                </a:lnTo>
                <a:lnTo>
                  <a:pt x="9863203" y="6798344"/>
                </a:lnTo>
                <a:lnTo>
                  <a:pt x="9863082" y="6798344"/>
                </a:lnTo>
                <a:lnTo>
                  <a:pt x="9780245" y="6825312"/>
                </a:lnTo>
                <a:lnTo>
                  <a:pt x="9780245" y="6867747"/>
                </a:lnTo>
                <a:lnTo>
                  <a:pt x="9762348" y="6867747"/>
                </a:lnTo>
                <a:lnTo>
                  <a:pt x="9762348" y="6830874"/>
                </a:lnTo>
                <a:lnTo>
                  <a:pt x="9648865" y="6867747"/>
                </a:lnTo>
                <a:lnTo>
                  <a:pt x="9590089" y="6867747"/>
                </a:lnTo>
                <a:lnTo>
                  <a:pt x="9762348" y="6811768"/>
                </a:lnTo>
                <a:lnTo>
                  <a:pt x="9762348" y="6724698"/>
                </a:lnTo>
                <a:lnTo>
                  <a:pt x="9679510" y="6697851"/>
                </a:lnTo>
                <a:lnTo>
                  <a:pt x="9679510" y="6697730"/>
                </a:lnTo>
                <a:lnTo>
                  <a:pt x="9555953" y="6867747"/>
                </a:lnTo>
                <a:lnTo>
                  <a:pt x="9533371" y="6867747"/>
                </a:lnTo>
                <a:lnTo>
                  <a:pt x="9661008" y="6691925"/>
                </a:lnTo>
                <a:lnTo>
                  <a:pt x="9426161" y="6615618"/>
                </a:lnTo>
                <a:lnTo>
                  <a:pt x="9426161" y="6615739"/>
                </a:lnTo>
                <a:lnTo>
                  <a:pt x="9280924" y="6662902"/>
                </a:lnTo>
                <a:lnTo>
                  <a:pt x="9280924" y="6815516"/>
                </a:lnTo>
                <a:lnTo>
                  <a:pt x="9318882" y="6867747"/>
                </a:lnTo>
                <a:lnTo>
                  <a:pt x="9296408" y="6867747"/>
                </a:lnTo>
                <a:lnTo>
                  <a:pt x="9281044" y="6846596"/>
                </a:lnTo>
                <a:lnTo>
                  <a:pt x="9281044" y="6867747"/>
                </a:lnTo>
                <a:lnTo>
                  <a:pt x="9263147" y="6867747"/>
                </a:lnTo>
                <a:lnTo>
                  <a:pt x="9263147" y="6821442"/>
                </a:lnTo>
                <a:lnTo>
                  <a:pt x="9117909" y="6621665"/>
                </a:lnTo>
                <a:lnTo>
                  <a:pt x="9117909" y="6621544"/>
                </a:lnTo>
                <a:cubicBezTo>
                  <a:pt x="9117909" y="6621544"/>
                  <a:pt x="8972672" y="6821442"/>
                  <a:pt x="8972672" y="6821442"/>
                </a:cubicBezTo>
                <a:lnTo>
                  <a:pt x="8972672" y="6867747"/>
                </a:lnTo>
                <a:lnTo>
                  <a:pt x="8954291" y="6867747"/>
                </a:lnTo>
                <a:lnTo>
                  <a:pt x="8954291" y="6846233"/>
                </a:lnTo>
                <a:lnTo>
                  <a:pt x="8938663" y="6867747"/>
                </a:lnTo>
                <a:lnTo>
                  <a:pt x="8916421" y="6867747"/>
                </a:lnTo>
                <a:lnTo>
                  <a:pt x="8954291" y="6815638"/>
                </a:lnTo>
                <a:lnTo>
                  <a:pt x="8954291" y="6663023"/>
                </a:lnTo>
                <a:lnTo>
                  <a:pt x="8809053" y="6615860"/>
                </a:lnTo>
                <a:lnTo>
                  <a:pt x="8809053" y="6615739"/>
                </a:lnTo>
                <a:lnTo>
                  <a:pt x="8574086" y="6692046"/>
                </a:lnTo>
                <a:lnTo>
                  <a:pt x="8701742" y="6867747"/>
                </a:lnTo>
                <a:lnTo>
                  <a:pt x="8678877" y="6867747"/>
                </a:lnTo>
                <a:lnTo>
                  <a:pt x="8555677" y="6698223"/>
                </a:lnTo>
                <a:lnTo>
                  <a:pt x="8555704" y="6698214"/>
                </a:lnTo>
                <a:lnTo>
                  <a:pt x="8555583" y="6698093"/>
                </a:lnTo>
                <a:lnTo>
                  <a:pt x="8555677" y="6698223"/>
                </a:lnTo>
                <a:lnTo>
                  <a:pt x="8472867" y="6725060"/>
                </a:lnTo>
                <a:lnTo>
                  <a:pt x="8472867" y="6812130"/>
                </a:lnTo>
                <a:lnTo>
                  <a:pt x="8643914" y="6867747"/>
                </a:lnTo>
                <a:lnTo>
                  <a:pt x="8585232" y="6867747"/>
                </a:lnTo>
                <a:lnTo>
                  <a:pt x="8472867" y="6831237"/>
                </a:lnTo>
                <a:lnTo>
                  <a:pt x="8472867" y="6867747"/>
                </a:lnTo>
                <a:lnTo>
                  <a:pt x="8455815" y="6867747"/>
                </a:lnTo>
                <a:lnTo>
                  <a:pt x="8455815" y="6825553"/>
                </a:lnTo>
                <a:lnTo>
                  <a:pt x="8372979" y="6798586"/>
                </a:lnTo>
                <a:lnTo>
                  <a:pt x="8322799" y="6867747"/>
                </a:lnTo>
                <a:lnTo>
                  <a:pt x="8298656" y="6867747"/>
                </a:lnTo>
                <a:lnTo>
                  <a:pt x="8248299" y="6798344"/>
                </a:lnTo>
                <a:lnTo>
                  <a:pt x="8248178" y="6798344"/>
                </a:lnTo>
                <a:lnTo>
                  <a:pt x="8165341" y="6825312"/>
                </a:lnTo>
                <a:lnTo>
                  <a:pt x="8165341" y="6867747"/>
                </a:lnTo>
                <a:lnTo>
                  <a:pt x="8147564" y="6867747"/>
                </a:lnTo>
                <a:lnTo>
                  <a:pt x="8147564" y="6830874"/>
                </a:lnTo>
                <a:lnTo>
                  <a:pt x="8034024" y="6867747"/>
                </a:lnTo>
                <a:lnTo>
                  <a:pt x="7975185" y="6867747"/>
                </a:lnTo>
                <a:lnTo>
                  <a:pt x="8147443" y="6811768"/>
                </a:lnTo>
                <a:lnTo>
                  <a:pt x="8147443" y="6724698"/>
                </a:lnTo>
                <a:lnTo>
                  <a:pt x="8064606" y="6697851"/>
                </a:lnTo>
                <a:lnTo>
                  <a:pt x="8064485" y="6697730"/>
                </a:lnTo>
                <a:lnTo>
                  <a:pt x="7941039" y="6867747"/>
                </a:lnTo>
                <a:lnTo>
                  <a:pt x="7918466" y="6867747"/>
                </a:lnTo>
                <a:lnTo>
                  <a:pt x="8046103" y="6691925"/>
                </a:lnTo>
                <a:lnTo>
                  <a:pt x="7811257" y="6615618"/>
                </a:lnTo>
                <a:lnTo>
                  <a:pt x="7811257" y="6615739"/>
                </a:lnTo>
                <a:lnTo>
                  <a:pt x="7666019" y="6662902"/>
                </a:lnTo>
                <a:lnTo>
                  <a:pt x="7666019" y="6815516"/>
                </a:lnTo>
                <a:lnTo>
                  <a:pt x="7703978" y="6867747"/>
                </a:lnTo>
                <a:lnTo>
                  <a:pt x="7681505" y="6867747"/>
                </a:lnTo>
                <a:lnTo>
                  <a:pt x="7666140" y="6846596"/>
                </a:lnTo>
                <a:lnTo>
                  <a:pt x="7666140" y="6867747"/>
                </a:lnTo>
                <a:lnTo>
                  <a:pt x="7647880" y="6867747"/>
                </a:lnTo>
                <a:lnTo>
                  <a:pt x="7647880" y="6821442"/>
                </a:lnTo>
                <a:lnTo>
                  <a:pt x="7502642" y="6621665"/>
                </a:lnTo>
                <a:lnTo>
                  <a:pt x="7502642" y="6621544"/>
                </a:lnTo>
                <a:cubicBezTo>
                  <a:pt x="7502642" y="6621544"/>
                  <a:pt x="7357405" y="6821442"/>
                  <a:pt x="7357405" y="6821442"/>
                </a:cubicBezTo>
                <a:lnTo>
                  <a:pt x="7357405" y="6867747"/>
                </a:lnTo>
                <a:lnTo>
                  <a:pt x="7339386" y="6867747"/>
                </a:lnTo>
                <a:lnTo>
                  <a:pt x="7339386" y="6846233"/>
                </a:lnTo>
                <a:lnTo>
                  <a:pt x="7323758" y="6867747"/>
                </a:lnTo>
                <a:lnTo>
                  <a:pt x="7301517" y="6867747"/>
                </a:lnTo>
                <a:lnTo>
                  <a:pt x="7339386" y="6815638"/>
                </a:lnTo>
                <a:lnTo>
                  <a:pt x="7339386" y="6663023"/>
                </a:lnTo>
                <a:lnTo>
                  <a:pt x="7194149" y="6615860"/>
                </a:lnTo>
                <a:lnTo>
                  <a:pt x="7194149" y="6615739"/>
                </a:lnTo>
                <a:lnTo>
                  <a:pt x="6959181" y="6692046"/>
                </a:lnTo>
                <a:lnTo>
                  <a:pt x="7086838" y="6867747"/>
                </a:lnTo>
                <a:lnTo>
                  <a:pt x="7063973" y="6867747"/>
                </a:lnTo>
                <a:lnTo>
                  <a:pt x="6940773" y="6698223"/>
                </a:lnTo>
                <a:lnTo>
                  <a:pt x="6940800" y="6698214"/>
                </a:lnTo>
                <a:lnTo>
                  <a:pt x="6940679" y="6698093"/>
                </a:lnTo>
                <a:lnTo>
                  <a:pt x="6940773" y="6698223"/>
                </a:lnTo>
                <a:lnTo>
                  <a:pt x="6857962" y="6725060"/>
                </a:lnTo>
                <a:lnTo>
                  <a:pt x="6857962" y="6812130"/>
                </a:lnTo>
                <a:lnTo>
                  <a:pt x="7029010" y="6867747"/>
                </a:lnTo>
                <a:lnTo>
                  <a:pt x="6970328" y="6867747"/>
                </a:lnTo>
                <a:lnTo>
                  <a:pt x="6857962" y="6831237"/>
                </a:lnTo>
                <a:lnTo>
                  <a:pt x="6857962" y="6867747"/>
                </a:lnTo>
                <a:lnTo>
                  <a:pt x="6841154" y="6867747"/>
                </a:lnTo>
                <a:lnTo>
                  <a:pt x="6841154" y="6825553"/>
                </a:lnTo>
                <a:lnTo>
                  <a:pt x="6758316" y="6798586"/>
                </a:lnTo>
                <a:lnTo>
                  <a:pt x="6758195" y="6798586"/>
                </a:lnTo>
                <a:lnTo>
                  <a:pt x="6708015" y="6867747"/>
                </a:lnTo>
                <a:lnTo>
                  <a:pt x="6683994" y="6867747"/>
                </a:lnTo>
                <a:lnTo>
                  <a:pt x="6633637" y="6798344"/>
                </a:lnTo>
                <a:lnTo>
                  <a:pt x="6633516" y="6798344"/>
                </a:lnTo>
                <a:lnTo>
                  <a:pt x="6550679" y="6825312"/>
                </a:lnTo>
                <a:lnTo>
                  <a:pt x="6550679" y="6867747"/>
                </a:lnTo>
                <a:lnTo>
                  <a:pt x="6532901" y="6867747"/>
                </a:lnTo>
                <a:lnTo>
                  <a:pt x="6532901" y="6830874"/>
                </a:lnTo>
                <a:lnTo>
                  <a:pt x="6419361" y="6867747"/>
                </a:lnTo>
                <a:lnTo>
                  <a:pt x="6360523" y="6867747"/>
                </a:lnTo>
                <a:lnTo>
                  <a:pt x="6532781" y="6811768"/>
                </a:lnTo>
                <a:lnTo>
                  <a:pt x="6532781" y="6724698"/>
                </a:lnTo>
                <a:lnTo>
                  <a:pt x="6449943" y="6697851"/>
                </a:lnTo>
                <a:lnTo>
                  <a:pt x="6449943" y="6697730"/>
                </a:lnTo>
                <a:lnTo>
                  <a:pt x="6326387" y="6867747"/>
                </a:lnTo>
                <a:lnTo>
                  <a:pt x="6303925" y="6867747"/>
                </a:lnTo>
                <a:lnTo>
                  <a:pt x="6431562" y="6691925"/>
                </a:lnTo>
                <a:lnTo>
                  <a:pt x="6196594" y="6615618"/>
                </a:lnTo>
                <a:lnTo>
                  <a:pt x="6196715" y="6615739"/>
                </a:lnTo>
                <a:lnTo>
                  <a:pt x="6051478" y="6662902"/>
                </a:lnTo>
                <a:lnTo>
                  <a:pt x="6051478" y="6815516"/>
                </a:lnTo>
                <a:lnTo>
                  <a:pt x="6089436" y="6867747"/>
                </a:lnTo>
                <a:lnTo>
                  <a:pt x="6066842" y="6867747"/>
                </a:lnTo>
                <a:lnTo>
                  <a:pt x="6051478" y="6846596"/>
                </a:lnTo>
                <a:lnTo>
                  <a:pt x="6051478" y="6867747"/>
                </a:lnTo>
                <a:lnTo>
                  <a:pt x="6033338" y="6867747"/>
                </a:lnTo>
                <a:lnTo>
                  <a:pt x="6033338" y="6821442"/>
                </a:lnTo>
                <a:lnTo>
                  <a:pt x="5888101" y="6621665"/>
                </a:lnTo>
                <a:lnTo>
                  <a:pt x="5888101" y="6621544"/>
                </a:lnTo>
                <a:cubicBezTo>
                  <a:pt x="5888101" y="6621544"/>
                  <a:pt x="5742864" y="6821442"/>
                  <a:pt x="5742864" y="6821442"/>
                </a:cubicBezTo>
                <a:lnTo>
                  <a:pt x="5742864" y="6867747"/>
                </a:lnTo>
                <a:lnTo>
                  <a:pt x="5724482" y="6867747"/>
                </a:lnTo>
                <a:lnTo>
                  <a:pt x="5724482" y="6846233"/>
                </a:lnTo>
                <a:lnTo>
                  <a:pt x="5708854" y="6867747"/>
                </a:lnTo>
                <a:lnTo>
                  <a:pt x="5686613" y="6867747"/>
                </a:lnTo>
                <a:lnTo>
                  <a:pt x="5724482" y="6815638"/>
                </a:lnTo>
                <a:lnTo>
                  <a:pt x="5724482" y="6663023"/>
                </a:lnTo>
                <a:lnTo>
                  <a:pt x="5579245" y="6615860"/>
                </a:lnTo>
                <a:lnTo>
                  <a:pt x="5579245" y="6615739"/>
                </a:lnTo>
                <a:lnTo>
                  <a:pt x="5344277" y="6692046"/>
                </a:lnTo>
                <a:lnTo>
                  <a:pt x="5471933" y="6867747"/>
                </a:lnTo>
                <a:lnTo>
                  <a:pt x="5449068" y="6867747"/>
                </a:lnTo>
                <a:lnTo>
                  <a:pt x="5325869" y="6698223"/>
                </a:lnTo>
                <a:lnTo>
                  <a:pt x="5325896" y="6698214"/>
                </a:lnTo>
                <a:lnTo>
                  <a:pt x="5325775" y="6698093"/>
                </a:lnTo>
                <a:lnTo>
                  <a:pt x="5325869" y="6698223"/>
                </a:lnTo>
                <a:lnTo>
                  <a:pt x="5243058" y="6725060"/>
                </a:lnTo>
                <a:lnTo>
                  <a:pt x="5243058" y="6812130"/>
                </a:lnTo>
                <a:lnTo>
                  <a:pt x="5414105" y="6867747"/>
                </a:lnTo>
                <a:lnTo>
                  <a:pt x="5355423" y="6867747"/>
                </a:lnTo>
                <a:lnTo>
                  <a:pt x="5243058" y="6831237"/>
                </a:lnTo>
                <a:lnTo>
                  <a:pt x="5243058" y="6867747"/>
                </a:lnTo>
                <a:lnTo>
                  <a:pt x="5224798" y="6867747"/>
                </a:lnTo>
                <a:lnTo>
                  <a:pt x="5224798" y="6825433"/>
                </a:lnTo>
                <a:lnTo>
                  <a:pt x="5141961" y="6798465"/>
                </a:lnTo>
                <a:lnTo>
                  <a:pt x="5141840" y="6798465"/>
                </a:lnTo>
                <a:lnTo>
                  <a:pt x="5091572" y="6867747"/>
                </a:lnTo>
                <a:lnTo>
                  <a:pt x="5067726" y="6867747"/>
                </a:lnTo>
                <a:lnTo>
                  <a:pt x="5017281" y="6798224"/>
                </a:lnTo>
                <a:lnTo>
                  <a:pt x="5017160" y="6798224"/>
                </a:lnTo>
                <a:lnTo>
                  <a:pt x="4934323" y="6825191"/>
                </a:lnTo>
                <a:lnTo>
                  <a:pt x="4934323" y="6867747"/>
                </a:lnTo>
                <a:lnTo>
                  <a:pt x="4917634" y="6867747"/>
                </a:lnTo>
                <a:lnTo>
                  <a:pt x="4917634" y="6830874"/>
                </a:lnTo>
                <a:lnTo>
                  <a:pt x="4804152" y="6867747"/>
                </a:lnTo>
                <a:lnTo>
                  <a:pt x="4745376" y="6867747"/>
                </a:lnTo>
                <a:lnTo>
                  <a:pt x="4917634" y="6811768"/>
                </a:lnTo>
                <a:lnTo>
                  <a:pt x="4917634" y="6724698"/>
                </a:lnTo>
                <a:lnTo>
                  <a:pt x="4834797" y="6697851"/>
                </a:lnTo>
                <a:lnTo>
                  <a:pt x="4834797" y="6697730"/>
                </a:lnTo>
                <a:lnTo>
                  <a:pt x="4711240" y="6867747"/>
                </a:lnTo>
                <a:lnTo>
                  <a:pt x="4688657" y="6867747"/>
                </a:lnTo>
                <a:lnTo>
                  <a:pt x="4816295" y="6691925"/>
                </a:lnTo>
                <a:lnTo>
                  <a:pt x="4581448" y="6615618"/>
                </a:lnTo>
                <a:lnTo>
                  <a:pt x="4581448" y="6615739"/>
                </a:lnTo>
                <a:lnTo>
                  <a:pt x="4436211" y="6662902"/>
                </a:lnTo>
                <a:lnTo>
                  <a:pt x="4436211" y="6815516"/>
                </a:lnTo>
                <a:lnTo>
                  <a:pt x="4474169" y="6867747"/>
                </a:lnTo>
                <a:lnTo>
                  <a:pt x="4451697" y="6867747"/>
                </a:lnTo>
                <a:lnTo>
                  <a:pt x="4436332" y="6846596"/>
                </a:lnTo>
                <a:lnTo>
                  <a:pt x="4436332" y="6867747"/>
                </a:lnTo>
                <a:lnTo>
                  <a:pt x="4418434" y="6867747"/>
                </a:lnTo>
                <a:lnTo>
                  <a:pt x="4418434" y="6821442"/>
                </a:lnTo>
                <a:lnTo>
                  <a:pt x="4273196" y="6621665"/>
                </a:lnTo>
                <a:lnTo>
                  <a:pt x="4273196" y="6621544"/>
                </a:lnTo>
                <a:cubicBezTo>
                  <a:pt x="4273196" y="6621544"/>
                  <a:pt x="4127959" y="6821442"/>
                  <a:pt x="4127959" y="6821442"/>
                </a:cubicBezTo>
                <a:lnTo>
                  <a:pt x="4127959" y="6867747"/>
                </a:lnTo>
                <a:lnTo>
                  <a:pt x="4109577" y="6867747"/>
                </a:lnTo>
                <a:lnTo>
                  <a:pt x="4109577" y="6846233"/>
                </a:lnTo>
                <a:lnTo>
                  <a:pt x="4093949" y="6867747"/>
                </a:lnTo>
                <a:lnTo>
                  <a:pt x="4071708" y="6867747"/>
                </a:lnTo>
                <a:lnTo>
                  <a:pt x="4109577" y="6815638"/>
                </a:lnTo>
                <a:lnTo>
                  <a:pt x="4109577" y="6663023"/>
                </a:lnTo>
                <a:lnTo>
                  <a:pt x="3964340" y="6615860"/>
                </a:lnTo>
                <a:lnTo>
                  <a:pt x="3964340" y="6615739"/>
                </a:lnTo>
                <a:lnTo>
                  <a:pt x="3729373" y="6692046"/>
                </a:lnTo>
                <a:lnTo>
                  <a:pt x="3857029" y="6867747"/>
                </a:lnTo>
                <a:lnTo>
                  <a:pt x="3834164" y="6867747"/>
                </a:lnTo>
                <a:lnTo>
                  <a:pt x="3710964" y="6698223"/>
                </a:lnTo>
                <a:lnTo>
                  <a:pt x="3710991" y="6698214"/>
                </a:lnTo>
                <a:lnTo>
                  <a:pt x="3710870" y="6698093"/>
                </a:lnTo>
                <a:lnTo>
                  <a:pt x="3710964" y="6698223"/>
                </a:lnTo>
                <a:lnTo>
                  <a:pt x="3628154" y="6725060"/>
                </a:lnTo>
                <a:lnTo>
                  <a:pt x="3628154" y="6812130"/>
                </a:lnTo>
                <a:lnTo>
                  <a:pt x="3799201" y="6867747"/>
                </a:lnTo>
                <a:lnTo>
                  <a:pt x="3740519" y="6867747"/>
                </a:lnTo>
                <a:lnTo>
                  <a:pt x="3628154" y="6831237"/>
                </a:lnTo>
                <a:lnTo>
                  <a:pt x="3628154" y="6867747"/>
                </a:lnTo>
                <a:lnTo>
                  <a:pt x="3609893" y="6867747"/>
                </a:lnTo>
                <a:lnTo>
                  <a:pt x="3609893" y="6825433"/>
                </a:lnTo>
                <a:lnTo>
                  <a:pt x="3527056" y="6798465"/>
                </a:lnTo>
                <a:lnTo>
                  <a:pt x="3476788" y="6867747"/>
                </a:lnTo>
                <a:lnTo>
                  <a:pt x="3452821" y="6867747"/>
                </a:lnTo>
                <a:lnTo>
                  <a:pt x="3402377" y="6798224"/>
                </a:lnTo>
                <a:lnTo>
                  <a:pt x="3402256" y="6798224"/>
                </a:lnTo>
                <a:lnTo>
                  <a:pt x="3319418" y="6825191"/>
                </a:lnTo>
                <a:lnTo>
                  <a:pt x="3319418" y="6867747"/>
                </a:lnTo>
                <a:lnTo>
                  <a:pt x="3302004" y="6867747"/>
                </a:lnTo>
                <a:lnTo>
                  <a:pt x="3302004" y="6830995"/>
                </a:lnTo>
                <a:lnTo>
                  <a:pt x="3188895" y="6867747"/>
                </a:lnTo>
                <a:lnTo>
                  <a:pt x="3130118" y="6867747"/>
                </a:lnTo>
                <a:lnTo>
                  <a:pt x="3302004" y="6811889"/>
                </a:lnTo>
                <a:lnTo>
                  <a:pt x="3302004" y="6724819"/>
                </a:lnTo>
                <a:lnTo>
                  <a:pt x="3219167" y="6697972"/>
                </a:lnTo>
                <a:lnTo>
                  <a:pt x="3219046" y="6697851"/>
                </a:lnTo>
                <a:lnTo>
                  <a:pt x="3095688" y="6867747"/>
                </a:lnTo>
                <a:lnTo>
                  <a:pt x="3073115" y="6867747"/>
                </a:lnTo>
                <a:lnTo>
                  <a:pt x="3200665" y="6692046"/>
                </a:lnTo>
                <a:lnTo>
                  <a:pt x="2965818" y="6615739"/>
                </a:lnTo>
                <a:lnTo>
                  <a:pt x="2965818" y="6615860"/>
                </a:lnTo>
                <a:lnTo>
                  <a:pt x="2820581" y="6663023"/>
                </a:lnTo>
                <a:lnTo>
                  <a:pt x="2820581" y="6815638"/>
                </a:lnTo>
                <a:lnTo>
                  <a:pt x="2858451" y="6867747"/>
                </a:lnTo>
                <a:lnTo>
                  <a:pt x="2835978" y="6867747"/>
                </a:lnTo>
                <a:lnTo>
                  <a:pt x="2820701" y="6846716"/>
                </a:lnTo>
                <a:lnTo>
                  <a:pt x="2820701" y="6867747"/>
                </a:lnTo>
                <a:lnTo>
                  <a:pt x="2803046" y="6867747"/>
                </a:lnTo>
                <a:lnTo>
                  <a:pt x="2803046" y="6821200"/>
                </a:lnTo>
                <a:lnTo>
                  <a:pt x="2657808" y="6621423"/>
                </a:lnTo>
                <a:lnTo>
                  <a:pt x="2657808" y="6621302"/>
                </a:lnTo>
                <a:cubicBezTo>
                  <a:pt x="2657808" y="6621302"/>
                  <a:pt x="2512571" y="6821200"/>
                  <a:pt x="2512571" y="6821200"/>
                </a:cubicBezTo>
                <a:lnTo>
                  <a:pt x="2512571" y="6867747"/>
                </a:lnTo>
                <a:lnTo>
                  <a:pt x="2494552" y="6867747"/>
                </a:lnTo>
                <a:lnTo>
                  <a:pt x="2494552" y="6845990"/>
                </a:lnTo>
                <a:lnTo>
                  <a:pt x="2478748" y="6867747"/>
                </a:lnTo>
                <a:lnTo>
                  <a:pt x="2456507" y="6867747"/>
                </a:lnTo>
                <a:lnTo>
                  <a:pt x="2494552" y="6815395"/>
                </a:lnTo>
                <a:lnTo>
                  <a:pt x="2494552" y="6662781"/>
                </a:lnTo>
                <a:lnTo>
                  <a:pt x="2349315" y="6615618"/>
                </a:lnTo>
                <a:lnTo>
                  <a:pt x="2349315" y="6615497"/>
                </a:lnTo>
                <a:lnTo>
                  <a:pt x="2114347" y="6691804"/>
                </a:lnTo>
                <a:lnTo>
                  <a:pt x="2242181" y="6867747"/>
                </a:lnTo>
                <a:lnTo>
                  <a:pt x="2219138" y="6867747"/>
                </a:lnTo>
                <a:lnTo>
                  <a:pt x="2095939" y="6698223"/>
                </a:lnTo>
                <a:lnTo>
                  <a:pt x="2095966" y="6698214"/>
                </a:lnTo>
                <a:lnTo>
                  <a:pt x="2095845" y="6698093"/>
                </a:lnTo>
                <a:lnTo>
                  <a:pt x="2095939" y="6698223"/>
                </a:lnTo>
                <a:lnTo>
                  <a:pt x="2013128" y="6725060"/>
                </a:lnTo>
                <a:lnTo>
                  <a:pt x="2013128" y="6812130"/>
                </a:lnTo>
                <a:lnTo>
                  <a:pt x="2184175" y="6867747"/>
                </a:lnTo>
                <a:lnTo>
                  <a:pt x="2126297" y="6867747"/>
                </a:lnTo>
                <a:lnTo>
                  <a:pt x="2013128" y="6830995"/>
                </a:lnTo>
                <a:lnTo>
                  <a:pt x="2013128" y="6867747"/>
                </a:lnTo>
                <a:lnTo>
                  <a:pt x="1994989" y="6867747"/>
                </a:lnTo>
                <a:lnTo>
                  <a:pt x="1994989" y="6825433"/>
                </a:lnTo>
                <a:lnTo>
                  <a:pt x="1912151" y="6798465"/>
                </a:lnTo>
                <a:lnTo>
                  <a:pt x="1912030" y="6798465"/>
                </a:lnTo>
                <a:lnTo>
                  <a:pt x="1861763" y="6867747"/>
                </a:lnTo>
                <a:lnTo>
                  <a:pt x="1837917" y="6867747"/>
                </a:lnTo>
                <a:lnTo>
                  <a:pt x="1787472" y="6798224"/>
                </a:lnTo>
                <a:lnTo>
                  <a:pt x="1787351" y="6798224"/>
                </a:lnTo>
                <a:lnTo>
                  <a:pt x="1704514" y="6825191"/>
                </a:lnTo>
                <a:lnTo>
                  <a:pt x="1704514" y="6867747"/>
                </a:lnTo>
                <a:lnTo>
                  <a:pt x="1687221" y="6867747"/>
                </a:lnTo>
                <a:lnTo>
                  <a:pt x="1687221" y="6830995"/>
                </a:lnTo>
                <a:lnTo>
                  <a:pt x="1574053" y="6867747"/>
                </a:lnTo>
                <a:lnTo>
                  <a:pt x="1515214" y="6867747"/>
                </a:lnTo>
                <a:lnTo>
                  <a:pt x="1687100" y="6811889"/>
                </a:lnTo>
                <a:lnTo>
                  <a:pt x="1687100" y="6724819"/>
                </a:lnTo>
                <a:lnTo>
                  <a:pt x="1604263" y="6697972"/>
                </a:lnTo>
                <a:lnTo>
                  <a:pt x="1604263" y="6697851"/>
                </a:lnTo>
                <a:lnTo>
                  <a:pt x="1480794" y="6867747"/>
                </a:lnTo>
                <a:lnTo>
                  <a:pt x="1458332" y="6867747"/>
                </a:lnTo>
                <a:lnTo>
                  <a:pt x="1585881" y="6692046"/>
                </a:lnTo>
                <a:lnTo>
                  <a:pt x="1350913" y="6615739"/>
                </a:lnTo>
                <a:lnTo>
                  <a:pt x="1351034" y="6615860"/>
                </a:lnTo>
                <a:lnTo>
                  <a:pt x="1205797" y="6663023"/>
                </a:lnTo>
                <a:lnTo>
                  <a:pt x="1205797" y="6815638"/>
                </a:lnTo>
                <a:lnTo>
                  <a:pt x="1243667" y="6867747"/>
                </a:lnTo>
                <a:lnTo>
                  <a:pt x="1221074" y="6867747"/>
                </a:lnTo>
                <a:lnTo>
                  <a:pt x="1205797" y="6846716"/>
                </a:lnTo>
                <a:lnTo>
                  <a:pt x="1205797" y="6867747"/>
                </a:lnTo>
                <a:lnTo>
                  <a:pt x="1187657" y="6867747"/>
                </a:lnTo>
                <a:lnTo>
                  <a:pt x="1187657" y="6821442"/>
                </a:lnTo>
                <a:lnTo>
                  <a:pt x="1042420" y="6621665"/>
                </a:lnTo>
                <a:lnTo>
                  <a:pt x="1042420" y="6621544"/>
                </a:lnTo>
                <a:cubicBezTo>
                  <a:pt x="1042420" y="6621544"/>
                  <a:pt x="897183" y="6821442"/>
                  <a:pt x="897183" y="6821442"/>
                </a:cubicBezTo>
                <a:lnTo>
                  <a:pt x="897183" y="6867747"/>
                </a:lnTo>
                <a:lnTo>
                  <a:pt x="879164" y="6867747"/>
                </a:lnTo>
                <a:lnTo>
                  <a:pt x="879164" y="6846233"/>
                </a:lnTo>
                <a:lnTo>
                  <a:pt x="863536" y="6867747"/>
                </a:lnTo>
                <a:lnTo>
                  <a:pt x="841602" y="6867747"/>
                </a:lnTo>
                <a:lnTo>
                  <a:pt x="879648" y="6815395"/>
                </a:lnTo>
                <a:lnTo>
                  <a:pt x="879648" y="6662781"/>
                </a:lnTo>
                <a:lnTo>
                  <a:pt x="734410" y="6615618"/>
                </a:lnTo>
                <a:lnTo>
                  <a:pt x="734410" y="6615497"/>
                </a:lnTo>
                <a:lnTo>
                  <a:pt x="499443" y="6691804"/>
                </a:lnTo>
                <a:lnTo>
                  <a:pt x="627276" y="6867747"/>
                </a:lnTo>
                <a:lnTo>
                  <a:pt x="604234" y="6867747"/>
                </a:lnTo>
                <a:lnTo>
                  <a:pt x="481034" y="6698223"/>
                </a:lnTo>
                <a:lnTo>
                  <a:pt x="481061" y="6698214"/>
                </a:lnTo>
                <a:lnTo>
                  <a:pt x="480940" y="6698093"/>
                </a:lnTo>
                <a:lnTo>
                  <a:pt x="481034" y="6698223"/>
                </a:lnTo>
                <a:lnTo>
                  <a:pt x="398224" y="6725060"/>
                </a:lnTo>
                <a:lnTo>
                  <a:pt x="398224" y="6812130"/>
                </a:lnTo>
                <a:lnTo>
                  <a:pt x="569271" y="6867747"/>
                </a:lnTo>
                <a:lnTo>
                  <a:pt x="511392" y="6867747"/>
                </a:lnTo>
                <a:lnTo>
                  <a:pt x="398224" y="6830995"/>
                </a:lnTo>
                <a:lnTo>
                  <a:pt x="398224" y="6867747"/>
                </a:lnTo>
                <a:lnTo>
                  <a:pt x="380084" y="6867747"/>
                </a:lnTo>
                <a:lnTo>
                  <a:pt x="380084" y="6825433"/>
                </a:lnTo>
                <a:lnTo>
                  <a:pt x="297247" y="6798465"/>
                </a:lnTo>
                <a:lnTo>
                  <a:pt x="297126" y="6798465"/>
                </a:lnTo>
                <a:lnTo>
                  <a:pt x="246858" y="6867747"/>
                </a:lnTo>
                <a:lnTo>
                  <a:pt x="223099" y="6867747"/>
                </a:lnTo>
                <a:lnTo>
                  <a:pt x="172568" y="6798102"/>
                </a:lnTo>
                <a:lnTo>
                  <a:pt x="172447" y="6798102"/>
                </a:lnTo>
                <a:lnTo>
                  <a:pt x="89609" y="6825070"/>
                </a:lnTo>
                <a:lnTo>
                  <a:pt x="89609" y="6867747"/>
                </a:lnTo>
                <a:lnTo>
                  <a:pt x="71712" y="6867747"/>
                </a:lnTo>
                <a:lnTo>
                  <a:pt x="71712" y="6831963"/>
                </a:lnTo>
                <a:lnTo>
                  <a:pt x="0" y="6855302"/>
                </a:lnTo>
                <a:lnTo>
                  <a:pt x="0" y="6836316"/>
                </a:lnTo>
                <a:lnTo>
                  <a:pt x="71712" y="6812977"/>
                </a:lnTo>
                <a:lnTo>
                  <a:pt x="71712" y="6725907"/>
                </a:lnTo>
                <a:lnTo>
                  <a:pt x="0" y="6702567"/>
                </a:lnTo>
                <a:lnTo>
                  <a:pt x="0" y="6683581"/>
                </a:lnTo>
                <a:lnTo>
                  <a:pt x="89730" y="6712726"/>
                </a:lnTo>
                <a:lnTo>
                  <a:pt x="89730" y="6807051"/>
                </a:lnTo>
                <a:lnTo>
                  <a:pt x="179461" y="6777907"/>
                </a:lnTo>
                <a:lnTo>
                  <a:pt x="234968" y="6854214"/>
                </a:lnTo>
                <a:lnTo>
                  <a:pt x="290475" y="6777907"/>
                </a:lnTo>
                <a:lnTo>
                  <a:pt x="380205" y="6807051"/>
                </a:lnTo>
                <a:lnTo>
                  <a:pt x="380205" y="6712726"/>
                </a:lnTo>
                <a:lnTo>
                  <a:pt x="469936" y="6683581"/>
                </a:lnTo>
                <a:lnTo>
                  <a:pt x="414428" y="6607274"/>
                </a:lnTo>
                <a:lnTo>
                  <a:pt x="469936" y="6530967"/>
                </a:lnTo>
                <a:lnTo>
                  <a:pt x="380205" y="6501823"/>
                </a:lnTo>
                <a:lnTo>
                  <a:pt x="380205" y="6407497"/>
                </a:lnTo>
                <a:lnTo>
                  <a:pt x="290475" y="6436641"/>
                </a:lnTo>
                <a:lnTo>
                  <a:pt x="234968" y="6360334"/>
                </a:lnTo>
                <a:lnTo>
                  <a:pt x="179461" y="6436641"/>
                </a:lnTo>
                <a:lnTo>
                  <a:pt x="89730" y="6407497"/>
                </a:lnTo>
                <a:lnTo>
                  <a:pt x="89730" y="6501823"/>
                </a:lnTo>
                <a:lnTo>
                  <a:pt x="0" y="6530967"/>
                </a:lnTo>
                <a:lnTo>
                  <a:pt x="0" y="6511981"/>
                </a:lnTo>
                <a:lnTo>
                  <a:pt x="71712" y="6488641"/>
                </a:lnTo>
                <a:lnTo>
                  <a:pt x="71712" y="6401571"/>
                </a:lnTo>
                <a:lnTo>
                  <a:pt x="0" y="6378232"/>
                </a:lnTo>
                <a:lnTo>
                  <a:pt x="0" y="6359246"/>
                </a:lnTo>
                <a:lnTo>
                  <a:pt x="71712" y="6382586"/>
                </a:lnTo>
                <a:lnTo>
                  <a:pt x="71712" y="6135525"/>
                </a:lnTo>
                <a:lnTo>
                  <a:pt x="0" y="6036846"/>
                </a:lnTo>
                <a:lnTo>
                  <a:pt x="0" y="6006129"/>
                </a:lnTo>
                <a:lnTo>
                  <a:pt x="71712" y="6104808"/>
                </a:lnTo>
                <a:lnTo>
                  <a:pt x="71712" y="5963924"/>
                </a:lnTo>
                <a:lnTo>
                  <a:pt x="205824" y="5920389"/>
                </a:lnTo>
                <a:lnTo>
                  <a:pt x="71712" y="5876854"/>
                </a:lnTo>
                <a:lnTo>
                  <a:pt x="71712" y="5735971"/>
                </a:lnTo>
                <a:lnTo>
                  <a:pt x="0" y="5834650"/>
                </a:lnTo>
                <a:lnTo>
                  <a:pt x="0" y="5803933"/>
                </a:lnTo>
                <a:lnTo>
                  <a:pt x="71712" y="5705254"/>
                </a:lnTo>
                <a:lnTo>
                  <a:pt x="71712" y="5552640"/>
                </a:lnTo>
                <a:lnTo>
                  <a:pt x="0" y="5529301"/>
                </a:lnTo>
                <a:lnTo>
                  <a:pt x="0" y="5510314"/>
                </a:lnTo>
                <a:lnTo>
                  <a:pt x="89730" y="5539459"/>
                </a:lnTo>
                <a:lnTo>
                  <a:pt x="89730" y="5680343"/>
                </a:lnTo>
                <a:lnTo>
                  <a:pt x="223842" y="5495803"/>
                </a:lnTo>
                <a:lnTo>
                  <a:pt x="89730" y="5311384"/>
                </a:lnTo>
                <a:lnTo>
                  <a:pt x="89730" y="5452268"/>
                </a:lnTo>
                <a:lnTo>
                  <a:pt x="0" y="5481412"/>
                </a:lnTo>
                <a:lnTo>
                  <a:pt x="0" y="5462426"/>
                </a:lnTo>
                <a:lnTo>
                  <a:pt x="71712" y="5439087"/>
                </a:lnTo>
                <a:lnTo>
                  <a:pt x="71712" y="5286473"/>
                </a:lnTo>
                <a:lnTo>
                  <a:pt x="0" y="5187793"/>
                </a:lnTo>
                <a:lnTo>
                  <a:pt x="0" y="5157077"/>
                </a:lnTo>
                <a:lnTo>
                  <a:pt x="71712" y="5255756"/>
                </a:lnTo>
                <a:lnTo>
                  <a:pt x="71712" y="5114872"/>
                </a:lnTo>
                <a:lnTo>
                  <a:pt x="205824" y="5071337"/>
                </a:lnTo>
                <a:lnTo>
                  <a:pt x="71712" y="5027802"/>
                </a:lnTo>
                <a:lnTo>
                  <a:pt x="71712" y="4886918"/>
                </a:lnTo>
                <a:lnTo>
                  <a:pt x="0" y="4985598"/>
                </a:lnTo>
                <a:lnTo>
                  <a:pt x="0" y="4954881"/>
                </a:lnTo>
                <a:lnTo>
                  <a:pt x="71712" y="4856202"/>
                </a:lnTo>
                <a:lnTo>
                  <a:pt x="71712" y="4609141"/>
                </a:lnTo>
                <a:lnTo>
                  <a:pt x="0" y="4632481"/>
                </a:lnTo>
                <a:lnTo>
                  <a:pt x="0" y="4613495"/>
                </a:lnTo>
                <a:lnTo>
                  <a:pt x="71712" y="4590155"/>
                </a:lnTo>
                <a:lnTo>
                  <a:pt x="71712" y="4503085"/>
                </a:lnTo>
                <a:lnTo>
                  <a:pt x="0" y="4479746"/>
                </a:lnTo>
                <a:lnTo>
                  <a:pt x="0" y="4460759"/>
                </a:lnTo>
                <a:lnTo>
                  <a:pt x="89730" y="4489904"/>
                </a:lnTo>
                <a:lnTo>
                  <a:pt x="89730" y="4584230"/>
                </a:lnTo>
                <a:lnTo>
                  <a:pt x="179461" y="4555085"/>
                </a:lnTo>
                <a:lnTo>
                  <a:pt x="234968" y="4631392"/>
                </a:lnTo>
                <a:lnTo>
                  <a:pt x="290475" y="4555085"/>
                </a:lnTo>
                <a:lnTo>
                  <a:pt x="380205" y="4584230"/>
                </a:lnTo>
                <a:lnTo>
                  <a:pt x="380205" y="4489904"/>
                </a:lnTo>
                <a:lnTo>
                  <a:pt x="469936" y="4460759"/>
                </a:lnTo>
                <a:lnTo>
                  <a:pt x="414428" y="4384452"/>
                </a:lnTo>
                <a:lnTo>
                  <a:pt x="469936" y="4308145"/>
                </a:lnTo>
                <a:lnTo>
                  <a:pt x="380205" y="4279001"/>
                </a:lnTo>
                <a:lnTo>
                  <a:pt x="380205" y="4184675"/>
                </a:lnTo>
                <a:lnTo>
                  <a:pt x="290475" y="4213820"/>
                </a:lnTo>
                <a:lnTo>
                  <a:pt x="234968" y="4137513"/>
                </a:lnTo>
                <a:lnTo>
                  <a:pt x="179461" y="4213820"/>
                </a:lnTo>
                <a:lnTo>
                  <a:pt x="89730" y="4184675"/>
                </a:lnTo>
                <a:lnTo>
                  <a:pt x="89730" y="4279001"/>
                </a:lnTo>
                <a:lnTo>
                  <a:pt x="0" y="4308145"/>
                </a:lnTo>
                <a:lnTo>
                  <a:pt x="0" y="4289160"/>
                </a:lnTo>
                <a:lnTo>
                  <a:pt x="71712" y="4265941"/>
                </a:lnTo>
                <a:lnTo>
                  <a:pt x="71712" y="4178871"/>
                </a:lnTo>
                <a:lnTo>
                  <a:pt x="0" y="4155531"/>
                </a:lnTo>
                <a:lnTo>
                  <a:pt x="0" y="4136545"/>
                </a:lnTo>
                <a:lnTo>
                  <a:pt x="71712" y="4159885"/>
                </a:lnTo>
                <a:lnTo>
                  <a:pt x="71712" y="3912824"/>
                </a:lnTo>
                <a:lnTo>
                  <a:pt x="0" y="3814145"/>
                </a:lnTo>
                <a:lnTo>
                  <a:pt x="0" y="3783428"/>
                </a:lnTo>
                <a:lnTo>
                  <a:pt x="71712" y="3882108"/>
                </a:lnTo>
                <a:lnTo>
                  <a:pt x="71712" y="3741103"/>
                </a:lnTo>
                <a:lnTo>
                  <a:pt x="205824" y="3697568"/>
                </a:lnTo>
                <a:lnTo>
                  <a:pt x="71712" y="3654033"/>
                </a:lnTo>
                <a:lnTo>
                  <a:pt x="71712" y="3513149"/>
                </a:lnTo>
                <a:lnTo>
                  <a:pt x="0" y="3611828"/>
                </a:lnTo>
                <a:lnTo>
                  <a:pt x="0" y="3581112"/>
                </a:lnTo>
                <a:lnTo>
                  <a:pt x="71712" y="3482433"/>
                </a:lnTo>
                <a:lnTo>
                  <a:pt x="71712" y="3329818"/>
                </a:lnTo>
                <a:lnTo>
                  <a:pt x="0" y="3306479"/>
                </a:lnTo>
                <a:lnTo>
                  <a:pt x="0" y="3287493"/>
                </a:lnTo>
                <a:lnTo>
                  <a:pt x="89730" y="3316637"/>
                </a:lnTo>
                <a:lnTo>
                  <a:pt x="89730" y="3457521"/>
                </a:lnTo>
                <a:lnTo>
                  <a:pt x="223842" y="3272981"/>
                </a:lnTo>
                <a:lnTo>
                  <a:pt x="89730" y="3088683"/>
                </a:lnTo>
                <a:lnTo>
                  <a:pt x="89730" y="3229567"/>
                </a:lnTo>
                <a:lnTo>
                  <a:pt x="0" y="3258711"/>
                </a:lnTo>
                <a:lnTo>
                  <a:pt x="0" y="3239726"/>
                </a:lnTo>
                <a:lnTo>
                  <a:pt x="71712" y="3216386"/>
                </a:lnTo>
                <a:lnTo>
                  <a:pt x="71712" y="3063772"/>
                </a:lnTo>
                <a:lnTo>
                  <a:pt x="0" y="2965092"/>
                </a:lnTo>
                <a:lnTo>
                  <a:pt x="0" y="2934376"/>
                </a:lnTo>
                <a:lnTo>
                  <a:pt x="71712" y="3033055"/>
                </a:lnTo>
                <a:lnTo>
                  <a:pt x="71712" y="2892171"/>
                </a:lnTo>
                <a:lnTo>
                  <a:pt x="205824" y="2848637"/>
                </a:lnTo>
                <a:lnTo>
                  <a:pt x="71712" y="2805101"/>
                </a:lnTo>
                <a:lnTo>
                  <a:pt x="71712" y="2664097"/>
                </a:lnTo>
                <a:lnTo>
                  <a:pt x="0" y="2762776"/>
                </a:lnTo>
                <a:lnTo>
                  <a:pt x="0" y="2732060"/>
                </a:lnTo>
                <a:lnTo>
                  <a:pt x="71712" y="2633380"/>
                </a:lnTo>
                <a:lnTo>
                  <a:pt x="71712" y="2386320"/>
                </a:lnTo>
                <a:lnTo>
                  <a:pt x="0" y="2409659"/>
                </a:lnTo>
                <a:lnTo>
                  <a:pt x="0" y="2390673"/>
                </a:lnTo>
                <a:lnTo>
                  <a:pt x="71712" y="2367333"/>
                </a:lnTo>
                <a:lnTo>
                  <a:pt x="71712" y="2280264"/>
                </a:lnTo>
                <a:lnTo>
                  <a:pt x="0" y="2257045"/>
                </a:lnTo>
                <a:lnTo>
                  <a:pt x="0" y="2238059"/>
                </a:lnTo>
                <a:lnTo>
                  <a:pt x="89730" y="2267203"/>
                </a:lnTo>
                <a:lnTo>
                  <a:pt x="89730" y="2361529"/>
                </a:lnTo>
                <a:lnTo>
                  <a:pt x="179461" y="2332385"/>
                </a:lnTo>
                <a:lnTo>
                  <a:pt x="234968" y="2408692"/>
                </a:lnTo>
                <a:lnTo>
                  <a:pt x="290475" y="2332385"/>
                </a:lnTo>
                <a:lnTo>
                  <a:pt x="380205" y="2361529"/>
                </a:lnTo>
                <a:lnTo>
                  <a:pt x="380205" y="2267203"/>
                </a:lnTo>
                <a:lnTo>
                  <a:pt x="469936" y="2238059"/>
                </a:lnTo>
                <a:lnTo>
                  <a:pt x="414428" y="2161752"/>
                </a:lnTo>
                <a:lnTo>
                  <a:pt x="469936" y="2085445"/>
                </a:lnTo>
                <a:lnTo>
                  <a:pt x="380205" y="2056300"/>
                </a:lnTo>
                <a:lnTo>
                  <a:pt x="380205" y="1961975"/>
                </a:lnTo>
                <a:lnTo>
                  <a:pt x="290475" y="1991119"/>
                </a:lnTo>
                <a:lnTo>
                  <a:pt x="234968" y="1914812"/>
                </a:lnTo>
                <a:lnTo>
                  <a:pt x="179461" y="1991119"/>
                </a:lnTo>
                <a:lnTo>
                  <a:pt x="89730" y="1961975"/>
                </a:lnTo>
                <a:lnTo>
                  <a:pt x="89730" y="2056300"/>
                </a:lnTo>
                <a:lnTo>
                  <a:pt x="0" y="2085445"/>
                </a:lnTo>
                <a:lnTo>
                  <a:pt x="0" y="2066459"/>
                </a:lnTo>
                <a:lnTo>
                  <a:pt x="71712" y="2043119"/>
                </a:lnTo>
                <a:lnTo>
                  <a:pt x="71712" y="1956049"/>
                </a:lnTo>
                <a:lnTo>
                  <a:pt x="0" y="1932710"/>
                </a:lnTo>
                <a:lnTo>
                  <a:pt x="0" y="1913724"/>
                </a:lnTo>
                <a:lnTo>
                  <a:pt x="71712" y="1937063"/>
                </a:lnTo>
                <a:lnTo>
                  <a:pt x="71712" y="1690002"/>
                </a:lnTo>
                <a:lnTo>
                  <a:pt x="0" y="1591323"/>
                </a:lnTo>
                <a:lnTo>
                  <a:pt x="0" y="1560607"/>
                </a:lnTo>
                <a:lnTo>
                  <a:pt x="71712" y="1659286"/>
                </a:lnTo>
                <a:lnTo>
                  <a:pt x="71712" y="1518281"/>
                </a:lnTo>
                <a:lnTo>
                  <a:pt x="205824" y="1474746"/>
                </a:lnTo>
                <a:lnTo>
                  <a:pt x="71712" y="1431211"/>
                </a:lnTo>
                <a:lnTo>
                  <a:pt x="71712" y="1290327"/>
                </a:lnTo>
                <a:lnTo>
                  <a:pt x="0" y="1389007"/>
                </a:lnTo>
                <a:lnTo>
                  <a:pt x="0" y="1358290"/>
                </a:lnTo>
                <a:lnTo>
                  <a:pt x="71712" y="1259611"/>
                </a:lnTo>
                <a:lnTo>
                  <a:pt x="71712" y="1106997"/>
                </a:lnTo>
                <a:lnTo>
                  <a:pt x="0" y="1083657"/>
                </a:lnTo>
                <a:lnTo>
                  <a:pt x="0" y="1064671"/>
                </a:lnTo>
                <a:lnTo>
                  <a:pt x="89730" y="1093815"/>
                </a:lnTo>
                <a:lnTo>
                  <a:pt x="89730" y="1234699"/>
                </a:lnTo>
                <a:lnTo>
                  <a:pt x="223842" y="1050160"/>
                </a:lnTo>
                <a:lnTo>
                  <a:pt x="89730" y="865741"/>
                </a:lnTo>
                <a:lnTo>
                  <a:pt x="89730" y="1006625"/>
                </a:lnTo>
                <a:lnTo>
                  <a:pt x="0" y="1035769"/>
                </a:lnTo>
                <a:lnTo>
                  <a:pt x="0" y="1016783"/>
                </a:lnTo>
                <a:lnTo>
                  <a:pt x="71712" y="993443"/>
                </a:lnTo>
                <a:lnTo>
                  <a:pt x="71712" y="840829"/>
                </a:lnTo>
                <a:lnTo>
                  <a:pt x="0" y="742150"/>
                </a:lnTo>
                <a:lnTo>
                  <a:pt x="0" y="711434"/>
                </a:lnTo>
                <a:lnTo>
                  <a:pt x="71712" y="810234"/>
                </a:lnTo>
                <a:lnTo>
                  <a:pt x="71712" y="669350"/>
                </a:lnTo>
                <a:lnTo>
                  <a:pt x="205824" y="625815"/>
                </a:lnTo>
                <a:lnTo>
                  <a:pt x="71712" y="582280"/>
                </a:lnTo>
                <a:lnTo>
                  <a:pt x="71712" y="441275"/>
                </a:lnTo>
                <a:lnTo>
                  <a:pt x="0" y="539954"/>
                </a:lnTo>
                <a:lnTo>
                  <a:pt x="0" y="509238"/>
                </a:lnTo>
                <a:lnTo>
                  <a:pt x="71712" y="410680"/>
                </a:lnTo>
                <a:lnTo>
                  <a:pt x="71712" y="163619"/>
                </a:lnTo>
                <a:lnTo>
                  <a:pt x="0" y="186958"/>
                </a:lnTo>
                <a:lnTo>
                  <a:pt x="0" y="167972"/>
                </a:lnTo>
                <a:lnTo>
                  <a:pt x="71712" y="144633"/>
                </a:lnTo>
                <a:lnTo>
                  <a:pt x="71712" y="57563"/>
                </a:lnTo>
                <a:lnTo>
                  <a:pt x="0" y="34223"/>
                </a:lnTo>
                <a:lnTo>
                  <a:pt x="0" y="15237"/>
                </a:lnTo>
                <a:lnTo>
                  <a:pt x="89730" y="44381"/>
                </a:lnTo>
                <a:lnTo>
                  <a:pt x="89730" y="138707"/>
                </a:lnTo>
                <a:lnTo>
                  <a:pt x="179461" y="109563"/>
                </a:lnTo>
                <a:lnTo>
                  <a:pt x="234968" y="185870"/>
                </a:lnTo>
                <a:lnTo>
                  <a:pt x="290475" y="109563"/>
                </a:lnTo>
                <a:lnTo>
                  <a:pt x="380205" y="138707"/>
                </a:lnTo>
                <a:lnTo>
                  <a:pt x="380205" y="44381"/>
                </a:lnTo>
                <a:lnTo>
                  <a:pt x="469936" y="15237"/>
                </a:lnTo>
                <a:lnTo>
                  <a:pt x="458931" y="121"/>
                </a:lnTo>
                <a:lnTo>
                  <a:pt x="481182" y="121"/>
                </a:lnTo>
                <a:lnTo>
                  <a:pt x="487954" y="9433"/>
                </a:lnTo>
                <a:lnTo>
                  <a:pt x="516494" y="121"/>
                </a:lnTo>
                <a:lnTo>
                  <a:pt x="574782" y="121"/>
                </a:lnTo>
                <a:lnTo>
                  <a:pt x="499080" y="24670"/>
                </a:lnTo>
                <a:lnTo>
                  <a:pt x="644317" y="224568"/>
                </a:lnTo>
                <a:lnTo>
                  <a:pt x="789555" y="271731"/>
                </a:lnTo>
                <a:lnTo>
                  <a:pt x="879285" y="148261"/>
                </a:lnTo>
                <a:lnTo>
                  <a:pt x="879285" y="121"/>
                </a:lnTo>
                <a:lnTo>
                  <a:pt x="897303" y="121"/>
                </a:lnTo>
                <a:lnTo>
                  <a:pt x="897303" y="123228"/>
                </a:lnTo>
                <a:lnTo>
                  <a:pt x="986792" y="121"/>
                </a:lnTo>
                <a:lnTo>
                  <a:pt x="1009043" y="121"/>
                </a:lnTo>
                <a:cubicBezTo>
                  <a:pt x="1009043" y="121"/>
                  <a:pt x="897666" y="153944"/>
                  <a:pt x="897666" y="153944"/>
                </a:cubicBezTo>
                <a:lnTo>
                  <a:pt x="897666" y="306559"/>
                </a:lnTo>
                <a:lnTo>
                  <a:pt x="1042904" y="353721"/>
                </a:lnTo>
                <a:lnTo>
                  <a:pt x="1188141" y="306559"/>
                </a:lnTo>
                <a:lnTo>
                  <a:pt x="1188141" y="153944"/>
                </a:lnTo>
                <a:lnTo>
                  <a:pt x="1076401" y="121"/>
                </a:lnTo>
                <a:lnTo>
                  <a:pt x="1098653" y="121"/>
                </a:lnTo>
                <a:lnTo>
                  <a:pt x="1188141" y="123228"/>
                </a:lnTo>
                <a:lnTo>
                  <a:pt x="1188141" y="121"/>
                </a:lnTo>
                <a:lnTo>
                  <a:pt x="1206160" y="121"/>
                </a:lnTo>
                <a:lnTo>
                  <a:pt x="1206160" y="148261"/>
                </a:lnTo>
                <a:lnTo>
                  <a:pt x="1295890" y="271731"/>
                </a:lnTo>
                <a:lnTo>
                  <a:pt x="1441127" y="224568"/>
                </a:lnTo>
                <a:lnTo>
                  <a:pt x="1586244" y="24670"/>
                </a:lnTo>
                <a:lnTo>
                  <a:pt x="1510542" y="121"/>
                </a:lnTo>
                <a:lnTo>
                  <a:pt x="1568830" y="121"/>
                </a:lnTo>
                <a:lnTo>
                  <a:pt x="1597370" y="9433"/>
                </a:lnTo>
                <a:lnTo>
                  <a:pt x="1604142" y="121"/>
                </a:lnTo>
                <a:lnTo>
                  <a:pt x="1626393" y="121"/>
                </a:lnTo>
                <a:lnTo>
                  <a:pt x="1615388" y="15237"/>
                </a:lnTo>
                <a:lnTo>
                  <a:pt x="1705119" y="44381"/>
                </a:lnTo>
                <a:lnTo>
                  <a:pt x="1705119" y="138707"/>
                </a:lnTo>
                <a:lnTo>
                  <a:pt x="1794849" y="109563"/>
                </a:lnTo>
                <a:lnTo>
                  <a:pt x="1850356" y="185870"/>
                </a:lnTo>
                <a:lnTo>
                  <a:pt x="1905863" y="109563"/>
                </a:lnTo>
                <a:lnTo>
                  <a:pt x="1995593" y="138707"/>
                </a:lnTo>
                <a:lnTo>
                  <a:pt x="1995593" y="44381"/>
                </a:lnTo>
                <a:lnTo>
                  <a:pt x="2085324" y="15237"/>
                </a:lnTo>
                <a:lnTo>
                  <a:pt x="2074319" y="121"/>
                </a:lnTo>
                <a:lnTo>
                  <a:pt x="2096570" y="121"/>
                </a:lnTo>
                <a:lnTo>
                  <a:pt x="2103342" y="9433"/>
                </a:lnTo>
                <a:lnTo>
                  <a:pt x="2131882" y="121"/>
                </a:lnTo>
                <a:lnTo>
                  <a:pt x="2190170" y="121"/>
                </a:lnTo>
                <a:lnTo>
                  <a:pt x="2114468" y="24670"/>
                </a:lnTo>
                <a:lnTo>
                  <a:pt x="2259705" y="224568"/>
                </a:lnTo>
                <a:lnTo>
                  <a:pt x="2404943" y="271731"/>
                </a:lnTo>
                <a:lnTo>
                  <a:pt x="2494673" y="148261"/>
                </a:lnTo>
                <a:lnTo>
                  <a:pt x="2494673" y="121"/>
                </a:lnTo>
                <a:lnTo>
                  <a:pt x="2512692" y="121"/>
                </a:lnTo>
                <a:lnTo>
                  <a:pt x="2512692" y="123107"/>
                </a:lnTo>
                <a:close/>
              </a:path>
            </a:pathLst>
          </a:custGeom>
          <a:gradFill flip="none" rotWithShape="1">
            <a:gsLst>
              <a:gs pos="0">
                <a:srgbClr val="006068">
                  <a:alpha val="20000"/>
                </a:srgbClr>
              </a:gs>
              <a:gs pos="54622">
                <a:schemeClr val="bg1">
                  <a:alpha val="0"/>
                </a:schemeClr>
              </a:gs>
              <a:gs pos="41000">
                <a:schemeClr val="bg1">
                  <a:alpha val="0"/>
                </a:schemeClr>
              </a:gs>
            </a:gsLst>
            <a:lin ang="1800000" scaled="0"/>
            <a:tileRect/>
          </a:gradFill>
          <a:ln w="12089" cap="flat">
            <a:noFill/>
            <a:prstDash val="solid"/>
            <a:miter/>
          </a:ln>
        </p:spPr>
        <p:txBody>
          <a:bodyPr wrap="square" rtlCol="0" anchor="ctr">
            <a:noAutofit/>
          </a:bodyPr>
          <a:lstStyle/>
          <a:p>
            <a:endParaRPr lang="en-GB"/>
          </a:p>
        </p:txBody>
      </p:sp>
      <p:sp>
        <p:nvSpPr>
          <p:cNvPr id="16" name="Rectangle 15">
            <a:extLst>
              <a:ext uri="{FF2B5EF4-FFF2-40B4-BE49-F238E27FC236}">
                <a16:creationId xmlns:a16="http://schemas.microsoft.com/office/drawing/2014/main" id="{E6B0BE7F-6235-BAA8-6CC4-C9FBD0E5AEFD}"/>
              </a:ext>
            </a:extLst>
          </p:cNvPr>
          <p:cNvSpPr/>
          <p:nvPr/>
        </p:nvSpPr>
        <p:spPr>
          <a:xfrm rot="16200000">
            <a:off x="4112395" y="-1115396"/>
            <a:ext cx="3990257" cy="12215045"/>
          </a:xfrm>
          <a:prstGeom prst="rect">
            <a:avLst/>
          </a:prstGeom>
          <a:gradFill>
            <a:gsLst>
              <a:gs pos="100000">
                <a:srgbClr val="036169">
                  <a:alpha val="0"/>
                </a:srgbClr>
              </a:gs>
              <a:gs pos="0">
                <a:srgbClr val="036169"/>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
              <a:t>Z</a:t>
            </a:r>
            <a:endParaRPr lang="en-PK" sz="100"/>
          </a:p>
        </p:txBody>
      </p:sp>
      <p:sp>
        <p:nvSpPr>
          <p:cNvPr id="2" name="Title 1">
            <a:extLst>
              <a:ext uri="{FF2B5EF4-FFF2-40B4-BE49-F238E27FC236}">
                <a16:creationId xmlns:a16="http://schemas.microsoft.com/office/drawing/2014/main" id="{51402C27-E6E6-A833-3067-A767C4896516}"/>
              </a:ext>
            </a:extLst>
          </p:cNvPr>
          <p:cNvSpPr>
            <a:spLocks noGrp="1"/>
          </p:cNvSpPr>
          <p:nvPr>
            <p:ph type="ctrTitle"/>
          </p:nvPr>
        </p:nvSpPr>
        <p:spPr>
          <a:xfrm>
            <a:off x="834868" y="1558152"/>
            <a:ext cx="5161330" cy="2810596"/>
          </a:xfrm>
        </p:spPr>
        <p:txBody>
          <a:bodyPr>
            <a:normAutofit fontScale="90000"/>
          </a:bodyPr>
          <a:lstStyle/>
          <a:p>
            <a:pPr algn="l"/>
            <a:r>
              <a:rPr lang="en-US" sz="7200" b="0" i="0" u="none" strike="noStrike" dirty="0">
                <a:solidFill>
                  <a:schemeClr val="bg1"/>
                </a:solidFill>
                <a:effectLst/>
                <a:latin typeface="FF Good Pro Bold" panose="020B0804020101020102" pitchFamily="34" charset="0"/>
                <a:cs typeface="FF Good Pro Bold" panose="020B0804020101020102" pitchFamily="34" charset="0"/>
              </a:rPr>
              <a:t>A JOURNEY THROUGH </a:t>
            </a:r>
            <a:r>
              <a:rPr lang="en-US" sz="7200" b="0" i="0" u="none" strike="noStrike" dirty="0">
                <a:solidFill>
                  <a:schemeClr val="bg1"/>
                </a:solidFill>
                <a:effectLst/>
                <a:latin typeface="Lust Fine Italic" panose="02000505090000020004" pitchFamily="50" charset="0"/>
                <a:cs typeface="FF Good Pro Bold" panose="020B0804020101020102" pitchFamily="34" charset="0"/>
              </a:rPr>
              <a:t>Hajj</a:t>
            </a:r>
            <a:endParaRPr lang="en-PK" sz="8000" dirty="0">
              <a:solidFill>
                <a:schemeClr val="bg1"/>
              </a:solidFill>
              <a:latin typeface="FF Good Pro Bold" panose="020B0804020101020102" pitchFamily="34" charset="0"/>
              <a:cs typeface="FF Good Pro Bold" panose="020B0804020101020102" pitchFamily="34" charset="0"/>
            </a:endParaRPr>
          </a:p>
        </p:txBody>
      </p:sp>
      <p:sp>
        <p:nvSpPr>
          <p:cNvPr id="7" name="Rectangle: Rounded Corners 6">
            <a:extLst>
              <a:ext uri="{FF2B5EF4-FFF2-40B4-BE49-F238E27FC236}">
                <a16:creationId xmlns:a16="http://schemas.microsoft.com/office/drawing/2014/main" id="{08FB4393-4CDB-6162-AFD4-A1934D28D4EB}"/>
              </a:ext>
            </a:extLst>
          </p:cNvPr>
          <p:cNvSpPr/>
          <p:nvPr/>
        </p:nvSpPr>
        <p:spPr>
          <a:xfrm>
            <a:off x="918166" y="4627262"/>
            <a:ext cx="1889295" cy="448681"/>
          </a:xfrm>
          <a:prstGeom prst="roundRect">
            <a:avLst>
              <a:gd name="adj" fmla="val 50000"/>
            </a:avLst>
          </a:prstGeom>
          <a:solidFill>
            <a:srgbClr val="DAFBF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1600"/>
          </a:p>
        </p:txBody>
      </p:sp>
      <p:sp>
        <p:nvSpPr>
          <p:cNvPr id="3" name="Subtitle 2">
            <a:extLst>
              <a:ext uri="{FF2B5EF4-FFF2-40B4-BE49-F238E27FC236}">
                <a16:creationId xmlns:a16="http://schemas.microsoft.com/office/drawing/2014/main" id="{D2C0A5BB-CFA6-4FC3-1418-4078B39458D7}"/>
              </a:ext>
            </a:extLst>
          </p:cNvPr>
          <p:cNvSpPr>
            <a:spLocks noGrp="1"/>
          </p:cNvSpPr>
          <p:nvPr>
            <p:ph type="subTitle" idx="1"/>
          </p:nvPr>
        </p:nvSpPr>
        <p:spPr>
          <a:xfrm>
            <a:off x="1031713" y="4722863"/>
            <a:ext cx="1662201" cy="341367"/>
          </a:xfrm>
        </p:spPr>
        <p:txBody>
          <a:bodyPr>
            <a:normAutofit lnSpcReduction="10000"/>
          </a:bodyPr>
          <a:lstStyle/>
          <a:p>
            <a:r>
              <a:rPr lang="en-US" sz="2000">
                <a:solidFill>
                  <a:srgbClr val="036169"/>
                </a:solidFill>
                <a:latin typeface="Mulish ExtraBold" pitchFamily="2" charset="0"/>
              </a:rPr>
              <a:t>SESSION 2</a:t>
            </a:r>
            <a:endParaRPr lang="en-PK" sz="2000">
              <a:solidFill>
                <a:srgbClr val="036169"/>
              </a:solidFill>
              <a:latin typeface="Mulish ExtraBold" pitchFamily="2" charset="0"/>
            </a:endParaRPr>
          </a:p>
        </p:txBody>
      </p:sp>
      <p:pic>
        <p:nvPicPr>
          <p:cNvPr id="15" name="Graphic 14">
            <a:extLst>
              <a:ext uri="{FF2B5EF4-FFF2-40B4-BE49-F238E27FC236}">
                <a16:creationId xmlns:a16="http://schemas.microsoft.com/office/drawing/2014/main" id="{A8BB2124-AFC8-9FD8-3B47-516838B62586}"/>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31081" y="5984162"/>
            <a:ext cx="1497495" cy="423205"/>
          </a:xfrm>
          <a:prstGeom prst="rect">
            <a:avLst/>
          </a:prstGeom>
        </p:spPr>
      </p:pic>
      <p:pic>
        <p:nvPicPr>
          <p:cNvPr id="18" name="Graphic 17">
            <a:extLst>
              <a:ext uri="{FF2B5EF4-FFF2-40B4-BE49-F238E27FC236}">
                <a16:creationId xmlns:a16="http://schemas.microsoft.com/office/drawing/2014/main" id="{070CF42F-D4CB-9061-2EC1-92E7286605B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629619" y="6072540"/>
            <a:ext cx="1731300" cy="334827"/>
          </a:xfrm>
          <a:prstGeom prst="rect">
            <a:avLst/>
          </a:prstGeom>
        </p:spPr>
      </p:pic>
    </p:spTree>
    <p:extLst>
      <p:ext uri="{BB962C8B-B14F-4D97-AF65-F5344CB8AC3E}">
        <p14:creationId xmlns:p14="http://schemas.microsoft.com/office/powerpoint/2010/main" val="34514589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176B08-B4EE-B43B-6C06-1F4F95047342}"/>
            </a:ext>
          </a:extLst>
        </p:cNvPr>
        <p:cNvGrpSpPr/>
        <p:nvPr/>
      </p:nvGrpSpPr>
      <p:grpSpPr>
        <a:xfrm>
          <a:off x="0" y="0"/>
          <a:ext cx="0" cy="0"/>
          <a:chOff x="0" y="0"/>
          <a:chExt cx="0" cy="0"/>
        </a:xfrm>
      </p:grpSpPr>
      <p:pic>
        <p:nvPicPr>
          <p:cNvPr id="2050" name="Picture 2">
            <a:extLst>
              <a:ext uri="{FF2B5EF4-FFF2-40B4-BE49-F238E27FC236}">
                <a16:creationId xmlns:a16="http://schemas.microsoft.com/office/drawing/2014/main" id="{0D478151-79EC-5604-90D0-17E2066B0A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9356" r="15638"/>
          <a:stretch/>
        </p:blipFill>
        <p:spPr bwMode="auto">
          <a:xfrm>
            <a:off x="5333442" y="0"/>
            <a:ext cx="6876838" cy="6876288"/>
          </a:xfrm>
          <a:prstGeom prst="rect">
            <a:avLst/>
          </a:prstGeom>
          <a:gradFill>
            <a:gsLst>
              <a:gs pos="0">
                <a:srgbClr val="036169"/>
              </a:gs>
              <a:gs pos="100000">
                <a:schemeClr val="bg1">
                  <a:alpha val="0"/>
                </a:schemeClr>
              </a:gs>
            </a:gsLst>
            <a:lin ang="2700000" scaled="1"/>
          </a:gradFill>
        </p:spPr>
      </p:pic>
      <p:sp>
        <p:nvSpPr>
          <p:cNvPr id="6" name="Rectangle 5">
            <a:extLst>
              <a:ext uri="{FF2B5EF4-FFF2-40B4-BE49-F238E27FC236}">
                <a16:creationId xmlns:a16="http://schemas.microsoft.com/office/drawing/2014/main" id="{F4952C5A-F8BB-90C0-F9E1-29D9720826C5}"/>
              </a:ext>
            </a:extLst>
          </p:cNvPr>
          <p:cNvSpPr/>
          <p:nvPr/>
        </p:nvSpPr>
        <p:spPr>
          <a:xfrm>
            <a:off x="-34047" y="3039762"/>
            <a:ext cx="12226047" cy="3818238"/>
          </a:xfrm>
          <a:prstGeom prst="rect">
            <a:avLst/>
          </a:prstGeom>
          <a:gradFill>
            <a:gsLst>
              <a:gs pos="0">
                <a:schemeClr val="accent1">
                  <a:lumMod val="5000"/>
                  <a:lumOff val="95000"/>
                  <a:alpha val="0"/>
                </a:schemeClr>
              </a:gs>
              <a:gs pos="100000">
                <a:srgbClr val="DAFBFE"/>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pic>
        <p:nvPicPr>
          <p:cNvPr id="8" name="Graphic 7">
            <a:extLst>
              <a:ext uri="{FF2B5EF4-FFF2-40B4-BE49-F238E27FC236}">
                <a16:creationId xmlns:a16="http://schemas.microsoft.com/office/drawing/2014/main" id="{7574F4F0-9B00-27B7-0900-EA5689A14F3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206931" y="6381286"/>
            <a:ext cx="1153988" cy="223177"/>
          </a:xfrm>
          <a:prstGeom prst="rect">
            <a:avLst/>
          </a:prstGeom>
        </p:spPr>
      </p:pic>
      <p:sp>
        <p:nvSpPr>
          <p:cNvPr id="2" name="Title 1">
            <a:extLst>
              <a:ext uri="{FF2B5EF4-FFF2-40B4-BE49-F238E27FC236}">
                <a16:creationId xmlns:a16="http://schemas.microsoft.com/office/drawing/2014/main" id="{582E9E86-BCC6-C226-E7DB-863A866D63D7}"/>
              </a:ext>
            </a:extLst>
          </p:cNvPr>
          <p:cNvSpPr>
            <a:spLocks noGrp="1"/>
          </p:cNvSpPr>
          <p:nvPr>
            <p:ph type="title"/>
          </p:nvPr>
        </p:nvSpPr>
        <p:spPr>
          <a:xfrm>
            <a:off x="838200" y="996025"/>
            <a:ext cx="4094527" cy="1325563"/>
          </a:xfrm>
        </p:spPr>
        <p:txBody>
          <a:bodyPr/>
          <a:lstStyle/>
          <a:p>
            <a:r>
              <a:rPr lang="en-US"/>
              <a:t>SECRETS OF </a:t>
            </a:r>
            <a:r>
              <a:rPr lang="en-US" err="1"/>
              <a:t>SAʿY</a:t>
            </a:r>
            <a:r>
              <a:rPr lang="en-US"/>
              <a:t> </a:t>
            </a:r>
          </a:p>
        </p:txBody>
      </p:sp>
      <p:sp>
        <p:nvSpPr>
          <p:cNvPr id="3" name="Content Placeholder 2">
            <a:extLst>
              <a:ext uri="{FF2B5EF4-FFF2-40B4-BE49-F238E27FC236}">
                <a16:creationId xmlns:a16="http://schemas.microsoft.com/office/drawing/2014/main" id="{5D231E8C-E649-5EE3-2B7C-080E25FFF7A0}"/>
              </a:ext>
            </a:extLst>
          </p:cNvPr>
          <p:cNvSpPr>
            <a:spLocks noGrp="1"/>
          </p:cNvSpPr>
          <p:nvPr>
            <p:ph idx="1"/>
          </p:nvPr>
        </p:nvSpPr>
        <p:spPr>
          <a:xfrm>
            <a:off x="838200" y="2321587"/>
            <a:ext cx="4094527" cy="3111103"/>
          </a:xfrm>
        </p:spPr>
        <p:txBody>
          <a:bodyPr>
            <a:normAutofit/>
          </a:bodyPr>
          <a:lstStyle/>
          <a:p>
            <a:pPr marL="514350" indent="-514350">
              <a:lnSpc>
                <a:spcPct val="130000"/>
              </a:lnSpc>
              <a:buFont typeface="+mj-lt"/>
              <a:buAutoNum type="arabicPeriod"/>
            </a:pPr>
            <a:r>
              <a:rPr lang="en-GB" dirty="0"/>
              <a:t>In the footsteps of Hajar</a:t>
            </a:r>
          </a:p>
          <a:p>
            <a:pPr marL="514350" indent="-514350">
              <a:lnSpc>
                <a:spcPct val="130000"/>
              </a:lnSpc>
              <a:buFont typeface="+mj-lt"/>
              <a:buAutoNum type="arabicPeriod"/>
            </a:pPr>
            <a:r>
              <a:rPr lang="en-GB" dirty="0"/>
              <a:t>Efforts are appreciated </a:t>
            </a:r>
          </a:p>
          <a:p>
            <a:pPr marL="514350" indent="-514350">
              <a:lnSpc>
                <a:spcPct val="130000"/>
              </a:lnSpc>
              <a:buFont typeface="+mj-lt"/>
              <a:buAutoNum type="arabicPeriod"/>
            </a:pPr>
            <a:r>
              <a:rPr lang="en-GB" dirty="0"/>
              <a:t>Search for Allah’s mercy </a:t>
            </a:r>
          </a:p>
          <a:p>
            <a:pPr marL="514350" indent="-514350">
              <a:lnSpc>
                <a:spcPct val="130000"/>
              </a:lnSpc>
              <a:buFont typeface="+mj-lt"/>
              <a:buAutoNum type="arabicPeriod"/>
            </a:pPr>
            <a:r>
              <a:rPr lang="en-GB" dirty="0"/>
              <a:t>Submission</a:t>
            </a:r>
          </a:p>
        </p:txBody>
      </p:sp>
      <p:pic>
        <p:nvPicPr>
          <p:cNvPr id="9" name="Graphic 8">
            <a:extLst>
              <a:ext uri="{FF2B5EF4-FFF2-40B4-BE49-F238E27FC236}">
                <a16:creationId xmlns:a16="http://schemas.microsoft.com/office/drawing/2014/main" id="{AC2D4E71-300D-EA0A-45E0-0228E83C6C36}"/>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38200" y="6356502"/>
            <a:ext cx="965102" cy="272746"/>
          </a:xfrm>
          <a:prstGeom prst="rect">
            <a:avLst/>
          </a:prstGeom>
        </p:spPr>
      </p:pic>
      <p:sp>
        <p:nvSpPr>
          <p:cNvPr id="10" name="Footer Placeholder 4">
            <a:extLst>
              <a:ext uri="{FF2B5EF4-FFF2-40B4-BE49-F238E27FC236}">
                <a16:creationId xmlns:a16="http://schemas.microsoft.com/office/drawing/2014/main" id="{ABE916FE-F540-93B9-1918-4722C0F1A77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2</a:t>
            </a:r>
            <a:endParaRPr lang="en-PK"/>
          </a:p>
        </p:txBody>
      </p:sp>
      <p:sp>
        <p:nvSpPr>
          <p:cNvPr id="4" name="Content Placeholder 2">
            <a:extLst>
              <a:ext uri="{FF2B5EF4-FFF2-40B4-BE49-F238E27FC236}">
                <a16:creationId xmlns:a16="http://schemas.microsoft.com/office/drawing/2014/main" id="{C302CDB7-3ACB-EFFC-54C2-3D744D900333}"/>
              </a:ext>
            </a:extLst>
          </p:cNvPr>
          <p:cNvSpPr txBox="1">
            <a:spLocks/>
          </p:cNvSpPr>
          <p:nvPr/>
        </p:nvSpPr>
        <p:spPr>
          <a:xfrm rot="5400000">
            <a:off x="10711362" y="1302311"/>
            <a:ext cx="2592799"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dirty="0">
                <a:solidFill>
                  <a:srgbClr val="036169"/>
                </a:solidFill>
              </a:rPr>
              <a:t>SECRETS OF </a:t>
            </a:r>
            <a:r>
              <a:rPr lang="en-US" sz="1800" spc="50" dirty="0" err="1">
                <a:solidFill>
                  <a:srgbClr val="036169"/>
                </a:solidFill>
              </a:rPr>
              <a:t>SAʿY</a:t>
            </a:r>
            <a:endParaRPr lang="en-US" sz="1800" spc="50" dirty="0">
              <a:solidFill>
                <a:srgbClr val="036169"/>
              </a:solidFill>
            </a:endParaRPr>
          </a:p>
        </p:txBody>
      </p:sp>
      <p:pic>
        <p:nvPicPr>
          <p:cNvPr id="13" name="Graphic 12">
            <a:extLst>
              <a:ext uri="{FF2B5EF4-FFF2-40B4-BE49-F238E27FC236}">
                <a16:creationId xmlns:a16="http://schemas.microsoft.com/office/drawing/2014/main" id="{A0ADD384-538D-F356-2CA5-90DEE7040A9B}"/>
              </a:ext>
            </a:extLst>
          </p:cNvPr>
          <p:cNvPicPr>
            <a:picLocks noChangeAspect="1"/>
          </p:cNvPicPr>
          <p:nvPr/>
        </p:nvPicPr>
        <p:blipFill>
          <a:blip>
            <a:extLst>
              <a:ext uri="{96DAC541-7B7A-43D3-8B79-37D633B846F1}">
                <asvg:svgBlip xmlns:asvg="http://schemas.microsoft.com/office/drawing/2016/SVG/main" r:embed="rId6"/>
              </a:ext>
            </a:extLst>
          </a:blip>
          <a:srcRect/>
          <a:stretch/>
        </p:blipFill>
        <p:spPr>
          <a:xfrm>
            <a:off x="1326272" y="5184976"/>
            <a:ext cx="352747" cy="352747"/>
          </a:xfrm>
          <a:prstGeom prst="rect">
            <a:avLst/>
          </a:prstGeom>
        </p:spPr>
      </p:pic>
      <p:sp>
        <p:nvSpPr>
          <p:cNvPr id="21" name="Content Placeholder 2">
            <a:extLst>
              <a:ext uri="{FF2B5EF4-FFF2-40B4-BE49-F238E27FC236}">
                <a16:creationId xmlns:a16="http://schemas.microsoft.com/office/drawing/2014/main" id="{00D753B8-2704-42B2-A4C6-24B19929E682}"/>
              </a:ext>
            </a:extLst>
          </p:cNvPr>
          <p:cNvSpPr txBox="1">
            <a:spLocks/>
          </p:cNvSpPr>
          <p:nvPr/>
        </p:nvSpPr>
        <p:spPr>
          <a:xfrm>
            <a:off x="838200" y="4910699"/>
            <a:ext cx="7316789" cy="1078412"/>
          </a:xfrm>
          <a:prstGeom prst="roundRect">
            <a:avLst>
              <a:gd name="adj" fmla="val 23701"/>
            </a:avLst>
          </a:prstGeom>
          <a:solidFill>
            <a:schemeClr val="bg1"/>
          </a:solidFill>
          <a:ln w="25400">
            <a:solidFill>
              <a:srgbClr val="D37784"/>
            </a:solidFill>
          </a:ln>
          <a:effectLst>
            <a:outerShdw blurRad="952500" dir="2700000" algn="tl" rotWithShape="0">
              <a:srgbClr val="036169">
                <a:alpha val="25000"/>
              </a:srgbClr>
            </a:outerShdw>
            <a:softEdge rad="0"/>
          </a:effectLst>
        </p:spPr>
        <p:txBody>
          <a:bodyPr vert="horz" wrap="square" lIns="1224000" tIns="288000" rIns="216000" bIns="288000" rtlCol="0" anchor="t"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GB" sz="2000" dirty="0">
                <a:solidFill>
                  <a:srgbClr val="C44759"/>
                </a:solidFill>
              </a:rPr>
              <a:t>How can you embody the qualities of </a:t>
            </a:r>
            <a:r>
              <a:rPr lang="en-GB" sz="2000">
                <a:solidFill>
                  <a:srgbClr val="C44759"/>
                </a:solidFill>
              </a:rPr>
              <a:t>Hajar </a:t>
            </a:r>
            <a:r>
              <a:rPr lang="en-GB" sz="2000">
                <a:solidFill>
                  <a:srgbClr val="C44759"/>
                </a:solidFill>
                <a:latin typeface="KFGQPC Arabic Symbols 01" panose="02000000000000000000" pitchFamily="2" charset="2"/>
              </a:rPr>
              <a:t>o</a:t>
            </a:r>
            <a:r>
              <a:rPr lang="en-GB" sz="2000">
                <a:solidFill>
                  <a:srgbClr val="C44759"/>
                </a:solidFill>
              </a:rPr>
              <a:t>?</a:t>
            </a:r>
            <a:endParaRPr lang="en-US" sz="2000" dirty="0">
              <a:solidFill>
                <a:srgbClr val="C44759"/>
              </a:solidFill>
            </a:endParaRPr>
          </a:p>
        </p:txBody>
      </p:sp>
      <p:grpSp>
        <p:nvGrpSpPr>
          <p:cNvPr id="22" name="Group 21">
            <a:extLst>
              <a:ext uri="{FF2B5EF4-FFF2-40B4-BE49-F238E27FC236}">
                <a16:creationId xmlns:a16="http://schemas.microsoft.com/office/drawing/2014/main" id="{54A0230C-EF78-719C-8A58-F0C6E972F844}"/>
              </a:ext>
            </a:extLst>
          </p:cNvPr>
          <p:cNvGrpSpPr/>
          <p:nvPr/>
        </p:nvGrpSpPr>
        <p:grpSpPr>
          <a:xfrm>
            <a:off x="1127069" y="5081834"/>
            <a:ext cx="720000" cy="720000"/>
            <a:chOff x="6114503" y="2124758"/>
            <a:chExt cx="881765" cy="881764"/>
          </a:xfrm>
        </p:grpSpPr>
        <p:sp>
          <p:nvSpPr>
            <p:cNvPr id="23" name="Oval 22">
              <a:extLst>
                <a:ext uri="{FF2B5EF4-FFF2-40B4-BE49-F238E27FC236}">
                  <a16:creationId xmlns:a16="http://schemas.microsoft.com/office/drawing/2014/main" id="{42ED8B01-AB01-9459-8EE2-77748517CCC7}"/>
                </a:ext>
              </a:extLst>
            </p:cNvPr>
            <p:cNvSpPr/>
            <p:nvPr/>
          </p:nvSpPr>
          <p:spPr>
            <a:xfrm>
              <a:off x="6114503" y="2124758"/>
              <a:ext cx="881765" cy="881764"/>
            </a:xfrm>
            <a:prstGeom prst="ellipse">
              <a:avLst/>
            </a:prstGeom>
            <a:solidFill>
              <a:srgbClr val="C4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pic>
          <p:nvPicPr>
            <p:cNvPr id="24" name="Graphic 23">
              <a:extLst>
                <a:ext uri="{FF2B5EF4-FFF2-40B4-BE49-F238E27FC236}">
                  <a16:creationId xmlns:a16="http://schemas.microsoft.com/office/drawing/2014/main" id="{4EB50A4D-41DA-BE69-4627-A19B929E31D3}"/>
                </a:ext>
              </a:extLst>
            </p:cNvPr>
            <p:cNvPicPr>
              <a:picLocks noChangeAspect="1"/>
            </p:cNvPicPr>
            <p:nvPr/>
          </p:nvPicPr>
          <p:blipFill>
            <a:blip>
              <a:extLst>
                <a:ext uri="{96DAC541-7B7A-43D3-8B79-37D633B846F1}">
                  <asvg:svgBlip xmlns:asvg="http://schemas.microsoft.com/office/drawing/2016/SVG/main" r:embed="rId6"/>
                </a:ext>
              </a:extLst>
            </a:blip>
            <a:srcRect/>
            <a:stretch/>
          </p:blipFill>
          <p:spPr>
            <a:xfrm>
              <a:off x="6339385" y="2349640"/>
              <a:ext cx="432000" cy="431999"/>
            </a:xfrm>
            <a:prstGeom prst="rect">
              <a:avLst/>
            </a:prstGeom>
          </p:spPr>
        </p:pic>
      </p:grpSp>
    </p:spTree>
    <p:extLst>
      <p:ext uri="{BB962C8B-B14F-4D97-AF65-F5344CB8AC3E}">
        <p14:creationId xmlns:p14="http://schemas.microsoft.com/office/powerpoint/2010/main" val="4028431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353342-988B-6EAA-536D-2E9580549D8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52CE3D0-FB26-663B-FC19-CE4DB424F9FE}"/>
              </a:ext>
            </a:extLst>
          </p:cNvPr>
          <p:cNvSpPr>
            <a:spLocks noGrp="1"/>
          </p:cNvSpPr>
          <p:nvPr>
            <p:ph type="title"/>
          </p:nvPr>
        </p:nvSpPr>
        <p:spPr>
          <a:xfrm>
            <a:off x="839787" y="365125"/>
            <a:ext cx="10932151" cy="1325563"/>
          </a:xfrm>
        </p:spPr>
        <p:txBody>
          <a:bodyPr/>
          <a:lstStyle/>
          <a:p>
            <a:r>
              <a:rPr lang="en-GB"/>
              <a:t>IMAGINE THE PROPHET </a:t>
            </a:r>
            <a:r>
              <a:rPr lang="en-US" sz="4400">
                <a:latin typeface="KFGQPC Arabic Symbols 01" panose="02000000000000000000" pitchFamily="2" charset="2"/>
              </a:rPr>
              <a:t>g</a:t>
            </a:r>
            <a:endParaRPr lang="en-GB"/>
          </a:p>
        </p:txBody>
      </p:sp>
      <p:sp>
        <p:nvSpPr>
          <p:cNvPr id="3" name="Text Placeholder 2">
            <a:extLst>
              <a:ext uri="{FF2B5EF4-FFF2-40B4-BE49-F238E27FC236}">
                <a16:creationId xmlns:a16="http://schemas.microsoft.com/office/drawing/2014/main" id="{EDE37DA9-D826-EDD8-EA28-E80EABB5F7E0}"/>
              </a:ext>
            </a:extLst>
          </p:cNvPr>
          <p:cNvSpPr>
            <a:spLocks noGrp="1"/>
          </p:cNvSpPr>
          <p:nvPr>
            <p:ph type="body" idx="1"/>
          </p:nvPr>
        </p:nvSpPr>
        <p:spPr/>
        <p:txBody>
          <a:bodyPr anchor="ctr"/>
          <a:lstStyle/>
          <a:p>
            <a:r>
              <a:rPr lang="en-GB" dirty="0"/>
              <a:t>Truth Will Always Prevail</a:t>
            </a:r>
          </a:p>
        </p:txBody>
      </p:sp>
      <p:sp>
        <p:nvSpPr>
          <p:cNvPr id="19" name="Content Placeholder 18">
            <a:extLst>
              <a:ext uri="{FF2B5EF4-FFF2-40B4-BE49-F238E27FC236}">
                <a16:creationId xmlns:a16="http://schemas.microsoft.com/office/drawing/2014/main" id="{97848473-385C-909D-B22A-9548A4B30006}"/>
              </a:ext>
            </a:extLst>
          </p:cNvPr>
          <p:cNvSpPr>
            <a:spLocks noGrp="1"/>
          </p:cNvSpPr>
          <p:nvPr>
            <p:ph sz="half" idx="2"/>
          </p:nvPr>
        </p:nvSpPr>
        <p:spPr/>
        <p:txBody>
          <a:bodyPr/>
          <a:lstStyle/>
          <a:p>
            <a:pPr marL="0" indent="0">
              <a:buNone/>
            </a:pPr>
            <a:r>
              <a:rPr lang="en-GB" dirty="0"/>
              <a:t>Called people on Mount </a:t>
            </a:r>
            <a:r>
              <a:rPr lang="en-GB" dirty="0" err="1"/>
              <a:t>Ṣafā</a:t>
            </a:r>
            <a:r>
              <a:rPr lang="en-GB" dirty="0"/>
              <a:t>:</a:t>
            </a:r>
          </a:p>
          <a:p>
            <a:pPr marL="0" indent="0">
              <a:buNone/>
            </a:pPr>
            <a:r>
              <a:rPr lang="en-GB" dirty="0"/>
              <a:t>“Woe to you! Is this why you gathered us?!”</a:t>
            </a:r>
          </a:p>
          <a:p>
            <a:pPr marL="0" indent="0">
              <a:buNone/>
            </a:pPr>
            <a:endParaRPr lang="en-GB" dirty="0"/>
          </a:p>
          <a:p>
            <a:pPr marL="0" indent="0">
              <a:buNone/>
            </a:pPr>
            <a:r>
              <a:rPr lang="en-GB" dirty="0"/>
              <a:t>Fast forward: 23 years </a:t>
            </a:r>
          </a:p>
          <a:p>
            <a:pPr marL="0" indent="0">
              <a:buNone/>
            </a:pPr>
            <a:endParaRPr lang="en-GB" dirty="0"/>
          </a:p>
        </p:txBody>
      </p:sp>
      <p:sp>
        <p:nvSpPr>
          <p:cNvPr id="20" name="Text Placeholder 19">
            <a:extLst>
              <a:ext uri="{FF2B5EF4-FFF2-40B4-BE49-F238E27FC236}">
                <a16:creationId xmlns:a16="http://schemas.microsoft.com/office/drawing/2014/main" id="{44269A4C-44B3-E7E6-13D4-F3AACE7AF07C}"/>
              </a:ext>
            </a:extLst>
          </p:cNvPr>
          <p:cNvSpPr>
            <a:spLocks noGrp="1"/>
          </p:cNvSpPr>
          <p:nvPr>
            <p:ph type="body" sz="quarter" idx="3"/>
          </p:nvPr>
        </p:nvSpPr>
        <p:spPr/>
        <p:txBody>
          <a:bodyPr anchor="ctr"/>
          <a:lstStyle/>
          <a:p>
            <a:r>
              <a:rPr lang="en-GB" dirty="0"/>
              <a:t>Victory is from Allah Alone </a:t>
            </a:r>
          </a:p>
        </p:txBody>
      </p:sp>
      <p:sp>
        <p:nvSpPr>
          <p:cNvPr id="21" name="Content Placeholder 20">
            <a:extLst>
              <a:ext uri="{FF2B5EF4-FFF2-40B4-BE49-F238E27FC236}">
                <a16:creationId xmlns:a16="http://schemas.microsoft.com/office/drawing/2014/main" id="{BF0CC2EA-1FC9-FDC5-B809-5F37B51F06BA}"/>
              </a:ext>
            </a:extLst>
          </p:cNvPr>
          <p:cNvSpPr>
            <a:spLocks noGrp="1"/>
          </p:cNvSpPr>
          <p:nvPr>
            <p:ph sz="quarter" idx="4"/>
          </p:nvPr>
        </p:nvSpPr>
        <p:spPr/>
        <p:txBody>
          <a:bodyPr/>
          <a:lstStyle/>
          <a:p>
            <a:pPr marL="0" indent="0">
              <a:buNone/>
            </a:pPr>
            <a:r>
              <a:rPr lang="en-GB" dirty="0"/>
              <a:t>As you repeat:</a:t>
            </a:r>
          </a:p>
          <a:p>
            <a:pPr marL="0" indent="0">
              <a:buNone/>
            </a:pPr>
            <a:endParaRPr lang="en-GB" dirty="0"/>
          </a:p>
          <a:p>
            <a:pPr marL="0" indent="0">
              <a:buNone/>
            </a:pPr>
            <a:endParaRPr lang="en-GB" dirty="0"/>
          </a:p>
          <a:p>
            <a:pPr marL="0" indent="0">
              <a:buNone/>
            </a:pPr>
            <a:endParaRPr lang="en-GB" dirty="0"/>
          </a:p>
          <a:p>
            <a:pPr marL="0" indent="0">
              <a:buNone/>
            </a:pPr>
            <a:r>
              <a:rPr lang="en-GB" dirty="0"/>
              <a:t>Remember that victory is from Allah Alone. He is in control of everything — no country, army, or empire holds even an ounce of might compared to His.</a:t>
            </a:r>
          </a:p>
          <a:p>
            <a:pPr marL="0" indent="0">
              <a:buNone/>
            </a:pPr>
            <a:endParaRPr lang="en-GB" dirty="0"/>
          </a:p>
        </p:txBody>
      </p:sp>
      <p:sp>
        <p:nvSpPr>
          <p:cNvPr id="7" name="Footer Placeholder 6">
            <a:extLst>
              <a:ext uri="{FF2B5EF4-FFF2-40B4-BE49-F238E27FC236}">
                <a16:creationId xmlns:a16="http://schemas.microsoft.com/office/drawing/2014/main" id="{07FFA335-F615-91BC-B249-3C8D97D3DEBD}"/>
              </a:ext>
            </a:extLst>
          </p:cNvPr>
          <p:cNvSpPr>
            <a:spLocks noGrp="1"/>
          </p:cNvSpPr>
          <p:nvPr>
            <p:ph type="ftr" sz="quarter" idx="11"/>
          </p:nvPr>
        </p:nvSpPr>
        <p:spPr/>
        <p:txBody>
          <a:bodyPr/>
          <a:lstStyle/>
          <a:p>
            <a:r>
              <a:rPr lang="en-US"/>
              <a:t>SESSION 2</a:t>
            </a:r>
            <a:endParaRPr lang="en-PK"/>
          </a:p>
        </p:txBody>
      </p:sp>
      <p:sp>
        <p:nvSpPr>
          <p:cNvPr id="16" name="Content Placeholder 2">
            <a:extLst>
              <a:ext uri="{FF2B5EF4-FFF2-40B4-BE49-F238E27FC236}">
                <a16:creationId xmlns:a16="http://schemas.microsoft.com/office/drawing/2014/main" id="{D0C4E2E5-4D44-CEE4-C849-40D54A736840}"/>
              </a:ext>
            </a:extLst>
          </p:cNvPr>
          <p:cNvSpPr txBox="1">
            <a:spLocks/>
          </p:cNvSpPr>
          <p:nvPr/>
        </p:nvSpPr>
        <p:spPr>
          <a:xfrm>
            <a:off x="6172200" y="2955731"/>
            <a:ext cx="4954765" cy="1360902"/>
          </a:xfrm>
          <a:prstGeom prst="roundRect">
            <a:avLst>
              <a:gd name="adj" fmla="val 10383"/>
            </a:avLst>
          </a:prstGeom>
          <a:solidFill>
            <a:schemeClr val="bg1"/>
          </a:solidFill>
          <a:ln>
            <a:noFill/>
          </a:ln>
          <a:effectLst>
            <a:outerShdw blurRad="952500" dir="2700000" algn="tl" rotWithShape="0">
              <a:srgbClr val="036169">
                <a:alpha val="25000"/>
              </a:srgbClr>
            </a:outerShdw>
            <a:softEdge rad="0"/>
          </a:effectLst>
        </p:spPr>
        <p:txBody>
          <a:bodyPr vert="horz" wrap="square" lIns="360000" tIns="180000" rIns="360000" bIns="216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ctr">
              <a:lnSpc>
                <a:spcPct val="120000"/>
              </a:lnSpc>
            </a:pPr>
            <a:r>
              <a:rPr lang="ar-AE" b="0" dirty="0">
                <a:solidFill>
                  <a:srgbClr val="036169"/>
                </a:solidFill>
                <a:latin typeface="KFGQP_ Uthman_Taha_Naskh" panose="02000000000000000000" pitchFamily="2" charset="-78"/>
                <a:cs typeface="KFGQP_ Uthman_Taha_Naskh" panose="02000000000000000000" pitchFamily="2" charset="-78"/>
              </a:rPr>
              <a:t>لَا إِلٰهَ إلَّا اللّٰهُ ، أَنْجَزَ وَعْدَهُ ، وَنَصَرَ عَبْدَهُ ، وَهَزَمَ الْأَحْزَابَ وَحْدَهُ</a:t>
            </a:r>
          </a:p>
        </p:txBody>
      </p:sp>
      <p:sp>
        <p:nvSpPr>
          <p:cNvPr id="22" name="Content Placeholder 2">
            <a:extLst>
              <a:ext uri="{FF2B5EF4-FFF2-40B4-BE49-F238E27FC236}">
                <a16:creationId xmlns:a16="http://schemas.microsoft.com/office/drawing/2014/main" id="{2B5BD4DD-7E0A-E3D0-5C13-F0239ADF399F}"/>
              </a:ext>
            </a:extLst>
          </p:cNvPr>
          <p:cNvSpPr txBox="1">
            <a:spLocks/>
          </p:cNvSpPr>
          <p:nvPr/>
        </p:nvSpPr>
        <p:spPr>
          <a:xfrm>
            <a:off x="836612" y="4700911"/>
            <a:ext cx="4611368" cy="1488752"/>
          </a:xfrm>
          <a:prstGeom prst="roundRect">
            <a:avLst>
              <a:gd name="adj" fmla="val 23701"/>
            </a:avLst>
          </a:prstGeom>
          <a:solidFill>
            <a:schemeClr val="bg1"/>
          </a:solidFill>
          <a:ln w="25400">
            <a:solidFill>
              <a:srgbClr val="D37784"/>
            </a:solidFill>
          </a:ln>
          <a:effectLst>
            <a:outerShdw blurRad="952500" dir="2700000" algn="tl" rotWithShape="0">
              <a:srgbClr val="036169">
                <a:alpha val="25000"/>
              </a:srgbClr>
            </a:outerShdw>
            <a:softEdge rad="0"/>
          </a:effectLst>
        </p:spPr>
        <p:txBody>
          <a:bodyPr vert="horz" wrap="square" lIns="1224000" tIns="288000" rIns="216000" bIns="288000" rtlCol="0" anchor="t"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000" dirty="0">
                <a:solidFill>
                  <a:srgbClr val="C44759"/>
                </a:solidFill>
              </a:rPr>
              <a:t>What truth are you afraid of standing up for?</a:t>
            </a:r>
          </a:p>
        </p:txBody>
      </p:sp>
      <p:grpSp>
        <p:nvGrpSpPr>
          <p:cNvPr id="23" name="Group 22">
            <a:extLst>
              <a:ext uri="{FF2B5EF4-FFF2-40B4-BE49-F238E27FC236}">
                <a16:creationId xmlns:a16="http://schemas.microsoft.com/office/drawing/2014/main" id="{D49C2904-BBFF-EB3D-D81D-BC6E22EB6C74}"/>
              </a:ext>
            </a:extLst>
          </p:cNvPr>
          <p:cNvGrpSpPr/>
          <p:nvPr/>
        </p:nvGrpSpPr>
        <p:grpSpPr>
          <a:xfrm>
            <a:off x="1137202" y="5085287"/>
            <a:ext cx="720000" cy="720000"/>
            <a:chOff x="6114503" y="2124758"/>
            <a:chExt cx="881765" cy="881764"/>
          </a:xfrm>
        </p:grpSpPr>
        <p:sp>
          <p:nvSpPr>
            <p:cNvPr id="24" name="Oval 23">
              <a:extLst>
                <a:ext uri="{FF2B5EF4-FFF2-40B4-BE49-F238E27FC236}">
                  <a16:creationId xmlns:a16="http://schemas.microsoft.com/office/drawing/2014/main" id="{B1CD8FDA-D916-53B9-C497-25511C8DA2FB}"/>
                </a:ext>
              </a:extLst>
            </p:cNvPr>
            <p:cNvSpPr/>
            <p:nvPr/>
          </p:nvSpPr>
          <p:spPr>
            <a:xfrm>
              <a:off x="6114503" y="2124758"/>
              <a:ext cx="881765" cy="881764"/>
            </a:xfrm>
            <a:prstGeom prst="ellipse">
              <a:avLst/>
            </a:prstGeom>
            <a:solidFill>
              <a:srgbClr val="C4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pic>
          <p:nvPicPr>
            <p:cNvPr id="25" name="Graphic 24">
              <a:extLst>
                <a:ext uri="{FF2B5EF4-FFF2-40B4-BE49-F238E27FC236}">
                  <a16:creationId xmlns:a16="http://schemas.microsoft.com/office/drawing/2014/main" id="{06690847-E617-15CF-120E-952D1EE29BBA}"/>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6339385" y="2349640"/>
              <a:ext cx="432000" cy="431999"/>
            </a:xfrm>
            <a:prstGeom prst="rect">
              <a:avLst/>
            </a:prstGeom>
          </p:spPr>
        </p:pic>
      </p:grpSp>
      <p:sp>
        <p:nvSpPr>
          <p:cNvPr id="26" name="Content Placeholder 2">
            <a:extLst>
              <a:ext uri="{FF2B5EF4-FFF2-40B4-BE49-F238E27FC236}">
                <a16:creationId xmlns:a16="http://schemas.microsoft.com/office/drawing/2014/main" id="{1CE1EA98-8393-1C8D-B01B-203A8579E5D5}"/>
              </a:ext>
            </a:extLst>
          </p:cNvPr>
          <p:cNvSpPr txBox="1">
            <a:spLocks/>
          </p:cNvSpPr>
          <p:nvPr/>
        </p:nvSpPr>
        <p:spPr>
          <a:xfrm rot="5400000">
            <a:off x="10711362" y="1302311"/>
            <a:ext cx="2592799"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a:solidFill>
                  <a:srgbClr val="036169"/>
                </a:solidFill>
              </a:rPr>
              <a:t>SECRETS OF </a:t>
            </a:r>
            <a:r>
              <a:rPr lang="en-US" sz="1800" spc="50" err="1">
                <a:solidFill>
                  <a:srgbClr val="036169"/>
                </a:solidFill>
              </a:rPr>
              <a:t>SAʿY</a:t>
            </a:r>
            <a:endParaRPr lang="en-US" sz="1800" spc="50">
              <a:solidFill>
                <a:srgbClr val="036169"/>
              </a:solidFill>
            </a:endParaRPr>
          </a:p>
        </p:txBody>
      </p:sp>
    </p:spTree>
    <p:extLst>
      <p:ext uri="{BB962C8B-B14F-4D97-AF65-F5344CB8AC3E}">
        <p14:creationId xmlns:p14="http://schemas.microsoft.com/office/powerpoint/2010/main" val="532818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9">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9">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1">
                                            <p:txEl>
                                              <p:pRg st="0" end="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9" grpId="0" uiExpand="1" build="p"/>
      <p:bldP spid="20" grpId="0" build="p"/>
      <p:bldP spid="16" grpId="0" animBg="1"/>
      <p:bldP spid="2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50BCDB-3D69-166B-64BD-A01560D5FBCD}"/>
            </a:ext>
          </a:extLst>
        </p:cNvPr>
        <p:cNvGrpSpPr/>
        <p:nvPr/>
      </p:nvGrpSpPr>
      <p:grpSpPr>
        <a:xfrm>
          <a:off x="0" y="0"/>
          <a:ext cx="0" cy="0"/>
          <a:chOff x="0" y="0"/>
          <a:chExt cx="0" cy="0"/>
        </a:xfrm>
      </p:grpSpPr>
      <p:pic>
        <p:nvPicPr>
          <p:cNvPr id="2050" name="Picture 2">
            <a:extLst>
              <a:ext uri="{FF2B5EF4-FFF2-40B4-BE49-F238E27FC236}">
                <a16:creationId xmlns:a16="http://schemas.microsoft.com/office/drawing/2014/main" id="{DE48F4D1-746D-F350-4CD3-B6B4912432E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4" b="4"/>
          <a:stretch/>
        </p:blipFill>
        <p:spPr bwMode="auto">
          <a:xfrm>
            <a:off x="5333442" y="0"/>
            <a:ext cx="6858558" cy="6858000"/>
          </a:xfrm>
          <a:prstGeom prst="rect">
            <a:avLst/>
          </a:prstGeom>
          <a:gradFill>
            <a:gsLst>
              <a:gs pos="0">
                <a:srgbClr val="036169"/>
              </a:gs>
              <a:gs pos="100000">
                <a:schemeClr val="bg1">
                  <a:alpha val="0"/>
                </a:schemeClr>
              </a:gs>
            </a:gsLst>
            <a:lin ang="2700000" scaled="1"/>
          </a:gradFill>
        </p:spPr>
      </p:pic>
      <p:sp>
        <p:nvSpPr>
          <p:cNvPr id="6" name="Rectangle 5">
            <a:extLst>
              <a:ext uri="{FF2B5EF4-FFF2-40B4-BE49-F238E27FC236}">
                <a16:creationId xmlns:a16="http://schemas.microsoft.com/office/drawing/2014/main" id="{95B961A7-82D9-12D3-45EE-C7E305AE9F8E}"/>
              </a:ext>
            </a:extLst>
          </p:cNvPr>
          <p:cNvSpPr/>
          <p:nvPr/>
        </p:nvSpPr>
        <p:spPr>
          <a:xfrm>
            <a:off x="-34047" y="3039762"/>
            <a:ext cx="12226047" cy="3818238"/>
          </a:xfrm>
          <a:prstGeom prst="rect">
            <a:avLst/>
          </a:prstGeom>
          <a:gradFill>
            <a:gsLst>
              <a:gs pos="0">
                <a:schemeClr val="accent1">
                  <a:lumMod val="5000"/>
                  <a:lumOff val="95000"/>
                  <a:alpha val="0"/>
                </a:schemeClr>
              </a:gs>
              <a:gs pos="100000">
                <a:srgbClr val="DAFBFE"/>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pic>
        <p:nvPicPr>
          <p:cNvPr id="8" name="Graphic 7">
            <a:extLst>
              <a:ext uri="{FF2B5EF4-FFF2-40B4-BE49-F238E27FC236}">
                <a16:creationId xmlns:a16="http://schemas.microsoft.com/office/drawing/2014/main" id="{7948D4AF-623D-ABBA-219B-BA24B5B1193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206931" y="6381286"/>
            <a:ext cx="1153988" cy="223177"/>
          </a:xfrm>
          <a:prstGeom prst="rect">
            <a:avLst/>
          </a:prstGeom>
        </p:spPr>
      </p:pic>
      <p:sp>
        <p:nvSpPr>
          <p:cNvPr id="2" name="Title 1">
            <a:extLst>
              <a:ext uri="{FF2B5EF4-FFF2-40B4-BE49-F238E27FC236}">
                <a16:creationId xmlns:a16="http://schemas.microsoft.com/office/drawing/2014/main" id="{76A72999-5BD3-8AAA-8CA9-7B2FCD6E96B7}"/>
              </a:ext>
            </a:extLst>
          </p:cNvPr>
          <p:cNvSpPr>
            <a:spLocks noGrp="1"/>
          </p:cNvSpPr>
          <p:nvPr>
            <p:ph type="title"/>
          </p:nvPr>
        </p:nvSpPr>
        <p:spPr>
          <a:xfrm>
            <a:off x="838200" y="996025"/>
            <a:ext cx="4094527" cy="1325563"/>
          </a:xfrm>
        </p:spPr>
        <p:txBody>
          <a:bodyPr>
            <a:normAutofit fontScale="90000"/>
          </a:bodyPr>
          <a:lstStyle/>
          <a:p>
            <a:r>
              <a:rPr lang="en-US"/>
              <a:t>SHAVING OR TRIMMING THE HAIR </a:t>
            </a:r>
          </a:p>
        </p:txBody>
      </p:sp>
      <p:sp>
        <p:nvSpPr>
          <p:cNvPr id="3" name="Content Placeholder 2">
            <a:extLst>
              <a:ext uri="{FF2B5EF4-FFF2-40B4-BE49-F238E27FC236}">
                <a16:creationId xmlns:a16="http://schemas.microsoft.com/office/drawing/2014/main" id="{B8F86532-D404-3246-8FAA-61345D5FE50E}"/>
              </a:ext>
            </a:extLst>
          </p:cNvPr>
          <p:cNvSpPr>
            <a:spLocks noGrp="1"/>
          </p:cNvSpPr>
          <p:nvPr>
            <p:ph idx="1"/>
          </p:nvPr>
        </p:nvSpPr>
        <p:spPr>
          <a:xfrm>
            <a:off x="838200" y="2675051"/>
            <a:ext cx="4094527" cy="3898238"/>
          </a:xfrm>
        </p:spPr>
        <p:txBody>
          <a:bodyPr>
            <a:normAutofit/>
          </a:bodyPr>
          <a:lstStyle/>
          <a:p>
            <a:pPr marL="514350" indent="-514350">
              <a:lnSpc>
                <a:spcPct val="130000"/>
              </a:lnSpc>
              <a:buFont typeface="+mj-lt"/>
              <a:buAutoNum type="arabicPeriod"/>
            </a:pPr>
            <a:r>
              <a:rPr lang="en-US" dirty="0"/>
              <a:t>Reward and a sin wiped away for each hair </a:t>
            </a:r>
          </a:p>
          <a:p>
            <a:pPr marL="514350" indent="-514350">
              <a:lnSpc>
                <a:spcPct val="130000"/>
              </a:lnSpc>
              <a:buFont typeface="+mj-lt"/>
              <a:buAutoNum type="arabicPeriod"/>
            </a:pPr>
            <a:r>
              <a:rPr lang="en-US" dirty="0"/>
              <a:t>Submission to Allah </a:t>
            </a:r>
          </a:p>
          <a:p>
            <a:pPr marL="514350" indent="-514350">
              <a:lnSpc>
                <a:spcPct val="130000"/>
              </a:lnSpc>
              <a:buFont typeface="+mj-lt"/>
              <a:buAutoNum type="arabicPeriod"/>
            </a:pPr>
            <a:r>
              <a:rPr lang="en-US" dirty="0"/>
              <a:t>The Prophet </a:t>
            </a:r>
            <a:r>
              <a:rPr lang="en-US" sz="2400" dirty="0">
                <a:latin typeface="KFGQPC Arabic Symbols 01" panose="02000000000000000000" pitchFamily="2" charset="2"/>
              </a:rPr>
              <a:t>g </a:t>
            </a:r>
            <a:r>
              <a:rPr lang="en-US" dirty="0"/>
              <a:t>prayed three times for people who shaved their heads</a:t>
            </a:r>
          </a:p>
        </p:txBody>
      </p:sp>
      <p:pic>
        <p:nvPicPr>
          <p:cNvPr id="9" name="Graphic 8">
            <a:extLst>
              <a:ext uri="{FF2B5EF4-FFF2-40B4-BE49-F238E27FC236}">
                <a16:creationId xmlns:a16="http://schemas.microsoft.com/office/drawing/2014/main" id="{28C7A161-10DB-304F-918F-31DAC313A7EE}"/>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38200" y="6356502"/>
            <a:ext cx="965102" cy="272746"/>
          </a:xfrm>
          <a:prstGeom prst="rect">
            <a:avLst/>
          </a:prstGeom>
        </p:spPr>
      </p:pic>
      <p:sp>
        <p:nvSpPr>
          <p:cNvPr id="10" name="Footer Placeholder 4">
            <a:extLst>
              <a:ext uri="{FF2B5EF4-FFF2-40B4-BE49-F238E27FC236}">
                <a16:creationId xmlns:a16="http://schemas.microsoft.com/office/drawing/2014/main" id="{02247484-DBE6-4EF7-F3C2-EAAE54DCD02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2</a:t>
            </a:r>
            <a:endParaRPr lang="en-PK"/>
          </a:p>
        </p:txBody>
      </p:sp>
      <p:sp>
        <p:nvSpPr>
          <p:cNvPr id="4" name="Content Placeholder 2">
            <a:extLst>
              <a:ext uri="{FF2B5EF4-FFF2-40B4-BE49-F238E27FC236}">
                <a16:creationId xmlns:a16="http://schemas.microsoft.com/office/drawing/2014/main" id="{95CD8178-AB87-ABDB-4984-6C23DE9A190A}"/>
              </a:ext>
            </a:extLst>
          </p:cNvPr>
          <p:cNvSpPr txBox="1">
            <a:spLocks/>
          </p:cNvSpPr>
          <p:nvPr/>
        </p:nvSpPr>
        <p:spPr>
          <a:xfrm rot="5400000">
            <a:off x="11448265" y="1302311"/>
            <a:ext cx="1118987"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a:solidFill>
                  <a:srgbClr val="036169"/>
                </a:solidFill>
              </a:rPr>
              <a:t>HALQ</a:t>
            </a:r>
          </a:p>
        </p:txBody>
      </p:sp>
    </p:spTree>
    <p:extLst>
      <p:ext uri="{BB962C8B-B14F-4D97-AF65-F5344CB8AC3E}">
        <p14:creationId xmlns:p14="http://schemas.microsoft.com/office/powerpoint/2010/main" val="4233361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01E4DF-C9FD-2565-C3F0-7D9C0569076C}"/>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956301BD-A1C5-25EF-9F8D-F61813C7F3A3}"/>
              </a:ext>
            </a:extLst>
          </p:cNvPr>
          <p:cNvPicPr>
            <a:picLocks noChangeAspect="1"/>
          </p:cNvPicPr>
          <p:nvPr/>
        </p:nvPicPr>
        <p:blipFill>
          <a:blip r:embed="rId3">
            <a:extLst>
              <a:ext uri="{28A0092B-C50C-407E-A947-70E740481C1C}">
                <a14:useLocalDpi xmlns:a14="http://schemas.microsoft.com/office/drawing/2010/main" val="0"/>
              </a:ext>
            </a:extLst>
          </a:blip>
          <a:srcRect t="9859" b="9859"/>
          <a:stretch/>
        </p:blipFill>
        <p:spPr>
          <a:xfrm>
            <a:off x="0" y="-1"/>
            <a:ext cx="12192000" cy="6987256"/>
          </a:xfrm>
          <a:prstGeom prst="rect">
            <a:avLst/>
          </a:prstGeom>
        </p:spPr>
      </p:pic>
      <p:sp>
        <p:nvSpPr>
          <p:cNvPr id="9" name="Rectangle 8">
            <a:extLst>
              <a:ext uri="{FF2B5EF4-FFF2-40B4-BE49-F238E27FC236}">
                <a16:creationId xmlns:a16="http://schemas.microsoft.com/office/drawing/2014/main" id="{A8770F1C-2AAD-2AF3-8A17-3D7CB4DC459E}"/>
              </a:ext>
            </a:extLst>
          </p:cNvPr>
          <p:cNvSpPr/>
          <p:nvPr/>
        </p:nvSpPr>
        <p:spPr>
          <a:xfrm rot="16200000">
            <a:off x="4083033" y="-1144759"/>
            <a:ext cx="3990257" cy="12273769"/>
          </a:xfrm>
          <a:prstGeom prst="rect">
            <a:avLst/>
          </a:prstGeom>
          <a:gradFill>
            <a:gsLst>
              <a:gs pos="100000">
                <a:srgbClr val="036169">
                  <a:alpha val="0"/>
                </a:srgbClr>
              </a:gs>
              <a:gs pos="0">
                <a:srgbClr val="036169"/>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
              <a:t>Z</a:t>
            </a:r>
            <a:endParaRPr lang="en-PK" sz="100"/>
          </a:p>
        </p:txBody>
      </p:sp>
      <p:pic>
        <p:nvPicPr>
          <p:cNvPr id="10" name="Graphic 9">
            <a:extLst>
              <a:ext uri="{FF2B5EF4-FFF2-40B4-BE49-F238E27FC236}">
                <a16:creationId xmlns:a16="http://schemas.microsoft.com/office/drawing/2014/main" id="{18015D65-8A84-38BD-6E7E-A379361BE30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38200" y="6356502"/>
            <a:ext cx="965101" cy="272746"/>
          </a:xfrm>
          <a:prstGeom prst="rect">
            <a:avLst/>
          </a:prstGeom>
        </p:spPr>
      </p:pic>
      <p:pic>
        <p:nvPicPr>
          <p:cNvPr id="11" name="Graphic 10">
            <a:extLst>
              <a:ext uri="{FF2B5EF4-FFF2-40B4-BE49-F238E27FC236}">
                <a16:creationId xmlns:a16="http://schemas.microsoft.com/office/drawing/2014/main" id="{E4947E95-9530-8992-B6B0-AC8F6803F345}"/>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0206931" y="6381286"/>
            <a:ext cx="1153987" cy="223177"/>
          </a:xfrm>
          <a:prstGeom prst="rect">
            <a:avLst/>
          </a:prstGeom>
        </p:spPr>
      </p:pic>
      <p:sp>
        <p:nvSpPr>
          <p:cNvPr id="6" name="Footer Placeholder 5">
            <a:extLst>
              <a:ext uri="{FF2B5EF4-FFF2-40B4-BE49-F238E27FC236}">
                <a16:creationId xmlns:a16="http://schemas.microsoft.com/office/drawing/2014/main" id="{D7FDCD9A-70C6-DC5F-79DD-B29FC39AB51C}"/>
              </a:ext>
            </a:extLst>
          </p:cNvPr>
          <p:cNvSpPr>
            <a:spLocks noGrp="1"/>
          </p:cNvSpPr>
          <p:nvPr>
            <p:ph type="ftr" sz="quarter" idx="3"/>
          </p:nvPr>
        </p:nvSpPr>
        <p:spPr/>
        <p:txBody>
          <a:bodyPr/>
          <a:lstStyle/>
          <a:p>
            <a:r>
              <a:rPr lang="en-US">
                <a:solidFill>
                  <a:schemeClr val="bg1"/>
                </a:solidFill>
              </a:rPr>
              <a:t>SESSION 2</a:t>
            </a:r>
            <a:endParaRPr lang="en-PK">
              <a:solidFill>
                <a:schemeClr val="bg1"/>
              </a:solidFill>
            </a:endParaRPr>
          </a:p>
        </p:txBody>
      </p:sp>
      <p:sp>
        <p:nvSpPr>
          <p:cNvPr id="7" name="Content Placeholder 2">
            <a:extLst>
              <a:ext uri="{FF2B5EF4-FFF2-40B4-BE49-F238E27FC236}">
                <a16:creationId xmlns:a16="http://schemas.microsoft.com/office/drawing/2014/main" id="{EAA0EDD7-9B83-B9CE-D091-7090753B5E12}"/>
              </a:ext>
            </a:extLst>
          </p:cNvPr>
          <p:cNvSpPr txBox="1">
            <a:spLocks/>
          </p:cNvSpPr>
          <p:nvPr/>
        </p:nvSpPr>
        <p:spPr>
          <a:xfrm>
            <a:off x="1035194" y="1546926"/>
            <a:ext cx="5719072" cy="2207284"/>
          </a:xfrm>
          <a:prstGeom prst="roundRect">
            <a:avLst>
              <a:gd name="adj" fmla="val 10383"/>
            </a:avLst>
          </a:prstGeom>
          <a:solidFill>
            <a:schemeClr val="bg1"/>
          </a:solidFill>
          <a:ln>
            <a:noFill/>
          </a:ln>
          <a:effectLst>
            <a:outerShdw blurRad="952500" dir="2700000" algn="tl" rotWithShape="0">
              <a:srgbClr val="036169">
                <a:alpha val="25000"/>
              </a:srgbClr>
            </a:outerShdw>
            <a:softEdge rad="0"/>
          </a:effectLst>
        </p:spPr>
        <p:txBody>
          <a:bodyPr vert="horz" wrap="square" lIns="360000" tIns="180000" rIns="360000" bIns="216000" rtlCol="0" anchor="ctr"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4800">
                <a:solidFill>
                  <a:srgbClr val="036169"/>
                </a:solidFill>
                <a:latin typeface="FF Good Pro Bold" panose="020B0804020101020102" pitchFamily="34" charset="0"/>
                <a:cs typeface="FF Good Pro Bold" panose="020B0804020101020102" pitchFamily="34" charset="0"/>
              </a:rPr>
              <a:t>YOUR </a:t>
            </a:r>
            <a:r>
              <a:rPr lang="en-GB" sz="4800" err="1">
                <a:solidFill>
                  <a:srgbClr val="036169"/>
                </a:solidFill>
                <a:latin typeface="FF Good Pro Bold" panose="020B0804020101020102" pitchFamily="34" charset="0"/>
                <a:cs typeface="FF Good Pro Bold" panose="020B0804020101020102" pitchFamily="34" charset="0"/>
              </a:rPr>
              <a:t>ʿUMRAH</a:t>
            </a:r>
            <a:r>
              <a:rPr lang="en-GB" sz="4800">
                <a:solidFill>
                  <a:srgbClr val="036169"/>
                </a:solidFill>
                <a:latin typeface="FF Good Pro Bold" panose="020B0804020101020102" pitchFamily="34" charset="0"/>
                <a:cs typeface="FF Good Pro Bold" panose="020B0804020101020102" pitchFamily="34" charset="0"/>
              </a:rPr>
              <a:t> IS NOW COMPLETE!</a:t>
            </a:r>
          </a:p>
        </p:txBody>
      </p:sp>
    </p:spTree>
    <p:extLst>
      <p:ext uri="{BB962C8B-B14F-4D97-AF65-F5344CB8AC3E}">
        <p14:creationId xmlns:p14="http://schemas.microsoft.com/office/powerpoint/2010/main" val="683487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378AFE-598A-8FDE-5C54-38D4C6603A5B}"/>
            </a:ext>
          </a:extLst>
        </p:cNvPr>
        <p:cNvGrpSpPr/>
        <p:nvPr/>
      </p:nvGrpSpPr>
      <p:grpSpPr>
        <a:xfrm>
          <a:off x="0" y="0"/>
          <a:ext cx="0" cy="0"/>
          <a:chOff x="0" y="0"/>
          <a:chExt cx="0" cy="0"/>
        </a:xfrm>
      </p:grpSpPr>
      <p:sp>
        <p:nvSpPr>
          <p:cNvPr id="4" name="Green BG">
            <a:extLst>
              <a:ext uri="{FF2B5EF4-FFF2-40B4-BE49-F238E27FC236}">
                <a16:creationId xmlns:a16="http://schemas.microsoft.com/office/drawing/2014/main" id="{F431F166-84AA-B51F-2233-AE2B77BA29DC}"/>
              </a:ext>
            </a:extLst>
          </p:cNvPr>
          <p:cNvSpPr>
            <a:spLocks/>
          </p:cNvSpPr>
          <p:nvPr/>
        </p:nvSpPr>
        <p:spPr>
          <a:xfrm>
            <a:off x="-70338" y="-22328"/>
            <a:ext cx="12283440" cy="6916723"/>
          </a:xfrm>
          <a:prstGeom prst="rect">
            <a:avLst/>
          </a:prstGeom>
          <a:gradFill>
            <a:gsLst>
              <a:gs pos="52000">
                <a:srgbClr val="036169">
                  <a:alpha val="64000"/>
                </a:srgbClr>
              </a:gs>
              <a:gs pos="27000">
                <a:srgbClr val="036169">
                  <a:alpha val="80000"/>
                </a:srgbClr>
              </a:gs>
              <a:gs pos="100000">
                <a:srgbClr val="036169">
                  <a:alpha val="0"/>
                </a:srgbClr>
              </a:gs>
              <a:gs pos="0">
                <a:srgbClr val="036169"/>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
              <a:t>/</a:t>
            </a:r>
            <a:endParaRPr lang="en-PK" sz="100"/>
          </a:p>
        </p:txBody>
      </p:sp>
      <p:sp>
        <p:nvSpPr>
          <p:cNvPr id="6" name="Pattern">
            <a:extLst>
              <a:ext uri="{FF2B5EF4-FFF2-40B4-BE49-F238E27FC236}">
                <a16:creationId xmlns:a16="http://schemas.microsoft.com/office/drawing/2014/main" id="{4D15C788-E6CA-120B-BCBF-4B2AC7ED3E12}"/>
              </a:ext>
            </a:extLst>
          </p:cNvPr>
          <p:cNvSpPr>
            <a:spLocks noGrp="1" noRot="1" noMove="1" noResize="1" noEditPoints="1" noAdjustHandles="1" noChangeArrowheads="1" noChangeShapeType="1"/>
          </p:cNvSpPr>
          <p:nvPr/>
        </p:nvSpPr>
        <p:spPr>
          <a:xfrm>
            <a:off x="0" y="-27000"/>
            <a:ext cx="10427535" cy="6990865"/>
          </a:xfrm>
          <a:custGeom>
            <a:avLst/>
            <a:gdLst>
              <a:gd name="connsiteX0" fmla="*/ 8562476 w 10243893"/>
              <a:gd name="connsiteY0" fmla="*/ 6536167 h 6867747"/>
              <a:gd name="connsiteX1" fmla="*/ 8511323 w 10243893"/>
              <a:gd name="connsiteY1" fmla="*/ 6606669 h 6867747"/>
              <a:gd name="connsiteX2" fmla="*/ 8562476 w 10243893"/>
              <a:gd name="connsiteY2" fmla="*/ 6677172 h 6867747"/>
              <a:gd name="connsiteX3" fmla="*/ 8779425 w 10243893"/>
              <a:gd name="connsiteY3" fmla="*/ 6606669 h 6867747"/>
              <a:gd name="connsiteX4" fmla="*/ 6947572 w 10243893"/>
              <a:gd name="connsiteY4" fmla="*/ 6536167 h 6867747"/>
              <a:gd name="connsiteX5" fmla="*/ 6896419 w 10243893"/>
              <a:gd name="connsiteY5" fmla="*/ 6606669 h 6867747"/>
              <a:gd name="connsiteX6" fmla="*/ 6947572 w 10243893"/>
              <a:gd name="connsiteY6" fmla="*/ 6677172 h 6867747"/>
              <a:gd name="connsiteX7" fmla="*/ 7164521 w 10243893"/>
              <a:gd name="connsiteY7" fmla="*/ 6606669 h 6867747"/>
              <a:gd name="connsiteX8" fmla="*/ 5332668 w 10243893"/>
              <a:gd name="connsiteY8" fmla="*/ 6536167 h 6867747"/>
              <a:gd name="connsiteX9" fmla="*/ 5281514 w 10243893"/>
              <a:gd name="connsiteY9" fmla="*/ 6606669 h 6867747"/>
              <a:gd name="connsiteX10" fmla="*/ 5332668 w 10243893"/>
              <a:gd name="connsiteY10" fmla="*/ 6677172 h 6867747"/>
              <a:gd name="connsiteX11" fmla="*/ 5549617 w 10243893"/>
              <a:gd name="connsiteY11" fmla="*/ 6606669 h 6867747"/>
              <a:gd name="connsiteX12" fmla="*/ 3717763 w 10243893"/>
              <a:gd name="connsiteY12" fmla="*/ 6536167 h 6867747"/>
              <a:gd name="connsiteX13" fmla="*/ 3666610 w 10243893"/>
              <a:gd name="connsiteY13" fmla="*/ 6606669 h 6867747"/>
              <a:gd name="connsiteX14" fmla="*/ 3717763 w 10243893"/>
              <a:gd name="connsiteY14" fmla="*/ 6677172 h 6867747"/>
              <a:gd name="connsiteX15" fmla="*/ 3934712 w 10243893"/>
              <a:gd name="connsiteY15" fmla="*/ 6606669 h 6867747"/>
              <a:gd name="connsiteX16" fmla="*/ 2102738 w 10243893"/>
              <a:gd name="connsiteY16" fmla="*/ 6536167 h 6867747"/>
              <a:gd name="connsiteX17" fmla="*/ 2051584 w 10243893"/>
              <a:gd name="connsiteY17" fmla="*/ 6606669 h 6867747"/>
              <a:gd name="connsiteX18" fmla="*/ 2102738 w 10243893"/>
              <a:gd name="connsiteY18" fmla="*/ 6677172 h 6867747"/>
              <a:gd name="connsiteX19" fmla="*/ 2319687 w 10243893"/>
              <a:gd name="connsiteY19" fmla="*/ 6606669 h 6867747"/>
              <a:gd name="connsiteX20" fmla="*/ 487833 w 10243893"/>
              <a:gd name="connsiteY20" fmla="*/ 6536167 h 6867747"/>
              <a:gd name="connsiteX21" fmla="*/ 436680 w 10243893"/>
              <a:gd name="connsiteY21" fmla="*/ 6606669 h 6867747"/>
              <a:gd name="connsiteX22" fmla="*/ 487833 w 10243893"/>
              <a:gd name="connsiteY22" fmla="*/ 6677172 h 6867747"/>
              <a:gd name="connsiteX23" fmla="*/ 704782 w 10243893"/>
              <a:gd name="connsiteY23" fmla="*/ 6606669 h 6867747"/>
              <a:gd name="connsiteX24" fmla="*/ 3211911 w 10243893"/>
              <a:gd name="connsiteY24" fmla="*/ 6535683 h 6867747"/>
              <a:gd name="connsiteX25" fmla="*/ 2995083 w 10243893"/>
              <a:gd name="connsiteY25" fmla="*/ 6606186 h 6867747"/>
              <a:gd name="connsiteX26" fmla="*/ 3211911 w 10243893"/>
              <a:gd name="connsiteY26" fmla="*/ 6676688 h 6867747"/>
              <a:gd name="connsiteX27" fmla="*/ 3263065 w 10243893"/>
              <a:gd name="connsiteY27" fmla="*/ 6606186 h 6867747"/>
              <a:gd name="connsiteX28" fmla="*/ 1597007 w 10243893"/>
              <a:gd name="connsiteY28" fmla="*/ 6535683 h 6867747"/>
              <a:gd name="connsiteX29" fmla="*/ 1380179 w 10243893"/>
              <a:gd name="connsiteY29" fmla="*/ 6606186 h 6867747"/>
              <a:gd name="connsiteX30" fmla="*/ 1597007 w 10243893"/>
              <a:gd name="connsiteY30" fmla="*/ 6676688 h 6867747"/>
              <a:gd name="connsiteX31" fmla="*/ 1648160 w 10243893"/>
              <a:gd name="connsiteY31" fmla="*/ 6606186 h 6867747"/>
              <a:gd name="connsiteX32" fmla="*/ 9672255 w 10243893"/>
              <a:gd name="connsiteY32" fmla="*/ 6535562 h 6867747"/>
              <a:gd name="connsiteX33" fmla="*/ 9455426 w 10243893"/>
              <a:gd name="connsiteY33" fmla="*/ 6606065 h 6867747"/>
              <a:gd name="connsiteX34" fmla="*/ 9672255 w 10243893"/>
              <a:gd name="connsiteY34" fmla="*/ 6676568 h 6867747"/>
              <a:gd name="connsiteX35" fmla="*/ 9723408 w 10243893"/>
              <a:gd name="connsiteY35" fmla="*/ 6606065 h 6867747"/>
              <a:gd name="connsiteX36" fmla="*/ 8057351 w 10243893"/>
              <a:gd name="connsiteY36" fmla="*/ 6535562 h 6867747"/>
              <a:gd name="connsiteX37" fmla="*/ 7840522 w 10243893"/>
              <a:gd name="connsiteY37" fmla="*/ 6606065 h 6867747"/>
              <a:gd name="connsiteX38" fmla="*/ 8057351 w 10243893"/>
              <a:gd name="connsiteY38" fmla="*/ 6676568 h 6867747"/>
              <a:gd name="connsiteX39" fmla="*/ 8108504 w 10243893"/>
              <a:gd name="connsiteY39" fmla="*/ 6606065 h 6867747"/>
              <a:gd name="connsiteX40" fmla="*/ 6442688 w 10243893"/>
              <a:gd name="connsiteY40" fmla="*/ 6535562 h 6867747"/>
              <a:gd name="connsiteX41" fmla="*/ 6225860 w 10243893"/>
              <a:gd name="connsiteY41" fmla="*/ 6606065 h 6867747"/>
              <a:gd name="connsiteX42" fmla="*/ 6442688 w 10243893"/>
              <a:gd name="connsiteY42" fmla="*/ 6676568 h 6867747"/>
              <a:gd name="connsiteX43" fmla="*/ 6493841 w 10243893"/>
              <a:gd name="connsiteY43" fmla="*/ 6606065 h 6867747"/>
              <a:gd name="connsiteX44" fmla="*/ 4827542 w 10243893"/>
              <a:gd name="connsiteY44" fmla="*/ 6535562 h 6867747"/>
              <a:gd name="connsiteX45" fmla="*/ 4610713 w 10243893"/>
              <a:gd name="connsiteY45" fmla="*/ 6606065 h 6867747"/>
              <a:gd name="connsiteX46" fmla="*/ 4827542 w 10243893"/>
              <a:gd name="connsiteY46" fmla="*/ 6676568 h 6867747"/>
              <a:gd name="connsiteX47" fmla="*/ 4878695 w 10243893"/>
              <a:gd name="connsiteY47" fmla="*/ 6606065 h 6867747"/>
              <a:gd name="connsiteX48" fmla="*/ 8972309 w 10243893"/>
              <a:gd name="connsiteY48" fmla="*/ 6421767 h 6867747"/>
              <a:gd name="connsiteX49" fmla="*/ 8972309 w 10243893"/>
              <a:gd name="connsiteY49" fmla="*/ 6562651 h 6867747"/>
              <a:gd name="connsiteX50" fmla="*/ 8838197 w 10243893"/>
              <a:gd name="connsiteY50" fmla="*/ 6606186 h 6867747"/>
              <a:gd name="connsiteX51" fmla="*/ 8972309 w 10243893"/>
              <a:gd name="connsiteY51" fmla="*/ 6649721 h 6867747"/>
              <a:gd name="connsiteX52" fmla="*/ 8972309 w 10243893"/>
              <a:gd name="connsiteY52" fmla="*/ 6790605 h 6867747"/>
              <a:gd name="connsiteX53" fmla="*/ 9106421 w 10243893"/>
              <a:gd name="connsiteY53" fmla="*/ 6606065 h 6867747"/>
              <a:gd name="connsiteX54" fmla="*/ 7357405 w 10243893"/>
              <a:gd name="connsiteY54" fmla="*/ 6421767 h 6867747"/>
              <a:gd name="connsiteX55" fmla="*/ 7357405 w 10243893"/>
              <a:gd name="connsiteY55" fmla="*/ 6562651 h 6867747"/>
              <a:gd name="connsiteX56" fmla="*/ 7223293 w 10243893"/>
              <a:gd name="connsiteY56" fmla="*/ 6606186 h 6867747"/>
              <a:gd name="connsiteX57" fmla="*/ 7357405 w 10243893"/>
              <a:gd name="connsiteY57" fmla="*/ 6649721 h 6867747"/>
              <a:gd name="connsiteX58" fmla="*/ 7357405 w 10243893"/>
              <a:gd name="connsiteY58" fmla="*/ 6790605 h 6867747"/>
              <a:gd name="connsiteX59" fmla="*/ 7491517 w 10243893"/>
              <a:gd name="connsiteY59" fmla="*/ 6606065 h 6867747"/>
              <a:gd name="connsiteX60" fmla="*/ 5742501 w 10243893"/>
              <a:gd name="connsiteY60" fmla="*/ 6421767 h 6867747"/>
              <a:gd name="connsiteX61" fmla="*/ 5742501 w 10243893"/>
              <a:gd name="connsiteY61" fmla="*/ 6562651 h 6867747"/>
              <a:gd name="connsiteX62" fmla="*/ 5608389 w 10243893"/>
              <a:gd name="connsiteY62" fmla="*/ 6606186 h 6867747"/>
              <a:gd name="connsiteX63" fmla="*/ 5742501 w 10243893"/>
              <a:gd name="connsiteY63" fmla="*/ 6649721 h 6867747"/>
              <a:gd name="connsiteX64" fmla="*/ 5742501 w 10243893"/>
              <a:gd name="connsiteY64" fmla="*/ 6790605 h 6867747"/>
              <a:gd name="connsiteX65" fmla="*/ 5876613 w 10243893"/>
              <a:gd name="connsiteY65" fmla="*/ 6606065 h 6867747"/>
              <a:gd name="connsiteX66" fmla="*/ 4127596 w 10243893"/>
              <a:gd name="connsiteY66" fmla="*/ 6421767 h 6867747"/>
              <a:gd name="connsiteX67" fmla="*/ 4127596 w 10243893"/>
              <a:gd name="connsiteY67" fmla="*/ 6562651 h 6867747"/>
              <a:gd name="connsiteX68" fmla="*/ 3993485 w 10243893"/>
              <a:gd name="connsiteY68" fmla="*/ 6606186 h 6867747"/>
              <a:gd name="connsiteX69" fmla="*/ 4127596 w 10243893"/>
              <a:gd name="connsiteY69" fmla="*/ 6649721 h 6867747"/>
              <a:gd name="connsiteX70" fmla="*/ 4127596 w 10243893"/>
              <a:gd name="connsiteY70" fmla="*/ 6790605 h 6867747"/>
              <a:gd name="connsiteX71" fmla="*/ 4261708 w 10243893"/>
              <a:gd name="connsiteY71" fmla="*/ 6606065 h 6867747"/>
              <a:gd name="connsiteX72" fmla="*/ 897183 w 10243893"/>
              <a:gd name="connsiteY72" fmla="*/ 6421767 h 6867747"/>
              <a:gd name="connsiteX73" fmla="*/ 897183 w 10243893"/>
              <a:gd name="connsiteY73" fmla="*/ 6562651 h 6867747"/>
              <a:gd name="connsiteX74" fmla="*/ 763071 w 10243893"/>
              <a:gd name="connsiteY74" fmla="*/ 6606186 h 6867747"/>
              <a:gd name="connsiteX75" fmla="*/ 897183 w 10243893"/>
              <a:gd name="connsiteY75" fmla="*/ 6649721 h 6867747"/>
              <a:gd name="connsiteX76" fmla="*/ 897183 w 10243893"/>
              <a:gd name="connsiteY76" fmla="*/ 6790605 h 6867747"/>
              <a:gd name="connsiteX77" fmla="*/ 1031294 w 10243893"/>
              <a:gd name="connsiteY77" fmla="*/ 6606065 h 6867747"/>
              <a:gd name="connsiteX78" fmla="*/ 9263026 w 10243893"/>
              <a:gd name="connsiteY78" fmla="*/ 6421646 h 6867747"/>
              <a:gd name="connsiteX79" fmla="*/ 9128914 w 10243893"/>
              <a:gd name="connsiteY79" fmla="*/ 6605944 h 6867747"/>
              <a:gd name="connsiteX80" fmla="*/ 9263026 w 10243893"/>
              <a:gd name="connsiteY80" fmla="*/ 6790484 h 6867747"/>
              <a:gd name="connsiteX81" fmla="*/ 9263026 w 10243893"/>
              <a:gd name="connsiteY81" fmla="*/ 6649600 h 6867747"/>
              <a:gd name="connsiteX82" fmla="*/ 9397017 w 10243893"/>
              <a:gd name="connsiteY82" fmla="*/ 6606065 h 6867747"/>
              <a:gd name="connsiteX83" fmla="*/ 9263026 w 10243893"/>
              <a:gd name="connsiteY83" fmla="*/ 6562530 h 6867747"/>
              <a:gd name="connsiteX84" fmla="*/ 7647880 w 10243893"/>
              <a:gd name="connsiteY84" fmla="*/ 6421646 h 6867747"/>
              <a:gd name="connsiteX85" fmla="*/ 7513768 w 10243893"/>
              <a:gd name="connsiteY85" fmla="*/ 6605944 h 6867747"/>
              <a:gd name="connsiteX86" fmla="*/ 7647880 w 10243893"/>
              <a:gd name="connsiteY86" fmla="*/ 6790484 h 6867747"/>
              <a:gd name="connsiteX87" fmla="*/ 7647880 w 10243893"/>
              <a:gd name="connsiteY87" fmla="*/ 6649600 h 6867747"/>
              <a:gd name="connsiteX88" fmla="*/ 7781992 w 10243893"/>
              <a:gd name="connsiteY88" fmla="*/ 6606065 h 6867747"/>
              <a:gd name="connsiteX89" fmla="*/ 7647880 w 10243893"/>
              <a:gd name="connsiteY89" fmla="*/ 6562530 h 6867747"/>
              <a:gd name="connsiteX90" fmla="*/ 6033217 w 10243893"/>
              <a:gd name="connsiteY90" fmla="*/ 6421646 h 6867747"/>
              <a:gd name="connsiteX91" fmla="*/ 5899106 w 10243893"/>
              <a:gd name="connsiteY91" fmla="*/ 6605944 h 6867747"/>
              <a:gd name="connsiteX92" fmla="*/ 6033217 w 10243893"/>
              <a:gd name="connsiteY92" fmla="*/ 6790484 h 6867747"/>
              <a:gd name="connsiteX93" fmla="*/ 6033217 w 10243893"/>
              <a:gd name="connsiteY93" fmla="*/ 6649600 h 6867747"/>
              <a:gd name="connsiteX94" fmla="*/ 6167329 w 10243893"/>
              <a:gd name="connsiteY94" fmla="*/ 6606065 h 6867747"/>
              <a:gd name="connsiteX95" fmla="*/ 6033217 w 10243893"/>
              <a:gd name="connsiteY95" fmla="*/ 6562530 h 6867747"/>
              <a:gd name="connsiteX96" fmla="*/ 4418313 w 10243893"/>
              <a:gd name="connsiteY96" fmla="*/ 6421646 h 6867747"/>
              <a:gd name="connsiteX97" fmla="*/ 4284201 w 10243893"/>
              <a:gd name="connsiteY97" fmla="*/ 6605944 h 6867747"/>
              <a:gd name="connsiteX98" fmla="*/ 4418313 w 10243893"/>
              <a:gd name="connsiteY98" fmla="*/ 6790484 h 6867747"/>
              <a:gd name="connsiteX99" fmla="*/ 4418313 w 10243893"/>
              <a:gd name="connsiteY99" fmla="*/ 6649600 h 6867747"/>
              <a:gd name="connsiteX100" fmla="*/ 4552304 w 10243893"/>
              <a:gd name="connsiteY100" fmla="*/ 6606065 h 6867747"/>
              <a:gd name="connsiteX101" fmla="*/ 4418313 w 10243893"/>
              <a:gd name="connsiteY101" fmla="*/ 6562530 h 6867747"/>
              <a:gd name="connsiteX102" fmla="*/ 1187536 w 10243893"/>
              <a:gd name="connsiteY102" fmla="*/ 6421646 h 6867747"/>
              <a:gd name="connsiteX103" fmla="*/ 1053425 w 10243893"/>
              <a:gd name="connsiteY103" fmla="*/ 6605944 h 6867747"/>
              <a:gd name="connsiteX104" fmla="*/ 1187536 w 10243893"/>
              <a:gd name="connsiteY104" fmla="*/ 6790484 h 6867747"/>
              <a:gd name="connsiteX105" fmla="*/ 1187536 w 10243893"/>
              <a:gd name="connsiteY105" fmla="*/ 6649600 h 6867747"/>
              <a:gd name="connsiteX106" fmla="*/ 1321648 w 10243893"/>
              <a:gd name="connsiteY106" fmla="*/ 6606065 h 6867747"/>
              <a:gd name="connsiteX107" fmla="*/ 1187536 w 10243893"/>
              <a:gd name="connsiteY107" fmla="*/ 6562530 h 6867747"/>
              <a:gd name="connsiteX108" fmla="*/ 2512571 w 10243893"/>
              <a:gd name="connsiteY108" fmla="*/ 6421525 h 6867747"/>
              <a:gd name="connsiteX109" fmla="*/ 2512571 w 10243893"/>
              <a:gd name="connsiteY109" fmla="*/ 6562409 h 6867747"/>
              <a:gd name="connsiteX110" fmla="*/ 2378459 w 10243893"/>
              <a:gd name="connsiteY110" fmla="*/ 6605944 h 6867747"/>
              <a:gd name="connsiteX111" fmla="*/ 2512571 w 10243893"/>
              <a:gd name="connsiteY111" fmla="*/ 6649479 h 6867747"/>
              <a:gd name="connsiteX112" fmla="*/ 2512571 w 10243893"/>
              <a:gd name="connsiteY112" fmla="*/ 6790363 h 6867747"/>
              <a:gd name="connsiteX113" fmla="*/ 2646683 w 10243893"/>
              <a:gd name="connsiteY113" fmla="*/ 6605823 h 6867747"/>
              <a:gd name="connsiteX114" fmla="*/ 2803046 w 10243893"/>
              <a:gd name="connsiteY114" fmla="*/ 6421404 h 6867747"/>
              <a:gd name="connsiteX115" fmla="*/ 2668934 w 10243893"/>
              <a:gd name="connsiteY115" fmla="*/ 6605702 h 6867747"/>
              <a:gd name="connsiteX116" fmla="*/ 2803046 w 10243893"/>
              <a:gd name="connsiteY116" fmla="*/ 6790242 h 6867747"/>
              <a:gd name="connsiteX117" fmla="*/ 2803046 w 10243893"/>
              <a:gd name="connsiteY117" fmla="*/ 6649358 h 6867747"/>
              <a:gd name="connsiteX118" fmla="*/ 2937157 w 10243893"/>
              <a:gd name="connsiteY118" fmla="*/ 6605823 h 6867747"/>
              <a:gd name="connsiteX119" fmla="*/ 2803046 w 10243893"/>
              <a:gd name="connsiteY119" fmla="*/ 6562288 h 6867747"/>
              <a:gd name="connsiteX120" fmla="*/ 9925845 w 10243893"/>
              <a:gd name="connsiteY120" fmla="*/ 6359730 h 6867747"/>
              <a:gd name="connsiteX121" fmla="*/ 9870339 w 10243893"/>
              <a:gd name="connsiteY121" fmla="*/ 6436037 h 6867747"/>
              <a:gd name="connsiteX122" fmla="*/ 9780608 w 10243893"/>
              <a:gd name="connsiteY122" fmla="*/ 6406892 h 6867747"/>
              <a:gd name="connsiteX123" fmla="*/ 9780608 w 10243893"/>
              <a:gd name="connsiteY123" fmla="*/ 6501219 h 6867747"/>
              <a:gd name="connsiteX124" fmla="*/ 9690878 w 10243893"/>
              <a:gd name="connsiteY124" fmla="*/ 6530362 h 6867747"/>
              <a:gd name="connsiteX125" fmla="*/ 9746385 w 10243893"/>
              <a:gd name="connsiteY125" fmla="*/ 6606669 h 6867747"/>
              <a:gd name="connsiteX126" fmla="*/ 9690878 w 10243893"/>
              <a:gd name="connsiteY126" fmla="*/ 6682977 h 6867747"/>
              <a:gd name="connsiteX127" fmla="*/ 9780608 w 10243893"/>
              <a:gd name="connsiteY127" fmla="*/ 6712121 h 6867747"/>
              <a:gd name="connsiteX128" fmla="*/ 9780608 w 10243893"/>
              <a:gd name="connsiteY128" fmla="*/ 6806447 h 6867747"/>
              <a:gd name="connsiteX129" fmla="*/ 9870339 w 10243893"/>
              <a:gd name="connsiteY129" fmla="*/ 6777302 h 6867747"/>
              <a:gd name="connsiteX130" fmla="*/ 9925845 w 10243893"/>
              <a:gd name="connsiteY130" fmla="*/ 6853609 h 6867747"/>
              <a:gd name="connsiteX131" fmla="*/ 9981353 w 10243893"/>
              <a:gd name="connsiteY131" fmla="*/ 6777302 h 6867747"/>
              <a:gd name="connsiteX132" fmla="*/ 10071083 w 10243893"/>
              <a:gd name="connsiteY132" fmla="*/ 6806447 h 6867747"/>
              <a:gd name="connsiteX133" fmla="*/ 10071083 w 10243893"/>
              <a:gd name="connsiteY133" fmla="*/ 6712121 h 6867747"/>
              <a:gd name="connsiteX134" fmla="*/ 10160813 w 10243893"/>
              <a:gd name="connsiteY134" fmla="*/ 6682977 h 6867747"/>
              <a:gd name="connsiteX135" fmla="*/ 10105306 w 10243893"/>
              <a:gd name="connsiteY135" fmla="*/ 6606669 h 6867747"/>
              <a:gd name="connsiteX136" fmla="*/ 10160813 w 10243893"/>
              <a:gd name="connsiteY136" fmla="*/ 6530362 h 6867747"/>
              <a:gd name="connsiteX137" fmla="*/ 10071083 w 10243893"/>
              <a:gd name="connsiteY137" fmla="*/ 6501219 h 6867747"/>
              <a:gd name="connsiteX138" fmla="*/ 10071083 w 10243893"/>
              <a:gd name="connsiteY138" fmla="*/ 6406892 h 6867747"/>
              <a:gd name="connsiteX139" fmla="*/ 9981353 w 10243893"/>
              <a:gd name="connsiteY139" fmla="*/ 6436037 h 6867747"/>
              <a:gd name="connsiteX140" fmla="*/ 8310578 w 10243893"/>
              <a:gd name="connsiteY140" fmla="*/ 6359730 h 6867747"/>
              <a:gd name="connsiteX141" fmla="*/ 8255071 w 10243893"/>
              <a:gd name="connsiteY141" fmla="*/ 6436037 h 6867747"/>
              <a:gd name="connsiteX142" fmla="*/ 8165341 w 10243893"/>
              <a:gd name="connsiteY142" fmla="*/ 6406892 h 6867747"/>
              <a:gd name="connsiteX143" fmla="*/ 8165341 w 10243893"/>
              <a:gd name="connsiteY143" fmla="*/ 6501219 h 6867747"/>
              <a:gd name="connsiteX144" fmla="*/ 8075610 w 10243893"/>
              <a:gd name="connsiteY144" fmla="*/ 6530362 h 6867747"/>
              <a:gd name="connsiteX145" fmla="*/ 8131118 w 10243893"/>
              <a:gd name="connsiteY145" fmla="*/ 6606669 h 6867747"/>
              <a:gd name="connsiteX146" fmla="*/ 8075610 w 10243893"/>
              <a:gd name="connsiteY146" fmla="*/ 6682977 h 6867747"/>
              <a:gd name="connsiteX147" fmla="*/ 8165341 w 10243893"/>
              <a:gd name="connsiteY147" fmla="*/ 6712121 h 6867747"/>
              <a:gd name="connsiteX148" fmla="*/ 8165341 w 10243893"/>
              <a:gd name="connsiteY148" fmla="*/ 6806447 h 6867747"/>
              <a:gd name="connsiteX149" fmla="*/ 8255071 w 10243893"/>
              <a:gd name="connsiteY149" fmla="*/ 6777302 h 6867747"/>
              <a:gd name="connsiteX150" fmla="*/ 8310578 w 10243893"/>
              <a:gd name="connsiteY150" fmla="*/ 6853609 h 6867747"/>
              <a:gd name="connsiteX151" fmla="*/ 8366086 w 10243893"/>
              <a:gd name="connsiteY151" fmla="*/ 6777302 h 6867747"/>
              <a:gd name="connsiteX152" fmla="*/ 8455815 w 10243893"/>
              <a:gd name="connsiteY152" fmla="*/ 6806447 h 6867747"/>
              <a:gd name="connsiteX153" fmla="*/ 8455815 w 10243893"/>
              <a:gd name="connsiteY153" fmla="*/ 6712121 h 6867747"/>
              <a:gd name="connsiteX154" fmla="*/ 8545546 w 10243893"/>
              <a:gd name="connsiteY154" fmla="*/ 6682977 h 6867747"/>
              <a:gd name="connsiteX155" fmla="*/ 8490039 w 10243893"/>
              <a:gd name="connsiteY155" fmla="*/ 6606669 h 6867747"/>
              <a:gd name="connsiteX156" fmla="*/ 8545546 w 10243893"/>
              <a:gd name="connsiteY156" fmla="*/ 6530362 h 6867747"/>
              <a:gd name="connsiteX157" fmla="*/ 8455815 w 10243893"/>
              <a:gd name="connsiteY157" fmla="*/ 6501219 h 6867747"/>
              <a:gd name="connsiteX158" fmla="*/ 8455815 w 10243893"/>
              <a:gd name="connsiteY158" fmla="*/ 6406892 h 6867747"/>
              <a:gd name="connsiteX159" fmla="*/ 8366086 w 10243893"/>
              <a:gd name="connsiteY159" fmla="*/ 6436037 h 6867747"/>
              <a:gd name="connsiteX160" fmla="*/ 6695795 w 10243893"/>
              <a:gd name="connsiteY160" fmla="*/ 6359730 h 6867747"/>
              <a:gd name="connsiteX161" fmla="*/ 6640288 w 10243893"/>
              <a:gd name="connsiteY161" fmla="*/ 6436037 h 6867747"/>
              <a:gd name="connsiteX162" fmla="*/ 6550558 w 10243893"/>
              <a:gd name="connsiteY162" fmla="*/ 6406892 h 6867747"/>
              <a:gd name="connsiteX163" fmla="*/ 6550558 w 10243893"/>
              <a:gd name="connsiteY163" fmla="*/ 6501219 h 6867747"/>
              <a:gd name="connsiteX164" fmla="*/ 6460827 w 10243893"/>
              <a:gd name="connsiteY164" fmla="*/ 6530362 h 6867747"/>
              <a:gd name="connsiteX165" fmla="*/ 6516334 w 10243893"/>
              <a:gd name="connsiteY165" fmla="*/ 6606669 h 6867747"/>
              <a:gd name="connsiteX166" fmla="*/ 6460827 w 10243893"/>
              <a:gd name="connsiteY166" fmla="*/ 6682977 h 6867747"/>
              <a:gd name="connsiteX167" fmla="*/ 6550558 w 10243893"/>
              <a:gd name="connsiteY167" fmla="*/ 6712121 h 6867747"/>
              <a:gd name="connsiteX168" fmla="*/ 6550558 w 10243893"/>
              <a:gd name="connsiteY168" fmla="*/ 6806447 h 6867747"/>
              <a:gd name="connsiteX169" fmla="*/ 6640288 w 10243893"/>
              <a:gd name="connsiteY169" fmla="*/ 6777302 h 6867747"/>
              <a:gd name="connsiteX170" fmla="*/ 6695795 w 10243893"/>
              <a:gd name="connsiteY170" fmla="*/ 6853609 h 6867747"/>
              <a:gd name="connsiteX171" fmla="*/ 6751302 w 10243893"/>
              <a:gd name="connsiteY171" fmla="*/ 6777302 h 6867747"/>
              <a:gd name="connsiteX172" fmla="*/ 6841033 w 10243893"/>
              <a:gd name="connsiteY172" fmla="*/ 6806447 h 6867747"/>
              <a:gd name="connsiteX173" fmla="*/ 6841033 w 10243893"/>
              <a:gd name="connsiteY173" fmla="*/ 6712121 h 6867747"/>
              <a:gd name="connsiteX174" fmla="*/ 6930763 w 10243893"/>
              <a:gd name="connsiteY174" fmla="*/ 6682977 h 6867747"/>
              <a:gd name="connsiteX175" fmla="*/ 6875256 w 10243893"/>
              <a:gd name="connsiteY175" fmla="*/ 6606669 h 6867747"/>
              <a:gd name="connsiteX176" fmla="*/ 6930763 w 10243893"/>
              <a:gd name="connsiteY176" fmla="*/ 6530362 h 6867747"/>
              <a:gd name="connsiteX177" fmla="*/ 6841033 w 10243893"/>
              <a:gd name="connsiteY177" fmla="*/ 6501219 h 6867747"/>
              <a:gd name="connsiteX178" fmla="*/ 6841033 w 10243893"/>
              <a:gd name="connsiteY178" fmla="*/ 6406892 h 6867747"/>
              <a:gd name="connsiteX179" fmla="*/ 6751302 w 10243893"/>
              <a:gd name="connsiteY179" fmla="*/ 6436037 h 6867747"/>
              <a:gd name="connsiteX180" fmla="*/ 5079439 w 10243893"/>
              <a:gd name="connsiteY180" fmla="*/ 6359609 h 6867747"/>
              <a:gd name="connsiteX181" fmla="*/ 5023932 w 10243893"/>
              <a:gd name="connsiteY181" fmla="*/ 6435916 h 6867747"/>
              <a:gd name="connsiteX182" fmla="*/ 4934202 w 10243893"/>
              <a:gd name="connsiteY182" fmla="*/ 6406772 h 6867747"/>
              <a:gd name="connsiteX183" fmla="*/ 4934202 w 10243893"/>
              <a:gd name="connsiteY183" fmla="*/ 6501097 h 6867747"/>
              <a:gd name="connsiteX184" fmla="*/ 4844472 w 10243893"/>
              <a:gd name="connsiteY184" fmla="*/ 6530241 h 6867747"/>
              <a:gd name="connsiteX185" fmla="*/ 4899979 w 10243893"/>
              <a:gd name="connsiteY185" fmla="*/ 6606548 h 6867747"/>
              <a:gd name="connsiteX186" fmla="*/ 4844472 w 10243893"/>
              <a:gd name="connsiteY186" fmla="*/ 6682855 h 6867747"/>
              <a:gd name="connsiteX187" fmla="*/ 4934202 w 10243893"/>
              <a:gd name="connsiteY187" fmla="*/ 6712000 h 6867747"/>
              <a:gd name="connsiteX188" fmla="*/ 4934202 w 10243893"/>
              <a:gd name="connsiteY188" fmla="*/ 6806326 h 6867747"/>
              <a:gd name="connsiteX189" fmla="*/ 5023932 w 10243893"/>
              <a:gd name="connsiteY189" fmla="*/ 6777181 h 6867747"/>
              <a:gd name="connsiteX190" fmla="*/ 5079439 w 10243893"/>
              <a:gd name="connsiteY190" fmla="*/ 6853488 h 6867747"/>
              <a:gd name="connsiteX191" fmla="*/ 5134946 w 10243893"/>
              <a:gd name="connsiteY191" fmla="*/ 6777181 h 6867747"/>
              <a:gd name="connsiteX192" fmla="*/ 5224677 w 10243893"/>
              <a:gd name="connsiteY192" fmla="*/ 6806326 h 6867747"/>
              <a:gd name="connsiteX193" fmla="*/ 5224677 w 10243893"/>
              <a:gd name="connsiteY193" fmla="*/ 6712000 h 6867747"/>
              <a:gd name="connsiteX194" fmla="*/ 5314407 w 10243893"/>
              <a:gd name="connsiteY194" fmla="*/ 6682855 h 6867747"/>
              <a:gd name="connsiteX195" fmla="*/ 5259021 w 10243893"/>
              <a:gd name="connsiteY195" fmla="*/ 6606548 h 6867747"/>
              <a:gd name="connsiteX196" fmla="*/ 5314407 w 10243893"/>
              <a:gd name="connsiteY196" fmla="*/ 6530241 h 6867747"/>
              <a:gd name="connsiteX197" fmla="*/ 5224677 w 10243893"/>
              <a:gd name="connsiteY197" fmla="*/ 6501097 h 6867747"/>
              <a:gd name="connsiteX198" fmla="*/ 5224677 w 10243893"/>
              <a:gd name="connsiteY198" fmla="*/ 6406772 h 6867747"/>
              <a:gd name="connsiteX199" fmla="*/ 5134946 w 10243893"/>
              <a:gd name="connsiteY199" fmla="*/ 6435916 h 6867747"/>
              <a:gd name="connsiteX200" fmla="*/ 3464656 w 10243893"/>
              <a:gd name="connsiteY200" fmla="*/ 6359609 h 6867747"/>
              <a:gd name="connsiteX201" fmla="*/ 3409149 w 10243893"/>
              <a:gd name="connsiteY201" fmla="*/ 6435916 h 6867747"/>
              <a:gd name="connsiteX202" fmla="*/ 3319418 w 10243893"/>
              <a:gd name="connsiteY202" fmla="*/ 6406772 h 6867747"/>
              <a:gd name="connsiteX203" fmla="*/ 3319418 w 10243893"/>
              <a:gd name="connsiteY203" fmla="*/ 6501097 h 6867747"/>
              <a:gd name="connsiteX204" fmla="*/ 3229688 w 10243893"/>
              <a:gd name="connsiteY204" fmla="*/ 6530241 h 6867747"/>
              <a:gd name="connsiteX205" fmla="*/ 3285195 w 10243893"/>
              <a:gd name="connsiteY205" fmla="*/ 6606548 h 6867747"/>
              <a:gd name="connsiteX206" fmla="*/ 3229688 w 10243893"/>
              <a:gd name="connsiteY206" fmla="*/ 6682855 h 6867747"/>
              <a:gd name="connsiteX207" fmla="*/ 3319418 w 10243893"/>
              <a:gd name="connsiteY207" fmla="*/ 6712000 h 6867747"/>
              <a:gd name="connsiteX208" fmla="*/ 3319418 w 10243893"/>
              <a:gd name="connsiteY208" fmla="*/ 6806326 h 6867747"/>
              <a:gd name="connsiteX209" fmla="*/ 3409149 w 10243893"/>
              <a:gd name="connsiteY209" fmla="*/ 6777181 h 6867747"/>
              <a:gd name="connsiteX210" fmla="*/ 3464656 w 10243893"/>
              <a:gd name="connsiteY210" fmla="*/ 6853488 h 6867747"/>
              <a:gd name="connsiteX211" fmla="*/ 3520163 w 10243893"/>
              <a:gd name="connsiteY211" fmla="*/ 6777181 h 6867747"/>
              <a:gd name="connsiteX212" fmla="*/ 3609893 w 10243893"/>
              <a:gd name="connsiteY212" fmla="*/ 6806326 h 6867747"/>
              <a:gd name="connsiteX213" fmla="*/ 3609893 w 10243893"/>
              <a:gd name="connsiteY213" fmla="*/ 6712000 h 6867747"/>
              <a:gd name="connsiteX214" fmla="*/ 3699623 w 10243893"/>
              <a:gd name="connsiteY214" fmla="*/ 6682855 h 6867747"/>
              <a:gd name="connsiteX215" fmla="*/ 3644116 w 10243893"/>
              <a:gd name="connsiteY215" fmla="*/ 6606548 h 6867747"/>
              <a:gd name="connsiteX216" fmla="*/ 3699623 w 10243893"/>
              <a:gd name="connsiteY216" fmla="*/ 6530241 h 6867747"/>
              <a:gd name="connsiteX217" fmla="*/ 3609893 w 10243893"/>
              <a:gd name="connsiteY217" fmla="*/ 6501097 h 6867747"/>
              <a:gd name="connsiteX218" fmla="*/ 3609893 w 10243893"/>
              <a:gd name="connsiteY218" fmla="*/ 6406772 h 6867747"/>
              <a:gd name="connsiteX219" fmla="*/ 3520163 w 10243893"/>
              <a:gd name="connsiteY219" fmla="*/ 6435916 h 6867747"/>
              <a:gd name="connsiteX220" fmla="*/ 1849630 w 10243893"/>
              <a:gd name="connsiteY220" fmla="*/ 6359609 h 6867747"/>
              <a:gd name="connsiteX221" fmla="*/ 1794123 w 10243893"/>
              <a:gd name="connsiteY221" fmla="*/ 6435916 h 6867747"/>
              <a:gd name="connsiteX222" fmla="*/ 1704393 w 10243893"/>
              <a:gd name="connsiteY222" fmla="*/ 6406772 h 6867747"/>
              <a:gd name="connsiteX223" fmla="*/ 1704393 w 10243893"/>
              <a:gd name="connsiteY223" fmla="*/ 6501097 h 6867747"/>
              <a:gd name="connsiteX224" fmla="*/ 1614663 w 10243893"/>
              <a:gd name="connsiteY224" fmla="*/ 6530241 h 6867747"/>
              <a:gd name="connsiteX225" fmla="*/ 1670170 w 10243893"/>
              <a:gd name="connsiteY225" fmla="*/ 6606548 h 6867747"/>
              <a:gd name="connsiteX226" fmla="*/ 1614663 w 10243893"/>
              <a:gd name="connsiteY226" fmla="*/ 6682855 h 6867747"/>
              <a:gd name="connsiteX227" fmla="*/ 1704393 w 10243893"/>
              <a:gd name="connsiteY227" fmla="*/ 6712000 h 6867747"/>
              <a:gd name="connsiteX228" fmla="*/ 1704393 w 10243893"/>
              <a:gd name="connsiteY228" fmla="*/ 6806326 h 6867747"/>
              <a:gd name="connsiteX229" fmla="*/ 1794123 w 10243893"/>
              <a:gd name="connsiteY229" fmla="*/ 6777181 h 6867747"/>
              <a:gd name="connsiteX230" fmla="*/ 1849630 w 10243893"/>
              <a:gd name="connsiteY230" fmla="*/ 6853488 h 6867747"/>
              <a:gd name="connsiteX231" fmla="*/ 1905137 w 10243893"/>
              <a:gd name="connsiteY231" fmla="*/ 6777181 h 6867747"/>
              <a:gd name="connsiteX232" fmla="*/ 1994868 w 10243893"/>
              <a:gd name="connsiteY232" fmla="*/ 6806326 h 6867747"/>
              <a:gd name="connsiteX233" fmla="*/ 1994868 w 10243893"/>
              <a:gd name="connsiteY233" fmla="*/ 6712000 h 6867747"/>
              <a:gd name="connsiteX234" fmla="*/ 2084598 w 10243893"/>
              <a:gd name="connsiteY234" fmla="*/ 6682855 h 6867747"/>
              <a:gd name="connsiteX235" fmla="*/ 2029091 w 10243893"/>
              <a:gd name="connsiteY235" fmla="*/ 6606548 h 6867747"/>
              <a:gd name="connsiteX236" fmla="*/ 2084598 w 10243893"/>
              <a:gd name="connsiteY236" fmla="*/ 6530241 h 6867747"/>
              <a:gd name="connsiteX237" fmla="*/ 1994868 w 10243893"/>
              <a:gd name="connsiteY237" fmla="*/ 6501097 h 6867747"/>
              <a:gd name="connsiteX238" fmla="*/ 1994868 w 10243893"/>
              <a:gd name="connsiteY238" fmla="*/ 6406772 h 6867747"/>
              <a:gd name="connsiteX239" fmla="*/ 1905137 w 10243893"/>
              <a:gd name="connsiteY239" fmla="*/ 6435916 h 6867747"/>
              <a:gd name="connsiteX240" fmla="*/ 8689695 w 10243893"/>
              <a:gd name="connsiteY240" fmla="*/ 6330223 h 6867747"/>
              <a:gd name="connsiteX241" fmla="*/ 8689574 w 10243893"/>
              <a:gd name="connsiteY241" fmla="*/ 6330344 h 6867747"/>
              <a:gd name="connsiteX242" fmla="*/ 8472746 w 10243893"/>
              <a:gd name="connsiteY242" fmla="*/ 6400846 h 6867747"/>
              <a:gd name="connsiteX243" fmla="*/ 8472746 w 10243893"/>
              <a:gd name="connsiteY243" fmla="*/ 6487916 h 6867747"/>
              <a:gd name="connsiteX244" fmla="*/ 8555583 w 10243893"/>
              <a:gd name="connsiteY244" fmla="*/ 6514763 h 6867747"/>
              <a:gd name="connsiteX245" fmla="*/ 7074791 w 10243893"/>
              <a:gd name="connsiteY245" fmla="*/ 6330223 h 6867747"/>
              <a:gd name="connsiteX246" fmla="*/ 7074670 w 10243893"/>
              <a:gd name="connsiteY246" fmla="*/ 6330344 h 6867747"/>
              <a:gd name="connsiteX247" fmla="*/ 6857842 w 10243893"/>
              <a:gd name="connsiteY247" fmla="*/ 6400846 h 6867747"/>
              <a:gd name="connsiteX248" fmla="*/ 6857842 w 10243893"/>
              <a:gd name="connsiteY248" fmla="*/ 6487916 h 6867747"/>
              <a:gd name="connsiteX249" fmla="*/ 6940679 w 10243893"/>
              <a:gd name="connsiteY249" fmla="*/ 6514763 h 6867747"/>
              <a:gd name="connsiteX250" fmla="*/ 5459886 w 10243893"/>
              <a:gd name="connsiteY250" fmla="*/ 6330223 h 6867747"/>
              <a:gd name="connsiteX251" fmla="*/ 5459766 w 10243893"/>
              <a:gd name="connsiteY251" fmla="*/ 6330344 h 6867747"/>
              <a:gd name="connsiteX252" fmla="*/ 5242937 w 10243893"/>
              <a:gd name="connsiteY252" fmla="*/ 6400846 h 6867747"/>
              <a:gd name="connsiteX253" fmla="*/ 5242937 w 10243893"/>
              <a:gd name="connsiteY253" fmla="*/ 6487916 h 6867747"/>
              <a:gd name="connsiteX254" fmla="*/ 5325775 w 10243893"/>
              <a:gd name="connsiteY254" fmla="*/ 6514763 h 6867747"/>
              <a:gd name="connsiteX255" fmla="*/ 3844982 w 10243893"/>
              <a:gd name="connsiteY255" fmla="*/ 6330223 h 6867747"/>
              <a:gd name="connsiteX256" fmla="*/ 3844861 w 10243893"/>
              <a:gd name="connsiteY256" fmla="*/ 6330344 h 6867747"/>
              <a:gd name="connsiteX257" fmla="*/ 3628033 w 10243893"/>
              <a:gd name="connsiteY257" fmla="*/ 6400846 h 6867747"/>
              <a:gd name="connsiteX258" fmla="*/ 3628033 w 10243893"/>
              <a:gd name="connsiteY258" fmla="*/ 6487916 h 6867747"/>
              <a:gd name="connsiteX259" fmla="*/ 3710870 w 10243893"/>
              <a:gd name="connsiteY259" fmla="*/ 6514763 h 6867747"/>
              <a:gd name="connsiteX260" fmla="*/ 2229956 w 10243893"/>
              <a:gd name="connsiteY260" fmla="*/ 6330223 h 6867747"/>
              <a:gd name="connsiteX261" fmla="*/ 2229836 w 10243893"/>
              <a:gd name="connsiteY261" fmla="*/ 6330344 h 6867747"/>
              <a:gd name="connsiteX262" fmla="*/ 2013007 w 10243893"/>
              <a:gd name="connsiteY262" fmla="*/ 6400846 h 6867747"/>
              <a:gd name="connsiteX263" fmla="*/ 2013007 w 10243893"/>
              <a:gd name="connsiteY263" fmla="*/ 6487916 h 6867747"/>
              <a:gd name="connsiteX264" fmla="*/ 2095845 w 10243893"/>
              <a:gd name="connsiteY264" fmla="*/ 6514763 h 6867747"/>
              <a:gd name="connsiteX265" fmla="*/ 615052 w 10243893"/>
              <a:gd name="connsiteY265" fmla="*/ 6330223 h 6867747"/>
              <a:gd name="connsiteX266" fmla="*/ 614931 w 10243893"/>
              <a:gd name="connsiteY266" fmla="*/ 6330344 h 6867747"/>
              <a:gd name="connsiteX267" fmla="*/ 398103 w 10243893"/>
              <a:gd name="connsiteY267" fmla="*/ 6400846 h 6867747"/>
              <a:gd name="connsiteX268" fmla="*/ 398103 w 10243893"/>
              <a:gd name="connsiteY268" fmla="*/ 6487916 h 6867747"/>
              <a:gd name="connsiteX269" fmla="*/ 480940 w 10243893"/>
              <a:gd name="connsiteY269" fmla="*/ 6514763 h 6867747"/>
              <a:gd name="connsiteX270" fmla="*/ 3085176 w 10243893"/>
              <a:gd name="connsiteY270" fmla="*/ 6329981 h 6867747"/>
              <a:gd name="connsiteX271" fmla="*/ 3219167 w 10243893"/>
              <a:gd name="connsiteY271" fmla="*/ 6514521 h 6867747"/>
              <a:gd name="connsiteX272" fmla="*/ 3302004 w 10243893"/>
              <a:gd name="connsiteY272" fmla="*/ 6487674 h 6867747"/>
              <a:gd name="connsiteX273" fmla="*/ 3302004 w 10243893"/>
              <a:gd name="connsiteY273" fmla="*/ 6400604 h 6867747"/>
              <a:gd name="connsiteX274" fmla="*/ 3302125 w 10243893"/>
              <a:gd name="connsiteY274" fmla="*/ 6400483 h 6867747"/>
              <a:gd name="connsiteX275" fmla="*/ 1470151 w 10243893"/>
              <a:gd name="connsiteY275" fmla="*/ 6329981 h 6867747"/>
              <a:gd name="connsiteX276" fmla="*/ 1604263 w 10243893"/>
              <a:gd name="connsiteY276" fmla="*/ 6514521 h 6867747"/>
              <a:gd name="connsiteX277" fmla="*/ 1687100 w 10243893"/>
              <a:gd name="connsiteY277" fmla="*/ 6487674 h 6867747"/>
              <a:gd name="connsiteX278" fmla="*/ 1687100 w 10243893"/>
              <a:gd name="connsiteY278" fmla="*/ 6400604 h 6867747"/>
              <a:gd name="connsiteX279" fmla="*/ 1687100 w 10243893"/>
              <a:gd name="connsiteY279" fmla="*/ 6400483 h 6867747"/>
              <a:gd name="connsiteX280" fmla="*/ 9545399 w 10243893"/>
              <a:gd name="connsiteY280" fmla="*/ 6329860 h 6867747"/>
              <a:gd name="connsiteX281" fmla="*/ 9679510 w 10243893"/>
              <a:gd name="connsiteY281" fmla="*/ 6514400 h 6867747"/>
              <a:gd name="connsiteX282" fmla="*/ 9762348 w 10243893"/>
              <a:gd name="connsiteY282" fmla="*/ 6487553 h 6867747"/>
              <a:gd name="connsiteX283" fmla="*/ 9762348 w 10243893"/>
              <a:gd name="connsiteY283" fmla="*/ 6400483 h 6867747"/>
              <a:gd name="connsiteX284" fmla="*/ 9762348 w 10243893"/>
              <a:gd name="connsiteY284" fmla="*/ 6400362 h 6867747"/>
              <a:gd name="connsiteX285" fmla="*/ 7930615 w 10243893"/>
              <a:gd name="connsiteY285" fmla="*/ 6329860 h 6867747"/>
              <a:gd name="connsiteX286" fmla="*/ 8064606 w 10243893"/>
              <a:gd name="connsiteY286" fmla="*/ 6514400 h 6867747"/>
              <a:gd name="connsiteX287" fmla="*/ 8147443 w 10243893"/>
              <a:gd name="connsiteY287" fmla="*/ 6487553 h 6867747"/>
              <a:gd name="connsiteX288" fmla="*/ 8147443 w 10243893"/>
              <a:gd name="connsiteY288" fmla="*/ 6400483 h 6867747"/>
              <a:gd name="connsiteX289" fmla="*/ 8147564 w 10243893"/>
              <a:gd name="connsiteY289" fmla="*/ 6400362 h 6867747"/>
              <a:gd name="connsiteX290" fmla="*/ 6315832 w 10243893"/>
              <a:gd name="connsiteY290" fmla="*/ 6329860 h 6867747"/>
              <a:gd name="connsiteX291" fmla="*/ 6449943 w 10243893"/>
              <a:gd name="connsiteY291" fmla="*/ 6514400 h 6867747"/>
              <a:gd name="connsiteX292" fmla="*/ 6532781 w 10243893"/>
              <a:gd name="connsiteY292" fmla="*/ 6487553 h 6867747"/>
              <a:gd name="connsiteX293" fmla="*/ 6532781 w 10243893"/>
              <a:gd name="connsiteY293" fmla="*/ 6400483 h 6867747"/>
              <a:gd name="connsiteX294" fmla="*/ 6532781 w 10243893"/>
              <a:gd name="connsiteY294" fmla="*/ 6400362 h 6867747"/>
              <a:gd name="connsiteX295" fmla="*/ 4700685 w 10243893"/>
              <a:gd name="connsiteY295" fmla="*/ 6329860 h 6867747"/>
              <a:gd name="connsiteX296" fmla="*/ 4834797 w 10243893"/>
              <a:gd name="connsiteY296" fmla="*/ 6514400 h 6867747"/>
              <a:gd name="connsiteX297" fmla="*/ 4917634 w 10243893"/>
              <a:gd name="connsiteY297" fmla="*/ 6487553 h 6867747"/>
              <a:gd name="connsiteX298" fmla="*/ 4917634 w 10243893"/>
              <a:gd name="connsiteY298" fmla="*/ 6400483 h 6867747"/>
              <a:gd name="connsiteX299" fmla="*/ 4917634 w 10243893"/>
              <a:gd name="connsiteY299" fmla="*/ 6400362 h 6867747"/>
              <a:gd name="connsiteX300" fmla="*/ 8864561 w 10243893"/>
              <a:gd name="connsiteY300" fmla="*/ 6273506 h 6867747"/>
              <a:gd name="connsiteX301" fmla="*/ 8719323 w 10243893"/>
              <a:gd name="connsiteY301" fmla="*/ 6320669 h 6867747"/>
              <a:gd name="connsiteX302" fmla="*/ 8574086 w 10243893"/>
              <a:gd name="connsiteY302" fmla="*/ 6520567 h 6867747"/>
              <a:gd name="connsiteX303" fmla="*/ 8809053 w 10243893"/>
              <a:gd name="connsiteY303" fmla="*/ 6596874 h 6867747"/>
              <a:gd name="connsiteX304" fmla="*/ 8954291 w 10243893"/>
              <a:gd name="connsiteY304" fmla="*/ 6549711 h 6867747"/>
              <a:gd name="connsiteX305" fmla="*/ 8954291 w 10243893"/>
              <a:gd name="connsiteY305" fmla="*/ 6396976 h 6867747"/>
              <a:gd name="connsiteX306" fmla="*/ 7249656 w 10243893"/>
              <a:gd name="connsiteY306" fmla="*/ 6273506 h 6867747"/>
              <a:gd name="connsiteX307" fmla="*/ 7104419 w 10243893"/>
              <a:gd name="connsiteY307" fmla="*/ 6320669 h 6867747"/>
              <a:gd name="connsiteX308" fmla="*/ 6959181 w 10243893"/>
              <a:gd name="connsiteY308" fmla="*/ 6520567 h 6867747"/>
              <a:gd name="connsiteX309" fmla="*/ 7194149 w 10243893"/>
              <a:gd name="connsiteY309" fmla="*/ 6596874 h 6867747"/>
              <a:gd name="connsiteX310" fmla="*/ 7339386 w 10243893"/>
              <a:gd name="connsiteY310" fmla="*/ 6549711 h 6867747"/>
              <a:gd name="connsiteX311" fmla="*/ 7339386 w 10243893"/>
              <a:gd name="connsiteY311" fmla="*/ 6396976 h 6867747"/>
              <a:gd name="connsiteX312" fmla="*/ 5634752 w 10243893"/>
              <a:gd name="connsiteY312" fmla="*/ 6273506 h 6867747"/>
              <a:gd name="connsiteX313" fmla="*/ 5489514 w 10243893"/>
              <a:gd name="connsiteY313" fmla="*/ 6320669 h 6867747"/>
              <a:gd name="connsiteX314" fmla="*/ 5344277 w 10243893"/>
              <a:gd name="connsiteY314" fmla="*/ 6520567 h 6867747"/>
              <a:gd name="connsiteX315" fmla="*/ 5579245 w 10243893"/>
              <a:gd name="connsiteY315" fmla="*/ 6596874 h 6867747"/>
              <a:gd name="connsiteX316" fmla="*/ 5724482 w 10243893"/>
              <a:gd name="connsiteY316" fmla="*/ 6549711 h 6867747"/>
              <a:gd name="connsiteX317" fmla="*/ 5724482 w 10243893"/>
              <a:gd name="connsiteY317" fmla="*/ 6396976 h 6867747"/>
              <a:gd name="connsiteX318" fmla="*/ 4019847 w 10243893"/>
              <a:gd name="connsiteY318" fmla="*/ 6273506 h 6867747"/>
              <a:gd name="connsiteX319" fmla="*/ 3874610 w 10243893"/>
              <a:gd name="connsiteY319" fmla="*/ 6320669 h 6867747"/>
              <a:gd name="connsiteX320" fmla="*/ 3729373 w 10243893"/>
              <a:gd name="connsiteY320" fmla="*/ 6520567 h 6867747"/>
              <a:gd name="connsiteX321" fmla="*/ 3964340 w 10243893"/>
              <a:gd name="connsiteY321" fmla="*/ 6596874 h 6867747"/>
              <a:gd name="connsiteX322" fmla="*/ 4109577 w 10243893"/>
              <a:gd name="connsiteY322" fmla="*/ 6549711 h 6867747"/>
              <a:gd name="connsiteX323" fmla="*/ 4109577 w 10243893"/>
              <a:gd name="connsiteY323" fmla="*/ 6396976 h 6867747"/>
              <a:gd name="connsiteX324" fmla="*/ 2910190 w 10243893"/>
              <a:gd name="connsiteY324" fmla="*/ 6273506 h 6867747"/>
              <a:gd name="connsiteX325" fmla="*/ 2820581 w 10243893"/>
              <a:gd name="connsiteY325" fmla="*/ 6397097 h 6867747"/>
              <a:gd name="connsiteX326" fmla="*/ 2820581 w 10243893"/>
              <a:gd name="connsiteY326" fmla="*/ 6549711 h 6867747"/>
              <a:gd name="connsiteX327" fmla="*/ 2965818 w 10243893"/>
              <a:gd name="connsiteY327" fmla="*/ 6596874 h 6867747"/>
              <a:gd name="connsiteX328" fmla="*/ 3200665 w 10243893"/>
              <a:gd name="connsiteY328" fmla="*/ 6520567 h 6867747"/>
              <a:gd name="connsiteX329" fmla="*/ 3055548 w 10243893"/>
              <a:gd name="connsiteY329" fmla="*/ 6320669 h 6867747"/>
              <a:gd name="connsiteX330" fmla="*/ 2910311 w 10243893"/>
              <a:gd name="connsiteY330" fmla="*/ 6273506 h 6867747"/>
              <a:gd name="connsiteX331" fmla="*/ 1295285 w 10243893"/>
              <a:gd name="connsiteY331" fmla="*/ 6273506 h 6867747"/>
              <a:gd name="connsiteX332" fmla="*/ 1205555 w 10243893"/>
              <a:gd name="connsiteY332" fmla="*/ 6397097 h 6867747"/>
              <a:gd name="connsiteX333" fmla="*/ 1205555 w 10243893"/>
              <a:gd name="connsiteY333" fmla="*/ 6549711 h 6867747"/>
              <a:gd name="connsiteX334" fmla="*/ 1350792 w 10243893"/>
              <a:gd name="connsiteY334" fmla="*/ 6596874 h 6867747"/>
              <a:gd name="connsiteX335" fmla="*/ 1585760 w 10243893"/>
              <a:gd name="connsiteY335" fmla="*/ 6520567 h 6867747"/>
              <a:gd name="connsiteX336" fmla="*/ 1440644 w 10243893"/>
              <a:gd name="connsiteY336" fmla="*/ 6320669 h 6867747"/>
              <a:gd name="connsiteX337" fmla="*/ 1295406 w 10243893"/>
              <a:gd name="connsiteY337" fmla="*/ 6273506 h 6867747"/>
              <a:gd name="connsiteX338" fmla="*/ 9370654 w 10243893"/>
              <a:gd name="connsiteY338" fmla="*/ 6273385 h 6867747"/>
              <a:gd name="connsiteX339" fmla="*/ 9280924 w 10243893"/>
              <a:gd name="connsiteY339" fmla="*/ 6396976 h 6867747"/>
              <a:gd name="connsiteX340" fmla="*/ 9280924 w 10243893"/>
              <a:gd name="connsiteY340" fmla="*/ 6549591 h 6867747"/>
              <a:gd name="connsiteX341" fmla="*/ 9426161 w 10243893"/>
              <a:gd name="connsiteY341" fmla="*/ 6596753 h 6867747"/>
              <a:gd name="connsiteX342" fmla="*/ 9661008 w 10243893"/>
              <a:gd name="connsiteY342" fmla="*/ 6520446 h 6867747"/>
              <a:gd name="connsiteX343" fmla="*/ 9515892 w 10243893"/>
              <a:gd name="connsiteY343" fmla="*/ 6320548 h 6867747"/>
              <a:gd name="connsiteX344" fmla="*/ 7755629 w 10243893"/>
              <a:gd name="connsiteY344" fmla="*/ 6273385 h 6867747"/>
              <a:gd name="connsiteX345" fmla="*/ 7666019 w 10243893"/>
              <a:gd name="connsiteY345" fmla="*/ 6396976 h 6867747"/>
              <a:gd name="connsiteX346" fmla="*/ 7666019 w 10243893"/>
              <a:gd name="connsiteY346" fmla="*/ 6549591 h 6867747"/>
              <a:gd name="connsiteX347" fmla="*/ 7811257 w 10243893"/>
              <a:gd name="connsiteY347" fmla="*/ 6596753 h 6867747"/>
              <a:gd name="connsiteX348" fmla="*/ 8046103 w 10243893"/>
              <a:gd name="connsiteY348" fmla="*/ 6520446 h 6867747"/>
              <a:gd name="connsiteX349" fmla="*/ 7900987 w 10243893"/>
              <a:gd name="connsiteY349" fmla="*/ 6320548 h 6867747"/>
              <a:gd name="connsiteX350" fmla="*/ 7755750 w 10243893"/>
              <a:gd name="connsiteY350" fmla="*/ 6273385 h 6867747"/>
              <a:gd name="connsiteX351" fmla="*/ 6140966 w 10243893"/>
              <a:gd name="connsiteY351" fmla="*/ 6273385 h 6867747"/>
              <a:gd name="connsiteX352" fmla="*/ 6051236 w 10243893"/>
              <a:gd name="connsiteY352" fmla="*/ 6396976 h 6867747"/>
              <a:gd name="connsiteX353" fmla="*/ 6051236 w 10243893"/>
              <a:gd name="connsiteY353" fmla="*/ 6549591 h 6867747"/>
              <a:gd name="connsiteX354" fmla="*/ 6196474 w 10243893"/>
              <a:gd name="connsiteY354" fmla="*/ 6596753 h 6867747"/>
              <a:gd name="connsiteX355" fmla="*/ 6431441 w 10243893"/>
              <a:gd name="connsiteY355" fmla="*/ 6520446 h 6867747"/>
              <a:gd name="connsiteX356" fmla="*/ 6286325 w 10243893"/>
              <a:gd name="connsiteY356" fmla="*/ 6320548 h 6867747"/>
              <a:gd name="connsiteX357" fmla="*/ 6141087 w 10243893"/>
              <a:gd name="connsiteY357" fmla="*/ 6273385 h 6867747"/>
              <a:gd name="connsiteX358" fmla="*/ 4525941 w 10243893"/>
              <a:gd name="connsiteY358" fmla="*/ 6273385 h 6867747"/>
              <a:gd name="connsiteX359" fmla="*/ 4436211 w 10243893"/>
              <a:gd name="connsiteY359" fmla="*/ 6396976 h 6867747"/>
              <a:gd name="connsiteX360" fmla="*/ 4436211 w 10243893"/>
              <a:gd name="connsiteY360" fmla="*/ 6549591 h 6867747"/>
              <a:gd name="connsiteX361" fmla="*/ 4581448 w 10243893"/>
              <a:gd name="connsiteY361" fmla="*/ 6596753 h 6867747"/>
              <a:gd name="connsiteX362" fmla="*/ 4816295 w 10243893"/>
              <a:gd name="connsiteY362" fmla="*/ 6520446 h 6867747"/>
              <a:gd name="connsiteX363" fmla="*/ 4671178 w 10243893"/>
              <a:gd name="connsiteY363" fmla="*/ 6320548 h 6867747"/>
              <a:gd name="connsiteX364" fmla="*/ 2404822 w 10243893"/>
              <a:gd name="connsiteY364" fmla="*/ 6273264 h 6867747"/>
              <a:gd name="connsiteX365" fmla="*/ 2259585 w 10243893"/>
              <a:gd name="connsiteY365" fmla="*/ 6320427 h 6867747"/>
              <a:gd name="connsiteX366" fmla="*/ 2114347 w 10243893"/>
              <a:gd name="connsiteY366" fmla="*/ 6520325 h 6867747"/>
              <a:gd name="connsiteX367" fmla="*/ 2349315 w 10243893"/>
              <a:gd name="connsiteY367" fmla="*/ 6596632 h 6867747"/>
              <a:gd name="connsiteX368" fmla="*/ 2494552 w 10243893"/>
              <a:gd name="connsiteY368" fmla="*/ 6549470 h 6867747"/>
              <a:gd name="connsiteX369" fmla="*/ 2494552 w 10243893"/>
              <a:gd name="connsiteY369" fmla="*/ 6396734 h 6867747"/>
              <a:gd name="connsiteX370" fmla="*/ 789917 w 10243893"/>
              <a:gd name="connsiteY370" fmla="*/ 6273264 h 6867747"/>
              <a:gd name="connsiteX371" fmla="*/ 644680 w 10243893"/>
              <a:gd name="connsiteY371" fmla="*/ 6320427 h 6867747"/>
              <a:gd name="connsiteX372" fmla="*/ 499443 w 10243893"/>
              <a:gd name="connsiteY372" fmla="*/ 6520325 h 6867747"/>
              <a:gd name="connsiteX373" fmla="*/ 734410 w 10243893"/>
              <a:gd name="connsiteY373" fmla="*/ 6596632 h 6867747"/>
              <a:gd name="connsiteX374" fmla="*/ 879648 w 10243893"/>
              <a:gd name="connsiteY374" fmla="*/ 6549470 h 6867747"/>
              <a:gd name="connsiteX375" fmla="*/ 879648 w 10243893"/>
              <a:gd name="connsiteY375" fmla="*/ 6396734 h 6867747"/>
              <a:gd name="connsiteX376" fmla="*/ 9117909 w 10243893"/>
              <a:gd name="connsiteY376" fmla="*/ 6191395 h 6867747"/>
              <a:gd name="connsiteX377" fmla="*/ 9117909 w 10243893"/>
              <a:gd name="connsiteY377" fmla="*/ 6191516 h 6867747"/>
              <a:gd name="connsiteX378" fmla="*/ 8972672 w 10243893"/>
              <a:gd name="connsiteY378" fmla="*/ 6238678 h 6867747"/>
              <a:gd name="connsiteX379" fmla="*/ 8972672 w 10243893"/>
              <a:gd name="connsiteY379" fmla="*/ 6391292 h 6867747"/>
              <a:gd name="connsiteX380" fmla="*/ 9117909 w 10243893"/>
              <a:gd name="connsiteY380" fmla="*/ 6590949 h 6867747"/>
              <a:gd name="connsiteX381" fmla="*/ 9263147 w 10243893"/>
              <a:gd name="connsiteY381" fmla="*/ 6391171 h 6867747"/>
              <a:gd name="connsiteX382" fmla="*/ 9263147 w 10243893"/>
              <a:gd name="connsiteY382" fmla="*/ 6238678 h 6867747"/>
              <a:gd name="connsiteX383" fmla="*/ 7502642 w 10243893"/>
              <a:gd name="connsiteY383" fmla="*/ 6191395 h 6867747"/>
              <a:gd name="connsiteX384" fmla="*/ 7502642 w 10243893"/>
              <a:gd name="connsiteY384" fmla="*/ 6191516 h 6867747"/>
              <a:gd name="connsiteX385" fmla="*/ 7357405 w 10243893"/>
              <a:gd name="connsiteY385" fmla="*/ 6238678 h 6867747"/>
              <a:gd name="connsiteX386" fmla="*/ 7357405 w 10243893"/>
              <a:gd name="connsiteY386" fmla="*/ 6391292 h 6867747"/>
              <a:gd name="connsiteX387" fmla="*/ 7502642 w 10243893"/>
              <a:gd name="connsiteY387" fmla="*/ 6590949 h 6867747"/>
              <a:gd name="connsiteX388" fmla="*/ 7647880 w 10243893"/>
              <a:gd name="connsiteY388" fmla="*/ 6391292 h 6867747"/>
              <a:gd name="connsiteX389" fmla="*/ 7647880 w 10243893"/>
              <a:gd name="connsiteY389" fmla="*/ 6391171 h 6867747"/>
              <a:gd name="connsiteX390" fmla="*/ 7647880 w 10243893"/>
              <a:gd name="connsiteY390" fmla="*/ 6238678 h 6867747"/>
              <a:gd name="connsiteX391" fmla="*/ 5888101 w 10243893"/>
              <a:gd name="connsiteY391" fmla="*/ 6191395 h 6867747"/>
              <a:gd name="connsiteX392" fmla="*/ 5888101 w 10243893"/>
              <a:gd name="connsiteY392" fmla="*/ 6191516 h 6867747"/>
              <a:gd name="connsiteX393" fmla="*/ 5742864 w 10243893"/>
              <a:gd name="connsiteY393" fmla="*/ 6238678 h 6867747"/>
              <a:gd name="connsiteX394" fmla="*/ 5742864 w 10243893"/>
              <a:gd name="connsiteY394" fmla="*/ 6391292 h 6867747"/>
              <a:gd name="connsiteX395" fmla="*/ 5888101 w 10243893"/>
              <a:gd name="connsiteY395" fmla="*/ 6590949 h 6867747"/>
              <a:gd name="connsiteX396" fmla="*/ 6033338 w 10243893"/>
              <a:gd name="connsiteY396" fmla="*/ 6391292 h 6867747"/>
              <a:gd name="connsiteX397" fmla="*/ 6033338 w 10243893"/>
              <a:gd name="connsiteY397" fmla="*/ 6391171 h 6867747"/>
              <a:gd name="connsiteX398" fmla="*/ 6033338 w 10243893"/>
              <a:gd name="connsiteY398" fmla="*/ 6238678 h 6867747"/>
              <a:gd name="connsiteX399" fmla="*/ 4273196 w 10243893"/>
              <a:gd name="connsiteY399" fmla="*/ 6191395 h 6867747"/>
              <a:gd name="connsiteX400" fmla="*/ 4273196 w 10243893"/>
              <a:gd name="connsiteY400" fmla="*/ 6191516 h 6867747"/>
              <a:gd name="connsiteX401" fmla="*/ 4127959 w 10243893"/>
              <a:gd name="connsiteY401" fmla="*/ 6238678 h 6867747"/>
              <a:gd name="connsiteX402" fmla="*/ 4127959 w 10243893"/>
              <a:gd name="connsiteY402" fmla="*/ 6391292 h 6867747"/>
              <a:gd name="connsiteX403" fmla="*/ 4273196 w 10243893"/>
              <a:gd name="connsiteY403" fmla="*/ 6590949 h 6867747"/>
              <a:gd name="connsiteX404" fmla="*/ 4418434 w 10243893"/>
              <a:gd name="connsiteY404" fmla="*/ 6391171 h 6867747"/>
              <a:gd name="connsiteX405" fmla="*/ 4418434 w 10243893"/>
              <a:gd name="connsiteY405" fmla="*/ 6238678 h 6867747"/>
              <a:gd name="connsiteX406" fmla="*/ 1042420 w 10243893"/>
              <a:gd name="connsiteY406" fmla="*/ 6191395 h 6867747"/>
              <a:gd name="connsiteX407" fmla="*/ 1042420 w 10243893"/>
              <a:gd name="connsiteY407" fmla="*/ 6191516 h 6867747"/>
              <a:gd name="connsiteX408" fmla="*/ 897183 w 10243893"/>
              <a:gd name="connsiteY408" fmla="*/ 6238678 h 6867747"/>
              <a:gd name="connsiteX409" fmla="*/ 897183 w 10243893"/>
              <a:gd name="connsiteY409" fmla="*/ 6391292 h 6867747"/>
              <a:gd name="connsiteX410" fmla="*/ 1042420 w 10243893"/>
              <a:gd name="connsiteY410" fmla="*/ 6590949 h 6867747"/>
              <a:gd name="connsiteX411" fmla="*/ 1187657 w 10243893"/>
              <a:gd name="connsiteY411" fmla="*/ 6391292 h 6867747"/>
              <a:gd name="connsiteX412" fmla="*/ 1187657 w 10243893"/>
              <a:gd name="connsiteY412" fmla="*/ 6391171 h 6867747"/>
              <a:gd name="connsiteX413" fmla="*/ 1187657 w 10243893"/>
              <a:gd name="connsiteY413" fmla="*/ 6238678 h 6867747"/>
              <a:gd name="connsiteX414" fmla="*/ 2657808 w 10243893"/>
              <a:gd name="connsiteY414" fmla="*/ 6191153 h 6867747"/>
              <a:gd name="connsiteX415" fmla="*/ 2657808 w 10243893"/>
              <a:gd name="connsiteY415" fmla="*/ 6191273 h 6867747"/>
              <a:gd name="connsiteX416" fmla="*/ 2512571 w 10243893"/>
              <a:gd name="connsiteY416" fmla="*/ 6238436 h 6867747"/>
              <a:gd name="connsiteX417" fmla="*/ 2512571 w 10243893"/>
              <a:gd name="connsiteY417" fmla="*/ 6391050 h 6867747"/>
              <a:gd name="connsiteX418" fmla="*/ 2657808 w 10243893"/>
              <a:gd name="connsiteY418" fmla="*/ 6590707 h 6867747"/>
              <a:gd name="connsiteX419" fmla="*/ 2803046 w 10243893"/>
              <a:gd name="connsiteY419" fmla="*/ 6391050 h 6867747"/>
              <a:gd name="connsiteX420" fmla="*/ 2803046 w 10243893"/>
              <a:gd name="connsiteY420" fmla="*/ 6390929 h 6867747"/>
              <a:gd name="connsiteX421" fmla="*/ 2803046 w 10243893"/>
              <a:gd name="connsiteY421" fmla="*/ 6238436 h 6867747"/>
              <a:gd name="connsiteX422" fmla="*/ 10071083 w 10243893"/>
              <a:gd name="connsiteY422" fmla="*/ 6159832 h 6867747"/>
              <a:gd name="connsiteX423" fmla="*/ 10071083 w 10243893"/>
              <a:gd name="connsiteY423" fmla="*/ 6159999 h 6867747"/>
              <a:gd name="connsiteX424" fmla="*/ 9937092 w 10243893"/>
              <a:gd name="connsiteY424" fmla="*/ 6344371 h 6867747"/>
              <a:gd name="connsiteX425" fmla="*/ 9988246 w 10243893"/>
              <a:gd name="connsiteY425" fmla="*/ 6414874 h 6867747"/>
              <a:gd name="connsiteX426" fmla="*/ 10071083 w 10243893"/>
              <a:gd name="connsiteY426" fmla="*/ 6387906 h 6867747"/>
              <a:gd name="connsiteX427" fmla="*/ 10071083 w 10243893"/>
              <a:gd name="connsiteY427" fmla="*/ 6159999 h 6867747"/>
              <a:gd name="connsiteX428" fmla="*/ 10071204 w 10243893"/>
              <a:gd name="connsiteY428" fmla="*/ 6159832 h 6867747"/>
              <a:gd name="connsiteX429" fmla="*/ 8455815 w 10243893"/>
              <a:gd name="connsiteY429" fmla="*/ 6159832 h 6867747"/>
              <a:gd name="connsiteX430" fmla="*/ 8321825 w 10243893"/>
              <a:gd name="connsiteY430" fmla="*/ 6344371 h 6867747"/>
              <a:gd name="connsiteX431" fmla="*/ 8372979 w 10243893"/>
              <a:gd name="connsiteY431" fmla="*/ 6414874 h 6867747"/>
              <a:gd name="connsiteX432" fmla="*/ 8455815 w 10243893"/>
              <a:gd name="connsiteY432" fmla="*/ 6387906 h 6867747"/>
              <a:gd name="connsiteX433" fmla="*/ 6841154 w 10243893"/>
              <a:gd name="connsiteY433" fmla="*/ 6159832 h 6867747"/>
              <a:gd name="connsiteX434" fmla="*/ 6841154 w 10243893"/>
              <a:gd name="connsiteY434" fmla="*/ 6159997 h 6867747"/>
              <a:gd name="connsiteX435" fmla="*/ 6707163 w 10243893"/>
              <a:gd name="connsiteY435" fmla="*/ 6344371 h 6867747"/>
              <a:gd name="connsiteX436" fmla="*/ 6758316 w 10243893"/>
              <a:gd name="connsiteY436" fmla="*/ 6414874 h 6867747"/>
              <a:gd name="connsiteX437" fmla="*/ 6841154 w 10243893"/>
              <a:gd name="connsiteY437" fmla="*/ 6387906 h 6867747"/>
              <a:gd name="connsiteX438" fmla="*/ 6841154 w 10243893"/>
              <a:gd name="connsiteY438" fmla="*/ 6159997 h 6867747"/>
              <a:gd name="connsiteX439" fmla="*/ 6841274 w 10243893"/>
              <a:gd name="connsiteY439" fmla="*/ 6159832 h 6867747"/>
              <a:gd name="connsiteX440" fmla="*/ 5224798 w 10243893"/>
              <a:gd name="connsiteY440" fmla="*/ 6159711 h 6867747"/>
              <a:gd name="connsiteX441" fmla="*/ 5224798 w 10243893"/>
              <a:gd name="connsiteY441" fmla="*/ 6159878 h 6867747"/>
              <a:gd name="connsiteX442" fmla="*/ 5090807 w 10243893"/>
              <a:gd name="connsiteY442" fmla="*/ 6344250 h 6867747"/>
              <a:gd name="connsiteX443" fmla="*/ 5141961 w 10243893"/>
              <a:gd name="connsiteY443" fmla="*/ 6414753 h 6867747"/>
              <a:gd name="connsiteX444" fmla="*/ 5224798 w 10243893"/>
              <a:gd name="connsiteY444" fmla="*/ 6387786 h 6867747"/>
              <a:gd name="connsiteX445" fmla="*/ 5224798 w 10243893"/>
              <a:gd name="connsiteY445" fmla="*/ 6159878 h 6867747"/>
              <a:gd name="connsiteX446" fmla="*/ 5224919 w 10243893"/>
              <a:gd name="connsiteY446" fmla="*/ 6159711 h 6867747"/>
              <a:gd name="connsiteX447" fmla="*/ 3609893 w 10243893"/>
              <a:gd name="connsiteY447" fmla="*/ 6159711 h 6867747"/>
              <a:gd name="connsiteX448" fmla="*/ 3475902 w 10243893"/>
              <a:gd name="connsiteY448" fmla="*/ 6344250 h 6867747"/>
              <a:gd name="connsiteX449" fmla="*/ 3527056 w 10243893"/>
              <a:gd name="connsiteY449" fmla="*/ 6414753 h 6867747"/>
              <a:gd name="connsiteX450" fmla="*/ 3609893 w 10243893"/>
              <a:gd name="connsiteY450" fmla="*/ 6387786 h 6867747"/>
              <a:gd name="connsiteX451" fmla="*/ 1994989 w 10243893"/>
              <a:gd name="connsiteY451" fmla="*/ 6159711 h 6867747"/>
              <a:gd name="connsiteX452" fmla="*/ 1994989 w 10243893"/>
              <a:gd name="connsiteY452" fmla="*/ 6159878 h 6867747"/>
              <a:gd name="connsiteX453" fmla="*/ 1860998 w 10243893"/>
              <a:gd name="connsiteY453" fmla="*/ 6344250 h 6867747"/>
              <a:gd name="connsiteX454" fmla="*/ 1912151 w 10243893"/>
              <a:gd name="connsiteY454" fmla="*/ 6414753 h 6867747"/>
              <a:gd name="connsiteX455" fmla="*/ 1994989 w 10243893"/>
              <a:gd name="connsiteY455" fmla="*/ 6387786 h 6867747"/>
              <a:gd name="connsiteX456" fmla="*/ 1994989 w 10243893"/>
              <a:gd name="connsiteY456" fmla="*/ 6159878 h 6867747"/>
              <a:gd name="connsiteX457" fmla="*/ 1995110 w 10243893"/>
              <a:gd name="connsiteY457" fmla="*/ 6159711 h 6867747"/>
              <a:gd name="connsiteX458" fmla="*/ 380084 w 10243893"/>
              <a:gd name="connsiteY458" fmla="*/ 6159711 h 6867747"/>
              <a:gd name="connsiteX459" fmla="*/ 380084 w 10243893"/>
              <a:gd name="connsiteY459" fmla="*/ 6159878 h 6867747"/>
              <a:gd name="connsiteX460" fmla="*/ 246093 w 10243893"/>
              <a:gd name="connsiteY460" fmla="*/ 6344250 h 6867747"/>
              <a:gd name="connsiteX461" fmla="*/ 297247 w 10243893"/>
              <a:gd name="connsiteY461" fmla="*/ 6414753 h 6867747"/>
              <a:gd name="connsiteX462" fmla="*/ 380084 w 10243893"/>
              <a:gd name="connsiteY462" fmla="*/ 6387786 h 6867747"/>
              <a:gd name="connsiteX463" fmla="*/ 380084 w 10243893"/>
              <a:gd name="connsiteY463" fmla="*/ 6159878 h 6867747"/>
              <a:gd name="connsiteX464" fmla="*/ 380205 w 10243893"/>
              <a:gd name="connsiteY464" fmla="*/ 6159711 h 6867747"/>
              <a:gd name="connsiteX465" fmla="*/ 9780366 w 10243893"/>
              <a:gd name="connsiteY465" fmla="*/ 6159590 h 6867747"/>
              <a:gd name="connsiteX466" fmla="*/ 9780366 w 10243893"/>
              <a:gd name="connsiteY466" fmla="*/ 6387665 h 6867747"/>
              <a:gd name="connsiteX467" fmla="*/ 9863203 w 10243893"/>
              <a:gd name="connsiteY467" fmla="*/ 6414632 h 6867747"/>
              <a:gd name="connsiteX468" fmla="*/ 9914357 w 10243893"/>
              <a:gd name="connsiteY468" fmla="*/ 6344129 h 6867747"/>
              <a:gd name="connsiteX469" fmla="*/ 9914478 w 10243893"/>
              <a:gd name="connsiteY469" fmla="*/ 6344129 h 6867747"/>
              <a:gd name="connsiteX470" fmla="*/ 8165462 w 10243893"/>
              <a:gd name="connsiteY470" fmla="*/ 6159590 h 6867747"/>
              <a:gd name="connsiteX471" fmla="*/ 8165462 w 10243893"/>
              <a:gd name="connsiteY471" fmla="*/ 6387665 h 6867747"/>
              <a:gd name="connsiteX472" fmla="*/ 8248299 w 10243893"/>
              <a:gd name="connsiteY472" fmla="*/ 6414632 h 6867747"/>
              <a:gd name="connsiteX473" fmla="*/ 8299453 w 10243893"/>
              <a:gd name="connsiteY473" fmla="*/ 6344129 h 6867747"/>
              <a:gd name="connsiteX474" fmla="*/ 8299574 w 10243893"/>
              <a:gd name="connsiteY474" fmla="*/ 6344129 h 6867747"/>
              <a:gd name="connsiteX475" fmla="*/ 6550800 w 10243893"/>
              <a:gd name="connsiteY475" fmla="*/ 6159590 h 6867747"/>
              <a:gd name="connsiteX476" fmla="*/ 6550800 w 10243893"/>
              <a:gd name="connsiteY476" fmla="*/ 6387665 h 6867747"/>
              <a:gd name="connsiteX477" fmla="*/ 6633637 w 10243893"/>
              <a:gd name="connsiteY477" fmla="*/ 6414632 h 6867747"/>
              <a:gd name="connsiteX478" fmla="*/ 6684791 w 10243893"/>
              <a:gd name="connsiteY478" fmla="*/ 6344129 h 6867747"/>
              <a:gd name="connsiteX479" fmla="*/ 6684911 w 10243893"/>
              <a:gd name="connsiteY479" fmla="*/ 6344129 h 6867747"/>
              <a:gd name="connsiteX480" fmla="*/ 4934444 w 10243893"/>
              <a:gd name="connsiteY480" fmla="*/ 6159469 h 6867747"/>
              <a:gd name="connsiteX481" fmla="*/ 4934444 w 10243893"/>
              <a:gd name="connsiteY481" fmla="*/ 6387544 h 6867747"/>
              <a:gd name="connsiteX482" fmla="*/ 5017281 w 10243893"/>
              <a:gd name="connsiteY482" fmla="*/ 6414511 h 6867747"/>
              <a:gd name="connsiteX483" fmla="*/ 5068435 w 10243893"/>
              <a:gd name="connsiteY483" fmla="*/ 6344009 h 6867747"/>
              <a:gd name="connsiteX484" fmla="*/ 5068556 w 10243893"/>
              <a:gd name="connsiteY484" fmla="*/ 6344009 h 6867747"/>
              <a:gd name="connsiteX485" fmla="*/ 3319539 w 10243893"/>
              <a:gd name="connsiteY485" fmla="*/ 6159469 h 6867747"/>
              <a:gd name="connsiteX486" fmla="*/ 3319539 w 10243893"/>
              <a:gd name="connsiteY486" fmla="*/ 6387544 h 6867747"/>
              <a:gd name="connsiteX487" fmla="*/ 3402377 w 10243893"/>
              <a:gd name="connsiteY487" fmla="*/ 6414511 h 6867747"/>
              <a:gd name="connsiteX488" fmla="*/ 3453530 w 10243893"/>
              <a:gd name="connsiteY488" fmla="*/ 6344009 h 6867747"/>
              <a:gd name="connsiteX489" fmla="*/ 3453651 w 10243893"/>
              <a:gd name="connsiteY489" fmla="*/ 6344009 h 6867747"/>
              <a:gd name="connsiteX490" fmla="*/ 1704635 w 10243893"/>
              <a:gd name="connsiteY490" fmla="*/ 6159469 h 6867747"/>
              <a:gd name="connsiteX491" fmla="*/ 1704635 w 10243893"/>
              <a:gd name="connsiteY491" fmla="*/ 6387544 h 6867747"/>
              <a:gd name="connsiteX492" fmla="*/ 1787472 w 10243893"/>
              <a:gd name="connsiteY492" fmla="*/ 6414511 h 6867747"/>
              <a:gd name="connsiteX493" fmla="*/ 1838626 w 10243893"/>
              <a:gd name="connsiteY493" fmla="*/ 6344009 h 6867747"/>
              <a:gd name="connsiteX494" fmla="*/ 1838747 w 10243893"/>
              <a:gd name="connsiteY494" fmla="*/ 6344009 h 6867747"/>
              <a:gd name="connsiteX495" fmla="*/ 89730 w 10243893"/>
              <a:gd name="connsiteY495" fmla="*/ 6159348 h 6867747"/>
              <a:gd name="connsiteX496" fmla="*/ 89730 w 10243893"/>
              <a:gd name="connsiteY496" fmla="*/ 6387423 h 6867747"/>
              <a:gd name="connsiteX497" fmla="*/ 172568 w 10243893"/>
              <a:gd name="connsiteY497" fmla="*/ 6414390 h 6867747"/>
              <a:gd name="connsiteX498" fmla="*/ 223721 w 10243893"/>
              <a:gd name="connsiteY498" fmla="*/ 6343888 h 6867747"/>
              <a:gd name="connsiteX499" fmla="*/ 223842 w 10243893"/>
              <a:gd name="connsiteY499" fmla="*/ 6343888 h 6867747"/>
              <a:gd name="connsiteX500" fmla="*/ 8562476 w 10243893"/>
              <a:gd name="connsiteY500" fmla="*/ 6011329 h 6867747"/>
              <a:gd name="connsiteX501" fmla="*/ 8472746 w 10243893"/>
              <a:gd name="connsiteY501" fmla="*/ 6134799 h 6867747"/>
              <a:gd name="connsiteX502" fmla="*/ 8472746 w 10243893"/>
              <a:gd name="connsiteY502" fmla="*/ 6381860 h 6867747"/>
              <a:gd name="connsiteX503" fmla="*/ 8707593 w 10243893"/>
              <a:gd name="connsiteY503" fmla="*/ 6305552 h 6867747"/>
              <a:gd name="connsiteX504" fmla="*/ 8797323 w 10243893"/>
              <a:gd name="connsiteY504" fmla="*/ 6182083 h 6867747"/>
              <a:gd name="connsiteX505" fmla="*/ 8707593 w 10243893"/>
              <a:gd name="connsiteY505" fmla="*/ 6058734 h 6867747"/>
              <a:gd name="connsiteX506" fmla="*/ 8562476 w 10243893"/>
              <a:gd name="connsiteY506" fmla="*/ 6011571 h 6867747"/>
              <a:gd name="connsiteX507" fmla="*/ 6947572 w 10243893"/>
              <a:gd name="connsiteY507" fmla="*/ 6011329 h 6867747"/>
              <a:gd name="connsiteX508" fmla="*/ 6857842 w 10243893"/>
              <a:gd name="connsiteY508" fmla="*/ 6134799 h 6867747"/>
              <a:gd name="connsiteX509" fmla="*/ 6857842 w 10243893"/>
              <a:gd name="connsiteY509" fmla="*/ 6381860 h 6867747"/>
              <a:gd name="connsiteX510" fmla="*/ 7092689 w 10243893"/>
              <a:gd name="connsiteY510" fmla="*/ 6305552 h 6867747"/>
              <a:gd name="connsiteX511" fmla="*/ 7182419 w 10243893"/>
              <a:gd name="connsiteY511" fmla="*/ 6182083 h 6867747"/>
              <a:gd name="connsiteX512" fmla="*/ 7092689 w 10243893"/>
              <a:gd name="connsiteY512" fmla="*/ 6058734 h 6867747"/>
              <a:gd name="connsiteX513" fmla="*/ 6947572 w 10243893"/>
              <a:gd name="connsiteY513" fmla="*/ 6011571 h 6867747"/>
              <a:gd name="connsiteX514" fmla="*/ 5332668 w 10243893"/>
              <a:gd name="connsiteY514" fmla="*/ 6011329 h 6867747"/>
              <a:gd name="connsiteX515" fmla="*/ 5242937 w 10243893"/>
              <a:gd name="connsiteY515" fmla="*/ 6134799 h 6867747"/>
              <a:gd name="connsiteX516" fmla="*/ 5242937 w 10243893"/>
              <a:gd name="connsiteY516" fmla="*/ 6381860 h 6867747"/>
              <a:gd name="connsiteX517" fmla="*/ 5477784 w 10243893"/>
              <a:gd name="connsiteY517" fmla="*/ 6305552 h 6867747"/>
              <a:gd name="connsiteX518" fmla="*/ 5567515 w 10243893"/>
              <a:gd name="connsiteY518" fmla="*/ 6182083 h 6867747"/>
              <a:gd name="connsiteX519" fmla="*/ 5477784 w 10243893"/>
              <a:gd name="connsiteY519" fmla="*/ 6058734 h 6867747"/>
              <a:gd name="connsiteX520" fmla="*/ 5332668 w 10243893"/>
              <a:gd name="connsiteY520" fmla="*/ 6011571 h 6867747"/>
              <a:gd name="connsiteX521" fmla="*/ 3717763 w 10243893"/>
              <a:gd name="connsiteY521" fmla="*/ 6011329 h 6867747"/>
              <a:gd name="connsiteX522" fmla="*/ 3628033 w 10243893"/>
              <a:gd name="connsiteY522" fmla="*/ 6134799 h 6867747"/>
              <a:gd name="connsiteX523" fmla="*/ 3628033 w 10243893"/>
              <a:gd name="connsiteY523" fmla="*/ 6381860 h 6867747"/>
              <a:gd name="connsiteX524" fmla="*/ 3862879 w 10243893"/>
              <a:gd name="connsiteY524" fmla="*/ 6305552 h 6867747"/>
              <a:gd name="connsiteX525" fmla="*/ 3952610 w 10243893"/>
              <a:gd name="connsiteY525" fmla="*/ 6182083 h 6867747"/>
              <a:gd name="connsiteX526" fmla="*/ 3862879 w 10243893"/>
              <a:gd name="connsiteY526" fmla="*/ 6058734 h 6867747"/>
              <a:gd name="connsiteX527" fmla="*/ 3717763 w 10243893"/>
              <a:gd name="connsiteY527" fmla="*/ 6011571 h 6867747"/>
              <a:gd name="connsiteX528" fmla="*/ 3212153 w 10243893"/>
              <a:gd name="connsiteY528" fmla="*/ 6011208 h 6867747"/>
              <a:gd name="connsiteX529" fmla="*/ 3067037 w 10243893"/>
              <a:gd name="connsiteY529" fmla="*/ 6058371 h 6867747"/>
              <a:gd name="connsiteX530" fmla="*/ 3067037 w 10243893"/>
              <a:gd name="connsiteY530" fmla="*/ 6058613 h 6867747"/>
              <a:gd name="connsiteX531" fmla="*/ 2977306 w 10243893"/>
              <a:gd name="connsiteY531" fmla="*/ 6181962 h 6867747"/>
              <a:gd name="connsiteX532" fmla="*/ 3067037 w 10243893"/>
              <a:gd name="connsiteY532" fmla="*/ 6305432 h 6867747"/>
              <a:gd name="connsiteX533" fmla="*/ 3301884 w 10243893"/>
              <a:gd name="connsiteY533" fmla="*/ 6381739 h 6867747"/>
              <a:gd name="connsiteX534" fmla="*/ 3301884 w 10243893"/>
              <a:gd name="connsiteY534" fmla="*/ 6134678 h 6867747"/>
              <a:gd name="connsiteX535" fmla="*/ 1597249 w 10243893"/>
              <a:gd name="connsiteY535" fmla="*/ 6011208 h 6867747"/>
              <a:gd name="connsiteX536" fmla="*/ 1452132 w 10243893"/>
              <a:gd name="connsiteY536" fmla="*/ 6058371 h 6867747"/>
              <a:gd name="connsiteX537" fmla="*/ 1452011 w 10243893"/>
              <a:gd name="connsiteY537" fmla="*/ 6058613 h 6867747"/>
              <a:gd name="connsiteX538" fmla="*/ 1362281 w 10243893"/>
              <a:gd name="connsiteY538" fmla="*/ 6181962 h 6867747"/>
              <a:gd name="connsiteX539" fmla="*/ 1452011 w 10243893"/>
              <a:gd name="connsiteY539" fmla="*/ 6305432 h 6867747"/>
              <a:gd name="connsiteX540" fmla="*/ 1686979 w 10243893"/>
              <a:gd name="connsiteY540" fmla="*/ 6381739 h 6867747"/>
              <a:gd name="connsiteX541" fmla="*/ 1686979 w 10243893"/>
              <a:gd name="connsiteY541" fmla="*/ 6134678 h 6867747"/>
              <a:gd name="connsiteX542" fmla="*/ 9672497 w 10243893"/>
              <a:gd name="connsiteY542" fmla="*/ 6011087 h 6867747"/>
              <a:gd name="connsiteX543" fmla="*/ 9527380 w 10243893"/>
              <a:gd name="connsiteY543" fmla="*/ 6058250 h 6867747"/>
              <a:gd name="connsiteX544" fmla="*/ 9527380 w 10243893"/>
              <a:gd name="connsiteY544" fmla="*/ 6058492 h 6867747"/>
              <a:gd name="connsiteX545" fmla="*/ 9437649 w 10243893"/>
              <a:gd name="connsiteY545" fmla="*/ 6181841 h 6867747"/>
              <a:gd name="connsiteX546" fmla="*/ 9527380 w 10243893"/>
              <a:gd name="connsiteY546" fmla="*/ 6305311 h 6867747"/>
              <a:gd name="connsiteX547" fmla="*/ 9762227 w 10243893"/>
              <a:gd name="connsiteY547" fmla="*/ 6381618 h 6867747"/>
              <a:gd name="connsiteX548" fmla="*/ 9762227 w 10243893"/>
              <a:gd name="connsiteY548" fmla="*/ 6134557 h 6867747"/>
              <a:gd name="connsiteX549" fmla="*/ 8057592 w 10243893"/>
              <a:gd name="connsiteY549" fmla="*/ 6011087 h 6867747"/>
              <a:gd name="connsiteX550" fmla="*/ 7912475 w 10243893"/>
              <a:gd name="connsiteY550" fmla="*/ 6058250 h 6867747"/>
              <a:gd name="connsiteX551" fmla="*/ 7912354 w 10243893"/>
              <a:gd name="connsiteY551" fmla="*/ 6058492 h 6867747"/>
              <a:gd name="connsiteX552" fmla="*/ 7822624 w 10243893"/>
              <a:gd name="connsiteY552" fmla="*/ 6181841 h 6867747"/>
              <a:gd name="connsiteX553" fmla="*/ 7912354 w 10243893"/>
              <a:gd name="connsiteY553" fmla="*/ 6305311 h 6867747"/>
              <a:gd name="connsiteX554" fmla="*/ 8147322 w 10243893"/>
              <a:gd name="connsiteY554" fmla="*/ 6381618 h 6867747"/>
              <a:gd name="connsiteX555" fmla="*/ 8147322 w 10243893"/>
              <a:gd name="connsiteY555" fmla="*/ 6134557 h 6867747"/>
              <a:gd name="connsiteX556" fmla="*/ 6442930 w 10243893"/>
              <a:gd name="connsiteY556" fmla="*/ 6011087 h 6867747"/>
              <a:gd name="connsiteX557" fmla="*/ 6297813 w 10243893"/>
              <a:gd name="connsiteY557" fmla="*/ 6058250 h 6867747"/>
              <a:gd name="connsiteX558" fmla="*/ 6297571 w 10243893"/>
              <a:gd name="connsiteY558" fmla="*/ 6058492 h 6867747"/>
              <a:gd name="connsiteX559" fmla="*/ 6207962 w 10243893"/>
              <a:gd name="connsiteY559" fmla="*/ 6181841 h 6867747"/>
              <a:gd name="connsiteX560" fmla="*/ 6297692 w 10243893"/>
              <a:gd name="connsiteY560" fmla="*/ 6305311 h 6867747"/>
              <a:gd name="connsiteX561" fmla="*/ 6532660 w 10243893"/>
              <a:gd name="connsiteY561" fmla="*/ 6381618 h 6867747"/>
              <a:gd name="connsiteX562" fmla="*/ 6532660 w 10243893"/>
              <a:gd name="connsiteY562" fmla="*/ 6134557 h 6867747"/>
              <a:gd name="connsiteX563" fmla="*/ 4827783 w 10243893"/>
              <a:gd name="connsiteY563" fmla="*/ 6011087 h 6867747"/>
              <a:gd name="connsiteX564" fmla="*/ 4682667 w 10243893"/>
              <a:gd name="connsiteY564" fmla="*/ 6058250 h 6867747"/>
              <a:gd name="connsiteX565" fmla="*/ 4682667 w 10243893"/>
              <a:gd name="connsiteY565" fmla="*/ 6058492 h 6867747"/>
              <a:gd name="connsiteX566" fmla="*/ 4592936 w 10243893"/>
              <a:gd name="connsiteY566" fmla="*/ 6181841 h 6867747"/>
              <a:gd name="connsiteX567" fmla="*/ 4682667 w 10243893"/>
              <a:gd name="connsiteY567" fmla="*/ 6305311 h 6867747"/>
              <a:gd name="connsiteX568" fmla="*/ 4917514 w 10243893"/>
              <a:gd name="connsiteY568" fmla="*/ 6381618 h 6867747"/>
              <a:gd name="connsiteX569" fmla="*/ 4917514 w 10243893"/>
              <a:gd name="connsiteY569" fmla="*/ 6134557 h 6867747"/>
              <a:gd name="connsiteX570" fmla="*/ 2102617 w 10243893"/>
              <a:gd name="connsiteY570" fmla="*/ 6011087 h 6867747"/>
              <a:gd name="connsiteX571" fmla="*/ 2012886 w 10243893"/>
              <a:gd name="connsiteY571" fmla="*/ 6134557 h 6867747"/>
              <a:gd name="connsiteX572" fmla="*/ 2012886 w 10243893"/>
              <a:gd name="connsiteY572" fmla="*/ 6381618 h 6867747"/>
              <a:gd name="connsiteX573" fmla="*/ 2247854 w 10243893"/>
              <a:gd name="connsiteY573" fmla="*/ 6305311 h 6867747"/>
              <a:gd name="connsiteX574" fmla="*/ 2337585 w 10243893"/>
              <a:gd name="connsiteY574" fmla="*/ 6181841 h 6867747"/>
              <a:gd name="connsiteX575" fmla="*/ 2247854 w 10243893"/>
              <a:gd name="connsiteY575" fmla="*/ 6058492 h 6867747"/>
              <a:gd name="connsiteX576" fmla="*/ 2102738 w 10243893"/>
              <a:gd name="connsiteY576" fmla="*/ 6011329 h 6867747"/>
              <a:gd name="connsiteX577" fmla="*/ 487712 w 10243893"/>
              <a:gd name="connsiteY577" fmla="*/ 6011087 h 6867747"/>
              <a:gd name="connsiteX578" fmla="*/ 397982 w 10243893"/>
              <a:gd name="connsiteY578" fmla="*/ 6134557 h 6867747"/>
              <a:gd name="connsiteX579" fmla="*/ 397982 w 10243893"/>
              <a:gd name="connsiteY579" fmla="*/ 6381618 h 6867747"/>
              <a:gd name="connsiteX580" fmla="*/ 632950 w 10243893"/>
              <a:gd name="connsiteY580" fmla="*/ 6305311 h 6867747"/>
              <a:gd name="connsiteX581" fmla="*/ 722680 w 10243893"/>
              <a:gd name="connsiteY581" fmla="*/ 6181841 h 6867747"/>
              <a:gd name="connsiteX582" fmla="*/ 632950 w 10243893"/>
              <a:gd name="connsiteY582" fmla="*/ 6058492 h 6867747"/>
              <a:gd name="connsiteX583" fmla="*/ 487833 w 10243893"/>
              <a:gd name="connsiteY583" fmla="*/ 6011329 h 6867747"/>
              <a:gd name="connsiteX584" fmla="*/ 2820581 w 10243893"/>
              <a:gd name="connsiteY584" fmla="*/ 5997785 h 6867747"/>
              <a:gd name="connsiteX585" fmla="*/ 2820581 w 10243893"/>
              <a:gd name="connsiteY585" fmla="*/ 6138669 h 6867747"/>
              <a:gd name="connsiteX586" fmla="*/ 2686469 w 10243893"/>
              <a:gd name="connsiteY586" fmla="*/ 6182204 h 6867747"/>
              <a:gd name="connsiteX587" fmla="*/ 2820581 w 10243893"/>
              <a:gd name="connsiteY587" fmla="*/ 6225739 h 6867747"/>
              <a:gd name="connsiteX588" fmla="*/ 2820581 w 10243893"/>
              <a:gd name="connsiteY588" fmla="*/ 6366502 h 6867747"/>
              <a:gd name="connsiteX589" fmla="*/ 2903418 w 10243893"/>
              <a:gd name="connsiteY589" fmla="*/ 6252586 h 6867747"/>
              <a:gd name="connsiteX590" fmla="*/ 3037257 w 10243893"/>
              <a:gd name="connsiteY590" fmla="*/ 6296031 h 6867747"/>
              <a:gd name="connsiteX591" fmla="*/ 3037409 w 10243893"/>
              <a:gd name="connsiteY591" fmla="*/ 6296241 h 6867747"/>
              <a:gd name="connsiteX592" fmla="*/ 3037530 w 10243893"/>
              <a:gd name="connsiteY592" fmla="*/ 6296120 h 6867747"/>
              <a:gd name="connsiteX593" fmla="*/ 3037257 w 10243893"/>
              <a:gd name="connsiteY593" fmla="*/ 6296031 h 6867747"/>
              <a:gd name="connsiteX594" fmla="*/ 2954571 w 10243893"/>
              <a:gd name="connsiteY594" fmla="*/ 6182204 h 6867747"/>
              <a:gd name="connsiteX595" fmla="*/ 3037409 w 10243893"/>
              <a:gd name="connsiteY595" fmla="*/ 6068287 h 6867747"/>
              <a:gd name="connsiteX596" fmla="*/ 2903418 w 10243893"/>
              <a:gd name="connsiteY596" fmla="*/ 6111822 h 6867747"/>
              <a:gd name="connsiteX597" fmla="*/ 1205555 w 10243893"/>
              <a:gd name="connsiteY597" fmla="*/ 5997785 h 6867747"/>
              <a:gd name="connsiteX598" fmla="*/ 1205555 w 10243893"/>
              <a:gd name="connsiteY598" fmla="*/ 6138669 h 6867747"/>
              <a:gd name="connsiteX599" fmla="*/ 1071564 w 10243893"/>
              <a:gd name="connsiteY599" fmla="*/ 6182204 h 6867747"/>
              <a:gd name="connsiteX600" fmla="*/ 1205676 w 10243893"/>
              <a:gd name="connsiteY600" fmla="*/ 6225739 h 6867747"/>
              <a:gd name="connsiteX601" fmla="*/ 1205676 w 10243893"/>
              <a:gd name="connsiteY601" fmla="*/ 6366502 h 6867747"/>
              <a:gd name="connsiteX602" fmla="*/ 1288513 w 10243893"/>
              <a:gd name="connsiteY602" fmla="*/ 6252586 h 6867747"/>
              <a:gd name="connsiteX603" fmla="*/ 1422193 w 10243893"/>
              <a:gd name="connsiteY603" fmla="*/ 6295980 h 6867747"/>
              <a:gd name="connsiteX604" fmla="*/ 1422383 w 10243893"/>
              <a:gd name="connsiteY604" fmla="*/ 6296241 h 6867747"/>
              <a:gd name="connsiteX605" fmla="*/ 1422625 w 10243893"/>
              <a:gd name="connsiteY605" fmla="*/ 6296120 h 6867747"/>
              <a:gd name="connsiteX606" fmla="*/ 1422193 w 10243893"/>
              <a:gd name="connsiteY606" fmla="*/ 6295980 h 6867747"/>
              <a:gd name="connsiteX607" fmla="*/ 1339546 w 10243893"/>
              <a:gd name="connsiteY607" fmla="*/ 6182204 h 6867747"/>
              <a:gd name="connsiteX608" fmla="*/ 1422383 w 10243893"/>
              <a:gd name="connsiteY608" fmla="*/ 6068287 h 6867747"/>
              <a:gd name="connsiteX609" fmla="*/ 1288392 w 10243893"/>
              <a:gd name="connsiteY609" fmla="*/ 6111822 h 6867747"/>
              <a:gd name="connsiteX610" fmla="*/ 9281044 w 10243893"/>
              <a:gd name="connsiteY610" fmla="*/ 5997664 h 6867747"/>
              <a:gd name="connsiteX611" fmla="*/ 9281044 w 10243893"/>
              <a:gd name="connsiteY611" fmla="*/ 6138548 h 6867747"/>
              <a:gd name="connsiteX612" fmla="*/ 9146933 w 10243893"/>
              <a:gd name="connsiteY612" fmla="*/ 6182083 h 6867747"/>
              <a:gd name="connsiteX613" fmla="*/ 9281044 w 10243893"/>
              <a:gd name="connsiteY613" fmla="*/ 6225618 h 6867747"/>
              <a:gd name="connsiteX614" fmla="*/ 9281044 w 10243893"/>
              <a:gd name="connsiteY614" fmla="*/ 6366381 h 6867747"/>
              <a:gd name="connsiteX615" fmla="*/ 9363882 w 10243893"/>
              <a:gd name="connsiteY615" fmla="*/ 6252465 h 6867747"/>
              <a:gd name="connsiteX616" fmla="*/ 9497758 w 10243893"/>
              <a:gd name="connsiteY616" fmla="*/ 6295962 h 6867747"/>
              <a:gd name="connsiteX617" fmla="*/ 9497873 w 10243893"/>
              <a:gd name="connsiteY617" fmla="*/ 6296120 h 6867747"/>
              <a:gd name="connsiteX618" fmla="*/ 9497873 w 10243893"/>
              <a:gd name="connsiteY618" fmla="*/ 6295999 h 6867747"/>
              <a:gd name="connsiteX619" fmla="*/ 9497758 w 10243893"/>
              <a:gd name="connsiteY619" fmla="*/ 6295962 h 6867747"/>
              <a:gd name="connsiteX620" fmla="*/ 9415035 w 10243893"/>
              <a:gd name="connsiteY620" fmla="*/ 6182083 h 6867747"/>
              <a:gd name="connsiteX621" fmla="*/ 9497873 w 10243893"/>
              <a:gd name="connsiteY621" fmla="*/ 6068166 h 6867747"/>
              <a:gd name="connsiteX622" fmla="*/ 9363882 w 10243893"/>
              <a:gd name="connsiteY622" fmla="*/ 6111701 h 6867747"/>
              <a:gd name="connsiteX623" fmla="*/ 7666019 w 10243893"/>
              <a:gd name="connsiteY623" fmla="*/ 5997664 h 6867747"/>
              <a:gd name="connsiteX624" fmla="*/ 7666019 w 10243893"/>
              <a:gd name="connsiteY624" fmla="*/ 6138548 h 6867747"/>
              <a:gd name="connsiteX625" fmla="*/ 7531908 w 10243893"/>
              <a:gd name="connsiteY625" fmla="*/ 6182083 h 6867747"/>
              <a:gd name="connsiteX626" fmla="*/ 7666019 w 10243893"/>
              <a:gd name="connsiteY626" fmla="*/ 6225618 h 6867747"/>
              <a:gd name="connsiteX627" fmla="*/ 7666019 w 10243893"/>
              <a:gd name="connsiteY627" fmla="*/ 6366381 h 6867747"/>
              <a:gd name="connsiteX628" fmla="*/ 7748857 w 10243893"/>
              <a:gd name="connsiteY628" fmla="*/ 6252465 h 6867747"/>
              <a:gd name="connsiteX629" fmla="*/ 7882695 w 10243893"/>
              <a:gd name="connsiteY629" fmla="*/ 6295911 h 6867747"/>
              <a:gd name="connsiteX630" fmla="*/ 7882847 w 10243893"/>
              <a:gd name="connsiteY630" fmla="*/ 6296120 h 6867747"/>
              <a:gd name="connsiteX631" fmla="*/ 7882968 w 10243893"/>
              <a:gd name="connsiteY631" fmla="*/ 6295999 h 6867747"/>
              <a:gd name="connsiteX632" fmla="*/ 7882695 w 10243893"/>
              <a:gd name="connsiteY632" fmla="*/ 6295911 h 6867747"/>
              <a:gd name="connsiteX633" fmla="*/ 7800010 w 10243893"/>
              <a:gd name="connsiteY633" fmla="*/ 6182083 h 6867747"/>
              <a:gd name="connsiteX634" fmla="*/ 7882847 w 10243893"/>
              <a:gd name="connsiteY634" fmla="*/ 6068166 h 6867747"/>
              <a:gd name="connsiteX635" fmla="*/ 7748857 w 10243893"/>
              <a:gd name="connsiteY635" fmla="*/ 6111701 h 6867747"/>
              <a:gd name="connsiteX636" fmla="*/ 6051357 w 10243893"/>
              <a:gd name="connsiteY636" fmla="*/ 5997664 h 6867747"/>
              <a:gd name="connsiteX637" fmla="*/ 6051357 w 10243893"/>
              <a:gd name="connsiteY637" fmla="*/ 6138548 h 6867747"/>
              <a:gd name="connsiteX638" fmla="*/ 5917245 w 10243893"/>
              <a:gd name="connsiteY638" fmla="*/ 6182083 h 6867747"/>
              <a:gd name="connsiteX639" fmla="*/ 6051357 w 10243893"/>
              <a:gd name="connsiteY639" fmla="*/ 6225618 h 6867747"/>
              <a:gd name="connsiteX640" fmla="*/ 6051357 w 10243893"/>
              <a:gd name="connsiteY640" fmla="*/ 6366381 h 6867747"/>
              <a:gd name="connsiteX641" fmla="*/ 6134194 w 10243893"/>
              <a:gd name="connsiteY641" fmla="*/ 6252465 h 6867747"/>
              <a:gd name="connsiteX642" fmla="*/ 6268033 w 10243893"/>
              <a:gd name="connsiteY642" fmla="*/ 6295910 h 6867747"/>
              <a:gd name="connsiteX643" fmla="*/ 6268185 w 10243893"/>
              <a:gd name="connsiteY643" fmla="*/ 6296120 h 6867747"/>
              <a:gd name="connsiteX644" fmla="*/ 6268306 w 10243893"/>
              <a:gd name="connsiteY644" fmla="*/ 6295999 h 6867747"/>
              <a:gd name="connsiteX645" fmla="*/ 6268033 w 10243893"/>
              <a:gd name="connsiteY645" fmla="*/ 6295910 h 6867747"/>
              <a:gd name="connsiteX646" fmla="*/ 6185348 w 10243893"/>
              <a:gd name="connsiteY646" fmla="*/ 6182083 h 6867747"/>
              <a:gd name="connsiteX647" fmla="*/ 6268185 w 10243893"/>
              <a:gd name="connsiteY647" fmla="*/ 6068166 h 6867747"/>
              <a:gd name="connsiteX648" fmla="*/ 6134194 w 10243893"/>
              <a:gd name="connsiteY648" fmla="*/ 6111701 h 6867747"/>
              <a:gd name="connsiteX649" fmla="*/ 4436332 w 10243893"/>
              <a:gd name="connsiteY649" fmla="*/ 5997664 h 6867747"/>
              <a:gd name="connsiteX650" fmla="*/ 4436332 w 10243893"/>
              <a:gd name="connsiteY650" fmla="*/ 6138548 h 6867747"/>
              <a:gd name="connsiteX651" fmla="*/ 4302220 w 10243893"/>
              <a:gd name="connsiteY651" fmla="*/ 6182083 h 6867747"/>
              <a:gd name="connsiteX652" fmla="*/ 4436332 w 10243893"/>
              <a:gd name="connsiteY652" fmla="*/ 6225618 h 6867747"/>
              <a:gd name="connsiteX653" fmla="*/ 4436332 w 10243893"/>
              <a:gd name="connsiteY653" fmla="*/ 6366381 h 6867747"/>
              <a:gd name="connsiteX654" fmla="*/ 4519169 w 10243893"/>
              <a:gd name="connsiteY654" fmla="*/ 6252465 h 6867747"/>
              <a:gd name="connsiteX655" fmla="*/ 4653045 w 10243893"/>
              <a:gd name="connsiteY655" fmla="*/ 6295962 h 6867747"/>
              <a:gd name="connsiteX656" fmla="*/ 4653160 w 10243893"/>
              <a:gd name="connsiteY656" fmla="*/ 6296120 h 6867747"/>
              <a:gd name="connsiteX657" fmla="*/ 4653160 w 10243893"/>
              <a:gd name="connsiteY657" fmla="*/ 6295999 h 6867747"/>
              <a:gd name="connsiteX658" fmla="*/ 4653045 w 10243893"/>
              <a:gd name="connsiteY658" fmla="*/ 6295962 h 6867747"/>
              <a:gd name="connsiteX659" fmla="*/ 4570322 w 10243893"/>
              <a:gd name="connsiteY659" fmla="*/ 6182083 h 6867747"/>
              <a:gd name="connsiteX660" fmla="*/ 4653160 w 10243893"/>
              <a:gd name="connsiteY660" fmla="*/ 6068166 h 6867747"/>
              <a:gd name="connsiteX661" fmla="*/ 4519169 w 10243893"/>
              <a:gd name="connsiteY661" fmla="*/ 6111701 h 6867747"/>
              <a:gd name="connsiteX662" fmla="*/ 8954291 w 10243893"/>
              <a:gd name="connsiteY662" fmla="*/ 5997301 h 6867747"/>
              <a:gd name="connsiteX663" fmla="*/ 8871453 w 10243893"/>
              <a:gd name="connsiteY663" fmla="*/ 6111339 h 6867747"/>
              <a:gd name="connsiteX664" fmla="*/ 8871333 w 10243893"/>
              <a:gd name="connsiteY664" fmla="*/ 6111218 h 6867747"/>
              <a:gd name="connsiteX665" fmla="*/ 8737342 w 10243893"/>
              <a:gd name="connsiteY665" fmla="*/ 6067683 h 6867747"/>
              <a:gd name="connsiteX666" fmla="*/ 8820179 w 10243893"/>
              <a:gd name="connsiteY666" fmla="*/ 6181599 h 6867747"/>
              <a:gd name="connsiteX667" fmla="*/ 8737342 w 10243893"/>
              <a:gd name="connsiteY667" fmla="*/ 6295637 h 6867747"/>
              <a:gd name="connsiteX668" fmla="*/ 8871453 w 10243893"/>
              <a:gd name="connsiteY668" fmla="*/ 6252101 h 6867747"/>
              <a:gd name="connsiteX669" fmla="*/ 8954291 w 10243893"/>
              <a:gd name="connsiteY669" fmla="*/ 6366139 h 6867747"/>
              <a:gd name="connsiteX670" fmla="*/ 8954291 w 10243893"/>
              <a:gd name="connsiteY670" fmla="*/ 6225255 h 6867747"/>
              <a:gd name="connsiteX671" fmla="*/ 9088402 w 10243893"/>
              <a:gd name="connsiteY671" fmla="*/ 6181720 h 6867747"/>
              <a:gd name="connsiteX672" fmla="*/ 8954291 w 10243893"/>
              <a:gd name="connsiteY672" fmla="*/ 6138185 h 6867747"/>
              <a:gd name="connsiteX673" fmla="*/ 7339386 w 10243893"/>
              <a:gd name="connsiteY673" fmla="*/ 5997301 h 6867747"/>
              <a:gd name="connsiteX674" fmla="*/ 7256549 w 10243893"/>
              <a:gd name="connsiteY674" fmla="*/ 6111339 h 6867747"/>
              <a:gd name="connsiteX675" fmla="*/ 7256428 w 10243893"/>
              <a:gd name="connsiteY675" fmla="*/ 6111218 h 6867747"/>
              <a:gd name="connsiteX676" fmla="*/ 7122437 w 10243893"/>
              <a:gd name="connsiteY676" fmla="*/ 6067683 h 6867747"/>
              <a:gd name="connsiteX677" fmla="*/ 7205275 w 10243893"/>
              <a:gd name="connsiteY677" fmla="*/ 6181599 h 6867747"/>
              <a:gd name="connsiteX678" fmla="*/ 7122437 w 10243893"/>
              <a:gd name="connsiteY678" fmla="*/ 6295637 h 6867747"/>
              <a:gd name="connsiteX679" fmla="*/ 7256549 w 10243893"/>
              <a:gd name="connsiteY679" fmla="*/ 6252101 h 6867747"/>
              <a:gd name="connsiteX680" fmla="*/ 7339386 w 10243893"/>
              <a:gd name="connsiteY680" fmla="*/ 6366139 h 6867747"/>
              <a:gd name="connsiteX681" fmla="*/ 7339386 w 10243893"/>
              <a:gd name="connsiteY681" fmla="*/ 6225255 h 6867747"/>
              <a:gd name="connsiteX682" fmla="*/ 7473498 w 10243893"/>
              <a:gd name="connsiteY682" fmla="*/ 6181720 h 6867747"/>
              <a:gd name="connsiteX683" fmla="*/ 7339386 w 10243893"/>
              <a:gd name="connsiteY683" fmla="*/ 6138185 h 6867747"/>
              <a:gd name="connsiteX684" fmla="*/ 5724482 w 10243893"/>
              <a:gd name="connsiteY684" fmla="*/ 5997301 h 6867747"/>
              <a:gd name="connsiteX685" fmla="*/ 5641645 w 10243893"/>
              <a:gd name="connsiteY685" fmla="*/ 6111339 h 6867747"/>
              <a:gd name="connsiteX686" fmla="*/ 5641524 w 10243893"/>
              <a:gd name="connsiteY686" fmla="*/ 6111218 h 6867747"/>
              <a:gd name="connsiteX687" fmla="*/ 5507533 w 10243893"/>
              <a:gd name="connsiteY687" fmla="*/ 6067683 h 6867747"/>
              <a:gd name="connsiteX688" fmla="*/ 5590370 w 10243893"/>
              <a:gd name="connsiteY688" fmla="*/ 6181599 h 6867747"/>
              <a:gd name="connsiteX689" fmla="*/ 5507533 w 10243893"/>
              <a:gd name="connsiteY689" fmla="*/ 6295637 h 6867747"/>
              <a:gd name="connsiteX690" fmla="*/ 5641645 w 10243893"/>
              <a:gd name="connsiteY690" fmla="*/ 6252101 h 6867747"/>
              <a:gd name="connsiteX691" fmla="*/ 5724482 w 10243893"/>
              <a:gd name="connsiteY691" fmla="*/ 6366139 h 6867747"/>
              <a:gd name="connsiteX692" fmla="*/ 5724482 w 10243893"/>
              <a:gd name="connsiteY692" fmla="*/ 6225255 h 6867747"/>
              <a:gd name="connsiteX693" fmla="*/ 5858594 w 10243893"/>
              <a:gd name="connsiteY693" fmla="*/ 6181720 h 6867747"/>
              <a:gd name="connsiteX694" fmla="*/ 5724482 w 10243893"/>
              <a:gd name="connsiteY694" fmla="*/ 6138185 h 6867747"/>
              <a:gd name="connsiteX695" fmla="*/ 4109577 w 10243893"/>
              <a:gd name="connsiteY695" fmla="*/ 5997301 h 6867747"/>
              <a:gd name="connsiteX696" fmla="*/ 4026740 w 10243893"/>
              <a:gd name="connsiteY696" fmla="*/ 6111339 h 6867747"/>
              <a:gd name="connsiteX697" fmla="*/ 4026619 w 10243893"/>
              <a:gd name="connsiteY697" fmla="*/ 6111218 h 6867747"/>
              <a:gd name="connsiteX698" fmla="*/ 3892629 w 10243893"/>
              <a:gd name="connsiteY698" fmla="*/ 6067683 h 6867747"/>
              <a:gd name="connsiteX699" fmla="*/ 3975466 w 10243893"/>
              <a:gd name="connsiteY699" fmla="*/ 6181599 h 6867747"/>
              <a:gd name="connsiteX700" fmla="*/ 3892629 w 10243893"/>
              <a:gd name="connsiteY700" fmla="*/ 6295637 h 6867747"/>
              <a:gd name="connsiteX701" fmla="*/ 4026740 w 10243893"/>
              <a:gd name="connsiteY701" fmla="*/ 6252101 h 6867747"/>
              <a:gd name="connsiteX702" fmla="*/ 4109577 w 10243893"/>
              <a:gd name="connsiteY702" fmla="*/ 6366139 h 6867747"/>
              <a:gd name="connsiteX703" fmla="*/ 4109577 w 10243893"/>
              <a:gd name="connsiteY703" fmla="*/ 6225255 h 6867747"/>
              <a:gd name="connsiteX704" fmla="*/ 4243690 w 10243893"/>
              <a:gd name="connsiteY704" fmla="*/ 6181720 h 6867747"/>
              <a:gd name="connsiteX705" fmla="*/ 4109577 w 10243893"/>
              <a:gd name="connsiteY705" fmla="*/ 6138185 h 6867747"/>
              <a:gd name="connsiteX706" fmla="*/ 879164 w 10243893"/>
              <a:gd name="connsiteY706" fmla="*/ 5997301 h 6867747"/>
              <a:gd name="connsiteX707" fmla="*/ 796327 w 10243893"/>
              <a:gd name="connsiteY707" fmla="*/ 6111339 h 6867747"/>
              <a:gd name="connsiteX708" fmla="*/ 796206 w 10243893"/>
              <a:gd name="connsiteY708" fmla="*/ 6111218 h 6867747"/>
              <a:gd name="connsiteX709" fmla="*/ 662215 w 10243893"/>
              <a:gd name="connsiteY709" fmla="*/ 6067683 h 6867747"/>
              <a:gd name="connsiteX710" fmla="*/ 745052 w 10243893"/>
              <a:gd name="connsiteY710" fmla="*/ 6181599 h 6867747"/>
              <a:gd name="connsiteX711" fmla="*/ 662215 w 10243893"/>
              <a:gd name="connsiteY711" fmla="*/ 6295637 h 6867747"/>
              <a:gd name="connsiteX712" fmla="*/ 796327 w 10243893"/>
              <a:gd name="connsiteY712" fmla="*/ 6252101 h 6867747"/>
              <a:gd name="connsiteX713" fmla="*/ 879164 w 10243893"/>
              <a:gd name="connsiteY713" fmla="*/ 6366139 h 6867747"/>
              <a:gd name="connsiteX714" fmla="*/ 879164 w 10243893"/>
              <a:gd name="connsiteY714" fmla="*/ 6225255 h 6867747"/>
              <a:gd name="connsiteX715" fmla="*/ 1013276 w 10243893"/>
              <a:gd name="connsiteY715" fmla="*/ 6181720 h 6867747"/>
              <a:gd name="connsiteX716" fmla="*/ 879164 w 10243893"/>
              <a:gd name="connsiteY716" fmla="*/ 6138185 h 6867747"/>
              <a:gd name="connsiteX717" fmla="*/ 2494552 w 10243893"/>
              <a:gd name="connsiteY717" fmla="*/ 5997059 h 6867747"/>
              <a:gd name="connsiteX718" fmla="*/ 2411715 w 10243893"/>
              <a:gd name="connsiteY718" fmla="*/ 6111097 h 6867747"/>
              <a:gd name="connsiteX719" fmla="*/ 2411594 w 10243893"/>
              <a:gd name="connsiteY719" fmla="*/ 6110976 h 6867747"/>
              <a:gd name="connsiteX720" fmla="*/ 2277603 w 10243893"/>
              <a:gd name="connsiteY720" fmla="*/ 6067441 h 6867747"/>
              <a:gd name="connsiteX721" fmla="*/ 2360440 w 10243893"/>
              <a:gd name="connsiteY721" fmla="*/ 6181357 h 6867747"/>
              <a:gd name="connsiteX722" fmla="*/ 2277603 w 10243893"/>
              <a:gd name="connsiteY722" fmla="*/ 6295395 h 6867747"/>
              <a:gd name="connsiteX723" fmla="*/ 2411715 w 10243893"/>
              <a:gd name="connsiteY723" fmla="*/ 6251859 h 6867747"/>
              <a:gd name="connsiteX724" fmla="*/ 2494552 w 10243893"/>
              <a:gd name="connsiteY724" fmla="*/ 6365897 h 6867747"/>
              <a:gd name="connsiteX725" fmla="*/ 2494552 w 10243893"/>
              <a:gd name="connsiteY725" fmla="*/ 6225013 h 6867747"/>
              <a:gd name="connsiteX726" fmla="*/ 2628664 w 10243893"/>
              <a:gd name="connsiteY726" fmla="*/ 6181478 h 6867747"/>
              <a:gd name="connsiteX727" fmla="*/ 2494552 w 10243893"/>
              <a:gd name="connsiteY727" fmla="*/ 6137943 h 6867747"/>
              <a:gd name="connsiteX728" fmla="*/ 9925845 w 10243893"/>
              <a:gd name="connsiteY728" fmla="*/ 5929338 h 6867747"/>
              <a:gd name="connsiteX729" fmla="*/ 9780608 w 10243893"/>
              <a:gd name="connsiteY729" fmla="*/ 5976501 h 6867747"/>
              <a:gd name="connsiteX730" fmla="*/ 9780608 w 10243893"/>
              <a:gd name="connsiteY730" fmla="*/ 6129115 h 6867747"/>
              <a:gd name="connsiteX731" fmla="*/ 9925845 w 10243893"/>
              <a:gd name="connsiteY731" fmla="*/ 6328893 h 6867747"/>
              <a:gd name="connsiteX732" fmla="*/ 10071083 w 10243893"/>
              <a:gd name="connsiteY732" fmla="*/ 6129115 h 6867747"/>
              <a:gd name="connsiteX733" fmla="*/ 10071083 w 10243893"/>
              <a:gd name="connsiteY733" fmla="*/ 5976501 h 6867747"/>
              <a:gd name="connsiteX734" fmla="*/ 8310578 w 10243893"/>
              <a:gd name="connsiteY734" fmla="*/ 5929338 h 6867747"/>
              <a:gd name="connsiteX735" fmla="*/ 8165341 w 10243893"/>
              <a:gd name="connsiteY735" fmla="*/ 5976501 h 6867747"/>
              <a:gd name="connsiteX736" fmla="*/ 8165341 w 10243893"/>
              <a:gd name="connsiteY736" fmla="*/ 6129115 h 6867747"/>
              <a:gd name="connsiteX737" fmla="*/ 8310578 w 10243893"/>
              <a:gd name="connsiteY737" fmla="*/ 6328893 h 6867747"/>
              <a:gd name="connsiteX738" fmla="*/ 8455815 w 10243893"/>
              <a:gd name="connsiteY738" fmla="*/ 6129115 h 6867747"/>
              <a:gd name="connsiteX739" fmla="*/ 8455815 w 10243893"/>
              <a:gd name="connsiteY739" fmla="*/ 5976501 h 6867747"/>
              <a:gd name="connsiteX740" fmla="*/ 6695916 w 10243893"/>
              <a:gd name="connsiteY740" fmla="*/ 5929338 h 6867747"/>
              <a:gd name="connsiteX741" fmla="*/ 6550679 w 10243893"/>
              <a:gd name="connsiteY741" fmla="*/ 5976501 h 6867747"/>
              <a:gd name="connsiteX742" fmla="*/ 6550679 w 10243893"/>
              <a:gd name="connsiteY742" fmla="*/ 6129115 h 6867747"/>
              <a:gd name="connsiteX743" fmla="*/ 6695916 w 10243893"/>
              <a:gd name="connsiteY743" fmla="*/ 6328893 h 6867747"/>
              <a:gd name="connsiteX744" fmla="*/ 6841154 w 10243893"/>
              <a:gd name="connsiteY744" fmla="*/ 6129115 h 6867747"/>
              <a:gd name="connsiteX745" fmla="*/ 6841154 w 10243893"/>
              <a:gd name="connsiteY745" fmla="*/ 5976501 h 6867747"/>
              <a:gd name="connsiteX746" fmla="*/ 5079560 w 10243893"/>
              <a:gd name="connsiteY746" fmla="*/ 5929218 h 6867747"/>
              <a:gd name="connsiteX747" fmla="*/ 4934323 w 10243893"/>
              <a:gd name="connsiteY747" fmla="*/ 5976380 h 6867747"/>
              <a:gd name="connsiteX748" fmla="*/ 4934323 w 10243893"/>
              <a:gd name="connsiteY748" fmla="*/ 6128994 h 6867747"/>
              <a:gd name="connsiteX749" fmla="*/ 5079560 w 10243893"/>
              <a:gd name="connsiteY749" fmla="*/ 6328772 h 6867747"/>
              <a:gd name="connsiteX750" fmla="*/ 5224798 w 10243893"/>
              <a:gd name="connsiteY750" fmla="*/ 6128994 h 6867747"/>
              <a:gd name="connsiteX751" fmla="*/ 5224798 w 10243893"/>
              <a:gd name="connsiteY751" fmla="*/ 5976380 h 6867747"/>
              <a:gd name="connsiteX752" fmla="*/ 3464656 w 10243893"/>
              <a:gd name="connsiteY752" fmla="*/ 5929218 h 6867747"/>
              <a:gd name="connsiteX753" fmla="*/ 3319418 w 10243893"/>
              <a:gd name="connsiteY753" fmla="*/ 5976380 h 6867747"/>
              <a:gd name="connsiteX754" fmla="*/ 3319418 w 10243893"/>
              <a:gd name="connsiteY754" fmla="*/ 6128994 h 6867747"/>
              <a:gd name="connsiteX755" fmla="*/ 3464656 w 10243893"/>
              <a:gd name="connsiteY755" fmla="*/ 6328772 h 6867747"/>
              <a:gd name="connsiteX756" fmla="*/ 3609893 w 10243893"/>
              <a:gd name="connsiteY756" fmla="*/ 6128994 h 6867747"/>
              <a:gd name="connsiteX757" fmla="*/ 3609893 w 10243893"/>
              <a:gd name="connsiteY757" fmla="*/ 5976380 h 6867747"/>
              <a:gd name="connsiteX758" fmla="*/ 1849751 w 10243893"/>
              <a:gd name="connsiteY758" fmla="*/ 5929218 h 6867747"/>
              <a:gd name="connsiteX759" fmla="*/ 1704514 w 10243893"/>
              <a:gd name="connsiteY759" fmla="*/ 5976380 h 6867747"/>
              <a:gd name="connsiteX760" fmla="*/ 1704514 w 10243893"/>
              <a:gd name="connsiteY760" fmla="*/ 6128994 h 6867747"/>
              <a:gd name="connsiteX761" fmla="*/ 1849751 w 10243893"/>
              <a:gd name="connsiteY761" fmla="*/ 6328772 h 6867747"/>
              <a:gd name="connsiteX762" fmla="*/ 1994989 w 10243893"/>
              <a:gd name="connsiteY762" fmla="*/ 6128994 h 6867747"/>
              <a:gd name="connsiteX763" fmla="*/ 1994989 w 10243893"/>
              <a:gd name="connsiteY763" fmla="*/ 5976380 h 6867747"/>
              <a:gd name="connsiteX764" fmla="*/ 234847 w 10243893"/>
              <a:gd name="connsiteY764" fmla="*/ 5929218 h 6867747"/>
              <a:gd name="connsiteX765" fmla="*/ 89609 w 10243893"/>
              <a:gd name="connsiteY765" fmla="*/ 5976380 h 6867747"/>
              <a:gd name="connsiteX766" fmla="*/ 89609 w 10243893"/>
              <a:gd name="connsiteY766" fmla="*/ 6128994 h 6867747"/>
              <a:gd name="connsiteX767" fmla="*/ 234847 w 10243893"/>
              <a:gd name="connsiteY767" fmla="*/ 6328772 h 6867747"/>
              <a:gd name="connsiteX768" fmla="*/ 380084 w 10243893"/>
              <a:gd name="connsiteY768" fmla="*/ 6128994 h 6867747"/>
              <a:gd name="connsiteX769" fmla="*/ 380084 w 10243893"/>
              <a:gd name="connsiteY769" fmla="*/ 5976380 h 6867747"/>
              <a:gd name="connsiteX770" fmla="*/ 10242441 w 10243893"/>
              <a:gd name="connsiteY770" fmla="*/ 5891125 h 6867747"/>
              <a:gd name="connsiteX771" fmla="*/ 10242441 w 10243893"/>
              <a:gd name="connsiteY771" fmla="*/ 5948203 h 6867747"/>
              <a:gd name="connsiteX772" fmla="*/ 10221641 w 10243893"/>
              <a:gd name="connsiteY772" fmla="*/ 5919664 h 6867747"/>
              <a:gd name="connsiteX773" fmla="*/ 1604357 w 10243893"/>
              <a:gd name="connsiteY773" fmla="*/ 5849153 h 6867747"/>
              <a:gd name="connsiteX774" fmla="*/ 1604384 w 10243893"/>
              <a:gd name="connsiteY774" fmla="*/ 5849162 h 6867747"/>
              <a:gd name="connsiteX775" fmla="*/ 1604263 w 10243893"/>
              <a:gd name="connsiteY775" fmla="*/ 5849282 h 6867747"/>
              <a:gd name="connsiteX776" fmla="*/ 6450037 w 10243893"/>
              <a:gd name="connsiteY776" fmla="*/ 5849033 h 6867747"/>
              <a:gd name="connsiteX777" fmla="*/ 6450064 w 10243893"/>
              <a:gd name="connsiteY777" fmla="*/ 5849041 h 6867747"/>
              <a:gd name="connsiteX778" fmla="*/ 6449943 w 10243893"/>
              <a:gd name="connsiteY778" fmla="*/ 5849162 h 6867747"/>
              <a:gd name="connsiteX779" fmla="*/ 9679604 w 10243893"/>
              <a:gd name="connsiteY779" fmla="*/ 5849033 h 6867747"/>
              <a:gd name="connsiteX780" fmla="*/ 9679631 w 10243893"/>
              <a:gd name="connsiteY780" fmla="*/ 5849041 h 6867747"/>
              <a:gd name="connsiteX781" fmla="*/ 9679510 w 10243893"/>
              <a:gd name="connsiteY781" fmla="*/ 5849162 h 6867747"/>
              <a:gd name="connsiteX782" fmla="*/ 4834892 w 10243893"/>
              <a:gd name="connsiteY782" fmla="*/ 5849033 h 6867747"/>
              <a:gd name="connsiteX783" fmla="*/ 4834918 w 10243893"/>
              <a:gd name="connsiteY783" fmla="*/ 5849041 h 6867747"/>
              <a:gd name="connsiteX784" fmla="*/ 4834797 w 10243893"/>
              <a:gd name="connsiteY784" fmla="*/ 5849162 h 6867747"/>
              <a:gd name="connsiteX785" fmla="*/ 9117909 w 10243893"/>
              <a:gd name="connsiteY785" fmla="*/ 5772854 h 6867747"/>
              <a:gd name="connsiteX786" fmla="*/ 8972672 w 10243893"/>
              <a:gd name="connsiteY786" fmla="*/ 5972631 h 6867747"/>
              <a:gd name="connsiteX787" fmla="*/ 8972672 w 10243893"/>
              <a:gd name="connsiteY787" fmla="*/ 6125246 h 6867747"/>
              <a:gd name="connsiteX788" fmla="*/ 9117909 w 10243893"/>
              <a:gd name="connsiteY788" fmla="*/ 6172408 h 6867747"/>
              <a:gd name="connsiteX789" fmla="*/ 9263147 w 10243893"/>
              <a:gd name="connsiteY789" fmla="*/ 6125246 h 6867747"/>
              <a:gd name="connsiteX790" fmla="*/ 9263147 w 10243893"/>
              <a:gd name="connsiteY790" fmla="*/ 5972631 h 6867747"/>
              <a:gd name="connsiteX791" fmla="*/ 7502642 w 10243893"/>
              <a:gd name="connsiteY791" fmla="*/ 5772854 h 6867747"/>
              <a:gd name="connsiteX792" fmla="*/ 7357405 w 10243893"/>
              <a:gd name="connsiteY792" fmla="*/ 5972631 h 6867747"/>
              <a:gd name="connsiteX793" fmla="*/ 7357405 w 10243893"/>
              <a:gd name="connsiteY793" fmla="*/ 6125246 h 6867747"/>
              <a:gd name="connsiteX794" fmla="*/ 7502642 w 10243893"/>
              <a:gd name="connsiteY794" fmla="*/ 6172408 h 6867747"/>
              <a:gd name="connsiteX795" fmla="*/ 7647880 w 10243893"/>
              <a:gd name="connsiteY795" fmla="*/ 6125246 h 6867747"/>
              <a:gd name="connsiteX796" fmla="*/ 7647880 w 10243893"/>
              <a:gd name="connsiteY796" fmla="*/ 5972631 h 6867747"/>
              <a:gd name="connsiteX797" fmla="*/ 5888101 w 10243893"/>
              <a:gd name="connsiteY797" fmla="*/ 5772854 h 6867747"/>
              <a:gd name="connsiteX798" fmla="*/ 5742864 w 10243893"/>
              <a:gd name="connsiteY798" fmla="*/ 5972631 h 6867747"/>
              <a:gd name="connsiteX799" fmla="*/ 5742864 w 10243893"/>
              <a:gd name="connsiteY799" fmla="*/ 6125246 h 6867747"/>
              <a:gd name="connsiteX800" fmla="*/ 5888101 w 10243893"/>
              <a:gd name="connsiteY800" fmla="*/ 6172408 h 6867747"/>
              <a:gd name="connsiteX801" fmla="*/ 6033338 w 10243893"/>
              <a:gd name="connsiteY801" fmla="*/ 6125246 h 6867747"/>
              <a:gd name="connsiteX802" fmla="*/ 6033338 w 10243893"/>
              <a:gd name="connsiteY802" fmla="*/ 5972631 h 6867747"/>
              <a:gd name="connsiteX803" fmla="*/ 4273196 w 10243893"/>
              <a:gd name="connsiteY803" fmla="*/ 5772854 h 6867747"/>
              <a:gd name="connsiteX804" fmla="*/ 4127959 w 10243893"/>
              <a:gd name="connsiteY804" fmla="*/ 5972631 h 6867747"/>
              <a:gd name="connsiteX805" fmla="*/ 4127959 w 10243893"/>
              <a:gd name="connsiteY805" fmla="*/ 6125246 h 6867747"/>
              <a:gd name="connsiteX806" fmla="*/ 4273196 w 10243893"/>
              <a:gd name="connsiteY806" fmla="*/ 6172408 h 6867747"/>
              <a:gd name="connsiteX807" fmla="*/ 4418434 w 10243893"/>
              <a:gd name="connsiteY807" fmla="*/ 6125246 h 6867747"/>
              <a:gd name="connsiteX808" fmla="*/ 4418434 w 10243893"/>
              <a:gd name="connsiteY808" fmla="*/ 5972631 h 6867747"/>
              <a:gd name="connsiteX809" fmla="*/ 1042420 w 10243893"/>
              <a:gd name="connsiteY809" fmla="*/ 5772854 h 6867747"/>
              <a:gd name="connsiteX810" fmla="*/ 897183 w 10243893"/>
              <a:gd name="connsiteY810" fmla="*/ 5972631 h 6867747"/>
              <a:gd name="connsiteX811" fmla="*/ 897183 w 10243893"/>
              <a:gd name="connsiteY811" fmla="*/ 6125246 h 6867747"/>
              <a:gd name="connsiteX812" fmla="*/ 1042420 w 10243893"/>
              <a:gd name="connsiteY812" fmla="*/ 6172408 h 6867747"/>
              <a:gd name="connsiteX813" fmla="*/ 1187657 w 10243893"/>
              <a:gd name="connsiteY813" fmla="*/ 6125246 h 6867747"/>
              <a:gd name="connsiteX814" fmla="*/ 1187657 w 10243893"/>
              <a:gd name="connsiteY814" fmla="*/ 5972631 h 6867747"/>
              <a:gd name="connsiteX815" fmla="*/ 2657808 w 10243893"/>
              <a:gd name="connsiteY815" fmla="*/ 5772613 h 6867747"/>
              <a:gd name="connsiteX816" fmla="*/ 2512571 w 10243893"/>
              <a:gd name="connsiteY816" fmla="*/ 5972389 h 6867747"/>
              <a:gd name="connsiteX817" fmla="*/ 2512571 w 10243893"/>
              <a:gd name="connsiteY817" fmla="*/ 6125004 h 6867747"/>
              <a:gd name="connsiteX818" fmla="*/ 2657808 w 10243893"/>
              <a:gd name="connsiteY818" fmla="*/ 6172167 h 6867747"/>
              <a:gd name="connsiteX819" fmla="*/ 2803046 w 10243893"/>
              <a:gd name="connsiteY819" fmla="*/ 6125004 h 6867747"/>
              <a:gd name="connsiteX820" fmla="*/ 2803046 w 10243893"/>
              <a:gd name="connsiteY820" fmla="*/ 5972389 h 6867747"/>
              <a:gd name="connsiteX821" fmla="*/ 8472746 w 10243893"/>
              <a:gd name="connsiteY821" fmla="*/ 5735487 h 6867747"/>
              <a:gd name="connsiteX822" fmla="*/ 8472746 w 10243893"/>
              <a:gd name="connsiteY822" fmla="*/ 5876371 h 6867747"/>
              <a:gd name="connsiteX823" fmla="*/ 8338634 w 10243893"/>
              <a:gd name="connsiteY823" fmla="*/ 5919906 h 6867747"/>
              <a:gd name="connsiteX824" fmla="*/ 8472746 w 10243893"/>
              <a:gd name="connsiteY824" fmla="*/ 5963441 h 6867747"/>
              <a:gd name="connsiteX825" fmla="*/ 8472746 w 10243893"/>
              <a:gd name="connsiteY825" fmla="*/ 6104324 h 6867747"/>
              <a:gd name="connsiteX826" fmla="*/ 8555583 w 10243893"/>
              <a:gd name="connsiteY826" fmla="*/ 5990287 h 6867747"/>
              <a:gd name="connsiteX827" fmla="*/ 8689695 w 10243893"/>
              <a:gd name="connsiteY827" fmla="*/ 6033822 h 6867747"/>
              <a:gd name="connsiteX828" fmla="*/ 8606857 w 10243893"/>
              <a:gd name="connsiteY828" fmla="*/ 5919906 h 6867747"/>
              <a:gd name="connsiteX829" fmla="*/ 8689695 w 10243893"/>
              <a:gd name="connsiteY829" fmla="*/ 5805868 h 6867747"/>
              <a:gd name="connsiteX830" fmla="*/ 8555583 w 10243893"/>
              <a:gd name="connsiteY830" fmla="*/ 5849403 h 6867747"/>
              <a:gd name="connsiteX831" fmla="*/ 8555583 w 10243893"/>
              <a:gd name="connsiteY831" fmla="*/ 5849524 h 6867747"/>
              <a:gd name="connsiteX832" fmla="*/ 6857842 w 10243893"/>
              <a:gd name="connsiteY832" fmla="*/ 5735487 h 6867747"/>
              <a:gd name="connsiteX833" fmla="*/ 6857842 w 10243893"/>
              <a:gd name="connsiteY833" fmla="*/ 5876371 h 6867747"/>
              <a:gd name="connsiteX834" fmla="*/ 6723730 w 10243893"/>
              <a:gd name="connsiteY834" fmla="*/ 5919906 h 6867747"/>
              <a:gd name="connsiteX835" fmla="*/ 6857842 w 10243893"/>
              <a:gd name="connsiteY835" fmla="*/ 5963441 h 6867747"/>
              <a:gd name="connsiteX836" fmla="*/ 6857842 w 10243893"/>
              <a:gd name="connsiteY836" fmla="*/ 6104324 h 6867747"/>
              <a:gd name="connsiteX837" fmla="*/ 6940679 w 10243893"/>
              <a:gd name="connsiteY837" fmla="*/ 5990287 h 6867747"/>
              <a:gd name="connsiteX838" fmla="*/ 7074791 w 10243893"/>
              <a:gd name="connsiteY838" fmla="*/ 6033822 h 6867747"/>
              <a:gd name="connsiteX839" fmla="*/ 6991953 w 10243893"/>
              <a:gd name="connsiteY839" fmla="*/ 5919906 h 6867747"/>
              <a:gd name="connsiteX840" fmla="*/ 7074791 w 10243893"/>
              <a:gd name="connsiteY840" fmla="*/ 5805868 h 6867747"/>
              <a:gd name="connsiteX841" fmla="*/ 6940679 w 10243893"/>
              <a:gd name="connsiteY841" fmla="*/ 5849403 h 6867747"/>
              <a:gd name="connsiteX842" fmla="*/ 6940679 w 10243893"/>
              <a:gd name="connsiteY842" fmla="*/ 5849524 h 6867747"/>
              <a:gd name="connsiteX843" fmla="*/ 5242937 w 10243893"/>
              <a:gd name="connsiteY843" fmla="*/ 5735487 h 6867747"/>
              <a:gd name="connsiteX844" fmla="*/ 5242937 w 10243893"/>
              <a:gd name="connsiteY844" fmla="*/ 5876371 h 6867747"/>
              <a:gd name="connsiteX845" fmla="*/ 5108825 w 10243893"/>
              <a:gd name="connsiteY845" fmla="*/ 5919906 h 6867747"/>
              <a:gd name="connsiteX846" fmla="*/ 5242937 w 10243893"/>
              <a:gd name="connsiteY846" fmla="*/ 5963441 h 6867747"/>
              <a:gd name="connsiteX847" fmla="*/ 5242937 w 10243893"/>
              <a:gd name="connsiteY847" fmla="*/ 6104324 h 6867747"/>
              <a:gd name="connsiteX848" fmla="*/ 5325775 w 10243893"/>
              <a:gd name="connsiteY848" fmla="*/ 5990287 h 6867747"/>
              <a:gd name="connsiteX849" fmla="*/ 5459886 w 10243893"/>
              <a:gd name="connsiteY849" fmla="*/ 6033822 h 6867747"/>
              <a:gd name="connsiteX850" fmla="*/ 5377049 w 10243893"/>
              <a:gd name="connsiteY850" fmla="*/ 5919906 h 6867747"/>
              <a:gd name="connsiteX851" fmla="*/ 5459886 w 10243893"/>
              <a:gd name="connsiteY851" fmla="*/ 5805868 h 6867747"/>
              <a:gd name="connsiteX852" fmla="*/ 5325775 w 10243893"/>
              <a:gd name="connsiteY852" fmla="*/ 5849403 h 6867747"/>
              <a:gd name="connsiteX853" fmla="*/ 5325775 w 10243893"/>
              <a:gd name="connsiteY853" fmla="*/ 5849524 h 6867747"/>
              <a:gd name="connsiteX854" fmla="*/ 3628033 w 10243893"/>
              <a:gd name="connsiteY854" fmla="*/ 5735487 h 6867747"/>
              <a:gd name="connsiteX855" fmla="*/ 3628033 w 10243893"/>
              <a:gd name="connsiteY855" fmla="*/ 5876371 h 6867747"/>
              <a:gd name="connsiteX856" fmla="*/ 3493921 w 10243893"/>
              <a:gd name="connsiteY856" fmla="*/ 5919906 h 6867747"/>
              <a:gd name="connsiteX857" fmla="*/ 3628033 w 10243893"/>
              <a:gd name="connsiteY857" fmla="*/ 5963441 h 6867747"/>
              <a:gd name="connsiteX858" fmla="*/ 3628033 w 10243893"/>
              <a:gd name="connsiteY858" fmla="*/ 6104324 h 6867747"/>
              <a:gd name="connsiteX859" fmla="*/ 3710870 w 10243893"/>
              <a:gd name="connsiteY859" fmla="*/ 5990287 h 6867747"/>
              <a:gd name="connsiteX860" fmla="*/ 3844982 w 10243893"/>
              <a:gd name="connsiteY860" fmla="*/ 6033822 h 6867747"/>
              <a:gd name="connsiteX861" fmla="*/ 3762145 w 10243893"/>
              <a:gd name="connsiteY861" fmla="*/ 5919906 h 6867747"/>
              <a:gd name="connsiteX862" fmla="*/ 3844982 w 10243893"/>
              <a:gd name="connsiteY862" fmla="*/ 5805868 h 6867747"/>
              <a:gd name="connsiteX863" fmla="*/ 3710870 w 10243893"/>
              <a:gd name="connsiteY863" fmla="*/ 5849403 h 6867747"/>
              <a:gd name="connsiteX864" fmla="*/ 3710870 w 10243893"/>
              <a:gd name="connsiteY864" fmla="*/ 5849524 h 6867747"/>
              <a:gd name="connsiteX865" fmla="*/ 2013007 w 10243893"/>
              <a:gd name="connsiteY865" fmla="*/ 5735487 h 6867747"/>
              <a:gd name="connsiteX866" fmla="*/ 2013007 w 10243893"/>
              <a:gd name="connsiteY866" fmla="*/ 5876371 h 6867747"/>
              <a:gd name="connsiteX867" fmla="*/ 1878895 w 10243893"/>
              <a:gd name="connsiteY867" fmla="*/ 5919906 h 6867747"/>
              <a:gd name="connsiteX868" fmla="*/ 2013007 w 10243893"/>
              <a:gd name="connsiteY868" fmla="*/ 5963441 h 6867747"/>
              <a:gd name="connsiteX869" fmla="*/ 2013007 w 10243893"/>
              <a:gd name="connsiteY869" fmla="*/ 6104324 h 6867747"/>
              <a:gd name="connsiteX870" fmla="*/ 2095845 w 10243893"/>
              <a:gd name="connsiteY870" fmla="*/ 5990287 h 6867747"/>
              <a:gd name="connsiteX871" fmla="*/ 2229956 w 10243893"/>
              <a:gd name="connsiteY871" fmla="*/ 6033822 h 6867747"/>
              <a:gd name="connsiteX872" fmla="*/ 2147119 w 10243893"/>
              <a:gd name="connsiteY872" fmla="*/ 5919906 h 6867747"/>
              <a:gd name="connsiteX873" fmla="*/ 2229956 w 10243893"/>
              <a:gd name="connsiteY873" fmla="*/ 5805868 h 6867747"/>
              <a:gd name="connsiteX874" fmla="*/ 2095845 w 10243893"/>
              <a:gd name="connsiteY874" fmla="*/ 5849403 h 6867747"/>
              <a:gd name="connsiteX875" fmla="*/ 2095845 w 10243893"/>
              <a:gd name="connsiteY875" fmla="*/ 5849524 h 6867747"/>
              <a:gd name="connsiteX876" fmla="*/ 398103 w 10243893"/>
              <a:gd name="connsiteY876" fmla="*/ 5735487 h 6867747"/>
              <a:gd name="connsiteX877" fmla="*/ 398103 w 10243893"/>
              <a:gd name="connsiteY877" fmla="*/ 5876371 h 6867747"/>
              <a:gd name="connsiteX878" fmla="*/ 263991 w 10243893"/>
              <a:gd name="connsiteY878" fmla="*/ 5919906 h 6867747"/>
              <a:gd name="connsiteX879" fmla="*/ 398103 w 10243893"/>
              <a:gd name="connsiteY879" fmla="*/ 5963441 h 6867747"/>
              <a:gd name="connsiteX880" fmla="*/ 398103 w 10243893"/>
              <a:gd name="connsiteY880" fmla="*/ 6104324 h 6867747"/>
              <a:gd name="connsiteX881" fmla="*/ 480940 w 10243893"/>
              <a:gd name="connsiteY881" fmla="*/ 5990287 h 6867747"/>
              <a:gd name="connsiteX882" fmla="*/ 615052 w 10243893"/>
              <a:gd name="connsiteY882" fmla="*/ 6033822 h 6867747"/>
              <a:gd name="connsiteX883" fmla="*/ 532215 w 10243893"/>
              <a:gd name="connsiteY883" fmla="*/ 5919906 h 6867747"/>
              <a:gd name="connsiteX884" fmla="*/ 615052 w 10243893"/>
              <a:gd name="connsiteY884" fmla="*/ 5805868 h 6867747"/>
              <a:gd name="connsiteX885" fmla="*/ 480940 w 10243893"/>
              <a:gd name="connsiteY885" fmla="*/ 5849403 h 6867747"/>
              <a:gd name="connsiteX886" fmla="*/ 480940 w 10243893"/>
              <a:gd name="connsiteY886" fmla="*/ 5849524 h 6867747"/>
              <a:gd name="connsiteX887" fmla="*/ 3302004 w 10243893"/>
              <a:gd name="connsiteY887" fmla="*/ 5735245 h 6867747"/>
              <a:gd name="connsiteX888" fmla="*/ 3219167 w 10243893"/>
              <a:gd name="connsiteY888" fmla="*/ 5849282 h 6867747"/>
              <a:gd name="connsiteX889" fmla="*/ 3219167 w 10243893"/>
              <a:gd name="connsiteY889" fmla="*/ 5849162 h 6867747"/>
              <a:gd name="connsiteX890" fmla="*/ 3085176 w 10243893"/>
              <a:gd name="connsiteY890" fmla="*/ 5805627 h 6867747"/>
              <a:gd name="connsiteX891" fmla="*/ 3168014 w 10243893"/>
              <a:gd name="connsiteY891" fmla="*/ 5919664 h 6867747"/>
              <a:gd name="connsiteX892" fmla="*/ 3085176 w 10243893"/>
              <a:gd name="connsiteY892" fmla="*/ 6033581 h 6867747"/>
              <a:gd name="connsiteX893" fmla="*/ 3219167 w 10243893"/>
              <a:gd name="connsiteY893" fmla="*/ 5990045 h 6867747"/>
              <a:gd name="connsiteX894" fmla="*/ 3302004 w 10243893"/>
              <a:gd name="connsiteY894" fmla="*/ 6104083 h 6867747"/>
              <a:gd name="connsiteX895" fmla="*/ 3302004 w 10243893"/>
              <a:gd name="connsiteY895" fmla="*/ 5963199 h 6867747"/>
              <a:gd name="connsiteX896" fmla="*/ 3436116 w 10243893"/>
              <a:gd name="connsiteY896" fmla="*/ 5919664 h 6867747"/>
              <a:gd name="connsiteX897" fmla="*/ 3302004 w 10243893"/>
              <a:gd name="connsiteY897" fmla="*/ 5876129 h 6867747"/>
              <a:gd name="connsiteX898" fmla="*/ 1687100 w 10243893"/>
              <a:gd name="connsiteY898" fmla="*/ 5735245 h 6867747"/>
              <a:gd name="connsiteX899" fmla="*/ 1604357 w 10243893"/>
              <a:gd name="connsiteY899" fmla="*/ 5849153 h 6867747"/>
              <a:gd name="connsiteX900" fmla="*/ 1470272 w 10243893"/>
              <a:gd name="connsiteY900" fmla="*/ 5805627 h 6867747"/>
              <a:gd name="connsiteX901" fmla="*/ 1553109 w 10243893"/>
              <a:gd name="connsiteY901" fmla="*/ 5919664 h 6867747"/>
              <a:gd name="connsiteX902" fmla="*/ 1470272 w 10243893"/>
              <a:gd name="connsiteY902" fmla="*/ 6033581 h 6867747"/>
              <a:gd name="connsiteX903" fmla="*/ 1604263 w 10243893"/>
              <a:gd name="connsiteY903" fmla="*/ 5990045 h 6867747"/>
              <a:gd name="connsiteX904" fmla="*/ 1687100 w 10243893"/>
              <a:gd name="connsiteY904" fmla="*/ 6104083 h 6867747"/>
              <a:gd name="connsiteX905" fmla="*/ 1687100 w 10243893"/>
              <a:gd name="connsiteY905" fmla="*/ 5963199 h 6867747"/>
              <a:gd name="connsiteX906" fmla="*/ 1821212 w 10243893"/>
              <a:gd name="connsiteY906" fmla="*/ 5919664 h 6867747"/>
              <a:gd name="connsiteX907" fmla="*/ 1687100 w 10243893"/>
              <a:gd name="connsiteY907" fmla="*/ 5876129 h 6867747"/>
              <a:gd name="connsiteX908" fmla="*/ 9762348 w 10243893"/>
              <a:gd name="connsiteY908" fmla="*/ 5735124 h 6867747"/>
              <a:gd name="connsiteX909" fmla="*/ 9679604 w 10243893"/>
              <a:gd name="connsiteY909" fmla="*/ 5849033 h 6867747"/>
              <a:gd name="connsiteX910" fmla="*/ 9545520 w 10243893"/>
              <a:gd name="connsiteY910" fmla="*/ 5805506 h 6867747"/>
              <a:gd name="connsiteX911" fmla="*/ 9628357 w 10243893"/>
              <a:gd name="connsiteY911" fmla="*/ 5919543 h 6867747"/>
              <a:gd name="connsiteX912" fmla="*/ 9545520 w 10243893"/>
              <a:gd name="connsiteY912" fmla="*/ 6033459 h 6867747"/>
              <a:gd name="connsiteX913" fmla="*/ 9679510 w 10243893"/>
              <a:gd name="connsiteY913" fmla="*/ 5989924 h 6867747"/>
              <a:gd name="connsiteX914" fmla="*/ 9762348 w 10243893"/>
              <a:gd name="connsiteY914" fmla="*/ 6103962 h 6867747"/>
              <a:gd name="connsiteX915" fmla="*/ 9762348 w 10243893"/>
              <a:gd name="connsiteY915" fmla="*/ 5963078 h 6867747"/>
              <a:gd name="connsiteX916" fmla="*/ 9896459 w 10243893"/>
              <a:gd name="connsiteY916" fmla="*/ 5919543 h 6867747"/>
              <a:gd name="connsiteX917" fmla="*/ 9762348 w 10243893"/>
              <a:gd name="connsiteY917" fmla="*/ 5876008 h 6867747"/>
              <a:gd name="connsiteX918" fmla="*/ 8147443 w 10243893"/>
              <a:gd name="connsiteY918" fmla="*/ 5735124 h 6867747"/>
              <a:gd name="connsiteX919" fmla="*/ 8064606 w 10243893"/>
              <a:gd name="connsiteY919" fmla="*/ 5849162 h 6867747"/>
              <a:gd name="connsiteX920" fmla="*/ 8064606 w 10243893"/>
              <a:gd name="connsiteY920" fmla="*/ 5849041 h 6867747"/>
              <a:gd name="connsiteX921" fmla="*/ 7930615 w 10243893"/>
              <a:gd name="connsiteY921" fmla="*/ 5805506 h 6867747"/>
              <a:gd name="connsiteX922" fmla="*/ 8013453 w 10243893"/>
              <a:gd name="connsiteY922" fmla="*/ 5919543 h 6867747"/>
              <a:gd name="connsiteX923" fmla="*/ 7930615 w 10243893"/>
              <a:gd name="connsiteY923" fmla="*/ 6033459 h 6867747"/>
              <a:gd name="connsiteX924" fmla="*/ 8064606 w 10243893"/>
              <a:gd name="connsiteY924" fmla="*/ 5989924 h 6867747"/>
              <a:gd name="connsiteX925" fmla="*/ 8147443 w 10243893"/>
              <a:gd name="connsiteY925" fmla="*/ 6103962 h 6867747"/>
              <a:gd name="connsiteX926" fmla="*/ 8147443 w 10243893"/>
              <a:gd name="connsiteY926" fmla="*/ 5963078 h 6867747"/>
              <a:gd name="connsiteX927" fmla="*/ 8281555 w 10243893"/>
              <a:gd name="connsiteY927" fmla="*/ 5919543 h 6867747"/>
              <a:gd name="connsiteX928" fmla="*/ 8147443 w 10243893"/>
              <a:gd name="connsiteY928" fmla="*/ 5876008 h 6867747"/>
              <a:gd name="connsiteX929" fmla="*/ 6532781 w 10243893"/>
              <a:gd name="connsiteY929" fmla="*/ 5735124 h 6867747"/>
              <a:gd name="connsiteX930" fmla="*/ 6450037 w 10243893"/>
              <a:gd name="connsiteY930" fmla="*/ 5849033 h 6867747"/>
              <a:gd name="connsiteX931" fmla="*/ 6315953 w 10243893"/>
              <a:gd name="connsiteY931" fmla="*/ 5805506 h 6867747"/>
              <a:gd name="connsiteX932" fmla="*/ 6398790 w 10243893"/>
              <a:gd name="connsiteY932" fmla="*/ 5919543 h 6867747"/>
              <a:gd name="connsiteX933" fmla="*/ 6315953 w 10243893"/>
              <a:gd name="connsiteY933" fmla="*/ 6033459 h 6867747"/>
              <a:gd name="connsiteX934" fmla="*/ 6449943 w 10243893"/>
              <a:gd name="connsiteY934" fmla="*/ 5989924 h 6867747"/>
              <a:gd name="connsiteX935" fmla="*/ 6532781 w 10243893"/>
              <a:gd name="connsiteY935" fmla="*/ 6103962 h 6867747"/>
              <a:gd name="connsiteX936" fmla="*/ 6532781 w 10243893"/>
              <a:gd name="connsiteY936" fmla="*/ 5963078 h 6867747"/>
              <a:gd name="connsiteX937" fmla="*/ 6666892 w 10243893"/>
              <a:gd name="connsiteY937" fmla="*/ 5919543 h 6867747"/>
              <a:gd name="connsiteX938" fmla="*/ 6532781 w 10243893"/>
              <a:gd name="connsiteY938" fmla="*/ 5876008 h 6867747"/>
              <a:gd name="connsiteX939" fmla="*/ 4917634 w 10243893"/>
              <a:gd name="connsiteY939" fmla="*/ 5735124 h 6867747"/>
              <a:gd name="connsiteX940" fmla="*/ 4834892 w 10243893"/>
              <a:gd name="connsiteY940" fmla="*/ 5849033 h 6867747"/>
              <a:gd name="connsiteX941" fmla="*/ 4700806 w 10243893"/>
              <a:gd name="connsiteY941" fmla="*/ 5805506 h 6867747"/>
              <a:gd name="connsiteX942" fmla="*/ 4783644 w 10243893"/>
              <a:gd name="connsiteY942" fmla="*/ 5919543 h 6867747"/>
              <a:gd name="connsiteX943" fmla="*/ 4700806 w 10243893"/>
              <a:gd name="connsiteY943" fmla="*/ 6033459 h 6867747"/>
              <a:gd name="connsiteX944" fmla="*/ 4834797 w 10243893"/>
              <a:gd name="connsiteY944" fmla="*/ 5989924 h 6867747"/>
              <a:gd name="connsiteX945" fmla="*/ 4917634 w 10243893"/>
              <a:gd name="connsiteY945" fmla="*/ 6103962 h 6867747"/>
              <a:gd name="connsiteX946" fmla="*/ 4917634 w 10243893"/>
              <a:gd name="connsiteY946" fmla="*/ 5963078 h 6867747"/>
              <a:gd name="connsiteX947" fmla="*/ 5051746 w 10243893"/>
              <a:gd name="connsiteY947" fmla="*/ 5919543 h 6867747"/>
              <a:gd name="connsiteX948" fmla="*/ 4917634 w 10243893"/>
              <a:gd name="connsiteY948" fmla="*/ 5876008 h 6867747"/>
              <a:gd name="connsiteX949" fmla="*/ 8954170 w 10243893"/>
              <a:gd name="connsiteY949" fmla="*/ 5719766 h 6867747"/>
              <a:gd name="connsiteX950" fmla="*/ 8719323 w 10243893"/>
              <a:gd name="connsiteY950" fmla="*/ 5796073 h 6867747"/>
              <a:gd name="connsiteX951" fmla="*/ 8719323 w 10243893"/>
              <a:gd name="connsiteY951" fmla="*/ 5796194 h 6867747"/>
              <a:gd name="connsiteX952" fmla="*/ 8629592 w 10243893"/>
              <a:gd name="connsiteY952" fmla="*/ 5919664 h 6867747"/>
              <a:gd name="connsiteX953" fmla="*/ 8719323 w 10243893"/>
              <a:gd name="connsiteY953" fmla="*/ 6043134 h 6867747"/>
              <a:gd name="connsiteX954" fmla="*/ 8864440 w 10243893"/>
              <a:gd name="connsiteY954" fmla="*/ 6090297 h 6867747"/>
              <a:gd name="connsiteX955" fmla="*/ 8954170 w 10243893"/>
              <a:gd name="connsiteY955" fmla="*/ 5966827 h 6867747"/>
              <a:gd name="connsiteX956" fmla="*/ 7339266 w 10243893"/>
              <a:gd name="connsiteY956" fmla="*/ 5719766 h 6867747"/>
              <a:gd name="connsiteX957" fmla="*/ 7104419 w 10243893"/>
              <a:gd name="connsiteY957" fmla="*/ 5796073 h 6867747"/>
              <a:gd name="connsiteX958" fmla="*/ 7104540 w 10243893"/>
              <a:gd name="connsiteY958" fmla="*/ 5796194 h 6867747"/>
              <a:gd name="connsiteX959" fmla="*/ 7014809 w 10243893"/>
              <a:gd name="connsiteY959" fmla="*/ 5919664 h 6867747"/>
              <a:gd name="connsiteX960" fmla="*/ 7104419 w 10243893"/>
              <a:gd name="connsiteY960" fmla="*/ 6043134 h 6867747"/>
              <a:gd name="connsiteX961" fmla="*/ 7249535 w 10243893"/>
              <a:gd name="connsiteY961" fmla="*/ 6090297 h 6867747"/>
              <a:gd name="connsiteX962" fmla="*/ 7339266 w 10243893"/>
              <a:gd name="connsiteY962" fmla="*/ 5966827 h 6867747"/>
              <a:gd name="connsiteX963" fmla="*/ 5724361 w 10243893"/>
              <a:gd name="connsiteY963" fmla="*/ 5719766 h 6867747"/>
              <a:gd name="connsiteX964" fmla="*/ 5489514 w 10243893"/>
              <a:gd name="connsiteY964" fmla="*/ 5796073 h 6867747"/>
              <a:gd name="connsiteX965" fmla="*/ 5489514 w 10243893"/>
              <a:gd name="connsiteY965" fmla="*/ 5796194 h 6867747"/>
              <a:gd name="connsiteX966" fmla="*/ 5399784 w 10243893"/>
              <a:gd name="connsiteY966" fmla="*/ 5919664 h 6867747"/>
              <a:gd name="connsiteX967" fmla="*/ 5489514 w 10243893"/>
              <a:gd name="connsiteY967" fmla="*/ 6043134 h 6867747"/>
              <a:gd name="connsiteX968" fmla="*/ 5634631 w 10243893"/>
              <a:gd name="connsiteY968" fmla="*/ 6090297 h 6867747"/>
              <a:gd name="connsiteX969" fmla="*/ 5724361 w 10243893"/>
              <a:gd name="connsiteY969" fmla="*/ 5966827 h 6867747"/>
              <a:gd name="connsiteX970" fmla="*/ 4109457 w 10243893"/>
              <a:gd name="connsiteY970" fmla="*/ 5719766 h 6867747"/>
              <a:gd name="connsiteX971" fmla="*/ 3874610 w 10243893"/>
              <a:gd name="connsiteY971" fmla="*/ 5796073 h 6867747"/>
              <a:gd name="connsiteX972" fmla="*/ 3874610 w 10243893"/>
              <a:gd name="connsiteY972" fmla="*/ 5796194 h 6867747"/>
              <a:gd name="connsiteX973" fmla="*/ 3784880 w 10243893"/>
              <a:gd name="connsiteY973" fmla="*/ 5919664 h 6867747"/>
              <a:gd name="connsiteX974" fmla="*/ 3874610 w 10243893"/>
              <a:gd name="connsiteY974" fmla="*/ 6043134 h 6867747"/>
              <a:gd name="connsiteX975" fmla="*/ 4019726 w 10243893"/>
              <a:gd name="connsiteY975" fmla="*/ 6090297 h 6867747"/>
              <a:gd name="connsiteX976" fmla="*/ 4109457 w 10243893"/>
              <a:gd name="connsiteY976" fmla="*/ 5966827 h 6867747"/>
              <a:gd name="connsiteX977" fmla="*/ 2820701 w 10243893"/>
              <a:gd name="connsiteY977" fmla="*/ 5719645 h 6867747"/>
              <a:gd name="connsiteX978" fmla="*/ 2820701 w 10243893"/>
              <a:gd name="connsiteY978" fmla="*/ 5966706 h 6867747"/>
              <a:gd name="connsiteX979" fmla="*/ 2910432 w 10243893"/>
              <a:gd name="connsiteY979" fmla="*/ 6090176 h 6867747"/>
              <a:gd name="connsiteX980" fmla="*/ 3055548 w 10243893"/>
              <a:gd name="connsiteY980" fmla="*/ 6043013 h 6867747"/>
              <a:gd name="connsiteX981" fmla="*/ 3145279 w 10243893"/>
              <a:gd name="connsiteY981" fmla="*/ 5919543 h 6867747"/>
              <a:gd name="connsiteX982" fmla="*/ 3055548 w 10243893"/>
              <a:gd name="connsiteY982" fmla="*/ 5796073 h 6867747"/>
              <a:gd name="connsiteX983" fmla="*/ 3055548 w 10243893"/>
              <a:gd name="connsiteY983" fmla="*/ 5795952 h 6867747"/>
              <a:gd name="connsiteX984" fmla="*/ 1205797 w 10243893"/>
              <a:gd name="connsiteY984" fmla="*/ 5719645 h 6867747"/>
              <a:gd name="connsiteX985" fmla="*/ 1205797 w 10243893"/>
              <a:gd name="connsiteY985" fmla="*/ 5966706 h 6867747"/>
              <a:gd name="connsiteX986" fmla="*/ 1295527 w 10243893"/>
              <a:gd name="connsiteY986" fmla="*/ 6090176 h 6867747"/>
              <a:gd name="connsiteX987" fmla="*/ 1440644 w 10243893"/>
              <a:gd name="connsiteY987" fmla="*/ 6043013 h 6867747"/>
              <a:gd name="connsiteX988" fmla="*/ 1530374 w 10243893"/>
              <a:gd name="connsiteY988" fmla="*/ 5919543 h 6867747"/>
              <a:gd name="connsiteX989" fmla="*/ 1440644 w 10243893"/>
              <a:gd name="connsiteY989" fmla="*/ 5796073 h 6867747"/>
              <a:gd name="connsiteX990" fmla="*/ 1440765 w 10243893"/>
              <a:gd name="connsiteY990" fmla="*/ 5795952 h 6867747"/>
              <a:gd name="connsiteX991" fmla="*/ 9281044 w 10243893"/>
              <a:gd name="connsiteY991" fmla="*/ 5719524 h 6867747"/>
              <a:gd name="connsiteX992" fmla="*/ 9281044 w 10243893"/>
              <a:gd name="connsiteY992" fmla="*/ 5966585 h 6867747"/>
              <a:gd name="connsiteX993" fmla="*/ 9370775 w 10243893"/>
              <a:gd name="connsiteY993" fmla="*/ 6090055 h 6867747"/>
              <a:gd name="connsiteX994" fmla="*/ 9515892 w 10243893"/>
              <a:gd name="connsiteY994" fmla="*/ 6042892 h 6867747"/>
              <a:gd name="connsiteX995" fmla="*/ 9605622 w 10243893"/>
              <a:gd name="connsiteY995" fmla="*/ 5919422 h 6867747"/>
              <a:gd name="connsiteX996" fmla="*/ 9515892 w 10243893"/>
              <a:gd name="connsiteY996" fmla="*/ 5795952 h 6867747"/>
              <a:gd name="connsiteX997" fmla="*/ 9515892 w 10243893"/>
              <a:gd name="connsiteY997" fmla="*/ 5795831 h 6867747"/>
              <a:gd name="connsiteX998" fmla="*/ 7666140 w 10243893"/>
              <a:gd name="connsiteY998" fmla="*/ 5719524 h 6867747"/>
              <a:gd name="connsiteX999" fmla="*/ 7666140 w 10243893"/>
              <a:gd name="connsiteY999" fmla="*/ 5966585 h 6867747"/>
              <a:gd name="connsiteX1000" fmla="*/ 7755870 w 10243893"/>
              <a:gd name="connsiteY1000" fmla="*/ 6090055 h 6867747"/>
              <a:gd name="connsiteX1001" fmla="*/ 7900987 w 10243893"/>
              <a:gd name="connsiteY1001" fmla="*/ 6042892 h 6867747"/>
              <a:gd name="connsiteX1002" fmla="*/ 7990718 w 10243893"/>
              <a:gd name="connsiteY1002" fmla="*/ 5919422 h 6867747"/>
              <a:gd name="connsiteX1003" fmla="*/ 7900987 w 10243893"/>
              <a:gd name="connsiteY1003" fmla="*/ 5795952 h 6867747"/>
              <a:gd name="connsiteX1004" fmla="*/ 7900987 w 10243893"/>
              <a:gd name="connsiteY1004" fmla="*/ 5795831 h 6867747"/>
              <a:gd name="connsiteX1005" fmla="*/ 6051478 w 10243893"/>
              <a:gd name="connsiteY1005" fmla="*/ 5719524 h 6867747"/>
              <a:gd name="connsiteX1006" fmla="*/ 6051478 w 10243893"/>
              <a:gd name="connsiteY1006" fmla="*/ 5966585 h 6867747"/>
              <a:gd name="connsiteX1007" fmla="*/ 6141208 w 10243893"/>
              <a:gd name="connsiteY1007" fmla="*/ 6090055 h 6867747"/>
              <a:gd name="connsiteX1008" fmla="*/ 6286325 w 10243893"/>
              <a:gd name="connsiteY1008" fmla="*/ 6042892 h 6867747"/>
              <a:gd name="connsiteX1009" fmla="*/ 6376055 w 10243893"/>
              <a:gd name="connsiteY1009" fmla="*/ 5919422 h 6867747"/>
              <a:gd name="connsiteX1010" fmla="*/ 6286325 w 10243893"/>
              <a:gd name="connsiteY1010" fmla="*/ 5795952 h 6867747"/>
              <a:gd name="connsiteX1011" fmla="*/ 6286446 w 10243893"/>
              <a:gd name="connsiteY1011" fmla="*/ 5795831 h 6867747"/>
              <a:gd name="connsiteX1012" fmla="*/ 4436332 w 10243893"/>
              <a:gd name="connsiteY1012" fmla="*/ 5719524 h 6867747"/>
              <a:gd name="connsiteX1013" fmla="*/ 4436332 w 10243893"/>
              <a:gd name="connsiteY1013" fmla="*/ 5966585 h 6867747"/>
              <a:gd name="connsiteX1014" fmla="*/ 4526062 w 10243893"/>
              <a:gd name="connsiteY1014" fmla="*/ 6090055 h 6867747"/>
              <a:gd name="connsiteX1015" fmla="*/ 4671178 w 10243893"/>
              <a:gd name="connsiteY1015" fmla="*/ 6042892 h 6867747"/>
              <a:gd name="connsiteX1016" fmla="*/ 4760909 w 10243893"/>
              <a:gd name="connsiteY1016" fmla="*/ 5919422 h 6867747"/>
              <a:gd name="connsiteX1017" fmla="*/ 4671178 w 10243893"/>
              <a:gd name="connsiteY1017" fmla="*/ 5795952 h 6867747"/>
              <a:gd name="connsiteX1018" fmla="*/ 4671299 w 10243893"/>
              <a:gd name="connsiteY1018" fmla="*/ 5795831 h 6867747"/>
              <a:gd name="connsiteX1019" fmla="*/ 2494552 w 10243893"/>
              <a:gd name="connsiteY1019" fmla="*/ 5719524 h 6867747"/>
              <a:gd name="connsiteX1020" fmla="*/ 2259585 w 10243893"/>
              <a:gd name="connsiteY1020" fmla="*/ 5795831 h 6867747"/>
              <a:gd name="connsiteX1021" fmla="*/ 2259705 w 10243893"/>
              <a:gd name="connsiteY1021" fmla="*/ 5795952 h 6867747"/>
              <a:gd name="connsiteX1022" fmla="*/ 2169975 w 10243893"/>
              <a:gd name="connsiteY1022" fmla="*/ 5919422 h 6867747"/>
              <a:gd name="connsiteX1023" fmla="*/ 2259705 w 10243893"/>
              <a:gd name="connsiteY1023" fmla="*/ 6042892 h 6867747"/>
              <a:gd name="connsiteX1024" fmla="*/ 2404822 w 10243893"/>
              <a:gd name="connsiteY1024" fmla="*/ 6090055 h 6867747"/>
              <a:gd name="connsiteX1025" fmla="*/ 2494552 w 10243893"/>
              <a:gd name="connsiteY1025" fmla="*/ 5966585 h 6867747"/>
              <a:gd name="connsiteX1026" fmla="*/ 879648 w 10243893"/>
              <a:gd name="connsiteY1026" fmla="*/ 5719524 h 6867747"/>
              <a:gd name="connsiteX1027" fmla="*/ 644680 w 10243893"/>
              <a:gd name="connsiteY1027" fmla="*/ 5795831 h 6867747"/>
              <a:gd name="connsiteX1028" fmla="*/ 644801 w 10243893"/>
              <a:gd name="connsiteY1028" fmla="*/ 5795952 h 6867747"/>
              <a:gd name="connsiteX1029" fmla="*/ 555071 w 10243893"/>
              <a:gd name="connsiteY1029" fmla="*/ 5919422 h 6867747"/>
              <a:gd name="connsiteX1030" fmla="*/ 644801 w 10243893"/>
              <a:gd name="connsiteY1030" fmla="*/ 6042892 h 6867747"/>
              <a:gd name="connsiteX1031" fmla="*/ 789917 w 10243893"/>
              <a:gd name="connsiteY1031" fmla="*/ 6090055 h 6867747"/>
              <a:gd name="connsiteX1032" fmla="*/ 879648 w 10243893"/>
              <a:gd name="connsiteY1032" fmla="*/ 5966585 h 6867747"/>
              <a:gd name="connsiteX1033" fmla="*/ 9180068 w 10243893"/>
              <a:gd name="connsiteY1033" fmla="*/ 5686994 h 6867747"/>
              <a:gd name="connsiteX1034" fmla="*/ 9128914 w 10243893"/>
              <a:gd name="connsiteY1034" fmla="*/ 5757496 h 6867747"/>
              <a:gd name="connsiteX1035" fmla="*/ 9263026 w 10243893"/>
              <a:gd name="connsiteY1035" fmla="*/ 5942036 h 6867747"/>
              <a:gd name="connsiteX1036" fmla="*/ 9263026 w 10243893"/>
              <a:gd name="connsiteY1036" fmla="*/ 5713961 h 6867747"/>
              <a:gd name="connsiteX1037" fmla="*/ 9180189 w 10243893"/>
              <a:gd name="connsiteY1037" fmla="*/ 5686994 h 6867747"/>
              <a:gd name="connsiteX1038" fmla="*/ 7564922 w 10243893"/>
              <a:gd name="connsiteY1038" fmla="*/ 5686994 h 6867747"/>
              <a:gd name="connsiteX1039" fmla="*/ 7513768 w 10243893"/>
              <a:gd name="connsiteY1039" fmla="*/ 5757496 h 6867747"/>
              <a:gd name="connsiteX1040" fmla="*/ 7647880 w 10243893"/>
              <a:gd name="connsiteY1040" fmla="*/ 5942036 h 6867747"/>
              <a:gd name="connsiteX1041" fmla="*/ 7647880 w 10243893"/>
              <a:gd name="connsiteY1041" fmla="*/ 5713961 h 6867747"/>
              <a:gd name="connsiteX1042" fmla="*/ 7565043 w 10243893"/>
              <a:gd name="connsiteY1042" fmla="*/ 5686994 h 6867747"/>
              <a:gd name="connsiteX1043" fmla="*/ 5950259 w 10243893"/>
              <a:gd name="connsiteY1043" fmla="*/ 5686994 h 6867747"/>
              <a:gd name="connsiteX1044" fmla="*/ 5899106 w 10243893"/>
              <a:gd name="connsiteY1044" fmla="*/ 5757496 h 6867747"/>
              <a:gd name="connsiteX1045" fmla="*/ 6033217 w 10243893"/>
              <a:gd name="connsiteY1045" fmla="*/ 5942036 h 6867747"/>
              <a:gd name="connsiteX1046" fmla="*/ 6033217 w 10243893"/>
              <a:gd name="connsiteY1046" fmla="*/ 5713961 h 6867747"/>
              <a:gd name="connsiteX1047" fmla="*/ 5950380 w 10243893"/>
              <a:gd name="connsiteY1047" fmla="*/ 5686994 h 6867747"/>
              <a:gd name="connsiteX1048" fmla="*/ 4335355 w 10243893"/>
              <a:gd name="connsiteY1048" fmla="*/ 5686994 h 6867747"/>
              <a:gd name="connsiteX1049" fmla="*/ 4284201 w 10243893"/>
              <a:gd name="connsiteY1049" fmla="*/ 5757496 h 6867747"/>
              <a:gd name="connsiteX1050" fmla="*/ 4418313 w 10243893"/>
              <a:gd name="connsiteY1050" fmla="*/ 5942036 h 6867747"/>
              <a:gd name="connsiteX1051" fmla="*/ 4418313 w 10243893"/>
              <a:gd name="connsiteY1051" fmla="*/ 5713961 h 6867747"/>
              <a:gd name="connsiteX1052" fmla="*/ 4335476 w 10243893"/>
              <a:gd name="connsiteY1052" fmla="*/ 5686994 h 6867747"/>
              <a:gd name="connsiteX1053" fmla="*/ 1104699 w 10243893"/>
              <a:gd name="connsiteY1053" fmla="*/ 5686994 h 6867747"/>
              <a:gd name="connsiteX1054" fmla="*/ 1053546 w 10243893"/>
              <a:gd name="connsiteY1054" fmla="*/ 5757496 h 6867747"/>
              <a:gd name="connsiteX1055" fmla="*/ 1187657 w 10243893"/>
              <a:gd name="connsiteY1055" fmla="*/ 5942036 h 6867747"/>
              <a:gd name="connsiteX1056" fmla="*/ 1187657 w 10243893"/>
              <a:gd name="connsiteY1056" fmla="*/ 5713961 h 6867747"/>
              <a:gd name="connsiteX1057" fmla="*/ 1104820 w 10243893"/>
              <a:gd name="connsiteY1057" fmla="*/ 5686994 h 6867747"/>
              <a:gd name="connsiteX1058" fmla="*/ 9055146 w 10243893"/>
              <a:gd name="connsiteY1058" fmla="*/ 5686752 h 6867747"/>
              <a:gd name="connsiteX1059" fmla="*/ 8972309 w 10243893"/>
              <a:gd name="connsiteY1059" fmla="*/ 5713719 h 6867747"/>
              <a:gd name="connsiteX1060" fmla="*/ 8972309 w 10243893"/>
              <a:gd name="connsiteY1060" fmla="*/ 5941794 h 6867747"/>
              <a:gd name="connsiteX1061" fmla="*/ 9106421 w 10243893"/>
              <a:gd name="connsiteY1061" fmla="*/ 5757254 h 6867747"/>
              <a:gd name="connsiteX1062" fmla="*/ 9055267 w 10243893"/>
              <a:gd name="connsiteY1062" fmla="*/ 5686752 h 6867747"/>
              <a:gd name="connsiteX1063" fmla="*/ 7440242 w 10243893"/>
              <a:gd name="connsiteY1063" fmla="*/ 5686752 h 6867747"/>
              <a:gd name="connsiteX1064" fmla="*/ 7357405 w 10243893"/>
              <a:gd name="connsiteY1064" fmla="*/ 5713719 h 6867747"/>
              <a:gd name="connsiteX1065" fmla="*/ 7357405 w 10243893"/>
              <a:gd name="connsiteY1065" fmla="*/ 5941794 h 6867747"/>
              <a:gd name="connsiteX1066" fmla="*/ 7491517 w 10243893"/>
              <a:gd name="connsiteY1066" fmla="*/ 5757254 h 6867747"/>
              <a:gd name="connsiteX1067" fmla="*/ 7440364 w 10243893"/>
              <a:gd name="connsiteY1067" fmla="*/ 5686752 h 6867747"/>
              <a:gd name="connsiteX1068" fmla="*/ 5825338 w 10243893"/>
              <a:gd name="connsiteY1068" fmla="*/ 5686752 h 6867747"/>
              <a:gd name="connsiteX1069" fmla="*/ 5742501 w 10243893"/>
              <a:gd name="connsiteY1069" fmla="*/ 5713719 h 6867747"/>
              <a:gd name="connsiteX1070" fmla="*/ 5742501 w 10243893"/>
              <a:gd name="connsiteY1070" fmla="*/ 5941794 h 6867747"/>
              <a:gd name="connsiteX1071" fmla="*/ 5876613 w 10243893"/>
              <a:gd name="connsiteY1071" fmla="*/ 5757254 h 6867747"/>
              <a:gd name="connsiteX1072" fmla="*/ 5825459 w 10243893"/>
              <a:gd name="connsiteY1072" fmla="*/ 5686752 h 6867747"/>
              <a:gd name="connsiteX1073" fmla="*/ 4210434 w 10243893"/>
              <a:gd name="connsiteY1073" fmla="*/ 5686752 h 6867747"/>
              <a:gd name="connsiteX1074" fmla="*/ 4127596 w 10243893"/>
              <a:gd name="connsiteY1074" fmla="*/ 5713719 h 6867747"/>
              <a:gd name="connsiteX1075" fmla="*/ 4127596 w 10243893"/>
              <a:gd name="connsiteY1075" fmla="*/ 5941794 h 6867747"/>
              <a:gd name="connsiteX1076" fmla="*/ 4261708 w 10243893"/>
              <a:gd name="connsiteY1076" fmla="*/ 5757254 h 6867747"/>
              <a:gd name="connsiteX1077" fmla="*/ 4210554 w 10243893"/>
              <a:gd name="connsiteY1077" fmla="*/ 5686752 h 6867747"/>
              <a:gd name="connsiteX1078" fmla="*/ 2720087 w 10243893"/>
              <a:gd name="connsiteY1078" fmla="*/ 5686752 h 6867747"/>
              <a:gd name="connsiteX1079" fmla="*/ 2668934 w 10243893"/>
              <a:gd name="connsiteY1079" fmla="*/ 5757254 h 6867747"/>
              <a:gd name="connsiteX1080" fmla="*/ 2803046 w 10243893"/>
              <a:gd name="connsiteY1080" fmla="*/ 5941794 h 6867747"/>
              <a:gd name="connsiteX1081" fmla="*/ 2803046 w 10243893"/>
              <a:gd name="connsiteY1081" fmla="*/ 5713719 h 6867747"/>
              <a:gd name="connsiteX1082" fmla="*/ 2720208 w 10243893"/>
              <a:gd name="connsiteY1082" fmla="*/ 5686752 h 6867747"/>
              <a:gd name="connsiteX1083" fmla="*/ 980020 w 10243893"/>
              <a:gd name="connsiteY1083" fmla="*/ 5686752 h 6867747"/>
              <a:gd name="connsiteX1084" fmla="*/ 897183 w 10243893"/>
              <a:gd name="connsiteY1084" fmla="*/ 5713719 h 6867747"/>
              <a:gd name="connsiteX1085" fmla="*/ 897183 w 10243893"/>
              <a:gd name="connsiteY1085" fmla="*/ 5941794 h 6867747"/>
              <a:gd name="connsiteX1086" fmla="*/ 1031294 w 10243893"/>
              <a:gd name="connsiteY1086" fmla="*/ 5757254 h 6867747"/>
              <a:gd name="connsiteX1087" fmla="*/ 980141 w 10243893"/>
              <a:gd name="connsiteY1087" fmla="*/ 5686752 h 6867747"/>
              <a:gd name="connsiteX1088" fmla="*/ 2595408 w 10243893"/>
              <a:gd name="connsiteY1088" fmla="*/ 5686510 h 6867747"/>
              <a:gd name="connsiteX1089" fmla="*/ 2512571 w 10243893"/>
              <a:gd name="connsiteY1089" fmla="*/ 5713478 h 6867747"/>
              <a:gd name="connsiteX1090" fmla="*/ 2512571 w 10243893"/>
              <a:gd name="connsiteY1090" fmla="*/ 5941552 h 6867747"/>
              <a:gd name="connsiteX1091" fmla="*/ 2646683 w 10243893"/>
              <a:gd name="connsiteY1091" fmla="*/ 5757012 h 6867747"/>
              <a:gd name="connsiteX1092" fmla="*/ 2595529 w 10243893"/>
              <a:gd name="connsiteY1092" fmla="*/ 5686510 h 6867747"/>
              <a:gd name="connsiteX1093" fmla="*/ 1288392 w 10243893"/>
              <a:gd name="connsiteY1093" fmla="*/ 5586984 h 6867747"/>
              <a:gd name="connsiteX1094" fmla="*/ 1288486 w 10243893"/>
              <a:gd name="connsiteY1094" fmla="*/ 5587114 h 6867747"/>
              <a:gd name="connsiteX1095" fmla="*/ 1205676 w 10243893"/>
              <a:gd name="connsiteY1095" fmla="*/ 5613952 h 6867747"/>
              <a:gd name="connsiteX1096" fmla="*/ 1205676 w 10243893"/>
              <a:gd name="connsiteY1096" fmla="*/ 5701022 h 6867747"/>
              <a:gd name="connsiteX1097" fmla="*/ 1422504 w 10243893"/>
              <a:gd name="connsiteY1097" fmla="*/ 5771524 h 6867747"/>
              <a:gd name="connsiteX1098" fmla="*/ 1288486 w 10243893"/>
              <a:gd name="connsiteY1098" fmla="*/ 5587114 h 6867747"/>
              <a:gd name="connsiteX1099" fmla="*/ 1288513 w 10243893"/>
              <a:gd name="connsiteY1099" fmla="*/ 5587105 h 6867747"/>
              <a:gd name="connsiteX1100" fmla="*/ 9363761 w 10243893"/>
              <a:gd name="connsiteY1100" fmla="*/ 5586622 h 6867747"/>
              <a:gd name="connsiteX1101" fmla="*/ 9363855 w 10243893"/>
              <a:gd name="connsiteY1101" fmla="*/ 5586752 h 6867747"/>
              <a:gd name="connsiteX1102" fmla="*/ 9281044 w 10243893"/>
              <a:gd name="connsiteY1102" fmla="*/ 5613589 h 6867747"/>
              <a:gd name="connsiteX1103" fmla="*/ 9281044 w 10243893"/>
              <a:gd name="connsiteY1103" fmla="*/ 5700659 h 6867747"/>
              <a:gd name="connsiteX1104" fmla="*/ 9497873 w 10243893"/>
              <a:gd name="connsiteY1104" fmla="*/ 5771161 h 6867747"/>
              <a:gd name="connsiteX1105" fmla="*/ 9363855 w 10243893"/>
              <a:gd name="connsiteY1105" fmla="*/ 5586752 h 6867747"/>
              <a:gd name="connsiteX1106" fmla="*/ 9363882 w 10243893"/>
              <a:gd name="connsiteY1106" fmla="*/ 5586743 h 6867747"/>
              <a:gd name="connsiteX1107" fmla="*/ 8871333 w 10243893"/>
              <a:gd name="connsiteY1107" fmla="*/ 5586622 h 6867747"/>
              <a:gd name="connsiteX1108" fmla="*/ 8737221 w 10243893"/>
              <a:gd name="connsiteY1108" fmla="*/ 5771161 h 6867747"/>
              <a:gd name="connsiteX1109" fmla="*/ 8954170 w 10243893"/>
              <a:gd name="connsiteY1109" fmla="*/ 5700659 h 6867747"/>
              <a:gd name="connsiteX1110" fmla="*/ 8954170 w 10243893"/>
              <a:gd name="connsiteY1110" fmla="*/ 5613589 h 6867747"/>
              <a:gd name="connsiteX1111" fmla="*/ 8871333 w 10243893"/>
              <a:gd name="connsiteY1111" fmla="*/ 5586743 h 6867747"/>
              <a:gd name="connsiteX1112" fmla="*/ 7748736 w 10243893"/>
              <a:gd name="connsiteY1112" fmla="*/ 5586622 h 6867747"/>
              <a:gd name="connsiteX1113" fmla="*/ 7748830 w 10243893"/>
              <a:gd name="connsiteY1113" fmla="*/ 5586752 h 6867747"/>
              <a:gd name="connsiteX1114" fmla="*/ 7666019 w 10243893"/>
              <a:gd name="connsiteY1114" fmla="*/ 5613589 h 6867747"/>
              <a:gd name="connsiteX1115" fmla="*/ 7666019 w 10243893"/>
              <a:gd name="connsiteY1115" fmla="*/ 5700659 h 6867747"/>
              <a:gd name="connsiteX1116" fmla="*/ 7882847 w 10243893"/>
              <a:gd name="connsiteY1116" fmla="*/ 5771161 h 6867747"/>
              <a:gd name="connsiteX1117" fmla="*/ 7748830 w 10243893"/>
              <a:gd name="connsiteY1117" fmla="*/ 5586752 h 6867747"/>
              <a:gd name="connsiteX1118" fmla="*/ 7748857 w 10243893"/>
              <a:gd name="connsiteY1118" fmla="*/ 5586743 h 6867747"/>
              <a:gd name="connsiteX1119" fmla="*/ 7256428 w 10243893"/>
              <a:gd name="connsiteY1119" fmla="*/ 5586622 h 6867747"/>
              <a:gd name="connsiteX1120" fmla="*/ 7122317 w 10243893"/>
              <a:gd name="connsiteY1120" fmla="*/ 5771161 h 6867747"/>
              <a:gd name="connsiteX1121" fmla="*/ 7339266 w 10243893"/>
              <a:gd name="connsiteY1121" fmla="*/ 5700659 h 6867747"/>
              <a:gd name="connsiteX1122" fmla="*/ 7339266 w 10243893"/>
              <a:gd name="connsiteY1122" fmla="*/ 5613589 h 6867747"/>
              <a:gd name="connsiteX1123" fmla="*/ 7256428 w 10243893"/>
              <a:gd name="connsiteY1123" fmla="*/ 5586743 h 6867747"/>
              <a:gd name="connsiteX1124" fmla="*/ 6134073 w 10243893"/>
              <a:gd name="connsiteY1124" fmla="*/ 5586622 h 6867747"/>
              <a:gd name="connsiteX1125" fmla="*/ 6134167 w 10243893"/>
              <a:gd name="connsiteY1125" fmla="*/ 5586752 h 6867747"/>
              <a:gd name="connsiteX1126" fmla="*/ 6051357 w 10243893"/>
              <a:gd name="connsiteY1126" fmla="*/ 5613589 h 6867747"/>
              <a:gd name="connsiteX1127" fmla="*/ 6051357 w 10243893"/>
              <a:gd name="connsiteY1127" fmla="*/ 5700659 h 6867747"/>
              <a:gd name="connsiteX1128" fmla="*/ 6268185 w 10243893"/>
              <a:gd name="connsiteY1128" fmla="*/ 5771161 h 6867747"/>
              <a:gd name="connsiteX1129" fmla="*/ 6134167 w 10243893"/>
              <a:gd name="connsiteY1129" fmla="*/ 5586752 h 6867747"/>
              <a:gd name="connsiteX1130" fmla="*/ 6134194 w 10243893"/>
              <a:gd name="connsiteY1130" fmla="*/ 5586743 h 6867747"/>
              <a:gd name="connsiteX1131" fmla="*/ 5641524 w 10243893"/>
              <a:gd name="connsiteY1131" fmla="*/ 5586622 h 6867747"/>
              <a:gd name="connsiteX1132" fmla="*/ 5507412 w 10243893"/>
              <a:gd name="connsiteY1132" fmla="*/ 5771161 h 6867747"/>
              <a:gd name="connsiteX1133" fmla="*/ 5724361 w 10243893"/>
              <a:gd name="connsiteY1133" fmla="*/ 5700659 h 6867747"/>
              <a:gd name="connsiteX1134" fmla="*/ 5724361 w 10243893"/>
              <a:gd name="connsiteY1134" fmla="*/ 5613589 h 6867747"/>
              <a:gd name="connsiteX1135" fmla="*/ 5641524 w 10243893"/>
              <a:gd name="connsiteY1135" fmla="*/ 5586743 h 6867747"/>
              <a:gd name="connsiteX1136" fmla="*/ 4519048 w 10243893"/>
              <a:gd name="connsiteY1136" fmla="*/ 5586622 h 6867747"/>
              <a:gd name="connsiteX1137" fmla="*/ 4519143 w 10243893"/>
              <a:gd name="connsiteY1137" fmla="*/ 5586752 h 6867747"/>
              <a:gd name="connsiteX1138" fmla="*/ 4436332 w 10243893"/>
              <a:gd name="connsiteY1138" fmla="*/ 5613589 h 6867747"/>
              <a:gd name="connsiteX1139" fmla="*/ 4436332 w 10243893"/>
              <a:gd name="connsiteY1139" fmla="*/ 5700659 h 6867747"/>
              <a:gd name="connsiteX1140" fmla="*/ 4653160 w 10243893"/>
              <a:gd name="connsiteY1140" fmla="*/ 5771161 h 6867747"/>
              <a:gd name="connsiteX1141" fmla="*/ 4519143 w 10243893"/>
              <a:gd name="connsiteY1141" fmla="*/ 5586752 h 6867747"/>
              <a:gd name="connsiteX1142" fmla="*/ 4519169 w 10243893"/>
              <a:gd name="connsiteY1142" fmla="*/ 5586743 h 6867747"/>
              <a:gd name="connsiteX1143" fmla="*/ 4026619 w 10243893"/>
              <a:gd name="connsiteY1143" fmla="*/ 5586622 h 6867747"/>
              <a:gd name="connsiteX1144" fmla="*/ 3892508 w 10243893"/>
              <a:gd name="connsiteY1144" fmla="*/ 5771161 h 6867747"/>
              <a:gd name="connsiteX1145" fmla="*/ 4109457 w 10243893"/>
              <a:gd name="connsiteY1145" fmla="*/ 5700659 h 6867747"/>
              <a:gd name="connsiteX1146" fmla="*/ 4109457 w 10243893"/>
              <a:gd name="connsiteY1146" fmla="*/ 5613589 h 6867747"/>
              <a:gd name="connsiteX1147" fmla="*/ 4026619 w 10243893"/>
              <a:gd name="connsiteY1147" fmla="*/ 5586743 h 6867747"/>
              <a:gd name="connsiteX1148" fmla="*/ 2903902 w 10243893"/>
              <a:gd name="connsiteY1148" fmla="*/ 5586380 h 6867747"/>
              <a:gd name="connsiteX1149" fmla="*/ 2903996 w 10243893"/>
              <a:gd name="connsiteY1149" fmla="*/ 5586510 h 6867747"/>
              <a:gd name="connsiteX1150" fmla="*/ 2821185 w 10243893"/>
              <a:gd name="connsiteY1150" fmla="*/ 5613347 h 6867747"/>
              <a:gd name="connsiteX1151" fmla="*/ 2821185 w 10243893"/>
              <a:gd name="connsiteY1151" fmla="*/ 5700417 h 6867747"/>
              <a:gd name="connsiteX1152" fmla="*/ 3038013 w 10243893"/>
              <a:gd name="connsiteY1152" fmla="*/ 5770920 h 6867747"/>
              <a:gd name="connsiteX1153" fmla="*/ 2903996 w 10243893"/>
              <a:gd name="connsiteY1153" fmla="*/ 5586510 h 6867747"/>
              <a:gd name="connsiteX1154" fmla="*/ 2904022 w 10243893"/>
              <a:gd name="connsiteY1154" fmla="*/ 5586501 h 6867747"/>
              <a:gd name="connsiteX1155" fmla="*/ 2411594 w 10243893"/>
              <a:gd name="connsiteY1155" fmla="*/ 5586380 h 6867747"/>
              <a:gd name="connsiteX1156" fmla="*/ 2277482 w 10243893"/>
              <a:gd name="connsiteY1156" fmla="*/ 5770920 h 6867747"/>
              <a:gd name="connsiteX1157" fmla="*/ 2494431 w 10243893"/>
              <a:gd name="connsiteY1157" fmla="*/ 5700417 h 6867747"/>
              <a:gd name="connsiteX1158" fmla="*/ 2494431 w 10243893"/>
              <a:gd name="connsiteY1158" fmla="*/ 5613347 h 6867747"/>
              <a:gd name="connsiteX1159" fmla="*/ 2411594 w 10243893"/>
              <a:gd name="connsiteY1159" fmla="*/ 5586501 h 6867747"/>
              <a:gd name="connsiteX1160" fmla="*/ 796689 w 10243893"/>
              <a:gd name="connsiteY1160" fmla="*/ 5586380 h 6867747"/>
              <a:gd name="connsiteX1161" fmla="*/ 662578 w 10243893"/>
              <a:gd name="connsiteY1161" fmla="*/ 5770920 h 6867747"/>
              <a:gd name="connsiteX1162" fmla="*/ 879527 w 10243893"/>
              <a:gd name="connsiteY1162" fmla="*/ 5700417 h 6867747"/>
              <a:gd name="connsiteX1163" fmla="*/ 879527 w 10243893"/>
              <a:gd name="connsiteY1163" fmla="*/ 5613347 h 6867747"/>
              <a:gd name="connsiteX1164" fmla="*/ 796689 w 10243893"/>
              <a:gd name="connsiteY1164" fmla="*/ 5586501 h 6867747"/>
              <a:gd name="connsiteX1165" fmla="*/ 9925845 w 10243893"/>
              <a:gd name="connsiteY1165" fmla="*/ 5510557 h 6867747"/>
              <a:gd name="connsiteX1166" fmla="*/ 9780608 w 10243893"/>
              <a:gd name="connsiteY1166" fmla="*/ 5710454 h 6867747"/>
              <a:gd name="connsiteX1167" fmla="*/ 9780608 w 10243893"/>
              <a:gd name="connsiteY1167" fmla="*/ 5863069 h 6867747"/>
              <a:gd name="connsiteX1168" fmla="*/ 9925845 w 10243893"/>
              <a:gd name="connsiteY1168" fmla="*/ 5910231 h 6867747"/>
              <a:gd name="connsiteX1169" fmla="*/ 10071083 w 10243893"/>
              <a:gd name="connsiteY1169" fmla="*/ 5863069 h 6867747"/>
              <a:gd name="connsiteX1170" fmla="*/ 10071083 w 10243893"/>
              <a:gd name="connsiteY1170" fmla="*/ 5710454 h 6867747"/>
              <a:gd name="connsiteX1171" fmla="*/ 9925845 w 10243893"/>
              <a:gd name="connsiteY1171" fmla="*/ 5510677 h 6867747"/>
              <a:gd name="connsiteX1172" fmla="*/ 8310578 w 10243893"/>
              <a:gd name="connsiteY1172" fmla="*/ 5510557 h 6867747"/>
              <a:gd name="connsiteX1173" fmla="*/ 8165341 w 10243893"/>
              <a:gd name="connsiteY1173" fmla="*/ 5710454 h 6867747"/>
              <a:gd name="connsiteX1174" fmla="*/ 8165341 w 10243893"/>
              <a:gd name="connsiteY1174" fmla="*/ 5863069 h 6867747"/>
              <a:gd name="connsiteX1175" fmla="*/ 8310578 w 10243893"/>
              <a:gd name="connsiteY1175" fmla="*/ 5910231 h 6867747"/>
              <a:gd name="connsiteX1176" fmla="*/ 8455815 w 10243893"/>
              <a:gd name="connsiteY1176" fmla="*/ 5863069 h 6867747"/>
              <a:gd name="connsiteX1177" fmla="*/ 8455815 w 10243893"/>
              <a:gd name="connsiteY1177" fmla="*/ 5710454 h 6867747"/>
              <a:gd name="connsiteX1178" fmla="*/ 8310578 w 10243893"/>
              <a:gd name="connsiteY1178" fmla="*/ 5510677 h 6867747"/>
              <a:gd name="connsiteX1179" fmla="*/ 6695916 w 10243893"/>
              <a:gd name="connsiteY1179" fmla="*/ 5510557 h 6867747"/>
              <a:gd name="connsiteX1180" fmla="*/ 6550679 w 10243893"/>
              <a:gd name="connsiteY1180" fmla="*/ 5710454 h 6867747"/>
              <a:gd name="connsiteX1181" fmla="*/ 6550679 w 10243893"/>
              <a:gd name="connsiteY1181" fmla="*/ 5863069 h 6867747"/>
              <a:gd name="connsiteX1182" fmla="*/ 6695916 w 10243893"/>
              <a:gd name="connsiteY1182" fmla="*/ 5910231 h 6867747"/>
              <a:gd name="connsiteX1183" fmla="*/ 6841154 w 10243893"/>
              <a:gd name="connsiteY1183" fmla="*/ 5863069 h 6867747"/>
              <a:gd name="connsiteX1184" fmla="*/ 6841154 w 10243893"/>
              <a:gd name="connsiteY1184" fmla="*/ 5710454 h 6867747"/>
              <a:gd name="connsiteX1185" fmla="*/ 6695916 w 10243893"/>
              <a:gd name="connsiteY1185" fmla="*/ 5510677 h 6867747"/>
              <a:gd name="connsiteX1186" fmla="*/ 5079560 w 10243893"/>
              <a:gd name="connsiteY1186" fmla="*/ 5510436 h 6867747"/>
              <a:gd name="connsiteX1187" fmla="*/ 4934323 w 10243893"/>
              <a:gd name="connsiteY1187" fmla="*/ 5710333 h 6867747"/>
              <a:gd name="connsiteX1188" fmla="*/ 4934323 w 10243893"/>
              <a:gd name="connsiteY1188" fmla="*/ 5862948 h 6867747"/>
              <a:gd name="connsiteX1189" fmla="*/ 5079560 w 10243893"/>
              <a:gd name="connsiteY1189" fmla="*/ 5910110 h 6867747"/>
              <a:gd name="connsiteX1190" fmla="*/ 5224798 w 10243893"/>
              <a:gd name="connsiteY1190" fmla="*/ 5862948 h 6867747"/>
              <a:gd name="connsiteX1191" fmla="*/ 5224798 w 10243893"/>
              <a:gd name="connsiteY1191" fmla="*/ 5710333 h 6867747"/>
              <a:gd name="connsiteX1192" fmla="*/ 5079560 w 10243893"/>
              <a:gd name="connsiteY1192" fmla="*/ 5510557 h 6867747"/>
              <a:gd name="connsiteX1193" fmla="*/ 3464656 w 10243893"/>
              <a:gd name="connsiteY1193" fmla="*/ 5510436 h 6867747"/>
              <a:gd name="connsiteX1194" fmla="*/ 3319418 w 10243893"/>
              <a:gd name="connsiteY1194" fmla="*/ 5710333 h 6867747"/>
              <a:gd name="connsiteX1195" fmla="*/ 3319418 w 10243893"/>
              <a:gd name="connsiteY1195" fmla="*/ 5862948 h 6867747"/>
              <a:gd name="connsiteX1196" fmla="*/ 3464656 w 10243893"/>
              <a:gd name="connsiteY1196" fmla="*/ 5910110 h 6867747"/>
              <a:gd name="connsiteX1197" fmla="*/ 3609893 w 10243893"/>
              <a:gd name="connsiteY1197" fmla="*/ 5862948 h 6867747"/>
              <a:gd name="connsiteX1198" fmla="*/ 3609893 w 10243893"/>
              <a:gd name="connsiteY1198" fmla="*/ 5710333 h 6867747"/>
              <a:gd name="connsiteX1199" fmla="*/ 3464656 w 10243893"/>
              <a:gd name="connsiteY1199" fmla="*/ 5510557 h 6867747"/>
              <a:gd name="connsiteX1200" fmla="*/ 1849751 w 10243893"/>
              <a:gd name="connsiteY1200" fmla="*/ 5510436 h 6867747"/>
              <a:gd name="connsiteX1201" fmla="*/ 1704514 w 10243893"/>
              <a:gd name="connsiteY1201" fmla="*/ 5710333 h 6867747"/>
              <a:gd name="connsiteX1202" fmla="*/ 1704514 w 10243893"/>
              <a:gd name="connsiteY1202" fmla="*/ 5862948 h 6867747"/>
              <a:gd name="connsiteX1203" fmla="*/ 1849751 w 10243893"/>
              <a:gd name="connsiteY1203" fmla="*/ 5910110 h 6867747"/>
              <a:gd name="connsiteX1204" fmla="*/ 1994989 w 10243893"/>
              <a:gd name="connsiteY1204" fmla="*/ 5862948 h 6867747"/>
              <a:gd name="connsiteX1205" fmla="*/ 1994989 w 10243893"/>
              <a:gd name="connsiteY1205" fmla="*/ 5710333 h 6867747"/>
              <a:gd name="connsiteX1206" fmla="*/ 1849751 w 10243893"/>
              <a:gd name="connsiteY1206" fmla="*/ 5510557 h 6867747"/>
              <a:gd name="connsiteX1207" fmla="*/ 234847 w 10243893"/>
              <a:gd name="connsiteY1207" fmla="*/ 5510436 h 6867747"/>
              <a:gd name="connsiteX1208" fmla="*/ 89609 w 10243893"/>
              <a:gd name="connsiteY1208" fmla="*/ 5710333 h 6867747"/>
              <a:gd name="connsiteX1209" fmla="*/ 89609 w 10243893"/>
              <a:gd name="connsiteY1209" fmla="*/ 5862948 h 6867747"/>
              <a:gd name="connsiteX1210" fmla="*/ 234847 w 10243893"/>
              <a:gd name="connsiteY1210" fmla="*/ 5910110 h 6867747"/>
              <a:gd name="connsiteX1211" fmla="*/ 380084 w 10243893"/>
              <a:gd name="connsiteY1211" fmla="*/ 5862948 h 6867747"/>
              <a:gd name="connsiteX1212" fmla="*/ 380084 w 10243893"/>
              <a:gd name="connsiteY1212" fmla="*/ 5710333 h 6867747"/>
              <a:gd name="connsiteX1213" fmla="*/ 234847 w 10243893"/>
              <a:gd name="connsiteY1213" fmla="*/ 5510557 h 6867747"/>
              <a:gd name="connsiteX1214" fmla="*/ 8618105 w 10243893"/>
              <a:gd name="connsiteY1214" fmla="*/ 5504752 h 6867747"/>
              <a:gd name="connsiteX1215" fmla="*/ 8618105 w 10243893"/>
              <a:gd name="connsiteY1215" fmla="*/ 5504873 h 6867747"/>
              <a:gd name="connsiteX1216" fmla="*/ 8472867 w 10243893"/>
              <a:gd name="connsiteY1216" fmla="*/ 5552036 h 6867747"/>
              <a:gd name="connsiteX1217" fmla="*/ 8472867 w 10243893"/>
              <a:gd name="connsiteY1217" fmla="*/ 5704650 h 6867747"/>
              <a:gd name="connsiteX1218" fmla="*/ 8562597 w 10243893"/>
              <a:gd name="connsiteY1218" fmla="*/ 5828120 h 6867747"/>
              <a:gd name="connsiteX1219" fmla="*/ 8707835 w 10243893"/>
              <a:gd name="connsiteY1219" fmla="*/ 5780957 h 6867747"/>
              <a:gd name="connsiteX1220" fmla="*/ 8852951 w 10243893"/>
              <a:gd name="connsiteY1220" fmla="*/ 5581059 h 6867747"/>
              <a:gd name="connsiteX1221" fmla="*/ 7003200 w 10243893"/>
              <a:gd name="connsiteY1221" fmla="*/ 5504752 h 6867747"/>
              <a:gd name="connsiteX1222" fmla="*/ 7003200 w 10243893"/>
              <a:gd name="connsiteY1222" fmla="*/ 5504873 h 6867747"/>
              <a:gd name="connsiteX1223" fmla="*/ 6857962 w 10243893"/>
              <a:gd name="connsiteY1223" fmla="*/ 5552036 h 6867747"/>
              <a:gd name="connsiteX1224" fmla="*/ 6857962 w 10243893"/>
              <a:gd name="connsiteY1224" fmla="*/ 5704650 h 6867747"/>
              <a:gd name="connsiteX1225" fmla="*/ 6947693 w 10243893"/>
              <a:gd name="connsiteY1225" fmla="*/ 5828120 h 6867747"/>
              <a:gd name="connsiteX1226" fmla="*/ 7092931 w 10243893"/>
              <a:gd name="connsiteY1226" fmla="*/ 5780957 h 6867747"/>
              <a:gd name="connsiteX1227" fmla="*/ 7238047 w 10243893"/>
              <a:gd name="connsiteY1227" fmla="*/ 5581059 h 6867747"/>
              <a:gd name="connsiteX1228" fmla="*/ 5388296 w 10243893"/>
              <a:gd name="connsiteY1228" fmla="*/ 5504752 h 6867747"/>
              <a:gd name="connsiteX1229" fmla="*/ 5388416 w 10243893"/>
              <a:gd name="connsiteY1229" fmla="*/ 5504873 h 6867747"/>
              <a:gd name="connsiteX1230" fmla="*/ 5243179 w 10243893"/>
              <a:gd name="connsiteY1230" fmla="*/ 5552036 h 6867747"/>
              <a:gd name="connsiteX1231" fmla="*/ 5243179 w 10243893"/>
              <a:gd name="connsiteY1231" fmla="*/ 5704650 h 6867747"/>
              <a:gd name="connsiteX1232" fmla="*/ 5332909 w 10243893"/>
              <a:gd name="connsiteY1232" fmla="*/ 5828120 h 6867747"/>
              <a:gd name="connsiteX1233" fmla="*/ 5478147 w 10243893"/>
              <a:gd name="connsiteY1233" fmla="*/ 5780957 h 6867747"/>
              <a:gd name="connsiteX1234" fmla="*/ 5623263 w 10243893"/>
              <a:gd name="connsiteY1234" fmla="*/ 5581059 h 6867747"/>
              <a:gd name="connsiteX1235" fmla="*/ 3773391 w 10243893"/>
              <a:gd name="connsiteY1235" fmla="*/ 5504752 h 6867747"/>
              <a:gd name="connsiteX1236" fmla="*/ 3773391 w 10243893"/>
              <a:gd name="connsiteY1236" fmla="*/ 5504873 h 6867747"/>
              <a:gd name="connsiteX1237" fmla="*/ 3628154 w 10243893"/>
              <a:gd name="connsiteY1237" fmla="*/ 5552036 h 6867747"/>
              <a:gd name="connsiteX1238" fmla="*/ 3628154 w 10243893"/>
              <a:gd name="connsiteY1238" fmla="*/ 5704650 h 6867747"/>
              <a:gd name="connsiteX1239" fmla="*/ 3717884 w 10243893"/>
              <a:gd name="connsiteY1239" fmla="*/ 5828120 h 6867747"/>
              <a:gd name="connsiteX1240" fmla="*/ 3863122 w 10243893"/>
              <a:gd name="connsiteY1240" fmla="*/ 5780957 h 6867747"/>
              <a:gd name="connsiteX1241" fmla="*/ 4008238 w 10243893"/>
              <a:gd name="connsiteY1241" fmla="*/ 5581059 h 6867747"/>
              <a:gd name="connsiteX1242" fmla="*/ 2158366 w 10243893"/>
              <a:gd name="connsiteY1242" fmla="*/ 5504510 h 6867747"/>
              <a:gd name="connsiteX1243" fmla="*/ 2158366 w 10243893"/>
              <a:gd name="connsiteY1243" fmla="*/ 5504631 h 6867747"/>
              <a:gd name="connsiteX1244" fmla="*/ 2013128 w 10243893"/>
              <a:gd name="connsiteY1244" fmla="*/ 5551794 h 6867747"/>
              <a:gd name="connsiteX1245" fmla="*/ 2013128 w 10243893"/>
              <a:gd name="connsiteY1245" fmla="*/ 5704408 h 6867747"/>
              <a:gd name="connsiteX1246" fmla="*/ 2102859 w 10243893"/>
              <a:gd name="connsiteY1246" fmla="*/ 5827878 h 6867747"/>
              <a:gd name="connsiteX1247" fmla="*/ 2248096 w 10243893"/>
              <a:gd name="connsiteY1247" fmla="*/ 5780715 h 6867747"/>
              <a:gd name="connsiteX1248" fmla="*/ 2393212 w 10243893"/>
              <a:gd name="connsiteY1248" fmla="*/ 5580817 h 6867747"/>
              <a:gd name="connsiteX1249" fmla="*/ 543461 w 10243893"/>
              <a:gd name="connsiteY1249" fmla="*/ 5504510 h 6867747"/>
              <a:gd name="connsiteX1250" fmla="*/ 543582 w 10243893"/>
              <a:gd name="connsiteY1250" fmla="*/ 5504631 h 6867747"/>
              <a:gd name="connsiteX1251" fmla="*/ 398345 w 10243893"/>
              <a:gd name="connsiteY1251" fmla="*/ 5551794 h 6867747"/>
              <a:gd name="connsiteX1252" fmla="*/ 398345 w 10243893"/>
              <a:gd name="connsiteY1252" fmla="*/ 5704408 h 6867747"/>
              <a:gd name="connsiteX1253" fmla="*/ 488075 w 10243893"/>
              <a:gd name="connsiteY1253" fmla="*/ 5827878 h 6867747"/>
              <a:gd name="connsiteX1254" fmla="*/ 633312 w 10243893"/>
              <a:gd name="connsiteY1254" fmla="*/ 5780715 h 6867747"/>
              <a:gd name="connsiteX1255" fmla="*/ 778429 w 10243893"/>
              <a:gd name="connsiteY1255" fmla="*/ 5580817 h 6867747"/>
              <a:gd name="connsiteX1256" fmla="*/ 3156767 w 10243893"/>
              <a:gd name="connsiteY1256" fmla="*/ 5504389 h 6867747"/>
              <a:gd name="connsiteX1257" fmla="*/ 2921799 w 10243893"/>
              <a:gd name="connsiteY1257" fmla="*/ 5580696 h 6867747"/>
              <a:gd name="connsiteX1258" fmla="*/ 3067037 w 10243893"/>
              <a:gd name="connsiteY1258" fmla="*/ 5780594 h 6867747"/>
              <a:gd name="connsiteX1259" fmla="*/ 3212274 w 10243893"/>
              <a:gd name="connsiteY1259" fmla="*/ 5827757 h 6867747"/>
              <a:gd name="connsiteX1260" fmla="*/ 3302004 w 10243893"/>
              <a:gd name="connsiteY1260" fmla="*/ 5704287 h 6867747"/>
              <a:gd name="connsiteX1261" fmla="*/ 3302004 w 10243893"/>
              <a:gd name="connsiteY1261" fmla="*/ 5551673 h 6867747"/>
              <a:gd name="connsiteX1262" fmla="*/ 3156767 w 10243893"/>
              <a:gd name="connsiteY1262" fmla="*/ 5504510 h 6867747"/>
              <a:gd name="connsiteX1263" fmla="*/ 1541863 w 10243893"/>
              <a:gd name="connsiteY1263" fmla="*/ 5504389 h 6867747"/>
              <a:gd name="connsiteX1264" fmla="*/ 1306895 w 10243893"/>
              <a:gd name="connsiteY1264" fmla="*/ 5580696 h 6867747"/>
              <a:gd name="connsiteX1265" fmla="*/ 1452132 w 10243893"/>
              <a:gd name="connsiteY1265" fmla="*/ 5780594 h 6867747"/>
              <a:gd name="connsiteX1266" fmla="*/ 1597370 w 10243893"/>
              <a:gd name="connsiteY1266" fmla="*/ 5827757 h 6867747"/>
              <a:gd name="connsiteX1267" fmla="*/ 1687100 w 10243893"/>
              <a:gd name="connsiteY1267" fmla="*/ 5704287 h 6867747"/>
              <a:gd name="connsiteX1268" fmla="*/ 1687100 w 10243893"/>
              <a:gd name="connsiteY1268" fmla="*/ 5551673 h 6867747"/>
              <a:gd name="connsiteX1269" fmla="*/ 1541863 w 10243893"/>
              <a:gd name="connsiteY1269" fmla="*/ 5504510 h 6867747"/>
              <a:gd name="connsiteX1270" fmla="*/ 9617110 w 10243893"/>
              <a:gd name="connsiteY1270" fmla="*/ 5504268 h 6867747"/>
              <a:gd name="connsiteX1271" fmla="*/ 9382143 w 10243893"/>
              <a:gd name="connsiteY1271" fmla="*/ 5580575 h 6867747"/>
              <a:gd name="connsiteX1272" fmla="*/ 9527380 w 10243893"/>
              <a:gd name="connsiteY1272" fmla="*/ 5780473 h 6867747"/>
              <a:gd name="connsiteX1273" fmla="*/ 9672617 w 10243893"/>
              <a:gd name="connsiteY1273" fmla="*/ 5827636 h 6867747"/>
              <a:gd name="connsiteX1274" fmla="*/ 9762348 w 10243893"/>
              <a:gd name="connsiteY1274" fmla="*/ 5704166 h 6867747"/>
              <a:gd name="connsiteX1275" fmla="*/ 9762348 w 10243893"/>
              <a:gd name="connsiteY1275" fmla="*/ 5551552 h 6867747"/>
              <a:gd name="connsiteX1276" fmla="*/ 9617110 w 10243893"/>
              <a:gd name="connsiteY1276" fmla="*/ 5504389 h 6867747"/>
              <a:gd name="connsiteX1277" fmla="*/ 8002206 w 10243893"/>
              <a:gd name="connsiteY1277" fmla="*/ 5504268 h 6867747"/>
              <a:gd name="connsiteX1278" fmla="*/ 7767238 w 10243893"/>
              <a:gd name="connsiteY1278" fmla="*/ 5580575 h 6867747"/>
              <a:gd name="connsiteX1279" fmla="*/ 7912475 w 10243893"/>
              <a:gd name="connsiteY1279" fmla="*/ 5780473 h 6867747"/>
              <a:gd name="connsiteX1280" fmla="*/ 8057713 w 10243893"/>
              <a:gd name="connsiteY1280" fmla="*/ 5827636 h 6867747"/>
              <a:gd name="connsiteX1281" fmla="*/ 8147443 w 10243893"/>
              <a:gd name="connsiteY1281" fmla="*/ 5704166 h 6867747"/>
              <a:gd name="connsiteX1282" fmla="*/ 8147443 w 10243893"/>
              <a:gd name="connsiteY1282" fmla="*/ 5551552 h 6867747"/>
              <a:gd name="connsiteX1283" fmla="*/ 8002206 w 10243893"/>
              <a:gd name="connsiteY1283" fmla="*/ 5504389 h 6867747"/>
              <a:gd name="connsiteX1284" fmla="*/ 6387544 w 10243893"/>
              <a:gd name="connsiteY1284" fmla="*/ 5504268 h 6867747"/>
              <a:gd name="connsiteX1285" fmla="*/ 6152576 w 10243893"/>
              <a:gd name="connsiteY1285" fmla="*/ 5580575 h 6867747"/>
              <a:gd name="connsiteX1286" fmla="*/ 6297813 w 10243893"/>
              <a:gd name="connsiteY1286" fmla="*/ 5780473 h 6867747"/>
              <a:gd name="connsiteX1287" fmla="*/ 6443050 w 10243893"/>
              <a:gd name="connsiteY1287" fmla="*/ 5827636 h 6867747"/>
              <a:gd name="connsiteX1288" fmla="*/ 6532781 w 10243893"/>
              <a:gd name="connsiteY1288" fmla="*/ 5704166 h 6867747"/>
              <a:gd name="connsiteX1289" fmla="*/ 6532781 w 10243893"/>
              <a:gd name="connsiteY1289" fmla="*/ 5551552 h 6867747"/>
              <a:gd name="connsiteX1290" fmla="*/ 6387544 w 10243893"/>
              <a:gd name="connsiteY1290" fmla="*/ 5504389 h 6867747"/>
              <a:gd name="connsiteX1291" fmla="*/ 4772397 w 10243893"/>
              <a:gd name="connsiteY1291" fmla="*/ 5504268 h 6867747"/>
              <a:gd name="connsiteX1292" fmla="*/ 4537429 w 10243893"/>
              <a:gd name="connsiteY1292" fmla="*/ 5580575 h 6867747"/>
              <a:gd name="connsiteX1293" fmla="*/ 4682667 w 10243893"/>
              <a:gd name="connsiteY1293" fmla="*/ 5780473 h 6867747"/>
              <a:gd name="connsiteX1294" fmla="*/ 4827904 w 10243893"/>
              <a:gd name="connsiteY1294" fmla="*/ 5827636 h 6867747"/>
              <a:gd name="connsiteX1295" fmla="*/ 4917634 w 10243893"/>
              <a:gd name="connsiteY1295" fmla="*/ 5704166 h 6867747"/>
              <a:gd name="connsiteX1296" fmla="*/ 4917634 w 10243893"/>
              <a:gd name="connsiteY1296" fmla="*/ 5551552 h 6867747"/>
              <a:gd name="connsiteX1297" fmla="*/ 4772397 w 10243893"/>
              <a:gd name="connsiteY1297" fmla="*/ 5504389 h 6867747"/>
              <a:gd name="connsiteX1298" fmla="*/ 2910311 w 10243893"/>
              <a:gd name="connsiteY1298" fmla="*/ 5424817 h 6867747"/>
              <a:gd name="connsiteX1299" fmla="*/ 2859157 w 10243893"/>
              <a:gd name="connsiteY1299" fmla="*/ 5495198 h 6867747"/>
              <a:gd name="connsiteX1300" fmla="*/ 2910311 w 10243893"/>
              <a:gd name="connsiteY1300" fmla="*/ 5565701 h 6867747"/>
              <a:gd name="connsiteX1301" fmla="*/ 3127260 w 10243893"/>
              <a:gd name="connsiteY1301" fmla="*/ 5495198 h 6867747"/>
              <a:gd name="connsiteX1302" fmla="*/ 3127018 w 10243893"/>
              <a:gd name="connsiteY1302" fmla="*/ 5495198 h 6867747"/>
              <a:gd name="connsiteX1303" fmla="*/ 1295406 w 10243893"/>
              <a:gd name="connsiteY1303" fmla="*/ 5424817 h 6867747"/>
              <a:gd name="connsiteX1304" fmla="*/ 1244253 w 10243893"/>
              <a:gd name="connsiteY1304" fmla="*/ 5495198 h 6867747"/>
              <a:gd name="connsiteX1305" fmla="*/ 1295406 w 10243893"/>
              <a:gd name="connsiteY1305" fmla="*/ 5565701 h 6867747"/>
              <a:gd name="connsiteX1306" fmla="*/ 1512355 w 10243893"/>
              <a:gd name="connsiteY1306" fmla="*/ 5495198 h 6867747"/>
              <a:gd name="connsiteX1307" fmla="*/ 1512114 w 10243893"/>
              <a:gd name="connsiteY1307" fmla="*/ 5495198 h 6867747"/>
              <a:gd name="connsiteX1308" fmla="*/ 9370654 w 10243893"/>
              <a:gd name="connsiteY1308" fmla="*/ 5424696 h 6867747"/>
              <a:gd name="connsiteX1309" fmla="*/ 9319501 w 10243893"/>
              <a:gd name="connsiteY1309" fmla="*/ 5495077 h 6867747"/>
              <a:gd name="connsiteX1310" fmla="*/ 9370654 w 10243893"/>
              <a:gd name="connsiteY1310" fmla="*/ 5565580 h 6867747"/>
              <a:gd name="connsiteX1311" fmla="*/ 9587603 w 10243893"/>
              <a:gd name="connsiteY1311" fmla="*/ 5495077 h 6867747"/>
              <a:gd name="connsiteX1312" fmla="*/ 9587361 w 10243893"/>
              <a:gd name="connsiteY1312" fmla="*/ 5495077 h 6867747"/>
              <a:gd name="connsiteX1313" fmla="*/ 8864198 w 10243893"/>
              <a:gd name="connsiteY1313" fmla="*/ 5424696 h 6867747"/>
              <a:gd name="connsiteX1314" fmla="*/ 8647491 w 10243893"/>
              <a:gd name="connsiteY1314" fmla="*/ 5495077 h 6867747"/>
              <a:gd name="connsiteX1315" fmla="*/ 8647369 w 10243893"/>
              <a:gd name="connsiteY1315" fmla="*/ 5495077 h 6867747"/>
              <a:gd name="connsiteX1316" fmla="*/ 8864198 w 10243893"/>
              <a:gd name="connsiteY1316" fmla="*/ 5565580 h 6867747"/>
              <a:gd name="connsiteX1317" fmla="*/ 8915351 w 10243893"/>
              <a:gd name="connsiteY1317" fmla="*/ 5495077 h 6867747"/>
              <a:gd name="connsiteX1318" fmla="*/ 7755750 w 10243893"/>
              <a:gd name="connsiteY1318" fmla="*/ 5424696 h 6867747"/>
              <a:gd name="connsiteX1319" fmla="*/ 7704596 w 10243893"/>
              <a:gd name="connsiteY1319" fmla="*/ 5495077 h 6867747"/>
              <a:gd name="connsiteX1320" fmla="*/ 7755750 w 10243893"/>
              <a:gd name="connsiteY1320" fmla="*/ 5565580 h 6867747"/>
              <a:gd name="connsiteX1321" fmla="*/ 7972699 w 10243893"/>
              <a:gd name="connsiteY1321" fmla="*/ 5495077 h 6867747"/>
              <a:gd name="connsiteX1322" fmla="*/ 7972457 w 10243893"/>
              <a:gd name="connsiteY1322" fmla="*/ 5495077 h 6867747"/>
              <a:gd name="connsiteX1323" fmla="*/ 7249294 w 10243893"/>
              <a:gd name="connsiteY1323" fmla="*/ 5424696 h 6867747"/>
              <a:gd name="connsiteX1324" fmla="*/ 7032586 w 10243893"/>
              <a:gd name="connsiteY1324" fmla="*/ 5495077 h 6867747"/>
              <a:gd name="connsiteX1325" fmla="*/ 7032466 w 10243893"/>
              <a:gd name="connsiteY1325" fmla="*/ 5495077 h 6867747"/>
              <a:gd name="connsiteX1326" fmla="*/ 7249294 w 10243893"/>
              <a:gd name="connsiteY1326" fmla="*/ 5565580 h 6867747"/>
              <a:gd name="connsiteX1327" fmla="*/ 7300447 w 10243893"/>
              <a:gd name="connsiteY1327" fmla="*/ 5495077 h 6867747"/>
              <a:gd name="connsiteX1328" fmla="*/ 6141087 w 10243893"/>
              <a:gd name="connsiteY1328" fmla="*/ 5424696 h 6867747"/>
              <a:gd name="connsiteX1329" fmla="*/ 6089934 w 10243893"/>
              <a:gd name="connsiteY1329" fmla="*/ 5495077 h 6867747"/>
              <a:gd name="connsiteX1330" fmla="*/ 6141087 w 10243893"/>
              <a:gd name="connsiteY1330" fmla="*/ 5565580 h 6867747"/>
              <a:gd name="connsiteX1331" fmla="*/ 6358037 w 10243893"/>
              <a:gd name="connsiteY1331" fmla="*/ 5495077 h 6867747"/>
              <a:gd name="connsiteX1332" fmla="*/ 6357794 w 10243893"/>
              <a:gd name="connsiteY1332" fmla="*/ 5495077 h 6867747"/>
              <a:gd name="connsiteX1333" fmla="*/ 5634389 w 10243893"/>
              <a:gd name="connsiteY1333" fmla="*/ 5424696 h 6867747"/>
              <a:gd name="connsiteX1334" fmla="*/ 5417682 w 10243893"/>
              <a:gd name="connsiteY1334" fmla="*/ 5495077 h 6867747"/>
              <a:gd name="connsiteX1335" fmla="*/ 5417561 w 10243893"/>
              <a:gd name="connsiteY1335" fmla="*/ 5495077 h 6867747"/>
              <a:gd name="connsiteX1336" fmla="*/ 5634389 w 10243893"/>
              <a:gd name="connsiteY1336" fmla="*/ 5565580 h 6867747"/>
              <a:gd name="connsiteX1337" fmla="*/ 5685542 w 10243893"/>
              <a:gd name="connsiteY1337" fmla="*/ 5495077 h 6867747"/>
              <a:gd name="connsiteX1338" fmla="*/ 4525941 w 10243893"/>
              <a:gd name="connsiteY1338" fmla="*/ 5424696 h 6867747"/>
              <a:gd name="connsiteX1339" fmla="*/ 4474787 w 10243893"/>
              <a:gd name="connsiteY1339" fmla="*/ 5495077 h 6867747"/>
              <a:gd name="connsiteX1340" fmla="*/ 4525941 w 10243893"/>
              <a:gd name="connsiteY1340" fmla="*/ 5565580 h 6867747"/>
              <a:gd name="connsiteX1341" fmla="*/ 4742890 w 10243893"/>
              <a:gd name="connsiteY1341" fmla="*/ 5495077 h 6867747"/>
              <a:gd name="connsiteX1342" fmla="*/ 4742648 w 10243893"/>
              <a:gd name="connsiteY1342" fmla="*/ 5495077 h 6867747"/>
              <a:gd name="connsiteX1343" fmla="*/ 4019484 w 10243893"/>
              <a:gd name="connsiteY1343" fmla="*/ 5424696 h 6867747"/>
              <a:gd name="connsiteX1344" fmla="*/ 3802777 w 10243893"/>
              <a:gd name="connsiteY1344" fmla="*/ 5495077 h 6867747"/>
              <a:gd name="connsiteX1345" fmla="*/ 3802656 w 10243893"/>
              <a:gd name="connsiteY1345" fmla="*/ 5495077 h 6867747"/>
              <a:gd name="connsiteX1346" fmla="*/ 4019484 w 10243893"/>
              <a:gd name="connsiteY1346" fmla="*/ 5565580 h 6867747"/>
              <a:gd name="connsiteX1347" fmla="*/ 4070638 w 10243893"/>
              <a:gd name="connsiteY1347" fmla="*/ 5495077 h 6867747"/>
              <a:gd name="connsiteX1348" fmla="*/ 2404459 w 10243893"/>
              <a:gd name="connsiteY1348" fmla="*/ 5424454 h 6867747"/>
              <a:gd name="connsiteX1349" fmla="*/ 2187752 w 10243893"/>
              <a:gd name="connsiteY1349" fmla="*/ 5494835 h 6867747"/>
              <a:gd name="connsiteX1350" fmla="*/ 2187631 w 10243893"/>
              <a:gd name="connsiteY1350" fmla="*/ 5494835 h 6867747"/>
              <a:gd name="connsiteX1351" fmla="*/ 2404459 w 10243893"/>
              <a:gd name="connsiteY1351" fmla="*/ 5565338 h 6867747"/>
              <a:gd name="connsiteX1352" fmla="*/ 2455613 w 10243893"/>
              <a:gd name="connsiteY1352" fmla="*/ 5494835 h 6867747"/>
              <a:gd name="connsiteX1353" fmla="*/ 789555 w 10243893"/>
              <a:gd name="connsiteY1353" fmla="*/ 5424454 h 6867747"/>
              <a:gd name="connsiteX1354" fmla="*/ 572847 w 10243893"/>
              <a:gd name="connsiteY1354" fmla="*/ 5494835 h 6867747"/>
              <a:gd name="connsiteX1355" fmla="*/ 572726 w 10243893"/>
              <a:gd name="connsiteY1355" fmla="*/ 5494835 h 6867747"/>
              <a:gd name="connsiteX1356" fmla="*/ 789555 w 10243893"/>
              <a:gd name="connsiteY1356" fmla="*/ 5565338 h 6867747"/>
              <a:gd name="connsiteX1357" fmla="*/ 840708 w 10243893"/>
              <a:gd name="connsiteY1357" fmla="*/ 5494835 h 6867747"/>
              <a:gd name="connsiteX1358" fmla="*/ 10071083 w 10243893"/>
              <a:gd name="connsiteY1358" fmla="*/ 5310900 h 6867747"/>
              <a:gd name="connsiteX1359" fmla="*/ 9936971 w 10243893"/>
              <a:gd name="connsiteY1359" fmla="*/ 5495319 h 6867747"/>
              <a:gd name="connsiteX1360" fmla="*/ 10071083 w 10243893"/>
              <a:gd name="connsiteY1360" fmla="*/ 5679859 h 6867747"/>
              <a:gd name="connsiteX1361" fmla="*/ 10071083 w 10243893"/>
              <a:gd name="connsiteY1361" fmla="*/ 5538975 h 6867747"/>
              <a:gd name="connsiteX1362" fmla="*/ 10205195 w 10243893"/>
              <a:gd name="connsiteY1362" fmla="*/ 5495319 h 6867747"/>
              <a:gd name="connsiteX1363" fmla="*/ 10204953 w 10243893"/>
              <a:gd name="connsiteY1363" fmla="*/ 5495319 h 6867747"/>
              <a:gd name="connsiteX1364" fmla="*/ 10071083 w 10243893"/>
              <a:gd name="connsiteY1364" fmla="*/ 5451784 h 6867747"/>
              <a:gd name="connsiteX1365" fmla="*/ 9780245 w 10243893"/>
              <a:gd name="connsiteY1365" fmla="*/ 5310900 h 6867747"/>
              <a:gd name="connsiteX1366" fmla="*/ 9780245 w 10243893"/>
              <a:gd name="connsiteY1366" fmla="*/ 5451784 h 6867747"/>
              <a:gd name="connsiteX1367" fmla="*/ 9646375 w 10243893"/>
              <a:gd name="connsiteY1367" fmla="*/ 5495319 h 6867747"/>
              <a:gd name="connsiteX1368" fmla="*/ 9646133 w 10243893"/>
              <a:gd name="connsiteY1368" fmla="*/ 5495319 h 6867747"/>
              <a:gd name="connsiteX1369" fmla="*/ 9780245 w 10243893"/>
              <a:gd name="connsiteY1369" fmla="*/ 5538854 h 6867747"/>
              <a:gd name="connsiteX1370" fmla="*/ 9780245 w 10243893"/>
              <a:gd name="connsiteY1370" fmla="*/ 5679738 h 6867747"/>
              <a:gd name="connsiteX1371" fmla="*/ 9914313 w 10243893"/>
              <a:gd name="connsiteY1371" fmla="*/ 5495259 h 6867747"/>
              <a:gd name="connsiteX1372" fmla="*/ 9914357 w 10243893"/>
              <a:gd name="connsiteY1372" fmla="*/ 5495319 h 6867747"/>
              <a:gd name="connsiteX1373" fmla="*/ 9914357 w 10243893"/>
              <a:gd name="connsiteY1373" fmla="*/ 5495198 h 6867747"/>
              <a:gd name="connsiteX1374" fmla="*/ 9914313 w 10243893"/>
              <a:gd name="connsiteY1374" fmla="*/ 5495259 h 6867747"/>
              <a:gd name="connsiteX1375" fmla="*/ 8455815 w 10243893"/>
              <a:gd name="connsiteY1375" fmla="*/ 5310900 h 6867747"/>
              <a:gd name="connsiteX1376" fmla="*/ 8321825 w 10243893"/>
              <a:gd name="connsiteY1376" fmla="*/ 5495319 h 6867747"/>
              <a:gd name="connsiteX1377" fmla="*/ 8455815 w 10243893"/>
              <a:gd name="connsiteY1377" fmla="*/ 5679859 h 6867747"/>
              <a:gd name="connsiteX1378" fmla="*/ 8455815 w 10243893"/>
              <a:gd name="connsiteY1378" fmla="*/ 5538975 h 6867747"/>
              <a:gd name="connsiteX1379" fmla="*/ 8589928 w 10243893"/>
              <a:gd name="connsiteY1379" fmla="*/ 5495319 h 6867747"/>
              <a:gd name="connsiteX1380" fmla="*/ 8589685 w 10243893"/>
              <a:gd name="connsiteY1380" fmla="*/ 5495319 h 6867747"/>
              <a:gd name="connsiteX1381" fmla="*/ 8455815 w 10243893"/>
              <a:gd name="connsiteY1381" fmla="*/ 5451784 h 6867747"/>
              <a:gd name="connsiteX1382" fmla="*/ 8165341 w 10243893"/>
              <a:gd name="connsiteY1382" fmla="*/ 5310900 h 6867747"/>
              <a:gd name="connsiteX1383" fmla="*/ 8165341 w 10243893"/>
              <a:gd name="connsiteY1383" fmla="*/ 5451784 h 6867747"/>
              <a:gd name="connsiteX1384" fmla="*/ 8031471 w 10243893"/>
              <a:gd name="connsiteY1384" fmla="*/ 5495319 h 6867747"/>
              <a:gd name="connsiteX1385" fmla="*/ 8031229 w 10243893"/>
              <a:gd name="connsiteY1385" fmla="*/ 5495319 h 6867747"/>
              <a:gd name="connsiteX1386" fmla="*/ 8165341 w 10243893"/>
              <a:gd name="connsiteY1386" fmla="*/ 5538854 h 6867747"/>
              <a:gd name="connsiteX1387" fmla="*/ 8165341 w 10243893"/>
              <a:gd name="connsiteY1387" fmla="*/ 5679738 h 6867747"/>
              <a:gd name="connsiteX1388" fmla="*/ 8299409 w 10243893"/>
              <a:gd name="connsiteY1388" fmla="*/ 5495259 h 6867747"/>
              <a:gd name="connsiteX1389" fmla="*/ 8299453 w 10243893"/>
              <a:gd name="connsiteY1389" fmla="*/ 5495319 h 6867747"/>
              <a:gd name="connsiteX1390" fmla="*/ 8299453 w 10243893"/>
              <a:gd name="connsiteY1390" fmla="*/ 5495198 h 6867747"/>
              <a:gd name="connsiteX1391" fmla="*/ 8299409 w 10243893"/>
              <a:gd name="connsiteY1391" fmla="*/ 5495259 h 6867747"/>
              <a:gd name="connsiteX1392" fmla="*/ 6841033 w 10243893"/>
              <a:gd name="connsiteY1392" fmla="*/ 5310900 h 6867747"/>
              <a:gd name="connsiteX1393" fmla="*/ 6706920 w 10243893"/>
              <a:gd name="connsiteY1393" fmla="*/ 5495319 h 6867747"/>
              <a:gd name="connsiteX1394" fmla="*/ 6841033 w 10243893"/>
              <a:gd name="connsiteY1394" fmla="*/ 5679859 h 6867747"/>
              <a:gd name="connsiteX1395" fmla="*/ 6841033 w 10243893"/>
              <a:gd name="connsiteY1395" fmla="*/ 5538975 h 6867747"/>
              <a:gd name="connsiteX1396" fmla="*/ 6975144 w 10243893"/>
              <a:gd name="connsiteY1396" fmla="*/ 5495319 h 6867747"/>
              <a:gd name="connsiteX1397" fmla="*/ 6974903 w 10243893"/>
              <a:gd name="connsiteY1397" fmla="*/ 5495319 h 6867747"/>
              <a:gd name="connsiteX1398" fmla="*/ 6841033 w 10243893"/>
              <a:gd name="connsiteY1398" fmla="*/ 5451784 h 6867747"/>
              <a:gd name="connsiteX1399" fmla="*/ 6550679 w 10243893"/>
              <a:gd name="connsiteY1399" fmla="*/ 5310900 h 6867747"/>
              <a:gd name="connsiteX1400" fmla="*/ 6550679 w 10243893"/>
              <a:gd name="connsiteY1400" fmla="*/ 5451784 h 6867747"/>
              <a:gd name="connsiteX1401" fmla="*/ 6416809 w 10243893"/>
              <a:gd name="connsiteY1401" fmla="*/ 5495319 h 6867747"/>
              <a:gd name="connsiteX1402" fmla="*/ 6416566 w 10243893"/>
              <a:gd name="connsiteY1402" fmla="*/ 5495319 h 6867747"/>
              <a:gd name="connsiteX1403" fmla="*/ 6550679 w 10243893"/>
              <a:gd name="connsiteY1403" fmla="*/ 5538854 h 6867747"/>
              <a:gd name="connsiteX1404" fmla="*/ 6550679 w 10243893"/>
              <a:gd name="connsiteY1404" fmla="*/ 5679738 h 6867747"/>
              <a:gd name="connsiteX1405" fmla="*/ 6684747 w 10243893"/>
              <a:gd name="connsiteY1405" fmla="*/ 5495259 h 6867747"/>
              <a:gd name="connsiteX1406" fmla="*/ 6684791 w 10243893"/>
              <a:gd name="connsiteY1406" fmla="*/ 5495319 h 6867747"/>
              <a:gd name="connsiteX1407" fmla="*/ 6684791 w 10243893"/>
              <a:gd name="connsiteY1407" fmla="*/ 5495198 h 6867747"/>
              <a:gd name="connsiteX1408" fmla="*/ 6684747 w 10243893"/>
              <a:gd name="connsiteY1408" fmla="*/ 5495259 h 6867747"/>
              <a:gd name="connsiteX1409" fmla="*/ 5224677 w 10243893"/>
              <a:gd name="connsiteY1409" fmla="*/ 5310779 h 6867747"/>
              <a:gd name="connsiteX1410" fmla="*/ 5090565 w 10243893"/>
              <a:gd name="connsiteY1410" fmla="*/ 5495198 h 6867747"/>
              <a:gd name="connsiteX1411" fmla="*/ 5224677 w 10243893"/>
              <a:gd name="connsiteY1411" fmla="*/ 5679738 h 6867747"/>
              <a:gd name="connsiteX1412" fmla="*/ 5224677 w 10243893"/>
              <a:gd name="connsiteY1412" fmla="*/ 5538854 h 6867747"/>
              <a:gd name="connsiteX1413" fmla="*/ 5358789 w 10243893"/>
              <a:gd name="connsiteY1413" fmla="*/ 5495198 h 6867747"/>
              <a:gd name="connsiteX1414" fmla="*/ 5358547 w 10243893"/>
              <a:gd name="connsiteY1414" fmla="*/ 5495198 h 6867747"/>
              <a:gd name="connsiteX1415" fmla="*/ 5224677 w 10243893"/>
              <a:gd name="connsiteY1415" fmla="*/ 5451663 h 6867747"/>
              <a:gd name="connsiteX1416" fmla="*/ 4934323 w 10243893"/>
              <a:gd name="connsiteY1416" fmla="*/ 5310779 h 6867747"/>
              <a:gd name="connsiteX1417" fmla="*/ 4934323 w 10243893"/>
              <a:gd name="connsiteY1417" fmla="*/ 5451663 h 6867747"/>
              <a:gd name="connsiteX1418" fmla="*/ 4800453 w 10243893"/>
              <a:gd name="connsiteY1418" fmla="*/ 5495198 h 6867747"/>
              <a:gd name="connsiteX1419" fmla="*/ 4800211 w 10243893"/>
              <a:gd name="connsiteY1419" fmla="*/ 5495198 h 6867747"/>
              <a:gd name="connsiteX1420" fmla="*/ 4934323 w 10243893"/>
              <a:gd name="connsiteY1420" fmla="*/ 5538733 h 6867747"/>
              <a:gd name="connsiteX1421" fmla="*/ 4934323 w 10243893"/>
              <a:gd name="connsiteY1421" fmla="*/ 5679617 h 6867747"/>
              <a:gd name="connsiteX1422" fmla="*/ 5068391 w 10243893"/>
              <a:gd name="connsiteY1422" fmla="*/ 5495138 h 6867747"/>
              <a:gd name="connsiteX1423" fmla="*/ 5068435 w 10243893"/>
              <a:gd name="connsiteY1423" fmla="*/ 5495198 h 6867747"/>
              <a:gd name="connsiteX1424" fmla="*/ 5068435 w 10243893"/>
              <a:gd name="connsiteY1424" fmla="*/ 5495077 h 6867747"/>
              <a:gd name="connsiteX1425" fmla="*/ 5068391 w 10243893"/>
              <a:gd name="connsiteY1425" fmla="*/ 5495138 h 6867747"/>
              <a:gd name="connsiteX1426" fmla="*/ 3609893 w 10243893"/>
              <a:gd name="connsiteY1426" fmla="*/ 5310779 h 6867747"/>
              <a:gd name="connsiteX1427" fmla="*/ 3475902 w 10243893"/>
              <a:gd name="connsiteY1427" fmla="*/ 5495198 h 6867747"/>
              <a:gd name="connsiteX1428" fmla="*/ 3609893 w 10243893"/>
              <a:gd name="connsiteY1428" fmla="*/ 5679738 h 6867747"/>
              <a:gd name="connsiteX1429" fmla="*/ 3609893 w 10243893"/>
              <a:gd name="connsiteY1429" fmla="*/ 5538854 h 6867747"/>
              <a:gd name="connsiteX1430" fmla="*/ 3744005 w 10243893"/>
              <a:gd name="connsiteY1430" fmla="*/ 5495198 h 6867747"/>
              <a:gd name="connsiteX1431" fmla="*/ 3743763 w 10243893"/>
              <a:gd name="connsiteY1431" fmla="*/ 5495198 h 6867747"/>
              <a:gd name="connsiteX1432" fmla="*/ 3609893 w 10243893"/>
              <a:gd name="connsiteY1432" fmla="*/ 5451663 h 6867747"/>
              <a:gd name="connsiteX1433" fmla="*/ 3319418 w 10243893"/>
              <a:gd name="connsiteY1433" fmla="*/ 5310779 h 6867747"/>
              <a:gd name="connsiteX1434" fmla="*/ 3319418 w 10243893"/>
              <a:gd name="connsiteY1434" fmla="*/ 5451663 h 6867747"/>
              <a:gd name="connsiteX1435" fmla="*/ 3185549 w 10243893"/>
              <a:gd name="connsiteY1435" fmla="*/ 5495198 h 6867747"/>
              <a:gd name="connsiteX1436" fmla="*/ 3185307 w 10243893"/>
              <a:gd name="connsiteY1436" fmla="*/ 5495198 h 6867747"/>
              <a:gd name="connsiteX1437" fmla="*/ 3319418 w 10243893"/>
              <a:gd name="connsiteY1437" fmla="*/ 5538733 h 6867747"/>
              <a:gd name="connsiteX1438" fmla="*/ 3319418 w 10243893"/>
              <a:gd name="connsiteY1438" fmla="*/ 5679617 h 6867747"/>
              <a:gd name="connsiteX1439" fmla="*/ 3453486 w 10243893"/>
              <a:gd name="connsiteY1439" fmla="*/ 5495138 h 6867747"/>
              <a:gd name="connsiteX1440" fmla="*/ 3453530 w 10243893"/>
              <a:gd name="connsiteY1440" fmla="*/ 5495198 h 6867747"/>
              <a:gd name="connsiteX1441" fmla="*/ 3453530 w 10243893"/>
              <a:gd name="connsiteY1441" fmla="*/ 5495077 h 6867747"/>
              <a:gd name="connsiteX1442" fmla="*/ 3453486 w 10243893"/>
              <a:gd name="connsiteY1442" fmla="*/ 5495138 h 6867747"/>
              <a:gd name="connsiteX1443" fmla="*/ 1994868 w 10243893"/>
              <a:gd name="connsiteY1443" fmla="*/ 5310779 h 6867747"/>
              <a:gd name="connsiteX1444" fmla="*/ 1860756 w 10243893"/>
              <a:gd name="connsiteY1444" fmla="*/ 5495198 h 6867747"/>
              <a:gd name="connsiteX1445" fmla="*/ 1994868 w 10243893"/>
              <a:gd name="connsiteY1445" fmla="*/ 5679738 h 6867747"/>
              <a:gd name="connsiteX1446" fmla="*/ 1994868 w 10243893"/>
              <a:gd name="connsiteY1446" fmla="*/ 5538854 h 6867747"/>
              <a:gd name="connsiteX1447" fmla="*/ 2128980 w 10243893"/>
              <a:gd name="connsiteY1447" fmla="*/ 5495198 h 6867747"/>
              <a:gd name="connsiteX1448" fmla="*/ 2128738 w 10243893"/>
              <a:gd name="connsiteY1448" fmla="*/ 5495198 h 6867747"/>
              <a:gd name="connsiteX1449" fmla="*/ 1994868 w 10243893"/>
              <a:gd name="connsiteY1449" fmla="*/ 5451663 h 6867747"/>
              <a:gd name="connsiteX1450" fmla="*/ 1704514 w 10243893"/>
              <a:gd name="connsiteY1450" fmla="*/ 5310779 h 6867747"/>
              <a:gd name="connsiteX1451" fmla="*/ 1704514 w 10243893"/>
              <a:gd name="connsiteY1451" fmla="*/ 5451663 h 6867747"/>
              <a:gd name="connsiteX1452" fmla="*/ 1570644 w 10243893"/>
              <a:gd name="connsiteY1452" fmla="*/ 5495198 h 6867747"/>
              <a:gd name="connsiteX1453" fmla="*/ 1570402 w 10243893"/>
              <a:gd name="connsiteY1453" fmla="*/ 5495198 h 6867747"/>
              <a:gd name="connsiteX1454" fmla="*/ 1704514 w 10243893"/>
              <a:gd name="connsiteY1454" fmla="*/ 5538733 h 6867747"/>
              <a:gd name="connsiteX1455" fmla="*/ 1704514 w 10243893"/>
              <a:gd name="connsiteY1455" fmla="*/ 5679617 h 6867747"/>
              <a:gd name="connsiteX1456" fmla="*/ 1838582 w 10243893"/>
              <a:gd name="connsiteY1456" fmla="*/ 5495138 h 6867747"/>
              <a:gd name="connsiteX1457" fmla="*/ 1838626 w 10243893"/>
              <a:gd name="connsiteY1457" fmla="*/ 5495198 h 6867747"/>
              <a:gd name="connsiteX1458" fmla="*/ 1838626 w 10243893"/>
              <a:gd name="connsiteY1458" fmla="*/ 5495077 h 6867747"/>
              <a:gd name="connsiteX1459" fmla="*/ 1838582 w 10243893"/>
              <a:gd name="connsiteY1459" fmla="*/ 5495138 h 6867747"/>
              <a:gd name="connsiteX1460" fmla="*/ 380205 w 10243893"/>
              <a:gd name="connsiteY1460" fmla="*/ 5310659 h 6867747"/>
              <a:gd name="connsiteX1461" fmla="*/ 246093 w 10243893"/>
              <a:gd name="connsiteY1461" fmla="*/ 5495077 h 6867747"/>
              <a:gd name="connsiteX1462" fmla="*/ 380205 w 10243893"/>
              <a:gd name="connsiteY1462" fmla="*/ 5679617 h 6867747"/>
              <a:gd name="connsiteX1463" fmla="*/ 380205 w 10243893"/>
              <a:gd name="connsiteY1463" fmla="*/ 5538733 h 6867747"/>
              <a:gd name="connsiteX1464" fmla="*/ 514317 w 10243893"/>
              <a:gd name="connsiteY1464" fmla="*/ 5495077 h 6867747"/>
              <a:gd name="connsiteX1465" fmla="*/ 514075 w 10243893"/>
              <a:gd name="connsiteY1465" fmla="*/ 5495077 h 6867747"/>
              <a:gd name="connsiteX1466" fmla="*/ 380205 w 10243893"/>
              <a:gd name="connsiteY1466" fmla="*/ 5451542 h 6867747"/>
              <a:gd name="connsiteX1467" fmla="*/ 9117909 w 10243893"/>
              <a:gd name="connsiteY1467" fmla="*/ 5248016 h 6867747"/>
              <a:gd name="connsiteX1468" fmla="*/ 9062403 w 10243893"/>
              <a:gd name="connsiteY1468" fmla="*/ 5324323 h 6867747"/>
              <a:gd name="connsiteX1469" fmla="*/ 8972672 w 10243893"/>
              <a:gd name="connsiteY1469" fmla="*/ 5295179 h 6867747"/>
              <a:gd name="connsiteX1470" fmla="*/ 8972672 w 10243893"/>
              <a:gd name="connsiteY1470" fmla="*/ 5389505 h 6867747"/>
              <a:gd name="connsiteX1471" fmla="*/ 8882942 w 10243893"/>
              <a:gd name="connsiteY1471" fmla="*/ 5418649 h 6867747"/>
              <a:gd name="connsiteX1472" fmla="*/ 8938328 w 10243893"/>
              <a:gd name="connsiteY1472" fmla="*/ 5494956 h 6867747"/>
              <a:gd name="connsiteX1473" fmla="*/ 8882821 w 10243893"/>
              <a:gd name="connsiteY1473" fmla="*/ 5571263 h 6867747"/>
              <a:gd name="connsiteX1474" fmla="*/ 8972551 w 10243893"/>
              <a:gd name="connsiteY1474" fmla="*/ 5600408 h 6867747"/>
              <a:gd name="connsiteX1475" fmla="*/ 8972551 w 10243893"/>
              <a:gd name="connsiteY1475" fmla="*/ 5694733 h 6867747"/>
              <a:gd name="connsiteX1476" fmla="*/ 9062282 w 10243893"/>
              <a:gd name="connsiteY1476" fmla="*/ 5665589 h 6867747"/>
              <a:gd name="connsiteX1477" fmla="*/ 9117788 w 10243893"/>
              <a:gd name="connsiteY1477" fmla="*/ 5741896 h 6867747"/>
              <a:gd name="connsiteX1478" fmla="*/ 9173296 w 10243893"/>
              <a:gd name="connsiteY1478" fmla="*/ 5665589 h 6867747"/>
              <a:gd name="connsiteX1479" fmla="*/ 9263026 w 10243893"/>
              <a:gd name="connsiteY1479" fmla="*/ 5694733 h 6867747"/>
              <a:gd name="connsiteX1480" fmla="*/ 9263026 w 10243893"/>
              <a:gd name="connsiteY1480" fmla="*/ 5600408 h 6867747"/>
              <a:gd name="connsiteX1481" fmla="*/ 9352757 w 10243893"/>
              <a:gd name="connsiteY1481" fmla="*/ 5571263 h 6867747"/>
              <a:gd name="connsiteX1482" fmla="*/ 9352998 w 10243893"/>
              <a:gd name="connsiteY1482" fmla="*/ 5571385 h 6867747"/>
              <a:gd name="connsiteX1483" fmla="*/ 9297491 w 10243893"/>
              <a:gd name="connsiteY1483" fmla="*/ 5494956 h 6867747"/>
              <a:gd name="connsiteX1484" fmla="*/ 9352877 w 10243893"/>
              <a:gd name="connsiteY1484" fmla="*/ 5418649 h 6867747"/>
              <a:gd name="connsiteX1485" fmla="*/ 9263147 w 10243893"/>
              <a:gd name="connsiteY1485" fmla="*/ 5389505 h 6867747"/>
              <a:gd name="connsiteX1486" fmla="*/ 9263147 w 10243893"/>
              <a:gd name="connsiteY1486" fmla="*/ 5295179 h 6867747"/>
              <a:gd name="connsiteX1487" fmla="*/ 9173417 w 10243893"/>
              <a:gd name="connsiteY1487" fmla="*/ 5324323 h 6867747"/>
              <a:gd name="connsiteX1488" fmla="*/ 7502763 w 10243893"/>
              <a:gd name="connsiteY1488" fmla="*/ 5248016 h 6867747"/>
              <a:gd name="connsiteX1489" fmla="*/ 7447257 w 10243893"/>
              <a:gd name="connsiteY1489" fmla="*/ 5324323 h 6867747"/>
              <a:gd name="connsiteX1490" fmla="*/ 7357526 w 10243893"/>
              <a:gd name="connsiteY1490" fmla="*/ 5295179 h 6867747"/>
              <a:gd name="connsiteX1491" fmla="*/ 7357526 w 10243893"/>
              <a:gd name="connsiteY1491" fmla="*/ 5389505 h 6867747"/>
              <a:gd name="connsiteX1492" fmla="*/ 7267796 w 10243893"/>
              <a:gd name="connsiteY1492" fmla="*/ 5418649 h 6867747"/>
              <a:gd name="connsiteX1493" fmla="*/ 7323182 w 10243893"/>
              <a:gd name="connsiteY1493" fmla="*/ 5494956 h 6867747"/>
              <a:gd name="connsiteX1494" fmla="*/ 7267675 w 10243893"/>
              <a:gd name="connsiteY1494" fmla="*/ 5571263 h 6867747"/>
              <a:gd name="connsiteX1495" fmla="*/ 7357405 w 10243893"/>
              <a:gd name="connsiteY1495" fmla="*/ 5600408 h 6867747"/>
              <a:gd name="connsiteX1496" fmla="*/ 7357405 w 10243893"/>
              <a:gd name="connsiteY1496" fmla="*/ 5694733 h 6867747"/>
              <a:gd name="connsiteX1497" fmla="*/ 7447136 w 10243893"/>
              <a:gd name="connsiteY1497" fmla="*/ 5665589 h 6867747"/>
              <a:gd name="connsiteX1498" fmla="*/ 7502642 w 10243893"/>
              <a:gd name="connsiteY1498" fmla="*/ 5741896 h 6867747"/>
              <a:gd name="connsiteX1499" fmla="*/ 7558150 w 10243893"/>
              <a:gd name="connsiteY1499" fmla="*/ 5665589 h 6867747"/>
              <a:gd name="connsiteX1500" fmla="*/ 7647880 w 10243893"/>
              <a:gd name="connsiteY1500" fmla="*/ 5694733 h 6867747"/>
              <a:gd name="connsiteX1501" fmla="*/ 7647880 w 10243893"/>
              <a:gd name="connsiteY1501" fmla="*/ 5600408 h 6867747"/>
              <a:gd name="connsiteX1502" fmla="*/ 7737611 w 10243893"/>
              <a:gd name="connsiteY1502" fmla="*/ 5571263 h 6867747"/>
              <a:gd name="connsiteX1503" fmla="*/ 7737852 w 10243893"/>
              <a:gd name="connsiteY1503" fmla="*/ 5571385 h 6867747"/>
              <a:gd name="connsiteX1504" fmla="*/ 7682345 w 10243893"/>
              <a:gd name="connsiteY1504" fmla="*/ 5494956 h 6867747"/>
              <a:gd name="connsiteX1505" fmla="*/ 7737731 w 10243893"/>
              <a:gd name="connsiteY1505" fmla="*/ 5418649 h 6867747"/>
              <a:gd name="connsiteX1506" fmla="*/ 7648001 w 10243893"/>
              <a:gd name="connsiteY1506" fmla="*/ 5389505 h 6867747"/>
              <a:gd name="connsiteX1507" fmla="*/ 7648001 w 10243893"/>
              <a:gd name="connsiteY1507" fmla="*/ 5295179 h 6867747"/>
              <a:gd name="connsiteX1508" fmla="*/ 7558271 w 10243893"/>
              <a:gd name="connsiteY1508" fmla="*/ 5324323 h 6867747"/>
              <a:gd name="connsiteX1509" fmla="*/ 5888101 w 10243893"/>
              <a:gd name="connsiteY1509" fmla="*/ 5248016 h 6867747"/>
              <a:gd name="connsiteX1510" fmla="*/ 5832594 w 10243893"/>
              <a:gd name="connsiteY1510" fmla="*/ 5324323 h 6867747"/>
              <a:gd name="connsiteX1511" fmla="*/ 5742864 w 10243893"/>
              <a:gd name="connsiteY1511" fmla="*/ 5295179 h 6867747"/>
              <a:gd name="connsiteX1512" fmla="*/ 5742864 w 10243893"/>
              <a:gd name="connsiteY1512" fmla="*/ 5389505 h 6867747"/>
              <a:gd name="connsiteX1513" fmla="*/ 5653133 w 10243893"/>
              <a:gd name="connsiteY1513" fmla="*/ 5418649 h 6867747"/>
              <a:gd name="connsiteX1514" fmla="*/ 5708519 w 10243893"/>
              <a:gd name="connsiteY1514" fmla="*/ 5494956 h 6867747"/>
              <a:gd name="connsiteX1515" fmla="*/ 5653012 w 10243893"/>
              <a:gd name="connsiteY1515" fmla="*/ 5571263 h 6867747"/>
              <a:gd name="connsiteX1516" fmla="*/ 5742743 w 10243893"/>
              <a:gd name="connsiteY1516" fmla="*/ 5600408 h 6867747"/>
              <a:gd name="connsiteX1517" fmla="*/ 5742743 w 10243893"/>
              <a:gd name="connsiteY1517" fmla="*/ 5694733 h 6867747"/>
              <a:gd name="connsiteX1518" fmla="*/ 5832473 w 10243893"/>
              <a:gd name="connsiteY1518" fmla="*/ 5665589 h 6867747"/>
              <a:gd name="connsiteX1519" fmla="*/ 5887980 w 10243893"/>
              <a:gd name="connsiteY1519" fmla="*/ 5741896 h 6867747"/>
              <a:gd name="connsiteX1520" fmla="*/ 5943487 w 10243893"/>
              <a:gd name="connsiteY1520" fmla="*/ 5665589 h 6867747"/>
              <a:gd name="connsiteX1521" fmla="*/ 6033217 w 10243893"/>
              <a:gd name="connsiteY1521" fmla="*/ 5694733 h 6867747"/>
              <a:gd name="connsiteX1522" fmla="*/ 6033217 w 10243893"/>
              <a:gd name="connsiteY1522" fmla="*/ 5600408 h 6867747"/>
              <a:gd name="connsiteX1523" fmla="*/ 6122948 w 10243893"/>
              <a:gd name="connsiteY1523" fmla="*/ 5571263 h 6867747"/>
              <a:gd name="connsiteX1524" fmla="*/ 6123190 w 10243893"/>
              <a:gd name="connsiteY1524" fmla="*/ 5571385 h 6867747"/>
              <a:gd name="connsiteX1525" fmla="*/ 6067683 w 10243893"/>
              <a:gd name="connsiteY1525" fmla="*/ 5494956 h 6867747"/>
              <a:gd name="connsiteX1526" fmla="*/ 6123069 w 10243893"/>
              <a:gd name="connsiteY1526" fmla="*/ 5418649 h 6867747"/>
              <a:gd name="connsiteX1527" fmla="*/ 6033338 w 10243893"/>
              <a:gd name="connsiteY1527" fmla="*/ 5389505 h 6867747"/>
              <a:gd name="connsiteX1528" fmla="*/ 6033338 w 10243893"/>
              <a:gd name="connsiteY1528" fmla="*/ 5295179 h 6867747"/>
              <a:gd name="connsiteX1529" fmla="*/ 5943608 w 10243893"/>
              <a:gd name="connsiteY1529" fmla="*/ 5324323 h 6867747"/>
              <a:gd name="connsiteX1530" fmla="*/ 4273196 w 10243893"/>
              <a:gd name="connsiteY1530" fmla="*/ 5248016 h 6867747"/>
              <a:gd name="connsiteX1531" fmla="*/ 4217689 w 10243893"/>
              <a:gd name="connsiteY1531" fmla="*/ 5324323 h 6867747"/>
              <a:gd name="connsiteX1532" fmla="*/ 4127959 w 10243893"/>
              <a:gd name="connsiteY1532" fmla="*/ 5295179 h 6867747"/>
              <a:gd name="connsiteX1533" fmla="*/ 4127959 w 10243893"/>
              <a:gd name="connsiteY1533" fmla="*/ 5389505 h 6867747"/>
              <a:gd name="connsiteX1534" fmla="*/ 4038229 w 10243893"/>
              <a:gd name="connsiteY1534" fmla="*/ 5418649 h 6867747"/>
              <a:gd name="connsiteX1535" fmla="*/ 4093615 w 10243893"/>
              <a:gd name="connsiteY1535" fmla="*/ 5494956 h 6867747"/>
              <a:gd name="connsiteX1536" fmla="*/ 4038108 w 10243893"/>
              <a:gd name="connsiteY1536" fmla="*/ 5571263 h 6867747"/>
              <a:gd name="connsiteX1537" fmla="*/ 4127838 w 10243893"/>
              <a:gd name="connsiteY1537" fmla="*/ 5600408 h 6867747"/>
              <a:gd name="connsiteX1538" fmla="*/ 4127838 w 10243893"/>
              <a:gd name="connsiteY1538" fmla="*/ 5694733 h 6867747"/>
              <a:gd name="connsiteX1539" fmla="*/ 4217569 w 10243893"/>
              <a:gd name="connsiteY1539" fmla="*/ 5665589 h 6867747"/>
              <a:gd name="connsiteX1540" fmla="*/ 4273076 w 10243893"/>
              <a:gd name="connsiteY1540" fmla="*/ 5741896 h 6867747"/>
              <a:gd name="connsiteX1541" fmla="*/ 4328583 w 10243893"/>
              <a:gd name="connsiteY1541" fmla="*/ 5665589 h 6867747"/>
              <a:gd name="connsiteX1542" fmla="*/ 4418313 w 10243893"/>
              <a:gd name="connsiteY1542" fmla="*/ 5694733 h 6867747"/>
              <a:gd name="connsiteX1543" fmla="*/ 4418313 w 10243893"/>
              <a:gd name="connsiteY1543" fmla="*/ 5600408 h 6867747"/>
              <a:gd name="connsiteX1544" fmla="*/ 4508043 w 10243893"/>
              <a:gd name="connsiteY1544" fmla="*/ 5571263 h 6867747"/>
              <a:gd name="connsiteX1545" fmla="*/ 4508285 w 10243893"/>
              <a:gd name="connsiteY1545" fmla="*/ 5571385 h 6867747"/>
              <a:gd name="connsiteX1546" fmla="*/ 4452778 w 10243893"/>
              <a:gd name="connsiteY1546" fmla="*/ 5494956 h 6867747"/>
              <a:gd name="connsiteX1547" fmla="*/ 4508164 w 10243893"/>
              <a:gd name="connsiteY1547" fmla="*/ 5418649 h 6867747"/>
              <a:gd name="connsiteX1548" fmla="*/ 4418434 w 10243893"/>
              <a:gd name="connsiteY1548" fmla="*/ 5389505 h 6867747"/>
              <a:gd name="connsiteX1549" fmla="*/ 4418434 w 10243893"/>
              <a:gd name="connsiteY1549" fmla="*/ 5295179 h 6867747"/>
              <a:gd name="connsiteX1550" fmla="*/ 4328704 w 10243893"/>
              <a:gd name="connsiteY1550" fmla="*/ 5324323 h 6867747"/>
              <a:gd name="connsiteX1551" fmla="*/ 1042420 w 10243893"/>
              <a:gd name="connsiteY1551" fmla="*/ 5248016 h 6867747"/>
              <a:gd name="connsiteX1552" fmla="*/ 986913 w 10243893"/>
              <a:gd name="connsiteY1552" fmla="*/ 5324323 h 6867747"/>
              <a:gd name="connsiteX1553" fmla="*/ 897183 w 10243893"/>
              <a:gd name="connsiteY1553" fmla="*/ 5295179 h 6867747"/>
              <a:gd name="connsiteX1554" fmla="*/ 897183 w 10243893"/>
              <a:gd name="connsiteY1554" fmla="*/ 5389505 h 6867747"/>
              <a:gd name="connsiteX1555" fmla="*/ 807452 w 10243893"/>
              <a:gd name="connsiteY1555" fmla="*/ 5418649 h 6867747"/>
              <a:gd name="connsiteX1556" fmla="*/ 862838 w 10243893"/>
              <a:gd name="connsiteY1556" fmla="*/ 5494956 h 6867747"/>
              <a:gd name="connsiteX1557" fmla="*/ 807331 w 10243893"/>
              <a:gd name="connsiteY1557" fmla="*/ 5571263 h 6867747"/>
              <a:gd name="connsiteX1558" fmla="*/ 897062 w 10243893"/>
              <a:gd name="connsiteY1558" fmla="*/ 5600408 h 6867747"/>
              <a:gd name="connsiteX1559" fmla="*/ 897062 w 10243893"/>
              <a:gd name="connsiteY1559" fmla="*/ 5694733 h 6867747"/>
              <a:gd name="connsiteX1560" fmla="*/ 986792 w 10243893"/>
              <a:gd name="connsiteY1560" fmla="*/ 5665589 h 6867747"/>
              <a:gd name="connsiteX1561" fmla="*/ 1042299 w 10243893"/>
              <a:gd name="connsiteY1561" fmla="*/ 5741896 h 6867747"/>
              <a:gd name="connsiteX1562" fmla="*/ 1097806 w 10243893"/>
              <a:gd name="connsiteY1562" fmla="*/ 5665589 h 6867747"/>
              <a:gd name="connsiteX1563" fmla="*/ 1187536 w 10243893"/>
              <a:gd name="connsiteY1563" fmla="*/ 5694733 h 6867747"/>
              <a:gd name="connsiteX1564" fmla="*/ 1187536 w 10243893"/>
              <a:gd name="connsiteY1564" fmla="*/ 5600408 h 6867747"/>
              <a:gd name="connsiteX1565" fmla="*/ 1277267 w 10243893"/>
              <a:gd name="connsiteY1565" fmla="*/ 5571263 h 6867747"/>
              <a:gd name="connsiteX1566" fmla="*/ 1277509 w 10243893"/>
              <a:gd name="connsiteY1566" fmla="*/ 5571385 h 6867747"/>
              <a:gd name="connsiteX1567" fmla="*/ 1222002 w 10243893"/>
              <a:gd name="connsiteY1567" fmla="*/ 5494956 h 6867747"/>
              <a:gd name="connsiteX1568" fmla="*/ 1277388 w 10243893"/>
              <a:gd name="connsiteY1568" fmla="*/ 5418649 h 6867747"/>
              <a:gd name="connsiteX1569" fmla="*/ 1187657 w 10243893"/>
              <a:gd name="connsiteY1569" fmla="*/ 5389505 h 6867747"/>
              <a:gd name="connsiteX1570" fmla="*/ 1187657 w 10243893"/>
              <a:gd name="connsiteY1570" fmla="*/ 5295179 h 6867747"/>
              <a:gd name="connsiteX1571" fmla="*/ 1097927 w 10243893"/>
              <a:gd name="connsiteY1571" fmla="*/ 5324323 h 6867747"/>
              <a:gd name="connsiteX1572" fmla="*/ 2657929 w 10243893"/>
              <a:gd name="connsiteY1572" fmla="*/ 5247775 h 6867747"/>
              <a:gd name="connsiteX1573" fmla="*/ 2602422 w 10243893"/>
              <a:gd name="connsiteY1573" fmla="*/ 5324082 h 6867747"/>
              <a:gd name="connsiteX1574" fmla="*/ 2512692 w 10243893"/>
              <a:gd name="connsiteY1574" fmla="*/ 5294937 h 6867747"/>
              <a:gd name="connsiteX1575" fmla="*/ 2512692 w 10243893"/>
              <a:gd name="connsiteY1575" fmla="*/ 5389263 h 6867747"/>
              <a:gd name="connsiteX1576" fmla="*/ 2422961 w 10243893"/>
              <a:gd name="connsiteY1576" fmla="*/ 5418407 h 6867747"/>
              <a:gd name="connsiteX1577" fmla="*/ 2478348 w 10243893"/>
              <a:gd name="connsiteY1577" fmla="*/ 5494714 h 6867747"/>
              <a:gd name="connsiteX1578" fmla="*/ 2422841 w 10243893"/>
              <a:gd name="connsiteY1578" fmla="*/ 5571022 h 6867747"/>
              <a:gd name="connsiteX1579" fmla="*/ 2512571 w 10243893"/>
              <a:gd name="connsiteY1579" fmla="*/ 5600166 h 6867747"/>
              <a:gd name="connsiteX1580" fmla="*/ 2512571 w 10243893"/>
              <a:gd name="connsiteY1580" fmla="*/ 5694492 h 6867747"/>
              <a:gd name="connsiteX1581" fmla="*/ 2602301 w 10243893"/>
              <a:gd name="connsiteY1581" fmla="*/ 5665347 h 6867747"/>
              <a:gd name="connsiteX1582" fmla="*/ 2657808 w 10243893"/>
              <a:gd name="connsiteY1582" fmla="*/ 5741654 h 6867747"/>
              <a:gd name="connsiteX1583" fmla="*/ 2713315 w 10243893"/>
              <a:gd name="connsiteY1583" fmla="*/ 5665347 h 6867747"/>
              <a:gd name="connsiteX1584" fmla="*/ 2803046 w 10243893"/>
              <a:gd name="connsiteY1584" fmla="*/ 5694492 h 6867747"/>
              <a:gd name="connsiteX1585" fmla="*/ 2803046 w 10243893"/>
              <a:gd name="connsiteY1585" fmla="*/ 5600166 h 6867747"/>
              <a:gd name="connsiteX1586" fmla="*/ 2892776 w 10243893"/>
              <a:gd name="connsiteY1586" fmla="*/ 5571022 h 6867747"/>
              <a:gd name="connsiteX1587" fmla="*/ 2893018 w 10243893"/>
              <a:gd name="connsiteY1587" fmla="*/ 5571142 h 6867747"/>
              <a:gd name="connsiteX1588" fmla="*/ 2837511 w 10243893"/>
              <a:gd name="connsiteY1588" fmla="*/ 5494714 h 6867747"/>
              <a:gd name="connsiteX1589" fmla="*/ 2892897 w 10243893"/>
              <a:gd name="connsiteY1589" fmla="*/ 5418407 h 6867747"/>
              <a:gd name="connsiteX1590" fmla="*/ 2803167 w 10243893"/>
              <a:gd name="connsiteY1590" fmla="*/ 5389263 h 6867747"/>
              <a:gd name="connsiteX1591" fmla="*/ 2803167 w 10243893"/>
              <a:gd name="connsiteY1591" fmla="*/ 5294937 h 6867747"/>
              <a:gd name="connsiteX1592" fmla="*/ 2713436 w 10243893"/>
              <a:gd name="connsiteY1592" fmla="*/ 5324082 h 6867747"/>
              <a:gd name="connsiteX1593" fmla="*/ 1422504 w 10243893"/>
              <a:gd name="connsiteY1593" fmla="*/ 5219114 h 6867747"/>
              <a:gd name="connsiteX1594" fmla="*/ 1422383 w 10243893"/>
              <a:gd name="connsiteY1594" fmla="*/ 5219235 h 6867747"/>
              <a:gd name="connsiteX1595" fmla="*/ 1205555 w 10243893"/>
              <a:gd name="connsiteY1595" fmla="*/ 5289738 h 6867747"/>
              <a:gd name="connsiteX1596" fmla="*/ 1205555 w 10243893"/>
              <a:gd name="connsiteY1596" fmla="*/ 5376807 h 6867747"/>
              <a:gd name="connsiteX1597" fmla="*/ 1288392 w 10243893"/>
              <a:gd name="connsiteY1597" fmla="*/ 5403654 h 6867747"/>
              <a:gd name="connsiteX1598" fmla="*/ 9497873 w 10243893"/>
              <a:gd name="connsiteY1598" fmla="*/ 5218751 h 6867747"/>
              <a:gd name="connsiteX1599" fmla="*/ 9497752 w 10243893"/>
              <a:gd name="connsiteY1599" fmla="*/ 5218872 h 6867747"/>
              <a:gd name="connsiteX1600" fmla="*/ 9280924 w 10243893"/>
              <a:gd name="connsiteY1600" fmla="*/ 5289375 h 6867747"/>
              <a:gd name="connsiteX1601" fmla="*/ 9280924 w 10243893"/>
              <a:gd name="connsiteY1601" fmla="*/ 5376444 h 6867747"/>
              <a:gd name="connsiteX1602" fmla="*/ 9363761 w 10243893"/>
              <a:gd name="connsiteY1602" fmla="*/ 5403291 h 6867747"/>
              <a:gd name="connsiteX1603" fmla="*/ 8737221 w 10243893"/>
              <a:gd name="connsiteY1603" fmla="*/ 5218751 h 6867747"/>
              <a:gd name="connsiteX1604" fmla="*/ 8871333 w 10243893"/>
              <a:gd name="connsiteY1604" fmla="*/ 5403291 h 6867747"/>
              <a:gd name="connsiteX1605" fmla="*/ 8954170 w 10243893"/>
              <a:gd name="connsiteY1605" fmla="*/ 5376444 h 6867747"/>
              <a:gd name="connsiteX1606" fmla="*/ 8954170 w 10243893"/>
              <a:gd name="connsiteY1606" fmla="*/ 5289375 h 6867747"/>
              <a:gd name="connsiteX1607" fmla="*/ 8954170 w 10243893"/>
              <a:gd name="connsiteY1607" fmla="*/ 5289254 h 6867747"/>
              <a:gd name="connsiteX1608" fmla="*/ 7882847 w 10243893"/>
              <a:gd name="connsiteY1608" fmla="*/ 5218751 h 6867747"/>
              <a:gd name="connsiteX1609" fmla="*/ 7882727 w 10243893"/>
              <a:gd name="connsiteY1609" fmla="*/ 5218872 h 6867747"/>
              <a:gd name="connsiteX1610" fmla="*/ 7665898 w 10243893"/>
              <a:gd name="connsiteY1610" fmla="*/ 5289375 h 6867747"/>
              <a:gd name="connsiteX1611" fmla="*/ 7665898 w 10243893"/>
              <a:gd name="connsiteY1611" fmla="*/ 5376444 h 6867747"/>
              <a:gd name="connsiteX1612" fmla="*/ 7748736 w 10243893"/>
              <a:gd name="connsiteY1612" fmla="*/ 5403291 h 6867747"/>
              <a:gd name="connsiteX1613" fmla="*/ 7122317 w 10243893"/>
              <a:gd name="connsiteY1613" fmla="*/ 5218751 h 6867747"/>
              <a:gd name="connsiteX1614" fmla="*/ 7256428 w 10243893"/>
              <a:gd name="connsiteY1614" fmla="*/ 5403291 h 6867747"/>
              <a:gd name="connsiteX1615" fmla="*/ 7339266 w 10243893"/>
              <a:gd name="connsiteY1615" fmla="*/ 5376444 h 6867747"/>
              <a:gd name="connsiteX1616" fmla="*/ 7339266 w 10243893"/>
              <a:gd name="connsiteY1616" fmla="*/ 5289375 h 6867747"/>
              <a:gd name="connsiteX1617" fmla="*/ 7339266 w 10243893"/>
              <a:gd name="connsiteY1617" fmla="*/ 5289254 h 6867747"/>
              <a:gd name="connsiteX1618" fmla="*/ 6268185 w 10243893"/>
              <a:gd name="connsiteY1618" fmla="*/ 5218751 h 6867747"/>
              <a:gd name="connsiteX1619" fmla="*/ 6268064 w 10243893"/>
              <a:gd name="connsiteY1619" fmla="*/ 5218872 h 6867747"/>
              <a:gd name="connsiteX1620" fmla="*/ 6051236 w 10243893"/>
              <a:gd name="connsiteY1620" fmla="*/ 5289375 h 6867747"/>
              <a:gd name="connsiteX1621" fmla="*/ 6051236 w 10243893"/>
              <a:gd name="connsiteY1621" fmla="*/ 5376444 h 6867747"/>
              <a:gd name="connsiteX1622" fmla="*/ 6134073 w 10243893"/>
              <a:gd name="connsiteY1622" fmla="*/ 5403291 h 6867747"/>
              <a:gd name="connsiteX1623" fmla="*/ 5507412 w 10243893"/>
              <a:gd name="connsiteY1623" fmla="*/ 5218751 h 6867747"/>
              <a:gd name="connsiteX1624" fmla="*/ 5641524 w 10243893"/>
              <a:gd name="connsiteY1624" fmla="*/ 5403291 h 6867747"/>
              <a:gd name="connsiteX1625" fmla="*/ 5724361 w 10243893"/>
              <a:gd name="connsiteY1625" fmla="*/ 5376444 h 6867747"/>
              <a:gd name="connsiteX1626" fmla="*/ 5724361 w 10243893"/>
              <a:gd name="connsiteY1626" fmla="*/ 5289375 h 6867747"/>
              <a:gd name="connsiteX1627" fmla="*/ 5724361 w 10243893"/>
              <a:gd name="connsiteY1627" fmla="*/ 5289254 h 6867747"/>
              <a:gd name="connsiteX1628" fmla="*/ 4653160 w 10243893"/>
              <a:gd name="connsiteY1628" fmla="*/ 5218751 h 6867747"/>
              <a:gd name="connsiteX1629" fmla="*/ 4653039 w 10243893"/>
              <a:gd name="connsiteY1629" fmla="*/ 5218872 h 6867747"/>
              <a:gd name="connsiteX1630" fmla="*/ 4436211 w 10243893"/>
              <a:gd name="connsiteY1630" fmla="*/ 5289375 h 6867747"/>
              <a:gd name="connsiteX1631" fmla="*/ 4436211 w 10243893"/>
              <a:gd name="connsiteY1631" fmla="*/ 5376444 h 6867747"/>
              <a:gd name="connsiteX1632" fmla="*/ 4519048 w 10243893"/>
              <a:gd name="connsiteY1632" fmla="*/ 5403291 h 6867747"/>
              <a:gd name="connsiteX1633" fmla="*/ 3892508 w 10243893"/>
              <a:gd name="connsiteY1633" fmla="*/ 5218751 h 6867747"/>
              <a:gd name="connsiteX1634" fmla="*/ 4026619 w 10243893"/>
              <a:gd name="connsiteY1634" fmla="*/ 5403291 h 6867747"/>
              <a:gd name="connsiteX1635" fmla="*/ 4109457 w 10243893"/>
              <a:gd name="connsiteY1635" fmla="*/ 5376444 h 6867747"/>
              <a:gd name="connsiteX1636" fmla="*/ 4109457 w 10243893"/>
              <a:gd name="connsiteY1636" fmla="*/ 5289375 h 6867747"/>
              <a:gd name="connsiteX1637" fmla="*/ 4109457 w 10243893"/>
              <a:gd name="connsiteY1637" fmla="*/ 5289254 h 6867747"/>
              <a:gd name="connsiteX1638" fmla="*/ 3038013 w 10243893"/>
              <a:gd name="connsiteY1638" fmla="*/ 5218509 h 6867747"/>
              <a:gd name="connsiteX1639" fmla="*/ 3037893 w 10243893"/>
              <a:gd name="connsiteY1639" fmla="*/ 5218630 h 6867747"/>
              <a:gd name="connsiteX1640" fmla="*/ 2821064 w 10243893"/>
              <a:gd name="connsiteY1640" fmla="*/ 5289133 h 6867747"/>
              <a:gd name="connsiteX1641" fmla="*/ 2821064 w 10243893"/>
              <a:gd name="connsiteY1641" fmla="*/ 5376203 h 6867747"/>
              <a:gd name="connsiteX1642" fmla="*/ 2903902 w 10243893"/>
              <a:gd name="connsiteY1642" fmla="*/ 5403049 h 6867747"/>
              <a:gd name="connsiteX1643" fmla="*/ 2277482 w 10243893"/>
              <a:gd name="connsiteY1643" fmla="*/ 5218509 h 6867747"/>
              <a:gd name="connsiteX1644" fmla="*/ 2411594 w 10243893"/>
              <a:gd name="connsiteY1644" fmla="*/ 5403049 h 6867747"/>
              <a:gd name="connsiteX1645" fmla="*/ 2494431 w 10243893"/>
              <a:gd name="connsiteY1645" fmla="*/ 5376203 h 6867747"/>
              <a:gd name="connsiteX1646" fmla="*/ 2494431 w 10243893"/>
              <a:gd name="connsiteY1646" fmla="*/ 5289133 h 6867747"/>
              <a:gd name="connsiteX1647" fmla="*/ 2494431 w 10243893"/>
              <a:gd name="connsiteY1647" fmla="*/ 5289012 h 6867747"/>
              <a:gd name="connsiteX1648" fmla="*/ 662578 w 10243893"/>
              <a:gd name="connsiteY1648" fmla="*/ 5218509 h 6867747"/>
              <a:gd name="connsiteX1649" fmla="*/ 796689 w 10243893"/>
              <a:gd name="connsiteY1649" fmla="*/ 5403049 h 6867747"/>
              <a:gd name="connsiteX1650" fmla="*/ 879527 w 10243893"/>
              <a:gd name="connsiteY1650" fmla="*/ 5376203 h 6867747"/>
              <a:gd name="connsiteX1651" fmla="*/ 879527 w 10243893"/>
              <a:gd name="connsiteY1651" fmla="*/ 5289133 h 6867747"/>
              <a:gd name="connsiteX1652" fmla="*/ 879527 w 10243893"/>
              <a:gd name="connsiteY1652" fmla="*/ 5289012 h 6867747"/>
              <a:gd name="connsiteX1653" fmla="*/ 8562597 w 10243893"/>
              <a:gd name="connsiteY1653" fmla="*/ 5162519 h 6867747"/>
              <a:gd name="connsiteX1654" fmla="*/ 8472867 w 10243893"/>
              <a:gd name="connsiteY1654" fmla="*/ 5286109 h 6867747"/>
              <a:gd name="connsiteX1655" fmla="*/ 8472867 w 10243893"/>
              <a:gd name="connsiteY1655" fmla="*/ 5438724 h 6867747"/>
              <a:gd name="connsiteX1656" fmla="*/ 8618105 w 10243893"/>
              <a:gd name="connsiteY1656" fmla="*/ 5485887 h 6867747"/>
              <a:gd name="connsiteX1657" fmla="*/ 8852951 w 10243893"/>
              <a:gd name="connsiteY1657" fmla="*/ 5409580 h 6867747"/>
              <a:gd name="connsiteX1658" fmla="*/ 8707835 w 10243893"/>
              <a:gd name="connsiteY1658" fmla="*/ 5209682 h 6867747"/>
              <a:gd name="connsiteX1659" fmla="*/ 6947693 w 10243893"/>
              <a:gd name="connsiteY1659" fmla="*/ 5162519 h 6867747"/>
              <a:gd name="connsiteX1660" fmla="*/ 6857962 w 10243893"/>
              <a:gd name="connsiteY1660" fmla="*/ 5286109 h 6867747"/>
              <a:gd name="connsiteX1661" fmla="*/ 6857962 w 10243893"/>
              <a:gd name="connsiteY1661" fmla="*/ 5438724 h 6867747"/>
              <a:gd name="connsiteX1662" fmla="*/ 7003200 w 10243893"/>
              <a:gd name="connsiteY1662" fmla="*/ 5485887 h 6867747"/>
              <a:gd name="connsiteX1663" fmla="*/ 7238047 w 10243893"/>
              <a:gd name="connsiteY1663" fmla="*/ 5409580 h 6867747"/>
              <a:gd name="connsiteX1664" fmla="*/ 7092931 w 10243893"/>
              <a:gd name="connsiteY1664" fmla="*/ 5209682 h 6867747"/>
              <a:gd name="connsiteX1665" fmla="*/ 5332668 w 10243893"/>
              <a:gd name="connsiteY1665" fmla="*/ 5162519 h 6867747"/>
              <a:gd name="connsiteX1666" fmla="*/ 5242937 w 10243893"/>
              <a:gd name="connsiteY1666" fmla="*/ 5286109 h 6867747"/>
              <a:gd name="connsiteX1667" fmla="*/ 5242937 w 10243893"/>
              <a:gd name="connsiteY1667" fmla="*/ 5438724 h 6867747"/>
              <a:gd name="connsiteX1668" fmla="*/ 5388175 w 10243893"/>
              <a:gd name="connsiteY1668" fmla="*/ 5485887 h 6867747"/>
              <a:gd name="connsiteX1669" fmla="*/ 5623142 w 10243893"/>
              <a:gd name="connsiteY1669" fmla="*/ 5409580 h 6867747"/>
              <a:gd name="connsiteX1670" fmla="*/ 5478026 w 10243893"/>
              <a:gd name="connsiteY1670" fmla="*/ 5209682 h 6867747"/>
              <a:gd name="connsiteX1671" fmla="*/ 5332789 w 10243893"/>
              <a:gd name="connsiteY1671" fmla="*/ 5162519 h 6867747"/>
              <a:gd name="connsiteX1672" fmla="*/ 3717884 w 10243893"/>
              <a:gd name="connsiteY1672" fmla="*/ 5162519 h 6867747"/>
              <a:gd name="connsiteX1673" fmla="*/ 3628154 w 10243893"/>
              <a:gd name="connsiteY1673" fmla="*/ 5286109 h 6867747"/>
              <a:gd name="connsiteX1674" fmla="*/ 3628154 w 10243893"/>
              <a:gd name="connsiteY1674" fmla="*/ 5438724 h 6867747"/>
              <a:gd name="connsiteX1675" fmla="*/ 3773391 w 10243893"/>
              <a:gd name="connsiteY1675" fmla="*/ 5485887 h 6867747"/>
              <a:gd name="connsiteX1676" fmla="*/ 4008238 w 10243893"/>
              <a:gd name="connsiteY1676" fmla="*/ 5409580 h 6867747"/>
              <a:gd name="connsiteX1677" fmla="*/ 3863122 w 10243893"/>
              <a:gd name="connsiteY1677" fmla="*/ 5209682 h 6867747"/>
              <a:gd name="connsiteX1678" fmla="*/ 2102859 w 10243893"/>
              <a:gd name="connsiteY1678" fmla="*/ 5162277 h 6867747"/>
              <a:gd name="connsiteX1679" fmla="*/ 2013128 w 10243893"/>
              <a:gd name="connsiteY1679" fmla="*/ 5285868 h 6867747"/>
              <a:gd name="connsiteX1680" fmla="*/ 2013128 w 10243893"/>
              <a:gd name="connsiteY1680" fmla="*/ 5438482 h 6867747"/>
              <a:gd name="connsiteX1681" fmla="*/ 2158366 w 10243893"/>
              <a:gd name="connsiteY1681" fmla="*/ 5485645 h 6867747"/>
              <a:gd name="connsiteX1682" fmla="*/ 2393212 w 10243893"/>
              <a:gd name="connsiteY1682" fmla="*/ 5409338 h 6867747"/>
              <a:gd name="connsiteX1683" fmla="*/ 2248096 w 10243893"/>
              <a:gd name="connsiteY1683" fmla="*/ 5209440 h 6867747"/>
              <a:gd name="connsiteX1684" fmla="*/ 487833 w 10243893"/>
              <a:gd name="connsiteY1684" fmla="*/ 5162277 h 6867747"/>
              <a:gd name="connsiteX1685" fmla="*/ 398103 w 10243893"/>
              <a:gd name="connsiteY1685" fmla="*/ 5285868 h 6867747"/>
              <a:gd name="connsiteX1686" fmla="*/ 398103 w 10243893"/>
              <a:gd name="connsiteY1686" fmla="*/ 5438482 h 6867747"/>
              <a:gd name="connsiteX1687" fmla="*/ 543340 w 10243893"/>
              <a:gd name="connsiteY1687" fmla="*/ 5485645 h 6867747"/>
              <a:gd name="connsiteX1688" fmla="*/ 778308 w 10243893"/>
              <a:gd name="connsiteY1688" fmla="*/ 5409338 h 6867747"/>
              <a:gd name="connsiteX1689" fmla="*/ 633192 w 10243893"/>
              <a:gd name="connsiteY1689" fmla="*/ 5209440 h 6867747"/>
              <a:gd name="connsiteX1690" fmla="*/ 487954 w 10243893"/>
              <a:gd name="connsiteY1690" fmla="*/ 5162277 h 6867747"/>
              <a:gd name="connsiteX1691" fmla="*/ 3212274 w 10243893"/>
              <a:gd name="connsiteY1691" fmla="*/ 5162156 h 6867747"/>
              <a:gd name="connsiteX1692" fmla="*/ 3067037 w 10243893"/>
              <a:gd name="connsiteY1692" fmla="*/ 5209319 h 6867747"/>
              <a:gd name="connsiteX1693" fmla="*/ 3067037 w 10243893"/>
              <a:gd name="connsiteY1693" fmla="*/ 5209198 h 6867747"/>
              <a:gd name="connsiteX1694" fmla="*/ 2921799 w 10243893"/>
              <a:gd name="connsiteY1694" fmla="*/ 5409096 h 6867747"/>
              <a:gd name="connsiteX1695" fmla="*/ 3156767 w 10243893"/>
              <a:gd name="connsiteY1695" fmla="*/ 5485403 h 6867747"/>
              <a:gd name="connsiteX1696" fmla="*/ 3302004 w 10243893"/>
              <a:gd name="connsiteY1696" fmla="*/ 5438240 h 6867747"/>
              <a:gd name="connsiteX1697" fmla="*/ 3302004 w 10243893"/>
              <a:gd name="connsiteY1697" fmla="*/ 5285626 h 6867747"/>
              <a:gd name="connsiteX1698" fmla="*/ 1597370 w 10243893"/>
              <a:gd name="connsiteY1698" fmla="*/ 5162156 h 6867747"/>
              <a:gd name="connsiteX1699" fmla="*/ 1452132 w 10243893"/>
              <a:gd name="connsiteY1699" fmla="*/ 5209319 h 6867747"/>
              <a:gd name="connsiteX1700" fmla="*/ 1452132 w 10243893"/>
              <a:gd name="connsiteY1700" fmla="*/ 5209198 h 6867747"/>
              <a:gd name="connsiteX1701" fmla="*/ 1306895 w 10243893"/>
              <a:gd name="connsiteY1701" fmla="*/ 5409096 h 6867747"/>
              <a:gd name="connsiteX1702" fmla="*/ 1541863 w 10243893"/>
              <a:gd name="connsiteY1702" fmla="*/ 5485403 h 6867747"/>
              <a:gd name="connsiteX1703" fmla="*/ 1687100 w 10243893"/>
              <a:gd name="connsiteY1703" fmla="*/ 5438240 h 6867747"/>
              <a:gd name="connsiteX1704" fmla="*/ 1687100 w 10243893"/>
              <a:gd name="connsiteY1704" fmla="*/ 5285626 h 6867747"/>
              <a:gd name="connsiteX1705" fmla="*/ 9672617 w 10243893"/>
              <a:gd name="connsiteY1705" fmla="*/ 5162035 h 6867747"/>
              <a:gd name="connsiteX1706" fmla="*/ 9527380 w 10243893"/>
              <a:gd name="connsiteY1706" fmla="*/ 5209198 h 6867747"/>
              <a:gd name="connsiteX1707" fmla="*/ 9527380 w 10243893"/>
              <a:gd name="connsiteY1707" fmla="*/ 5209077 h 6867747"/>
              <a:gd name="connsiteX1708" fmla="*/ 9382143 w 10243893"/>
              <a:gd name="connsiteY1708" fmla="*/ 5408975 h 6867747"/>
              <a:gd name="connsiteX1709" fmla="*/ 9617110 w 10243893"/>
              <a:gd name="connsiteY1709" fmla="*/ 5485282 h 6867747"/>
              <a:gd name="connsiteX1710" fmla="*/ 9762348 w 10243893"/>
              <a:gd name="connsiteY1710" fmla="*/ 5438119 h 6867747"/>
              <a:gd name="connsiteX1711" fmla="*/ 9762348 w 10243893"/>
              <a:gd name="connsiteY1711" fmla="*/ 5285505 h 6867747"/>
              <a:gd name="connsiteX1712" fmla="*/ 8057713 w 10243893"/>
              <a:gd name="connsiteY1712" fmla="*/ 5162035 h 6867747"/>
              <a:gd name="connsiteX1713" fmla="*/ 7912475 w 10243893"/>
              <a:gd name="connsiteY1713" fmla="*/ 5209198 h 6867747"/>
              <a:gd name="connsiteX1714" fmla="*/ 7912475 w 10243893"/>
              <a:gd name="connsiteY1714" fmla="*/ 5209077 h 6867747"/>
              <a:gd name="connsiteX1715" fmla="*/ 7767238 w 10243893"/>
              <a:gd name="connsiteY1715" fmla="*/ 5408975 h 6867747"/>
              <a:gd name="connsiteX1716" fmla="*/ 8002206 w 10243893"/>
              <a:gd name="connsiteY1716" fmla="*/ 5485282 h 6867747"/>
              <a:gd name="connsiteX1717" fmla="*/ 8147443 w 10243893"/>
              <a:gd name="connsiteY1717" fmla="*/ 5438119 h 6867747"/>
              <a:gd name="connsiteX1718" fmla="*/ 8147443 w 10243893"/>
              <a:gd name="connsiteY1718" fmla="*/ 5285505 h 6867747"/>
              <a:gd name="connsiteX1719" fmla="*/ 6443050 w 10243893"/>
              <a:gd name="connsiteY1719" fmla="*/ 5162035 h 6867747"/>
              <a:gd name="connsiteX1720" fmla="*/ 6297813 w 10243893"/>
              <a:gd name="connsiteY1720" fmla="*/ 5209198 h 6867747"/>
              <a:gd name="connsiteX1721" fmla="*/ 6297813 w 10243893"/>
              <a:gd name="connsiteY1721" fmla="*/ 5209077 h 6867747"/>
              <a:gd name="connsiteX1722" fmla="*/ 6152576 w 10243893"/>
              <a:gd name="connsiteY1722" fmla="*/ 5408975 h 6867747"/>
              <a:gd name="connsiteX1723" fmla="*/ 6387544 w 10243893"/>
              <a:gd name="connsiteY1723" fmla="*/ 5485282 h 6867747"/>
              <a:gd name="connsiteX1724" fmla="*/ 6532781 w 10243893"/>
              <a:gd name="connsiteY1724" fmla="*/ 5438119 h 6867747"/>
              <a:gd name="connsiteX1725" fmla="*/ 6532781 w 10243893"/>
              <a:gd name="connsiteY1725" fmla="*/ 5285505 h 6867747"/>
              <a:gd name="connsiteX1726" fmla="*/ 4827904 w 10243893"/>
              <a:gd name="connsiteY1726" fmla="*/ 5162035 h 6867747"/>
              <a:gd name="connsiteX1727" fmla="*/ 4682667 w 10243893"/>
              <a:gd name="connsiteY1727" fmla="*/ 5209198 h 6867747"/>
              <a:gd name="connsiteX1728" fmla="*/ 4682667 w 10243893"/>
              <a:gd name="connsiteY1728" fmla="*/ 5209077 h 6867747"/>
              <a:gd name="connsiteX1729" fmla="*/ 4537429 w 10243893"/>
              <a:gd name="connsiteY1729" fmla="*/ 5408975 h 6867747"/>
              <a:gd name="connsiteX1730" fmla="*/ 4772397 w 10243893"/>
              <a:gd name="connsiteY1730" fmla="*/ 5485282 h 6867747"/>
              <a:gd name="connsiteX1731" fmla="*/ 4917634 w 10243893"/>
              <a:gd name="connsiteY1731" fmla="*/ 5438119 h 6867747"/>
              <a:gd name="connsiteX1732" fmla="*/ 4917634 w 10243893"/>
              <a:gd name="connsiteY1732" fmla="*/ 5285505 h 6867747"/>
              <a:gd name="connsiteX1733" fmla="*/ 9925966 w 10243893"/>
              <a:gd name="connsiteY1733" fmla="*/ 5080528 h 6867747"/>
              <a:gd name="connsiteX1734" fmla="*/ 9925966 w 10243893"/>
              <a:gd name="connsiteY1734" fmla="*/ 5080649 h 6867747"/>
              <a:gd name="connsiteX1735" fmla="*/ 9780729 w 10243893"/>
              <a:gd name="connsiteY1735" fmla="*/ 5127812 h 6867747"/>
              <a:gd name="connsiteX1736" fmla="*/ 9780729 w 10243893"/>
              <a:gd name="connsiteY1736" fmla="*/ 5280426 h 6867747"/>
              <a:gd name="connsiteX1737" fmla="*/ 9925966 w 10243893"/>
              <a:gd name="connsiteY1737" fmla="*/ 5480082 h 6867747"/>
              <a:gd name="connsiteX1738" fmla="*/ 10071204 w 10243893"/>
              <a:gd name="connsiteY1738" fmla="*/ 5280426 h 6867747"/>
              <a:gd name="connsiteX1739" fmla="*/ 10071204 w 10243893"/>
              <a:gd name="connsiteY1739" fmla="*/ 5280305 h 6867747"/>
              <a:gd name="connsiteX1740" fmla="*/ 10071204 w 10243893"/>
              <a:gd name="connsiteY1740" fmla="*/ 5127812 h 6867747"/>
              <a:gd name="connsiteX1741" fmla="*/ 8310578 w 10243893"/>
              <a:gd name="connsiteY1741" fmla="*/ 5080528 h 6867747"/>
              <a:gd name="connsiteX1742" fmla="*/ 8310578 w 10243893"/>
              <a:gd name="connsiteY1742" fmla="*/ 5080649 h 6867747"/>
              <a:gd name="connsiteX1743" fmla="*/ 8165341 w 10243893"/>
              <a:gd name="connsiteY1743" fmla="*/ 5127812 h 6867747"/>
              <a:gd name="connsiteX1744" fmla="*/ 8165341 w 10243893"/>
              <a:gd name="connsiteY1744" fmla="*/ 5280426 h 6867747"/>
              <a:gd name="connsiteX1745" fmla="*/ 8310578 w 10243893"/>
              <a:gd name="connsiteY1745" fmla="*/ 5480082 h 6867747"/>
              <a:gd name="connsiteX1746" fmla="*/ 8455815 w 10243893"/>
              <a:gd name="connsiteY1746" fmla="*/ 5280426 h 6867747"/>
              <a:gd name="connsiteX1747" fmla="*/ 8455815 w 10243893"/>
              <a:gd name="connsiteY1747" fmla="*/ 5280305 h 6867747"/>
              <a:gd name="connsiteX1748" fmla="*/ 8455815 w 10243893"/>
              <a:gd name="connsiteY1748" fmla="*/ 5127812 h 6867747"/>
              <a:gd name="connsiteX1749" fmla="*/ 6695916 w 10243893"/>
              <a:gd name="connsiteY1749" fmla="*/ 5080528 h 6867747"/>
              <a:gd name="connsiteX1750" fmla="*/ 6695916 w 10243893"/>
              <a:gd name="connsiteY1750" fmla="*/ 5080649 h 6867747"/>
              <a:gd name="connsiteX1751" fmla="*/ 6550679 w 10243893"/>
              <a:gd name="connsiteY1751" fmla="*/ 5127812 h 6867747"/>
              <a:gd name="connsiteX1752" fmla="*/ 6550679 w 10243893"/>
              <a:gd name="connsiteY1752" fmla="*/ 5280426 h 6867747"/>
              <a:gd name="connsiteX1753" fmla="*/ 6695916 w 10243893"/>
              <a:gd name="connsiteY1753" fmla="*/ 5480082 h 6867747"/>
              <a:gd name="connsiteX1754" fmla="*/ 6841154 w 10243893"/>
              <a:gd name="connsiteY1754" fmla="*/ 5280426 h 6867747"/>
              <a:gd name="connsiteX1755" fmla="*/ 6841154 w 10243893"/>
              <a:gd name="connsiteY1755" fmla="*/ 5280305 h 6867747"/>
              <a:gd name="connsiteX1756" fmla="*/ 6841154 w 10243893"/>
              <a:gd name="connsiteY1756" fmla="*/ 5127812 h 6867747"/>
              <a:gd name="connsiteX1757" fmla="*/ 5079560 w 10243893"/>
              <a:gd name="connsiteY1757" fmla="*/ 5080407 h 6867747"/>
              <a:gd name="connsiteX1758" fmla="*/ 5079560 w 10243893"/>
              <a:gd name="connsiteY1758" fmla="*/ 5080528 h 6867747"/>
              <a:gd name="connsiteX1759" fmla="*/ 4934323 w 10243893"/>
              <a:gd name="connsiteY1759" fmla="*/ 5127691 h 6867747"/>
              <a:gd name="connsiteX1760" fmla="*/ 4934323 w 10243893"/>
              <a:gd name="connsiteY1760" fmla="*/ 5280305 h 6867747"/>
              <a:gd name="connsiteX1761" fmla="*/ 5079560 w 10243893"/>
              <a:gd name="connsiteY1761" fmla="*/ 5479961 h 6867747"/>
              <a:gd name="connsiteX1762" fmla="*/ 5224798 w 10243893"/>
              <a:gd name="connsiteY1762" fmla="*/ 5280305 h 6867747"/>
              <a:gd name="connsiteX1763" fmla="*/ 5224798 w 10243893"/>
              <a:gd name="connsiteY1763" fmla="*/ 5280184 h 6867747"/>
              <a:gd name="connsiteX1764" fmla="*/ 5224798 w 10243893"/>
              <a:gd name="connsiteY1764" fmla="*/ 5127691 h 6867747"/>
              <a:gd name="connsiteX1765" fmla="*/ 3464656 w 10243893"/>
              <a:gd name="connsiteY1765" fmla="*/ 5080407 h 6867747"/>
              <a:gd name="connsiteX1766" fmla="*/ 3464656 w 10243893"/>
              <a:gd name="connsiteY1766" fmla="*/ 5080528 h 6867747"/>
              <a:gd name="connsiteX1767" fmla="*/ 3319418 w 10243893"/>
              <a:gd name="connsiteY1767" fmla="*/ 5127691 h 6867747"/>
              <a:gd name="connsiteX1768" fmla="*/ 3319418 w 10243893"/>
              <a:gd name="connsiteY1768" fmla="*/ 5280305 h 6867747"/>
              <a:gd name="connsiteX1769" fmla="*/ 3464656 w 10243893"/>
              <a:gd name="connsiteY1769" fmla="*/ 5479961 h 6867747"/>
              <a:gd name="connsiteX1770" fmla="*/ 3609893 w 10243893"/>
              <a:gd name="connsiteY1770" fmla="*/ 5280305 h 6867747"/>
              <a:gd name="connsiteX1771" fmla="*/ 3609893 w 10243893"/>
              <a:gd name="connsiteY1771" fmla="*/ 5280184 h 6867747"/>
              <a:gd name="connsiteX1772" fmla="*/ 3609893 w 10243893"/>
              <a:gd name="connsiteY1772" fmla="*/ 5127691 h 6867747"/>
              <a:gd name="connsiteX1773" fmla="*/ 1849751 w 10243893"/>
              <a:gd name="connsiteY1773" fmla="*/ 5080407 h 6867747"/>
              <a:gd name="connsiteX1774" fmla="*/ 1849751 w 10243893"/>
              <a:gd name="connsiteY1774" fmla="*/ 5080528 h 6867747"/>
              <a:gd name="connsiteX1775" fmla="*/ 1704514 w 10243893"/>
              <a:gd name="connsiteY1775" fmla="*/ 5127691 h 6867747"/>
              <a:gd name="connsiteX1776" fmla="*/ 1704514 w 10243893"/>
              <a:gd name="connsiteY1776" fmla="*/ 5280305 h 6867747"/>
              <a:gd name="connsiteX1777" fmla="*/ 1849751 w 10243893"/>
              <a:gd name="connsiteY1777" fmla="*/ 5479961 h 6867747"/>
              <a:gd name="connsiteX1778" fmla="*/ 1994989 w 10243893"/>
              <a:gd name="connsiteY1778" fmla="*/ 5280305 h 6867747"/>
              <a:gd name="connsiteX1779" fmla="*/ 1994989 w 10243893"/>
              <a:gd name="connsiteY1779" fmla="*/ 5280184 h 6867747"/>
              <a:gd name="connsiteX1780" fmla="*/ 1994989 w 10243893"/>
              <a:gd name="connsiteY1780" fmla="*/ 5127691 h 6867747"/>
              <a:gd name="connsiteX1781" fmla="*/ 234847 w 10243893"/>
              <a:gd name="connsiteY1781" fmla="*/ 5080407 h 6867747"/>
              <a:gd name="connsiteX1782" fmla="*/ 234847 w 10243893"/>
              <a:gd name="connsiteY1782" fmla="*/ 5080528 h 6867747"/>
              <a:gd name="connsiteX1783" fmla="*/ 89609 w 10243893"/>
              <a:gd name="connsiteY1783" fmla="*/ 5127691 h 6867747"/>
              <a:gd name="connsiteX1784" fmla="*/ 89609 w 10243893"/>
              <a:gd name="connsiteY1784" fmla="*/ 5280305 h 6867747"/>
              <a:gd name="connsiteX1785" fmla="*/ 234847 w 10243893"/>
              <a:gd name="connsiteY1785" fmla="*/ 5479961 h 6867747"/>
              <a:gd name="connsiteX1786" fmla="*/ 380084 w 10243893"/>
              <a:gd name="connsiteY1786" fmla="*/ 5280305 h 6867747"/>
              <a:gd name="connsiteX1787" fmla="*/ 380084 w 10243893"/>
              <a:gd name="connsiteY1787" fmla="*/ 5280184 h 6867747"/>
              <a:gd name="connsiteX1788" fmla="*/ 380084 w 10243893"/>
              <a:gd name="connsiteY1788" fmla="*/ 5127691 h 6867747"/>
              <a:gd name="connsiteX1789" fmla="*/ 9263026 w 10243893"/>
              <a:gd name="connsiteY1789" fmla="*/ 5048240 h 6867747"/>
              <a:gd name="connsiteX1790" fmla="*/ 9263026 w 10243893"/>
              <a:gd name="connsiteY1790" fmla="*/ 5048407 h 6867747"/>
              <a:gd name="connsiteX1791" fmla="*/ 9129035 w 10243893"/>
              <a:gd name="connsiteY1791" fmla="*/ 5232779 h 6867747"/>
              <a:gd name="connsiteX1792" fmla="*/ 9180189 w 10243893"/>
              <a:gd name="connsiteY1792" fmla="*/ 5303282 h 6867747"/>
              <a:gd name="connsiteX1793" fmla="*/ 9263026 w 10243893"/>
              <a:gd name="connsiteY1793" fmla="*/ 5276314 h 6867747"/>
              <a:gd name="connsiteX1794" fmla="*/ 9263026 w 10243893"/>
              <a:gd name="connsiteY1794" fmla="*/ 5048407 h 6867747"/>
              <a:gd name="connsiteX1795" fmla="*/ 9263147 w 10243893"/>
              <a:gd name="connsiteY1795" fmla="*/ 5048240 h 6867747"/>
              <a:gd name="connsiteX1796" fmla="*/ 7647880 w 10243893"/>
              <a:gd name="connsiteY1796" fmla="*/ 5048240 h 6867747"/>
              <a:gd name="connsiteX1797" fmla="*/ 7647880 w 10243893"/>
              <a:gd name="connsiteY1797" fmla="*/ 5048407 h 6867747"/>
              <a:gd name="connsiteX1798" fmla="*/ 7513889 w 10243893"/>
              <a:gd name="connsiteY1798" fmla="*/ 5232779 h 6867747"/>
              <a:gd name="connsiteX1799" fmla="*/ 7565043 w 10243893"/>
              <a:gd name="connsiteY1799" fmla="*/ 5303282 h 6867747"/>
              <a:gd name="connsiteX1800" fmla="*/ 7647880 w 10243893"/>
              <a:gd name="connsiteY1800" fmla="*/ 5276314 h 6867747"/>
              <a:gd name="connsiteX1801" fmla="*/ 7647880 w 10243893"/>
              <a:gd name="connsiteY1801" fmla="*/ 5048407 h 6867747"/>
              <a:gd name="connsiteX1802" fmla="*/ 7648001 w 10243893"/>
              <a:gd name="connsiteY1802" fmla="*/ 5048240 h 6867747"/>
              <a:gd name="connsiteX1803" fmla="*/ 6033217 w 10243893"/>
              <a:gd name="connsiteY1803" fmla="*/ 5048240 h 6867747"/>
              <a:gd name="connsiteX1804" fmla="*/ 6033217 w 10243893"/>
              <a:gd name="connsiteY1804" fmla="*/ 5048407 h 6867747"/>
              <a:gd name="connsiteX1805" fmla="*/ 5899227 w 10243893"/>
              <a:gd name="connsiteY1805" fmla="*/ 5232779 h 6867747"/>
              <a:gd name="connsiteX1806" fmla="*/ 5950380 w 10243893"/>
              <a:gd name="connsiteY1806" fmla="*/ 5303282 h 6867747"/>
              <a:gd name="connsiteX1807" fmla="*/ 6033217 w 10243893"/>
              <a:gd name="connsiteY1807" fmla="*/ 5276314 h 6867747"/>
              <a:gd name="connsiteX1808" fmla="*/ 6033217 w 10243893"/>
              <a:gd name="connsiteY1808" fmla="*/ 5048407 h 6867747"/>
              <a:gd name="connsiteX1809" fmla="*/ 6033338 w 10243893"/>
              <a:gd name="connsiteY1809" fmla="*/ 5048240 h 6867747"/>
              <a:gd name="connsiteX1810" fmla="*/ 4418313 w 10243893"/>
              <a:gd name="connsiteY1810" fmla="*/ 5048240 h 6867747"/>
              <a:gd name="connsiteX1811" fmla="*/ 4418313 w 10243893"/>
              <a:gd name="connsiteY1811" fmla="*/ 5048407 h 6867747"/>
              <a:gd name="connsiteX1812" fmla="*/ 4284322 w 10243893"/>
              <a:gd name="connsiteY1812" fmla="*/ 5232779 h 6867747"/>
              <a:gd name="connsiteX1813" fmla="*/ 4335476 w 10243893"/>
              <a:gd name="connsiteY1813" fmla="*/ 5303282 h 6867747"/>
              <a:gd name="connsiteX1814" fmla="*/ 4418313 w 10243893"/>
              <a:gd name="connsiteY1814" fmla="*/ 5276314 h 6867747"/>
              <a:gd name="connsiteX1815" fmla="*/ 4418313 w 10243893"/>
              <a:gd name="connsiteY1815" fmla="*/ 5048407 h 6867747"/>
              <a:gd name="connsiteX1816" fmla="*/ 4418434 w 10243893"/>
              <a:gd name="connsiteY1816" fmla="*/ 5048240 h 6867747"/>
              <a:gd name="connsiteX1817" fmla="*/ 1187657 w 10243893"/>
              <a:gd name="connsiteY1817" fmla="*/ 5048240 h 6867747"/>
              <a:gd name="connsiteX1818" fmla="*/ 1187657 w 10243893"/>
              <a:gd name="connsiteY1818" fmla="*/ 5048407 h 6867747"/>
              <a:gd name="connsiteX1819" fmla="*/ 1053667 w 10243893"/>
              <a:gd name="connsiteY1819" fmla="*/ 5232779 h 6867747"/>
              <a:gd name="connsiteX1820" fmla="*/ 1104820 w 10243893"/>
              <a:gd name="connsiteY1820" fmla="*/ 5303282 h 6867747"/>
              <a:gd name="connsiteX1821" fmla="*/ 1187657 w 10243893"/>
              <a:gd name="connsiteY1821" fmla="*/ 5276314 h 6867747"/>
              <a:gd name="connsiteX1822" fmla="*/ 1187657 w 10243893"/>
              <a:gd name="connsiteY1822" fmla="*/ 5048407 h 6867747"/>
              <a:gd name="connsiteX1823" fmla="*/ 1187778 w 10243893"/>
              <a:gd name="connsiteY1823" fmla="*/ 5048240 h 6867747"/>
              <a:gd name="connsiteX1824" fmla="*/ 8972430 w 10243893"/>
              <a:gd name="connsiteY1824" fmla="*/ 5047998 h 6867747"/>
              <a:gd name="connsiteX1825" fmla="*/ 8972430 w 10243893"/>
              <a:gd name="connsiteY1825" fmla="*/ 5276072 h 6867747"/>
              <a:gd name="connsiteX1826" fmla="*/ 9055267 w 10243893"/>
              <a:gd name="connsiteY1826" fmla="*/ 5303040 h 6867747"/>
              <a:gd name="connsiteX1827" fmla="*/ 9106421 w 10243893"/>
              <a:gd name="connsiteY1827" fmla="*/ 5232537 h 6867747"/>
              <a:gd name="connsiteX1828" fmla="*/ 9106542 w 10243893"/>
              <a:gd name="connsiteY1828" fmla="*/ 5232537 h 6867747"/>
              <a:gd name="connsiteX1829" fmla="*/ 7357526 w 10243893"/>
              <a:gd name="connsiteY1829" fmla="*/ 5047998 h 6867747"/>
              <a:gd name="connsiteX1830" fmla="*/ 7357526 w 10243893"/>
              <a:gd name="connsiteY1830" fmla="*/ 5276072 h 6867747"/>
              <a:gd name="connsiteX1831" fmla="*/ 7440364 w 10243893"/>
              <a:gd name="connsiteY1831" fmla="*/ 5303040 h 6867747"/>
              <a:gd name="connsiteX1832" fmla="*/ 7491517 w 10243893"/>
              <a:gd name="connsiteY1832" fmla="*/ 5232537 h 6867747"/>
              <a:gd name="connsiteX1833" fmla="*/ 7491638 w 10243893"/>
              <a:gd name="connsiteY1833" fmla="*/ 5232537 h 6867747"/>
              <a:gd name="connsiteX1834" fmla="*/ 5742622 w 10243893"/>
              <a:gd name="connsiteY1834" fmla="*/ 5047998 h 6867747"/>
              <a:gd name="connsiteX1835" fmla="*/ 5742622 w 10243893"/>
              <a:gd name="connsiteY1835" fmla="*/ 5276072 h 6867747"/>
              <a:gd name="connsiteX1836" fmla="*/ 5825459 w 10243893"/>
              <a:gd name="connsiteY1836" fmla="*/ 5303040 h 6867747"/>
              <a:gd name="connsiteX1837" fmla="*/ 5876613 w 10243893"/>
              <a:gd name="connsiteY1837" fmla="*/ 5232537 h 6867747"/>
              <a:gd name="connsiteX1838" fmla="*/ 5876733 w 10243893"/>
              <a:gd name="connsiteY1838" fmla="*/ 5232537 h 6867747"/>
              <a:gd name="connsiteX1839" fmla="*/ 4127717 w 10243893"/>
              <a:gd name="connsiteY1839" fmla="*/ 5047998 h 6867747"/>
              <a:gd name="connsiteX1840" fmla="*/ 4127717 w 10243893"/>
              <a:gd name="connsiteY1840" fmla="*/ 5276072 h 6867747"/>
              <a:gd name="connsiteX1841" fmla="*/ 4210554 w 10243893"/>
              <a:gd name="connsiteY1841" fmla="*/ 5303040 h 6867747"/>
              <a:gd name="connsiteX1842" fmla="*/ 4261708 w 10243893"/>
              <a:gd name="connsiteY1842" fmla="*/ 5232537 h 6867747"/>
              <a:gd name="connsiteX1843" fmla="*/ 4261829 w 10243893"/>
              <a:gd name="connsiteY1843" fmla="*/ 5232537 h 6867747"/>
              <a:gd name="connsiteX1844" fmla="*/ 2803046 w 10243893"/>
              <a:gd name="connsiteY1844" fmla="*/ 5047998 h 6867747"/>
              <a:gd name="connsiteX1845" fmla="*/ 2803046 w 10243893"/>
              <a:gd name="connsiteY1845" fmla="*/ 5048165 h 6867747"/>
              <a:gd name="connsiteX1846" fmla="*/ 2669055 w 10243893"/>
              <a:gd name="connsiteY1846" fmla="*/ 5232537 h 6867747"/>
              <a:gd name="connsiteX1847" fmla="*/ 2720208 w 10243893"/>
              <a:gd name="connsiteY1847" fmla="*/ 5303040 h 6867747"/>
              <a:gd name="connsiteX1848" fmla="*/ 2803046 w 10243893"/>
              <a:gd name="connsiteY1848" fmla="*/ 5276072 h 6867747"/>
              <a:gd name="connsiteX1849" fmla="*/ 2803046 w 10243893"/>
              <a:gd name="connsiteY1849" fmla="*/ 5048165 h 6867747"/>
              <a:gd name="connsiteX1850" fmla="*/ 2803167 w 10243893"/>
              <a:gd name="connsiteY1850" fmla="*/ 5047998 h 6867747"/>
              <a:gd name="connsiteX1851" fmla="*/ 897303 w 10243893"/>
              <a:gd name="connsiteY1851" fmla="*/ 5047998 h 6867747"/>
              <a:gd name="connsiteX1852" fmla="*/ 897303 w 10243893"/>
              <a:gd name="connsiteY1852" fmla="*/ 5276072 h 6867747"/>
              <a:gd name="connsiteX1853" fmla="*/ 980141 w 10243893"/>
              <a:gd name="connsiteY1853" fmla="*/ 5303040 h 6867747"/>
              <a:gd name="connsiteX1854" fmla="*/ 1031294 w 10243893"/>
              <a:gd name="connsiteY1854" fmla="*/ 5232537 h 6867747"/>
              <a:gd name="connsiteX1855" fmla="*/ 1031415 w 10243893"/>
              <a:gd name="connsiteY1855" fmla="*/ 5232537 h 6867747"/>
              <a:gd name="connsiteX1856" fmla="*/ 2512692 w 10243893"/>
              <a:gd name="connsiteY1856" fmla="*/ 5047756 h 6867747"/>
              <a:gd name="connsiteX1857" fmla="*/ 2512692 w 10243893"/>
              <a:gd name="connsiteY1857" fmla="*/ 5275831 h 6867747"/>
              <a:gd name="connsiteX1858" fmla="*/ 2595529 w 10243893"/>
              <a:gd name="connsiteY1858" fmla="*/ 5302798 h 6867747"/>
              <a:gd name="connsiteX1859" fmla="*/ 2646683 w 10243893"/>
              <a:gd name="connsiteY1859" fmla="*/ 5232296 h 6867747"/>
              <a:gd name="connsiteX1860" fmla="*/ 2646804 w 10243893"/>
              <a:gd name="connsiteY1860" fmla="*/ 5232296 h 6867747"/>
              <a:gd name="connsiteX1861" fmla="*/ 10242441 w 10243893"/>
              <a:gd name="connsiteY1861" fmla="*/ 5042072 h 6867747"/>
              <a:gd name="connsiteX1862" fmla="*/ 10242441 w 10243893"/>
              <a:gd name="connsiteY1862" fmla="*/ 5099151 h 6867747"/>
              <a:gd name="connsiteX1863" fmla="*/ 10221641 w 10243893"/>
              <a:gd name="connsiteY1863" fmla="*/ 5070612 h 6867747"/>
              <a:gd name="connsiteX1864" fmla="*/ 8864319 w 10243893"/>
              <a:gd name="connsiteY1864" fmla="*/ 4899858 h 6867747"/>
              <a:gd name="connsiteX1865" fmla="*/ 8719202 w 10243893"/>
              <a:gd name="connsiteY1865" fmla="*/ 4947142 h 6867747"/>
              <a:gd name="connsiteX1866" fmla="*/ 8629472 w 10243893"/>
              <a:gd name="connsiteY1866" fmla="*/ 5070491 h 6867747"/>
              <a:gd name="connsiteX1867" fmla="*/ 8719202 w 10243893"/>
              <a:gd name="connsiteY1867" fmla="*/ 5194082 h 6867747"/>
              <a:gd name="connsiteX1868" fmla="*/ 8954049 w 10243893"/>
              <a:gd name="connsiteY1868" fmla="*/ 5270389 h 6867747"/>
              <a:gd name="connsiteX1869" fmla="*/ 8954049 w 10243893"/>
              <a:gd name="connsiteY1869" fmla="*/ 5023328 h 6867747"/>
              <a:gd name="connsiteX1870" fmla="*/ 7249414 w 10243893"/>
              <a:gd name="connsiteY1870" fmla="*/ 4899858 h 6867747"/>
              <a:gd name="connsiteX1871" fmla="*/ 7104297 w 10243893"/>
              <a:gd name="connsiteY1871" fmla="*/ 4947142 h 6867747"/>
              <a:gd name="connsiteX1872" fmla="*/ 7104177 w 10243893"/>
              <a:gd name="connsiteY1872" fmla="*/ 4947142 h 6867747"/>
              <a:gd name="connsiteX1873" fmla="*/ 7014567 w 10243893"/>
              <a:gd name="connsiteY1873" fmla="*/ 5070491 h 6867747"/>
              <a:gd name="connsiteX1874" fmla="*/ 7104297 w 10243893"/>
              <a:gd name="connsiteY1874" fmla="*/ 5194082 h 6867747"/>
              <a:gd name="connsiteX1875" fmla="*/ 7339145 w 10243893"/>
              <a:gd name="connsiteY1875" fmla="*/ 5270389 h 6867747"/>
              <a:gd name="connsiteX1876" fmla="*/ 7339145 w 10243893"/>
              <a:gd name="connsiteY1876" fmla="*/ 5023328 h 6867747"/>
              <a:gd name="connsiteX1877" fmla="*/ 5634510 w 10243893"/>
              <a:gd name="connsiteY1877" fmla="*/ 4899858 h 6867747"/>
              <a:gd name="connsiteX1878" fmla="*/ 5489393 w 10243893"/>
              <a:gd name="connsiteY1878" fmla="*/ 4947142 h 6867747"/>
              <a:gd name="connsiteX1879" fmla="*/ 5399663 w 10243893"/>
              <a:gd name="connsiteY1879" fmla="*/ 5070491 h 6867747"/>
              <a:gd name="connsiteX1880" fmla="*/ 5489393 w 10243893"/>
              <a:gd name="connsiteY1880" fmla="*/ 5194082 h 6867747"/>
              <a:gd name="connsiteX1881" fmla="*/ 5724240 w 10243893"/>
              <a:gd name="connsiteY1881" fmla="*/ 5270389 h 6867747"/>
              <a:gd name="connsiteX1882" fmla="*/ 5724240 w 10243893"/>
              <a:gd name="connsiteY1882" fmla="*/ 5023328 h 6867747"/>
              <a:gd name="connsiteX1883" fmla="*/ 4019606 w 10243893"/>
              <a:gd name="connsiteY1883" fmla="*/ 4899858 h 6867747"/>
              <a:gd name="connsiteX1884" fmla="*/ 3874489 w 10243893"/>
              <a:gd name="connsiteY1884" fmla="*/ 4947142 h 6867747"/>
              <a:gd name="connsiteX1885" fmla="*/ 3784759 w 10243893"/>
              <a:gd name="connsiteY1885" fmla="*/ 5070491 h 6867747"/>
              <a:gd name="connsiteX1886" fmla="*/ 3874489 w 10243893"/>
              <a:gd name="connsiteY1886" fmla="*/ 5194082 h 6867747"/>
              <a:gd name="connsiteX1887" fmla="*/ 4109336 w 10243893"/>
              <a:gd name="connsiteY1887" fmla="*/ 5270389 h 6867747"/>
              <a:gd name="connsiteX1888" fmla="*/ 4109336 w 10243893"/>
              <a:gd name="connsiteY1888" fmla="*/ 5023328 h 6867747"/>
              <a:gd name="connsiteX1889" fmla="*/ 2910311 w 10243893"/>
              <a:gd name="connsiteY1889" fmla="*/ 4899858 h 6867747"/>
              <a:gd name="connsiteX1890" fmla="*/ 2820581 w 10243893"/>
              <a:gd name="connsiteY1890" fmla="*/ 5023328 h 6867747"/>
              <a:gd name="connsiteX1891" fmla="*/ 2820581 w 10243893"/>
              <a:gd name="connsiteY1891" fmla="*/ 5270389 h 6867747"/>
              <a:gd name="connsiteX1892" fmla="*/ 3055427 w 10243893"/>
              <a:gd name="connsiteY1892" fmla="*/ 5194082 h 6867747"/>
              <a:gd name="connsiteX1893" fmla="*/ 3145158 w 10243893"/>
              <a:gd name="connsiteY1893" fmla="*/ 5070491 h 6867747"/>
              <a:gd name="connsiteX1894" fmla="*/ 3055427 w 10243893"/>
              <a:gd name="connsiteY1894" fmla="*/ 4947142 h 6867747"/>
              <a:gd name="connsiteX1895" fmla="*/ 2910311 w 10243893"/>
              <a:gd name="connsiteY1895" fmla="*/ 4899979 h 6867747"/>
              <a:gd name="connsiteX1896" fmla="*/ 1295285 w 10243893"/>
              <a:gd name="connsiteY1896" fmla="*/ 4899858 h 6867747"/>
              <a:gd name="connsiteX1897" fmla="*/ 1205555 w 10243893"/>
              <a:gd name="connsiteY1897" fmla="*/ 5023328 h 6867747"/>
              <a:gd name="connsiteX1898" fmla="*/ 1205555 w 10243893"/>
              <a:gd name="connsiteY1898" fmla="*/ 5270389 h 6867747"/>
              <a:gd name="connsiteX1899" fmla="*/ 1440523 w 10243893"/>
              <a:gd name="connsiteY1899" fmla="*/ 5194082 h 6867747"/>
              <a:gd name="connsiteX1900" fmla="*/ 1530253 w 10243893"/>
              <a:gd name="connsiteY1900" fmla="*/ 5070491 h 6867747"/>
              <a:gd name="connsiteX1901" fmla="*/ 1440523 w 10243893"/>
              <a:gd name="connsiteY1901" fmla="*/ 4947142 h 6867747"/>
              <a:gd name="connsiteX1902" fmla="*/ 1295406 w 10243893"/>
              <a:gd name="connsiteY1902" fmla="*/ 4899979 h 6867747"/>
              <a:gd name="connsiteX1903" fmla="*/ 9370654 w 10243893"/>
              <a:gd name="connsiteY1903" fmla="*/ 4899737 h 6867747"/>
              <a:gd name="connsiteX1904" fmla="*/ 9280924 w 10243893"/>
              <a:gd name="connsiteY1904" fmla="*/ 5023207 h 6867747"/>
              <a:gd name="connsiteX1905" fmla="*/ 9280924 w 10243893"/>
              <a:gd name="connsiteY1905" fmla="*/ 5270268 h 6867747"/>
              <a:gd name="connsiteX1906" fmla="*/ 9515771 w 10243893"/>
              <a:gd name="connsiteY1906" fmla="*/ 5193961 h 6867747"/>
              <a:gd name="connsiteX1907" fmla="*/ 9605501 w 10243893"/>
              <a:gd name="connsiteY1907" fmla="*/ 5070370 h 6867747"/>
              <a:gd name="connsiteX1908" fmla="*/ 9515771 w 10243893"/>
              <a:gd name="connsiteY1908" fmla="*/ 4947021 h 6867747"/>
              <a:gd name="connsiteX1909" fmla="*/ 9370654 w 10243893"/>
              <a:gd name="connsiteY1909" fmla="*/ 4899858 h 6867747"/>
              <a:gd name="connsiteX1910" fmla="*/ 7755750 w 10243893"/>
              <a:gd name="connsiteY1910" fmla="*/ 4899737 h 6867747"/>
              <a:gd name="connsiteX1911" fmla="*/ 7666019 w 10243893"/>
              <a:gd name="connsiteY1911" fmla="*/ 5023207 h 6867747"/>
              <a:gd name="connsiteX1912" fmla="*/ 7666019 w 10243893"/>
              <a:gd name="connsiteY1912" fmla="*/ 5270268 h 6867747"/>
              <a:gd name="connsiteX1913" fmla="*/ 7900867 w 10243893"/>
              <a:gd name="connsiteY1913" fmla="*/ 5193961 h 6867747"/>
              <a:gd name="connsiteX1914" fmla="*/ 7990597 w 10243893"/>
              <a:gd name="connsiteY1914" fmla="*/ 5070370 h 6867747"/>
              <a:gd name="connsiteX1915" fmla="*/ 7900867 w 10243893"/>
              <a:gd name="connsiteY1915" fmla="*/ 4947021 h 6867747"/>
              <a:gd name="connsiteX1916" fmla="*/ 7755750 w 10243893"/>
              <a:gd name="connsiteY1916" fmla="*/ 4899858 h 6867747"/>
              <a:gd name="connsiteX1917" fmla="*/ 6140966 w 10243893"/>
              <a:gd name="connsiteY1917" fmla="*/ 4899737 h 6867747"/>
              <a:gd name="connsiteX1918" fmla="*/ 6051236 w 10243893"/>
              <a:gd name="connsiteY1918" fmla="*/ 5023207 h 6867747"/>
              <a:gd name="connsiteX1919" fmla="*/ 6051236 w 10243893"/>
              <a:gd name="connsiteY1919" fmla="*/ 5270268 h 6867747"/>
              <a:gd name="connsiteX1920" fmla="*/ 6286204 w 10243893"/>
              <a:gd name="connsiteY1920" fmla="*/ 5193961 h 6867747"/>
              <a:gd name="connsiteX1921" fmla="*/ 6375934 w 10243893"/>
              <a:gd name="connsiteY1921" fmla="*/ 5070370 h 6867747"/>
              <a:gd name="connsiteX1922" fmla="*/ 6286204 w 10243893"/>
              <a:gd name="connsiteY1922" fmla="*/ 4947021 h 6867747"/>
              <a:gd name="connsiteX1923" fmla="*/ 6141087 w 10243893"/>
              <a:gd name="connsiteY1923" fmla="*/ 4899858 h 6867747"/>
              <a:gd name="connsiteX1924" fmla="*/ 4525820 w 10243893"/>
              <a:gd name="connsiteY1924" fmla="*/ 4899737 h 6867747"/>
              <a:gd name="connsiteX1925" fmla="*/ 4436090 w 10243893"/>
              <a:gd name="connsiteY1925" fmla="*/ 5023207 h 6867747"/>
              <a:gd name="connsiteX1926" fmla="*/ 4436090 w 10243893"/>
              <a:gd name="connsiteY1926" fmla="*/ 5270268 h 6867747"/>
              <a:gd name="connsiteX1927" fmla="*/ 4671058 w 10243893"/>
              <a:gd name="connsiteY1927" fmla="*/ 5193961 h 6867747"/>
              <a:gd name="connsiteX1928" fmla="*/ 4760788 w 10243893"/>
              <a:gd name="connsiteY1928" fmla="*/ 5070370 h 6867747"/>
              <a:gd name="connsiteX1929" fmla="*/ 4671058 w 10243893"/>
              <a:gd name="connsiteY1929" fmla="*/ 4947021 h 6867747"/>
              <a:gd name="connsiteX1930" fmla="*/ 4525941 w 10243893"/>
              <a:gd name="connsiteY1930" fmla="*/ 4899858 h 6867747"/>
              <a:gd name="connsiteX1931" fmla="*/ 2404580 w 10243893"/>
              <a:gd name="connsiteY1931" fmla="*/ 4899616 h 6867747"/>
              <a:gd name="connsiteX1932" fmla="*/ 2259463 w 10243893"/>
              <a:gd name="connsiteY1932" fmla="*/ 4946900 h 6867747"/>
              <a:gd name="connsiteX1933" fmla="*/ 2259343 w 10243893"/>
              <a:gd name="connsiteY1933" fmla="*/ 4946900 h 6867747"/>
              <a:gd name="connsiteX1934" fmla="*/ 2169612 w 10243893"/>
              <a:gd name="connsiteY1934" fmla="*/ 5070249 h 6867747"/>
              <a:gd name="connsiteX1935" fmla="*/ 2259343 w 10243893"/>
              <a:gd name="connsiteY1935" fmla="*/ 5193840 h 6867747"/>
              <a:gd name="connsiteX1936" fmla="*/ 2494310 w 10243893"/>
              <a:gd name="connsiteY1936" fmla="*/ 5270147 h 6867747"/>
              <a:gd name="connsiteX1937" fmla="*/ 2494310 w 10243893"/>
              <a:gd name="connsiteY1937" fmla="*/ 5023086 h 6867747"/>
              <a:gd name="connsiteX1938" fmla="*/ 789676 w 10243893"/>
              <a:gd name="connsiteY1938" fmla="*/ 4899616 h 6867747"/>
              <a:gd name="connsiteX1939" fmla="*/ 644559 w 10243893"/>
              <a:gd name="connsiteY1939" fmla="*/ 4946900 h 6867747"/>
              <a:gd name="connsiteX1940" fmla="*/ 644438 w 10243893"/>
              <a:gd name="connsiteY1940" fmla="*/ 4946900 h 6867747"/>
              <a:gd name="connsiteX1941" fmla="*/ 554708 w 10243893"/>
              <a:gd name="connsiteY1941" fmla="*/ 5070249 h 6867747"/>
              <a:gd name="connsiteX1942" fmla="*/ 644438 w 10243893"/>
              <a:gd name="connsiteY1942" fmla="*/ 5193840 h 6867747"/>
              <a:gd name="connsiteX1943" fmla="*/ 879406 w 10243893"/>
              <a:gd name="connsiteY1943" fmla="*/ 5270147 h 6867747"/>
              <a:gd name="connsiteX1944" fmla="*/ 879406 w 10243893"/>
              <a:gd name="connsiteY1944" fmla="*/ 5023086 h 6867747"/>
              <a:gd name="connsiteX1945" fmla="*/ 8472746 w 10243893"/>
              <a:gd name="connsiteY1945" fmla="*/ 4886556 h 6867747"/>
              <a:gd name="connsiteX1946" fmla="*/ 8472746 w 10243893"/>
              <a:gd name="connsiteY1946" fmla="*/ 5027439 h 6867747"/>
              <a:gd name="connsiteX1947" fmla="*/ 8338634 w 10243893"/>
              <a:gd name="connsiteY1947" fmla="*/ 5070975 h 6867747"/>
              <a:gd name="connsiteX1948" fmla="*/ 8472746 w 10243893"/>
              <a:gd name="connsiteY1948" fmla="*/ 5114510 h 6867747"/>
              <a:gd name="connsiteX1949" fmla="*/ 8472746 w 10243893"/>
              <a:gd name="connsiteY1949" fmla="*/ 5255272 h 6867747"/>
              <a:gd name="connsiteX1950" fmla="*/ 8555583 w 10243893"/>
              <a:gd name="connsiteY1950" fmla="*/ 5141356 h 6867747"/>
              <a:gd name="connsiteX1951" fmla="*/ 8689421 w 10243893"/>
              <a:gd name="connsiteY1951" fmla="*/ 5184802 h 6867747"/>
              <a:gd name="connsiteX1952" fmla="*/ 8689574 w 10243893"/>
              <a:gd name="connsiteY1952" fmla="*/ 5185012 h 6867747"/>
              <a:gd name="connsiteX1953" fmla="*/ 8689695 w 10243893"/>
              <a:gd name="connsiteY1953" fmla="*/ 5184891 h 6867747"/>
              <a:gd name="connsiteX1954" fmla="*/ 8689421 w 10243893"/>
              <a:gd name="connsiteY1954" fmla="*/ 5184802 h 6867747"/>
              <a:gd name="connsiteX1955" fmla="*/ 8606737 w 10243893"/>
              <a:gd name="connsiteY1955" fmla="*/ 5070975 h 6867747"/>
              <a:gd name="connsiteX1956" fmla="*/ 8689574 w 10243893"/>
              <a:gd name="connsiteY1956" fmla="*/ 4957058 h 6867747"/>
              <a:gd name="connsiteX1957" fmla="*/ 8555583 w 10243893"/>
              <a:gd name="connsiteY1957" fmla="*/ 5000593 h 6867747"/>
              <a:gd name="connsiteX1958" fmla="*/ 6857842 w 10243893"/>
              <a:gd name="connsiteY1958" fmla="*/ 4886556 h 6867747"/>
              <a:gd name="connsiteX1959" fmla="*/ 6857842 w 10243893"/>
              <a:gd name="connsiteY1959" fmla="*/ 5027439 h 6867747"/>
              <a:gd name="connsiteX1960" fmla="*/ 6723730 w 10243893"/>
              <a:gd name="connsiteY1960" fmla="*/ 5070975 h 6867747"/>
              <a:gd name="connsiteX1961" fmla="*/ 6857842 w 10243893"/>
              <a:gd name="connsiteY1961" fmla="*/ 5114510 h 6867747"/>
              <a:gd name="connsiteX1962" fmla="*/ 6857842 w 10243893"/>
              <a:gd name="connsiteY1962" fmla="*/ 5255272 h 6867747"/>
              <a:gd name="connsiteX1963" fmla="*/ 6940679 w 10243893"/>
              <a:gd name="connsiteY1963" fmla="*/ 5141356 h 6867747"/>
              <a:gd name="connsiteX1964" fmla="*/ 7074518 w 10243893"/>
              <a:gd name="connsiteY1964" fmla="*/ 5184802 h 6867747"/>
              <a:gd name="connsiteX1965" fmla="*/ 7074670 w 10243893"/>
              <a:gd name="connsiteY1965" fmla="*/ 5185012 h 6867747"/>
              <a:gd name="connsiteX1966" fmla="*/ 7074791 w 10243893"/>
              <a:gd name="connsiteY1966" fmla="*/ 5184891 h 6867747"/>
              <a:gd name="connsiteX1967" fmla="*/ 7074518 w 10243893"/>
              <a:gd name="connsiteY1967" fmla="*/ 5184802 h 6867747"/>
              <a:gd name="connsiteX1968" fmla="*/ 6991832 w 10243893"/>
              <a:gd name="connsiteY1968" fmla="*/ 5070975 h 6867747"/>
              <a:gd name="connsiteX1969" fmla="*/ 7074670 w 10243893"/>
              <a:gd name="connsiteY1969" fmla="*/ 4957058 h 6867747"/>
              <a:gd name="connsiteX1970" fmla="*/ 6940679 w 10243893"/>
              <a:gd name="connsiteY1970" fmla="*/ 5000593 h 6867747"/>
              <a:gd name="connsiteX1971" fmla="*/ 5242937 w 10243893"/>
              <a:gd name="connsiteY1971" fmla="*/ 4886556 h 6867747"/>
              <a:gd name="connsiteX1972" fmla="*/ 5242937 w 10243893"/>
              <a:gd name="connsiteY1972" fmla="*/ 5027439 h 6867747"/>
              <a:gd name="connsiteX1973" fmla="*/ 5108825 w 10243893"/>
              <a:gd name="connsiteY1973" fmla="*/ 5070975 h 6867747"/>
              <a:gd name="connsiteX1974" fmla="*/ 5242937 w 10243893"/>
              <a:gd name="connsiteY1974" fmla="*/ 5114510 h 6867747"/>
              <a:gd name="connsiteX1975" fmla="*/ 5242937 w 10243893"/>
              <a:gd name="connsiteY1975" fmla="*/ 5255272 h 6867747"/>
              <a:gd name="connsiteX1976" fmla="*/ 5325775 w 10243893"/>
              <a:gd name="connsiteY1976" fmla="*/ 5141356 h 6867747"/>
              <a:gd name="connsiteX1977" fmla="*/ 5459614 w 10243893"/>
              <a:gd name="connsiteY1977" fmla="*/ 5184803 h 6867747"/>
              <a:gd name="connsiteX1978" fmla="*/ 5459766 w 10243893"/>
              <a:gd name="connsiteY1978" fmla="*/ 5185012 h 6867747"/>
              <a:gd name="connsiteX1979" fmla="*/ 5459886 w 10243893"/>
              <a:gd name="connsiteY1979" fmla="*/ 5184891 h 6867747"/>
              <a:gd name="connsiteX1980" fmla="*/ 5459614 w 10243893"/>
              <a:gd name="connsiteY1980" fmla="*/ 5184803 h 6867747"/>
              <a:gd name="connsiteX1981" fmla="*/ 5376928 w 10243893"/>
              <a:gd name="connsiteY1981" fmla="*/ 5070975 h 6867747"/>
              <a:gd name="connsiteX1982" fmla="*/ 5459766 w 10243893"/>
              <a:gd name="connsiteY1982" fmla="*/ 4957058 h 6867747"/>
              <a:gd name="connsiteX1983" fmla="*/ 5325775 w 10243893"/>
              <a:gd name="connsiteY1983" fmla="*/ 5000593 h 6867747"/>
              <a:gd name="connsiteX1984" fmla="*/ 3628033 w 10243893"/>
              <a:gd name="connsiteY1984" fmla="*/ 4886556 h 6867747"/>
              <a:gd name="connsiteX1985" fmla="*/ 3628033 w 10243893"/>
              <a:gd name="connsiteY1985" fmla="*/ 5027439 h 6867747"/>
              <a:gd name="connsiteX1986" fmla="*/ 3493921 w 10243893"/>
              <a:gd name="connsiteY1986" fmla="*/ 5070975 h 6867747"/>
              <a:gd name="connsiteX1987" fmla="*/ 3628033 w 10243893"/>
              <a:gd name="connsiteY1987" fmla="*/ 5114510 h 6867747"/>
              <a:gd name="connsiteX1988" fmla="*/ 3628033 w 10243893"/>
              <a:gd name="connsiteY1988" fmla="*/ 5255272 h 6867747"/>
              <a:gd name="connsiteX1989" fmla="*/ 3710870 w 10243893"/>
              <a:gd name="connsiteY1989" fmla="*/ 5141356 h 6867747"/>
              <a:gd name="connsiteX1990" fmla="*/ 3844709 w 10243893"/>
              <a:gd name="connsiteY1990" fmla="*/ 5184802 h 6867747"/>
              <a:gd name="connsiteX1991" fmla="*/ 3844861 w 10243893"/>
              <a:gd name="connsiteY1991" fmla="*/ 5185012 h 6867747"/>
              <a:gd name="connsiteX1992" fmla="*/ 3844982 w 10243893"/>
              <a:gd name="connsiteY1992" fmla="*/ 5184891 h 6867747"/>
              <a:gd name="connsiteX1993" fmla="*/ 3844709 w 10243893"/>
              <a:gd name="connsiteY1993" fmla="*/ 5184802 h 6867747"/>
              <a:gd name="connsiteX1994" fmla="*/ 3762024 w 10243893"/>
              <a:gd name="connsiteY1994" fmla="*/ 5070975 h 6867747"/>
              <a:gd name="connsiteX1995" fmla="*/ 3844861 w 10243893"/>
              <a:gd name="connsiteY1995" fmla="*/ 4957058 h 6867747"/>
              <a:gd name="connsiteX1996" fmla="*/ 3710870 w 10243893"/>
              <a:gd name="connsiteY1996" fmla="*/ 5000593 h 6867747"/>
              <a:gd name="connsiteX1997" fmla="*/ 2013007 w 10243893"/>
              <a:gd name="connsiteY1997" fmla="*/ 4886556 h 6867747"/>
              <a:gd name="connsiteX1998" fmla="*/ 2013007 w 10243893"/>
              <a:gd name="connsiteY1998" fmla="*/ 5027439 h 6867747"/>
              <a:gd name="connsiteX1999" fmla="*/ 1878895 w 10243893"/>
              <a:gd name="connsiteY1999" fmla="*/ 5070975 h 6867747"/>
              <a:gd name="connsiteX2000" fmla="*/ 2013007 w 10243893"/>
              <a:gd name="connsiteY2000" fmla="*/ 5114510 h 6867747"/>
              <a:gd name="connsiteX2001" fmla="*/ 2013007 w 10243893"/>
              <a:gd name="connsiteY2001" fmla="*/ 5255272 h 6867747"/>
              <a:gd name="connsiteX2002" fmla="*/ 2095845 w 10243893"/>
              <a:gd name="connsiteY2002" fmla="*/ 5141356 h 6867747"/>
              <a:gd name="connsiteX2003" fmla="*/ 2229684 w 10243893"/>
              <a:gd name="connsiteY2003" fmla="*/ 5184803 h 6867747"/>
              <a:gd name="connsiteX2004" fmla="*/ 2229836 w 10243893"/>
              <a:gd name="connsiteY2004" fmla="*/ 5185012 h 6867747"/>
              <a:gd name="connsiteX2005" fmla="*/ 2229956 w 10243893"/>
              <a:gd name="connsiteY2005" fmla="*/ 5184891 h 6867747"/>
              <a:gd name="connsiteX2006" fmla="*/ 2229684 w 10243893"/>
              <a:gd name="connsiteY2006" fmla="*/ 5184803 h 6867747"/>
              <a:gd name="connsiteX2007" fmla="*/ 2146998 w 10243893"/>
              <a:gd name="connsiteY2007" fmla="*/ 5070975 h 6867747"/>
              <a:gd name="connsiteX2008" fmla="*/ 2229836 w 10243893"/>
              <a:gd name="connsiteY2008" fmla="*/ 4957058 h 6867747"/>
              <a:gd name="connsiteX2009" fmla="*/ 2095845 w 10243893"/>
              <a:gd name="connsiteY2009" fmla="*/ 5000593 h 6867747"/>
              <a:gd name="connsiteX2010" fmla="*/ 398103 w 10243893"/>
              <a:gd name="connsiteY2010" fmla="*/ 4886556 h 6867747"/>
              <a:gd name="connsiteX2011" fmla="*/ 398103 w 10243893"/>
              <a:gd name="connsiteY2011" fmla="*/ 5027439 h 6867747"/>
              <a:gd name="connsiteX2012" fmla="*/ 263991 w 10243893"/>
              <a:gd name="connsiteY2012" fmla="*/ 5070975 h 6867747"/>
              <a:gd name="connsiteX2013" fmla="*/ 398103 w 10243893"/>
              <a:gd name="connsiteY2013" fmla="*/ 5114510 h 6867747"/>
              <a:gd name="connsiteX2014" fmla="*/ 398103 w 10243893"/>
              <a:gd name="connsiteY2014" fmla="*/ 5255272 h 6867747"/>
              <a:gd name="connsiteX2015" fmla="*/ 480940 w 10243893"/>
              <a:gd name="connsiteY2015" fmla="*/ 5141356 h 6867747"/>
              <a:gd name="connsiteX2016" fmla="*/ 614779 w 10243893"/>
              <a:gd name="connsiteY2016" fmla="*/ 5184802 h 6867747"/>
              <a:gd name="connsiteX2017" fmla="*/ 614931 w 10243893"/>
              <a:gd name="connsiteY2017" fmla="*/ 5185012 h 6867747"/>
              <a:gd name="connsiteX2018" fmla="*/ 615052 w 10243893"/>
              <a:gd name="connsiteY2018" fmla="*/ 5184891 h 6867747"/>
              <a:gd name="connsiteX2019" fmla="*/ 614779 w 10243893"/>
              <a:gd name="connsiteY2019" fmla="*/ 5184802 h 6867747"/>
              <a:gd name="connsiteX2020" fmla="*/ 532094 w 10243893"/>
              <a:gd name="connsiteY2020" fmla="*/ 5070975 h 6867747"/>
              <a:gd name="connsiteX2021" fmla="*/ 614931 w 10243893"/>
              <a:gd name="connsiteY2021" fmla="*/ 4957058 h 6867747"/>
              <a:gd name="connsiteX2022" fmla="*/ 480940 w 10243893"/>
              <a:gd name="connsiteY2022" fmla="*/ 5000593 h 6867747"/>
              <a:gd name="connsiteX2023" fmla="*/ 3302004 w 10243893"/>
              <a:gd name="connsiteY2023" fmla="*/ 4886314 h 6867747"/>
              <a:gd name="connsiteX2024" fmla="*/ 3219167 w 10243893"/>
              <a:gd name="connsiteY2024" fmla="*/ 5000351 h 6867747"/>
              <a:gd name="connsiteX2025" fmla="*/ 3219167 w 10243893"/>
              <a:gd name="connsiteY2025" fmla="*/ 5000230 h 6867747"/>
              <a:gd name="connsiteX2026" fmla="*/ 3085176 w 10243893"/>
              <a:gd name="connsiteY2026" fmla="*/ 4956695 h 6867747"/>
              <a:gd name="connsiteX2027" fmla="*/ 3168014 w 10243893"/>
              <a:gd name="connsiteY2027" fmla="*/ 5070612 h 6867747"/>
              <a:gd name="connsiteX2028" fmla="*/ 3085176 w 10243893"/>
              <a:gd name="connsiteY2028" fmla="*/ 5184649 h 6867747"/>
              <a:gd name="connsiteX2029" fmla="*/ 3219167 w 10243893"/>
              <a:gd name="connsiteY2029" fmla="*/ 5141114 h 6867747"/>
              <a:gd name="connsiteX2030" fmla="*/ 3302004 w 10243893"/>
              <a:gd name="connsiteY2030" fmla="*/ 5255151 h 6867747"/>
              <a:gd name="connsiteX2031" fmla="*/ 3302004 w 10243893"/>
              <a:gd name="connsiteY2031" fmla="*/ 5114267 h 6867747"/>
              <a:gd name="connsiteX2032" fmla="*/ 3436116 w 10243893"/>
              <a:gd name="connsiteY2032" fmla="*/ 5070732 h 6867747"/>
              <a:gd name="connsiteX2033" fmla="*/ 3302004 w 10243893"/>
              <a:gd name="connsiteY2033" fmla="*/ 5027198 h 6867747"/>
              <a:gd name="connsiteX2034" fmla="*/ 1687100 w 10243893"/>
              <a:gd name="connsiteY2034" fmla="*/ 4886314 h 6867747"/>
              <a:gd name="connsiteX2035" fmla="*/ 1604263 w 10243893"/>
              <a:gd name="connsiteY2035" fmla="*/ 5000351 h 6867747"/>
              <a:gd name="connsiteX2036" fmla="*/ 1604142 w 10243893"/>
              <a:gd name="connsiteY2036" fmla="*/ 5000230 h 6867747"/>
              <a:gd name="connsiteX2037" fmla="*/ 1470151 w 10243893"/>
              <a:gd name="connsiteY2037" fmla="*/ 4956695 h 6867747"/>
              <a:gd name="connsiteX2038" fmla="*/ 1552988 w 10243893"/>
              <a:gd name="connsiteY2038" fmla="*/ 5070612 h 6867747"/>
              <a:gd name="connsiteX2039" fmla="*/ 1470151 w 10243893"/>
              <a:gd name="connsiteY2039" fmla="*/ 5184649 h 6867747"/>
              <a:gd name="connsiteX2040" fmla="*/ 1604263 w 10243893"/>
              <a:gd name="connsiteY2040" fmla="*/ 5141114 h 6867747"/>
              <a:gd name="connsiteX2041" fmla="*/ 1687100 w 10243893"/>
              <a:gd name="connsiteY2041" fmla="*/ 5255151 h 6867747"/>
              <a:gd name="connsiteX2042" fmla="*/ 1687100 w 10243893"/>
              <a:gd name="connsiteY2042" fmla="*/ 5114267 h 6867747"/>
              <a:gd name="connsiteX2043" fmla="*/ 1821212 w 10243893"/>
              <a:gd name="connsiteY2043" fmla="*/ 5070732 h 6867747"/>
              <a:gd name="connsiteX2044" fmla="*/ 1687100 w 10243893"/>
              <a:gd name="connsiteY2044" fmla="*/ 5027198 h 6867747"/>
              <a:gd name="connsiteX2045" fmla="*/ 9762348 w 10243893"/>
              <a:gd name="connsiteY2045" fmla="*/ 4886193 h 6867747"/>
              <a:gd name="connsiteX2046" fmla="*/ 9679510 w 10243893"/>
              <a:gd name="connsiteY2046" fmla="*/ 5000230 h 6867747"/>
              <a:gd name="connsiteX2047" fmla="*/ 9679389 w 10243893"/>
              <a:gd name="connsiteY2047" fmla="*/ 5000109 h 6867747"/>
              <a:gd name="connsiteX2048" fmla="*/ 9545399 w 10243893"/>
              <a:gd name="connsiteY2048" fmla="*/ 4956574 h 6867747"/>
              <a:gd name="connsiteX2049" fmla="*/ 9628236 w 10243893"/>
              <a:gd name="connsiteY2049" fmla="*/ 5070491 h 6867747"/>
              <a:gd name="connsiteX2050" fmla="*/ 9545399 w 10243893"/>
              <a:gd name="connsiteY2050" fmla="*/ 5184528 h 6867747"/>
              <a:gd name="connsiteX2051" fmla="*/ 9679510 w 10243893"/>
              <a:gd name="connsiteY2051" fmla="*/ 5140993 h 6867747"/>
              <a:gd name="connsiteX2052" fmla="*/ 9762348 w 10243893"/>
              <a:gd name="connsiteY2052" fmla="*/ 5255031 h 6867747"/>
              <a:gd name="connsiteX2053" fmla="*/ 9762348 w 10243893"/>
              <a:gd name="connsiteY2053" fmla="*/ 5114147 h 6867747"/>
              <a:gd name="connsiteX2054" fmla="*/ 9896459 w 10243893"/>
              <a:gd name="connsiteY2054" fmla="*/ 5070612 h 6867747"/>
              <a:gd name="connsiteX2055" fmla="*/ 9762348 w 10243893"/>
              <a:gd name="connsiteY2055" fmla="*/ 5027077 h 6867747"/>
              <a:gd name="connsiteX2056" fmla="*/ 8147443 w 10243893"/>
              <a:gd name="connsiteY2056" fmla="*/ 4886193 h 6867747"/>
              <a:gd name="connsiteX2057" fmla="*/ 8064606 w 10243893"/>
              <a:gd name="connsiteY2057" fmla="*/ 5000230 h 6867747"/>
              <a:gd name="connsiteX2058" fmla="*/ 8064606 w 10243893"/>
              <a:gd name="connsiteY2058" fmla="*/ 5000109 h 6867747"/>
              <a:gd name="connsiteX2059" fmla="*/ 7930615 w 10243893"/>
              <a:gd name="connsiteY2059" fmla="*/ 4956574 h 6867747"/>
              <a:gd name="connsiteX2060" fmla="*/ 8013453 w 10243893"/>
              <a:gd name="connsiteY2060" fmla="*/ 5070491 h 6867747"/>
              <a:gd name="connsiteX2061" fmla="*/ 7930615 w 10243893"/>
              <a:gd name="connsiteY2061" fmla="*/ 5184528 h 6867747"/>
              <a:gd name="connsiteX2062" fmla="*/ 8064606 w 10243893"/>
              <a:gd name="connsiteY2062" fmla="*/ 5140993 h 6867747"/>
              <a:gd name="connsiteX2063" fmla="*/ 8147443 w 10243893"/>
              <a:gd name="connsiteY2063" fmla="*/ 5255031 h 6867747"/>
              <a:gd name="connsiteX2064" fmla="*/ 8147443 w 10243893"/>
              <a:gd name="connsiteY2064" fmla="*/ 5114147 h 6867747"/>
              <a:gd name="connsiteX2065" fmla="*/ 8281555 w 10243893"/>
              <a:gd name="connsiteY2065" fmla="*/ 5070612 h 6867747"/>
              <a:gd name="connsiteX2066" fmla="*/ 8147443 w 10243893"/>
              <a:gd name="connsiteY2066" fmla="*/ 5027077 h 6867747"/>
              <a:gd name="connsiteX2067" fmla="*/ 6532781 w 10243893"/>
              <a:gd name="connsiteY2067" fmla="*/ 4886193 h 6867747"/>
              <a:gd name="connsiteX2068" fmla="*/ 6449943 w 10243893"/>
              <a:gd name="connsiteY2068" fmla="*/ 5000230 h 6867747"/>
              <a:gd name="connsiteX2069" fmla="*/ 6449822 w 10243893"/>
              <a:gd name="connsiteY2069" fmla="*/ 5000109 h 6867747"/>
              <a:gd name="connsiteX2070" fmla="*/ 6315832 w 10243893"/>
              <a:gd name="connsiteY2070" fmla="*/ 4956574 h 6867747"/>
              <a:gd name="connsiteX2071" fmla="*/ 6398669 w 10243893"/>
              <a:gd name="connsiteY2071" fmla="*/ 5070491 h 6867747"/>
              <a:gd name="connsiteX2072" fmla="*/ 6315832 w 10243893"/>
              <a:gd name="connsiteY2072" fmla="*/ 5184528 h 6867747"/>
              <a:gd name="connsiteX2073" fmla="*/ 6449943 w 10243893"/>
              <a:gd name="connsiteY2073" fmla="*/ 5140993 h 6867747"/>
              <a:gd name="connsiteX2074" fmla="*/ 6532781 w 10243893"/>
              <a:gd name="connsiteY2074" fmla="*/ 5255031 h 6867747"/>
              <a:gd name="connsiteX2075" fmla="*/ 6532781 w 10243893"/>
              <a:gd name="connsiteY2075" fmla="*/ 5114147 h 6867747"/>
              <a:gd name="connsiteX2076" fmla="*/ 6666892 w 10243893"/>
              <a:gd name="connsiteY2076" fmla="*/ 5070612 h 6867747"/>
              <a:gd name="connsiteX2077" fmla="*/ 6532781 w 10243893"/>
              <a:gd name="connsiteY2077" fmla="*/ 5027077 h 6867747"/>
              <a:gd name="connsiteX2078" fmla="*/ 4917634 w 10243893"/>
              <a:gd name="connsiteY2078" fmla="*/ 4886193 h 6867747"/>
              <a:gd name="connsiteX2079" fmla="*/ 4834797 w 10243893"/>
              <a:gd name="connsiteY2079" fmla="*/ 5000230 h 6867747"/>
              <a:gd name="connsiteX2080" fmla="*/ 4834676 w 10243893"/>
              <a:gd name="connsiteY2080" fmla="*/ 5000109 h 6867747"/>
              <a:gd name="connsiteX2081" fmla="*/ 4700685 w 10243893"/>
              <a:gd name="connsiteY2081" fmla="*/ 4956574 h 6867747"/>
              <a:gd name="connsiteX2082" fmla="*/ 4783523 w 10243893"/>
              <a:gd name="connsiteY2082" fmla="*/ 5070491 h 6867747"/>
              <a:gd name="connsiteX2083" fmla="*/ 4700685 w 10243893"/>
              <a:gd name="connsiteY2083" fmla="*/ 5184528 h 6867747"/>
              <a:gd name="connsiteX2084" fmla="*/ 4834797 w 10243893"/>
              <a:gd name="connsiteY2084" fmla="*/ 5140993 h 6867747"/>
              <a:gd name="connsiteX2085" fmla="*/ 4917634 w 10243893"/>
              <a:gd name="connsiteY2085" fmla="*/ 5255031 h 6867747"/>
              <a:gd name="connsiteX2086" fmla="*/ 4917634 w 10243893"/>
              <a:gd name="connsiteY2086" fmla="*/ 5114147 h 6867747"/>
              <a:gd name="connsiteX2087" fmla="*/ 5051746 w 10243893"/>
              <a:gd name="connsiteY2087" fmla="*/ 5070612 h 6867747"/>
              <a:gd name="connsiteX2088" fmla="*/ 4917634 w 10243893"/>
              <a:gd name="connsiteY2088" fmla="*/ 5027077 h 6867747"/>
              <a:gd name="connsiteX2089" fmla="*/ 9117788 w 10243893"/>
              <a:gd name="connsiteY2089" fmla="*/ 4817746 h 6867747"/>
              <a:gd name="connsiteX2090" fmla="*/ 8972551 w 10243893"/>
              <a:gd name="connsiteY2090" fmla="*/ 4864909 h 6867747"/>
              <a:gd name="connsiteX2091" fmla="*/ 8972551 w 10243893"/>
              <a:gd name="connsiteY2091" fmla="*/ 5017523 h 6867747"/>
              <a:gd name="connsiteX2092" fmla="*/ 9117788 w 10243893"/>
              <a:gd name="connsiteY2092" fmla="*/ 5217300 h 6867747"/>
              <a:gd name="connsiteX2093" fmla="*/ 9263026 w 10243893"/>
              <a:gd name="connsiteY2093" fmla="*/ 5017523 h 6867747"/>
              <a:gd name="connsiteX2094" fmla="*/ 9263026 w 10243893"/>
              <a:gd name="connsiteY2094" fmla="*/ 4864909 h 6867747"/>
              <a:gd name="connsiteX2095" fmla="*/ 7502642 w 10243893"/>
              <a:gd name="connsiteY2095" fmla="*/ 4817746 h 6867747"/>
              <a:gd name="connsiteX2096" fmla="*/ 7357405 w 10243893"/>
              <a:gd name="connsiteY2096" fmla="*/ 4864909 h 6867747"/>
              <a:gd name="connsiteX2097" fmla="*/ 7357405 w 10243893"/>
              <a:gd name="connsiteY2097" fmla="*/ 5017523 h 6867747"/>
              <a:gd name="connsiteX2098" fmla="*/ 7502642 w 10243893"/>
              <a:gd name="connsiteY2098" fmla="*/ 5217300 h 6867747"/>
              <a:gd name="connsiteX2099" fmla="*/ 7647880 w 10243893"/>
              <a:gd name="connsiteY2099" fmla="*/ 5017523 h 6867747"/>
              <a:gd name="connsiteX2100" fmla="*/ 7647880 w 10243893"/>
              <a:gd name="connsiteY2100" fmla="*/ 4864909 h 6867747"/>
              <a:gd name="connsiteX2101" fmla="*/ 5887980 w 10243893"/>
              <a:gd name="connsiteY2101" fmla="*/ 4817746 h 6867747"/>
              <a:gd name="connsiteX2102" fmla="*/ 5742743 w 10243893"/>
              <a:gd name="connsiteY2102" fmla="*/ 4864909 h 6867747"/>
              <a:gd name="connsiteX2103" fmla="*/ 5742743 w 10243893"/>
              <a:gd name="connsiteY2103" fmla="*/ 5017523 h 6867747"/>
              <a:gd name="connsiteX2104" fmla="*/ 5887980 w 10243893"/>
              <a:gd name="connsiteY2104" fmla="*/ 5217300 h 6867747"/>
              <a:gd name="connsiteX2105" fmla="*/ 6033217 w 10243893"/>
              <a:gd name="connsiteY2105" fmla="*/ 5017523 h 6867747"/>
              <a:gd name="connsiteX2106" fmla="*/ 6033217 w 10243893"/>
              <a:gd name="connsiteY2106" fmla="*/ 4864909 h 6867747"/>
              <a:gd name="connsiteX2107" fmla="*/ 4273076 w 10243893"/>
              <a:gd name="connsiteY2107" fmla="*/ 4817746 h 6867747"/>
              <a:gd name="connsiteX2108" fmla="*/ 4127838 w 10243893"/>
              <a:gd name="connsiteY2108" fmla="*/ 4864909 h 6867747"/>
              <a:gd name="connsiteX2109" fmla="*/ 4127838 w 10243893"/>
              <a:gd name="connsiteY2109" fmla="*/ 5017523 h 6867747"/>
              <a:gd name="connsiteX2110" fmla="*/ 4273076 w 10243893"/>
              <a:gd name="connsiteY2110" fmla="*/ 5217300 h 6867747"/>
              <a:gd name="connsiteX2111" fmla="*/ 4418313 w 10243893"/>
              <a:gd name="connsiteY2111" fmla="*/ 5017523 h 6867747"/>
              <a:gd name="connsiteX2112" fmla="*/ 4418313 w 10243893"/>
              <a:gd name="connsiteY2112" fmla="*/ 4864909 h 6867747"/>
              <a:gd name="connsiteX2113" fmla="*/ 1042420 w 10243893"/>
              <a:gd name="connsiteY2113" fmla="*/ 4817746 h 6867747"/>
              <a:gd name="connsiteX2114" fmla="*/ 897183 w 10243893"/>
              <a:gd name="connsiteY2114" fmla="*/ 4864909 h 6867747"/>
              <a:gd name="connsiteX2115" fmla="*/ 897183 w 10243893"/>
              <a:gd name="connsiteY2115" fmla="*/ 5017523 h 6867747"/>
              <a:gd name="connsiteX2116" fmla="*/ 1042420 w 10243893"/>
              <a:gd name="connsiteY2116" fmla="*/ 5217300 h 6867747"/>
              <a:gd name="connsiteX2117" fmla="*/ 1187657 w 10243893"/>
              <a:gd name="connsiteY2117" fmla="*/ 5017523 h 6867747"/>
              <a:gd name="connsiteX2118" fmla="*/ 1187657 w 10243893"/>
              <a:gd name="connsiteY2118" fmla="*/ 4864909 h 6867747"/>
              <a:gd name="connsiteX2119" fmla="*/ 2657808 w 10243893"/>
              <a:gd name="connsiteY2119" fmla="*/ 4817504 h 6867747"/>
              <a:gd name="connsiteX2120" fmla="*/ 2512571 w 10243893"/>
              <a:gd name="connsiteY2120" fmla="*/ 4864667 h 6867747"/>
              <a:gd name="connsiteX2121" fmla="*/ 2512571 w 10243893"/>
              <a:gd name="connsiteY2121" fmla="*/ 5017281 h 6867747"/>
              <a:gd name="connsiteX2122" fmla="*/ 2657808 w 10243893"/>
              <a:gd name="connsiteY2122" fmla="*/ 5217058 h 6867747"/>
              <a:gd name="connsiteX2123" fmla="*/ 2803046 w 10243893"/>
              <a:gd name="connsiteY2123" fmla="*/ 5017281 h 6867747"/>
              <a:gd name="connsiteX2124" fmla="*/ 2803046 w 10243893"/>
              <a:gd name="connsiteY2124" fmla="*/ 4864667 h 6867747"/>
              <a:gd name="connsiteX2125" fmla="*/ 2903445 w 10243893"/>
              <a:gd name="connsiteY2125" fmla="*/ 4738045 h 6867747"/>
              <a:gd name="connsiteX2126" fmla="*/ 2903539 w 10243893"/>
              <a:gd name="connsiteY2126" fmla="*/ 4738174 h 6867747"/>
              <a:gd name="connsiteX2127" fmla="*/ 2903418 w 10243893"/>
              <a:gd name="connsiteY2127" fmla="*/ 4738053 h 6867747"/>
              <a:gd name="connsiteX2128" fmla="*/ 1288540 w 10243893"/>
              <a:gd name="connsiteY2128" fmla="*/ 4738045 h 6867747"/>
              <a:gd name="connsiteX2129" fmla="*/ 1288634 w 10243893"/>
              <a:gd name="connsiteY2129" fmla="*/ 4738174 h 6867747"/>
              <a:gd name="connsiteX2130" fmla="*/ 1288513 w 10243893"/>
              <a:gd name="connsiteY2130" fmla="*/ 4738053 h 6867747"/>
              <a:gd name="connsiteX2131" fmla="*/ 6134221 w 10243893"/>
              <a:gd name="connsiteY2131" fmla="*/ 4737924 h 6867747"/>
              <a:gd name="connsiteX2132" fmla="*/ 6134315 w 10243893"/>
              <a:gd name="connsiteY2132" fmla="*/ 4738053 h 6867747"/>
              <a:gd name="connsiteX2133" fmla="*/ 6134194 w 10243893"/>
              <a:gd name="connsiteY2133" fmla="*/ 4737932 h 6867747"/>
              <a:gd name="connsiteX2134" fmla="*/ 7748884 w 10243893"/>
              <a:gd name="connsiteY2134" fmla="*/ 4737924 h 6867747"/>
              <a:gd name="connsiteX2135" fmla="*/ 7748978 w 10243893"/>
              <a:gd name="connsiteY2135" fmla="*/ 4738053 h 6867747"/>
              <a:gd name="connsiteX2136" fmla="*/ 7748857 w 10243893"/>
              <a:gd name="connsiteY2136" fmla="*/ 4737932 h 6867747"/>
              <a:gd name="connsiteX2137" fmla="*/ 7256643 w 10243893"/>
              <a:gd name="connsiteY2137" fmla="*/ 4737682 h 6867747"/>
              <a:gd name="connsiteX2138" fmla="*/ 7256670 w 10243893"/>
              <a:gd name="connsiteY2138" fmla="*/ 4737690 h 6867747"/>
              <a:gd name="connsiteX2139" fmla="*/ 7256549 w 10243893"/>
              <a:gd name="connsiteY2139" fmla="*/ 4737811 h 6867747"/>
              <a:gd name="connsiteX2140" fmla="*/ 4026834 w 10243893"/>
              <a:gd name="connsiteY2140" fmla="*/ 4737682 h 6867747"/>
              <a:gd name="connsiteX2141" fmla="*/ 4026861 w 10243893"/>
              <a:gd name="connsiteY2141" fmla="*/ 4737690 h 6867747"/>
              <a:gd name="connsiteX2142" fmla="*/ 4026740 w 10243893"/>
              <a:gd name="connsiteY2142" fmla="*/ 4737811 h 6867747"/>
              <a:gd name="connsiteX2143" fmla="*/ 796421 w 10243893"/>
              <a:gd name="connsiteY2143" fmla="*/ 4737682 h 6867747"/>
              <a:gd name="connsiteX2144" fmla="*/ 796448 w 10243893"/>
              <a:gd name="connsiteY2144" fmla="*/ 4737690 h 6867747"/>
              <a:gd name="connsiteX2145" fmla="*/ 796327 w 10243893"/>
              <a:gd name="connsiteY2145" fmla="*/ 4737811 h 6867747"/>
              <a:gd name="connsiteX2146" fmla="*/ 8871547 w 10243893"/>
              <a:gd name="connsiteY2146" fmla="*/ 4737682 h 6867747"/>
              <a:gd name="connsiteX2147" fmla="*/ 8871574 w 10243893"/>
              <a:gd name="connsiteY2147" fmla="*/ 4737690 h 6867747"/>
              <a:gd name="connsiteX2148" fmla="*/ 8871453 w 10243893"/>
              <a:gd name="connsiteY2148" fmla="*/ 4737811 h 6867747"/>
              <a:gd name="connsiteX2149" fmla="*/ 5641739 w 10243893"/>
              <a:gd name="connsiteY2149" fmla="*/ 4737682 h 6867747"/>
              <a:gd name="connsiteX2150" fmla="*/ 5641766 w 10243893"/>
              <a:gd name="connsiteY2150" fmla="*/ 4737690 h 6867747"/>
              <a:gd name="connsiteX2151" fmla="*/ 5641645 w 10243893"/>
              <a:gd name="connsiteY2151" fmla="*/ 4737811 h 6867747"/>
              <a:gd name="connsiteX2152" fmla="*/ 2411809 w 10243893"/>
              <a:gd name="connsiteY2152" fmla="*/ 4737440 h 6867747"/>
              <a:gd name="connsiteX2153" fmla="*/ 2411836 w 10243893"/>
              <a:gd name="connsiteY2153" fmla="*/ 4737448 h 6867747"/>
              <a:gd name="connsiteX2154" fmla="*/ 2411715 w 10243893"/>
              <a:gd name="connsiteY2154" fmla="*/ 4737569 h 6867747"/>
              <a:gd name="connsiteX2155" fmla="*/ 9925845 w 10243893"/>
              <a:gd name="connsiteY2155" fmla="*/ 4661867 h 6867747"/>
              <a:gd name="connsiteX2156" fmla="*/ 9780608 w 10243893"/>
              <a:gd name="connsiteY2156" fmla="*/ 4861644 h 6867747"/>
              <a:gd name="connsiteX2157" fmla="*/ 9780608 w 10243893"/>
              <a:gd name="connsiteY2157" fmla="*/ 5014258 h 6867747"/>
              <a:gd name="connsiteX2158" fmla="*/ 9925845 w 10243893"/>
              <a:gd name="connsiteY2158" fmla="*/ 5061421 h 6867747"/>
              <a:gd name="connsiteX2159" fmla="*/ 10071083 w 10243893"/>
              <a:gd name="connsiteY2159" fmla="*/ 5014258 h 6867747"/>
              <a:gd name="connsiteX2160" fmla="*/ 10071083 w 10243893"/>
              <a:gd name="connsiteY2160" fmla="*/ 4861644 h 6867747"/>
              <a:gd name="connsiteX2161" fmla="*/ 8310578 w 10243893"/>
              <a:gd name="connsiteY2161" fmla="*/ 4661867 h 6867747"/>
              <a:gd name="connsiteX2162" fmla="*/ 8165341 w 10243893"/>
              <a:gd name="connsiteY2162" fmla="*/ 4861644 h 6867747"/>
              <a:gd name="connsiteX2163" fmla="*/ 8165341 w 10243893"/>
              <a:gd name="connsiteY2163" fmla="*/ 5014258 h 6867747"/>
              <a:gd name="connsiteX2164" fmla="*/ 8310578 w 10243893"/>
              <a:gd name="connsiteY2164" fmla="*/ 5061421 h 6867747"/>
              <a:gd name="connsiteX2165" fmla="*/ 8455815 w 10243893"/>
              <a:gd name="connsiteY2165" fmla="*/ 5014258 h 6867747"/>
              <a:gd name="connsiteX2166" fmla="*/ 8455815 w 10243893"/>
              <a:gd name="connsiteY2166" fmla="*/ 4861644 h 6867747"/>
              <a:gd name="connsiteX2167" fmla="*/ 6695916 w 10243893"/>
              <a:gd name="connsiteY2167" fmla="*/ 4661867 h 6867747"/>
              <a:gd name="connsiteX2168" fmla="*/ 6550679 w 10243893"/>
              <a:gd name="connsiteY2168" fmla="*/ 4861644 h 6867747"/>
              <a:gd name="connsiteX2169" fmla="*/ 6550679 w 10243893"/>
              <a:gd name="connsiteY2169" fmla="*/ 5014258 h 6867747"/>
              <a:gd name="connsiteX2170" fmla="*/ 6695916 w 10243893"/>
              <a:gd name="connsiteY2170" fmla="*/ 5061421 h 6867747"/>
              <a:gd name="connsiteX2171" fmla="*/ 6841154 w 10243893"/>
              <a:gd name="connsiteY2171" fmla="*/ 5014258 h 6867747"/>
              <a:gd name="connsiteX2172" fmla="*/ 6841154 w 10243893"/>
              <a:gd name="connsiteY2172" fmla="*/ 4861644 h 6867747"/>
              <a:gd name="connsiteX2173" fmla="*/ 5079560 w 10243893"/>
              <a:gd name="connsiteY2173" fmla="*/ 4661746 h 6867747"/>
              <a:gd name="connsiteX2174" fmla="*/ 4934323 w 10243893"/>
              <a:gd name="connsiteY2174" fmla="*/ 4861523 h 6867747"/>
              <a:gd name="connsiteX2175" fmla="*/ 4934323 w 10243893"/>
              <a:gd name="connsiteY2175" fmla="*/ 5014137 h 6867747"/>
              <a:gd name="connsiteX2176" fmla="*/ 5079560 w 10243893"/>
              <a:gd name="connsiteY2176" fmla="*/ 5061300 h 6867747"/>
              <a:gd name="connsiteX2177" fmla="*/ 5224798 w 10243893"/>
              <a:gd name="connsiteY2177" fmla="*/ 5014137 h 6867747"/>
              <a:gd name="connsiteX2178" fmla="*/ 5224798 w 10243893"/>
              <a:gd name="connsiteY2178" fmla="*/ 4861523 h 6867747"/>
              <a:gd name="connsiteX2179" fmla="*/ 3464656 w 10243893"/>
              <a:gd name="connsiteY2179" fmla="*/ 4661746 h 6867747"/>
              <a:gd name="connsiteX2180" fmla="*/ 3319418 w 10243893"/>
              <a:gd name="connsiteY2180" fmla="*/ 4861523 h 6867747"/>
              <a:gd name="connsiteX2181" fmla="*/ 3319418 w 10243893"/>
              <a:gd name="connsiteY2181" fmla="*/ 5014137 h 6867747"/>
              <a:gd name="connsiteX2182" fmla="*/ 3464656 w 10243893"/>
              <a:gd name="connsiteY2182" fmla="*/ 5061300 h 6867747"/>
              <a:gd name="connsiteX2183" fmla="*/ 3609893 w 10243893"/>
              <a:gd name="connsiteY2183" fmla="*/ 5014137 h 6867747"/>
              <a:gd name="connsiteX2184" fmla="*/ 3609893 w 10243893"/>
              <a:gd name="connsiteY2184" fmla="*/ 4861523 h 6867747"/>
              <a:gd name="connsiteX2185" fmla="*/ 1849751 w 10243893"/>
              <a:gd name="connsiteY2185" fmla="*/ 4661746 h 6867747"/>
              <a:gd name="connsiteX2186" fmla="*/ 1704514 w 10243893"/>
              <a:gd name="connsiteY2186" fmla="*/ 4861523 h 6867747"/>
              <a:gd name="connsiteX2187" fmla="*/ 1704514 w 10243893"/>
              <a:gd name="connsiteY2187" fmla="*/ 5014137 h 6867747"/>
              <a:gd name="connsiteX2188" fmla="*/ 1849751 w 10243893"/>
              <a:gd name="connsiteY2188" fmla="*/ 5061300 h 6867747"/>
              <a:gd name="connsiteX2189" fmla="*/ 1994989 w 10243893"/>
              <a:gd name="connsiteY2189" fmla="*/ 5014137 h 6867747"/>
              <a:gd name="connsiteX2190" fmla="*/ 1994989 w 10243893"/>
              <a:gd name="connsiteY2190" fmla="*/ 4861523 h 6867747"/>
              <a:gd name="connsiteX2191" fmla="*/ 234847 w 10243893"/>
              <a:gd name="connsiteY2191" fmla="*/ 4661746 h 6867747"/>
              <a:gd name="connsiteX2192" fmla="*/ 89609 w 10243893"/>
              <a:gd name="connsiteY2192" fmla="*/ 4861523 h 6867747"/>
              <a:gd name="connsiteX2193" fmla="*/ 89609 w 10243893"/>
              <a:gd name="connsiteY2193" fmla="*/ 5014137 h 6867747"/>
              <a:gd name="connsiteX2194" fmla="*/ 234847 w 10243893"/>
              <a:gd name="connsiteY2194" fmla="*/ 5061300 h 6867747"/>
              <a:gd name="connsiteX2195" fmla="*/ 380084 w 10243893"/>
              <a:gd name="connsiteY2195" fmla="*/ 5014137 h 6867747"/>
              <a:gd name="connsiteX2196" fmla="*/ 380084 w 10243893"/>
              <a:gd name="connsiteY2196" fmla="*/ 4861523 h 6867747"/>
              <a:gd name="connsiteX2197" fmla="*/ 2820701 w 10243893"/>
              <a:gd name="connsiteY2197" fmla="*/ 4624137 h 6867747"/>
              <a:gd name="connsiteX2198" fmla="*/ 2820701 w 10243893"/>
              <a:gd name="connsiteY2198" fmla="*/ 4765020 h 6867747"/>
              <a:gd name="connsiteX2199" fmla="*/ 2686590 w 10243893"/>
              <a:gd name="connsiteY2199" fmla="*/ 4808555 h 6867747"/>
              <a:gd name="connsiteX2200" fmla="*/ 2820701 w 10243893"/>
              <a:gd name="connsiteY2200" fmla="*/ 4852090 h 6867747"/>
              <a:gd name="connsiteX2201" fmla="*/ 2820701 w 10243893"/>
              <a:gd name="connsiteY2201" fmla="*/ 4992974 h 6867747"/>
              <a:gd name="connsiteX2202" fmla="*/ 2903539 w 10243893"/>
              <a:gd name="connsiteY2202" fmla="*/ 4878937 h 6867747"/>
              <a:gd name="connsiteX2203" fmla="*/ 3037530 w 10243893"/>
              <a:gd name="connsiteY2203" fmla="*/ 4922472 h 6867747"/>
              <a:gd name="connsiteX2204" fmla="*/ 2954692 w 10243893"/>
              <a:gd name="connsiteY2204" fmla="*/ 4808555 h 6867747"/>
              <a:gd name="connsiteX2205" fmla="*/ 3037530 w 10243893"/>
              <a:gd name="connsiteY2205" fmla="*/ 4694518 h 6867747"/>
              <a:gd name="connsiteX2206" fmla="*/ 2903445 w 10243893"/>
              <a:gd name="connsiteY2206" fmla="*/ 4738045 h 6867747"/>
              <a:gd name="connsiteX2207" fmla="*/ 1205797 w 10243893"/>
              <a:gd name="connsiteY2207" fmla="*/ 4624137 h 6867747"/>
              <a:gd name="connsiteX2208" fmla="*/ 1205797 w 10243893"/>
              <a:gd name="connsiteY2208" fmla="*/ 4765020 h 6867747"/>
              <a:gd name="connsiteX2209" fmla="*/ 1071806 w 10243893"/>
              <a:gd name="connsiteY2209" fmla="*/ 4808555 h 6867747"/>
              <a:gd name="connsiteX2210" fmla="*/ 1205797 w 10243893"/>
              <a:gd name="connsiteY2210" fmla="*/ 4852090 h 6867747"/>
              <a:gd name="connsiteX2211" fmla="*/ 1205797 w 10243893"/>
              <a:gd name="connsiteY2211" fmla="*/ 4992974 h 6867747"/>
              <a:gd name="connsiteX2212" fmla="*/ 1288634 w 10243893"/>
              <a:gd name="connsiteY2212" fmla="*/ 4878937 h 6867747"/>
              <a:gd name="connsiteX2213" fmla="*/ 1422625 w 10243893"/>
              <a:gd name="connsiteY2213" fmla="*/ 4922472 h 6867747"/>
              <a:gd name="connsiteX2214" fmla="*/ 1339788 w 10243893"/>
              <a:gd name="connsiteY2214" fmla="*/ 4808555 h 6867747"/>
              <a:gd name="connsiteX2215" fmla="*/ 1422625 w 10243893"/>
              <a:gd name="connsiteY2215" fmla="*/ 4694518 h 6867747"/>
              <a:gd name="connsiteX2216" fmla="*/ 1288540 w 10243893"/>
              <a:gd name="connsiteY2216" fmla="*/ 4738045 h 6867747"/>
              <a:gd name="connsiteX2217" fmla="*/ 9281044 w 10243893"/>
              <a:gd name="connsiteY2217" fmla="*/ 4624016 h 6867747"/>
              <a:gd name="connsiteX2218" fmla="*/ 9281044 w 10243893"/>
              <a:gd name="connsiteY2218" fmla="*/ 4764900 h 6867747"/>
              <a:gd name="connsiteX2219" fmla="*/ 9146933 w 10243893"/>
              <a:gd name="connsiteY2219" fmla="*/ 4808434 h 6867747"/>
              <a:gd name="connsiteX2220" fmla="*/ 9281044 w 10243893"/>
              <a:gd name="connsiteY2220" fmla="*/ 4851969 h 6867747"/>
              <a:gd name="connsiteX2221" fmla="*/ 9281044 w 10243893"/>
              <a:gd name="connsiteY2221" fmla="*/ 4992853 h 6867747"/>
              <a:gd name="connsiteX2222" fmla="*/ 9363882 w 10243893"/>
              <a:gd name="connsiteY2222" fmla="*/ 4878816 h 6867747"/>
              <a:gd name="connsiteX2223" fmla="*/ 9497873 w 10243893"/>
              <a:gd name="connsiteY2223" fmla="*/ 4922351 h 6867747"/>
              <a:gd name="connsiteX2224" fmla="*/ 9415035 w 10243893"/>
              <a:gd name="connsiteY2224" fmla="*/ 4808434 h 6867747"/>
              <a:gd name="connsiteX2225" fmla="*/ 9497873 w 10243893"/>
              <a:gd name="connsiteY2225" fmla="*/ 4694397 h 6867747"/>
              <a:gd name="connsiteX2226" fmla="*/ 9363882 w 10243893"/>
              <a:gd name="connsiteY2226" fmla="*/ 4737932 h 6867747"/>
              <a:gd name="connsiteX2227" fmla="*/ 9363882 w 10243893"/>
              <a:gd name="connsiteY2227" fmla="*/ 4738053 h 6867747"/>
              <a:gd name="connsiteX2228" fmla="*/ 7666140 w 10243893"/>
              <a:gd name="connsiteY2228" fmla="*/ 4624016 h 6867747"/>
              <a:gd name="connsiteX2229" fmla="*/ 7666140 w 10243893"/>
              <a:gd name="connsiteY2229" fmla="*/ 4764900 h 6867747"/>
              <a:gd name="connsiteX2230" fmla="*/ 7532029 w 10243893"/>
              <a:gd name="connsiteY2230" fmla="*/ 4808434 h 6867747"/>
              <a:gd name="connsiteX2231" fmla="*/ 7666140 w 10243893"/>
              <a:gd name="connsiteY2231" fmla="*/ 4851969 h 6867747"/>
              <a:gd name="connsiteX2232" fmla="*/ 7666140 w 10243893"/>
              <a:gd name="connsiteY2232" fmla="*/ 4992853 h 6867747"/>
              <a:gd name="connsiteX2233" fmla="*/ 7748978 w 10243893"/>
              <a:gd name="connsiteY2233" fmla="*/ 4878816 h 6867747"/>
              <a:gd name="connsiteX2234" fmla="*/ 7882968 w 10243893"/>
              <a:gd name="connsiteY2234" fmla="*/ 4922351 h 6867747"/>
              <a:gd name="connsiteX2235" fmla="*/ 7800131 w 10243893"/>
              <a:gd name="connsiteY2235" fmla="*/ 4808434 h 6867747"/>
              <a:gd name="connsiteX2236" fmla="*/ 7882968 w 10243893"/>
              <a:gd name="connsiteY2236" fmla="*/ 4694397 h 6867747"/>
              <a:gd name="connsiteX2237" fmla="*/ 7748884 w 10243893"/>
              <a:gd name="connsiteY2237" fmla="*/ 4737924 h 6867747"/>
              <a:gd name="connsiteX2238" fmla="*/ 6051478 w 10243893"/>
              <a:gd name="connsiteY2238" fmla="*/ 4624016 h 6867747"/>
              <a:gd name="connsiteX2239" fmla="*/ 6051478 w 10243893"/>
              <a:gd name="connsiteY2239" fmla="*/ 4764900 h 6867747"/>
              <a:gd name="connsiteX2240" fmla="*/ 5917366 w 10243893"/>
              <a:gd name="connsiteY2240" fmla="*/ 4808434 h 6867747"/>
              <a:gd name="connsiteX2241" fmla="*/ 6051478 w 10243893"/>
              <a:gd name="connsiteY2241" fmla="*/ 4851969 h 6867747"/>
              <a:gd name="connsiteX2242" fmla="*/ 6051478 w 10243893"/>
              <a:gd name="connsiteY2242" fmla="*/ 4992853 h 6867747"/>
              <a:gd name="connsiteX2243" fmla="*/ 6134315 w 10243893"/>
              <a:gd name="connsiteY2243" fmla="*/ 4878816 h 6867747"/>
              <a:gd name="connsiteX2244" fmla="*/ 6268306 w 10243893"/>
              <a:gd name="connsiteY2244" fmla="*/ 4922351 h 6867747"/>
              <a:gd name="connsiteX2245" fmla="*/ 6185469 w 10243893"/>
              <a:gd name="connsiteY2245" fmla="*/ 4808434 h 6867747"/>
              <a:gd name="connsiteX2246" fmla="*/ 6268306 w 10243893"/>
              <a:gd name="connsiteY2246" fmla="*/ 4694397 h 6867747"/>
              <a:gd name="connsiteX2247" fmla="*/ 6134221 w 10243893"/>
              <a:gd name="connsiteY2247" fmla="*/ 4737924 h 6867747"/>
              <a:gd name="connsiteX2248" fmla="*/ 4436332 w 10243893"/>
              <a:gd name="connsiteY2248" fmla="*/ 4624016 h 6867747"/>
              <a:gd name="connsiteX2249" fmla="*/ 4436332 w 10243893"/>
              <a:gd name="connsiteY2249" fmla="*/ 4764900 h 6867747"/>
              <a:gd name="connsiteX2250" fmla="*/ 4302220 w 10243893"/>
              <a:gd name="connsiteY2250" fmla="*/ 4808434 h 6867747"/>
              <a:gd name="connsiteX2251" fmla="*/ 4436332 w 10243893"/>
              <a:gd name="connsiteY2251" fmla="*/ 4851969 h 6867747"/>
              <a:gd name="connsiteX2252" fmla="*/ 4436332 w 10243893"/>
              <a:gd name="connsiteY2252" fmla="*/ 4992853 h 6867747"/>
              <a:gd name="connsiteX2253" fmla="*/ 4519169 w 10243893"/>
              <a:gd name="connsiteY2253" fmla="*/ 4878816 h 6867747"/>
              <a:gd name="connsiteX2254" fmla="*/ 4653160 w 10243893"/>
              <a:gd name="connsiteY2254" fmla="*/ 4922351 h 6867747"/>
              <a:gd name="connsiteX2255" fmla="*/ 4570322 w 10243893"/>
              <a:gd name="connsiteY2255" fmla="*/ 4808434 h 6867747"/>
              <a:gd name="connsiteX2256" fmla="*/ 4653160 w 10243893"/>
              <a:gd name="connsiteY2256" fmla="*/ 4694397 h 6867747"/>
              <a:gd name="connsiteX2257" fmla="*/ 4519169 w 10243893"/>
              <a:gd name="connsiteY2257" fmla="*/ 4737932 h 6867747"/>
              <a:gd name="connsiteX2258" fmla="*/ 4519169 w 10243893"/>
              <a:gd name="connsiteY2258" fmla="*/ 4738053 h 6867747"/>
              <a:gd name="connsiteX2259" fmla="*/ 8954291 w 10243893"/>
              <a:gd name="connsiteY2259" fmla="*/ 4623774 h 6867747"/>
              <a:gd name="connsiteX2260" fmla="*/ 8871547 w 10243893"/>
              <a:gd name="connsiteY2260" fmla="*/ 4737682 h 6867747"/>
              <a:gd name="connsiteX2261" fmla="*/ 8737463 w 10243893"/>
              <a:gd name="connsiteY2261" fmla="*/ 4694155 h 6867747"/>
              <a:gd name="connsiteX2262" fmla="*/ 8820300 w 10243893"/>
              <a:gd name="connsiteY2262" fmla="*/ 4808193 h 6867747"/>
              <a:gd name="connsiteX2263" fmla="*/ 8737463 w 10243893"/>
              <a:gd name="connsiteY2263" fmla="*/ 4922109 h 6867747"/>
              <a:gd name="connsiteX2264" fmla="*/ 8871453 w 10243893"/>
              <a:gd name="connsiteY2264" fmla="*/ 4878574 h 6867747"/>
              <a:gd name="connsiteX2265" fmla="*/ 8954291 w 10243893"/>
              <a:gd name="connsiteY2265" fmla="*/ 4992611 h 6867747"/>
              <a:gd name="connsiteX2266" fmla="*/ 8954291 w 10243893"/>
              <a:gd name="connsiteY2266" fmla="*/ 4851728 h 6867747"/>
              <a:gd name="connsiteX2267" fmla="*/ 9088402 w 10243893"/>
              <a:gd name="connsiteY2267" fmla="*/ 4808193 h 6867747"/>
              <a:gd name="connsiteX2268" fmla="*/ 8954291 w 10243893"/>
              <a:gd name="connsiteY2268" fmla="*/ 4764658 h 6867747"/>
              <a:gd name="connsiteX2269" fmla="*/ 7339386 w 10243893"/>
              <a:gd name="connsiteY2269" fmla="*/ 4623774 h 6867747"/>
              <a:gd name="connsiteX2270" fmla="*/ 7256643 w 10243893"/>
              <a:gd name="connsiteY2270" fmla="*/ 4737682 h 6867747"/>
              <a:gd name="connsiteX2271" fmla="*/ 7122558 w 10243893"/>
              <a:gd name="connsiteY2271" fmla="*/ 4694155 h 6867747"/>
              <a:gd name="connsiteX2272" fmla="*/ 7205396 w 10243893"/>
              <a:gd name="connsiteY2272" fmla="*/ 4808193 h 6867747"/>
              <a:gd name="connsiteX2273" fmla="*/ 7122558 w 10243893"/>
              <a:gd name="connsiteY2273" fmla="*/ 4922109 h 6867747"/>
              <a:gd name="connsiteX2274" fmla="*/ 7256549 w 10243893"/>
              <a:gd name="connsiteY2274" fmla="*/ 4878574 h 6867747"/>
              <a:gd name="connsiteX2275" fmla="*/ 7339386 w 10243893"/>
              <a:gd name="connsiteY2275" fmla="*/ 4992611 h 6867747"/>
              <a:gd name="connsiteX2276" fmla="*/ 7339386 w 10243893"/>
              <a:gd name="connsiteY2276" fmla="*/ 4851728 h 6867747"/>
              <a:gd name="connsiteX2277" fmla="*/ 7473498 w 10243893"/>
              <a:gd name="connsiteY2277" fmla="*/ 4808193 h 6867747"/>
              <a:gd name="connsiteX2278" fmla="*/ 7339386 w 10243893"/>
              <a:gd name="connsiteY2278" fmla="*/ 4764658 h 6867747"/>
              <a:gd name="connsiteX2279" fmla="*/ 5724482 w 10243893"/>
              <a:gd name="connsiteY2279" fmla="*/ 4623774 h 6867747"/>
              <a:gd name="connsiteX2280" fmla="*/ 5641739 w 10243893"/>
              <a:gd name="connsiteY2280" fmla="*/ 4737682 h 6867747"/>
              <a:gd name="connsiteX2281" fmla="*/ 5507654 w 10243893"/>
              <a:gd name="connsiteY2281" fmla="*/ 4694155 h 6867747"/>
              <a:gd name="connsiteX2282" fmla="*/ 5590491 w 10243893"/>
              <a:gd name="connsiteY2282" fmla="*/ 4808193 h 6867747"/>
              <a:gd name="connsiteX2283" fmla="*/ 5507654 w 10243893"/>
              <a:gd name="connsiteY2283" fmla="*/ 4922109 h 6867747"/>
              <a:gd name="connsiteX2284" fmla="*/ 5641645 w 10243893"/>
              <a:gd name="connsiteY2284" fmla="*/ 4878574 h 6867747"/>
              <a:gd name="connsiteX2285" fmla="*/ 5724482 w 10243893"/>
              <a:gd name="connsiteY2285" fmla="*/ 4992611 h 6867747"/>
              <a:gd name="connsiteX2286" fmla="*/ 5724482 w 10243893"/>
              <a:gd name="connsiteY2286" fmla="*/ 4851728 h 6867747"/>
              <a:gd name="connsiteX2287" fmla="*/ 5858594 w 10243893"/>
              <a:gd name="connsiteY2287" fmla="*/ 4808193 h 6867747"/>
              <a:gd name="connsiteX2288" fmla="*/ 5724482 w 10243893"/>
              <a:gd name="connsiteY2288" fmla="*/ 4764658 h 6867747"/>
              <a:gd name="connsiteX2289" fmla="*/ 4109577 w 10243893"/>
              <a:gd name="connsiteY2289" fmla="*/ 4623774 h 6867747"/>
              <a:gd name="connsiteX2290" fmla="*/ 4026834 w 10243893"/>
              <a:gd name="connsiteY2290" fmla="*/ 4737682 h 6867747"/>
              <a:gd name="connsiteX2291" fmla="*/ 3892749 w 10243893"/>
              <a:gd name="connsiteY2291" fmla="*/ 4694155 h 6867747"/>
              <a:gd name="connsiteX2292" fmla="*/ 3975587 w 10243893"/>
              <a:gd name="connsiteY2292" fmla="*/ 4808193 h 6867747"/>
              <a:gd name="connsiteX2293" fmla="*/ 3892749 w 10243893"/>
              <a:gd name="connsiteY2293" fmla="*/ 4922109 h 6867747"/>
              <a:gd name="connsiteX2294" fmla="*/ 4026740 w 10243893"/>
              <a:gd name="connsiteY2294" fmla="*/ 4878574 h 6867747"/>
              <a:gd name="connsiteX2295" fmla="*/ 4109577 w 10243893"/>
              <a:gd name="connsiteY2295" fmla="*/ 4992611 h 6867747"/>
              <a:gd name="connsiteX2296" fmla="*/ 4109577 w 10243893"/>
              <a:gd name="connsiteY2296" fmla="*/ 4851728 h 6867747"/>
              <a:gd name="connsiteX2297" fmla="*/ 4243690 w 10243893"/>
              <a:gd name="connsiteY2297" fmla="*/ 4808193 h 6867747"/>
              <a:gd name="connsiteX2298" fmla="*/ 4109577 w 10243893"/>
              <a:gd name="connsiteY2298" fmla="*/ 4764658 h 6867747"/>
              <a:gd name="connsiteX2299" fmla="*/ 879164 w 10243893"/>
              <a:gd name="connsiteY2299" fmla="*/ 4623774 h 6867747"/>
              <a:gd name="connsiteX2300" fmla="*/ 796421 w 10243893"/>
              <a:gd name="connsiteY2300" fmla="*/ 4737682 h 6867747"/>
              <a:gd name="connsiteX2301" fmla="*/ 662336 w 10243893"/>
              <a:gd name="connsiteY2301" fmla="*/ 4694155 h 6867747"/>
              <a:gd name="connsiteX2302" fmla="*/ 745173 w 10243893"/>
              <a:gd name="connsiteY2302" fmla="*/ 4808193 h 6867747"/>
              <a:gd name="connsiteX2303" fmla="*/ 662336 w 10243893"/>
              <a:gd name="connsiteY2303" fmla="*/ 4922109 h 6867747"/>
              <a:gd name="connsiteX2304" fmla="*/ 796327 w 10243893"/>
              <a:gd name="connsiteY2304" fmla="*/ 4878574 h 6867747"/>
              <a:gd name="connsiteX2305" fmla="*/ 879164 w 10243893"/>
              <a:gd name="connsiteY2305" fmla="*/ 4992611 h 6867747"/>
              <a:gd name="connsiteX2306" fmla="*/ 879164 w 10243893"/>
              <a:gd name="connsiteY2306" fmla="*/ 4851728 h 6867747"/>
              <a:gd name="connsiteX2307" fmla="*/ 1013276 w 10243893"/>
              <a:gd name="connsiteY2307" fmla="*/ 4808193 h 6867747"/>
              <a:gd name="connsiteX2308" fmla="*/ 879164 w 10243893"/>
              <a:gd name="connsiteY2308" fmla="*/ 4764658 h 6867747"/>
              <a:gd name="connsiteX2309" fmla="*/ 2494552 w 10243893"/>
              <a:gd name="connsiteY2309" fmla="*/ 4623532 h 6867747"/>
              <a:gd name="connsiteX2310" fmla="*/ 2411809 w 10243893"/>
              <a:gd name="connsiteY2310" fmla="*/ 4737440 h 6867747"/>
              <a:gd name="connsiteX2311" fmla="*/ 2277724 w 10243893"/>
              <a:gd name="connsiteY2311" fmla="*/ 4693914 h 6867747"/>
              <a:gd name="connsiteX2312" fmla="*/ 2360561 w 10243893"/>
              <a:gd name="connsiteY2312" fmla="*/ 4807951 h 6867747"/>
              <a:gd name="connsiteX2313" fmla="*/ 2277724 w 10243893"/>
              <a:gd name="connsiteY2313" fmla="*/ 4921867 h 6867747"/>
              <a:gd name="connsiteX2314" fmla="*/ 2411715 w 10243893"/>
              <a:gd name="connsiteY2314" fmla="*/ 4878332 h 6867747"/>
              <a:gd name="connsiteX2315" fmla="*/ 2494552 w 10243893"/>
              <a:gd name="connsiteY2315" fmla="*/ 4992370 h 6867747"/>
              <a:gd name="connsiteX2316" fmla="*/ 2494552 w 10243893"/>
              <a:gd name="connsiteY2316" fmla="*/ 4851486 h 6867747"/>
              <a:gd name="connsiteX2317" fmla="*/ 2628664 w 10243893"/>
              <a:gd name="connsiteY2317" fmla="*/ 4807951 h 6867747"/>
              <a:gd name="connsiteX2318" fmla="*/ 2494552 w 10243893"/>
              <a:gd name="connsiteY2318" fmla="*/ 4764416 h 6867747"/>
              <a:gd name="connsiteX2319" fmla="*/ 8472867 w 10243893"/>
              <a:gd name="connsiteY2319" fmla="*/ 4608779 h 6867747"/>
              <a:gd name="connsiteX2320" fmla="*/ 8472867 w 10243893"/>
              <a:gd name="connsiteY2320" fmla="*/ 4855839 h 6867747"/>
              <a:gd name="connsiteX2321" fmla="*/ 8562597 w 10243893"/>
              <a:gd name="connsiteY2321" fmla="*/ 4979309 h 6867747"/>
              <a:gd name="connsiteX2322" fmla="*/ 8707714 w 10243893"/>
              <a:gd name="connsiteY2322" fmla="*/ 4932146 h 6867747"/>
              <a:gd name="connsiteX2323" fmla="*/ 8797444 w 10243893"/>
              <a:gd name="connsiteY2323" fmla="*/ 4808676 h 6867747"/>
              <a:gd name="connsiteX2324" fmla="*/ 8707714 w 10243893"/>
              <a:gd name="connsiteY2324" fmla="*/ 4685207 h 6867747"/>
              <a:gd name="connsiteX2325" fmla="*/ 8707714 w 10243893"/>
              <a:gd name="connsiteY2325" fmla="*/ 4685086 h 6867747"/>
              <a:gd name="connsiteX2326" fmla="*/ 6857962 w 10243893"/>
              <a:gd name="connsiteY2326" fmla="*/ 4608779 h 6867747"/>
              <a:gd name="connsiteX2327" fmla="*/ 6857962 w 10243893"/>
              <a:gd name="connsiteY2327" fmla="*/ 4855839 h 6867747"/>
              <a:gd name="connsiteX2328" fmla="*/ 6947693 w 10243893"/>
              <a:gd name="connsiteY2328" fmla="*/ 4979309 h 6867747"/>
              <a:gd name="connsiteX2329" fmla="*/ 7092810 w 10243893"/>
              <a:gd name="connsiteY2329" fmla="*/ 4932146 h 6867747"/>
              <a:gd name="connsiteX2330" fmla="*/ 7182540 w 10243893"/>
              <a:gd name="connsiteY2330" fmla="*/ 4808676 h 6867747"/>
              <a:gd name="connsiteX2331" fmla="*/ 7092810 w 10243893"/>
              <a:gd name="connsiteY2331" fmla="*/ 4685207 h 6867747"/>
              <a:gd name="connsiteX2332" fmla="*/ 7092810 w 10243893"/>
              <a:gd name="connsiteY2332" fmla="*/ 4685086 h 6867747"/>
              <a:gd name="connsiteX2333" fmla="*/ 5243058 w 10243893"/>
              <a:gd name="connsiteY2333" fmla="*/ 4608779 h 6867747"/>
              <a:gd name="connsiteX2334" fmla="*/ 5243058 w 10243893"/>
              <a:gd name="connsiteY2334" fmla="*/ 4855839 h 6867747"/>
              <a:gd name="connsiteX2335" fmla="*/ 5332789 w 10243893"/>
              <a:gd name="connsiteY2335" fmla="*/ 4979309 h 6867747"/>
              <a:gd name="connsiteX2336" fmla="*/ 5477905 w 10243893"/>
              <a:gd name="connsiteY2336" fmla="*/ 4932146 h 6867747"/>
              <a:gd name="connsiteX2337" fmla="*/ 5567635 w 10243893"/>
              <a:gd name="connsiteY2337" fmla="*/ 4808676 h 6867747"/>
              <a:gd name="connsiteX2338" fmla="*/ 5477905 w 10243893"/>
              <a:gd name="connsiteY2338" fmla="*/ 4685207 h 6867747"/>
              <a:gd name="connsiteX2339" fmla="*/ 5477905 w 10243893"/>
              <a:gd name="connsiteY2339" fmla="*/ 4685086 h 6867747"/>
              <a:gd name="connsiteX2340" fmla="*/ 3628154 w 10243893"/>
              <a:gd name="connsiteY2340" fmla="*/ 4608779 h 6867747"/>
              <a:gd name="connsiteX2341" fmla="*/ 3628154 w 10243893"/>
              <a:gd name="connsiteY2341" fmla="*/ 4855839 h 6867747"/>
              <a:gd name="connsiteX2342" fmla="*/ 3717884 w 10243893"/>
              <a:gd name="connsiteY2342" fmla="*/ 4979309 h 6867747"/>
              <a:gd name="connsiteX2343" fmla="*/ 3863001 w 10243893"/>
              <a:gd name="connsiteY2343" fmla="*/ 4932146 h 6867747"/>
              <a:gd name="connsiteX2344" fmla="*/ 3952731 w 10243893"/>
              <a:gd name="connsiteY2344" fmla="*/ 4808676 h 6867747"/>
              <a:gd name="connsiteX2345" fmla="*/ 3863001 w 10243893"/>
              <a:gd name="connsiteY2345" fmla="*/ 4685207 h 6867747"/>
              <a:gd name="connsiteX2346" fmla="*/ 3863001 w 10243893"/>
              <a:gd name="connsiteY2346" fmla="*/ 4685086 h 6867747"/>
              <a:gd name="connsiteX2347" fmla="*/ 2013128 w 10243893"/>
              <a:gd name="connsiteY2347" fmla="*/ 4608536 h 6867747"/>
              <a:gd name="connsiteX2348" fmla="*/ 2013128 w 10243893"/>
              <a:gd name="connsiteY2348" fmla="*/ 4855598 h 6867747"/>
              <a:gd name="connsiteX2349" fmla="*/ 2102859 w 10243893"/>
              <a:gd name="connsiteY2349" fmla="*/ 4979067 h 6867747"/>
              <a:gd name="connsiteX2350" fmla="*/ 2247975 w 10243893"/>
              <a:gd name="connsiteY2350" fmla="*/ 4931905 h 6867747"/>
              <a:gd name="connsiteX2351" fmla="*/ 2337705 w 10243893"/>
              <a:gd name="connsiteY2351" fmla="*/ 4808434 h 6867747"/>
              <a:gd name="connsiteX2352" fmla="*/ 2247975 w 10243893"/>
              <a:gd name="connsiteY2352" fmla="*/ 4684965 h 6867747"/>
              <a:gd name="connsiteX2353" fmla="*/ 2248096 w 10243893"/>
              <a:gd name="connsiteY2353" fmla="*/ 4684844 h 6867747"/>
              <a:gd name="connsiteX2354" fmla="*/ 398224 w 10243893"/>
              <a:gd name="connsiteY2354" fmla="*/ 4608536 h 6867747"/>
              <a:gd name="connsiteX2355" fmla="*/ 398224 w 10243893"/>
              <a:gd name="connsiteY2355" fmla="*/ 4855598 h 6867747"/>
              <a:gd name="connsiteX2356" fmla="*/ 487954 w 10243893"/>
              <a:gd name="connsiteY2356" fmla="*/ 4979067 h 6867747"/>
              <a:gd name="connsiteX2357" fmla="*/ 633071 w 10243893"/>
              <a:gd name="connsiteY2357" fmla="*/ 4931905 h 6867747"/>
              <a:gd name="connsiteX2358" fmla="*/ 722801 w 10243893"/>
              <a:gd name="connsiteY2358" fmla="*/ 4808434 h 6867747"/>
              <a:gd name="connsiteX2359" fmla="*/ 633071 w 10243893"/>
              <a:gd name="connsiteY2359" fmla="*/ 4684965 h 6867747"/>
              <a:gd name="connsiteX2360" fmla="*/ 633192 w 10243893"/>
              <a:gd name="connsiteY2360" fmla="*/ 4684844 h 6867747"/>
              <a:gd name="connsiteX2361" fmla="*/ 3301884 w 10243893"/>
              <a:gd name="connsiteY2361" fmla="*/ 4608416 h 6867747"/>
              <a:gd name="connsiteX2362" fmla="*/ 3067037 w 10243893"/>
              <a:gd name="connsiteY2362" fmla="*/ 4684723 h 6867747"/>
              <a:gd name="connsiteX2363" fmla="*/ 3067037 w 10243893"/>
              <a:gd name="connsiteY2363" fmla="*/ 4684844 h 6867747"/>
              <a:gd name="connsiteX2364" fmla="*/ 2977306 w 10243893"/>
              <a:gd name="connsiteY2364" fmla="*/ 4808314 h 6867747"/>
              <a:gd name="connsiteX2365" fmla="*/ 3067037 w 10243893"/>
              <a:gd name="connsiteY2365" fmla="*/ 4931784 h 6867747"/>
              <a:gd name="connsiteX2366" fmla="*/ 3212153 w 10243893"/>
              <a:gd name="connsiteY2366" fmla="*/ 4978946 h 6867747"/>
              <a:gd name="connsiteX2367" fmla="*/ 3301884 w 10243893"/>
              <a:gd name="connsiteY2367" fmla="*/ 4855476 h 6867747"/>
              <a:gd name="connsiteX2368" fmla="*/ 1687100 w 10243893"/>
              <a:gd name="connsiteY2368" fmla="*/ 4608416 h 6867747"/>
              <a:gd name="connsiteX2369" fmla="*/ 1452132 w 10243893"/>
              <a:gd name="connsiteY2369" fmla="*/ 4684723 h 6867747"/>
              <a:gd name="connsiteX2370" fmla="*/ 1452253 w 10243893"/>
              <a:gd name="connsiteY2370" fmla="*/ 4684844 h 6867747"/>
              <a:gd name="connsiteX2371" fmla="*/ 1362523 w 10243893"/>
              <a:gd name="connsiteY2371" fmla="*/ 4808314 h 6867747"/>
              <a:gd name="connsiteX2372" fmla="*/ 1452253 w 10243893"/>
              <a:gd name="connsiteY2372" fmla="*/ 4931784 h 6867747"/>
              <a:gd name="connsiteX2373" fmla="*/ 1597370 w 10243893"/>
              <a:gd name="connsiteY2373" fmla="*/ 4978946 h 6867747"/>
              <a:gd name="connsiteX2374" fmla="*/ 1687100 w 10243893"/>
              <a:gd name="connsiteY2374" fmla="*/ 4855476 h 6867747"/>
              <a:gd name="connsiteX2375" fmla="*/ 9762227 w 10243893"/>
              <a:gd name="connsiteY2375" fmla="*/ 4608295 h 6867747"/>
              <a:gd name="connsiteX2376" fmla="*/ 9527380 w 10243893"/>
              <a:gd name="connsiteY2376" fmla="*/ 4684602 h 6867747"/>
              <a:gd name="connsiteX2377" fmla="*/ 9527380 w 10243893"/>
              <a:gd name="connsiteY2377" fmla="*/ 4684723 h 6867747"/>
              <a:gd name="connsiteX2378" fmla="*/ 9437649 w 10243893"/>
              <a:gd name="connsiteY2378" fmla="*/ 4808193 h 6867747"/>
              <a:gd name="connsiteX2379" fmla="*/ 9527380 w 10243893"/>
              <a:gd name="connsiteY2379" fmla="*/ 4931662 h 6867747"/>
              <a:gd name="connsiteX2380" fmla="*/ 9672497 w 10243893"/>
              <a:gd name="connsiteY2380" fmla="*/ 4978826 h 6867747"/>
              <a:gd name="connsiteX2381" fmla="*/ 9762227 w 10243893"/>
              <a:gd name="connsiteY2381" fmla="*/ 4855355 h 6867747"/>
              <a:gd name="connsiteX2382" fmla="*/ 8147443 w 10243893"/>
              <a:gd name="connsiteY2382" fmla="*/ 4608295 h 6867747"/>
              <a:gd name="connsiteX2383" fmla="*/ 7912475 w 10243893"/>
              <a:gd name="connsiteY2383" fmla="*/ 4684602 h 6867747"/>
              <a:gd name="connsiteX2384" fmla="*/ 7912597 w 10243893"/>
              <a:gd name="connsiteY2384" fmla="*/ 4684723 h 6867747"/>
              <a:gd name="connsiteX2385" fmla="*/ 7822866 w 10243893"/>
              <a:gd name="connsiteY2385" fmla="*/ 4808193 h 6867747"/>
              <a:gd name="connsiteX2386" fmla="*/ 7912597 w 10243893"/>
              <a:gd name="connsiteY2386" fmla="*/ 4931662 h 6867747"/>
              <a:gd name="connsiteX2387" fmla="*/ 8057713 w 10243893"/>
              <a:gd name="connsiteY2387" fmla="*/ 4978826 h 6867747"/>
              <a:gd name="connsiteX2388" fmla="*/ 8147443 w 10243893"/>
              <a:gd name="connsiteY2388" fmla="*/ 4855355 h 6867747"/>
              <a:gd name="connsiteX2389" fmla="*/ 6532781 w 10243893"/>
              <a:gd name="connsiteY2389" fmla="*/ 4608295 h 6867747"/>
              <a:gd name="connsiteX2390" fmla="*/ 6297813 w 10243893"/>
              <a:gd name="connsiteY2390" fmla="*/ 4684602 h 6867747"/>
              <a:gd name="connsiteX2391" fmla="*/ 6298055 w 10243893"/>
              <a:gd name="connsiteY2391" fmla="*/ 4684723 h 6867747"/>
              <a:gd name="connsiteX2392" fmla="*/ 6208325 w 10243893"/>
              <a:gd name="connsiteY2392" fmla="*/ 4808193 h 6867747"/>
              <a:gd name="connsiteX2393" fmla="*/ 6297934 w 10243893"/>
              <a:gd name="connsiteY2393" fmla="*/ 4931662 h 6867747"/>
              <a:gd name="connsiteX2394" fmla="*/ 6443050 w 10243893"/>
              <a:gd name="connsiteY2394" fmla="*/ 4978826 h 6867747"/>
              <a:gd name="connsiteX2395" fmla="*/ 6532781 w 10243893"/>
              <a:gd name="connsiteY2395" fmla="*/ 4855355 h 6867747"/>
              <a:gd name="connsiteX2396" fmla="*/ 4917514 w 10243893"/>
              <a:gd name="connsiteY2396" fmla="*/ 4608295 h 6867747"/>
              <a:gd name="connsiteX2397" fmla="*/ 4682667 w 10243893"/>
              <a:gd name="connsiteY2397" fmla="*/ 4684602 h 6867747"/>
              <a:gd name="connsiteX2398" fmla="*/ 4682667 w 10243893"/>
              <a:gd name="connsiteY2398" fmla="*/ 4684723 h 6867747"/>
              <a:gd name="connsiteX2399" fmla="*/ 4592936 w 10243893"/>
              <a:gd name="connsiteY2399" fmla="*/ 4808193 h 6867747"/>
              <a:gd name="connsiteX2400" fmla="*/ 4682667 w 10243893"/>
              <a:gd name="connsiteY2400" fmla="*/ 4931662 h 6867747"/>
              <a:gd name="connsiteX2401" fmla="*/ 4827783 w 10243893"/>
              <a:gd name="connsiteY2401" fmla="*/ 4978826 h 6867747"/>
              <a:gd name="connsiteX2402" fmla="*/ 4917514 w 10243893"/>
              <a:gd name="connsiteY2402" fmla="*/ 4855355 h 6867747"/>
              <a:gd name="connsiteX2403" fmla="*/ 9988004 w 10243893"/>
              <a:gd name="connsiteY2403" fmla="*/ 4576007 h 6867747"/>
              <a:gd name="connsiteX2404" fmla="*/ 9936850 w 10243893"/>
              <a:gd name="connsiteY2404" fmla="*/ 4646509 h 6867747"/>
              <a:gd name="connsiteX2405" fmla="*/ 10070962 w 10243893"/>
              <a:gd name="connsiteY2405" fmla="*/ 4831049 h 6867747"/>
              <a:gd name="connsiteX2406" fmla="*/ 10070962 w 10243893"/>
              <a:gd name="connsiteY2406" fmla="*/ 4602974 h 6867747"/>
              <a:gd name="connsiteX2407" fmla="*/ 9988125 w 10243893"/>
              <a:gd name="connsiteY2407" fmla="*/ 4576007 h 6867747"/>
              <a:gd name="connsiteX2408" fmla="*/ 8372979 w 10243893"/>
              <a:gd name="connsiteY2408" fmla="*/ 4576007 h 6867747"/>
              <a:gd name="connsiteX2409" fmla="*/ 8321825 w 10243893"/>
              <a:gd name="connsiteY2409" fmla="*/ 4646509 h 6867747"/>
              <a:gd name="connsiteX2410" fmla="*/ 8455815 w 10243893"/>
              <a:gd name="connsiteY2410" fmla="*/ 4831049 h 6867747"/>
              <a:gd name="connsiteX2411" fmla="*/ 8455815 w 10243893"/>
              <a:gd name="connsiteY2411" fmla="*/ 4602974 h 6867747"/>
              <a:gd name="connsiteX2412" fmla="*/ 6758195 w 10243893"/>
              <a:gd name="connsiteY2412" fmla="*/ 4576007 h 6867747"/>
              <a:gd name="connsiteX2413" fmla="*/ 6707041 w 10243893"/>
              <a:gd name="connsiteY2413" fmla="*/ 4646509 h 6867747"/>
              <a:gd name="connsiteX2414" fmla="*/ 6841154 w 10243893"/>
              <a:gd name="connsiteY2414" fmla="*/ 4831049 h 6867747"/>
              <a:gd name="connsiteX2415" fmla="*/ 6841154 w 10243893"/>
              <a:gd name="connsiteY2415" fmla="*/ 4602974 h 6867747"/>
              <a:gd name="connsiteX2416" fmla="*/ 6758316 w 10243893"/>
              <a:gd name="connsiteY2416" fmla="*/ 4576007 h 6867747"/>
              <a:gd name="connsiteX2417" fmla="*/ 9863082 w 10243893"/>
              <a:gd name="connsiteY2417" fmla="*/ 4575885 h 6867747"/>
              <a:gd name="connsiteX2418" fmla="*/ 9780245 w 10243893"/>
              <a:gd name="connsiteY2418" fmla="*/ 4602853 h 6867747"/>
              <a:gd name="connsiteX2419" fmla="*/ 9780245 w 10243893"/>
              <a:gd name="connsiteY2419" fmla="*/ 4830928 h 6867747"/>
              <a:gd name="connsiteX2420" fmla="*/ 9914357 w 10243893"/>
              <a:gd name="connsiteY2420" fmla="*/ 4646388 h 6867747"/>
              <a:gd name="connsiteX2421" fmla="*/ 9863203 w 10243893"/>
              <a:gd name="connsiteY2421" fmla="*/ 4575885 h 6867747"/>
              <a:gd name="connsiteX2422" fmla="*/ 8248178 w 10243893"/>
              <a:gd name="connsiteY2422" fmla="*/ 4575885 h 6867747"/>
              <a:gd name="connsiteX2423" fmla="*/ 8165341 w 10243893"/>
              <a:gd name="connsiteY2423" fmla="*/ 4602853 h 6867747"/>
              <a:gd name="connsiteX2424" fmla="*/ 8165341 w 10243893"/>
              <a:gd name="connsiteY2424" fmla="*/ 4830928 h 6867747"/>
              <a:gd name="connsiteX2425" fmla="*/ 8299453 w 10243893"/>
              <a:gd name="connsiteY2425" fmla="*/ 4646388 h 6867747"/>
              <a:gd name="connsiteX2426" fmla="*/ 8248299 w 10243893"/>
              <a:gd name="connsiteY2426" fmla="*/ 4575885 h 6867747"/>
              <a:gd name="connsiteX2427" fmla="*/ 6633516 w 10243893"/>
              <a:gd name="connsiteY2427" fmla="*/ 4575885 h 6867747"/>
              <a:gd name="connsiteX2428" fmla="*/ 6550679 w 10243893"/>
              <a:gd name="connsiteY2428" fmla="*/ 4602853 h 6867747"/>
              <a:gd name="connsiteX2429" fmla="*/ 6550679 w 10243893"/>
              <a:gd name="connsiteY2429" fmla="*/ 4830928 h 6867747"/>
              <a:gd name="connsiteX2430" fmla="*/ 6684791 w 10243893"/>
              <a:gd name="connsiteY2430" fmla="*/ 4646388 h 6867747"/>
              <a:gd name="connsiteX2431" fmla="*/ 6633637 w 10243893"/>
              <a:gd name="connsiteY2431" fmla="*/ 4575885 h 6867747"/>
              <a:gd name="connsiteX2432" fmla="*/ 5141840 w 10243893"/>
              <a:gd name="connsiteY2432" fmla="*/ 4575885 h 6867747"/>
              <a:gd name="connsiteX2433" fmla="*/ 5090686 w 10243893"/>
              <a:gd name="connsiteY2433" fmla="*/ 4646388 h 6867747"/>
              <a:gd name="connsiteX2434" fmla="*/ 5224798 w 10243893"/>
              <a:gd name="connsiteY2434" fmla="*/ 4830928 h 6867747"/>
              <a:gd name="connsiteX2435" fmla="*/ 5224798 w 10243893"/>
              <a:gd name="connsiteY2435" fmla="*/ 4602853 h 6867747"/>
              <a:gd name="connsiteX2436" fmla="*/ 5141961 w 10243893"/>
              <a:gd name="connsiteY2436" fmla="*/ 4575885 h 6867747"/>
              <a:gd name="connsiteX2437" fmla="*/ 3527056 w 10243893"/>
              <a:gd name="connsiteY2437" fmla="*/ 4575885 h 6867747"/>
              <a:gd name="connsiteX2438" fmla="*/ 3475902 w 10243893"/>
              <a:gd name="connsiteY2438" fmla="*/ 4646388 h 6867747"/>
              <a:gd name="connsiteX2439" fmla="*/ 3609893 w 10243893"/>
              <a:gd name="connsiteY2439" fmla="*/ 4830928 h 6867747"/>
              <a:gd name="connsiteX2440" fmla="*/ 3609893 w 10243893"/>
              <a:gd name="connsiteY2440" fmla="*/ 4602853 h 6867747"/>
              <a:gd name="connsiteX2441" fmla="*/ 1912030 w 10243893"/>
              <a:gd name="connsiteY2441" fmla="*/ 4575885 h 6867747"/>
              <a:gd name="connsiteX2442" fmla="*/ 1860877 w 10243893"/>
              <a:gd name="connsiteY2442" fmla="*/ 4646388 h 6867747"/>
              <a:gd name="connsiteX2443" fmla="*/ 1994989 w 10243893"/>
              <a:gd name="connsiteY2443" fmla="*/ 4830928 h 6867747"/>
              <a:gd name="connsiteX2444" fmla="*/ 1994989 w 10243893"/>
              <a:gd name="connsiteY2444" fmla="*/ 4602853 h 6867747"/>
              <a:gd name="connsiteX2445" fmla="*/ 1912151 w 10243893"/>
              <a:gd name="connsiteY2445" fmla="*/ 4575885 h 6867747"/>
              <a:gd name="connsiteX2446" fmla="*/ 297126 w 10243893"/>
              <a:gd name="connsiteY2446" fmla="*/ 4575885 h 6867747"/>
              <a:gd name="connsiteX2447" fmla="*/ 245972 w 10243893"/>
              <a:gd name="connsiteY2447" fmla="*/ 4646388 h 6867747"/>
              <a:gd name="connsiteX2448" fmla="*/ 380084 w 10243893"/>
              <a:gd name="connsiteY2448" fmla="*/ 4830928 h 6867747"/>
              <a:gd name="connsiteX2449" fmla="*/ 380084 w 10243893"/>
              <a:gd name="connsiteY2449" fmla="*/ 4602853 h 6867747"/>
              <a:gd name="connsiteX2450" fmla="*/ 297247 w 10243893"/>
              <a:gd name="connsiteY2450" fmla="*/ 4575885 h 6867747"/>
              <a:gd name="connsiteX2451" fmla="*/ 5017160 w 10243893"/>
              <a:gd name="connsiteY2451" fmla="*/ 4575764 h 6867747"/>
              <a:gd name="connsiteX2452" fmla="*/ 4934323 w 10243893"/>
              <a:gd name="connsiteY2452" fmla="*/ 4602732 h 6867747"/>
              <a:gd name="connsiteX2453" fmla="*/ 4934323 w 10243893"/>
              <a:gd name="connsiteY2453" fmla="*/ 4830807 h 6867747"/>
              <a:gd name="connsiteX2454" fmla="*/ 5068435 w 10243893"/>
              <a:gd name="connsiteY2454" fmla="*/ 4646267 h 6867747"/>
              <a:gd name="connsiteX2455" fmla="*/ 5017281 w 10243893"/>
              <a:gd name="connsiteY2455" fmla="*/ 4575764 h 6867747"/>
              <a:gd name="connsiteX2456" fmla="*/ 3402256 w 10243893"/>
              <a:gd name="connsiteY2456" fmla="*/ 4575764 h 6867747"/>
              <a:gd name="connsiteX2457" fmla="*/ 3319418 w 10243893"/>
              <a:gd name="connsiteY2457" fmla="*/ 4602732 h 6867747"/>
              <a:gd name="connsiteX2458" fmla="*/ 3319418 w 10243893"/>
              <a:gd name="connsiteY2458" fmla="*/ 4830807 h 6867747"/>
              <a:gd name="connsiteX2459" fmla="*/ 3453530 w 10243893"/>
              <a:gd name="connsiteY2459" fmla="*/ 4646267 h 6867747"/>
              <a:gd name="connsiteX2460" fmla="*/ 3402377 w 10243893"/>
              <a:gd name="connsiteY2460" fmla="*/ 4575764 h 6867747"/>
              <a:gd name="connsiteX2461" fmla="*/ 1787351 w 10243893"/>
              <a:gd name="connsiteY2461" fmla="*/ 4575764 h 6867747"/>
              <a:gd name="connsiteX2462" fmla="*/ 1704514 w 10243893"/>
              <a:gd name="connsiteY2462" fmla="*/ 4602732 h 6867747"/>
              <a:gd name="connsiteX2463" fmla="*/ 1704514 w 10243893"/>
              <a:gd name="connsiteY2463" fmla="*/ 4830807 h 6867747"/>
              <a:gd name="connsiteX2464" fmla="*/ 1838626 w 10243893"/>
              <a:gd name="connsiteY2464" fmla="*/ 4646267 h 6867747"/>
              <a:gd name="connsiteX2465" fmla="*/ 1787472 w 10243893"/>
              <a:gd name="connsiteY2465" fmla="*/ 4575764 h 6867747"/>
              <a:gd name="connsiteX2466" fmla="*/ 172447 w 10243893"/>
              <a:gd name="connsiteY2466" fmla="*/ 4575643 h 6867747"/>
              <a:gd name="connsiteX2467" fmla="*/ 89609 w 10243893"/>
              <a:gd name="connsiteY2467" fmla="*/ 4602611 h 6867747"/>
              <a:gd name="connsiteX2468" fmla="*/ 89609 w 10243893"/>
              <a:gd name="connsiteY2468" fmla="*/ 4830686 h 6867747"/>
              <a:gd name="connsiteX2469" fmla="*/ 223721 w 10243893"/>
              <a:gd name="connsiteY2469" fmla="*/ 4646146 h 6867747"/>
              <a:gd name="connsiteX2470" fmla="*/ 172568 w 10243893"/>
              <a:gd name="connsiteY2470" fmla="*/ 4575643 h 6867747"/>
              <a:gd name="connsiteX2471" fmla="*/ 8555583 w 10243893"/>
              <a:gd name="connsiteY2471" fmla="*/ 4475634 h 6867747"/>
              <a:gd name="connsiteX2472" fmla="*/ 8555677 w 10243893"/>
              <a:gd name="connsiteY2472" fmla="*/ 4475764 h 6867747"/>
              <a:gd name="connsiteX2473" fmla="*/ 8472867 w 10243893"/>
              <a:gd name="connsiteY2473" fmla="*/ 4502602 h 6867747"/>
              <a:gd name="connsiteX2474" fmla="*/ 8472867 w 10243893"/>
              <a:gd name="connsiteY2474" fmla="*/ 4589671 h 6867747"/>
              <a:gd name="connsiteX2475" fmla="*/ 8689695 w 10243893"/>
              <a:gd name="connsiteY2475" fmla="*/ 4660174 h 6867747"/>
              <a:gd name="connsiteX2476" fmla="*/ 8555677 w 10243893"/>
              <a:gd name="connsiteY2476" fmla="*/ 4475764 h 6867747"/>
              <a:gd name="connsiteX2477" fmla="*/ 8555704 w 10243893"/>
              <a:gd name="connsiteY2477" fmla="*/ 4475755 h 6867747"/>
              <a:gd name="connsiteX2478" fmla="*/ 6940679 w 10243893"/>
              <a:gd name="connsiteY2478" fmla="*/ 4475634 h 6867747"/>
              <a:gd name="connsiteX2479" fmla="*/ 6940773 w 10243893"/>
              <a:gd name="connsiteY2479" fmla="*/ 4475764 h 6867747"/>
              <a:gd name="connsiteX2480" fmla="*/ 6857962 w 10243893"/>
              <a:gd name="connsiteY2480" fmla="*/ 4502602 h 6867747"/>
              <a:gd name="connsiteX2481" fmla="*/ 6857962 w 10243893"/>
              <a:gd name="connsiteY2481" fmla="*/ 4589671 h 6867747"/>
              <a:gd name="connsiteX2482" fmla="*/ 7074791 w 10243893"/>
              <a:gd name="connsiteY2482" fmla="*/ 4660174 h 6867747"/>
              <a:gd name="connsiteX2483" fmla="*/ 6940773 w 10243893"/>
              <a:gd name="connsiteY2483" fmla="*/ 4475764 h 6867747"/>
              <a:gd name="connsiteX2484" fmla="*/ 6940800 w 10243893"/>
              <a:gd name="connsiteY2484" fmla="*/ 4475755 h 6867747"/>
              <a:gd name="connsiteX2485" fmla="*/ 5325775 w 10243893"/>
              <a:gd name="connsiteY2485" fmla="*/ 4475634 h 6867747"/>
              <a:gd name="connsiteX2486" fmla="*/ 5325870 w 10243893"/>
              <a:gd name="connsiteY2486" fmla="*/ 4475764 h 6867747"/>
              <a:gd name="connsiteX2487" fmla="*/ 5243058 w 10243893"/>
              <a:gd name="connsiteY2487" fmla="*/ 4502602 h 6867747"/>
              <a:gd name="connsiteX2488" fmla="*/ 5243058 w 10243893"/>
              <a:gd name="connsiteY2488" fmla="*/ 4589671 h 6867747"/>
              <a:gd name="connsiteX2489" fmla="*/ 5459886 w 10243893"/>
              <a:gd name="connsiteY2489" fmla="*/ 4660174 h 6867747"/>
              <a:gd name="connsiteX2490" fmla="*/ 5325870 w 10243893"/>
              <a:gd name="connsiteY2490" fmla="*/ 4475764 h 6867747"/>
              <a:gd name="connsiteX2491" fmla="*/ 5325896 w 10243893"/>
              <a:gd name="connsiteY2491" fmla="*/ 4475755 h 6867747"/>
              <a:gd name="connsiteX2492" fmla="*/ 3710870 w 10243893"/>
              <a:gd name="connsiteY2492" fmla="*/ 4475634 h 6867747"/>
              <a:gd name="connsiteX2493" fmla="*/ 3710965 w 10243893"/>
              <a:gd name="connsiteY2493" fmla="*/ 4475764 h 6867747"/>
              <a:gd name="connsiteX2494" fmla="*/ 3628154 w 10243893"/>
              <a:gd name="connsiteY2494" fmla="*/ 4502602 h 6867747"/>
              <a:gd name="connsiteX2495" fmla="*/ 3628154 w 10243893"/>
              <a:gd name="connsiteY2495" fmla="*/ 4589671 h 6867747"/>
              <a:gd name="connsiteX2496" fmla="*/ 3844982 w 10243893"/>
              <a:gd name="connsiteY2496" fmla="*/ 4660174 h 6867747"/>
              <a:gd name="connsiteX2497" fmla="*/ 3710965 w 10243893"/>
              <a:gd name="connsiteY2497" fmla="*/ 4475764 h 6867747"/>
              <a:gd name="connsiteX2498" fmla="*/ 3710991 w 10243893"/>
              <a:gd name="connsiteY2498" fmla="*/ 4475755 h 6867747"/>
              <a:gd name="connsiteX2499" fmla="*/ 2095845 w 10243893"/>
              <a:gd name="connsiteY2499" fmla="*/ 4475634 h 6867747"/>
              <a:gd name="connsiteX2500" fmla="*/ 2095939 w 10243893"/>
              <a:gd name="connsiteY2500" fmla="*/ 4475764 h 6867747"/>
              <a:gd name="connsiteX2501" fmla="*/ 2013128 w 10243893"/>
              <a:gd name="connsiteY2501" fmla="*/ 4502602 h 6867747"/>
              <a:gd name="connsiteX2502" fmla="*/ 2013128 w 10243893"/>
              <a:gd name="connsiteY2502" fmla="*/ 4589671 h 6867747"/>
              <a:gd name="connsiteX2503" fmla="*/ 2229956 w 10243893"/>
              <a:gd name="connsiteY2503" fmla="*/ 4660174 h 6867747"/>
              <a:gd name="connsiteX2504" fmla="*/ 2095939 w 10243893"/>
              <a:gd name="connsiteY2504" fmla="*/ 4475764 h 6867747"/>
              <a:gd name="connsiteX2505" fmla="*/ 2095966 w 10243893"/>
              <a:gd name="connsiteY2505" fmla="*/ 4475755 h 6867747"/>
              <a:gd name="connsiteX2506" fmla="*/ 480940 w 10243893"/>
              <a:gd name="connsiteY2506" fmla="*/ 4475634 h 6867747"/>
              <a:gd name="connsiteX2507" fmla="*/ 481034 w 10243893"/>
              <a:gd name="connsiteY2507" fmla="*/ 4475764 h 6867747"/>
              <a:gd name="connsiteX2508" fmla="*/ 398224 w 10243893"/>
              <a:gd name="connsiteY2508" fmla="*/ 4502602 h 6867747"/>
              <a:gd name="connsiteX2509" fmla="*/ 398224 w 10243893"/>
              <a:gd name="connsiteY2509" fmla="*/ 4589671 h 6867747"/>
              <a:gd name="connsiteX2510" fmla="*/ 615052 w 10243893"/>
              <a:gd name="connsiteY2510" fmla="*/ 4660174 h 6867747"/>
              <a:gd name="connsiteX2511" fmla="*/ 481034 w 10243893"/>
              <a:gd name="connsiteY2511" fmla="*/ 4475764 h 6867747"/>
              <a:gd name="connsiteX2512" fmla="*/ 481061 w 10243893"/>
              <a:gd name="connsiteY2512" fmla="*/ 4475755 h 6867747"/>
              <a:gd name="connsiteX2513" fmla="*/ 3218925 w 10243893"/>
              <a:gd name="connsiteY2513" fmla="*/ 4475271 h 6867747"/>
              <a:gd name="connsiteX2514" fmla="*/ 3084934 w 10243893"/>
              <a:gd name="connsiteY2514" fmla="*/ 4659811 h 6867747"/>
              <a:gd name="connsiteX2515" fmla="*/ 3301884 w 10243893"/>
              <a:gd name="connsiteY2515" fmla="*/ 4589309 h 6867747"/>
              <a:gd name="connsiteX2516" fmla="*/ 3301884 w 10243893"/>
              <a:gd name="connsiteY2516" fmla="*/ 4502239 h 6867747"/>
              <a:gd name="connsiteX2517" fmla="*/ 3219046 w 10243893"/>
              <a:gd name="connsiteY2517" fmla="*/ 4475392 h 6867747"/>
              <a:gd name="connsiteX2518" fmla="*/ 1604142 w 10243893"/>
              <a:gd name="connsiteY2518" fmla="*/ 4475271 h 6867747"/>
              <a:gd name="connsiteX2519" fmla="*/ 1470030 w 10243893"/>
              <a:gd name="connsiteY2519" fmla="*/ 4659811 h 6867747"/>
              <a:gd name="connsiteX2520" fmla="*/ 1686979 w 10243893"/>
              <a:gd name="connsiteY2520" fmla="*/ 4589309 h 6867747"/>
              <a:gd name="connsiteX2521" fmla="*/ 1686979 w 10243893"/>
              <a:gd name="connsiteY2521" fmla="*/ 4502239 h 6867747"/>
              <a:gd name="connsiteX2522" fmla="*/ 1604142 w 10243893"/>
              <a:gd name="connsiteY2522" fmla="*/ 4475392 h 6867747"/>
              <a:gd name="connsiteX2523" fmla="*/ 9679389 w 10243893"/>
              <a:gd name="connsiteY2523" fmla="*/ 4475150 h 6867747"/>
              <a:gd name="connsiteX2524" fmla="*/ 9545278 w 10243893"/>
              <a:gd name="connsiteY2524" fmla="*/ 4659690 h 6867747"/>
              <a:gd name="connsiteX2525" fmla="*/ 9762227 w 10243893"/>
              <a:gd name="connsiteY2525" fmla="*/ 4589188 h 6867747"/>
              <a:gd name="connsiteX2526" fmla="*/ 9762227 w 10243893"/>
              <a:gd name="connsiteY2526" fmla="*/ 4502118 h 6867747"/>
              <a:gd name="connsiteX2527" fmla="*/ 9679389 w 10243893"/>
              <a:gd name="connsiteY2527" fmla="*/ 4475271 h 6867747"/>
              <a:gd name="connsiteX2528" fmla="*/ 8064364 w 10243893"/>
              <a:gd name="connsiteY2528" fmla="*/ 4475150 h 6867747"/>
              <a:gd name="connsiteX2529" fmla="*/ 7930374 w 10243893"/>
              <a:gd name="connsiteY2529" fmla="*/ 4659690 h 6867747"/>
              <a:gd name="connsiteX2530" fmla="*/ 8147322 w 10243893"/>
              <a:gd name="connsiteY2530" fmla="*/ 4589188 h 6867747"/>
              <a:gd name="connsiteX2531" fmla="*/ 8147322 w 10243893"/>
              <a:gd name="connsiteY2531" fmla="*/ 4502118 h 6867747"/>
              <a:gd name="connsiteX2532" fmla="*/ 8064485 w 10243893"/>
              <a:gd name="connsiteY2532" fmla="*/ 4475271 h 6867747"/>
              <a:gd name="connsiteX2533" fmla="*/ 6449822 w 10243893"/>
              <a:gd name="connsiteY2533" fmla="*/ 4475150 h 6867747"/>
              <a:gd name="connsiteX2534" fmla="*/ 6315711 w 10243893"/>
              <a:gd name="connsiteY2534" fmla="*/ 4659690 h 6867747"/>
              <a:gd name="connsiteX2535" fmla="*/ 6532660 w 10243893"/>
              <a:gd name="connsiteY2535" fmla="*/ 4589188 h 6867747"/>
              <a:gd name="connsiteX2536" fmla="*/ 6532660 w 10243893"/>
              <a:gd name="connsiteY2536" fmla="*/ 4502118 h 6867747"/>
              <a:gd name="connsiteX2537" fmla="*/ 6449822 w 10243893"/>
              <a:gd name="connsiteY2537" fmla="*/ 4475271 h 6867747"/>
              <a:gd name="connsiteX2538" fmla="*/ 4834676 w 10243893"/>
              <a:gd name="connsiteY2538" fmla="*/ 4475150 h 6867747"/>
              <a:gd name="connsiteX2539" fmla="*/ 4700565 w 10243893"/>
              <a:gd name="connsiteY2539" fmla="*/ 4659690 h 6867747"/>
              <a:gd name="connsiteX2540" fmla="*/ 4917514 w 10243893"/>
              <a:gd name="connsiteY2540" fmla="*/ 4589188 h 6867747"/>
              <a:gd name="connsiteX2541" fmla="*/ 4917514 w 10243893"/>
              <a:gd name="connsiteY2541" fmla="*/ 4502118 h 6867747"/>
              <a:gd name="connsiteX2542" fmla="*/ 4834676 w 10243893"/>
              <a:gd name="connsiteY2542" fmla="*/ 4475271 h 6867747"/>
              <a:gd name="connsiteX2543" fmla="*/ 9117788 w 10243893"/>
              <a:gd name="connsiteY2543" fmla="*/ 4399085 h 6867747"/>
              <a:gd name="connsiteX2544" fmla="*/ 8972551 w 10243893"/>
              <a:gd name="connsiteY2544" fmla="*/ 4598983 h 6867747"/>
              <a:gd name="connsiteX2545" fmla="*/ 8972551 w 10243893"/>
              <a:gd name="connsiteY2545" fmla="*/ 4751476 h 6867747"/>
              <a:gd name="connsiteX2546" fmla="*/ 9117788 w 10243893"/>
              <a:gd name="connsiteY2546" fmla="*/ 4798639 h 6867747"/>
              <a:gd name="connsiteX2547" fmla="*/ 9263026 w 10243893"/>
              <a:gd name="connsiteY2547" fmla="*/ 4751476 h 6867747"/>
              <a:gd name="connsiteX2548" fmla="*/ 9263026 w 10243893"/>
              <a:gd name="connsiteY2548" fmla="*/ 4598862 h 6867747"/>
              <a:gd name="connsiteX2549" fmla="*/ 7502642 w 10243893"/>
              <a:gd name="connsiteY2549" fmla="*/ 4399085 h 6867747"/>
              <a:gd name="connsiteX2550" fmla="*/ 7357405 w 10243893"/>
              <a:gd name="connsiteY2550" fmla="*/ 4598983 h 6867747"/>
              <a:gd name="connsiteX2551" fmla="*/ 7357405 w 10243893"/>
              <a:gd name="connsiteY2551" fmla="*/ 4751476 h 6867747"/>
              <a:gd name="connsiteX2552" fmla="*/ 7502642 w 10243893"/>
              <a:gd name="connsiteY2552" fmla="*/ 4798639 h 6867747"/>
              <a:gd name="connsiteX2553" fmla="*/ 7647880 w 10243893"/>
              <a:gd name="connsiteY2553" fmla="*/ 4751476 h 6867747"/>
              <a:gd name="connsiteX2554" fmla="*/ 7647880 w 10243893"/>
              <a:gd name="connsiteY2554" fmla="*/ 4598862 h 6867747"/>
              <a:gd name="connsiteX2555" fmla="*/ 5887980 w 10243893"/>
              <a:gd name="connsiteY2555" fmla="*/ 4399085 h 6867747"/>
              <a:gd name="connsiteX2556" fmla="*/ 5742743 w 10243893"/>
              <a:gd name="connsiteY2556" fmla="*/ 4598983 h 6867747"/>
              <a:gd name="connsiteX2557" fmla="*/ 5742743 w 10243893"/>
              <a:gd name="connsiteY2557" fmla="*/ 4751476 h 6867747"/>
              <a:gd name="connsiteX2558" fmla="*/ 5887980 w 10243893"/>
              <a:gd name="connsiteY2558" fmla="*/ 4798639 h 6867747"/>
              <a:gd name="connsiteX2559" fmla="*/ 6033217 w 10243893"/>
              <a:gd name="connsiteY2559" fmla="*/ 4751476 h 6867747"/>
              <a:gd name="connsiteX2560" fmla="*/ 6033217 w 10243893"/>
              <a:gd name="connsiteY2560" fmla="*/ 4598862 h 6867747"/>
              <a:gd name="connsiteX2561" fmla="*/ 4273076 w 10243893"/>
              <a:gd name="connsiteY2561" fmla="*/ 4399085 h 6867747"/>
              <a:gd name="connsiteX2562" fmla="*/ 4127838 w 10243893"/>
              <a:gd name="connsiteY2562" fmla="*/ 4598983 h 6867747"/>
              <a:gd name="connsiteX2563" fmla="*/ 4127838 w 10243893"/>
              <a:gd name="connsiteY2563" fmla="*/ 4751476 h 6867747"/>
              <a:gd name="connsiteX2564" fmla="*/ 4273076 w 10243893"/>
              <a:gd name="connsiteY2564" fmla="*/ 4798639 h 6867747"/>
              <a:gd name="connsiteX2565" fmla="*/ 4418313 w 10243893"/>
              <a:gd name="connsiteY2565" fmla="*/ 4751476 h 6867747"/>
              <a:gd name="connsiteX2566" fmla="*/ 4418313 w 10243893"/>
              <a:gd name="connsiteY2566" fmla="*/ 4598862 h 6867747"/>
              <a:gd name="connsiteX2567" fmla="*/ 1042420 w 10243893"/>
              <a:gd name="connsiteY2567" fmla="*/ 4399085 h 6867747"/>
              <a:gd name="connsiteX2568" fmla="*/ 897183 w 10243893"/>
              <a:gd name="connsiteY2568" fmla="*/ 4598983 h 6867747"/>
              <a:gd name="connsiteX2569" fmla="*/ 897183 w 10243893"/>
              <a:gd name="connsiteY2569" fmla="*/ 4751476 h 6867747"/>
              <a:gd name="connsiteX2570" fmla="*/ 1042420 w 10243893"/>
              <a:gd name="connsiteY2570" fmla="*/ 4798639 h 6867747"/>
              <a:gd name="connsiteX2571" fmla="*/ 1187657 w 10243893"/>
              <a:gd name="connsiteY2571" fmla="*/ 4751476 h 6867747"/>
              <a:gd name="connsiteX2572" fmla="*/ 1187657 w 10243893"/>
              <a:gd name="connsiteY2572" fmla="*/ 4598862 h 6867747"/>
              <a:gd name="connsiteX2573" fmla="*/ 2657808 w 10243893"/>
              <a:gd name="connsiteY2573" fmla="*/ 4398843 h 6867747"/>
              <a:gd name="connsiteX2574" fmla="*/ 2512571 w 10243893"/>
              <a:gd name="connsiteY2574" fmla="*/ 4598741 h 6867747"/>
              <a:gd name="connsiteX2575" fmla="*/ 2512571 w 10243893"/>
              <a:gd name="connsiteY2575" fmla="*/ 4751235 h 6867747"/>
              <a:gd name="connsiteX2576" fmla="*/ 2657808 w 10243893"/>
              <a:gd name="connsiteY2576" fmla="*/ 4798397 h 6867747"/>
              <a:gd name="connsiteX2577" fmla="*/ 2803046 w 10243893"/>
              <a:gd name="connsiteY2577" fmla="*/ 4751235 h 6867747"/>
              <a:gd name="connsiteX2578" fmla="*/ 2803046 w 10243893"/>
              <a:gd name="connsiteY2578" fmla="*/ 4598620 h 6867747"/>
              <a:gd name="connsiteX2579" fmla="*/ 2965818 w 10243893"/>
              <a:gd name="connsiteY2579" fmla="*/ 4393280 h 6867747"/>
              <a:gd name="connsiteX2580" fmla="*/ 2965818 w 10243893"/>
              <a:gd name="connsiteY2580" fmla="*/ 4393402 h 6867747"/>
              <a:gd name="connsiteX2581" fmla="*/ 2820581 w 10243893"/>
              <a:gd name="connsiteY2581" fmla="*/ 4440564 h 6867747"/>
              <a:gd name="connsiteX2582" fmla="*/ 2820581 w 10243893"/>
              <a:gd name="connsiteY2582" fmla="*/ 4593178 h 6867747"/>
              <a:gd name="connsiteX2583" fmla="*/ 2910311 w 10243893"/>
              <a:gd name="connsiteY2583" fmla="*/ 4716648 h 6867747"/>
              <a:gd name="connsiteX2584" fmla="*/ 3055548 w 10243893"/>
              <a:gd name="connsiteY2584" fmla="*/ 4669485 h 6867747"/>
              <a:gd name="connsiteX2585" fmla="*/ 3200665 w 10243893"/>
              <a:gd name="connsiteY2585" fmla="*/ 4469588 h 6867747"/>
              <a:gd name="connsiteX2586" fmla="*/ 1350913 w 10243893"/>
              <a:gd name="connsiteY2586" fmla="*/ 4393280 h 6867747"/>
              <a:gd name="connsiteX2587" fmla="*/ 1351034 w 10243893"/>
              <a:gd name="connsiteY2587" fmla="*/ 4393402 h 6867747"/>
              <a:gd name="connsiteX2588" fmla="*/ 1205797 w 10243893"/>
              <a:gd name="connsiteY2588" fmla="*/ 4440564 h 6867747"/>
              <a:gd name="connsiteX2589" fmla="*/ 1205797 w 10243893"/>
              <a:gd name="connsiteY2589" fmla="*/ 4593178 h 6867747"/>
              <a:gd name="connsiteX2590" fmla="*/ 1295527 w 10243893"/>
              <a:gd name="connsiteY2590" fmla="*/ 4716648 h 6867747"/>
              <a:gd name="connsiteX2591" fmla="*/ 1440765 w 10243893"/>
              <a:gd name="connsiteY2591" fmla="*/ 4669485 h 6867747"/>
              <a:gd name="connsiteX2592" fmla="*/ 1585881 w 10243893"/>
              <a:gd name="connsiteY2592" fmla="*/ 4469588 h 6867747"/>
              <a:gd name="connsiteX2593" fmla="*/ 9426161 w 10243893"/>
              <a:gd name="connsiteY2593" fmla="*/ 4393159 h 6867747"/>
              <a:gd name="connsiteX2594" fmla="*/ 9426161 w 10243893"/>
              <a:gd name="connsiteY2594" fmla="*/ 4393280 h 6867747"/>
              <a:gd name="connsiteX2595" fmla="*/ 9280924 w 10243893"/>
              <a:gd name="connsiteY2595" fmla="*/ 4440443 h 6867747"/>
              <a:gd name="connsiteX2596" fmla="*/ 9280924 w 10243893"/>
              <a:gd name="connsiteY2596" fmla="*/ 4593057 h 6867747"/>
              <a:gd name="connsiteX2597" fmla="*/ 9370654 w 10243893"/>
              <a:gd name="connsiteY2597" fmla="*/ 4716528 h 6867747"/>
              <a:gd name="connsiteX2598" fmla="*/ 9515892 w 10243893"/>
              <a:gd name="connsiteY2598" fmla="*/ 4669364 h 6867747"/>
              <a:gd name="connsiteX2599" fmla="*/ 9661008 w 10243893"/>
              <a:gd name="connsiteY2599" fmla="*/ 4469466 h 6867747"/>
              <a:gd name="connsiteX2600" fmla="*/ 8808932 w 10243893"/>
              <a:gd name="connsiteY2600" fmla="*/ 4393159 h 6867747"/>
              <a:gd name="connsiteX2601" fmla="*/ 8573965 w 10243893"/>
              <a:gd name="connsiteY2601" fmla="*/ 4469466 h 6867747"/>
              <a:gd name="connsiteX2602" fmla="*/ 8719202 w 10243893"/>
              <a:gd name="connsiteY2602" fmla="*/ 4669364 h 6867747"/>
              <a:gd name="connsiteX2603" fmla="*/ 8864440 w 10243893"/>
              <a:gd name="connsiteY2603" fmla="*/ 4716528 h 6867747"/>
              <a:gd name="connsiteX2604" fmla="*/ 8954170 w 10243893"/>
              <a:gd name="connsiteY2604" fmla="*/ 4593057 h 6867747"/>
              <a:gd name="connsiteX2605" fmla="*/ 8954170 w 10243893"/>
              <a:gd name="connsiteY2605" fmla="*/ 4440443 h 6867747"/>
              <a:gd name="connsiteX2606" fmla="*/ 8808932 w 10243893"/>
              <a:gd name="connsiteY2606" fmla="*/ 4393280 h 6867747"/>
              <a:gd name="connsiteX2607" fmla="*/ 7811257 w 10243893"/>
              <a:gd name="connsiteY2607" fmla="*/ 4393159 h 6867747"/>
              <a:gd name="connsiteX2608" fmla="*/ 7811257 w 10243893"/>
              <a:gd name="connsiteY2608" fmla="*/ 4393280 h 6867747"/>
              <a:gd name="connsiteX2609" fmla="*/ 7666019 w 10243893"/>
              <a:gd name="connsiteY2609" fmla="*/ 4440443 h 6867747"/>
              <a:gd name="connsiteX2610" fmla="*/ 7666019 w 10243893"/>
              <a:gd name="connsiteY2610" fmla="*/ 4593057 h 6867747"/>
              <a:gd name="connsiteX2611" fmla="*/ 7755750 w 10243893"/>
              <a:gd name="connsiteY2611" fmla="*/ 4716528 h 6867747"/>
              <a:gd name="connsiteX2612" fmla="*/ 7900987 w 10243893"/>
              <a:gd name="connsiteY2612" fmla="*/ 4669364 h 6867747"/>
              <a:gd name="connsiteX2613" fmla="*/ 8046103 w 10243893"/>
              <a:gd name="connsiteY2613" fmla="*/ 4469466 h 6867747"/>
              <a:gd name="connsiteX2614" fmla="*/ 7194028 w 10243893"/>
              <a:gd name="connsiteY2614" fmla="*/ 4393159 h 6867747"/>
              <a:gd name="connsiteX2615" fmla="*/ 6959061 w 10243893"/>
              <a:gd name="connsiteY2615" fmla="*/ 4469466 h 6867747"/>
              <a:gd name="connsiteX2616" fmla="*/ 7104297 w 10243893"/>
              <a:gd name="connsiteY2616" fmla="*/ 4669364 h 6867747"/>
              <a:gd name="connsiteX2617" fmla="*/ 7249535 w 10243893"/>
              <a:gd name="connsiteY2617" fmla="*/ 4716528 h 6867747"/>
              <a:gd name="connsiteX2618" fmla="*/ 7339266 w 10243893"/>
              <a:gd name="connsiteY2618" fmla="*/ 4593057 h 6867747"/>
              <a:gd name="connsiteX2619" fmla="*/ 7339266 w 10243893"/>
              <a:gd name="connsiteY2619" fmla="*/ 4440443 h 6867747"/>
              <a:gd name="connsiteX2620" fmla="*/ 7194028 w 10243893"/>
              <a:gd name="connsiteY2620" fmla="*/ 4393280 h 6867747"/>
              <a:gd name="connsiteX2621" fmla="*/ 6196594 w 10243893"/>
              <a:gd name="connsiteY2621" fmla="*/ 4393159 h 6867747"/>
              <a:gd name="connsiteX2622" fmla="*/ 6196715 w 10243893"/>
              <a:gd name="connsiteY2622" fmla="*/ 4393280 h 6867747"/>
              <a:gd name="connsiteX2623" fmla="*/ 6051478 w 10243893"/>
              <a:gd name="connsiteY2623" fmla="*/ 4440443 h 6867747"/>
              <a:gd name="connsiteX2624" fmla="*/ 6051478 w 10243893"/>
              <a:gd name="connsiteY2624" fmla="*/ 4593057 h 6867747"/>
              <a:gd name="connsiteX2625" fmla="*/ 6141208 w 10243893"/>
              <a:gd name="connsiteY2625" fmla="*/ 4716528 h 6867747"/>
              <a:gd name="connsiteX2626" fmla="*/ 6286446 w 10243893"/>
              <a:gd name="connsiteY2626" fmla="*/ 4669364 h 6867747"/>
              <a:gd name="connsiteX2627" fmla="*/ 6431562 w 10243893"/>
              <a:gd name="connsiteY2627" fmla="*/ 4469466 h 6867747"/>
              <a:gd name="connsiteX2628" fmla="*/ 5579124 w 10243893"/>
              <a:gd name="connsiteY2628" fmla="*/ 4393159 h 6867747"/>
              <a:gd name="connsiteX2629" fmla="*/ 5344156 w 10243893"/>
              <a:gd name="connsiteY2629" fmla="*/ 4469466 h 6867747"/>
              <a:gd name="connsiteX2630" fmla="*/ 5489393 w 10243893"/>
              <a:gd name="connsiteY2630" fmla="*/ 4669364 h 6867747"/>
              <a:gd name="connsiteX2631" fmla="*/ 5634631 w 10243893"/>
              <a:gd name="connsiteY2631" fmla="*/ 4716528 h 6867747"/>
              <a:gd name="connsiteX2632" fmla="*/ 5724361 w 10243893"/>
              <a:gd name="connsiteY2632" fmla="*/ 4593057 h 6867747"/>
              <a:gd name="connsiteX2633" fmla="*/ 5724361 w 10243893"/>
              <a:gd name="connsiteY2633" fmla="*/ 4440443 h 6867747"/>
              <a:gd name="connsiteX2634" fmla="*/ 5579124 w 10243893"/>
              <a:gd name="connsiteY2634" fmla="*/ 4393280 h 6867747"/>
              <a:gd name="connsiteX2635" fmla="*/ 4581448 w 10243893"/>
              <a:gd name="connsiteY2635" fmla="*/ 4393159 h 6867747"/>
              <a:gd name="connsiteX2636" fmla="*/ 4581448 w 10243893"/>
              <a:gd name="connsiteY2636" fmla="*/ 4393280 h 6867747"/>
              <a:gd name="connsiteX2637" fmla="*/ 4436211 w 10243893"/>
              <a:gd name="connsiteY2637" fmla="*/ 4440443 h 6867747"/>
              <a:gd name="connsiteX2638" fmla="*/ 4436211 w 10243893"/>
              <a:gd name="connsiteY2638" fmla="*/ 4593057 h 6867747"/>
              <a:gd name="connsiteX2639" fmla="*/ 4525941 w 10243893"/>
              <a:gd name="connsiteY2639" fmla="*/ 4716528 h 6867747"/>
              <a:gd name="connsiteX2640" fmla="*/ 4671178 w 10243893"/>
              <a:gd name="connsiteY2640" fmla="*/ 4669364 h 6867747"/>
              <a:gd name="connsiteX2641" fmla="*/ 4816295 w 10243893"/>
              <a:gd name="connsiteY2641" fmla="*/ 4469466 h 6867747"/>
              <a:gd name="connsiteX2642" fmla="*/ 3964219 w 10243893"/>
              <a:gd name="connsiteY2642" fmla="*/ 4393159 h 6867747"/>
              <a:gd name="connsiteX2643" fmla="*/ 3729252 w 10243893"/>
              <a:gd name="connsiteY2643" fmla="*/ 4469466 h 6867747"/>
              <a:gd name="connsiteX2644" fmla="*/ 3874489 w 10243893"/>
              <a:gd name="connsiteY2644" fmla="*/ 4669364 h 6867747"/>
              <a:gd name="connsiteX2645" fmla="*/ 4019726 w 10243893"/>
              <a:gd name="connsiteY2645" fmla="*/ 4716528 h 6867747"/>
              <a:gd name="connsiteX2646" fmla="*/ 4109457 w 10243893"/>
              <a:gd name="connsiteY2646" fmla="*/ 4593057 h 6867747"/>
              <a:gd name="connsiteX2647" fmla="*/ 4109457 w 10243893"/>
              <a:gd name="connsiteY2647" fmla="*/ 4440443 h 6867747"/>
              <a:gd name="connsiteX2648" fmla="*/ 3964219 w 10243893"/>
              <a:gd name="connsiteY2648" fmla="*/ 4393280 h 6867747"/>
              <a:gd name="connsiteX2649" fmla="*/ 2349194 w 10243893"/>
              <a:gd name="connsiteY2649" fmla="*/ 4392918 h 6867747"/>
              <a:gd name="connsiteX2650" fmla="*/ 2114226 w 10243893"/>
              <a:gd name="connsiteY2650" fmla="*/ 4469225 h 6867747"/>
              <a:gd name="connsiteX2651" fmla="*/ 2259463 w 10243893"/>
              <a:gd name="connsiteY2651" fmla="*/ 4669123 h 6867747"/>
              <a:gd name="connsiteX2652" fmla="*/ 2404701 w 10243893"/>
              <a:gd name="connsiteY2652" fmla="*/ 4716285 h 6867747"/>
              <a:gd name="connsiteX2653" fmla="*/ 2494431 w 10243893"/>
              <a:gd name="connsiteY2653" fmla="*/ 4592816 h 6867747"/>
              <a:gd name="connsiteX2654" fmla="*/ 2494431 w 10243893"/>
              <a:gd name="connsiteY2654" fmla="*/ 4440202 h 6867747"/>
              <a:gd name="connsiteX2655" fmla="*/ 2349194 w 10243893"/>
              <a:gd name="connsiteY2655" fmla="*/ 4393039 h 6867747"/>
              <a:gd name="connsiteX2656" fmla="*/ 734289 w 10243893"/>
              <a:gd name="connsiteY2656" fmla="*/ 4392918 h 6867747"/>
              <a:gd name="connsiteX2657" fmla="*/ 499322 w 10243893"/>
              <a:gd name="connsiteY2657" fmla="*/ 4469225 h 6867747"/>
              <a:gd name="connsiteX2658" fmla="*/ 644559 w 10243893"/>
              <a:gd name="connsiteY2658" fmla="*/ 4669123 h 6867747"/>
              <a:gd name="connsiteX2659" fmla="*/ 789796 w 10243893"/>
              <a:gd name="connsiteY2659" fmla="*/ 4716285 h 6867747"/>
              <a:gd name="connsiteX2660" fmla="*/ 879527 w 10243893"/>
              <a:gd name="connsiteY2660" fmla="*/ 4592816 h 6867747"/>
              <a:gd name="connsiteX2661" fmla="*/ 879527 w 10243893"/>
              <a:gd name="connsiteY2661" fmla="*/ 4440202 h 6867747"/>
              <a:gd name="connsiteX2662" fmla="*/ 734289 w 10243893"/>
              <a:gd name="connsiteY2662" fmla="*/ 4393039 h 6867747"/>
              <a:gd name="connsiteX2663" fmla="*/ 8562476 w 10243893"/>
              <a:gd name="connsiteY2663" fmla="*/ 4313708 h 6867747"/>
              <a:gd name="connsiteX2664" fmla="*/ 8511323 w 10243893"/>
              <a:gd name="connsiteY2664" fmla="*/ 4384211 h 6867747"/>
              <a:gd name="connsiteX2665" fmla="*/ 8562476 w 10243893"/>
              <a:gd name="connsiteY2665" fmla="*/ 4454713 h 6867747"/>
              <a:gd name="connsiteX2666" fmla="*/ 8779425 w 10243893"/>
              <a:gd name="connsiteY2666" fmla="*/ 4384211 h 6867747"/>
              <a:gd name="connsiteX2667" fmla="*/ 6947572 w 10243893"/>
              <a:gd name="connsiteY2667" fmla="*/ 4313708 h 6867747"/>
              <a:gd name="connsiteX2668" fmla="*/ 6896419 w 10243893"/>
              <a:gd name="connsiteY2668" fmla="*/ 4384211 h 6867747"/>
              <a:gd name="connsiteX2669" fmla="*/ 6947572 w 10243893"/>
              <a:gd name="connsiteY2669" fmla="*/ 4454713 h 6867747"/>
              <a:gd name="connsiteX2670" fmla="*/ 7164521 w 10243893"/>
              <a:gd name="connsiteY2670" fmla="*/ 4384211 h 6867747"/>
              <a:gd name="connsiteX2671" fmla="*/ 5332668 w 10243893"/>
              <a:gd name="connsiteY2671" fmla="*/ 4313708 h 6867747"/>
              <a:gd name="connsiteX2672" fmla="*/ 5281514 w 10243893"/>
              <a:gd name="connsiteY2672" fmla="*/ 4384211 h 6867747"/>
              <a:gd name="connsiteX2673" fmla="*/ 5332668 w 10243893"/>
              <a:gd name="connsiteY2673" fmla="*/ 4454713 h 6867747"/>
              <a:gd name="connsiteX2674" fmla="*/ 5549617 w 10243893"/>
              <a:gd name="connsiteY2674" fmla="*/ 4384211 h 6867747"/>
              <a:gd name="connsiteX2675" fmla="*/ 3717763 w 10243893"/>
              <a:gd name="connsiteY2675" fmla="*/ 4313708 h 6867747"/>
              <a:gd name="connsiteX2676" fmla="*/ 3666610 w 10243893"/>
              <a:gd name="connsiteY2676" fmla="*/ 4384211 h 6867747"/>
              <a:gd name="connsiteX2677" fmla="*/ 3717763 w 10243893"/>
              <a:gd name="connsiteY2677" fmla="*/ 4454713 h 6867747"/>
              <a:gd name="connsiteX2678" fmla="*/ 3934712 w 10243893"/>
              <a:gd name="connsiteY2678" fmla="*/ 4384211 h 6867747"/>
              <a:gd name="connsiteX2679" fmla="*/ 2102738 w 10243893"/>
              <a:gd name="connsiteY2679" fmla="*/ 4313708 h 6867747"/>
              <a:gd name="connsiteX2680" fmla="*/ 2051584 w 10243893"/>
              <a:gd name="connsiteY2680" fmla="*/ 4384211 h 6867747"/>
              <a:gd name="connsiteX2681" fmla="*/ 2102738 w 10243893"/>
              <a:gd name="connsiteY2681" fmla="*/ 4454713 h 6867747"/>
              <a:gd name="connsiteX2682" fmla="*/ 2319687 w 10243893"/>
              <a:gd name="connsiteY2682" fmla="*/ 4384211 h 6867747"/>
              <a:gd name="connsiteX2683" fmla="*/ 487833 w 10243893"/>
              <a:gd name="connsiteY2683" fmla="*/ 4313708 h 6867747"/>
              <a:gd name="connsiteX2684" fmla="*/ 436680 w 10243893"/>
              <a:gd name="connsiteY2684" fmla="*/ 4384211 h 6867747"/>
              <a:gd name="connsiteX2685" fmla="*/ 487833 w 10243893"/>
              <a:gd name="connsiteY2685" fmla="*/ 4454713 h 6867747"/>
              <a:gd name="connsiteX2686" fmla="*/ 704782 w 10243893"/>
              <a:gd name="connsiteY2686" fmla="*/ 4384211 h 6867747"/>
              <a:gd name="connsiteX2687" fmla="*/ 3211911 w 10243893"/>
              <a:gd name="connsiteY2687" fmla="*/ 4313225 h 6867747"/>
              <a:gd name="connsiteX2688" fmla="*/ 2995083 w 10243893"/>
              <a:gd name="connsiteY2688" fmla="*/ 4383727 h 6867747"/>
              <a:gd name="connsiteX2689" fmla="*/ 3211911 w 10243893"/>
              <a:gd name="connsiteY2689" fmla="*/ 4454230 h 6867747"/>
              <a:gd name="connsiteX2690" fmla="*/ 3263065 w 10243893"/>
              <a:gd name="connsiteY2690" fmla="*/ 4383727 h 6867747"/>
              <a:gd name="connsiteX2691" fmla="*/ 1597007 w 10243893"/>
              <a:gd name="connsiteY2691" fmla="*/ 4313225 h 6867747"/>
              <a:gd name="connsiteX2692" fmla="*/ 1380179 w 10243893"/>
              <a:gd name="connsiteY2692" fmla="*/ 4383727 h 6867747"/>
              <a:gd name="connsiteX2693" fmla="*/ 1597007 w 10243893"/>
              <a:gd name="connsiteY2693" fmla="*/ 4454230 h 6867747"/>
              <a:gd name="connsiteX2694" fmla="*/ 1648160 w 10243893"/>
              <a:gd name="connsiteY2694" fmla="*/ 4383727 h 6867747"/>
              <a:gd name="connsiteX2695" fmla="*/ 9672255 w 10243893"/>
              <a:gd name="connsiteY2695" fmla="*/ 4313104 h 6867747"/>
              <a:gd name="connsiteX2696" fmla="*/ 9455426 w 10243893"/>
              <a:gd name="connsiteY2696" fmla="*/ 4383606 h 6867747"/>
              <a:gd name="connsiteX2697" fmla="*/ 9672255 w 10243893"/>
              <a:gd name="connsiteY2697" fmla="*/ 4454108 h 6867747"/>
              <a:gd name="connsiteX2698" fmla="*/ 9723408 w 10243893"/>
              <a:gd name="connsiteY2698" fmla="*/ 4383606 h 6867747"/>
              <a:gd name="connsiteX2699" fmla="*/ 8057351 w 10243893"/>
              <a:gd name="connsiteY2699" fmla="*/ 4313104 h 6867747"/>
              <a:gd name="connsiteX2700" fmla="*/ 7840522 w 10243893"/>
              <a:gd name="connsiteY2700" fmla="*/ 4383606 h 6867747"/>
              <a:gd name="connsiteX2701" fmla="*/ 8057351 w 10243893"/>
              <a:gd name="connsiteY2701" fmla="*/ 4454108 h 6867747"/>
              <a:gd name="connsiteX2702" fmla="*/ 8108504 w 10243893"/>
              <a:gd name="connsiteY2702" fmla="*/ 4383606 h 6867747"/>
              <a:gd name="connsiteX2703" fmla="*/ 6442688 w 10243893"/>
              <a:gd name="connsiteY2703" fmla="*/ 4313104 h 6867747"/>
              <a:gd name="connsiteX2704" fmla="*/ 6225860 w 10243893"/>
              <a:gd name="connsiteY2704" fmla="*/ 4383606 h 6867747"/>
              <a:gd name="connsiteX2705" fmla="*/ 6442688 w 10243893"/>
              <a:gd name="connsiteY2705" fmla="*/ 4454108 h 6867747"/>
              <a:gd name="connsiteX2706" fmla="*/ 6493841 w 10243893"/>
              <a:gd name="connsiteY2706" fmla="*/ 4383606 h 6867747"/>
              <a:gd name="connsiteX2707" fmla="*/ 4827542 w 10243893"/>
              <a:gd name="connsiteY2707" fmla="*/ 4313104 h 6867747"/>
              <a:gd name="connsiteX2708" fmla="*/ 4610713 w 10243893"/>
              <a:gd name="connsiteY2708" fmla="*/ 4383606 h 6867747"/>
              <a:gd name="connsiteX2709" fmla="*/ 4827542 w 10243893"/>
              <a:gd name="connsiteY2709" fmla="*/ 4454108 h 6867747"/>
              <a:gd name="connsiteX2710" fmla="*/ 4878695 w 10243893"/>
              <a:gd name="connsiteY2710" fmla="*/ 4383606 h 6867747"/>
              <a:gd name="connsiteX2711" fmla="*/ 8972309 w 10243893"/>
              <a:gd name="connsiteY2711" fmla="*/ 4199308 h 6867747"/>
              <a:gd name="connsiteX2712" fmla="*/ 8972309 w 10243893"/>
              <a:gd name="connsiteY2712" fmla="*/ 4340192 h 6867747"/>
              <a:gd name="connsiteX2713" fmla="*/ 8838197 w 10243893"/>
              <a:gd name="connsiteY2713" fmla="*/ 4383727 h 6867747"/>
              <a:gd name="connsiteX2714" fmla="*/ 8972309 w 10243893"/>
              <a:gd name="connsiteY2714" fmla="*/ 4427262 h 6867747"/>
              <a:gd name="connsiteX2715" fmla="*/ 8972309 w 10243893"/>
              <a:gd name="connsiteY2715" fmla="*/ 4568146 h 6867747"/>
              <a:gd name="connsiteX2716" fmla="*/ 9106421 w 10243893"/>
              <a:gd name="connsiteY2716" fmla="*/ 4383606 h 6867747"/>
              <a:gd name="connsiteX2717" fmla="*/ 7357405 w 10243893"/>
              <a:gd name="connsiteY2717" fmla="*/ 4199308 h 6867747"/>
              <a:gd name="connsiteX2718" fmla="*/ 7357405 w 10243893"/>
              <a:gd name="connsiteY2718" fmla="*/ 4340192 h 6867747"/>
              <a:gd name="connsiteX2719" fmla="*/ 7223293 w 10243893"/>
              <a:gd name="connsiteY2719" fmla="*/ 4383727 h 6867747"/>
              <a:gd name="connsiteX2720" fmla="*/ 7357405 w 10243893"/>
              <a:gd name="connsiteY2720" fmla="*/ 4427262 h 6867747"/>
              <a:gd name="connsiteX2721" fmla="*/ 7357405 w 10243893"/>
              <a:gd name="connsiteY2721" fmla="*/ 4568146 h 6867747"/>
              <a:gd name="connsiteX2722" fmla="*/ 7491517 w 10243893"/>
              <a:gd name="connsiteY2722" fmla="*/ 4383606 h 6867747"/>
              <a:gd name="connsiteX2723" fmla="*/ 5742501 w 10243893"/>
              <a:gd name="connsiteY2723" fmla="*/ 4199308 h 6867747"/>
              <a:gd name="connsiteX2724" fmla="*/ 5742501 w 10243893"/>
              <a:gd name="connsiteY2724" fmla="*/ 4340192 h 6867747"/>
              <a:gd name="connsiteX2725" fmla="*/ 5608389 w 10243893"/>
              <a:gd name="connsiteY2725" fmla="*/ 4383727 h 6867747"/>
              <a:gd name="connsiteX2726" fmla="*/ 5742501 w 10243893"/>
              <a:gd name="connsiteY2726" fmla="*/ 4427262 h 6867747"/>
              <a:gd name="connsiteX2727" fmla="*/ 5742501 w 10243893"/>
              <a:gd name="connsiteY2727" fmla="*/ 4568146 h 6867747"/>
              <a:gd name="connsiteX2728" fmla="*/ 5876613 w 10243893"/>
              <a:gd name="connsiteY2728" fmla="*/ 4383606 h 6867747"/>
              <a:gd name="connsiteX2729" fmla="*/ 4127596 w 10243893"/>
              <a:gd name="connsiteY2729" fmla="*/ 4199308 h 6867747"/>
              <a:gd name="connsiteX2730" fmla="*/ 4127596 w 10243893"/>
              <a:gd name="connsiteY2730" fmla="*/ 4340192 h 6867747"/>
              <a:gd name="connsiteX2731" fmla="*/ 3993485 w 10243893"/>
              <a:gd name="connsiteY2731" fmla="*/ 4383727 h 6867747"/>
              <a:gd name="connsiteX2732" fmla="*/ 4127596 w 10243893"/>
              <a:gd name="connsiteY2732" fmla="*/ 4427262 h 6867747"/>
              <a:gd name="connsiteX2733" fmla="*/ 4127596 w 10243893"/>
              <a:gd name="connsiteY2733" fmla="*/ 4568146 h 6867747"/>
              <a:gd name="connsiteX2734" fmla="*/ 4261708 w 10243893"/>
              <a:gd name="connsiteY2734" fmla="*/ 4383606 h 6867747"/>
              <a:gd name="connsiteX2735" fmla="*/ 897183 w 10243893"/>
              <a:gd name="connsiteY2735" fmla="*/ 4199308 h 6867747"/>
              <a:gd name="connsiteX2736" fmla="*/ 897183 w 10243893"/>
              <a:gd name="connsiteY2736" fmla="*/ 4340192 h 6867747"/>
              <a:gd name="connsiteX2737" fmla="*/ 763071 w 10243893"/>
              <a:gd name="connsiteY2737" fmla="*/ 4383727 h 6867747"/>
              <a:gd name="connsiteX2738" fmla="*/ 897183 w 10243893"/>
              <a:gd name="connsiteY2738" fmla="*/ 4427262 h 6867747"/>
              <a:gd name="connsiteX2739" fmla="*/ 897183 w 10243893"/>
              <a:gd name="connsiteY2739" fmla="*/ 4568146 h 6867747"/>
              <a:gd name="connsiteX2740" fmla="*/ 1031294 w 10243893"/>
              <a:gd name="connsiteY2740" fmla="*/ 4383606 h 6867747"/>
              <a:gd name="connsiteX2741" fmla="*/ 9263026 w 10243893"/>
              <a:gd name="connsiteY2741" fmla="*/ 4199187 h 6867747"/>
              <a:gd name="connsiteX2742" fmla="*/ 9128914 w 10243893"/>
              <a:gd name="connsiteY2742" fmla="*/ 4383485 h 6867747"/>
              <a:gd name="connsiteX2743" fmla="*/ 9263026 w 10243893"/>
              <a:gd name="connsiteY2743" fmla="*/ 4568025 h 6867747"/>
              <a:gd name="connsiteX2744" fmla="*/ 9263026 w 10243893"/>
              <a:gd name="connsiteY2744" fmla="*/ 4427141 h 6867747"/>
              <a:gd name="connsiteX2745" fmla="*/ 9397017 w 10243893"/>
              <a:gd name="connsiteY2745" fmla="*/ 4383606 h 6867747"/>
              <a:gd name="connsiteX2746" fmla="*/ 9263026 w 10243893"/>
              <a:gd name="connsiteY2746" fmla="*/ 4340071 h 6867747"/>
              <a:gd name="connsiteX2747" fmla="*/ 7647880 w 10243893"/>
              <a:gd name="connsiteY2747" fmla="*/ 4199187 h 6867747"/>
              <a:gd name="connsiteX2748" fmla="*/ 7513768 w 10243893"/>
              <a:gd name="connsiteY2748" fmla="*/ 4383485 h 6867747"/>
              <a:gd name="connsiteX2749" fmla="*/ 7647880 w 10243893"/>
              <a:gd name="connsiteY2749" fmla="*/ 4568025 h 6867747"/>
              <a:gd name="connsiteX2750" fmla="*/ 7647880 w 10243893"/>
              <a:gd name="connsiteY2750" fmla="*/ 4427141 h 6867747"/>
              <a:gd name="connsiteX2751" fmla="*/ 7781992 w 10243893"/>
              <a:gd name="connsiteY2751" fmla="*/ 4383606 h 6867747"/>
              <a:gd name="connsiteX2752" fmla="*/ 7647880 w 10243893"/>
              <a:gd name="connsiteY2752" fmla="*/ 4340071 h 6867747"/>
              <a:gd name="connsiteX2753" fmla="*/ 6033217 w 10243893"/>
              <a:gd name="connsiteY2753" fmla="*/ 4199187 h 6867747"/>
              <a:gd name="connsiteX2754" fmla="*/ 5899106 w 10243893"/>
              <a:gd name="connsiteY2754" fmla="*/ 4383485 h 6867747"/>
              <a:gd name="connsiteX2755" fmla="*/ 6033217 w 10243893"/>
              <a:gd name="connsiteY2755" fmla="*/ 4568025 h 6867747"/>
              <a:gd name="connsiteX2756" fmla="*/ 6033217 w 10243893"/>
              <a:gd name="connsiteY2756" fmla="*/ 4427141 h 6867747"/>
              <a:gd name="connsiteX2757" fmla="*/ 6167329 w 10243893"/>
              <a:gd name="connsiteY2757" fmla="*/ 4383606 h 6867747"/>
              <a:gd name="connsiteX2758" fmla="*/ 6033217 w 10243893"/>
              <a:gd name="connsiteY2758" fmla="*/ 4340071 h 6867747"/>
              <a:gd name="connsiteX2759" fmla="*/ 4418313 w 10243893"/>
              <a:gd name="connsiteY2759" fmla="*/ 4199187 h 6867747"/>
              <a:gd name="connsiteX2760" fmla="*/ 4284201 w 10243893"/>
              <a:gd name="connsiteY2760" fmla="*/ 4383485 h 6867747"/>
              <a:gd name="connsiteX2761" fmla="*/ 4418313 w 10243893"/>
              <a:gd name="connsiteY2761" fmla="*/ 4568025 h 6867747"/>
              <a:gd name="connsiteX2762" fmla="*/ 4418313 w 10243893"/>
              <a:gd name="connsiteY2762" fmla="*/ 4427141 h 6867747"/>
              <a:gd name="connsiteX2763" fmla="*/ 4552304 w 10243893"/>
              <a:gd name="connsiteY2763" fmla="*/ 4383606 h 6867747"/>
              <a:gd name="connsiteX2764" fmla="*/ 4418313 w 10243893"/>
              <a:gd name="connsiteY2764" fmla="*/ 4340071 h 6867747"/>
              <a:gd name="connsiteX2765" fmla="*/ 1187536 w 10243893"/>
              <a:gd name="connsiteY2765" fmla="*/ 4199187 h 6867747"/>
              <a:gd name="connsiteX2766" fmla="*/ 1053425 w 10243893"/>
              <a:gd name="connsiteY2766" fmla="*/ 4383485 h 6867747"/>
              <a:gd name="connsiteX2767" fmla="*/ 1187536 w 10243893"/>
              <a:gd name="connsiteY2767" fmla="*/ 4568025 h 6867747"/>
              <a:gd name="connsiteX2768" fmla="*/ 1187536 w 10243893"/>
              <a:gd name="connsiteY2768" fmla="*/ 4427141 h 6867747"/>
              <a:gd name="connsiteX2769" fmla="*/ 1321648 w 10243893"/>
              <a:gd name="connsiteY2769" fmla="*/ 4383606 h 6867747"/>
              <a:gd name="connsiteX2770" fmla="*/ 1187536 w 10243893"/>
              <a:gd name="connsiteY2770" fmla="*/ 4340071 h 6867747"/>
              <a:gd name="connsiteX2771" fmla="*/ 2512571 w 10243893"/>
              <a:gd name="connsiteY2771" fmla="*/ 4199066 h 6867747"/>
              <a:gd name="connsiteX2772" fmla="*/ 2512571 w 10243893"/>
              <a:gd name="connsiteY2772" fmla="*/ 4339950 h 6867747"/>
              <a:gd name="connsiteX2773" fmla="*/ 2378459 w 10243893"/>
              <a:gd name="connsiteY2773" fmla="*/ 4383485 h 6867747"/>
              <a:gd name="connsiteX2774" fmla="*/ 2512571 w 10243893"/>
              <a:gd name="connsiteY2774" fmla="*/ 4427020 h 6867747"/>
              <a:gd name="connsiteX2775" fmla="*/ 2512571 w 10243893"/>
              <a:gd name="connsiteY2775" fmla="*/ 4567904 h 6867747"/>
              <a:gd name="connsiteX2776" fmla="*/ 2646683 w 10243893"/>
              <a:gd name="connsiteY2776" fmla="*/ 4383364 h 6867747"/>
              <a:gd name="connsiteX2777" fmla="*/ 2803046 w 10243893"/>
              <a:gd name="connsiteY2777" fmla="*/ 4198945 h 6867747"/>
              <a:gd name="connsiteX2778" fmla="*/ 2668934 w 10243893"/>
              <a:gd name="connsiteY2778" fmla="*/ 4383243 h 6867747"/>
              <a:gd name="connsiteX2779" fmla="*/ 2803046 w 10243893"/>
              <a:gd name="connsiteY2779" fmla="*/ 4567783 h 6867747"/>
              <a:gd name="connsiteX2780" fmla="*/ 2803046 w 10243893"/>
              <a:gd name="connsiteY2780" fmla="*/ 4426899 h 6867747"/>
              <a:gd name="connsiteX2781" fmla="*/ 2937157 w 10243893"/>
              <a:gd name="connsiteY2781" fmla="*/ 4383364 h 6867747"/>
              <a:gd name="connsiteX2782" fmla="*/ 2803046 w 10243893"/>
              <a:gd name="connsiteY2782" fmla="*/ 4339829 h 6867747"/>
              <a:gd name="connsiteX2783" fmla="*/ 9925845 w 10243893"/>
              <a:gd name="connsiteY2783" fmla="*/ 4137271 h 6867747"/>
              <a:gd name="connsiteX2784" fmla="*/ 9870339 w 10243893"/>
              <a:gd name="connsiteY2784" fmla="*/ 4213578 h 6867747"/>
              <a:gd name="connsiteX2785" fmla="*/ 9780608 w 10243893"/>
              <a:gd name="connsiteY2785" fmla="*/ 4184434 h 6867747"/>
              <a:gd name="connsiteX2786" fmla="*/ 9780608 w 10243893"/>
              <a:gd name="connsiteY2786" fmla="*/ 4278759 h 6867747"/>
              <a:gd name="connsiteX2787" fmla="*/ 9690878 w 10243893"/>
              <a:gd name="connsiteY2787" fmla="*/ 4307904 h 6867747"/>
              <a:gd name="connsiteX2788" fmla="*/ 9746385 w 10243893"/>
              <a:gd name="connsiteY2788" fmla="*/ 4384211 h 6867747"/>
              <a:gd name="connsiteX2789" fmla="*/ 9690878 w 10243893"/>
              <a:gd name="connsiteY2789" fmla="*/ 4460518 h 6867747"/>
              <a:gd name="connsiteX2790" fmla="*/ 9780608 w 10243893"/>
              <a:gd name="connsiteY2790" fmla="*/ 4489662 h 6867747"/>
              <a:gd name="connsiteX2791" fmla="*/ 9780608 w 10243893"/>
              <a:gd name="connsiteY2791" fmla="*/ 4583988 h 6867747"/>
              <a:gd name="connsiteX2792" fmla="*/ 9870339 w 10243893"/>
              <a:gd name="connsiteY2792" fmla="*/ 4554844 h 6867747"/>
              <a:gd name="connsiteX2793" fmla="*/ 9925845 w 10243893"/>
              <a:gd name="connsiteY2793" fmla="*/ 4631151 h 6867747"/>
              <a:gd name="connsiteX2794" fmla="*/ 9981353 w 10243893"/>
              <a:gd name="connsiteY2794" fmla="*/ 4554844 h 6867747"/>
              <a:gd name="connsiteX2795" fmla="*/ 10071083 w 10243893"/>
              <a:gd name="connsiteY2795" fmla="*/ 4583988 h 6867747"/>
              <a:gd name="connsiteX2796" fmla="*/ 10071083 w 10243893"/>
              <a:gd name="connsiteY2796" fmla="*/ 4489662 h 6867747"/>
              <a:gd name="connsiteX2797" fmla="*/ 10160813 w 10243893"/>
              <a:gd name="connsiteY2797" fmla="*/ 4460518 h 6867747"/>
              <a:gd name="connsiteX2798" fmla="*/ 10105306 w 10243893"/>
              <a:gd name="connsiteY2798" fmla="*/ 4384211 h 6867747"/>
              <a:gd name="connsiteX2799" fmla="*/ 10160813 w 10243893"/>
              <a:gd name="connsiteY2799" fmla="*/ 4307904 h 6867747"/>
              <a:gd name="connsiteX2800" fmla="*/ 10071083 w 10243893"/>
              <a:gd name="connsiteY2800" fmla="*/ 4278759 h 6867747"/>
              <a:gd name="connsiteX2801" fmla="*/ 10071083 w 10243893"/>
              <a:gd name="connsiteY2801" fmla="*/ 4184434 h 6867747"/>
              <a:gd name="connsiteX2802" fmla="*/ 9981353 w 10243893"/>
              <a:gd name="connsiteY2802" fmla="*/ 4213578 h 6867747"/>
              <a:gd name="connsiteX2803" fmla="*/ 8310578 w 10243893"/>
              <a:gd name="connsiteY2803" fmla="*/ 4137271 h 6867747"/>
              <a:gd name="connsiteX2804" fmla="*/ 8255071 w 10243893"/>
              <a:gd name="connsiteY2804" fmla="*/ 4213578 h 6867747"/>
              <a:gd name="connsiteX2805" fmla="*/ 8165341 w 10243893"/>
              <a:gd name="connsiteY2805" fmla="*/ 4184434 h 6867747"/>
              <a:gd name="connsiteX2806" fmla="*/ 8165341 w 10243893"/>
              <a:gd name="connsiteY2806" fmla="*/ 4278759 h 6867747"/>
              <a:gd name="connsiteX2807" fmla="*/ 8075610 w 10243893"/>
              <a:gd name="connsiteY2807" fmla="*/ 4307904 h 6867747"/>
              <a:gd name="connsiteX2808" fmla="*/ 8131118 w 10243893"/>
              <a:gd name="connsiteY2808" fmla="*/ 4384211 h 6867747"/>
              <a:gd name="connsiteX2809" fmla="*/ 8075610 w 10243893"/>
              <a:gd name="connsiteY2809" fmla="*/ 4460518 h 6867747"/>
              <a:gd name="connsiteX2810" fmla="*/ 8165341 w 10243893"/>
              <a:gd name="connsiteY2810" fmla="*/ 4489662 h 6867747"/>
              <a:gd name="connsiteX2811" fmla="*/ 8165341 w 10243893"/>
              <a:gd name="connsiteY2811" fmla="*/ 4583988 h 6867747"/>
              <a:gd name="connsiteX2812" fmla="*/ 8255071 w 10243893"/>
              <a:gd name="connsiteY2812" fmla="*/ 4554844 h 6867747"/>
              <a:gd name="connsiteX2813" fmla="*/ 8310578 w 10243893"/>
              <a:gd name="connsiteY2813" fmla="*/ 4631151 h 6867747"/>
              <a:gd name="connsiteX2814" fmla="*/ 8366086 w 10243893"/>
              <a:gd name="connsiteY2814" fmla="*/ 4554844 h 6867747"/>
              <a:gd name="connsiteX2815" fmla="*/ 8455815 w 10243893"/>
              <a:gd name="connsiteY2815" fmla="*/ 4583988 h 6867747"/>
              <a:gd name="connsiteX2816" fmla="*/ 8455815 w 10243893"/>
              <a:gd name="connsiteY2816" fmla="*/ 4489662 h 6867747"/>
              <a:gd name="connsiteX2817" fmla="*/ 8545546 w 10243893"/>
              <a:gd name="connsiteY2817" fmla="*/ 4460518 h 6867747"/>
              <a:gd name="connsiteX2818" fmla="*/ 8490039 w 10243893"/>
              <a:gd name="connsiteY2818" fmla="*/ 4384211 h 6867747"/>
              <a:gd name="connsiteX2819" fmla="*/ 8545546 w 10243893"/>
              <a:gd name="connsiteY2819" fmla="*/ 4307904 h 6867747"/>
              <a:gd name="connsiteX2820" fmla="*/ 8455815 w 10243893"/>
              <a:gd name="connsiteY2820" fmla="*/ 4278759 h 6867747"/>
              <a:gd name="connsiteX2821" fmla="*/ 8455815 w 10243893"/>
              <a:gd name="connsiteY2821" fmla="*/ 4184434 h 6867747"/>
              <a:gd name="connsiteX2822" fmla="*/ 8366086 w 10243893"/>
              <a:gd name="connsiteY2822" fmla="*/ 4213578 h 6867747"/>
              <a:gd name="connsiteX2823" fmla="*/ 6695795 w 10243893"/>
              <a:gd name="connsiteY2823" fmla="*/ 4137271 h 6867747"/>
              <a:gd name="connsiteX2824" fmla="*/ 6640288 w 10243893"/>
              <a:gd name="connsiteY2824" fmla="*/ 4213578 h 6867747"/>
              <a:gd name="connsiteX2825" fmla="*/ 6550558 w 10243893"/>
              <a:gd name="connsiteY2825" fmla="*/ 4184434 h 6867747"/>
              <a:gd name="connsiteX2826" fmla="*/ 6550558 w 10243893"/>
              <a:gd name="connsiteY2826" fmla="*/ 4278759 h 6867747"/>
              <a:gd name="connsiteX2827" fmla="*/ 6460827 w 10243893"/>
              <a:gd name="connsiteY2827" fmla="*/ 4307904 h 6867747"/>
              <a:gd name="connsiteX2828" fmla="*/ 6516334 w 10243893"/>
              <a:gd name="connsiteY2828" fmla="*/ 4384211 h 6867747"/>
              <a:gd name="connsiteX2829" fmla="*/ 6460827 w 10243893"/>
              <a:gd name="connsiteY2829" fmla="*/ 4460518 h 6867747"/>
              <a:gd name="connsiteX2830" fmla="*/ 6550558 w 10243893"/>
              <a:gd name="connsiteY2830" fmla="*/ 4489662 h 6867747"/>
              <a:gd name="connsiteX2831" fmla="*/ 6550558 w 10243893"/>
              <a:gd name="connsiteY2831" fmla="*/ 4583988 h 6867747"/>
              <a:gd name="connsiteX2832" fmla="*/ 6640288 w 10243893"/>
              <a:gd name="connsiteY2832" fmla="*/ 4554844 h 6867747"/>
              <a:gd name="connsiteX2833" fmla="*/ 6695795 w 10243893"/>
              <a:gd name="connsiteY2833" fmla="*/ 4631151 h 6867747"/>
              <a:gd name="connsiteX2834" fmla="*/ 6751302 w 10243893"/>
              <a:gd name="connsiteY2834" fmla="*/ 4554844 h 6867747"/>
              <a:gd name="connsiteX2835" fmla="*/ 6841033 w 10243893"/>
              <a:gd name="connsiteY2835" fmla="*/ 4583988 h 6867747"/>
              <a:gd name="connsiteX2836" fmla="*/ 6841033 w 10243893"/>
              <a:gd name="connsiteY2836" fmla="*/ 4489662 h 6867747"/>
              <a:gd name="connsiteX2837" fmla="*/ 6930763 w 10243893"/>
              <a:gd name="connsiteY2837" fmla="*/ 4460518 h 6867747"/>
              <a:gd name="connsiteX2838" fmla="*/ 6875256 w 10243893"/>
              <a:gd name="connsiteY2838" fmla="*/ 4384211 h 6867747"/>
              <a:gd name="connsiteX2839" fmla="*/ 6930763 w 10243893"/>
              <a:gd name="connsiteY2839" fmla="*/ 4307904 h 6867747"/>
              <a:gd name="connsiteX2840" fmla="*/ 6841033 w 10243893"/>
              <a:gd name="connsiteY2840" fmla="*/ 4278759 h 6867747"/>
              <a:gd name="connsiteX2841" fmla="*/ 6841033 w 10243893"/>
              <a:gd name="connsiteY2841" fmla="*/ 4184434 h 6867747"/>
              <a:gd name="connsiteX2842" fmla="*/ 6751302 w 10243893"/>
              <a:gd name="connsiteY2842" fmla="*/ 4213578 h 6867747"/>
              <a:gd name="connsiteX2843" fmla="*/ 5079439 w 10243893"/>
              <a:gd name="connsiteY2843" fmla="*/ 4137150 h 6867747"/>
              <a:gd name="connsiteX2844" fmla="*/ 5023932 w 10243893"/>
              <a:gd name="connsiteY2844" fmla="*/ 4213457 h 6867747"/>
              <a:gd name="connsiteX2845" fmla="*/ 4934202 w 10243893"/>
              <a:gd name="connsiteY2845" fmla="*/ 4184313 h 6867747"/>
              <a:gd name="connsiteX2846" fmla="*/ 4934202 w 10243893"/>
              <a:gd name="connsiteY2846" fmla="*/ 4278638 h 6867747"/>
              <a:gd name="connsiteX2847" fmla="*/ 4844472 w 10243893"/>
              <a:gd name="connsiteY2847" fmla="*/ 4307783 h 6867747"/>
              <a:gd name="connsiteX2848" fmla="*/ 4899979 w 10243893"/>
              <a:gd name="connsiteY2848" fmla="*/ 4384090 h 6867747"/>
              <a:gd name="connsiteX2849" fmla="*/ 4844472 w 10243893"/>
              <a:gd name="connsiteY2849" fmla="*/ 4460397 h 6867747"/>
              <a:gd name="connsiteX2850" fmla="*/ 4934202 w 10243893"/>
              <a:gd name="connsiteY2850" fmla="*/ 4489541 h 6867747"/>
              <a:gd name="connsiteX2851" fmla="*/ 4934202 w 10243893"/>
              <a:gd name="connsiteY2851" fmla="*/ 4583867 h 6867747"/>
              <a:gd name="connsiteX2852" fmla="*/ 5023932 w 10243893"/>
              <a:gd name="connsiteY2852" fmla="*/ 4554723 h 6867747"/>
              <a:gd name="connsiteX2853" fmla="*/ 5079439 w 10243893"/>
              <a:gd name="connsiteY2853" fmla="*/ 4631030 h 6867747"/>
              <a:gd name="connsiteX2854" fmla="*/ 5134946 w 10243893"/>
              <a:gd name="connsiteY2854" fmla="*/ 4554723 h 6867747"/>
              <a:gd name="connsiteX2855" fmla="*/ 5224677 w 10243893"/>
              <a:gd name="connsiteY2855" fmla="*/ 4583867 h 6867747"/>
              <a:gd name="connsiteX2856" fmla="*/ 5224677 w 10243893"/>
              <a:gd name="connsiteY2856" fmla="*/ 4489541 h 6867747"/>
              <a:gd name="connsiteX2857" fmla="*/ 5314407 w 10243893"/>
              <a:gd name="connsiteY2857" fmla="*/ 4460397 h 6867747"/>
              <a:gd name="connsiteX2858" fmla="*/ 5259021 w 10243893"/>
              <a:gd name="connsiteY2858" fmla="*/ 4384090 h 6867747"/>
              <a:gd name="connsiteX2859" fmla="*/ 5314407 w 10243893"/>
              <a:gd name="connsiteY2859" fmla="*/ 4307783 h 6867747"/>
              <a:gd name="connsiteX2860" fmla="*/ 5224677 w 10243893"/>
              <a:gd name="connsiteY2860" fmla="*/ 4278638 h 6867747"/>
              <a:gd name="connsiteX2861" fmla="*/ 5224677 w 10243893"/>
              <a:gd name="connsiteY2861" fmla="*/ 4184313 h 6867747"/>
              <a:gd name="connsiteX2862" fmla="*/ 5134946 w 10243893"/>
              <a:gd name="connsiteY2862" fmla="*/ 4213457 h 6867747"/>
              <a:gd name="connsiteX2863" fmla="*/ 3464656 w 10243893"/>
              <a:gd name="connsiteY2863" fmla="*/ 4137150 h 6867747"/>
              <a:gd name="connsiteX2864" fmla="*/ 3409149 w 10243893"/>
              <a:gd name="connsiteY2864" fmla="*/ 4213457 h 6867747"/>
              <a:gd name="connsiteX2865" fmla="*/ 3319418 w 10243893"/>
              <a:gd name="connsiteY2865" fmla="*/ 4184313 h 6867747"/>
              <a:gd name="connsiteX2866" fmla="*/ 3319418 w 10243893"/>
              <a:gd name="connsiteY2866" fmla="*/ 4278638 h 6867747"/>
              <a:gd name="connsiteX2867" fmla="*/ 3229688 w 10243893"/>
              <a:gd name="connsiteY2867" fmla="*/ 4307783 h 6867747"/>
              <a:gd name="connsiteX2868" fmla="*/ 3285195 w 10243893"/>
              <a:gd name="connsiteY2868" fmla="*/ 4384090 h 6867747"/>
              <a:gd name="connsiteX2869" fmla="*/ 3229688 w 10243893"/>
              <a:gd name="connsiteY2869" fmla="*/ 4460397 h 6867747"/>
              <a:gd name="connsiteX2870" fmla="*/ 3319418 w 10243893"/>
              <a:gd name="connsiteY2870" fmla="*/ 4489541 h 6867747"/>
              <a:gd name="connsiteX2871" fmla="*/ 3319418 w 10243893"/>
              <a:gd name="connsiteY2871" fmla="*/ 4583867 h 6867747"/>
              <a:gd name="connsiteX2872" fmla="*/ 3409149 w 10243893"/>
              <a:gd name="connsiteY2872" fmla="*/ 4554723 h 6867747"/>
              <a:gd name="connsiteX2873" fmla="*/ 3464656 w 10243893"/>
              <a:gd name="connsiteY2873" fmla="*/ 4631030 h 6867747"/>
              <a:gd name="connsiteX2874" fmla="*/ 3520163 w 10243893"/>
              <a:gd name="connsiteY2874" fmla="*/ 4554723 h 6867747"/>
              <a:gd name="connsiteX2875" fmla="*/ 3609893 w 10243893"/>
              <a:gd name="connsiteY2875" fmla="*/ 4583867 h 6867747"/>
              <a:gd name="connsiteX2876" fmla="*/ 3609893 w 10243893"/>
              <a:gd name="connsiteY2876" fmla="*/ 4489541 h 6867747"/>
              <a:gd name="connsiteX2877" fmla="*/ 3699623 w 10243893"/>
              <a:gd name="connsiteY2877" fmla="*/ 4460397 h 6867747"/>
              <a:gd name="connsiteX2878" fmla="*/ 3644116 w 10243893"/>
              <a:gd name="connsiteY2878" fmla="*/ 4384090 h 6867747"/>
              <a:gd name="connsiteX2879" fmla="*/ 3699623 w 10243893"/>
              <a:gd name="connsiteY2879" fmla="*/ 4307783 h 6867747"/>
              <a:gd name="connsiteX2880" fmla="*/ 3609893 w 10243893"/>
              <a:gd name="connsiteY2880" fmla="*/ 4278638 h 6867747"/>
              <a:gd name="connsiteX2881" fmla="*/ 3609893 w 10243893"/>
              <a:gd name="connsiteY2881" fmla="*/ 4184313 h 6867747"/>
              <a:gd name="connsiteX2882" fmla="*/ 3520163 w 10243893"/>
              <a:gd name="connsiteY2882" fmla="*/ 4213457 h 6867747"/>
              <a:gd name="connsiteX2883" fmla="*/ 1849630 w 10243893"/>
              <a:gd name="connsiteY2883" fmla="*/ 4137150 h 6867747"/>
              <a:gd name="connsiteX2884" fmla="*/ 1794123 w 10243893"/>
              <a:gd name="connsiteY2884" fmla="*/ 4213457 h 6867747"/>
              <a:gd name="connsiteX2885" fmla="*/ 1704393 w 10243893"/>
              <a:gd name="connsiteY2885" fmla="*/ 4184313 h 6867747"/>
              <a:gd name="connsiteX2886" fmla="*/ 1704393 w 10243893"/>
              <a:gd name="connsiteY2886" fmla="*/ 4278638 h 6867747"/>
              <a:gd name="connsiteX2887" fmla="*/ 1614663 w 10243893"/>
              <a:gd name="connsiteY2887" fmla="*/ 4307783 h 6867747"/>
              <a:gd name="connsiteX2888" fmla="*/ 1670170 w 10243893"/>
              <a:gd name="connsiteY2888" fmla="*/ 4384090 h 6867747"/>
              <a:gd name="connsiteX2889" fmla="*/ 1614663 w 10243893"/>
              <a:gd name="connsiteY2889" fmla="*/ 4460397 h 6867747"/>
              <a:gd name="connsiteX2890" fmla="*/ 1704393 w 10243893"/>
              <a:gd name="connsiteY2890" fmla="*/ 4489541 h 6867747"/>
              <a:gd name="connsiteX2891" fmla="*/ 1704393 w 10243893"/>
              <a:gd name="connsiteY2891" fmla="*/ 4583867 h 6867747"/>
              <a:gd name="connsiteX2892" fmla="*/ 1794123 w 10243893"/>
              <a:gd name="connsiteY2892" fmla="*/ 4554723 h 6867747"/>
              <a:gd name="connsiteX2893" fmla="*/ 1849630 w 10243893"/>
              <a:gd name="connsiteY2893" fmla="*/ 4631030 h 6867747"/>
              <a:gd name="connsiteX2894" fmla="*/ 1905137 w 10243893"/>
              <a:gd name="connsiteY2894" fmla="*/ 4554723 h 6867747"/>
              <a:gd name="connsiteX2895" fmla="*/ 1994868 w 10243893"/>
              <a:gd name="connsiteY2895" fmla="*/ 4583867 h 6867747"/>
              <a:gd name="connsiteX2896" fmla="*/ 1994868 w 10243893"/>
              <a:gd name="connsiteY2896" fmla="*/ 4489541 h 6867747"/>
              <a:gd name="connsiteX2897" fmla="*/ 2084598 w 10243893"/>
              <a:gd name="connsiteY2897" fmla="*/ 4460397 h 6867747"/>
              <a:gd name="connsiteX2898" fmla="*/ 2029091 w 10243893"/>
              <a:gd name="connsiteY2898" fmla="*/ 4384090 h 6867747"/>
              <a:gd name="connsiteX2899" fmla="*/ 2084598 w 10243893"/>
              <a:gd name="connsiteY2899" fmla="*/ 4307783 h 6867747"/>
              <a:gd name="connsiteX2900" fmla="*/ 1994868 w 10243893"/>
              <a:gd name="connsiteY2900" fmla="*/ 4278638 h 6867747"/>
              <a:gd name="connsiteX2901" fmla="*/ 1994868 w 10243893"/>
              <a:gd name="connsiteY2901" fmla="*/ 4184313 h 6867747"/>
              <a:gd name="connsiteX2902" fmla="*/ 1905137 w 10243893"/>
              <a:gd name="connsiteY2902" fmla="*/ 4213457 h 6867747"/>
              <a:gd name="connsiteX2903" fmla="*/ 8689695 w 10243893"/>
              <a:gd name="connsiteY2903" fmla="*/ 4107764 h 6867747"/>
              <a:gd name="connsiteX2904" fmla="*/ 8689574 w 10243893"/>
              <a:gd name="connsiteY2904" fmla="*/ 4107885 h 6867747"/>
              <a:gd name="connsiteX2905" fmla="*/ 8472746 w 10243893"/>
              <a:gd name="connsiteY2905" fmla="*/ 4178387 h 6867747"/>
              <a:gd name="connsiteX2906" fmla="*/ 8472746 w 10243893"/>
              <a:gd name="connsiteY2906" fmla="*/ 4265457 h 6867747"/>
              <a:gd name="connsiteX2907" fmla="*/ 8555583 w 10243893"/>
              <a:gd name="connsiteY2907" fmla="*/ 4292304 h 6867747"/>
              <a:gd name="connsiteX2908" fmla="*/ 7074791 w 10243893"/>
              <a:gd name="connsiteY2908" fmla="*/ 4107764 h 6867747"/>
              <a:gd name="connsiteX2909" fmla="*/ 7074670 w 10243893"/>
              <a:gd name="connsiteY2909" fmla="*/ 4107885 h 6867747"/>
              <a:gd name="connsiteX2910" fmla="*/ 6857842 w 10243893"/>
              <a:gd name="connsiteY2910" fmla="*/ 4178387 h 6867747"/>
              <a:gd name="connsiteX2911" fmla="*/ 6857842 w 10243893"/>
              <a:gd name="connsiteY2911" fmla="*/ 4265457 h 6867747"/>
              <a:gd name="connsiteX2912" fmla="*/ 6940679 w 10243893"/>
              <a:gd name="connsiteY2912" fmla="*/ 4292304 h 6867747"/>
              <a:gd name="connsiteX2913" fmla="*/ 5459886 w 10243893"/>
              <a:gd name="connsiteY2913" fmla="*/ 4107764 h 6867747"/>
              <a:gd name="connsiteX2914" fmla="*/ 5459766 w 10243893"/>
              <a:gd name="connsiteY2914" fmla="*/ 4107885 h 6867747"/>
              <a:gd name="connsiteX2915" fmla="*/ 5242937 w 10243893"/>
              <a:gd name="connsiteY2915" fmla="*/ 4178387 h 6867747"/>
              <a:gd name="connsiteX2916" fmla="*/ 5242937 w 10243893"/>
              <a:gd name="connsiteY2916" fmla="*/ 4265457 h 6867747"/>
              <a:gd name="connsiteX2917" fmla="*/ 5325775 w 10243893"/>
              <a:gd name="connsiteY2917" fmla="*/ 4292304 h 6867747"/>
              <a:gd name="connsiteX2918" fmla="*/ 3844982 w 10243893"/>
              <a:gd name="connsiteY2918" fmla="*/ 4107764 h 6867747"/>
              <a:gd name="connsiteX2919" fmla="*/ 3844861 w 10243893"/>
              <a:gd name="connsiteY2919" fmla="*/ 4107885 h 6867747"/>
              <a:gd name="connsiteX2920" fmla="*/ 3628033 w 10243893"/>
              <a:gd name="connsiteY2920" fmla="*/ 4178387 h 6867747"/>
              <a:gd name="connsiteX2921" fmla="*/ 3628033 w 10243893"/>
              <a:gd name="connsiteY2921" fmla="*/ 4265457 h 6867747"/>
              <a:gd name="connsiteX2922" fmla="*/ 3710870 w 10243893"/>
              <a:gd name="connsiteY2922" fmla="*/ 4292304 h 6867747"/>
              <a:gd name="connsiteX2923" fmla="*/ 2229956 w 10243893"/>
              <a:gd name="connsiteY2923" fmla="*/ 4107764 h 6867747"/>
              <a:gd name="connsiteX2924" fmla="*/ 2229836 w 10243893"/>
              <a:gd name="connsiteY2924" fmla="*/ 4107885 h 6867747"/>
              <a:gd name="connsiteX2925" fmla="*/ 2013007 w 10243893"/>
              <a:gd name="connsiteY2925" fmla="*/ 4178387 h 6867747"/>
              <a:gd name="connsiteX2926" fmla="*/ 2013007 w 10243893"/>
              <a:gd name="connsiteY2926" fmla="*/ 4265457 h 6867747"/>
              <a:gd name="connsiteX2927" fmla="*/ 2095845 w 10243893"/>
              <a:gd name="connsiteY2927" fmla="*/ 4292304 h 6867747"/>
              <a:gd name="connsiteX2928" fmla="*/ 615052 w 10243893"/>
              <a:gd name="connsiteY2928" fmla="*/ 4107764 h 6867747"/>
              <a:gd name="connsiteX2929" fmla="*/ 614931 w 10243893"/>
              <a:gd name="connsiteY2929" fmla="*/ 4107885 h 6867747"/>
              <a:gd name="connsiteX2930" fmla="*/ 398103 w 10243893"/>
              <a:gd name="connsiteY2930" fmla="*/ 4178387 h 6867747"/>
              <a:gd name="connsiteX2931" fmla="*/ 398103 w 10243893"/>
              <a:gd name="connsiteY2931" fmla="*/ 4265457 h 6867747"/>
              <a:gd name="connsiteX2932" fmla="*/ 480940 w 10243893"/>
              <a:gd name="connsiteY2932" fmla="*/ 4292304 h 6867747"/>
              <a:gd name="connsiteX2933" fmla="*/ 3085055 w 10243893"/>
              <a:gd name="connsiteY2933" fmla="*/ 4107401 h 6867747"/>
              <a:gd name="connsiteX2934" fmla="*/ 3219046 w 10243893"/>
              <a:gd name="connsiteY2934" fmla="*/ 4291941 h 6867747"/>
              <a:gd name="connsiteX2935" fmla="*/ 3301884 w 10243893"/>
              <a:gd name="connsiteY2935" fmla="*/ 4265094 h 6867747"/>
              <a:gd name="connsiteX2936" fmla="*/ 3301884 w 10243893"/>
              <a:gd name="connsiteY2936" fmla="*/ 4178024 h 6867747"/>
              <a:gd name="connsiteX2937" fmla="*/ 3302004 w 10243893"/>
              <a:gd name="connsiteY2937" fmla="*/ 4177903 h 6867747"/>
              <a:gd name="connsiteX2938" fmla="*/ 1470030 w 10243893"/>
              <a:gd name="connsiteY2938" fmla="*/ 4107401 h 6867747"/>
              <a:gd name="connsiteX2939" fmla="*/ 1604142 w 10243893"/>
              <a:gd name="connsiteY2939" fmla="*/ 4291941 h 6867747"/>
              <a:gd name="connsiteX2940" fmla="*/ 1686979 w 10243893"/>
              <a:gd name="connsiteY2940" fmla="*/ 4265094 h 6867747"/>
              <a:gd name="connsiteX2941" fmla="*/ 1686979 w 10243893"/>
              <a:gd name="connsiteY2941" fmla="*/ 4178024 h 6867747"/>
              <a:gd name="connsiteX2942" fmla="*/ 1686979 w 10243893"/>
              <a:gd name="connsiteY2942" fmla="*/ 4177903 h 6867747"/>
              <a:gd name="connsiteX2943" fmla="*/ 9545278 w 10243893"/>
              <a:gd name="connsiteY2943" fmla="*/ 4107280 h 6867747"/>
              <a:gd name="connsiteX2944" fmla="*/ 9679389 w 10243893"/>
              <a:gd name="connsiteY2944" fmla="*/ 4291820 h 6867747"/>
              <a:gd name="connsiteX2945" fmla="*/ 9762227 w 10243893"/>
              <a:gd name="connsiteY2945" fmla="*/ 4264974 h 6867747"/>
              <a:gd name="connsiteX2946" fmla="*/ 9762227 w 10243893"/>
              <a:gd name="connsiteY2946" fmla="*/ 4177903 h 6867747"/>
              <a:gd name="connsiteX2947" fmla="*/ 9762227 w 10243893"/>
              <a:gd name="connsiteY2947" fmla="*/ 4177782 h 6867747"/>
              <a:gd name="connsiteX2948" fmla="*/ 7930494 w 10243893"/>
              <a:gd name="connsiteY2948" fmla="*/ 4107280 h 6867747"/>
              <a:gd name="connsiteX2949" fmla="*/ 8064485 w 10243893"/>
              <a:gd name="connsiteY2949" fmla="*/ 4291820 h 6867747"/>
              <a:gd name="connsiteX2950" fmla="*/ 8147322 w 10243893"/>
              <a:gd name="connsiteY2950" fmla="*/ 4264974 h 6867747"/>
              <a:gd name="connsiteX2951" fmla="*/ 8147322 w 10243893"/>
              <a:gd name="connsiteY2951" fmla="*/ 4177903 h 6867747"/>
              <a:gd name="connsiteX2952" fmla="*/ 8147443 w 10243893"/>
              <a:gd name="connsiteY2952" fmla="*/ 4177782 h 6867747"/>
              <a:gd name="connsiteX2953" fmla="*/ 6315711 w 10243893"/>
              <a:gd name="connsiteY2953" fmla="*/ 4107280 h 6867747"/>
              <a:gd name="connsiteX2954" fmla="*/ 6449822 w 10243893"/>
              <a:gd name="connsiteY2954" fmla="*/ 4291820 h 6867747"/>
              <a:gd name="connsiteX2955" fmla="*/ 6532660 w 10243893"/>
              <a:gd name="connsiteY2955" fmla="*/ 4264974 h 6867747"/>
              <a:gd name="connsiteX2956" fmla="*/ 6532660 w 10243893"/>
              <a:gd name="connsiteY2956" fmla="*/ 4177903 h 6867747"/>
              <a:gd name="connsiteX2957" fmla="*/ 6532660 w 10243893"/>
              <a:gd name="connsiteY2957" fmla="*/ 4177782 h 6867747"/>
              <a:gd name="connsiteX2958" fmla="*/ 4700565 w 10243893"/>
              <a:gd name="connsiteY2958" fmla="*/ 4107280 h 6867747"/>
              <a:gd name="connsiteX2959" fmla="*/ 4834676 w 10243893"/>
              <a:gd name="connsiteY2959" fmla="*/ 4291820 h 6867747"/>
              <a:gd name="connsiteX2960" fmla="*/ 4917514 w 10243893"/>
              <a:gd name="connsiteY2960" fmla="*/ 4264974 h 6867747"/>
              <a:gd name="connsiteX2961" fmla="*/ 4917514 w 10243893"/>
              <a:gd name="connsiteY2961" fmla="*/ 4177903 h 6867747"/>
              <a:gd name="connsiteX2962" fmla="*/ 4917514 w 10243893"/>
              <a:gd name="connsiteY2962" fmla="*/ 4177782 h 6867747"/>
              <a:gd name="connsiteX2963" fmla="*/ 8864440 w 10243893"/>
              <a:gd name="connsiteY2963" fmla="*/ 4051047 h 6867747"/>
              <a:gd name="connsiteX2964" fmla="*/ 8719202 w 10243893"/>
              <a:gd name="connsiteY2964" fmla="*/ 4098210 h 6867747"/>
              <a:gd name="connsiteX2965" fmla="*/ 8719202 w 10243893"/>
              <a:gd name="connsiteY2965" fmla="*/ 4098089 h 6867747"/>
              <a:gd name="connsiteX2966" fmla="*/ 8573965 w 10243893"/>
              <a:gd name="connsiteY2966" fmla="*/ 4297987 h 6867747"/>
              <a:gd name="connsiteX2967" fmla="*/ 8808932 w 10243893"/>
              <a:gd name="connsiteY2967" fmla="*/ 4374294 h 6867747"/>
              <a:gd name="connsiteX2968" fmla="*/ 8954170 w 10243893"/>
              <a:gd name="connsiteY2968" fmla="*/ 4327132 h 6867747"/>
              <a:gd name="connsiteX2969" fmla="*/ 8954170 w 10243893"/>
              <a:gd name="connsiteY2969" fmla="*/ 4174517 h 6867747"/>
              <a:gd name="connsiteX2970" fmla="*/ 7249535 w 10243893"/>
              <a:gd name="connsiteY2970" fmla="*/ 4051047 h 6867747"/>
              <a:gd name="connsiteX2971" fmla="*/ 7104297 w 10243893"/>
              <a:gd name="connsiteY2971" fmla="*/ 4098210 h 6867747"/>
              <a:gd name="connsiteX2972" fmla="*/ 7104297 w 10243893"/>
              <a:gd name="connsiteY2972" fmla="*/ 4098089 h 6867747"/>
              <a:gd name="connsiteX2973" fmla="*/ 6959061 w 10243893"/>
              <a:gd name="connsiteY2973" fmla="*/ 4297987 h 6867747"/>
              <a:gd name="connsiteX2974" fmla="*/ 7194028 w 10243893"/>
              <a:gd name="connsiteY2974" fmla="*/ 4374294 h 6867747"/>
              <a:gd name="connsiteX2975" fmla="*/ 7339266 w 10243893"/>
              <a:gd name="connsiteY2975" fmla="*/ 4327132 h 6867747"/>
              <a:gd name="connsiteX2976" fmla="*/ 7339266 w 10243893"/>
              <a:gd name="connsiteY2976" fmla="*/ 4174517 h 6867747"/>
              <a:gd name="connsiteX2977" fmla="*/ 5634631 w 10243893"/>
              <a:gd name="connsiteY2977" fmla="*/ 4051047 h 6867747"/>
              <a:gd name="connsiteX2978" fmla="*/ 5489393 w 10243893"/>
              <a:gd name="connsiteY2978" fmla="*/ 4098210 h 6867747"/>
              <a:gd name="connsiteX2979" fmla="*/ 5489393 w 10243893"/>
              <a:gd name="connsiteY2979" fmla="*/ 4098089 h 6867747"/>
              <a:gd name="connsiteX2980" fmla="*/ 5344156 w 10243893"/>
              <a:gd name="connsiteY2980" fmla="*/ 4297987 h 6867747"/>
              <a:gd name="connsiteX2981" fmla="*/ 5579124 w 10243893"/>
              <a:gd name="connsiteY2981" fmla="*/ 4374294 h 6867747"/>
              <a:gd name="connsiteX2982" fmla="*/ 5724361 w 10243893"/>
              <a:gd name="connsiteY2982" fmla="*/ 4327132 h 6867747"/>
              <a:gd name="connsiteX2983" fmla="*/ 5724361 w 10243893"/>
              <a:gd name="connsiteY2983" fmla="*/ 4174517 h 6867747"/>
              <a:gd name="connsiteX2984" fmla="*/ 4019726 w 10243893"/>
              <a:gd name="connsiteY2984" fmla="*/ 4051047 h 6867747"/>
              <a:gd name="connsiteX2985" fmla="*/ 3874489 w 10243893"/>
              <a:gd name="connsiteY2985" fmla="*/ 4098210 h 6867747"/>
              <a:gd name="connsiteX2986" fmla="*/ 3874489 w 10243893"/>
              <a:gd name="connsiteY2986" fmla="*/ 4098089 h 6867747"/>
              <a:gd name="connsiteX2987" fmla="*/ 3729252 w 10243893"/>
              <a:gd name="connsiteY2987" fmla="*/ 4297987 h 6867747"/>
              <a:gd name="connsiteX2988" fmla="*/ 3964219 w 10243893"/>
              <a:gd name="connsiteY2988" fmla="*/ 4374294 h 6867747"/>
              <a:gd name="connsiteX2989" fmla="*/ 4109457 w 10243893"/>
              <a:gd name="connsiteY2989" fmla="*/ 4327132 h 6867747"/>
              <a:gd name="connsiteX2990" fmla="*/ 4109457 w 10243893"/>
              <a:gd name="connsiteY2990" fmla="*/ 4174517 h 6867747"/>
              <a:gd name="connsiteX2991" fmla="*/ 2910190 w 10243893"/>
              <a:gd name="connsiteY2991" fmla="*/ 4051047 h 6867747"/>
              <a:gd name="connsiteX2992" fmla="*/ 2820581 w 10243893"/>
              <a:gd name="connsiteY2992" fmla="*/ 4174638 h 6867747"/>
              <a:gd name="connsiteX2993" fmla="*/ 2820581 w 10243893"/>
              <a:gd name="connsiteY2993" fmla="*/ 4327253 h 6867747"/>
              <a:gd name="connsiteX2994" fmla="*/ 2965818 w 10243893"/>
              <a:gd name="connsiteY2994" fmla="*/ 4374415 h 6867747"/>
              <a:gd name="connsiteX2995" fmla="*/ 3200665 w 10243893"/>
              <a:gd name="connsiteY2995" fmla="*/ 4298108 h 6867747"/>
              <a:gd name="connsiteX2996" fmla="*/ 3055548 w 10243893"/>
              <a:gd name="connsiteY2996" fmla="*/ 4098210 h 6867747"/>
              <a:gd name="connsiteX2997" fmla="*/ 2910311 w 10243893"/>
              <a:gd name="connsiteY2997" fmla="*/ 4051047 h 6867747"/>
              <a:gd name="connsiteX2998" fmla="*/ 1295285 w 10243893"/>
              <a:gd name="connsiteY2998" fmla="*/ 4051047 h 6867747"/>
              <a:gd name="connsiteX2999" fmla="*/ 1205555 w 10243893"/>
              <a:gd name="connsiteY2999" fmla="*/ 4174638 h 6867747"/>
              <a:gd name="connsiteX3000" fmla="*/ 1205555 w 10243893"/>
              <a:gd name="connsiteY3000" fmla="*/ 4327253 h 6867747"/>
              <a:gd name="connsiteX3001" fmla="*/ 1350792 w 10243893"/>
              <a:gd name="connsiteY3001" fmla="*/ 4374415 h 6867747"/>
              <a:gd name="connsiteX3002" fmla="*/ 1585760 w 10243893"/>
              <a:gd name="connsiteY3002" fmla="*/ 4298108 h 6867747"/>
              <a:gd name="connsiteX3003" fmla="*/ 1440644 w 10243893"/>
              <a:gd name="connsiteY3003" fmla="*/ 4098210 h 6867747"/>
              <a:gd name="connsiteX3004" fmla="*/ 1295406 w 10243893"/>
              <a:gd name="connsiteY3004" fmla="*/ 4051047 h 6867747"/>
              <a:gd name="connsiteX3005" fmla="*/ 9370654 w 10243893"/>
              <a:gd name="connsiteY3005" fmla="*/ 4050926 h 6867747"/>
              <a:gd name="connsiteX3006" fmla="*/ 9280924 w 10243893"/>
              <a:gd name="connsiteY3006" fmla="*/ 4174517 h 6867747"/>
              <a:gd name="connsiteX3007" fmla="*/ 9280924 w 10243893"/>
              <a:gd name="connsiteY3007" fmla="*/ 4327132 h 6867747"/>
              <a:gd name="connsiteX3008" fmla="*/ 9426161 w 10243893"/>
              <a:gd name="connsiteY3008" fmla="*/ 4374294 h 6867747"/>
              <a:gd name="connsiteX3009" fmla="*/ 9661008 w 10243893"/>
              <a:gd name="connsiteY3009" fmla="*/ 4297987 h 6867747"/>
              <a:gd name="connsiteX3010" fmla="*/ 9515892 w 10243893"/>
              <a:gd name="connsiteY3010" fmla="*/ 4098089 h 6867747"/>
              <a:gd name="connsiteX3011" fmla="*/ 7755629 w 10243893"/>
              <a:gd name="connsiteY3011" fmla="*/ 4050926 h 6867747"/>
              <a:gd name="connsiteX3012" fmla="*/ 7666019 w 10243893"/>
              <a:gd name="connsiteY3012" fmla="*/ 4174517 h 6867747"/>
              <a:gd name="connsiteX3013" fmla="*/ 7666019 w 10243893"/>
              <a:gd name="connsiteY3013" fmla="*/ 4327132 h 6867747"/>
              <a:gd name="connsiteX3014" fmla="*/ 7811257 w 10243893"/>
              <a:gd name="connsiteY3014" fmla="*/ 4374294 h 6867747"/>
              <a:gd name="connsiteX3015" fmla="*/ 8046103 w 10243893"/>
              <a:gd name="connsiteY3015" fmla="*/ 4297987 h 6867747"/>
              <a:gd name="connsiteX3016" fmla="*/ 7900987 w 10243893"/>
              <a:gd name="connsiteY3016" fmla="*/ 4098089 h 6867747"/>
              <a:gd name="connsiteX3017" fmla="*/ 7755750 w 10243893"/>
              <a:gd name="connsiteY3017" fmla="*/ 4050926 h 6867747"/>
              <a:gd name="connsiteX3018" fmla="*/ 6140966 w 10243893"/>
              <a:gd name="connsiteY3018" fmla="*/ 4050926 h 6867747"/>
              <a:gd name="connsiteX3019" fmla="*/ 6051236 w 10243893"/>
              <a:gd name="connsiteY3019" fmla="*/ 4174517 h 6867747"/>
              <a:gd name="connsiteX3020" fmla="*/ 6051236 w 10243893"/>
              <a:gd name="connsiteY3020" fmla="*/ 4327132 h 6867747"/>
              <a:gd name="connsiteX3021" fmla="*/ 6196474 w 10243893"/>
              <a:gd name="connsiteY3021" fmla="*/ 4374294 h 6867747"/>
              <a:gd name="connsiteX3022" fmla="*/ 6431441 w 10243893"/>
              <a:gd name="connsiteY3022" fmla="*/ 4297987 h 6867747"/>
              <a:gd name="connsiteX3023" fmla="*/ 6286325 w 10243893"/>
              <a:gd name="connsiteY3023" fmla="*/ 4098089 h 6867747"/>
              <a:gd name="connsiteX3024" fmla="*/ 6141087 w 10243893"/>
              <a:gd name="connsiteY3024" fmla="*/ 4050926 h 6867747"/>
              <a:gd name="connsiteX3025" fmla="*/ 4525941 w 10243893"/>
              <a:gd name="connsiteY3025" fmla="*/ 4050926 h 6867747"/>
              <a:gd name="connsiteX3026" fmla="*/ 4436211 w 10243893"/>
              <a:gd name="connsiteY3026" fmla="*/ 4174517 h 6867747"/>
              <a:gd name="connsiteX3027" fmla="*/ 4436211 w 10243893"/>
              <a:gd name="connsiteY3027" fmla="*/ 4327132 h 6867747"/>
              <a:gd name="connsiteX3028" fmla="*/ 4581448 w 10243893"/>
              <a:gd name="connsiteY3028" fmla="*/ 4374294 h 6867747"/>
              <a:gd name="connsiteX3029" fmla="*/ 4816295 w 10243893"/>
              <a:gd name="connsiteY3029" fmla="*/ 4297987 h 6867747"/>
              <a:gd name="connsiteX3030" fmla="*/ 4671178 w 10243893"/>
              <a:gd name="connsiteY3030" fmla="*/ 4098089 h 6867747"/>
              <a:gd name="connsiteX3031" fmla="*/ 2404701 w 10243893"/>
              <a:gd name="connsiteY3031" fmla="*/ 4050805 h 6867747"/>
              <a:gd name="connsiteX3032" fmla="*/ 2259463 w 10243893"/>
              <a:gd name="connsiteY3032" fmla="*/ 4097968 h 6867747"/>
              <a:gd name="connsiteX3033" fmla="*/ 2259463 w 10243893"/>
              <a:gd name="connsiteY3033" fmla="*/ 4097847 h 6867747"/>
              <a:gd name="connsiteX3034" fmla="*/ 2114226 w 10243893"/>
              <a:gd name="connsiteY3034" fmla="*/ 4297746 h 6867747"/>
              <a:gd name="connsiteX3035" fmla="*/ 2349194 w 10243893"/>
              <a:gd name="connsiteY3035" fmla="*/ 4374053 h 6867747"/>
              <a:gd name="connsiteX3036" fmla="*/ 2494431 w 10243893"/>
              <a:gd name="connsiteY3036" fmla="*/ 4326890 h 6867747"/>
              <a:gd name="connsiteX3037" fmla="*/ 2494431 w 10243893"/>
              <a:gd name="connsiteY3037" fmla="*/ 4174276 h 6867747"/>
              <a:gd name="connsiteX3038" fmla="*/ 789796 w 10243893"/>
              <a:gd name="connsiteY3038" fmla="*/ 4050805 h 6867747"/>
              <a:gd name="connsiteX3039" fmla="*/ 644559 w 10243893"/>
              <a:gd name="connsiteY3039" fmla="*/ 4097968 h 6867747"/>
              <a:gd name="connsiteX3040" fmla="*/ 644559 w 10243893"/>
              <a:gd name="connsiteY3040" fmla="*/ 4097847 h 6867747"/>
              <a:gd name="connsiteX3041" fmla="*/ 499322 w 10243893"/>
              <a:gd name="connsiteY3041" fmla="*/ 4297746 h 6867747"/>
              <a:gd name="connsiteX3042" fmla="*/ 734289 w 10243893"/>
              <a:gd name="connsiteY3042" fmla="*/ 4374053 h 6867747"/>
              <a:gd name="connsiteX3043" fmla="*/ 879527 w 10243893"/>
              <a:gd name="connsiteY3043" fmla="*/ 4326890 h 6867747"/>
              <a:gd name="connsiteX3044" fmla="*/ 879527 w 10243893"/>
              <a:gd name="connsiteY3044" fmla="*/ 4174276 h 6867747"/>
              <a:gd name="connsiteX3045" fmla="*/ 9117909 w 10243893"/>
              <a:gd name="connsiteY3045" fmla="*/ 3968936 h 6867747"/>
              <a:gd name="connsiteX3046" fmla="*/ 9117909 w 10243893"/>
              <a:gd name="connsiteY3046" fmla="*/ 3969057 h 6867747"/>
              <a:gd name="connsiteX3047" fmla="*/ 8972672 w 10243893"/>
              <a:gd name="connsiteY3047" fmla="*/ 4016219 h 6867747"/>
              <a:gd name="connsiteX3048" fmla="*/ 8972672 w 10243893"/>
              <a:gd name="connsiteY3048" fmla="*/ 4168834 h 6867747"/>
              <a:gd name="connsiteX3049" fmla="*/ 9117909 w 10243893"/>
              <a:gd name="connsiteY3049" fmla="*/ 4368490 h 6867747"/>
              <a:gd name="connsiteX3050" fmla="*/ 9263147 w 10243893"/>
              <a:gd name="connsiteY3050" fmla="*/ 4168713 h 6867747"/>
              <a:gd name="connsiteX3051" fmla="*/ 9263147 w 10243893"/>
              <a:gd name="connsiteY3051" fmla="*/ 4016219 h 6867747"/>
              <a:gd name="connsiteX3052" fmla="*/ 7502642 w 10243893"/>
              <a:gd name="connsiteY3052" fmla="*/ 3968936 h 6867747"/>
              <a:gd name="connsiteX3053" fmla="*/ 7502642 w 10243893"/>
              <a:gd name="connsiteY3053" fmla="*/ 3969057 h 6867747"/>
              <a:gd name="connsiteX3054" fmla="*/ 7357405 w 10243893"/>
              <a:gd name="connsiteY3054" fmla="*/ 4016219 h 6867747"/>
              <a:gd name="connsiteX3055" fmla="*/ 7357405 w 10243893"/>
              <a:gd name="connsiteY3055" fmla="*/ 4168834 h 6867747"/>
              <a:gd name="connsiteX3056" fmla="*/ 7502642 w 10243893"/>
              <a:gd name="connsiteY3056" fmla="*/ 4368490 h 6867747"/>
              <a:gd name="connsiteX3057" fmla="*/ 7647880 w 10243893"/>
              <a:gd name="connsiteY3057" fmla="*/ 4168834 h 6867747"/>
              <a:gd name="connsiteX3058" fmla="*/ 7647880 w 10243893"/>
              <a:gd name="connsiteY3058" fmla="*/ 4168713 h 6867747"/>
              <a:gd name="connsiteX3059" fmla="*/ 7647880 w 10243893"/>
              <a:gd name="connsiteY3059" fmla="*/ 4016219 h 6867747"/>
              <a:gd name="connsiteX3060" fmla="*/ 5888101 w 10243893"/>
              <a:gd name="connsiteY3060" fmla="*/ 3968936 h 6867747"/>
              <a:gd name="connsiteX3061" fmla="*/ 5888101 w 10243893"/>
              <a:gd name="connsiteY3061" fmla="*/ 3969057 h 6867747"/>
              <a:gd name="connsiteX3062" fmla="*/ 5742864 w 10243893"/>
              <a:gd name="connsiteY3062" fmla="*/ 4016219 h 6867747"/>
              <a:gd name="connsiteX3063" fmla="*/ 5742864 w 10243893"/>
              <a:gd name="connsiteY3063" fmla="*/ 4168834 h 6867747"/>
              <a:gd name="connsiteX3064" fmla="*/ 5888101 w 10243893"/>
              <a:gd name="connsiteY3064" fmla="*/ 4368490 h 6867747"/>
              <a:gd name="connsiteX3065" fmla="*/ 6033338 w 10243893"/>
              <a:gd name="connsiteY3065" fmla="*/ 4168834 h 6867747"/>
              <a:gd name="connsiteX3066" fmla="*/ 6033338 w 10243893"/>
              <a:gd name="connsiteY3066" fmla="*/ 4168713 h 6867747"/>
              <a:gd name="connsiteX3067" fmla="*/ 6033338 w 10243893"/>
              <a:gd name="connsiteY3067" fmla="*/ 4016219 h 6867747"/>
              <a:gd name="connsiteX3068" fmla="*/ 4273196 w 10243893"/>
              <a:gd name="connsiteY3068" fmla="*/ 3968936 h 6867747"/>
              <a:gd name="connsiteX3069" fmla="*/ 4273196 w 10243893"/>
              <a:gd name="connsiteY3069" fmla="*/ 3969057 h 6867747"/>
              <a:gd name="connsiteX3070" fmla="*/ 4127959 w 10243893"/>
              <a:gd name="connsiteY3070" fmla="*/ 4016219 h 6867747"/>
              <a:gd name="connsiteX3071" fmla="*/ 4127959 w 10243893"/>
              <a:gd name="connsiteY3071" fmla="*/ 4168834 h 6867747"/>
              <a:gd name="connsiteX3072" fmla="*/ 4273196 w 10243893"/>
              <a:gd name="connsiteY3072" fmla="*/ 4368490 h 6867747"/>
              <a:gd name="connsiteX3073" fmla="*/ 4418434 w 10243893"/>
              <a:gd name="connsiteY3073" fmla="*/ 4168713 h 6867747"/>
              <a:gd name="connsiteX3074" fmla="*/ 4418434 w 10243893"/>
              <a:gd name="connsiteY3074" fmla="*/ 4016219 h 6867747"/>
              <a:gd name="connsiteX3075" fmla="*/ 1042420 w 10243893"/>
              <a:gd name="connsiteY3075" fmla="*/ 3968936 h 6867747"/>
              <a:gd name="connsiteX3076" fmla="*/ 1042420 w 10243893"/>
              <a:gd name="connsiteY3076" fmla="*/ 3969057 h 6867747"/>
              <a:gd name="connsiteX3077" fmla="*/ 897183 w 10243893"/>
              <a:gd name="connsiteY3077" fmla="*/ 4016219 h 6867747"/>
              <a:gd name="connsiteX3078" fmla="*/ 897183 w 10243893"/>
              <a:gd name="connsiteY3078" fmla="*/ 4168834 h 6867747"/>
              <a:gd name="connsiteX3079" fmla="*/ 1042420 w 10243893"/>
              <a:gd name="connsiteY3079" fmla="*/ 4368490 h 6867747"/>
              <a:gd name="connsiteX3080" fmla="*/ 1187657 w 10243893"/>
              <a:gd name="connsiteY3080" fmla="*/ 4168834 h 6867747"/>
              <a:gd name="connsiteX3081" fmla="*/ 1187657 w 10243893"/>
              <a:gd name="connsiteY3081" fmla="*/ 4168713 h 6867747"/>
              <a:gd name="connsiteX3082" fmla="*/ 1187657 w 10243893"/>
              <a:gd name="connsiteY3082" fmla="*/ 4016219 h 6867747"/>
              <a:gd name="connsiteX3083" fmla="*/ 2657808 w 10243893"/>
              <a:gd name="connsiteY3083" fmla="*/ 3968694 h 6867747"/>
              <a:gd name="connsiteX3084" fmla="*/ 2657808 w 10243893"/>
              <a:gd name="connsiteY3084" fmla="*/ 3968815 h 6867747"/>
              <a:gd name="connsiteX3085" fmla="*/ 2512571 w 10243893"/>
              <a:gd name="connsiteY3085" fmla="*/ 4015977 h 6867747"/>
              <a:gd name="connsiteX3086" fmla="*/ 2512571 w 10243893"/>
              <a:gd name="connsiteY3086" fmla="*/ 4168592 h 6867747"/>
              <a:gd name="connsiteX3087" fmla="*/ 2657808 w 10243893"/>
              <a:gd name="connsiteY3087" fmla="*/ 4368248 h 6867747"/>
              <a:gd name="connsiteX3088" fmla="*/ 2803046 w 10243893"/>
              <a:gd name="connsiteY3088" fmla="*/ 4168592 h 6867747"/>
              <a:gd name="connsiteX3089" fmla="*/ 2803046 w 10243893"/>
              <a:gd name="connsiteY3089" fmla="*/ 4168471 h 6867747"/>
              <a:gd name="connsiteX3090" fmla="*/ 2803046 w 10243893"/>
              <a:gd name="connsiteY3090" fmla="*/ 4015977 h 6867747"/>
              <a:gd name="connsiteX3091" fmla="*/ 10070962 w 10243893"/>
              <a:gd name="connsiteY3091" fmla="*/ 3937252 h 6867747"/>
              <a:gd name="connsiteX3092" fmla="*/ 10070962 w 10243893"/>
              <a:gd name="connsiteY3092" fmla="*/ 3937419 h 6867747"/>
              <a:gd name="connsiteX3093" fmla="*/ 9936971 w 10243893"/>
              <a:gd name="connsiteY3093" fmla="*/ 4121791 h 6867747"/>
              <a:gd name="connsiteX3094" fmla="*/ 9988125 w 10243893"/>
              <a:gd name="connsiteY3094" fmla="*/ 4192294 h 6867747"/>
              <a:gd name="connsiteX3095" fmla="*/ 10070962 w 10243893"/>
              <a:gd name="connsiteY3095" fmla="*/ 4165326 h 6867747"/>
              <a:gd name="connsiteX3096" fmla="*/ 10070962 w 10243893"/>
              <a:gd name="connsiteY3096" fmla="*/ 3937419 h 6867747"/>
              <a:gd name="connsiteX3097" fmla="*/ 10071083 w 10243893"/>
              <a:gd name="connsiteY3097" fmla="*/ 3937252 h 6867747"/>
              <a:gd name="connsiteX3098" fmla="*/ 8455815 w 10243893"/>
              <a:gd name="connsiteY3098" fmla="*/ 3937252 h 6867747"/>
              <a:gd name="connsiteX3099" fmla="*/ 8321825 w 10243893"/>
              <a:gd name="connsiteY3099" fmla="*/ 4121791 h 6867747"/>
              <a:gd name="connsiteX3100" fmla="*/ 8372979 w 10243893"/>
              <a:gd name="connsiteY3100" fmla="*/ 4192294 h 6867747"/>
              <a:gd name="connsiteX3101" fmla="*/ 8455815 w 10243893"/>
              <a:gd name="connsiteY3101" fmla="*/ 4165326 h 6867747"/>
              <a:gd name="connsiteX3102" fmla="*/ 6841154 w 10243893"/>
              <a:gd name="connsiteY3102" fmla="*/ 3937252 h 6867747"/>
              <a:gd name="connsiteX3103" fmla="*/ 6841154 w 10243893"/>
              <a:gd name="connsiteY3103" fmla="*/ 3937417 h 6867747"/>
              <a:gd name="connsiteX3104" fmla="*/ 6707163 w 10243893"/>
              <a:gd name="connsiteY3104" fmla="*/ 4121791 h 6867747"/>
              <a:gd name="connsiteX3105" fmla="*/ 6758316 w 10243893"/>
              <a:gd name="connsiteY3105" fmla="*/ 4192294 h 6867747"/>
              <a:gd name="connsiteX3106" fmla="*/ 6841154 w 10243893"/>
              <a:gd name="connsiteY3106" fmla="*/ 4165326 h 6867747"/>
              <a:gd name="connsiteX3107" fmla="*/ 6841154 w 10243893"/>
              <a:gd name="connsiteY3107" fmla="*/ 3937417 h 6867747"/>
              <a:gd name="connsiteX3108" fmla="*/ 6841274 w 10243893"/>
              <a:gd name="connsiteY3108" fmla="*/ 3937252 h 6867747"/>
              <a:gd name="connsiteX3109" fmla="*/ 9780366 w 10243893"/>
              <a:gd name="connsiteY3109" fmla="*/ 3937131 h 6867747"/>
              <a:gd name="connsiteX3110" fmla="*/ 9780366 w 10243893"/>
              <a:gd name="connsiteY3110" fmla="*/ 4165206 h 6867747"/>
              <a:gd name="connsiteX3111" fmla="*/ 9863203 w 10243893"/>
              <a:gd name="connsiteY3111" fmla="*/ 4192173 h 6867747"/>
              <a:gd name="connsiteX3112" fmla="*/ 9914357 w 10243893"/>
              <a:gd name="connsiteY3112" fmla="*/ 4121671 h 6867747"/>
              <a:gd name="connsiteX3113" fmla="*/ 9914478 w 10243893"/>
              <a:gd name="connsiteY3113" fmla="*/ 4121671 h 6867747"/>
              <a:gd name="connsiteX3114" fmla="*/ 8165462 w 10243893"/>
              <a:gd name="connsiteY3114" fmla="*/ 3937131 h 6867747"/>
              <a:gd name="connsiteX3115" fmla="*/ 8165462 w 10243893"/>
              <a:gd name="connsiteY3115" fmla="*/ 4165206 h 6867747"/>
              <a:gd name="connsiteX3116" fmla="*/ 8248299 w 10243893"/>
              <a:gd name="connsiteY3116" fmla="*/ 4192173 h 6867747"/>
              <a:gd name="connsiteX3117" fmla="*/ 8299453 w 10243893"/>
              <a:gd name="connsiteY3117" fmla="*/ 4121671 h 6867747"/>
              <a:gd name="connsiteX3118" fmla="*/ 8299574 w 10243893"/>
              <a:gd name="connsiteY3118" fmla="*/ 4121671 h 6867747"/>
              <a:gd name="connsiteX3119" fmla="*/ 6550800 w 10243893"/>
              <a:gd name="connsiteY3119" fmla="*/ 3937131 h 6867747"/>
              <a:gd name="connsiteX3120" fmla="*/ 6550800 w 10243893"/>
              <a:gd name="connsiteY3120" fmla="*/ 4165206 h 6867747"/>
              <a:gd name="connsiteX3121" fmla="*/ 6633637 w 10243893"/>
              <a:gd name="connsiteY3121" fmla="*/ 4192173 h 6867747"/>
              <a:gd name="connsiteX3122" fmla="*/ 6684791 w 10243893"/>
              <a:gd name="connsiteY3122" fmla="*/ 4121671 h 6867747"/>
              <a:gd name="connsiteX3123" fmla="*/ 6684911 w 10243893"/>
              <a:gd name="connsiteY3123" fmla="*/ 4121671 h 6867747"/>
              <a:gd name="connsiteX3124" fmla="*/ 5224798 w 10243893"/>
              <a:gd name="connsiteY3124" fmla="*/ 3937131 h 6867747"/>
              <a:gd name="connsiteX3125" fmla="*/ 5224798 w 10243893"/>
              <a:gd name="connsiteY3125" fmla="*/ 3937298 h 6867747"/>
              <a:gd name="connsiteX3126" fmla="*/ 5090807 w 10243893"/>
              <a:gd name="connsiteY3126" fmla="*/ 4121671 h 6867747"/>
              <a:gd name="connsiteX3127" fmla="*/ 5141961 w 10243893"/>
              <a:gd name="connsiteY3127" fmla="*/ 4192173 h 6867747"/>
              <a:gd name="connsiteX3128" fmla="*/ 5224798 w 10243893"/>
              <a:gd name="connsiteY3128" fmla="*/ 4165206 h 6867747"/>
              <a:gd name="connsiteX3129" fmla="*/ 5224798 w 10243893"/>
              <a:gd name="connsiteY3129" fmla="*/ 3937298 h 6867747"/>
              <a:gd name="connsiteX3130" fmla="*/ 5224919 w 10243893"/>
              <a:gd name="connsiteY3130" fmla="*/ 3937131 h 6867747"/>
              <a:gd name="connsiteX3131" fmla="*/ 3609893 w 10243893"/>
              <a:gd name="connsiteY3131" fmla="*/ 3937131 h 6867747"/>
              <a:gd name="connsiteX3132" fmla="*/ 3475902 w 10243893"/>
              <a:gd name="connsiteY3132" fmla="*/ 4121671 h 6867747"/>
              <a:gd name="connsiteX3133" fmla="*/ 3527056 w 10243893"/>
              <a:gd name="connsiteY3133" fmla="*/ 4192173 h 6867747"/>
              <a:gd name="connsiteX3134" fmla="*/ 3609893 w 10243893"/>
              <a:gd name="connsiteY3134" fmla="*/ 4165206 h 6867747"/>
              <a:gd name="connsiteX3135" fmla="*/ 1994989 w 10243893"/>
              <a:gd name="connsiteY3135" fmla="*/ 3937131 h 6867747"/>
              <a:gd name="connsiteX3136" fmla="*/ 1994989 w 10243893"/>
              <a:gd name="connsiteY3136" fmla="*/ 3937298 h 6867747"/>
              <a:gd name="connsiteX3137" fmla="*/ 1860998 w 10243893"/>
              <a:gd name="connsiteY3137" fmla="*/ 4121671 h 6867747"/>
              <a:gd name="connsiteX3138" fmla="*/ 1912151 w 10243893"/>
              <a:gd name="connsiteY3138" fmla="*/ 4192173 h 6867747"/>
              <a:gd name="connsiteX3139" fmla="*/ 1994989 w 10243893"/>
              <a:gd name="connsiteY3139" fmla="*/ 4165206 h 6867747"/>
              <a:gd name="connsiteX3140" fmla="*/ 1994989 w 10243893"/>
              <a:gd name="connsiteY3140" fmla="*/ 3937298 h 6867747"/>
              <a:gd name="connsiteX3141" fmla="*/ 1995110 w 10243893"/>
              <a:gd name="connsiteY3141" fmla="*/ 3937131 h 6867747"/>
              <a:gd name="connsiteX3142" fmla="*/ 380084 w 10243893"/>
              <a:gd name="connsiteY3142" fmla="*/ 3937131 h 6867747"/>
              <a:gd name="connsiteX3143" fmla="*/ 380084 w 10243893"/>
              <a:gd name="connsiteY3143" fmla="*/ 3937298 h 6867747"/>
              <a:gd name="connsiteX3144" fmla="*/ 246093 w 10243893"/>
              <a:gd name="connsiteY3144" fmla="*/ 4121671 h 6867747"/>
              <a:gd name="connsiteX3145" fmla="*/ 297247 w 10243893"/>
              <a:gd name="connsiteY3145" fmla="*/ 4192173 h 6867747"/>
              <a:gd name="connsiteX3146" fmla="*/ 380084 w 10243893"/>
              <a:gd name="connsiteY3146" fmla="*/ 4165206 h 6867747"/>
              <a:gd name="connsiteX3147" fmla="*/ 380084 w 10243893"/>
              <a:gd name="connsiteY3147" fmla="*/ 3937298 h 6867747"/>
              <a:gd name="connsiteX3148" fmla="*/ 380205 w 10243893"/>
              <a:gd name="connsiteY3148" fmla="*/ 3937131 h 6867747"/>
              <a:gd name="connsiteX3149" fmla="*/ 4934444 w 10243893"/>
              <a:gd name="connsiteY3149" fmla="*/ 3937010 h 6867747"/>
              <a:gd name="connsiteX3150" fmla="*/ 4934444 w 10243893"/>
              <a:gd name="connsiteY3150" fmla="*/ 4165085 h 6867747"/>
              <a:gd name="connsiteX3151" fmla="*/ 5017281 w 10243893"/>
              <a:gd name="connsiteY3151" fmla="*/ 4192052 h 6867747"/>
              <a:gd name="connsiteX3152" fmla="*/ 5068435 w 10243893"/>
              <a:gd name="connsiteY3152" fmla="*/ 4121550 h 6867747"/>
              <a:gd name="connsiteX3153" fmla="*/ 5068556 w 10243893"/>
              <a:gd name="connsiteY3153" fmla="*/ 4121550 h 6867747"/>
              <a:gd name="connsiteX3154" fmla="*/ 3319539 w 10243893"/>
              <a:gd name="connsiteY3154" fmla="*/ 3937010 h 6867747"/>
              <a:gd name="connsiteX3155" fmla="*/ 3319539 w 10243893"/>
              <a:gd name="connsiteY3155" fmla="*/ 4165085 h 6867747"/>
              <a:gd name="connsiteX3156" fmla="*/ 3402377 w 10243893"/>
              <a:gd name="connsiteY3156" fmla="*/ 4192052 h 6867747"/>
              <a:gd name="connsiteX3157" fmla="*/ 3453530 w 10243893"/>
              <a:gd name="connsiteY3157" fmla="*/ 4121550 h 6867747"/>
              <a:gd name="connsiteX3158" fmla="*/ 3453651 w 10243893"/>
              <a:gd name="connsiteY3158" fmla="*/ 4121550 h 6867747"/>
              <a:gd name="connsiteX3159" fmla="*/ 1704635 w 10243893"/>
              <a:gd name="connsiteY3159" fmla="*/ 3937010 h 6867747"/>
              <a:gd name="connsiteX3160" fmla="*/ 1704635 w 10243893"/>
              <a:gd name="connsiteY3160" fmla="*/ 4165085 h 6867747"/>
              <a:gd name="connsiteX3161" fmla="*/ 1787472 w 10243893"/>
              <a:gd name="connsiteY3161" fmla="*/ 4192052 h 6867747"/>
              <a:gd name="connsiteX3162" fmla="*/ 1838626 w 10243893"/>
              <a:gd name="connsiteY3162" fmla="*/ 4121550 h 6867747"/>
              <a:gd name="connsiteX3163" fmla="*/ 1838747 w 10243893"/>
              <a:gd name="connsiteY3163" fmla="*/ 4121550 h 6867747"/>
              <a:gd name="connsiteX3164" fmla="*/ 89730 w 10243893"/>
              <a:gd name="connsiteY3164" fmla="*/ 3936889 h 6867747"/>
              <a:gd name="connsiteX3165" fmla="*/ 89730 w 10243893"/>
              <a:gd name="connsiteY3165" fmla="*/ 4164964 h 6867747"/>
              <a:gd name="connsiteX3166" fmla="*/ 172568 w 10243893"/>
              <a:gd name="connsiteY3166" fmla="*/ 4191931 h 6867747"/>
              <a:gd name="connsiteX3167" fmla="*/ 223721 w 10243893"/>
              <a:gd name="connsiteY3167" fmla="*/ 4121429 h 6867747"/>
              <a:gd name="connsiteX3168" fmla="*/ 223842 w 10243893"/>
              <a:gd name="connsiteY3168" fmla="*/ 4121429 h 6867747"/>
              <a:gd name="connsiteX3169" fmla="*/ 8562476 w 10243893"/>
              <a:gd name="connsiteY3169" fmla="*/ 3788870 h 6867747"/>
              <a:gd name="connsiteX3170" fmla="*/ 8472746 w 10243893"/>
              <a:gd name="connsiteY3170" fmla="*/ 3912340 h 6867747"/>
              <a:gd name="connsiteX3171" fmla="*/ 8472746 w 10243893"/>
              <a:gd name="connsiteY3171" fmla="*/ 4159401 h 6867747"/>
              <a:gd name="connsiteX3172" fmla="*/ 8707593 w 10243893"/>
              <a:gd name="connsiteY3172" fmla="*/ 4083094 h 6867747"/>
              <a:gd name="connsiteX3173" fmla="*/ 8797323 w 10243893"/>
              <a:gd name="connsiteY3173" fmla="*/ 3959624 h 6867747"/>
              <a:gd name="connsiteX3174" fmla="*/ 8707593 w 10243893"/>
              <a:gd name="connsiteY3174" fmla="*/ 3836275 h 6867747"/>
              <a:gd name="connsiteX3175" fmla="*/ 8562476 w 10243893"/>
              <a:gd name="connsiteY3175" fmla="*/ 3789112 h 6867747"/>
              <a:gd name="connsiteX3176" fmla="*/ 6947572 w 10243893"/>
              <a:gd name="connsiteY3176" fmla="*/ 3788870 h 6867747"/>
              <a:gd name="connsiteX3177" fmla="*/ 6857842 w 10243893"/>
              <a:gd name="connsiteY3177" fmla="*/ 3912340 h 6867747"/>
              <a:gd name="connsiteX3178" fmla="*/ 6857842 w 10243893"/>
              <a:gd name="connsiteY3178" fmla="*/ 4159401 h 6867747"/>
              <a:gd name="connsiteX3179" fmla="*/ 7092689 w 10243893"/>
              <a:gd name="connsiteY3179" fmla="*/ 4083094 h 6867747"/>
              <a:gd name="connsiteX3180" fmla="*/ 7182419 w 10243893"/>
              <a:gd name="connsiteY3180" fmla="*/ 3959624 h 6867747"/>
              <a:gd name="connsiteX3181" fmla="*/ 7092689 w 10243893"/>
              <a:gd name="connsiteY3181" fmla="*/ 3836275 h 6867747"/>
              <a:gd name="connsiteX3182" fmla="*/ 6947572 w 10243893"/>
              <a:gd name="connsiteY3182" fmla="*/ 3789112 h 6867747"/>
              <a:gd name="connsiteX3183" fmla="*/ 5332668 w 10243893"/>
              <a:gd name="connsiteY3183" fmla="*/ 3788870 h 6867747"/>
              <a:gd name="connsiteX3184" fmla="*/ 5242937 w 10243893"/>
              <a:gd name="connsiteY3184" fmla="*/ 3912340 h 6867747"/>
              <a:gd name="connsiteX3185" fmla="*/ 5242937 w 10243893"/>
              <a:gd name="connsiteY3185" fmla="*/ 4159401 h 6867747"/>
              <a:gd name="connsiteX3186" fmla="*/ 5477784 w 10243893"/>
              <a:gd name="connsiteY3186" fmla="*/ 4083094 h 6867747"/>
              <a:gd name="connsiteX3187" fmla="*/ 5567515 w 10243893"/>
              <a:gd name="connsiteY3187" fmla="*/ 3959624 h 6867747"/>
              <a:gd name="connsiteX3188" fmla="*/ 5477784 w 10243893"/>
              <a:gd name="connsiteY3188" fmla="*/ 3836275 h 6867747"/>
              <a:gd name="connsiteX3189" fmla="*/ 5332668 w 10243893"/>
              <a:gd name="connsiteY3189" fmla="*/ 3789112 h 6867747"/>
              <a:gd name="connsiteX3190" fmla="*/ 3717763 w 10243893"/>
              <a:gd name="connsiteY3190" fmla="*/ 3788870 h 6867747"/>
              <a:gd name="connsiteX3191" fmla="*/ 3628033 w 10243893"/>
              <a:gd name="connsiteY3191" fmla="*/ 3912340 h 6867747"/>
              <a:gd name="connsiteX3192" fmla="*/ 3628033 w 10243893"/>
              <a:gd name="connsiteY3192" fmla="*/ 4159401 h 6867747"/>
              <a:gd name="connsiteX3193" fmla="*/ 3862879 w 10243893"/>
              <a:gd name="connsiteY3193" fmla="*/ 4083094 h 6867747"/>
              <a:gd name="connsiteX3194" fmla="*/ 3952610 w 10243893"/>
              <a:gd name="connsiteY3194" fmla="*/ 3959624 h 6867747"/>
              <a:gd name="connsiteX3195" fmla="*/ 3862879 w 10243893"/>
              <a:gd name="connsiteY3195" fmla="*/ 3836275 h 6867747"/>
              <a:gd name="connsiteX3196" fmla="*/ 3717763 w 10243893"/>
              <a:gd name="connsiteY3196" fmla="*/ 3789112 h 6867747"/>
              <a:gd name="connsiteX3197" fmla="*/ 3212032 w 10243893"/>
              <a:gd name="connsiteY3197" fmla="*/ 3788628 h 6867747"/>
              <a:gd name="connsiteX3198" fmla="*/ 3066916 w 10243893"/>
              <a:gd name="connsiteY3198" fmla="*/ 3835791 h 6867747"/>
              <a:gd name="connsiteX3199" fmla="*/ 3066916 w 10243893"/>
              <a:gd name="connsiteY3199" fmla="*/ 3836033 h 6867747"/>
              <a:gd name="connsiteX3200" fmla="*/ 2977185 w 10243893"/>
              <a:gd name="connsiteY3200" fmla="*/ 3959382 h 6867747"/>
              <a:gd name="connsiteX3201" fmla="*/ 3066916 w 10243893"/>
              <a:gd name="connsiteY3201" fmla="*/ 4082852 h 6867747"/>
              <a:gd name="connsiteX3202" fmla="*/ 3301763 w 10243893"/>
              <a:gd name="connsiteY3202" fmla="*/ 4159159 h 6867747"/>
              <a:gd name="connsiteX3203" fmla="*/ 3301763 w 10243893"/>
              <a:gd name="connsiteY3203" fmla="*/ 3912098 h 6867747"/>
              <a:gd name="connsiteX3204" fmla="*/ 2102617 w 10243893"/>
              <a:gd name="connsiteY3204" fmla="*/ 3788628 h 6867747"/>
              <a:gd name="connsiteX3205" fmla="*/ 2012886 w 10243893"/>
              <a:gd name="connsiteY3205" fmla="*/ 3912098 h 6867747"/>
              <a:gd name="connsiteX3206" fmla="*/ 2012886 w 10243893"/>
              <a:gd name="connsiteY3206" fmla="*/ 4159159 h 6867747"/>
              <a:gd name="connsiteX3207" fmla="*/ 2247854 w 10243893"/>
              <a:gd name="connsiteY3207" fmla="*/ 4082852 h 6867747"/>
              <a:gd name="connsiteX3208" fmla="*/ 2337585 w 10243893"/>
              <a:gd name="connsiteY3208" fmla="*/ 3959382 h 6867747"/>
              <a:gd name="connsiteX3209" fmla="*/ 2247854 w 10243893"/>
              <a:gd name="connsiteY3209" fmla="*/ 3836033 h 6867747"/>
              <a:gd name="connsiteX3210" fmla="*/ 2102738 w 10243893"/>
              <a:gd name="connsiteY3210" fmla="*/ 3788870 h 6867747"/>
              <a:gd name="connsiteX3211" fmla="*/ 1597128 w 10243893"/>
              <a:gd name="connsiteY3211" fmla="*/ 3788628 h 6867747"/>
              <a:gd name="connsiteX3212" fmla="*/ 1452011 w 10243893"/>
              <a:gd name="connsiteY3212" fmla="*/ 3835791 h 6867747"/>
              <a:gd name="connsiteX3213" fmla="*/ 1451890 w 10243893"/>
              <a:gd name="connsiteY3213" fmla="*/ 3836033 h 6867747"/>
              <a:gd name="connsiteX3214" fmla="*/ 1362160 w 10243893"/>
              <a:gd name="connsiteY3214" fmla="*/ 3959382 h 6867747"/>
              <a:gd name="connsiteX3215" fmla="*/ 1451890 w 10243893"/>
              <a:gd name="connsiteY3215" fmla="*/ 4082852 h 6867747"/>
              <a:gd name="connsiteX3216" fmla="*/ 1686858 w 10243893"/>
              <a:gd name="connsiteY3216" fmla="*/ 4159159 h 6867747"/>
              <a:gd name="connsiteX3217" fmla="*/ 1686858 w 10243893"/>
              <a:gd name="connsiteY3217" fmla="*/ 3912098 h 6867747"/>
              <a:gd name="connsiteX3218" fmla="*/ 487712 w 10243893"/>
              <a:gd name="connsiteY3218" fmla="*/ 3788628 h 6867747"/>
              <a:gd name="connsiteX3219" fmla="*/ 397982 w 10243893"/>
              <a:gd name="connsiteY3219" fmla="*/ 3912098 h 6867747"/>
              <a:gd name="connsiteX3220" fmla="*/ 397982 w 10243893"/>
              <a:gd name="connsiteY3220" fmla="*/ 4159159 h 6867747"/>
              <a:gd name="connsiteX3221" fmla="*/ 632950 w 10243893"/>
              <a:gd name="connsiteY3221" fmla="*/ 4082852 h 6867747"/>
              <a:gd name="connsiteX3222" fmla="*/ 722680 w 10243893"/>
              <a:gd name="connsiteY3222" fmla="*/ 3959382 h 6867747"/>
              <a:gd name="connsiteX3223" fmla="*/ 632950 w 10243893"/>
              <a:gd name="connsiteY3223" fmla="*/ 3836033 h 6867747"/>
              <a:gd name="connsiteX3224" fmla="*/ 487833 w 10243893"/>
              <a:gd name="connsiteY3224" fmla="*/ 3788870 h 6867747"/>
              <a:gd name="connsiteX3225" fmla="*/ 9672376 w 10243893"/>
              <a:gd name="connsiteY3225" fmla="*/ 3788507 h 6867747"/>
              <a:gd name="connsiteX3226" fmla="*/ 9527259 w 10243893"/>
              <a:gd name="connsiteY3226" fmla="*/ 3835670 h 6867747"/>
              <a:gd name="connsiteX3227" fmla="*/ 9527259 w 10243893"/>
              <a:gd name="connsiteY3227" fmla="*/ 3835912 h 6867747"/>
              <a:gd name="connsiteX3228" fmla="*/ 9437528 w 10243893"/>
              <a:gd name="connsiteY3228" fmla="*/ 3959261 h 6867747"/>
              <a:gd name="connsiteX3229" fmla="*/ 9527259 w 10243893"/>
              <a:gd name="connsiteY3229" fmla="*/ 4082731 h 6867747"/>
              <a:gd name="connsiteX3230" fmla="*/ 9762106 w 10243893"/>
              <a:gd name="connsiteY3230" fmla="*/ 4159038 h 6867747"/>
              <a:gd name="connsiteX3231" fmla="*/ 9762106 w 10243893"/>
              <a:gd name="connsiteY3231" fmla="*/ 3911978 h 6867747"/>
              <a:gd name="connsiteX3232" fmla="*/ 8057471 w 10243893"/>
              <a:gd name="connsiteY3232" fmla="*/ 3788507 h 6867747"/>
              <a:gd name="connsiteX3233" fmla="*/ 7912354 w 10243893"/>
              <a:gd name="connsiteY3233" fmla="*/ 3835670 h 6867747"/>
              <a:gd name="connsiteX3234" fmla="*/ 7912234 w 10243893"/>
              <a:gd name="connsiteY3234" fmla="*/ 3835912 h 6867747"/>
              <a:gd name="connsiteX3235" fmla="*/ 7822503 w 10243893"/>
              <a:gd name="connsiteY3235" fmla="*/ 3959261 h 6867747"/>
              <a:gd name="connsiteX3236" fmla="*/ 7912234 w 10243893"/>
              <a:gd name="connsiteY3236" fmla="*/ 4082731 h 6867747"/>
              <a:gd name="connsiteX3237" fmla="*/ 8147202 w 10243893"/>
              <a:gd name="connsiteY3237" fmla="*/ 4159038 h 6867747"/>
              <a:gd name="connsiteX3238" fmla="*/ 8147202 w 10243893"/>
              <a:gd name="connsiteY3238" fmla="*/ 3911978 h 6867747"/>
              <a:gd name="connsiteX3239" fmla="*/ 6442809 w 10243893"/>
              <a:gd name="connsiteY3239" fmla="*/ 3788507 h 6867747"/>
              <a:gd name="connsiteX3240" fmla="*/ 6297692 w 10243893"/>
              <a:gd name="connsiteY3240" fmla="*/ 3835670 h 6867747"/>
              <a:gd name="connsiteX3241" fmla="*/ 6297450 w 10243893"/>
              <a:gd name="connsiteY3241" fmla="*/ 3835912 h 6867747"/>
              <a:gd name="connsiteX3242" fmla="*/ 6207841 w 10243893"/>
              <a:gd name="connsiteY3242" fmla="*/ 3959261 h 6867747"/>
              <a:gd name="connsiteX3243" fmla="*/ 6297571 w 10243893"/>
              <a:gd name="connsiteY3243" fmla="*/ 4082731 h 6867747"/>
              <a:gd name="connsiteX3244" fmla="*/ 6532539 w 10243893"/>
              <a:gd name="connsiteY3244" fmla="*/ 4159038 h 6867747"/>
              <a:gd name="connsiteX3245" fmla="*/ 6532539 w 10243893"/>
              <a:gd name="connsiteY3245" fmla="*/ 3911978 h 6867747"/>
              <a:gd name="connsiteX3246" fmla="*/ 4827662 w 10243893"/>
              <a:gd name="connsiteY3246" fmla="*/ 3788507 h 6867747"/>
              <a:gd name="connsiteX3247" fmla="*/ 4682546 w 10243893"/>
              <a:gd name="connsiteY3247" fmla="*/ 3835670 h 6867747"/>
              <a:gd name="connsiteX3248" fmla="*/ 4682546 w 10243893"/>
              <a:gd name="connsiteY3248" fmla="*/ 3835912 h 6867747"/>
              <a:gd name="connsiteX3249" fmla="*/ 4592816 w 10243893"/>
              <a:gd name="connsiteY3249" fmla="*/ 3959261 h 6867747"/>
              <a:gd name="connsiteX3250" fmla="*/ 4682546 w 10243893"/>
              <a:gd name="connsiteY3250" fmla="*/ 4082731 h 6867747"/>
              <a:gd name="connsiteX3251" fmla="*/ 4917393 w 10243893"/>
              <a:gd name="connsiteY3251" fmla="*/ 4159038 h 6867747"/>
              <a:gd name="connsiteX3252" fmla="*/ 4917393 w 10243893"/>
              <a:gd name="connsiteY3252" fmla="*/ 3911978 h 6867747"/>
              <a:gd name="connsiteX3253" fmla="*/ 2820581 w 10243893"/>
              <a:gd name="connsiteY3253" fmla="*/ 3775084 h 6867747"/>
              <a:gd name="connsiteX3254" fmla="*/ 2820581 w 10243893"/>
              <a:gd name="connsiteY3254" fmla="*/ 3916089 h 6867747"/>
              <a:gd name="connsiteX3255" fmla="*/ 2686469 w 10243893"/>
              <a:gd name="connsiteY3255" fmla="*/ 3959624 h 6867747"/>
              <a:gd name="connsiteX3256" fmla="*/ 2820581 w 10243893"/>
              <a:gd name="connsiteY3256" fmla="*/ 4003159 h 6867747"/>
              <a:gd name="connsiteX3257" fmla="*/ 2820581 w 10243893"/>
              <a:gd name="connsiteY3257" fmla="*/ 4143922 h 6867747"/>
              <a:gd name="connsiteX3258" fmla="*/ 2903418 w 10243893"/>
              <a:gd name="connsiteY3258" fmla="*/ 4030005 h 6867747"/>
              <a:gd name="connsiteX3259" fmla="*/ 3037372 w 10243893"/>
              <a:gd name="connsiteY3259" fmla="*/ 4073489 h 6867747"/>
              <a:gd name="connsiteX3260" fmla="*/ 3037409 w 10243893"/>
              <a:gd name="connsiteY3260" fmla="*/ 4073540 h 6867747"/>
              <a:gd name="connsiteX3261" fmla="*/ 3037530 w 10243893"/>
              <a:gd name="connsiteY3261" fmla="*/ 4073540 h 6867747"/>
              <a:gd name="connsiteX3262" fmla="*/ 3037372 w 10243893"/>
              <a:gd name="connsiteY3262" fmla="*/ 4073489 h 6867747"/>
              <a:gd name="connsiteX3263" fmla="*/ 2954571 w 10243893"/>
              <a:gd name="connsiteY3263" fmla="*/ 3959503 h 6867747"/>
              <a:gd name="connsiteX3264" fmla="*/ 3037409 w 10243893"/>
              <a:gd name="connsiteY3264" fmla="*/ 3845587 h 6867747"/>
              <a:gd name="connsiteX3265" fmla="*/ 2903418 w 10243893"/>
              <a:gd name="connsiteY3265" fmla="*/ 3889122 h 6867747"/>
              <a:gd name="connsiteX3266" fmla="*/ 1205555 w 10243893"/>
              <a:gd name="connsiteY3266" fmla="*/ 3775084 h 6867747"/>
              <a:gd name="connsiteX3267" fmla="*/ 1205555 w 10243893"/>
              <a:gd name="connsiteY3267" fmla="*/ 3916089 h 6867747"/>
              <a:gd name="connsiteX3268" fmla="*/ 1071564 w 10243893"/>
              <a:gd name="connsiteY3268" fmla="*/ 3959624 h 6867747"/>
              <a:gd name="connsiteX3269" fmla="*/ 1205676 w 10243893"/>
              <a:gd name="connsiteY3269" fmla="*/ 4003159 h 6867747"/>
              <a:gd name="connsiteX3270" fmla="*/ 1205676 w 10243893"/>
              <a:gd name="connsiteY3270" fmla="*/ 4143922 h 6867747"/>
              <a:gd name="connsiteX3271" fmla="*/ 1288513 w 10243893"/>
              <a:gd name="connsiteY3271" fmla="*/ 4030005 h 6867747"/>
              <a:gd name="connsiteX3272" fmla="*/ 1422309 w 10243893"/>
              <a:gd name="connsiteY3272" fmla="*/ 4073437 h 6867747"/>
              <a:gd name="connsiteX3273" fmla="*/ 1422383 w 10243893"/>
              <a:gd name="connsiteY3273" fmla="*/ 4073540 h 6867747"/>
              <a:gd name="connsiteX3274" fmla="*/ 1422625 w 10243893"/>
              <a:gd name="connsiteY3274" fmla="*/ 4073540 h 6867747"/>
              <a:gd name="connsiteX3275" fmla="*/ 1422309 w 10243893"/>
              <a:gd name="connsiteY3275" fmla="*/ 4073437 h 6867747"/>
              <a:gd name="connsiteX3276" fmla="*/ 1339546 w 10243893"/>
              <a:gd name="connsiteY3276" fmla="*/ 3959503 h 6867747"/>
              <a:gd name="connsiteX3277" fmla="*/ 1422383 w 10243893"/>
              <a:gd name="connsiteY3277" fmla="*/ 3845587 h 6867747"/>
              <a:gd name="connsiteX3278" fmla="*/ 1288392 w 10243893"/>
              <a:gd name="connsiteY3278" fmla="*/ 3889122 h 6867747"/>
              <a:gd name="connsiteX3279" fmla="*/ 9281044 w 10243893"/>
              <a:gd name="connsiteY3279" fmla="*/ 3774963 h 6867747"/>
              <a:gd name="connsiteX3280" fmla="*/ 9281044 w 10243893"/>
              <a:gd name="connsiteY3280" fmla="*/ 3915968 h 6867747"/>
              <a:gd name="connsiteX3281" fmla="*/ 9146933 w 10243893"/>
              <a:gd name="connsiteY3281" fmla="*/ 3959503 h 6867747"/>
              <a:gd name="connsiteX3282" fmla="*/ 9281044 w 10243893"/>
              <a:gd name="connsiteY3282" fmla="*/ 4003038 h 6867747"/>
              <a:gd name="connsiteX3283" fmla="*/ 9281044 w 10243893"/>
              <a:gd name="connsiteY3283" fmla="*/ 4143801 h 6867747"/>
              <a:gd name="connsiteX3284" fmla="*/ 9363882 w 10243893"/>
              <a:gd name="connsiteY3284" fmla="*/ 4029885 h 6867747"/>
              <a:gd name="connsiteX3285" fmla="*/ 9497873 w 10243893"/>
              <a:gd name="connsiteY3285" fmla="*/ 4073419 h 6867747"/>
              <a:gd name="connsiteX3286" fmla="*/ 9415035 w 10243893"/>
              <a:gd name="connsiteY3286" fmla="*/ 3959382 h 6867747"/>
              <a:gd name="connsiteX3287" fmla="*/ 9497873 w 10243893"/>
              <a:gd name="connsiteY3287" fmla="*/ 3845466 h 6867747"/>
              <a:gd name="connsiteX3288" fmla="*/ 9363882 w 10243893"/>
              <a:gd name="connsiteY3288" fmla="*/ 3889000 h 6867747"/>
              <a:gd name="connsiteX3289" fmla="*/ 7666019 w 10243893"/>
              <a:gd name="connsiteY3289" fmla="*/ 3774963 h 6867747"/>
              <a:gd name="connsiteX3290" fmla="*/ 7666019 w 10243893"/>
              <a:gd name="connsiteY3290" fmla="*/ 3915968 h 6867747"/>
              <a:gd name="connsiteX3291" fmla="*/ 7531908 w 10243893"/>
              <a:gd name="connsiteY3291" fmla="*/ 3959503 h 6867747"/>
              <a:gd name="connsiteX3292" fmla="*/ 7666019 w 10243893"/>
              <a:gd name="connsiteY3292" fmla="*/ 4003038 h 6867747"/>
              <a:gd name="connsiteX3293" fmla="*/ 7666019 w 10243893"/>
              <a:gd name="connsiteY3293" fmla="*/ 4143801 h 6867747"/>
              <a:gd name="connsiteX3294" fmla="*/ 7748857 w 10243893"/>
              <a:gd name="connsiteY3294" fmla="*/ 4029885 h 6867747"/>
              <a:gd name="connsiteX3295" fmla="*/ 7882810 w 10243893"/>
              <a:gd name="connsiteY3295" fmla="*/ 4073368 h 6867747"/>
              <a:gd name="connsiteX3296" fmla="*/ 7882847 w 10243893"/>
              <a:gd name="connsiteY3296" fmla="*/ 4073419 h 6867747"/>
              <a:gd name="connsiteX3297" fmla="*/ 7882968 w 10243893"/>
              <a:gd name="connsiteY3297" fmla="*/ 4073419 h 6867747"/>
              <a:gd name="connsiteX3298" fmla="*/ 7882810 w 10243893"/>
              <a:gd name="connsiteY3298" fmla="*/ 4073368 h 6867747"/>
              <a:gd name="connsiteX3299" fmla="*/ 7800010 w 10243893"/>
              <a:gd name="connsiteY3299" fmla="*/ 3959382 h 6867747"/>
              <a:gd name="connsiteX3300" fmla="*/ 7882847 w 10243893"/>
              <a:gd name="connsiteY3300" fmla="*/ 3845466 h 6867747"/>
              <a:gd name="connsiteX3301" fmla="*/ 7748857 w 10243893"/>
              <a:gd name="connsiteY3301" fmla="*/ 3889000 h 6867747"/>
              <a:gd name="connsiteX3302" fmla="*/ 6051357 w 10243893"/>
              <a:gd name="connsiteY3302" fmla="*/ 3774963 h 6867747"/>
              <a:gd name="connsiteX3303" fmla="*/ 6051357 w 10243893"/>
              <a:gd name="connsiteY3303" fmla="*/ 3915968 h 6867747"/>
              <a:gd name="connsiteX3304" fmla="*/ 5917245 w 10243893"/>
              <a:gd name="connsiteY3304" fmla="*/ 3959503 h 6867747"/>
              <a:gd name="connsiteX3305" fmla="*/ 6051357 w 10243893"/>
              <a:gd name="connsiteY3305" fmla="*/ 4003038 h 6867747"/>
              <a:gd name="connsiteX3306" fmla="*/ 6051357 w 10243893"/>
              <a:gd name="connsiteY3306" fmla="*/ 4143801 h 6867747"/>
              <a:gd name="connsiteX3307" fmla="*/ 6134194 w 10243893"/>
              <a:gd name="connsiteY3307" fmla="*/ 4029885 h 6867747"/>
              <a:gd name="connsiteX3308" fmla="*/ 6268148 w 10243893"/>
              <a:gd name="connsiteY3308" fmla="*/ 4073368 h 6867747"/>
              <a:gd name="connsiteX3309" fmla="*/ 6268185 w 10243893"/>
              <a:gd name="connsiteY3309" fmla="*/ 4073419 h 6867747"/>
              <a:gd name="connsiteX3310" fmla="*/ 6268306 w 10243893"/>
              <a:gd name="connsiteY3310" fmla="*/ 4073419 h 6867747"/>
              <a:gd name="connsiteX3311" fmla="*/ 6268148 w 10243893"/>
              <a:gd name="connsiteY3311" fmla="*/ 4073368 h 6867747"/>
              <a:gd name="connsiteX3312" fmla="*/ 6185348 w 10243893"/>
              <a:gd name="connsiteY3312" fmla="*/ 3959382 h 6867747"/>
              <a:gd name="connsiteX3313" fmla="*/ 6268185 w 10243893"/>
              <a:gd name="connsiteY3313" fmla="*/ 3845466 h 6867747"/>
              <a:gd name="connsiteX3314" fmla="*/ 6134194 w 10243893"/>
              <a:gd name="connsiteY3314" fmla="*/ 3889000 h 6867747"/>
              <a:gd name="connsiteX3315" fmla="*/ 4436332 w 10243893"/>
              <a:gd name="connsiteY3315" fmla="*/ 3774963 h 6867747"/>
              <a:gd name="connsiteX3316" fmla="*/ 4436332 w 10243893"/>
              <a:gd name="connsiteY3316" fmla="*/ 3915968 h 6867747"/>
              <a:gd name="connsiteX3317" fmla="*/ 4302220 w 10243893"/>
              <a:gd name="connsiteY3317" fmla="*/ 3959503 h 6867747"/>
              <a:gd name="connsiteX3318" fmla="*/ 4436332 w 10243893"/>
              <a:gd name="connsiteY3318" fmla="*/ 4003038 h 6867747"/>
              <a:gd name="connsiteX3319" fmla="*/ 4436332 w 10243893"/>
              <a:gd name="connsiteY3319" fmla="*/ 4143801 h 6867747"/>
              <a:gd name="connsiteX3320" fmla="*/ 4519169 w 10243893"/>
              <a:gd name="connsiteY3320" fmla="*/ 4029885 h 6867747"/>
              <a:gd name="connsiteX3321" fmla="*/ 4653160 w 10243893"/>
              <a:gd name="connsiteY3321" fmla="*/ 4073419 h 6867747"/>
              <a:gd name="connsiteX3322" fmla="*/ 4570322 w 10243893"/>
              <a:gd name="connsiteY3322" fmla="*/ 3959382 h 6867747"/>
              <a:gd name="connsiteX3323" fmla="*/ 4653160 w 10243893"/>
              <a:gd name="connsiteY3323" fmla="*/ 3845466 h 6867747"/>
              <a:gd name="connsiteX3324" fmla="*/ 4519169 w 10243893"/>
              <a:gd name="connsiteY3324" fmla="*/ 3889000 h 6867747"/>
              <a:gd name="connsiteX3325" fmla="*/ 8954291 w 10243893"/>
              <a:gd name="connsiteY3325" fmla="*/ 3774843 h 6867747"/>
              <a:gd name="connsiteX3326" fmla="*/ 8871453 w 10243893"/>
              <a:gd name="connsiteY3326" fmla="*/ 3888880 h 6867747"/>
              <a:gd name="connsiteX3327" fmla="*/ 8871333 w 10243893"/>
              <a:gd name="connsiteY3327" fmla="*/ 3888880 h 6867747"/>
              <a:gd name="connsiteX3328" fmla="*/ 8737342 w 10243893"/>
              <a:gd name="connsiteY3328" fmla="*/ 3845345 h 6867747"/>
              <a:gd name="connsiteX3329" fmla="*/ 8820179 w 10243893"/>
              <a:gd name="connsiteY3329" fmla="*/ 3959261 h 6867747"/>
              <a:gd name="connsiteX3330" fmla="*/ 8737342 w 10243893"/>
              <a:gd name="connsiteY3330" fmla="*/ 4073299 h 6867747"/>
              <a:gd name="connsiteX3331" fmla="*/ 8871453 w 10243893"/>
              <a:gd name="connsiteY3331" fmla="*/ 4029764 h 6867747"/>
              <a:gd name="connsiteX3332" fmla="*/ 8954291 w 10243893"/>
              <a:gd name="connsiteY3332" fmla="*/ 4143801 h 6867747"/>
              <a:gd name="connsiteX3333" fmla="*/ 8954291 w 10243893"/>
              <a:gd name="connsiteY3333" fmla="*/ 4002917 h 6867747"/>
              <a:gd name="connsiteX3334" fmla="*/ 9088402 w 10243893"/>
              <a:gd name="connsiteY3334" fmla="*/ 3959382 h 6867747"/>
              <a:gd name="connsiteX3335" fmla="*/ 8954291 w 10243893"/>
              <a:gd name="connsiteY3335" fmla="*/ 3915847 h 6867747"/>
              <a:gd name="connsiteX3336" fmla="*/ 7339386 w 10243893"/>
              <a:gd name="connsiteY3336" fmla="*/ 3774843 h 6867747"/>
              <a:gd name="connsiteX3337" fmla="*/ 7256549 w 10243893"/>
              <a:gd name="connsiteY3337" fmla="*/ 3888880 h 6867747"/>
              <a:gd name="connsiteX3338" fmla="*/ 7256428 w 10243893"/>
              <a:gd name="connsiteY3338" fmla="*/ 3888880 h 6867747"/>
              <a:gd name="connsiteX3339" fmla="*/ 7122437 w 10243893"/>
              <a:gd name="connsiteY3339" fmla="*/ 3845345 h 6867747"/>
              <a:gd name="connsiteX3340" fmla="*/ 7205275 w 10243893"/>
              <a:gd name="connsiteY3340" fmla="*/ 3959261 h 6867747"/>
              <a:gd name="connsiteX3341" fmla="*/ 7122437 w 10243893"/>
              <a:gd name="connsiteY3341" fmla="*/ 4073299 h 6867747"/>
              <a:gd name="connsiteX3342" fmla="*/ 7256549 w 10243893"/>
              <a:gd name="connsiteY3342" fmla="*/ 4029764 h 6867747"/>
              <a:gd name="connsiteX3343" fmla="*/ 7339386 w 10243893"/>
              <a:gd name="connsiteY3343" fmla="*/ 4143801 h 6867747"/>
              <a:gd name="connsiteX3344" fmla="*/ 7339386 w 10243893"/>
              <a:gd name="connsiteY3344" fmla="*/ 4002917 h 6867747"/>
              <a:gd name="connsiteX3345" fmla="*/ 7473498 w 10243893"/>
              <a:gd name="connsiteY3345" fmla="*/ 3959382 h 6867747"/>
              <a:gd name="connsiteX3346" fmla="*/ 7339386 w 10243893"/>
              <a:gd name="connsiteY3346" fmla="*/ 3915847 h 6867747"/>
              <a:gd name="connsiteX3347" fmla="*/ 5724482 w 10243893"/>
              <a:gd name="connsiteY3347" fmla="*/ 3774843 h 6867747"/>
              <a:gd name="connsiteX3348" fmla="*/ 5641645 w 10243893"/>
              <a:gd name="connsiteY3348" fmla="*/ 3888880 h 6867747"/>
              <a:gd name="connsiteX3349" fmla="*/ 5641524 w 10243893"/>
              <a:gd name="connsiteY3349" fmla="*/ 3888880 h 6867747"/>
              <a:gd name="connsiteX3350" fmla="*/ 5507533 w 10243893"/>
              <a:gd name="connsiteY3350" fmla="*/ 3845345 h 6867747"/>
              <a:gd name="connsiteX3351" fmla="*/ 5590370 w 10243893"/>
              <a:gd name="connsiteY3351" fmla="*/ 3959261 h 6867747"/>
              <a:gd name="connsiteX3352" fmla="*/ 5507533 w 10243893"/>
              <a:gd name="connsiteY3352" fmla="*/ 4073299 h 6867747"/>
              <a:gd name="connsiteX3353" fmla="*/ 5641645 w 10243893"/>
              <a:gd name="connsiteY3353" fmla="*/ 4029764 h 6867747"/>
              <a:gd name="connsiteX3354" fmla="*/ 5724482 w 10243893"/>
              <a:gd name="connsiteY3354" fmla="*/ 4143801 h 6867747"/>
              <a:gd name="connsiteX3355" fmla="*/ 5724482 w 10243893"/>
              <a:gd name="connsiteY3355" fmla="*/ 4002917 h 6867747"/>
              <a:gd name="connsiteX3356" fmla="*/ 5858594 w 10243893"/>
              <a:gd name="connsiteY3356" fmla="*/ 3959382 h 6867747"/>
              <a:gd name="connsiteX3357" fmla="*/ 5724482 w 10243893"/>
              <a:gd name="connsiteY3357" fmla="*/ 3915847 h 6867747"/>
              <a:gd name="connsiteX3358" fmla="*/ 4109577 w 10243893"/>
              <a:gd name="connsiteY3358" fmla="*/ 3774843 h 6867747"/>
              <a:gd name="connsiteX3359" fmla="*/ 4026740 w 10243893"/>
              <a:gd name="connsiteY3359" fmla="*/ 3888880 h 6867747"/>
              <a:gd name="connsiteX3360" fmla="*/ 4026619 w 10243893"/>
              <a:gd name="connsiteY3360" fmla="*/ 3888880 h 6867747"/>
              <a:gd name="connsiteX3361" fmla="*/ 3892629 w 10243893"/>
              <a:gd name="connsiteY3361" fmla="*/ 3845345 h 6867747"/>
              <a:gd name="connsiteX3362" fmla="*/ 3975466 w 10243893"/>
              <a:gd name="connsiteY3362" fmla="*/ 3959261 h 6867747"/>
              <a:gd name="connsiteX3363" fmla="*/ 3892629 w 10243893"/>
              <a:gd name="connsiteY3363" fmla="*/ 4073299 h 6867747"/>
              <a:gd name="connsiteX3364" fmla="*/ 4026740 w 10243893"/>
              <a:gd name="connsiteY3364" fmla="*/ 4029764 h 6867747"/>
              <a:gd name="connsiteX3365" fmla="*/ 4109577 w 10243893"/>
              <a:gd name="connsiteY3365" fmla="*/ 4143801 h 6867747"/>
              <a:gd name="connsiteX3366" fmla="*/ 4109577 w 10243893"/>
              <a:gd name="connsiteY3366" fmla="*/ 4002917 h 6867747"/>
              <a:gd name="connsiteX3367" fmla="*/ 4243690 w 10243893"/>
              <a:gd name="connsiteY3367" fmla="*/ 3959382 h 6867747"/>
              <a:gd name="connsiteX3368" fmla="*/ 4109577 w 10243893"/>
              <a:gd name="connsiteY3368" fmla="*/ 3915847 h 6867747"/>
              <a:gd name="connsiteX3369" fmla="*/ 879164 w 10243893"/>
              <a:gd name="connsiteY3369" fmla="*/ 3774843 h 6867747"/>
              <a:gd name="connsiteX3370" fmla="*/ 796327 w 10243893"/>
              <a:gd name="connsiteY3370" fmla="*/ 3888880 h 6867747"/>
              <a:gd name="connsiteX3371" fmla="*/ 796206 w 10243893"/>
              <a:gd name="connsiteY3371" fmla="*/ 3888880 h 6867747"/>
              <a:gd name="connsiteX3372" fmla="*/ 662215 w 10243893"/>
              <a:gd name="connsiteY3372" fmla="*/ 3845345 h 6867747"/>
              <a:gd name="connsiteX3373" fmla="*/ 745052 w 10243893"/>
              <a:gd name="connsiteY3373" fmla="*/ 3959261 h 6867747"/>
              <a:gd name="connsiteX3374" fmla="*/ 662215 w 10243893"/>
              <a:gd name="connsiteY3374" fmla="*/ 4073299 h 6867747"/>
              <a:gd name="connsiteX3375" fmla="*/ 796327 w 10243893"/>
              <a:gd name="connsiteY3375" fmla="*/ 4029764 h 6867747"/>
              <a:gd name="connsiteX3376" fmla="*/ 879164 w 10243893"/>
              <a:gd name="connsiteY3376" fmla="*/ 4143801 h 6867747"/>
              <a:gd name="connsiteX3377" fmla="*/ 879164 w 10243893"/>
              <a:gd name="connsiteY3377" fmla="*/ 4002917 h 6867747"/>
              <a:gd name="connsiteX3378" fmla="*/ 1013276 w 10243893"/>
              <a:gd name="connsiteY3378" fmla="*/ 3959382 h 6867747"/>
              <a:gd name="connsiteX3379" fmla="*/ 879164 w 10243893"/>
              <a:gd name="connsiteY3379" fmla="*/ 3915847 h 6867747"/>
              <a:gd name="connsiteX3380" fmla="*/ 2494552 w 10243893"/>
              <a:gd name="connsiteY3380" fmla="*/ 3774600 h 6867747"/>
              <a:gd name="connsiteX3381" fmla="*/ 2411715 w 10243893"/>
              <a:gd name="connsiteY3381" fmla="*/ 3888638 h 6867747"/>
              <a:gd name="connsiteX3382" fmla="*/ 2411594 w 10243893"/>
              <a:gd name="connsiteY3382" fmla="*/ 3888638 h 6867747"/>
              <a:gd name="connsiteX3383" fmla="*/ 2277603 w 10243893"/>
              <a:gd name="connsiteY3383" fmla="*/ 3845103 h 6867747"/>
              <a:gd name="connsiteX3384" fmla="*/ 2360440 w 10243893"/>
              <a:gd name="connsiteY3384" fmla="*/ 3959019 h 6867747"/>
              <a:gd name="connsiteX3385" fmla="*/ 2277603 w 10243893"/>
              <a:gd name="connsiteY3385" fmla="*/ 4073057 h 6867747"/>
              <a:gd name="connsiteX3386" fmla="*/ 2411715 w 10243893"/>
              <a:gd name="connsiteY3386" fmla="*/ 4029522 h 6867747"/>
              <a:gd name="connsiteX3387" fmla="*/ 2494552 w 10243893"/>
              <a:gd name="connsiteY3387" fmla="*/ 4143559 h 6867747"/>
              <a:gd name="connsiteX3388" fmla="*/ 2494552 w 10243893"/>
              <a:gd name="connsiteY3388" fmla="*/ 4002675 h 6867747"/>
              <a:gd name="connsiteX3389" fmla="*/ 2628664 w 10243893"/>
              <a:gd name="connsiteY3389" fmla="*/ 3959140 h 6867747"/>
              <a:gd name="connsiteX3390" fmla="*/ 2494552 w 10243893"/>
              <a:gd name="connsiteY3390" fmla="*/ 3915605 h 6867747"/>
              <a:gd name="connsiteX3391" fmla="*/ 9925725 w 10243893"/>
              <a:gd name="connsiteY3391" fmla="*/ 3706759 h 6867747"/>
              <a:gd name="connsiteX3392" fmla="*/ 9780487 w 10243893"/>
              <a:gd name="connsiteY3392" fmla="*/ 3753921 h 6867747"/>
              <a:gd name="connsiteX3393" fmla="*/ 9780487 w 10243893"/>
              <a:gd name="connsiteY3393" fmla="*/ 3906536 h 6867747"/>
              <a:gd name="connsiteX3394" fmla="*/ 9925725 w 10243893"/>
              <a:gd name="connsiteY3394" fmla="*/ 4106312 h 6867747"/>
              <a:gd name="connsiteX3395" fmla="*/ 10070962 w 10243893"/>
              <a:gd name="connsiteY3395" fmla="*/ 3906536 h 6867747"/>
              <a:gd name="connsiteX3396" fmla="*/ 10070962 w 10243893"/>
              <a:gd name="connsiteY3396" fmla="*/ 3753921 h 6867747"/>
              <a:gd name="connsiteX3397" fmla="*/ 8310578 w 10243893"/>
              <a:gd name="connsiteY3397" fmla="*/ 3706759 h 6867747"/>
              <a:gd name="connsiteX3398" fmla="*/ 8165341 w 10243893"/>
              <a:gd name="connsiteY3398" fmla="*/ 3753921 h 6867747"/>
              <a:gd name="connsiteX3399" fmla="*/ 8165341 w 10243893"/>
              <a:gd name="connsiteY3399" fmla="*/ 3906536 h 6867747"/>
              <a:gd name="connsiteX3400" fmla="*/ 8310578 w 10243893"/>
              <a:gd name="connsiteY3400" fmla="*/ 4106312 h 6867747"/>
              <a:gd name="connsiteX3401" fmla="*/ 8455815 w 10243893"/>
              <a:gd name="connsiteY3401" fmla="*/ 3906536 h 6867747"/>
              <a:gd name="connsiteX3402" fmla="*/ 8455815 w 10243893"/>
              <a:gd name="connsiteY3402" fmla="*/ 3753921 h 6867747"/>
              <a:gd name="connsiteX3403" fmla="*/ 6695916 w 10243893"/>
              <a:gd name="connsiteY3403" fmla="*/ 3706759 h 6867747"/>
              <a:gd name="connsiteX3404" fmla="*/ 6550679 w 10243893"/>
              <a:gd name="connsiteY3404" fmla="*/ 3753921 h 6867747"/>
              <a:gd name="connsiteX3405" fmla="*/ 6550679 w 10243893"/>
              <a:gd name="connsiteY3405" fmla="*/ 3906536 h 6867747"/>
              <a:gd name="connsiteX3406" fmla="*/ 6695916 w 10243893"/>
              <a:gd name="connsiteY3406" fmla="*/ 4106312 h 6867747"/>
              <a:gd name="connsiteX3407" fmla="*/ 6841154 w 10243893"/>
              <a:gd name="connsiteY3407" fmla="*/ 3906536 h 6867747"/>
              <a:gd name="connsiteX3408" fmla="*/ 6841154 w 10243893"/>
              <a:gd name="connsiteY3408" fmla="*/ 3753921 h 6867747"/>
              <a:gd name="connsiteX3409" fmla="*/ 5079560 w 10243893"/>
              <a:gd name="connsiteY3409" fmla="*/ 3706638 h 6867747"/>
              <a:gd name="connsiteX3410" fmla="*/ 4934323 w 10243893"/>
              <a:gd name="connsiteY3410" fmla="*/ 3753800 h 6867747"/>
              <a:gd name="connsiteX3411" fmla="*/ 4934323 w 10243893"/>
              <a:gd name="connsiteY3411" fmla="*/ 3906414 h 6867747"/>
              <a:gd name="connsiteX3412" fmla="*/ 5079560 w 10243893"/>
              <a:gd name="connsiteY3412" fmla="*/ 4106192 h 6867747"/>
              <a:gd name="connsiteX3413" fmla="*/ 5224798 w 10243893"/>
              <a:gd name="connsiteY3413" fmla="*/ 3906414 h 6867747"/>
              <a:gd name="connsiteX3414" fmla="*/ 5224798 w 10243893"/>
              <a:gd name="connsiteY3414" fmla="*/ 3753800 h 6867747"/>
              <a:gd name="connsiteX3415" fmla="*/ 3464656 w 10243893"/>
              <a:gd name="connsiteY3415" fmla="*/ 3706638 h 6867747"/>
              <a:gd name="connsiteX3416" fmla="*/ 3319418 w 10243893"/>
              <a:gd name="connsiteY3416" fmla="*/ 3753800 h 6867747"/>
              <a:gd name="connsiteX3417" fmla="*/ 3319418 w 10243893"/>
              <a:gd name="connsiteY3417" fmla="*/ 3906414 h 6867747"/>
              <a:gd name="connsiteX3418" fmla="*/ 3464656 w 10243893"/>
              <a:gd name="connsiteY3418" fmla="*/ 4106192 h 6867747"/>
              <a:gd name="connsiteX3419" fmla="*/ 3609893 w 10243893"/>
              <a:gd name="connsiteY3419" fmla="*/ 3906414 h 6867747"/>
              <a:gd name="connsiteX3420" fmla="*/ 3609893 w 10243893"/>
              <a:gd name="connsiteY3420" fmla="*/ 3753800 h 6867747"/>
              <a:gd name="connsiteX3421" fmla="*/ 1849751 w 10243893"/>
              <a:gd name="connsiteY3421" fmla="*/ 3706638 h 6867747"/>
              <a:gd name="connsiteX3422" fmla="*/ 1704514 w 10243893"/>
              <a:gd name="connsiteY3422" fmla="*/ 3753800 h 6867747"/>
              <a:gd name="connsiteX3423" fmla="*/ 1704514 w 10243893"/>
              <a:gd name="connsiteY3423" fmla="*/ 3906414 h 6867747"/>
              <a:gd name="connsiteX3424" fmla="*/ 1849751 w 10243893"/>
              <a:gd name="connsiteY3424" fmla="*/ 4106192 h 6867747"/>
              <a:gd name="connsiteX3425" fmla="*/ 1994989 w 10243893"/>
              <a:gd name="connsiteY3425" fmla="*/ 3906414 h 6867747"/>
              <a:gd name="connsiteX3426" fmla="*/ 1994989 w 10243893"/>
              <a:gd name="connsiteY3426" fmla="*/ 3753800 h 6867747"/>
              <a:gd name="connsiteX3427" fmla="*/ 234847 w 10243893"/>
              <a:gd name="connsiteY3427" fmla="*/ 3706638 h 6867747"/>
              <a:gd name="connsiteX3428" fmla="*/ 89609 w 10243893"/>
              <a:gd name="connsiteY3428" fmla="*/ 3753800 h 6867747"/>
              <a:gd name="connsiteX3429" fmla="*/ 89609 w 10243893"/>
              <a:gd name="connsiteY3429" fmla="*/ 3906414 h 6867747"/>
              <a:gd name="connsiteX3430" fmla="*/ 234847 w 10243893"/>
              <a:gd name="connsiteY3430" fmla="*/ 4106192 h 6867747"/>
              <a:gd name="connsiteX3431" fmla="*/ 380084 w 10243893"/>
              <a:gd name="connsiteY3431" fmla="*/ 3906414 h 6867747"/>
              <a:gd name="connsiteX3432" fmla="*/ 380084 w 10243893"/>
              <a:gd name="connsiteY3432" fmla="*/ 3753800 h 6867747"/>
              <a:gd name="connsiteX3433" fmla="*/ 10242441 w 10243893"/>
              <a:gd name="connsiteY3433" fmla="*/ 3668545 h 6867747"/>
              <a:gd name="connsiteX3434" fmla="*/ 10242441 w 10243893"/>
              <a:gd name="connsiteY3434" fmla="*/ 3725624 h 6867747"/>
              <a:gd name="connsiteX3435" fmla="*/ 10221641 w 10243893"/>
              <a:gd name="connsiteY3435" fmla="*/ 3697084 h 6867747"/>
              <a:gd name="connsiteX3436" fmla="*/ 1604286 w 10243893"/>
              <a:gd name="connsiteY3436" fmla="*/ 3626671 h 6867747"/>
              <a:gd name="connsiteX3437" fmla="*/ 1604384 w 10243893"/>
              <a:gd name="connsiteY3437" fmla="*/ 3626703 h 6867747"/>
              <a:gd name="connsiteX3438" fmla="*/ 1604263 w 10243893"/>
              <a:gd name="connsiteY3438" fmla="*/ 3626703 h 6867747"/>
              <a:gd name="connsiteX3439" fmla="*/ 6449966 w 10243893"/>
              <a:gd name="connsiteY3439" fmla="*/ 3626550 h 6867747"/>
              <a:gd name="connsiteX3440" fmla="*/ 6450064 w 10243893"/>
              <a:gd name="connsiteY3440" fmla="*/ 3626582 h 6867747"/>
              <a:gd name="connsiteX3441" fmla="*/ 6449943 w 10243893"/>
              <a:gd name="connsiteY3441" fmla="*/ 3626582 h 6867747"/>
              <a:gd name="connsiteX3442" fmla="*/ 9679533 w 10243893"/>
              <a:gd name="connsiteY3442" fmla="*/ 3626550 h 6867747"/>
              <a:gd name="connsiteX3443" fmla="*/ 9679631 w 10243893"/>
              <a:gd name="connsiteY3443" fmla="*/ 3626582 h 6867747"/>
              <a:gd name="connsiteX3444" fmla="*/ 9679510 w 10243893"/>
              <a:gd name="connsiteY3444" fmla="*/ 3626582 h 6867747"/>
              <a:gd name="connsiteX3445" fmla="*/ 4834820 w 10243893"/>
              <a:gd name="connsiteY3445" fmla="*/ 3626550 h 6867747"/>
              <a:gd name="connsiteX3446" fmla="*/ 4834918 w 10243893"/>
              <a:gd name="connsiteY3446" fmla="*/ 3626582 h 6867747"/>
              <a:gd name="connsiteX3447" fmla="*/ 4834797 w 10243893"/>
              <a:gd name="connsiteY3447" fmla="*/ 3626582 h 6867747"/>
              <a:gd name="connsiteX3448" fmla="*/ 9117788 w 10243893"/>
              <a:gd name="connsiteY3448" fmla="*/ 3550275 h 6867747"/>
              <a:gd name="connsiteX3449" fmla="*/ 8972551 w 10243893"/>
              <a:gd name="connsiteY3449" fmla="*/ 3750052 h 6867747"/>
              <a:gd name="connsiteX3450" fmla="*/ 8972551 w 10243893"/>
              <a:gd name="connsiteY3450" fmla="*/ 3902666 h 6867747"/>
              <a:gd name="connsiteX3451" fmla="*/ 9117788 w 10243893"/>
              <a:gd name="connsiteY3451" fmla="*/ 3949828 h 6867747"/>
              <a:gd name="connsiteX3452" fmla="*/ 9263026 w 10243893"/>
              <a:gd name="connsiteY3452" fmla="*/ 3902666 h 6867747"/>
              <a:gd name="connsiteX3453" fmla="*/ 9263026 w 10243893"/>
              <a:gd name="connsiteY3453" fmla="*/ 3750052 h 6867747"/>
              <a:gd name="connsiteX3454" fmla="*/ 7502642 w 10243893"/>
              <a:gd name="connsiteY3454" fmla="*/ 3550275 h 6867747"/>
              <a:gd name="connsiteX3455" fmla="*/ 7357405 w 10243893"/>
              <a:gd name="connsiteY3455" fmla="*/ 3750052 h 6867747"/>
              <a:gd name="connsiteX3456" fmla="*/ 7357405 w 10243893"/>
              <a:gd name="connsiteY3456" fmla="*/ 3902666 h 6867747"/>
              <a:gd name="connsiteX3457" fmla="*/ 7502642 w 10243893"/>
              <a:gd name="connsiteY3457" fmla="*/ 3949828 h 6867747"/>
              <a:gd name="connsiteX3458" fmla="*/ 7647880 w 10243893"/>
              <a:gd name="connsiteY3458" fmla="*/ 3902666 h 6867747"/>
              <a:gd name="connsiteX3459" fmla="*/ 7647880 w 10243893"/>
              <a:gd name="connsiteY3459" fmla="*/ 3750052 h 6867747"/>
              <a:gd name="connsiteX3460" fmla="*/ 5887980 w 10243893"/>
              <a:gd name="connsiteY3460" fmla="*/ 3550275 h 6867747"/>
              <a:gd name="connsiteX3461" fmla="*/ 5742743 w 10243893"/>
              <a:gd name="connsiteY3461" fmla="*/ 3750052 h 6867747"/>
              <a:gd name="connsiteX3462" fmla="*/ 5742743 w 10243893"/>
              <a:gd name="connsiteY3462" fmla="*/ 3902666 h 6867747"/>
              <a:gd name="connsiteX3463" fmla="*/ 5887980 w 10243893"/>
              <a:gd name="connsiteY3463" fmla="*/ 3949828 h 6867747"/>
              <a:gd name="connsiteX3464" fmla="*/ 6033217 w 10243893"/>
              <a:gd name="connsiteY3464" fmla="*/ 3902666 h 6867747"/>
              <a:gd name="connsiteX3465" fmla="*/ 6033217 w 10243893"/>
              <a:gd name="connsiteY3465" fmla="*/ 3750052 h 6867747"/>
              <a:gd name="connsiteX3466" fmla="*/ 4273076 w 10243893"/>
              <a:gd name="connsiteY3466" fmla="*/ 3550275 h 6867747"/>
              <a:gd name="connsiteX3467" fmla="*/ 4127838 w 10243893"/>
              <a:gd name="connsiteY3467" fmla="*/ 3750052 h 6867747"/>
              <a:gd name="connsiteX3468" fmla="*/ 4127838 w 10243893"/>
              <a:gd name="connsiteY3468" fmla="*/ 3902666 h 6867747"/>
              <a:gd name="connsiteX3469" fmla="*/ 4273076 w 10243893"/>
              <a:gd name="connsiteY3469" fmla="*/ 3949828 h 6867747"/>
              <a:gd name="connsiteX3470" fmla="*/ 4418313 w 10243893"/>
              <a:gd name="connsiteY3470" fmla="*/ 3902666 h 6867747"/>
              <a:gd name="connsiteX3471" fmla="*/ 4418313 w 10243893"/>
              <a:gd name="connsiteY3471" fmla="*/ 3750052 h 6867747"/>
              <a:gd name="connsiteX3472" fmla="*/ 1042420 w 10243893"/>
              <a:gd name="connsiteY3472" fmla="*/ 3550275 h 6867747"/>
              <a:gd name="connsiteX3473" fmla="*/ 897183 w 10243893"/>
              <a:gd name="connsiteY3473" fmla="*/ 3750052 h 6867747"/>
              <a:gd name="connsiteX3474" fmla="*/ 897183 w 10243893"/>
              <a:gd name="connsiteY3474" fmla="*/ 3902666 h 6867747"/>
              <a:gd name="connsiteX3475" fmla="*/ 1042420 w 10243893"/>
              <a:gd name="connsiteY3475" fmla="*/ 3949828 h 6867747"/>
              <a:gd name="connsiteX3476" fmla="*/ 1187657 w 10243893"/>
              <a:gd name="connsiteY3476" fmla="*/ 3902666 h 6867747"/>
              <a:gd name="connsiteX3477" fmla="*/ 1187657 w 10243893"/>
              <a:gd name="connsiteY3477" fmla="*/ 3750052 h 6867747"/>
              <a:gd name="connsiteX3478" fmla="*/ 2657808 w 10243893"/>
              <a:gd name="connsiteY3478" fmla="*/ 3550033 h 6867747"/>
              <a:gd name="connsiteX3479" fmla="*/ 2512571 w 10243893"/>
              <a:gd name="connsiteY3479" fmla="*/ 3749810 h 6867747"/>
              <a:gd name="connsiteX3480" fmla="*/ 2512571 w 10243893"/>
              <a:gd name="connsiteY3480" fmla="*/ 3902424 h 6867747"/>
              <a:gd name="connsiteX3481" fmla="*/ 2657808 w 10243893"/>
              <a:gd name="connsiteY3481" fmla="*/ 3949587 h 6867747"/>
              <a:gd name="connsiteX3482" fmla="*/ 2803046 w 10243893"/>
              <a:gd name="connsiteY3482" fmla="*/ 3902424 h 6867747"/>
              <a:gd name="connsiteX3483" fmla="*/ 2803046 w 10243893"/>
              <a:gd name="connsiteY3483" fmla="*/ 3749810 h 6867747"/>
              <a:gd name="connsiteX3484" fmla="*/ 8472746 w 10243893"/>
              <a:gd name="connsiteY3484" fmla="*/ 3512786 h 6867747"/>
              <a:gd name="connsiteX3485" fmla="*/ 8472746 w 10243893"/>
              <a:gd name="connsiteY3485" fmla="*/ 3653670 h 6867747"/>
              <a:gd name="connsiteX3486" fmla="*/ 8338634 w 10243893"/>
              <a:gd name="connsiteY3486" fmla="*/ 3697205 h 6867747"/>
              <a:gd name="connsiteX3487" fmla="*/ 8472746 w 10243893"/>
              <a:gd name="connsiteY3487" fmla="*/ 3740740 h 6867747"/>
              <a:gd name="connsiteX3488" fmla="*/ 8472746 w 10243893"/>
              <a:gd name="connsiteY3488" fmla="*/ 3881745 h 6867747"/>
              <a:gd name="connsiteX3489" fmla="*/ 8555583 w 10243893"/>
              <a:gd name="connsiteY3489" fmla="*/ 3767707 h 6867747"/>
              <a:gd name="connsiteX3490" fmla="*/ 8689695 w 10243893"/>
              <a:gd name="connsiteY3490" fmla="*/ 3811242 h 6867747"/>
              <a:gd name="connsiteX3491" fmla="*/ 8606857 w 10243893"/>
              <a:gd name="connsiteY3491" fmla="*/ 3697326 h 6867747"/>
              <a:gd name="connsiteX3492" fmla="*/ 8689695 w 10243893"/>
              <a:gd name="connsiteY3492" fmla="*/ 3583288 h 6867747"/>
              <a:gd name="connsiteX3493" fmla="*/ 8555583 w 10243893"/>
              <a:gd name="connsiteY3493" fmla="*/ 3626823 h 6867747"/>
              <a:gd name="connsiteX3494" fmla="*/ 6857842 w 10243893"/>
              <a:gd name="connsiteY3494" fmla="*/ 3512786 h 6867747"/>
              <a:gd name="connsiteX3495" fmla="*/ 6857842 w 10243893"/>
              <a:gd name="connsiteY3495" fmla="*/ 3653670 h 6867747"/>
              <a:gd name="connsiteX3496" fmla="*/ 6723730 w 10243893"/>
              <a:gd name="connsiteY3496" fmla="*/ 3697205 h 6867747"/>
              <a:gd name="connsiteX3497" fmla="*/ 6857842 w 10243893"/>
              <a:gd name="connsiteY3497" fmla="*/ 3740740 h 6867747"/>
              <a:gd name="connsiteX3498" fmla="*/ 6857842 w 10243893"/>
              <a:gd name="connsiteY3498" fmla="*/ 3881745 h 6867747"/>
              <a:gd name="connsiteX3499" fmla="*/ 6940679 w 10243893"/>
              <a:gd name="connsiteY3499" fmla="*/ 3767707 h 6867747"/>
              <a:gd name="connsiteX3500" fmla="*/ 7074791 w 10243893"/>
              <a:gd name="connsiteY3500" fmla="*/ 3811242 h 6867747"/>
              <a:gd name="connsiteX3501" fmla="*/ 6991953 w 10243893"/>
              <a:gd name="connsiteY3501" fmla="*/ 3697326 h 6867747"/>
              <a:gd name="connsiteX3502" fmla="*/ 7074791 w 10243893"/>
              <a:gd name="connsiteY3502" fmla="*/ 3583288 h 6867747"/>
              <a:gd name="connsiteX3503" fmla="*/ 6940679 w 10243893"/>
              <a:gd name="connsiteY3503" fmla="*/ 3626823 h 6867747"/>
              <a:gd name="connsiteX3504" fmla="*/ 5242937 w 10243893"/>
              <a:gd name="connsiteY3504" fmla="*/ 3512786 h 6867747"/>
              <a:gd name="connsiteX3505" fmla="*/ 5242937 w 10243893"/>
              <a:gd name="connsiteY3505" fmla="*/ 3653670 h 6867747"/>
              <a:gd name="connsiteX3506" fmla="*/ 5108825 w 10243893"/>
              <a:gd name="connsiteY3506" fmla="*/ 3697205 h 6867747"/>
              <a:gd name="connsiteX3507" fmla="*/ 5242937 w 10243893"/>
              <a:gd name="connsiteY3507" fmla="*/ 3740740 h 6867747"/>
              <a:gd name="connsiteX3508" fmla="*/ 5242937 w 10243893"/>
              <a:gd name="connsiteY3508" fmla="*/ 3881745 h 6867747"/>
              <a:gd name="connsiteX3509" fmla="*/ 5325775 w 10243893"/>
              <a:gd name="connsiteY3509" fmla="*/ 3767707 h 6867747"/>
              <a:gd name="connsiteX3510" fmla="*/ 5459886 w 10243893"/>
              <a:gd name="connsiteY3510" fmla="*/ 3811242 h 6867747"/>
              <a:gd name="connsiteX3511" fmla="*/ 5377049 w 10243893"/>
              <a:gd name="connsiteY3511" fmla="*/ 3697326 h 6867747"/>
              <a:gd name="connsiteX3512" fmla="*/ 5459886 w 10243893"/>
              <a:gd name="connsiteY3512" fmla="*/ 3583288 h 6867747"/>
              <a:gd name="connsiteX3513" fmla="*/ 5325775 w 10243893"/>
              <a:gd name="connsiteY3513" fmla="*/ 3626823 h 6867747"/>
              <a:gd name="connsiteX3514" fmla="*/ 3628033 w 10243893"/>
              <a:gd name="connsiteY3514" fmla="*/ 3512786 h 6867747"/>
              <a:gd name="connsiteX3515" fmla="*/ 3628033 w 10243893"/>
              <a:gd name="connsiteY3515" fmla="*/ 3653670 h 6867747"/>
              <a:gd name="connsiteX3516" fmla="*/ 3493921 w 10243893"/>
              <a:gd name="connsiteY3516" fmla="*/ 3697205 h 6867747"/>
              <a:gd name="connsiteX3517" fmla="*/ 3628033 w 10243893"/>
              <a:gd name="connsiteY3517" fmla="*/ 3740740 h 6867747"/>
              <a:gd name="connsiteX3518" fmla="*/ 3628033 w 10243893"/>
              <a:gd name="connsiteY3518" fmla="*/ 3881745 h 6867747"/>
              <a:gd name="connsiteX3519" fmla="*/ 3710870 w 10243893"/>
              <a:gd name="connsiteY3519" fmla="*/ 3767707 h 6867747"/>
              <a:gd name="connsiteX3520" fmla="*/ 3844982 w 10243893"/>
              <a:gd name="connsiteY3520" fmla="*/ 3811242 h 6867747"/>
              <a:gd name="connsiteX3521" fmla="*/ 3762145 w 10243893"/>
              <a:gd name="connsiteY3521" fmla="*/ 3697326 h 6867747"/>
              <a:gd name="connsiteX3522" fmla="*/ 3844982 w 10243893"/>
              <a:gd name="connsiteY3522" fmla="*/ 3583288 h 6867747"/>
              <a:gd name="connsiteX3523" fmla="*/ 3710870 w 10243893"/>
              <a:gd name="connsiteY3523" fmla="*/ 3626823 h 6867747"/>
              <a:gd name="connsiteX3524" fmla="*/ 2013007 w 10243893"/>
              <a:gd name="connsiteY3524" fmla="*/ 3512786 h 6867747"/>
              <a:gd name="connsiteX3525" fmla="*/ 2013007 w 10243893"/>
              <a:gd name="connsiteY3525" fmla="*/ 3653670 h 6867747"/>
              <a:gd name="connsiteX3526" fmla="*/ 1878895 w 10243893"/>
              <a:gd name="connsiteY3526" fmla="*/ 3697205 h 6867747"/>
              <a:gd name="connsiteX3527" fmla="*/ 2013007 w 10243893"/>
              <a:gd name="connsiteY3527" fmla="*/ 3740740 h 6867747"/>
              <a:gd name="connsiteX3528" fmla="*/ 2013007 w 10243893"/>
              <a:gd name="connsiteY3528" fmla="*/ 3881745 h 6867747"/>
              <a:gd name="connsiteX3529" fmla="*/ 2095845 w 10243893"/>
              <a:gd name="connsiteY3529" fmla="*/ 3767707 h 6867747"/>
              <a:gd name="connsiteX3530" fmla="*/ 2229956 w 10243893"/>
              <a:gd name="connsiteY3530" fmla="*/ 3811242 h 6867747"/>
              <a:gd name="connsiteX3531" fmla="*/ 2147119 w 10243893"/>
              <a:gd name="connsiteY3531" fmla="*/ 3697326 h 6867747"/>
              <a:gd name="connsiteX3532" fmla="*/ 2229956 w 10243893"/>
              <a:gd name="connsiteY3532" fmla="*/ 3583288 h 6867747"/>
              <a:gd name="connsiteX3533" fmla="*/ 2095845 w 10243893"/>
              <a:gd name="connsiteY3533" fmla="*/ 3626823 h 6867747"/>
              <a:gd name="connsiteX3534" fmla="*/ 398103 w 10243893"/>
              <a:gd name="connsiteY3534" fmla="*/ 3512786 h 6867747"/>
              <a:gd name="connsiteX3535" fmla="*/ 398103 w 10243893"/>
              <a:gd name="connsiteY3535" fmla="*/ 3653670 h 6867747"/>
              <a:gd name="connsiteX3536" fmla="*/ 263991 w 10243893"/>
              <a:gd name="connsiteY3536" fmla="*/ 3697205 h 6867747"/>
              <a:gd name="connsiteX3537" fmla="*/ 398103 w 10243893"/>
              <a:gd name="connsiteY3537" fmla="*/ 3740740 h 6867747"/>
              <a:gd name="connsiteX3538" fmla="*/ 398103 w 10243893"/>
              <a:gd name="connsiteY3538" fmla="*/ 3881745 h 6867747"/>
              <a:gd name="connsiteX3539" fmla="*/ 480940 w 10243893"/>
              <a:gd name="connsiteY3539" fmla="*/ 3767707 h 6867747"/>
              <a:gd name="connsiteX3540" fmla="*/ 615052 w 10243893"/>
              <a:gd name="connsiteY3540" fmla="*/ 3811242 h 6867747"/>
              <a:gd name="connsiteX3541" fmla="*/ 532215 w 10243893"/>
              <a:gd name="connsiteY3541" fmla="*/ 3697326 h 6867747"/>
              <a:gd name="connsiteX3542" fmla="*/ 615052 w 10243893"/>
              <a:gd name="connsiteY3542" fmla="*/ 3583288 h 6867747"/>
              <a:gd name="connsiteX3543" fmla="*/ 480940 w 10243893"/>
              <a:gd name="connsiteY3543" fmla="*/ 3626823 h 6867747"/>
              <a:gd name="connsiteX3544" fmla="*/ 3302004 w 10243893"/>
              <a:gd name="connsiteY3544" fmla="*/ 3512665 h 6867747"/>
              <a:gd name="connsiteX3545" fmla="*/ 3219167 w 10243893"/>
              <a:gd name="connsiteY3545" fmla="*/ 3626703 h 6867747"/>
              <a:gd name="connsiteX3546" fmla="*/ 3085176 w 10243893"/>
              <a:gd name="connsiteY3546" fmla="*/ 3583168 h 6867747"/>
              <a:gd name="connsiteX3547" fmla="*/ 3168014 w 10243893"/>
              <a:gd name="connsiteY3547" fmla="*/ 3697205 h 6867747"/>
              <a:gd name="connsiteX3548" fmla="*/ 3085176 w 10243893"/>
              <a:gd name="connsiteY3548" fmla="*/ 3811122 h 6867747"/>
              <a:gd name="connsiteX3549" fmla="*/ 3219167 w 10243893"/>
              <a:gd name="connsiteY3549" fmla="*/ 3767587 h 6867747"/>
              <a:gd name="connsiteX3550" fmla="*/ 3302004 w 10243893"/>
              <a:gd name="connsiteY3550" fmla="*/ 3881624 h 6867747"/>
              <a:gd name="connsiteX3551" fmla="*/ 3302004 w 10243893"/>
              <a:gd name="connsiteY3551" fmla="*/ 3740619 h 6867747"/>
              <a:gd name="connsiteX3552" fmla="*/ 3436116 w 10243893"/>
              <a:gd name="connsiteY3552" fmla="*/ 3697084 h 6867747"/>
              <a:gd name="connsiteX3553" fmla="*/ 3302004 w 10243893"/>
              <a:gd name="connsiteY3553" fmla="*/ 3653549 h 6867747"/>
              <a:gd name="connsiteX3554" fmla="*/ 1687100 w 10243893"/>
              <a:gd name="connsiteY3554" fmla="*/ 3512665 h 6867747"/>
              <a:gd name="connsiteX3555" fmla="*/ 1604286 w 10243893"/>
              <a:gd name="connsiteY3555" fmla="*/ 3626671 h 6867747"/>
              <a:gd name="connsiteX3556" fmla="*/ 1470272 w 10243893"/>
              <a:gd name="connsiteY3556" fmla="*/ 3583168 h 6867747"/>
              <a:gd name="connsiteX3557" fmla="*/ 1553109 w 10243893"/>
              <a:gd name="connsiteY3557" fmla="*/ 3697205 h 6867747"/>
              <a:gd name="connsiteX3558" fmla="*/ 1470272 w 10243893"/>
              <a:gd name="connsiteY3558" fmla="*/ 3811122 h 6867747"/>
              <a:gd name="connsiteX3559" fmla="*/ 1604263 w 10243893"/>
              <a:gd name="connsiteY3559" fmla="*/ 3767587 h 6867747"/>
              <a:gd name="connsiteX3560" fmla="*/ 1687100 w 10243893"/>
              <a:gd name="connsiteY3560" fmla="*/ 3881624 h 6867747"/>
              <a:gd name="connsiteX3561" fmla="*/ 1687100 w 10243893"/>
              <a:gd name="connsiteY3561" fmla="*/ 3740619 h 6867747"/>
              <a:gd name="connsiteX3562" fmla="*/ 1821212 w 10243893"/>
              <a:gd name="connsiteY3562" fmla="*/ 3697084 h 6867747"/>
              <a:gd name="connsiteX3563" fmla="*/ 1687100 w 10243893"/>
              <a:gd name="connsiteY3563" fmla="*/ 3653549 h 6867747"/>
              <a:gd name="connsiteX3564" fmla="*/ 9762348 w 10243893"/>
              <a:gd name="connsiteY3564" fmla="*/ 3512544 h 6867747"/>
              <a:gd name="connsiteX3565" fmla="*/ 9679533 w 10243893"/>
              <a:gd name="connsiteY3565" fmla="*/ 3626550 h 6867747"/>
              <a:gd name="connsiteX3566" fmla="*/ 9545520 w 10243893"/>
              <a:gd name="connsiteY3566" fmla="*/ 3583047 h 6867747"/>
              <a:gd name="connsiteX3567" fmla="*/ 9628357 w 10243893"/>
              <a:gd name="connsiteY3567" fmla="*/ 3697084 h 6867747"/>
              <a:gd name="connsiteX3568" fmla="*/ 9545520 w 10243893"/>
              <a:gd name="connsiteY3568" fmla="*/ 3811001 h 6867747"/>
              <a:gd name="connsiteX3569" fmla="*/ 9679510 w 10243893"/>
              <a:gd name="connsiteY3569" fmla="*/ 3767466 h 6867747"/>
              <a:gd name="connsiteX3570" fmla="*/ 9762348 w 10243893"/>
              <a:gd name="connsiteY3570" fmla="*/ 3881503 h 6867747"/>
              <a:gd name="connsiteX3571" fmla="*/ 9762348 w 10243893"/>
              <a:gd name="connsiteY3571" fmla="*/ 3740498 h 6867747"/>
              <a:gd name="connsiteX3572" fmla="*/ 9896459 w 10243893"/>
              <a:gd name="connsiteY3572" fmla="*/ 3696963 h 6867747"/>
              <a:gd name="connsiteX3573" fmla="*/ 9762348 w 10243893"/>
              <a:gd name="connsiteY3573" fmla="*/ 3653428 h 6867747"/>
              <a:gd name="connsiteX3574" fmla="*/ 8147443 w 10243893"/>
              <a:gd name="connsiteY3574" fmla="*/ 3512544 h 6867747"/>
              <a:gd name="connsiteX3575" fmla="*/ 8064606 w 10243893"/>
              <a:gd name="connsiteY3575" fmla="*/ 3626582 h 6867747"/>
              <a:gd name="connsiteX3576" fmla="*/ 7930615 w 10243893"/>
              <a:gd name="connsiteY3576" fmla="*/ 3583047 h 6867747"/>
              <a:gd name="connsiteX3577" fmla="*/ 8013453 w 10243893"/>
              <a:gd name="connsiteY3577" fmla="*/ 3697084 h 6867747"/>
              <a:gd name="connsiteX3578" fmla="*/ 7930615 w 10243893"/>
              <a:gd name="connsiteY3578" fmla="*/ 3811001 h 6867747"/>
              <a:gd name="connsiteX3579" fmla="*/ 8064606 w 10243893"/>
              <a:gd name="connsiteY3579" fmla="*/ 3767466 h 6867747"/>
              <a:gd name="connsiteX3580" fmla="*/ 8147443 w 10243893"/>
              <a:gd name="connsiteY3580" fmla="*/ 3881503 h 6867747"/>
              <a:gd name="connsiteX3581" fmla="*/ 8147443 w 10243893"/>
              <a:gd name="connsiteY3581" fmla="*/ 3740498 h 6867747"/>
              <a:gd name="connsiteX3582" fmla="*/ 8281555 w 10243893"/>
              <a:gd name="connsiteY3582" fmla="*/ 3696963 h 6867747"/>
              <a:gd name="connsiteX3583" fmla="*/ 8147443 w 10243893"/>
              <a:gd name="connsiteY3583" fmla="*/ 3653428 h 6867747"/>
              <a:gd name="connsiteX3584" fmla="*/ 6532781 w 10243893"/>
              <a:gd name="connsiteY3584" fmla="*/ 3512544 h 6867747"/>
              <a:gd name="connsiteX3585" fmla="*/ 6449966 w 10243893"/>
              <a:gd name="connsiteY3585" fmla="*/ 3626550 h 6867747"/>
              <a:gd name="connsiteX3586" fmla="*/ 6315953 w 10243893"/>
              <a:gd name="connsiteY3586" fmla="*/ 3583047 h 6867747"/>
              <a:gd name="connsiteX3587" fmla="*/ 6398790 w 10243893"/>
              <a:gd name="connsiteY3587" fmla="*/ 3697084 h 6867747"/>
              <a:gd name="connsiteX3588" fmla="*/ 6315953 w 10243893"/>
              <a:gd name="connsiteY3588" fmla="*/ 3811001 h 6867747"/>
              <a:gd name="connsiteX3589" fmla="*/ 6449943 w 10243893"/>
              <a:gd name="connsiteY3589" fmla="*/ 3767466 h 6867747"/>
              <a:gd name="connsiteX3590" fmla="*/ 6532781 w 10243893"/>
              <a:gd name="connsiteY3590" fmla="*/ 3881503 h 6867747"/>
              <a:gd name="connsiteX3591" fmla="*/ 6532781 w 10243893"/>
              <a:gd name="connsiteY3591" fmla="*/ 3740498 h 6867747"/>
              <a:gd name="connsiteX3592" fmla="*/ 6666892 w 10243893"/>
              <a:gd name="connsiteY3592" fmla="*/ 3696963 h 6867747"/>
              <a:gd name="connsiteX3593" fmla="*/ 6532781 w 10243893"/>
              <a:gd name="connsiteY3593" fmla="*/ 3653428 h 6867747"/>
              <a:gd name="connsiteX3594" fmla="*/ 4917634 w 10243893"/>
              <a:gd name="connsiteY3594" fmla="*/ 3512544 h 6867747"/>
              <a:gd name="connsiteX3595" fmla="*/ 4834820 w 10243893"/>
              <a:gd name="connsiteY3595" fmla="*/ 3626550 h 6867747"/>
              <a:gd name="connsiteX3596" fmla="*/ 4700806 w 10243893"/>
              <a:gd name="connsiteY3596" fmla="*/ 3583047 h 6867747"/>
              <a:gd name="connsiteX3597" fmla="*/ 4783644 w 10243893"/>
              <a:gd name="connsiteY3597" fmla="*/ 3697084 h 6867747"/>
              <a:gd name="connsiteX3598" fmla="*/ 4700806 w 10243893"/>
              <a:gd name="connsiteY3598" fmla="*/ 3811001 h 6867747"/>
              <a:gd name="connsiteX3599" fmla="*/ 4834797 w 10243893"/>
              <a:gd name="connsiteY3599" fmla="*/ 3767466 h 6867747"/>
              <a:gd name="connsiteX3600" fmla="*/ 4917634 w 10243893"/>
              <a:gd name="connsiteY3600" fmla="*/ 3881503 h 6867747"/>
              <a:gd name="connsiteX3601" fmla="*/ 4917634 w 10243893"/>
              <a:gd name="connsiteY3601" fmla="*/ 3740498 h 6867747"/>
              <a:gd name="connsiteX3602" fmla="*/ 5051746 w 10243893"/>
              <a:gd name="connsiteY3602" fmla="*/ 3696963 h 6867747"/>
              <a:gd name="connsiteX3603" fmla="*/ 4917634 w 10243893"/>
              <a:gd name="connsiteY3603" fmla="*/ 3653428 h 6867747"/>
              <a:gd name="connsiteX3604" fmla="*/ 8954049 w 10243893"/>
              <a:gd name="connsiteY3604" fmla="*/ 3497307 h 6867747"/>
              <a:gd name="connsiteX3605" fmla="*/ 8719202 w 10243893"/>
              <a:gd name="connsiteY3605" fmla="*/ 3573614 h 6867747"/>
              <a:gd name="connsiteX3606" fmla="*/ 8719202 w 10243893"/>
              <a:gd name="connsiteY3606" fmla="*/ 3573735 h 6867747"/>
              <a:gd name="connsiteX3607" fmla="*/ 8629472 w 10243893"/>
              <a:gd name="connsiteY3607" fmla="*/ 3697205 h 6867747"/>
              <a:gd name="connsiteX3608" fmla="*/ 8719202 w 10243893"/>
              <a:gd name="connsiteY3608" fmla="*/ 3820675 h 6867747"/>
              <a:gd name="connsiteX3609" fmla="*/ 8864319 w 10243893"/>
              <a:gd name="connsiteY3609" fmla="*/ 3867838 h 6867747"/>
              <a:gd name="connsiteX3610" fmla="*/ 8954049 w 10243893"/>
              <a:gd name="connsiteY3610" fmla="*/ 3744368 h 6867747"/>
              <a:gd name="connsiteX3611" fmla="*/ 7339145 w 10243893"/>
              <a:gd name="connsiteY3611" fmla="*/ 3497307 h 6867747"/>
              <a:gd name="connsiteX3612" fmla="*/ 7104297 w 10243893"/>
              <a:gd name="connsiteY3612" fmla="*/ 3573614 h 6867747"/>
              <a:gd name="connsiteX3613" fmla="*/ 7104419 w 10243893"/>
              <a:gd name="connsiteY3613" fmla="*/ 3573735 h 6867747"/>
              <a:gd name="connsiteX3614" fmla="*/ 7014688 w 10243893"/>
              <a:gd name="connsiteY3614" fmla="*/ 3697205 h 6867747"/>
              <a:gd name="connsiteX3615" fmla="*/ 7104297 w 10243893"/>
              <a:gd name="connsiteY3615" fmla="*/ 3820675 h 6867747"/>
              <a:gd name="connsiteX3616" fmla="*/ 7249414 w 10243893"/>
              <a:gd name="connsiteY3616" fmla="*/ 3867838 h 6867747"/>
              <a:gd name="connsiteX3617" fmla="*/ 7339145 w 10243893"/>
              <a:gd name="connsiteY3617" fmla="*/ 3744368 h 6867747"/>
              <a:gd name="connsiteX3618" fmla="*/ 5724240 w 10243893"/>
              <a:gd name="connsiteY3618" fmla="*/ 3497307 h 6867747"/>
              <a:gd name="connsiteX3619" fmla="*/ 5489393 w 10243893"/>
              <a:gd name="connsiteY3619" fmla="*/ 3573614 h 6867747"/>
              <a:gd name="connsiteX3620" fmla="*/ 5489393 w 10243893"/>
              <a:gd name="connsiteY3620" fmla="*/ 3573735 h 6867747"/>
              <a:gd name="connsiteX3621" fmla="*/ 5399663 w 10243893"/>
              <a:gd name="connsiteY3621" fmla="*/ 3697205 h 6867747"/>
              <a:gd name="connsiteX3622" fmla="*/ 5489393 w 10243893"/>
              <a:gd name="connsiteY3622" fmla="*/ 3820675 h 6867747"/>
              <a:gd name="connsiteX3623" fmla="*/ 5634510 w 10243893"/>
              <a:gd name="connsiteY3623" fmla="*/ 3867838 h 6867747"/>
              <a:gd name="connsiteX3624" fmla="*/ 5724240 w 10243893"/>
              <a:gd name="connsiteY3624" fmla="*/ 3744368 h 6867747"/>
              <a:gd name="connsiteX3625" fmla="*/ 4109336 w 10243893"/>
              <a:gd name="connsiteY3625" fmla="*/ 3497307 h 6867747"/>
              <a:gd name="connsiteX3626" fmla="*/ 3874489 w 10243893"/>
              <a:gd name="connsiteY3626" fmla="*/ 3573614 h 6867747"/>
              <a:gd name="connsiteX3627" fmla="*/ 3874489 w 10243893"/>
              <a:gd name="connsiteY3627" fmla="*/ 3573735 h 6867747"/>
              <a:gd name="connsiteX3628" fmla="*/ 3784759 w 10243893"/>
              <a:gd name="connsiteY3628" fmla="*/ 3697205 h 6867747"/>
              <a:gd name="connsiteX3629" fmla="*/ 3874489 w 10243893"/>
              <a:gd name="connsiteY3629" fmla="*/ 3820675 h 6867747"/>
              <a:gd name="connsiteX3630" fmla="*/ 4019606 w 10243893"/>
              <a:gd name="connsiteY3630" fmla="*/ 3867838 h 6867747"/>
              <a:gd name="connsiteX3631" fmla="*/ 4109336 w 10243893"/>
              <a:gd name="connsiteY3631" fmla="*/ 3744368 h 6867747"/>
              <a:gd name="connsiteX3632" fmla="*/ 2820701 w 10243893"/>
              <a:gd name="connsiteY3632" fmla="*/ 3497186 h 6867747"/>
              <a:gd name="connsiteX3633" fmla="*/ 2820701 w 10243893"/>
              <a:gd name="connsiteY3633" fmla="*/ 3744247 h 6867747"/>
              <a:gd name="connsiteX3634" fmla="*/ 2910432 w 10243893"/>
              <a:gd name="connsiteY3634" fmla="*/ 3867717 h 6867747"/>
              <a:gd name="connsiteX3635" fmla="*/ 3055548 w 10243893"/>
              <a:gd name="connsiteY3635" fmla="*/ 3820554 h 6867747"/>
              <a:gd name="connsiteX3636" fmla="*/ 3145279 w 10243893"/>
              <a:gd name="connsiteY3636" fmla="*/ 3697084 h 6867747"/>
              <a:gd name="connsiteX3637" fmla="*/ 3055548 w 10243893"/>
              <a:gd name="connsiteY3637" fmla="*/ 3573614 h 6867747"/>
              <a:gd name="connsiteX3638" fmla="*/ 3055548 w 10243893"/>
              <a:gd name="connsiteY3638" fmla="*/ 3573493 h 6867747"/>
              <a:gd name="connsiteX3639" fmla="*/ 1205797 w 10243893"/>
              <a:gd name="connsiteY3639" fmla="*/ 3497186 h 6867747"/>
              <a:gd name="connsiteX3640" fmla="*/ 1205797 w 10243893"/>
              <a:gd name="connsiteY3640" fmla="*/ 3744247 h 6867747"/>
              <a:gd name="connsiteX3641" fmla="*/ 1295527 w 10243893"/>
              <a:gd name="connsiteY3641" fmla="*/ 3867717 h 6867747"/>
              <a:gd name="connsiteX3642" fmla="*/ 1440644 w 10243893"/>
              <a:gd name="connsiteY3642" fmla="*/ 3820554 h 6867747"/>
              <a:gd name="connsiteX3643" fmla="*/ 1530374 w 10243893"/>
              <a:gd name="connsiteY3643" fmla="*/ 3697084 h 6867747"/>
              <a:gd name="connsiteX3644" fmla="*/ 1440644 w 10243893"/>
              <a:gd name="connsiteY3644" fmla="*/ 3573614 h 6867747"/>
              <a:gd name="connsiteX3645" fmla="*/ 1440765 w 10243893"/>
              <a:gd name="connsiteY3645" fmla="*/ 3573493 h 6867747"/>
              <a:gd name="connsiteX3646" fmla="*/ 9281044 w 10243893"/>
              <a:gd name="connsiteY3646" fmla="*/ 3497065 h 6867747"/>
              <a:gd name="connsiteX3647" fmla="*/ 9281044 w 10243893"/>
              <a:gd name="connsiteY3647" fmla="*/ 3744126 h 6867747"/>
              <a:gd name="connsiteX3648" fmla="*/ 9370775 w 10243893"/>
              <a:gd name="connsiteY3648" fmla="*/ 3867596 h 6867747"/>
              <a:gd name="connsiteX3649" fmla="*/ 9515892 w 10243893"/>
              <a:gd name="connsiteY3649" fmla="*/ 3820433 h 6867747"/>
              <a:gd name="connsiteX3650" fmla="*/ 9605622 w 10243893"/>
              <a:gd name="connsiteY3650" fmla="*/ 3696963 h 6867747"/>
              <a:gd name="connsiteX3651" fmla="*/ 9515892 w 10243893"/>
              <a:gd name="connsiteY3651" fmla="*/ 3573493 h 6867747"/>
              <a:gd name="connsiteX3652" fmla="*/ 9515892 w 10243893"/>
              <a:gd name="connsiteY3652" fmla="*/ 3573372 h 6867747"/>
              <a:gd name="connsiteX3653" fmla="*/ 7666140 w 10243893"/>
              <a:gd name="connsiteY3653" fmla="*/ 3497065 h 6867747"/>
              <a:gd name="connsiteX3654" fmla="*/ 7666140 w 10243893"/>
              <a:gd name="connsiteY3654" fmla="*/ 3744126 h 6867747"/>
              <a:gd name="connsiteX3655" fmla="*/ 7755870 w 10243893"/>
              <a:gd name="connsiteY3655" fmla="*/ 3867596 h 6867747"/>
              <a:gd name="connsiteX3656" fmla="*/ 7900987 w 10243893"/>
              <a:gd name="connsiteY3656" fmla="*/ 3820433 h 6867747"/>
              <a:gd name="connsiteX3657" fmla="*/ 7990718 w 10243893"/>
              <a:gd name="connsiteY3657" fmla="*/ 3696963 h 6867747"/>
              <a:gd name="connsiteX3658" fmla="*/ 7900987 w 10243893"/>
              <a:gd name="connsiteY3658" fmla="*/ 3573493 h 6867747"/>
              <a:gd name="connsiteX3659" fmla="*/ 7900987 w 10243893"/>
              <a:gd name="connsiteY3659" fmla="*/ 3573372 h 6867747"/>
              <a:gd name="connsiteX3660" fmla="*/ 6051478 w 10243893"/>
              <a:gd name="connsiteY3660" fmla="*/ 3497065 h 6867747"/>
              <a:gd name="connsiteX3661" fmla="*/ 6051478 w 10243893"/>
              <a:gd name="connsiteY3661" fmla="*/ 3744126 h 6867747"/>
              <a:gd name="connsiteX3662" fmla="*/ 6141208 w 10243893"/>
              <a:gd name="connsiteY3662" fmla="*/ 3867596 h 6867747"/>
              <a:gd name="connsiteX3663" fmla="*/ 6286325 w 10243893"/>
              <a:gd name="connsiteY3663" fmla="*/ 3820433 h 6867747"/>
              <a:gd name="connsiteX3664" fmla="*/ 6376055 w 10243893"/>
              <a:gd name="connsiteY3664" fmla="*/ 3696963 h 6867747"/>
              <a:gd name="connsiteX3665" fmla="*/ 6286325 w 10243893"/>
              <a:gd name="connsiteY3665" fmla="*/ 3573493 h 6867747"/>
              <a:gd name="connsiteX3666" fmla="*/ 6286446 w 10243893"/>
              <a:gd name="connsiteY3666" fmla="*/ 3573372 h 6867747"/>
              <a:gd name="connsiteX3667" fmla="*/ 4436332 w 10243893"/>
              <a:gd name="connsiteY3667" fmla="*/ 3497065 h 6867747"/>
              <a:gd name="connsiteX3668" fmla="*/ 4436332 w 10243893"/>
              <a:gd name="connsiteY3668" fmla="*/ 3744126 h 6867747"/>
              <a:gd name="connsiteX3669" fmla="*/ 4526062 w 10243893"/>
              <a:gd name="connsiteY3669" fmla="*/ 3867596 h 6867747"/>
              <a:gd name="connsiteX3670" fmla="*/ 4671178 w 10243893"/>
              <a:gd name="connsiteY3670" fmla="*/ 3820433 h 6867747"/>
              <a:gd name="connsiteX3671" fmla="*/ 4760909 w 10243893"/>
              <a:gd name="connsiteY3671" fmla="*/ 3696963 h 6867747"/>
              <a:gd name="connsiteX3672" fmla="*/ 4671178 w 10243893"/>
              <a:gd name="connsiteY3672" fmla="*/ 3573493 h 6867747"/>
              <a:gd name="connsiteX3673" fmla="*/ 4671299 w 10243893"/>
              <a:gd name="connsiteY3673" fmla="*/ 3573372 h 6867747"/>
              <a:gd name="connsiteX3674" fmla="*/ 2494431 w 10243893"/>
              <a:gd name="connsiteY3674" fmla="*/ 3497065 h 6867747"/>
              <a:gd name="connsiteX3675" fmla="*/ 2259463 w 10243893"/>
              <a:gd name="connsiteY3675" fmla="*/ 3573372 h 6867747"/>
              <a:gd name="connsiteX3676" fmla="*/ 2259585 w 10243893"/>
              <a:gd name="connsiteY3676" fmla="*/ 3573493 h 6867747"/>
              <a:gd name="connsiteX3677" fmla="*/ 2169854 w 10243893"/>
              <a:gd name="connsiteY3677" fmla="*/ 3696963 h 6867747"/>
              <a:gd name="connsiteX3678" fmla="*/ 2259585 w 10243893"/>
              <a:gd name="connsiteY3678" fmla="*/ 3820433 h 6867747"/>
              <a:gd name="connsiteX3679" fmla="*/ 2404701 w 10243893"/>
              <a:gd name="connsiteY3679" fmla="*/ 3867596 h 6867747"/>
              <a:gd name="connsiteX3680" fmla="*/ 2494431 w 10243893"/>
              <a:gd name="connsiteY3680" fmla="*/ 3744126 h 6867747"/>
              <a:gd name="connsiteX3681" fmla="*/ 879527 w 10243893"/>
              <a:gd name="connsiteY3681" fmla="*/ 3497065 h 6867747"/>
              <a:gd name="connsiteX3682" fmla="*/ 644559 w 10243893"/>
              <a:gd name="connsiteY3682" fmla="*/ 3573372 h 6867747"/>
              <a:gd name="connsiteX3683" fmla="*/ 644680 w 10243893"/>
              <a:gd name="connsiteY3683" fmla="*/ 3573493 h 6867747"/>
              <a:gd name="connsiteX3684" fmla="*/ 554950 w 10243893"/>
              <a:gd name="connsiteY3684" fmla="*/ 3696963 h 6867747"/>
              <a:gd name="connsiteX3685" fmla="*/ 644680 w 10243893"/>
              <a:gd name="connsiteY3685" fmla="*/ 3820433 h 6867747"/>
              <a:gd name="connsiteX3686" fmla="*/ 789796 w 10243893"/>
              <a:gd name="connsiteY3686" fmla="*/ 3867596 h 6867747"/>
              <a:gd name="connsiteX3687" fmla="*/ 879527 w 10243893"/>
              <a:gd name="connsiteY3687" fmla="*/ 3744126 h 6867747"/>
              <a:gd name="connsiteX3688" fmla="*/ 9179947 w 10243893"/>
              <a:gd name="connsiteY3688" fmla="*/ 3464414 h 6867747"/>
              <a:gd name="connsiteX3689" fmla="*/ 9128793 w 10243893"/>
              <a:gd name="connsiteY3689" fmla="*/ 3534916 h 6867747"/>
              <a:gd name="connsiteX3690" fmla="*/ 9262905 w 10243893"/>
              <a:gd name="connsiteY3690" fmla="*/ 3719456 h 6867747"/>
              <a:gd name="connsiteX3691" fmla="*/ 9262905 w 10243893"/>
              <a:gd name="connsiteY3691" fmla="*/ 3491382 h 6867747"/>
              <a:gd name="connsiteX3692" fmla="*/ 9180068 w 10243893"/>
              <a:gd name="connsiteY3692" fmla="*/ 3464414 h 6867747"/>
              <a:gd name="connsiteX3693" fmla="*/ 7564922 w 10243893"/>
              <a:gd name="connsiteY3693" fmla="*/ 3464414 h 6867747"/>
              <a:gd name="connsiteX3694" fmla="*/ 7513768 w 10243893"/>
              <a:gd name="connsiteY3694" fmla="*/ 3534916 h 6867747"/>
              <a:gd name="connsiteX3695" fmla="*/ 7647880 w 10243893"/>
              <a:gd name="connsiteY3695" fmla="*/ 3719456 h 6867747"/>
              <a:gd name="connsiteX3696" fmla="*/ 7647880 w 10243893"/>
              <a:gd name="connsiteY3696" fmla="*/ 3491382 h 6867747"/>
              <a:gd name="connsiteX3697" fmla="*/ 7565043 w 10243893"/>
              <a:gd name="connsiteY3697" fmla="*/ 3464414 h 6867747"/>
              <a:gd name="connsiteX3698" fmla="*/ 5950138 w 10243893"/>
              <a:gd name="connsiteY3698" fmla="*/ 3464414 h 6867747"/>
              <a:gd name="connsiteX3699" fmla="*/ 5898985 w 10243893"/>
              <a:gd name="connsiteY3699" fmla="*/ 3534916 h 6867747"/>
              <a:gd name="connsiteX3700" fmla="*/ 6033097 w 10243893"/>
              <a:gd name="connsiteY3700" fmla="*/ 3719456 h 6867747"/>
              <a:gd name="connsiteX3701" fmla="*/ 6033097 w 10243893"/>
              <a:gd name="connsiteY3701" fmla="*/ 3491382 h 6867747"/>
              <a:gd name="connsiteX3702" fmla="*/ 5950259 w 10243893"/>
              <a:gd name="connsiteY3702" fmla="*/ 3464414 h 6867747"/>
              <a:gd name="connsiteX3703" fmla="*/ 4335234 w 10243893"/>
              <a:gd name="connsiteY3703" fmla="*/ 3464414 h 6867747"/>
              <a:gd name="connsiteX3704" fmla="*/ 4284080 w 10243893"/>
              <a:gd name="connsiteY3704" fmla="*/ 3534916 h 6867747"/>
              <a:gd name="connsiteX3705" fmla="*/ 4418192 w 10243893"/>
              <a:gd name="connsiteY3705" fmla="*/ 3719456 h 6867747"/>
              <a:gd name="connsiteX3706" fmla="*/ 4418192 w 10243893"/>
              <a:gd name="connsiteY3706" fmla="*/ 3491382 h 6867747"/>
              <a:gd name="connsiteX3707" fmla="*/ 4335355 w 10243893"/>
              <a:gd name="connsiteY3707" fmla="*/ 3464414 h 6867747"/>
              <a:gd name="connsiteX3708" fmla="*/ 1104699 w 10243893"/>
              <a:gd name="connsiteY3708" fmla="*/ 3464414 h 6867747"/>
              <a:gd name="connsiteX3709" fmla="*/ 1053546 w 10243893"/>
              <a:gd name="connsiteY3709" fmla="*/ 3534916 h 6867747"/>
              <a:gd name="connsiteX3710" fmla="*/ 1187657 w 10243893"/>
              <a:gd name="connsiteY3710" fmla="*/ 3719456 h 6867747"/>
              <a:gd name="connsiteX3711" fmla="*/ 1187657 w 10243893"/>
              <a:gd name="connsiteY3711" fmla="*/ 3491382 h 6867747"/>
              <a:gd name="connsiteX3712" fmla="*/ 1104820 w 10243893"/>
              <a:gd name="connsiteY3712" fmla="*/ 3464414 h 6867747"/>
              <a:gd name="connsiteX3713" fmla="*/ 9055146 w 10243893"/>
              <a:gd name="connsiteY3713" fmla="*/ 3464293 h 6867747"/>
              <a:gd name="connsiteX3714" fmla="*/ 8972309 w 10243893"/>
              <a:gd name="connsiteY3714" fmla="*/ 3491261 h 6867747"/>
              <a:gd name="connsiteX3715" fmla="*/ 8972309 w 10243893"/>
              <a:gd name="connsiteY3715" fmla="*/ 3719335 h 6867747"/>
              <a:gd name="connsiteX3716" fmla="*/ 9106421 w 10243893"/>
              <a:gd name="connsiteY3716" fmla="*/ 3534796 h 6867747"/>
              <a:gd name="connsiteX3717" fmla="*/ 9055267 w 10243893"/>
              <a:gd name="connsiteY3717" fmla="*/ 3464293 h 6867747"/>
              <a:gd name="connsiteX3718" fmla="*/ 7440242 w 10243893"/>
              <a:gd name="connsiteY3718" fmla="*/ 3464293 h 6867747"/>
              <a:gd name="connsiteX3719" fmla="*/ 7357405 w 10243893"/>
              <a:gd name="connsiteY3719" fmla="*/ 3491261 h 6867747"/>
              <a:gd name="connsiteX3720" fmla="*/ 7357405 w 10243893"/>
              <a:gd name="connsiteY3720" fmla="*/ 3719335 h 6867747"/>
              <a:gd name="connsiteX3721" fmla="*/ 7491517 w 10243893"/>
              <a:gd name="connsiteY3721" fmla="*/ 3534796 h 6867747"/>
              <a:gd name="connsiteX3722" fmla="*/ 7440364 w 10243893"/>
              <a:gd name="connsiteY3722" fmla="*/ 3464293 h 6867747"/>
              <a:gd name="connsiteX3723" fmla="*/ 5825338 w 10243893"/>
              <a:gd name="connsiteY3723" fmla="*/ 3464293 h 6867747"/>
              <a:gd name="connsiteX3724" fmla="*/ 5742501 w 10243893"/>
              <a:gd name="connsiteY3724" fmla="*/ 3491261 h 6867747"/>
              <a:gd name="connsiteX3725" fmla="*/ 5742501 w 10243893"/>
              <a:gd name="connsiteY3725" fmla="*/ 3719335 h 6867747"/>
              <a:gd name="connsiteX3726" fmla="*/ 5876613 w 10243893"/>
              <a:gd name="connsiteY3726" fmla="*/ 3534796 h 6867747"/>
              <a:gd name="connsiteX3727" fmla="*/ 5825459 w 10243893"/>
              <a:gd name="connsiteY3727" fmla="*/ 3464293 h 6867747"/>
              <a:gd name="connsiteX3728" fmla="*/ 4210434 w 10243893"/>
              <a:gd name="connsiteY3728" fmla="*/ 3464293 h 6867747"/>
              <a:gd name="connsiteX3729" fmla="*/ 4127596 w 10243893"/>
              <a:gd name="connsiteY3729" fmla="*/ 3491261 h 6867747"/>
              <a:gd name="connsiteX3730" fmla="*/ 4127596 w 10243893"/>
              <a:gd name="connsiteY3730" fmla="*/ 3719335 h 6867747"/>
              <a:gd name="connsiteX3731" fmla="*/ 4261708 w 10243893"/>
              <a:gd name="connsiteY3731" fmla="*/ 3534796 h 6867747"/>
              <a:gd name="connsiteX3732" fmla="*/ 4210554 w 10243893"/>
              <a:gd name="connsiteY3732" fmla="*/ 3464293 h 6867747"/>
              <a:gd name="connsiteX3733" fmla="*/ 980020 w 10243893"/>
              <a:gd name="connsiteY3733" fmla="*/ 3464293 h 6867747"/>
              <a:gd name="connsiteX3734" fmla="*/ 897183 w 10243893"/>
              <a:gd name="connsiteY3734" fmla="*/ 3491261 h 6867747"/>
              <a:gd name="connsiteX3735" fmla="*/ 897183 w 10243893"/>
              <a:gd name="connsiteY3735" fmla="*/ 3719335 h 6867747"/>
              <a:gd name="connsiteX3736" fmla="*/ 1031294 w 10243893"/>
              <a:gd name="connsiteY3736" fmla="*/ 3534796 h 6867747"/>
              <a:gd name="connsiteX3737" fmla="*/ 980141 w 10243893"/>
              <a:gd name="connsiteY3737" fmla="*/ 3464293 h 6867747"/>
              <a:gd name="connsiteX3738" fmla="*/ 2720087 w 10243893"/>
              <a:gd name="connsiteY3738" fmla="*/ 3464172 h 6867747"/>
              <a:gd name="connsiteX3739" fmla="*/ 2668934 w 10243893"/>
              <a:gd name="connsiteY3739" fmla="*/ 3534675 h 6867747"/>
              <a:gd name="connsiteX3740" fmla="*/ 2803046 w 10243893"/>
              <a:gd name="connsiteY3740" fmla="*/ 3719214 h 6867747"/>
              <a:gd name="connsiteX3741" fmla="*/ 2803046 w 10243893"/>
              <a:gd name="connsiteY3741" fmla="*/ 3491140 h 6867747"/>
              <a:gd name="connsiteX3742" fmla="*/ 2720208 w 10243893"/>
              <a:gd name="connsiteY3742" fmla="*/ 3464172 h 6867747"/>
              <a:gd name="connsiteX3743" fmla="*/ 2595408 w 10243893"/>
              <a:gd name="connsiteY3743" fmla="*/ 3464051 h 6867747"/>
              <a:gd name="connsiteX3744" fmla="*/ 2512571 w 10243893"/>
              <a:gd name="connsiteY3744" fmla="*/ 3491019 h 6867747"/>
              <a:gd name="connsiteX3745" fmla="*/ 2512571 w 10243893"/>
              <a:gd name="connsiteY3745" fmla="*/ 3719093 h 6867747"/>
              <a:gd name="connsiteX3746" fmla="*/ 2646683 w 10243893"/>
              <a:gd name="connsiteY3746" fmla="*/ 3534554 h 6867747"/>
              <a:gd name="connsiteX3747" fmla="*/ 2595529 w 10243893"/>
              <a:gd name="connsiteY3747" fmla="*/ 3464051 h 6867747"/>
              <a:gd name="connsiteX3748" fmla="*/ 1288392 w 10243893"/>
              <a:gd name="connsiteY3748" fmla="*/ 3364405 h 6867747"/>
              <a:gd name="connsiteX3749" fmla="*/ 1288486 w 10243893"/>
              <a:gd name="connsiteY3749" fmla="*/ 3364534 h 6867747"/>
              <a:gd name="connsiteX3750" fmla="*/ 1205676 w 10243893"/>
              <a:gd name="connsiteY3750" fmla="*/ 3391372 h 6867747"/>
              <a:gd name="connsiteX3751" fmla="*/ 1205676 w 10243893"/>
              <a:gd name="connsiteY3751" fmla="*/ 3478442 h 6867747"/>
              <a:gd name="connsiteX3752" fmla="*/ 1422504 w 10243893"/>
              <a:gd name="connsiteY3752" fmla="*/ 3548944 h 6867747"/>
              <a:gd name="connsiteX3753" fmla="*/ 1288486 w 10243893"/>
              <a:gd name="connsiteY3753" fmla="*/ 3364534 h 6867747"/>
              <a:gd name="connsiteX3754" fmla="*/ 1288513 w 10243893"/>
              <a:gd name="connsiteY3754" fmla="*/ 3364525 h 6867747"/>
              <a:gd name="connsiteX3755" fmla="*/ 8871212 w 10243893"/>
              <a:gd name="connsiteY3755" fmla="*/ 3364163 h 6867747"/>
              <a:gd name="connsiteX3756" fmla="*/ 8737100 w 10243893"/>
              <a:gd name="connsiteY3756" fmla="*/ 3548703 h 6867747"/>
              <a:gd name="connsiteX3757" fmla="*/ 8954049 w 10243893"/>
              <a:gd name="connsiteY3757" fmla="*/ 3478200 h 6867747"/>
              <a:gd name="connsiteX3758" fmla="*/ 8954049 w 10243893"/>
              <a:gd name="connsiteY3758" fmla="*/ 3391130 h 6867747"/>
              <a:gd name="connsiteX3759" fmla="*/ 8871212 w 10243893"/>
              <a:gd name="connsiteY3759" fmla="*/ 3364284 h 6867747"/>
              <a:gd name="connsiteX3760" fmla="*/ 7256307 w 10243893"/>
              <a:gd name="connsiteY3760" fmla="*/ 3364163 h 6867747"/>
              <a:gd name="connsiteX3761" fmla="*/ 7122196 w 10243893"/>
              <a:gd name="connsiteY3761" fmla="*/ 3548703 h 6867747"/>
              <a:gd name="connsiteX3762" fmla="*/ 7339145 w 10243893"/>
              <a:gd name="connsiteY3762" fmla="*/ 3478200 h 6867747"/>
              <a:gd name="connsiteX3763" fmla="*/ 7339145 w 10243893"/>
              <a:gd name="connsiteY3763" fmla="*/ 3391130 h 6867747"/>
              <a:gd name="connsiteX3764" fmla="*/ 7256307 w 10243893"/>
              <a:gd name="connsiteY3764" fmla="*/ 3364284 h 6867747"/>
              <a:gd name="connsiteX3765" fmla="*/ 5641403 w 10243893"/>
              <a:gd name="connsiteY3765" fmla="*/ 3364163 h 6867747"/>
              <a:gd name="connsiteX3766" fmla="*/ 5507291 w 10243893"/>
              <a:gd name="connsiteY3766" fmla="*/ 3548703 h 6867747"/>
              <a:gd name="connsiteX3767" fmla="*/ 5724240 w 10243893"/>
              <a:gd name="connsiteY3767" fmla="*/ 3478200 h 6867747"/>
              <a:gd name="connsiteX3768" fmla="*/ 5724240 w 10243893"/>
              <a:gd name="connsiteY3768" fmla="*/ 3391130 h 6867747"/>
              <a:gd name="connsiteX3769" fmla="*/ 5641403 w 10243893"/>
              <a:gd name="connsiteY3769" fmla="*/ 3364284 h 6867747"/>
              <a:gd name="connsiteX3770" fmla="*/ 4026498 w 10243893"/>
              <a:gd name="connsiteY3770" fmla="*/ 3364163 h 6867747"/>
              <a:gd name="connsiteX3771" fmla="*/ 3892387 w 10243893"/>
              <a:gd name="connsiteY3771" fmla="*/ 3548703 h 6867747"/>
              <a:gd name="connsiteX3772" fmla="*/ 4109336 w 10243893"/>
              <a:gd name="connsiteY3772" fmla="*/ 3478200 h 6867747"/>
              <a:gd name="connsiteX3773" fmla="*/ 4109336 w 10243893"/>
              <a:gd name="connsiteY3773" fmla="*/ 3391130 h 6867747"/>
              <a:gd name="connsiteX3774" fmla="*/ 4026498 w 10243893"/>
              <a:gd name="connsiteY3774" fmla="*/ 3364284 h 6867747"/>
              <a:gd name="connsiteX3775" fmla="*/ 9363761 w 10243893"/>
              <a:gd name="connsiteY3775" fmla="*/ 3364042 h 6867747"/>
              <a:gd name="connsiteX3776" fmla="*/ 9363855 w 10243893"/>
              <a:gd name="connsiteY3776" fmla="*/ 3364172 h 6867747"/>
              <a:gd name="connsiteX3777" fmla="*/ 9281044 w 10243893"/>
              <a:gd name="connsiteY3777" fmla="*/ 3391009 h 6867747"/>
              <a:gd name="connsiteX3778" fmla="*/ 9281044 w 10243893"/>
              <a:gd name="connsiteY3778" fmla="*/ 3478079 h 6867747"/>
              <a:gd name="connsiteX3779" fmla="*/ 9497873 w 10243893"/>
              <a:gd name="connsiteY3779" fmla="*/ 3548581 h 6867747"/>
              <a:gd name="connsiteX3780" fmla="*/ 9363855 w 10243893"/>
              <a:gd name="connsiteY3780" fmla="*/ 3364172 h 6867747"/>
              <a:gd name="connsiteX3781" fmla="*/ 9363882 w 10243893"/>
              <a:gd name="connsiteY3781" fmla="*/ 3364163 h 6867747"/>
              <a:gd name="connsiteX3782" fmla="*/ 7748736 w 10243893"/>
              <a:gd name="connsiteY3782" fmla="*/ 3364042 h 6867747"/>
              <a:gd name="connsiteX3783" fmla="*/ 7748830 w 10243893"/>
              <a:gd name="connsiteY3783" fmla="*/ 3364172 h 6867747"/>
              <a:gd name="connsiteX3784" fmla="*/ 7666019 w 10243893"/>
              <a:gd name="connsiteY3784" fmla="*/ 3391009 h 6867747"/>
              <a:gd name="connsiteX3785" fmla="*/ 7666019 w 10243893"/>
              <a:gd name="connsiteY3785" fmla="*/ 3478079 h 6867747"/>
              <a:gd name="connsiteX3786" fmla="*/ 7882847 w 10243893"/>
              <a:gd name="connsiteY3786" fmla="*/ 3548581 h 6867747"/>
              <a:gd name="connsiteX3787" fmla="*/ 7748830 w 10243893"/>
              <a:gd name="connsiteY3787" fmla="*/ 3364172 h 6867747"/>
              <a:gd name="connsiteX3788" fmla="*/ 7748857 w 10243893"/>
              <a:gd name="connsiteY3788" fmla="*/ 3364163 h 6867747"/>
              <a:gd name="connsiteX3789" fmla="*/ 6134073 w 10243893"/>
              <a:gd name="connsiteY3789" fmla="*/ 3364042 h 6867747"/>
              <a:gd name="connsiteX3790" fmla="*/ 6134167 w 10243893"/>
              <a:gd name="connsiteY3790" fmla="*/ 3364172 h 6867747"/>
              <a:gd name="connsiteX3791" fmla="*/ 6051357 w 10243893"/>
              <a:gd name="connsiteY3791" fmla="*/ 3391009 h 6867747"/>
              <a:gd name="connsiteX3792" fmla="*/ 6051357 w 10243893"/>
              <a:gd name="connsiteY3792" fmla="*/ 3478079 h 6867747"/>
              <a:gd name="connsiteX3793" fmla="*/ 6268185 w 10243893"/>
              <a:gd name="connsiteY3793" fmla="*/ 3548581 h 6867747"/>
              <a:gd name="connsiteX3794" fmla="*/ 6134167 w 10243893"/>
              <a:gd name="connsiteY3794" fmla="*/ 3364172 h 6867747"/>
              <a:gd name="connsiteX3795" fmla="*/ 6134194 w 10243893"/>
              <a:gd name="connsiteY3795" fmla="*/ 3364163 h 6867747"/>
              <a:gd name="connsiteX3796" fmla="*/ 4519048 w 10243893"/>
              <a:gd name="connsiteY3796" fmla="*/ 3364042 h 6867747"/>
              <a:gd name="connsiteX3797" fmla="*/ 4519143 w 10243893"/>
              <a:gd name="connsiteY3797" fmla="*/ 3364172 h 6867747"/>
              <a:gd name="connsiteX3798" fmla="*/ 4436332 w 10243893"/>
              <a:gd name="connsiteY3798" fmla="*/ 3391009 h 6867747"/>
              <a:gd name="connsiteX3799" fmla="*/ 4436332 w 10243893"/>
              <a:gd name="connsiteY3799" fmla="*/ 3478079 h 6867747"/>
              <a:gd name="connsiteX3800" fmla="*/ 4653160 w 10243893"/>
              <a:gd name="connsiteY3800" fmla="*/ 3548581 h 6867747"/>
              <a:gd name="connsiteX3801" fmla="*/ 4519143 w 10243893"/>
              <a:gd name="connsiteY3801" fmla="*/ 3364172 h 6867747"/>
              <a:gd name="connsiteX3802" fmla="*/ 4519169 w 10243893"/>
              <a:gd name="connsiteY3802" fmla="*/ 3364163 h 6867747"/>
              <a:gd name="connsiteX3803" fmla="*/ 2411473 w 10243893"/>
              <a:gd name="connsiteY3803" fmla="*/ 3363921 h 6867747"/>
              <a:gd name="connsiteX3804" fmla="*/ 2277361 w 10243893"/>
              <a:gd name="connsiteY3804" fmla="*/ 3548461 h 6867747"/>
              <a:gd name="connsiteX3805" fmla="*/ 2494310 w 10243893"/>
              <a:gd name="connsiteY3805" fmla="*/ 3477958 h 6867747"/>
              <a:gd name="connsiteX3806" fmla="*/ 2494310 w 10243893"/>
              <a:gd name="connsiteY3806" fmla="*/ 3390889 h 6867747"/>
              <a:gd name="connsiteX3807" fmla="*/ 2411473 w 10243893"/>
              <a:gd name="connsiteY3807" fmla="*/ 3364042 h 6867747"/>
              <a:gd name="connsiteX3808" fmla="*/ 796569 w 10243893"/>
              <a:gd name="connsiteY3808" fmla="*/ 3363921 h 6867747"/>
              <a:gd name="connsiteX3809" fmla="*/ 662457 w 10243893"/>
              <a:gd name="connsiteY3809" fmla="*/ 3548461 h 6867747"/>
              <a:gd name="connsiteX3810" fmla="*/ 879406 w 10243893"/>
              <a:gd name="connsiteY3810" fmla="*/ 3477958 h 6867747"/>
              <a:gd name="connsiteX3811" fmla="*/ 879406 w 10243893"/>
              <a:gd name="connsiteY3811" fmla="*/ 3390889 h 6867747"/>
              <a:gd name="connsiteX3812" fmla="*/ 796569 w 10243893"/>
              <a:gd name="connsiteY3812" fmla="*/ 3364042 h 6867747"/>
              <a:gd name="connsiteX3813" fmla="*/ 2903902 w 10243893"/>
              <a:gd name="connsiteY3813" fmla="*/ 3363800 h 6867747"/>
              <a:gd name="connsiteX3814" fmla="*/ 2903996 w 10243893"/>
              <a:gd name="connsiteY3814" fmla="*/ 3363930 h 6867747"/>
              <a:gd name="connsiteX3815" fmla="*/ 2821185 w 10243893"/>
              <a:gd name="connsiteY3815" fmla="*/ 3390767 h 6867747"/>
              <a:gd name="connsiteX3816" fmla="*/ 2821185 w 10243893"/>
              <a:gd name="connsiteY3816" fmla="*/ 3477837 h 6867747"/>
              <a:gd name="connsiteX3817" fmla="*/ 3038013 w 10243893"/>
              <a:gd name="connsiteY3817" fmla="*/ 3548340 h 6867747"/>
              <a:gd name="connsiteX3818" fmla="*/ 2903996 w 10243893"/>
              <a:gd name="connsiteY3818" fmla="*/ 3363930 h 6867747"/>
              <a:gd name="connsiteX3819" fmla="*/ 2904022 w 10243893"/>
              <a:gd name="connsiteY3819" fmla="*/ 3363921 h 6867747"/>
              <a:gd name="connsiteX3820" fmla="*/ 9925725 w 10243893"/>
              <a:gd name="connsiteY3820" fmla="*/ 3287977 h 6867747"/>
              <a:gd name="connsiteX3821" fmla="*/ 9780487 w 10243893"/>
              <a:gd name="connsiteY3821" fmla="*/ 3487875 h 6867747"/>
              <a:gd name="connsiteX3822" fmla="*/ 9780487 w 10243893"/>
              <a:gd name="connsiteY3822" fmla="*/ 3640489 h 6867747"/>
              <a:gd name="connsiteX3823" fmla="*/ 9925725 w 10243893"/>
              <a:gd name="connsiteY3823" fmla="*/ 3687651 h 6867747"/>
              <a:gd name="connsiteX3824" fmla="*/ 10070962 w 10243893"/>
              <a:gd name="connsiteY3824" fmla="*/ 3640489 h 6867747"/>
              <a:gd name="connsiteX3825" fmla="*/ 10070962 w 10243893"/>
              <a:gd name="connsiteY3825" fmla="*/ 3487875 h 6867747"/>
              <a:gd name="connsiteX3826" fmla="*/ 9925725 w 10243893"/>
              <a:gd name="connsiteY3826" fmla="*/ 3288098 h 6867747"/>
              <a:gd name="connsiteX3827" fmla="*/ 8310578 w 10243893"/>
              <a:gd name="connsiteY3827" fmla="*/ 3287977 h 6867747"/>
              <a:gd name="connsiteX3828" fmla="*/ 8165341 w 10243893"/>
              <a:gd name="connsiteY3828" fmla="*/ 3487875 h 6867747"/>
              <a:gd name="connsiteX3829" fmla="*/ 8165341 w 10243893"/>
              <a:gd name="connsiteY3829" fmla="*/ 3640489 h 6867747"/>
              <a:gd name="connsiteX3830" fmla="*/ 8310578 w 10243893"/>
              <a:gd name="connsiteY3830" fmla="*/ 3687651 h 6867747"/>
              <a:gd name="connsiteX3831" fmla="*/ 8455815 w 10243893"/>
              <a:gd name="connsiteY3831" fmla="*/ 3640489 h 6867747"/>
              <a:gd name="connsiteX3832" fmla="*/ 8455815 w 10243893"/>
              <a:gd name="connsiteY3832" fmla="*/ 3487875 h 6867747"/>
              <a:gd name="connsiteX3833" fmla="*/ 8310578 w 10243893"/>
              <a:gd name="connsiteY3833" fmla="*/ 3288098 h 6867747"/>
              <a:gd name="connsiteX3834" fmla="*/ 6695916 w 10243893"/>
              <a:gd name="connsiteY3834" fmla="*/ 3287977 h 6867747"/>
              <a:gd name="connsiteX3835" fmla="*/ 6550679 w 10243893"/>
              <a:gd name="connsiteY3835" fmla="*/ 3487875 h 6867747"/>
              <a:gd name="connsiteX3836" fmla="*/ 6550679 w 10243893"/>
              <a:gd name="connsiteY3836" fmla="*/ 3640489 h 6867747"/>
              <a:gd name="connsiteX3837" fmla="*/ 6695916 w 10243893"/>
              <a:gd name="connsiteY3837" fmla="*/ 3687651 h 6867747"/>
              <a:gd name="connsiteX3838" fmla="*/ 6841154 w 10243893"/>
              <a:gd name="connsiteY3838" fmla="*/ 3640489 h 6867747"/>
              <a:gd name="connsiteX3839" fmla="*/ 6841154 w 10243893"/>
              <a:gd name="connsiteY3839" fmla="*/ 3487875 h 6867747"/>
              <a:gd name="connsiteX3840" fmla="*/ 6695916 w 10243893"/>
              <a:gd name="connsiteY3840" fmla="*/ 3288098 h 6867747"/>
              <a:gd name="connsiteX3841" fmla="*/ 5079560 w 10243893"/>
              <a:gd name="connsiteY3841" fmla="*/ 3287856 h 6867747"/>
              <a:gd name="connsiteX3842" fmla="*/ 4934323 w 10243893"/>
              <a:gd name="connsiteY3842" fmla="*/ 3487754 h 6867747"/>
              <a:gd name="connsiteX3843" fmla="*/ 4934323 w 10243893"/>
              <a:gd name="connsiteY3843" fmla="*/ 3640368 h 6867747"/>
              <a:gd name="connsiteX3844" fmla="*/ 5079560 w 10243893"/>
              <a:gd name="connsiteY3844" fmla="*/ 3687531 h 6867747"/>
              <a:gd name="connsiteX3845" fmla="*/ 5224798 w 10243893"/>
              <a:gd name="connsiteY3845" fmla="*/ 3640368 h 6867747"/>
              <a:gd name="connsiteX3846" fmla="*/ 5224798 w 10243893"/>
              <a:gd name="connsiteY3846" fmla="*/ 3487754 h 6867747"/>
              <a:gd name="connsiteX3847" fmla="*/ 5079560 w 10243893"/>
              <a:gd name="connsiteY3847" fmla="*/ 3287977 h 6867747"/>
              <a:gd name="connsiteX3848" fmla="*/ 3464656 w 10243893"/>
              <a:gd name="connsiteY3848" fmla="*/ 3287856 h 6867747"/>
              <a:gd name="connsiteX3849" fmla="*/ 3319418 w 10243893"/>
              <a:gd name="connsiteY3849" fmla="*/ 3487754 h 6867747"/>
              <a:gd name="connsiteX3850" fmla="*/ 3319418 w 10243893"/>
              <a:gd name="connsiteY3850" fmla="*/ 3640368 h 6867747"/>
              <a:gd name="connsiteX3851" fmla="*/ 3464656 w 10243893"/>
              <a:gd name="connsiteY3851" fmla="*/ 3687531 h 6867747"/>
              <a:gd name="connsiteX3852" fmla="*/ 3609893 w 10243893"/>
              <a:gd name="connsiteY3852" fmla="*/ 3640368 h 6867747"/>
              <a:gd name="connsiteX3853" fmla="*/ 3609893 w 10243893"/>
              <a:gd name="connsiteY3853" fmla="*/ 3487754 h 6867747"/>
              <a:gd name="connsiteX3854" fmla="*/ 3464656 w 10243893"/>
              <a:gd name="connsiteY3854" fmla="*/ 3287977 h 6867747"/>
              <a:gd name="connsiteX3855" fmla="*/ 1849751 w 10243893"/>
              <a:gd name="connsiteY3855" fmla="*/ 3287856 h 6867747"/>
              <a:gd name="connsiteX3856" fmla="*/ 1704514 w 10243893"/>
              <a:gd name="connsiteY3856" fmla="*/ 3487754 h 6867747"/>
              <a:gd name="connsiteX3857" fmla="*/ 1704514 w 10243893"/>
              <a:gd name="connsiteY3857" fmla="*/ 3640368 h 6867747"/>
              <a:gd name="connsiteX3858" fmla="*/ 1849751 w 10243893"/>
              <a:gd name="connsiteY3858" fmla="*/ 3687531 h 6867747"/>
              <a:gd name="connsiteX3859" fmla="*/ 1994989 w 10243893"/>
              <a:gd name="connsiteY3859" fmla="*/ 3640368 h 6867747"/>
              <a:gd name="connsiteX3860" fmla="*/ 1994989 w 10243893"/>
              <a:gd name="connsiteY3860" fmla="*/ 3487754 h 6867747"/>
              <a:gd name="connsiteX3861" fmla="*/ 1849751 w 10243893"/>
              <a:gd name="connsiteY3861" fmla="*/ 3287977 h 6867747"/>
              <a:gd name="connsiteX3862" fmla="*/ 234847 w 10243893"/>
              <a:gd name="connsiteY3862" fmla="*/ 3287856 h 6867747"/>
              <a:gd name="connsiteX3863" fmla="*/ 89609 w 10243893"/>
              <a:gd name="connsiteY3863" fmla="*/ 3487754 h 6867747"/>
              <a:gd name="connsiteX3864" fmla="*/ 89609 w 10243893"/>
              <a:gd name="connsiteY3864" fmla="*/ 3640368 h 6867747"/>
              <a:gd name="connsiteX3865" fmla="*/ 234847 w 10243893"/>
              <a:gd name="connsiteY3865" fmla="*/ 3687531 h 6867747"/>
              <a:gd name="connsiteX3866" fmla="*/ 380084 w 10243893"/>
              <a:gd name="connsiteY3866" fmla="*/ 3640368 h 6867747"/>
              <a:gd name="connsiteX3867" fmla="*/ 380084 w 10243893"/>
              <a:gd name="connsiteY3867" fmla="*/ 3487754 h 6867747"/>
              <a:gd name="connsiteX3868" fmla="*/ 234847 w 10243893"/>
              <a:gd name="connsiteY3868" fmla="*/ 3287977 h 6867747"/>
              <a:gd name="connsiteX3869" fmla="*/ 8618105 w 10243893"/>
              <a:gd name="connsiteY3869" fmla="*/ 3282293 h 6867747"/>
              <a:gd name="connsiteX3870" fmla="*/ 8618105 w 10243893"/>
              <a:gd name="connsiteY3870" fmla="*/ 3282414 h 6867747"/>
              <a:gd name="connsiteX3871" fmla="*/ 8472867 w 10243893"/>
              <a:gd name="connsiteY3871" fmla="*/ 3329577 h 6867747"/>
              <a:gd name="connsiteX3872" fmla="*/ 8472867 w 10243893"/>
              <a:gd name="connsiteY3872" fmla="*/ 3482191 h 6867747"/>
              <a:gd name="connsiteX3873" fmla="*/ 8562597 w 10243893"/>
              <a:gd name="connsiteY3873" fmla="*/ 3605661 h 6867747"/>
              <a:gd name="connsiteX3874" fmla="*/ 8707835 w 10243893"/>
              <a:gd name="connsiteY3874" fmla="*/ 3558498 h 6867747"/>
              <a:gd name="connsiteX3875" fmla="*/ 8852951 w 10243893"/>
              <a:gd name="connsiteY3875" fmla="*/ 3358600 h 6867747"/>
              <a:gd name="connsiteX3876" fmla="*/ 7003200 w 10243893"/>
              <a:gd name="connsiteY3876" fmla="*/ 3282293 h 6867747"/>
              <a:gd name="connsiteX3877" fmla="*/ 7003200 w 10243893"/>
              <a:gd name="connsiteY3877" fmla="*/ 3282414 h 6867747"/>
              <a:gd name="connsiteX3878" fmla="*/ 6857962 w 10243893"/>
              <a:gd name="connsiteY3878" fmla="*/ 3329577 h 6867747"/>
              <a:gd name="connsiteX3879" fmla="*/ 6857962 w 10243893"/>
              <a:gd name="connsiteY3879" fmla="*/ 3482191 h 6867747"/>
              <a:gd name="connsiteX3880" fmla="*/ 6947693 w 10243893"/>
              <a:gd name="connsiteY3880" fmla="*/ 3605661 h 6867747"/>
              <a:gd name="connsiteX3881" fmla="*/ 7092931 w 10243893"/>
              <a:gd name="connsiteY3881" fmla="*/ 3558498 h 6867747"/>
              <a:gd name="connsiteX3882" fmla="*/ 7238047 w 10243893"/>
              <a:gd name="connsiteY3882" fmla="*/ 3358600 h 6867747"/>
              <a:gd name="connsiteX3883" fmla="*/ 5388296 w 10243893"/>
              <a:gd name="connsiteY3883" fmla="*/ 3282293 h 6867747"/>
              <a:gd name="connsiteX3884" fmla="*/ 5388416 w 10243893"/>
              <a:gd name="connsiteY3884" fmla="*/ 3282414 h 6867747"/>
              <a:gd name="connsiteX3885" fmla="*/ 5243179 w 10243893"/>
              <a:gd name="connsiteY3885" fmla="*/ 3329577 h 6867747"/>
              <a:gd name="connsiteX3886" fmla="*/ 5243179 w 10243893"/>
              <a:gd name="connsiteY3886" fmla="*/ 3482191 h 6867747"/>
              <a:gd name="connsiteX3887" fmla="*/ 5332909 w 10243893"/>
              <a:gd name="connsiteY3887" fmla="*/ 3605661 h 6867747"/>
              <a:gd name="connsiteX3888" fmla="*/ 5478147 w 10243893"/>
              <a:gd name="connsiteY3888" fmla="*/ 3558498 h 6867747"/>
              <a:gd name="connsiteX3889" fmla="*/ 5623263 w 10243893"/>
              <a:gd name="connsiteY3889" fmla="*/ 3358600 h 6867747"/>
              <a:gd name="connsiteX3890" fmla="*/ 3773391 w 10243893"/>
              <a:gd name="connsiteY3890" fmla="*/ 3282293 h 6867747"/>
              <a:gd name="connsiteX3891" fmla="*/ 3773391 w 10243893"/>
              <a:gd name="connsiteY3891" fmla="*/ 3282414 h 6867747"/>
              <a:gd name="connsiteX3892" fmla="*/ 3628154 w 10243893"/>
              <a:gd name="connsiteY3892" fmla="*/ 3329577 h 6867747"/>
              <a:gd name="connsiteX3893" fmla="*/ 3628154 w 10243893"/>
              <a:gd name="connsiteY3893" fmla="*/ 3482191 h 6867747"/>
              <a:gd name="connsiteX3894" fmla="*/ 3717884 w 10243893"/>
              <a:gd name="connsiteY3894" fmla="*/ 3605661 h 6867747"/>
              <a:gd name="connsiteX3895" fmla="*/ 3863122 w 10243893"/>
              <a:gd name="connsiteY3895" fmla="*/ 3558498 h 6867747"/>
              <a:gd name="connsiteX3896" fmla="*/ 4008238 w 10243893"/>
              <a:gd name="connsiteY3896" fmla="*/ 3358600 h 6867747"/>
              <a:gd name="connsiteX3897" fmla="*/ 2158366 w 10243893"/>
              <a:gd name="connsiteY3897" fmla="*/ 3282051 h 6867747"/>
              <a:gd name="connsiteX3898" fmla="*/ 2158366 w 10243893"/>
              <a:gd name="connsiteY3898" fmla="*/ 3282172 h 6867747"/>
              <a:gd name="connsiteX3899" fmla="*/ 2013128 w 10243893"/>
              <a:gd name="connsiteY3899" fmla="*/ 3329335 h 6867747"/>
              <a:gd name="connsiteX3900" fmla="*/ 2013128 w 10243893"/>
              <a:gd name="connsiteY3900" fmla="*/ 3481949 h 6867747"/>
              <a:gd name="connsiteX3901" fmla="*/ 2102859 w 10243893"/>
              <a:gd name="connsiteY3901" fmla="*/ 3605419 h 6867747"/>
              <a:gd name="connsiteX3902" fmla="*/ 2248096 w 10243893"/>
              <a:gd name="connsiteY3902" fmla="*/ 3558256 h 6867747"/>
              <a:gd name="connsiteX3903" fmla="*/ 2393212 w 10243893"/>
              <a:gd name="connsiteY3903" fmla="*/ 3358358 h 6867747"/>
              <a:gd name="connsiteX3904" fmla="*/ 543461 w 10243893"/>
              <a:gd name="connsiteY3904" fmla="*/ 3282051 h 6867747"/>
              <a:gd name="connsiteX3905" fmla="*/ 543582 w 10243893"/>
              <a:gd name="connsiteY3905" fmla="*/ 3282172 h 6867747"/>
              <a:gd name="connsiteX3906" fmla="*/ 398345 w 10243893"/>
              <a:gd name="connsiteY3906" fmla="*/ 3329335 h 6867747"/>
              <a:gd name="connsiteX3907" fmla="*/ 398345 w 10243893"/>
              <a:gd name="connsiteY3907" fmla="*/ 3481949 h 6867747"/>
              <a:gd name="connsiteX3908" fmla="*/ 488075 w 10243893"/>
              <a:gd name="connsiteY3908" fmla="*/ 3605419 h 6867747"/>
              <a:gd name="connsiteX3909" fmla="*/ 633312 w 10243893"/>
              <a:gd name="connsiteY3909" fmla="*/ 3558256 h 6867747"/>
              <a:gd name="connsiteX3910" fmla="*/ 778429 w 10243893"/>
              <a:gd name="connsiteY3910" fmla="*/ 3358358 h 6867747"/>
              <a:gd name="connsiteX3911" fmla="*/ 3156646 w 10243893"/>
              <a:gd name="connsiteY3911" fmla="*/ 3281809 h 6867747"/>
              <a:gd name="connsiteX3912" fmla="*/ 2921678 w 10243893"/>
              <a:gd name="connsiteY3912" fmla="*/ 3358116 h 6867747"/>
              <a:gd name="connsiteX3913" fmla="*/ 3066916 w 10243893"/>
              <a:gd name="connsiteY3913" fmla="*/ 3558014 h 6867747"/>
              <a:gd name="connsiteX3914" fmla="*/ 3212153 w 10243893"/>
              <a:gd name="connsiteY3914" fmla="*/ 3605177 h 6867747"/>
              <a:gd name="connsiteX3915" fmla="*/ 3301884 w 10243893"/>
              <a:gd name="connsiteY3915" fmla="*/ 3481707 h 6867747"/>
              <a:gd name="connsiteX3916" fmla="*/ 3301884 w 10243893"/>
              <a:gd name="connsiteY3916" fmla="*/ 3329093 h 6867747"/>
              <a:gd name="connsiteX3917" fmla="*/ 3156646 w 10243893"/>
              <a:gd name="connsiteY3917" fmla="*/ 3281930 h 6867747"/>
              <a:gd name="connsiteX3918" fmla="*/ 1541742 w 10243893"/>
              <a:gd name="connsiteY3918" fmla="*/ 3281809 h 6867747"/>
              <a:gd name="connsiteX3919" fmla="*/ 1306774 w 10243893"/>
              <a:gd name="connsiteY3919" fmla="*/ 3358116 h 6867747"/>
              <a:gd name="connsiteX3920" fmla="*/ 1452011 w 10243893"/>
              <a:gd name="connsiteY3920" fmla="*/ 3558014 h 6867747"/>
              <a:gd name="connsiteX3921" fmla="*/ 1597249 w 10243893"/>
              <a:gd name="connsiteY3921" fmla="*/ 3605177 h 6867747"/>
              <a:gd name="connsiteX3922" fmla="*/ 1686979 w 10243893"/>
              <a:gd name="connsiteY3922" fmla="*/ 3481707 h 6867747"/>
              <a:gd name="connsiteX3923" fmla="*/ 1686979 w 10243893"/>
              <a:gd name="connsiteY3923" fmla="*/ 3329093 h 6867747"/>
              <a:gd name="connsiteX3924" fmla="*/ 1541742 w 10243893"/>
              <a:gd name="connsiteY3924" fmla="*/ 3281930 h 6867747"/>
              <a:gd name="connsiteX3925" fmla="*/ 9616989 w 10243893"/>
              <a:gd name="connsiteY3925" fmla="*/ 3281688 h 6867747"/>
              <a:gd name="connsiteX3926" fmla="*/ 9382022 w 10243893"/>
              <a:gd name="connsiteY3926" fmla="*/ 3357995 h 6867747"/>
              <a:gd name="connsiteX3927" fmla="*/ 9527259 w 10243893"/>
              <a:gd name="connsiteY3927" fmla="*/ 3557893 h 6867747"/>
              <a:gd name="connsiteX3928" fmla="*/ 9672497 w 10243893"/>
              <a:gd name="connsiteY3928" fmla="*/ 3605056 h 6867747"/>
              <a:gd name="connsiteX3929" fmla="*/ 9762227 w 10243893"/>
              <a:gd name="connsiteY3929" fmla="*/ 3481586 h 6867747"/>
              <a:gd name="connsiteX3930" fmla="*/ 9762227 w 10243893"/>
              <a:gd name="connsiteY3930" fmla="*/ 3328972 h 6867747"/>
              <a:gd name="connsiteX3931" fmla="*/ 9616989 w 10243893"/>
              <a:gd name="connsiteY3931" fmla="*/ 3281809 h 6867747"/>
              <a:gd name="connsiteX3932" fmla="*/ 8002085 w 10243893"/>
              <a:gd name="connsiteY3932" fmla="*/ 3281688 h 6867747"/>
              <a:gd name="connsiteX3933" fmla="*/ 7767118 w 10243893"/>
              <a:gd name="connsiteY3933" fmla="*/ 3357995 h 6867747"/>
              <a:gd name="connsiteX3934" fmla="*/ 7912354 w 10243893"/>
              <a:gd name="connsiteY3934" fmla="*/ 3557893 h 6867747"/>
              <a:gd name="connsiteX3935" fmla="*/ 8057592 w 10243893"/>
              <a:gd name="connsiteY3935" fmla="*/ 3605056 h 6867747"/>
              <a:gd name="connsiteX3936" fmla="*/ 8147322 w 10243893"/>
              <a:gd name="connsiteY3936" fmla="*/ 3481586 h 6867747"/>
              <a:gd name="connsiteX3937" fmla="*/ 8147322 w 10243893"/>
              <a:gd name="connsiteY3937" fmla="*/ 3328972 h 6867747"/>
              <a:gd name="connsiteX3938" fmla="*/ 8002085 w 10243893"/>
              <a:gd name="connsiteY3938" fmla="*/ 3281809 h 6867747"/>
              <a:gd name="connsiteX3939" fmla="*/ 6387423 w 10243893"/>
              <a:gd name="connsiteY3939" fmla="*/ 3281688 h 6867747"/>
              <a:gd name="connsiteX3940" fmla="*/ 6152455 w 10243893"/>
              <a:gd name="connsiteY3940" fmla="*/ 3357995 h 6867747"/>
              <a:gd name="connsiteX3941" fmla="*/ 6297692 w 10243893"/>
              <a:gd name="connsiteY3941" fmla="*/ 3557893 h 6867747"/>
              <a:gd name="connsiteX3942" fmla="*/ 6442930 w 10243893"/>
              <a:gd name="connsiteY3942" fmla="*/ 3605056 h 6867747"/>
              <a:gd name="connsiteX3943" fmla="*/ 6532660 w 10243893"/>
              <a:gd name="connsiteY3943" fmla="*/ 3481586 h 6867747"/>
              <a:gd name="connsiteX3944" fmla="*/ 6532660 w 10243893"/>
              <a:gd name="connsiteY3944" fmla="*/ 3328972 h 6867747"/>
              <a:gd name="connsiteX3945" fmla="*/ 6387423 w 10243893"/>
              <a:gd name="connsiteY3945" fmla="*/ 3281809 h 6867747"/>
              <a:gd name="connsiteX3946" fmla="*/ 4772276 w 10243893"/>
              <a:gd name="connsiteY3946" fmla="*/ 3281688 h 6867747"/>
              <a:gd name="connsiteX3947" fmla="*/ 4537309 w 10243893"/>
              <a:gd name="connsiteY3947" fmla="*/ 3357995 h 6867747"/>
              <a:gd name="connsiteX3948" fmla="*/ 4682546 w 10243893"/>
              <a:gd name="connsiteY3948" fmla="*/ 3557893 h 6867747"/>
              <a:gd name="connsiteX3949" fmla="*/ 4827783 w 10243893"/>
              <a:gd name="connsiteY3949" fmla="*/ 3605056 h 6867747"/>
              <a:gd name="connsiteX3950" fmla="*/ 4917514 w 10243893"/>
              <a:gd name="connsiteY3950" fmla="*/ 3481586 h 6867747"/>
              <a:gd name="connsiteX3951" fmla="*/ 4917514 w 10243893"/>
              <a:gd name="connsiteY3951" fmla="*/ 3328972 h 6867747"/>
              <a:gd name="connsiteX3952" fmla="*/ 4772276 w 10243893"/>
              <a:gd name="connsiteY3952" fmla="*/ 3281809 h 6867747"/>
              <a:gd name="connsiteX3953" fmla="*/ 2910311 w 10243893"/>
              <a:gd name="connsiteY3953" fmla="*/ 3202358 h 6867747"/>
              <a:gd name="connsiteX3954" fmla="*/ 2859157 w 10243893"/>
              <a:gd name="connsiteY3954" fmla="*/ 3272739 h 6867747"/>
              <a:gd name="connsiteX3955" fmla="*/ 2859157 w 10243893"/>
              <a:gd name="connsiteY3955" fmla="*/ 3272860 h 6867747"/>
              <a:gd name="connsiteX3956" fmla="*/ 2910311 w 10243893"/>
              <a:gd name="connsiteY3956" fmla="*/ 3343363 h 6867747"/>
              <a:gd name="connsiteX3957" fmla="*/ 3127260 w 10243893"/>
              <a:gd name="connsiteY3957" fmla="*/ 3272739 h 6867747"/>
              <a:gd name="connsiteX3958" fmla="*/ 3127018 w 10243893"/>
              <a:gd name="connsiteY3958" fmla="*/ 3272739 h 6867747"/>
              <a:gd name="connsiteX3959" fmla="*/ 1295406 w 10243893"/>
              <a:gd name="connsiteY3959" fmla="*/ 3202358 h 6867747"/>
              <a:gd name="connsiteX3960" fmla="*/ 1244253 w 10243893"/>
              <a:gd name="connsiteY3960" fmla="*/ 3272739 h 6867747"/>
              <a:gd name="connsiteX3961" fmla="*/ 1244253 w 10243893"/>
              <a:gd name="connsiteY3961" fmla="*/ 3272860 h 6867747"/>
              <a:gd name="connsiteX3962" fmla="*/ 1295406 w 10243893"/>
              <a:gd name="connsiteY3962" fmla="*/ 3343363 h 6867747"/>
              <a:gd name="connsiteX3963" fmla="*/ 1512355 w 10243893"/>
              <a:gd name="connsiteY3963" fmla="*/ 3272739 h 6867747"/>
              <a:gd name="connsiteX3964" fmla="*/ 1512114 w 10243893"/>
              <a:gd name="connsiteY3964" fmla="*/ 3272739 h 6867747"/>
              <a:gd name="connsiteX3965" fmla="*/ 9370654 w 10243893"/>
              <a:gd name="connsiteY3965" fmla="*/ 3202237 h 6867747"/>
              <a:gd name="connsiteX3966" fmla="*/ 9319501 w 10243893"/>
              <a:gd name="connsiteY3966" fmla="*/ 3272618 h 6867747"/>
              <a:gd name="connsiteX3967" fmla="*/ 9319501 w 10243893"/>
              <a:gd name="connsiteY3967" fmla="*/ 3272739 h 6867747"/>
              <a:gd name="connsiteX3968" fmla="*/ 9370654 w 10243893"/>
              <a:gd name="connsiteY3968" fmla="*/ 3343242 h 6867747"/>
              <a:gd name="connsiteX3969" fmla="*/ 9587603 w 10243893"/>
              <a:gd name="connsiteY3969" fmla="*/ 3272618 h 6867747"/>
              <a:gd name="connsiteX3970" fmla="*/ 9587361 w 10243893"/>
              <a:gd name="connsiteY3970" fmla="*/ 3272618 h 6867747"/>
              <a:gd name="connsiteX3971" fmla="*/ 8864198 w 10243893"/>
              <a:gd name="connsiteY3971" fmla="*/ 3202237 h 6867747"/>
              <a:gd name="connsiteX3972" fmla="*/ 8647491 w 10243893"/>
              <a:gd name="connsiteY3972" fmla="*/ 3272618 h 6867747"/>
              <a:gd name="connsiteX3973" fmla="*/ 8647612 w 10243893"/>
              <a:gd name="connsiteY3973" fmla="*/ 3272739 h 6867747"/>
              <a:gd name="connsiteX3974" fmla="*/ 8647369 w 10243893"/>
              <a:gd name="connsiteY3974" fmla="*/ 3272739 h 6867747"/>
              <a:gd name="connsiteX3975" fmla="*/ 8864198 w 10243893"/>
              <a:gd name="connsiteY3975" fmla="*/ 3343242 h 6867747"/>
              <a:gd name="connsiteX3976" fmla="*/ 8915351 w 10243893"/>
              <a:gd name="connsiteY3976" fmla="*/ 3272618 h 6867747"/>
              <a:gd name="connsiteX3977" fmla="*/ 7755750 w 10243893"/>
              <a:gd name="connsiteY3977" fmla="*/ 3202237 h 6867747"/>
              <a:gd name="connsiteX3978" fmla="*/ 7704596 w 10243893"/>
              <a:gd name="connsiteY3978" fmla="*/ 3272618 h 6867747"/>
              <a:gd name="connsiteX3979" fmla="*/ 7704596 w 10243893"/>
              <a:gd name="connsiteY3979" fmla="*/ 3272739 h 6867747"/>
              <a:gd name="connsiteX3980" fmla="*/ 7755750 w 10243893"/>
              <a:gd name="connsiteY3980" fmla="*/ 3343242 h 6867747"/>
              <a:gd name="connsiteX3981" fmla="*/ 7972699 w 10243893"/>
              <a:gd name="connsiteY3981" fmla="*/ 3272618 h 6867747"/>
              <a:gd name="connsiteX3982" fmla="*/ 7972457 w 10243893"/>
              <a:gd name="connsiteY3982" fmla="*/ 3272618 h 6867747"/>
              <a:gd name="connsiteX3983" fmla="*/ 7249294 w 10243893"/>
              <a:gd name="connsiteY3983" fmla="*/ 3202237 h 6867747"/>
              <a:gd name="connsiteX3984" fmla="*/ 7032586 w 10243893"/>
              <a:gd name="connsiteY3984" fmla="*/ 3272618 h 6867747"/>
              <a:gd name="connsiteX3985" fmla="*/ 7032707 w 10243893"/>
              <a:gd name="connsiteY3985" fmla="*/ 3272739 h 6867747"/>
              <a:gd name="connsiteX3986" fmla="*/ 7032466 w 10243893"/>
              <a:gd name="connsiteY3986" fmla="*/ 3272739 h 6867747"/>
              <a:gd name="connsiteX3987" fmla="*/ 7249294 w 10243893"/>
              <a:gd name="connsiteY3987" fmla="*/ 3343242 h 6867747"/>
              <a:gd name="connsiteX3988" fmla="*/ 7300447 w 10243893"/>
              <a:gd name="connsiteY3988" fmla="*/ 3272618 h 6867747"/>
              <a:gd name="connsiteX3989" fmla="*/ 6141087 w 10243893"/>
              <a:gd name="connsiteY3989" fmla="*/ 3202237 h 6867747"/>
              <a:gd name="connsiteX3990" fmla="*/ 6089934 w 10243893"/>
              <a:gd name="connsiteY3990" fmla="*/ 3272618 h 6867747"/>
              <a:gd name="connsiteX3991" fmla="*/ 6089934 w 10243893"/>
              <a:gd name="connsiteY3991" fmla="*/ 3272739 h 6867747"/>
              <a:gd name="connsiteX3992" fmla="*/ 6141087 w 10243893"/>
              <a:gd name="connsiteY3992" fmla="*/ 3343242 h 6867747"/>
              <a:gd name="connsiteX3993" fmla="*/ 6358037 w 10243893"/>
              <a:gd name="connsiteY3993" fmla="*/ 3272618 h 6867747"/>
              <a:gd name="connsiteX3994" fmla="*/ 6357794 w 10243893"/>
              <a:gd name="connsiteY3994" fmla="*/ 3272618 h 6867747"/>
              <a:gd name="connsiteX3995" fmla="*/ 5634389 w 10243893"/>
              <a:gd name="connsiteY3995" fmla="*/ 3202237 h 6867747"/>
              <a:gd name="connsiteX3996" fmla="*/ 5417682 w 10243893"/>
              <a:gd name="connsiteY3996" fmla="*/ 3272618 h 6867747"/>
              <a:gd name="connsiteX3997" fmla="*/ 5417803 w 10243893"/>
              <a:gd name="connsiteY3997" fmla="*/ 3272739 h 6867747"/>
              <a:gd name="connsiteX3998" fmla="*/ 5417561 w 10243893"/>
              <a:gd name="connsiteY3998" fmla="*/ 3272739 h 6867747"/>
              <a:gd name="connsiteX3999" fmla="*/ 5634389 w 10243893"/>
              <a:gd name="connsiteY3999" fmla="*/ 3343242 h 6867747"/>
              <a:gd name="connsiteX4000" fmla="*/ 5685542 w 10243893"/>
              <a:gd name="connsiteY4000" fmla="*/ 3272618 h 6867747"/>
              <a:gd name="connsiteX4001" fmla="*/ 4525941 w 10243893"/>
              <a:gd name="connsiteY4001" fmla="*/ 3202237 h 6867747"/>
              <a:gd name="connsiteX4002" fmla="*/ 4474787 w 10243893"/>
              <a:gd name="connsiteY4002" fmla="*/ 3272618 h 6867747"/>
              <a:gd name="connsiteX4003" fmla="*/ 4474787 w 10243893"/>
              <a:gd name="connsiteY4003" fmla="*/ 3272739 h 6867747"/>
              <a:gd name="connsiteX4004" fmla="*/ 4525941 w 10243893"/>
              <a:gd name="connsiteY4004" fmla="*/ 3343242 h 6867747"/>
              <a:gd name="connsiteX4005" fmla="*/ 4742890 w 10243893"/>
              <a:gd name="connsiteY4005" fmla="*/ 3272618 h 6867747"/>
              <a:gd name="connsiteX4006" fmla="*/ 4742648 w 10243893"/>
              <a:gd name="connsiteY4006" fmla="*/ 3272618 h 6867747"/>
              <a:gd name="connsiteX4007" fmla="*/ 4019484 w 10243893"/>
              <a:gd name="connsiteY4007" fmla="*/ 3202237 h 6867747"/>
              <a:gd name="connsiteX4008" fmla="*/ 3802777 w 10243893"/>
              <a:gd name="connsiteY4008" fmla="*/ 3272618 h 6867747"/>
              <a:gd name="connsiteX4009" fmla="*/ 3802898 w 10243893"/>
              <a:gd name="connsiteY4009" fmla="*/ 3272739 h 6867747"/>
              <a:gd name="connsiteX4010" fmla="*/ 3802656 w 10243893"/>
              <a:gd name="connsiteY4010" fmla="*/ 3272739 h 6867747"/>
              <a:gd name="connsiteX4011" fmla="*/ 4019484 w 10243893"/>
              <a:gd name="connsiteY4011" fmla="*/ 3343242 h 6867747"/>
              <a:gd name="connsiteX4012" fmla="*/ 4070638 w 10243893"/>
              <a:gd name="connsiteY4012" fmla="*/ 3272618 h 6867747"/>
              <a:gd name="connsiteX4013" fmla="*/ 2404459 w 10243893"/>
              <a:gd name="connsiteY4013" fmla="*/ 3201995 h 6867747"/>
              <a:gd name="connsiteX4014" fmla="*/ 2187752 w 10243893"/>
              <a:gd name="connsiteY4014" fmla="*/ 3272377 h 6867747"/>
              <a:gd name="connsiteX4015" fmla="*/ 2187873 w 10243893"/>
              <a:gd name="connsiteY4015" fmla="*/ 3272498 h 6867747"/>
              <a:gd name="connsiteX4016" fmla="*/ 2187631 w 10243893"/>
              <a:gd name="connsiteY4016" fmla="*/ 3272498 h 6867747"/>
              <a:gd name="connsiteX4017" fmla="*/ 2404459 w 10243893"/>
              <a:gd name="connsiteY4017" fmla="*/ 3343000 h 6867747"/>
              <a:gd name="connsiteX4018" fmla="*/ 2455613 w 10243893"/>
              <a:gd name="connsiteY4018" fmla="*/ 3272377 h 6867747"/>
              <a:gd name="connsiteX4019" fmla="*/ 789555 w 10243893"/>
              <a:gd name="connsiteY4019" fmla="*/ 3201995 h 6867747"/>
              <a:gd name="connsiteX4020" fmla="*/ 572847 w 10243893"/>
              <a:gd name="connsiteY4020" fmla="*/ 3272377 h 6867747"/>
              <a:gd name="connsiteX4021" fmla="*/ 572968 w 10243893"/>
              <a:gd name="connsiteY4021" fmla="*/ 3272498 h 6867747"/>
              <a:gd name="connsiteX4022" fmla="*/ 572726 w 10243893"/>
              <a:gd name="connsiteY4022" fmla="*/ 3272498 h 6867747"/>
              <a:gd name="connsiteX4023" fmla="*/ 789555 w 10243893"/>
              <a:gd name="connsiteY4023" fmla="*/ 3343000 h 6867747"/>
              <a:gd name="connsiteX4024" fmla="*/ 840708 w 10243893"/>
              <a:gd name="connsiteY4024" fmla="*/ 3272377 h 6867747"/>
              <a:gd name="connsiteX4025" fmla="*/ 10071083 w 10243893"/>
              <a:gd name="connsiteY4025" fmla="*/ 3088562 h 6867747"/>
              <a:gd name="connsiteX4026" fmla="*/ 9936971 w 10243893"/>
              <a:gd name="connsiteY4026" fmla="*/ 3272860 h 6867747"/>
              <a:gd name="connsiteX4027" fmla="*/ 10071083 w 10243893"/>
              <a:gd name="connsiteY4027" fmla="*/ 3457400 h 6867747"/>
              <a:gd name="connsiteX4028" fmla="*/ 10071083 w 10243893"/>
              <a:gd name="connsiteY4028" fmla="*/ 3316516 h 6867747"/>
              <a:gd name="connsiteX4029" fmla="*/ 10205195 w 10243893"/>
              <a:gd name="connsiteY4029" fmla="*/ 3272860 h 6867747"/>
              <a:gd name="connsiteX4030" fmla="*/ 10204953 w 10243893"/>
              <a:gd name="connsiteY4030" fmla="*/ 3272860 h 6867747"/>
              <a:gd name="connsiteX4031" fmla="*/ 10071083 w 10243893"/>
              <a:gd name="connsiteY4031" fmla="*/ 3229325 h 6867747"/>
              <a:gd name="connsiteX4032" fmla="*/ 8455815 w 10243893"/>
              <a:gd name="connsiteY4032" fmla="*/ 3088562 h 6867747"/>
              <a:gd name="connsiteX4033" fmla="*/ 8321825 w 10243893"/>
              <a:gd name="connsiteY4033" fmla="*/ 3272860 h 6867747"/>
              <a:gd name="connsiteX4034" fmla="*/ 8455815 w 10243893"/>
              <a:gd name="connsiteY4034" fmla="*/ 3457400 h 6867747"/>
              <a:gd name="connsiteX4035" fmla="*/ 8455815 w 10243893"/>
              <a:gd name="connsiteY4035" fmla="*/ 3316516 h 6867747"/>
              <a:gd name="connsiteX4036" fmla="*/ 8589928 w 10243893"/>
              <a:gd name="connsiteY4036" fmla="*/ 3272860 h 6867747"/>
              <a:gd name="connsiteX4037" fmla="*/ 8589685 w 10243893"/>
              <a:gd name="connsiteY4037" fmla="*/ 3272860 h 6867747"/>
              <a:gd name="connsiteX4038" fmla="*/ 8455815 w 10243893"/>
              <a:gd name="connsiteY4038" fmla="*/ 3229325 h 6867747"/>
              <a:gd name="connsiteX4039" fmla="*/ 6841033 w 10243893"/>
              <a:gd name="connsiteY4039" fmla="*/ 3088562 h 6867747"/>
              <a:gd name="connsiteX4040" fmla="*/ 6706920 w 10243893"/>
              <a:gd name="connsiteY4040" fmla="*/ 3272860 h 6867747"/>
              <a:gd name="connsiteX4041" fmla="*/ 6841033 w 10243893"/>
              <a:gd name="connsiteY4041" fmla="*/ 3457400 h 6867747"/>
              <a:gd name="connsiteX4042" fmla="*/ 6841033 w 10243893"/>
              <a:gd name="connsiteY4042" fmla="*/ 3316516 h 6867747"/>
              <a:gd name="connsiteX4043" fmla="*/ 6975144 w 10243893"/>
              <a:gd name="connsiteY4043" fmla="*/ 3272860 h 6867747"/>
              <a:gd name="connsiteX4044" fmla="*/ 6974903 w 10243893"/>
              <a:gd name="connsiteY4044" fmla="*/ 3272860 h 6867747"/>
              <a:gd name="connsiteX4045" fmla="*/ 6841033 w 10243893"/>
              <a:gd name="connsiteY4045" fmla="*/ 3229325 h 6867747"/>
              <a:gd name="connsiteX4046" fmla="*/ 5224677 w 10243893"/>
              <a:gd name="connsiteY4046" fmla="*/ 3088441 h 6867747"/>
              <a:gd name="connsiteX4047" fmla="*/ 5090565 w 10243893"/>
              <a:gd name="connsiteY4047" fmla="*/ 3272739 h 6867747"/>
              <a:gd name="connsiteX4048" fmla="*/ 5224677 w 10243893"/>
              <a:gd name="connsiteY4048" fmla="*/ 3457279 h 6867747"/>
              <a:gd name="connsiteX4049" fmla="*/ 5224677 w 10243893"/>
              <a:gd name="connsiteY4049" fmla="*/ 3316395 h 6867747"/>
              <a:gd name="connsiteX4050" fmla="*/ 5358789 w 10243893"/>
              <a:gd name="connsiteY4050" fmla="*/ 3272739 h 6867747"/>
              <a:gd name="connsiteX4051" fmla="*/ 5358547 w 10243893"/>
              <a:gd name="connsiteY4051" fmla="*/ 3272739 h 6867747"/>
              <a:gd name="connsiteX4052" fmla="*/ 5224677 w 10243893"/>
              <a:gd name="connsiteY4052" fmla="*/ 3229204 h 6867747"/>
              <a:gd name="connsiteX4053" fmla="*/ 3609893 w 10243893"/>
              <a:gd name="connsiteY4053" fmla="*/ 3088441 h 6867747"/>
              <a:gd name="connsiteX4054" fmla="*/ 3475902 w 10243893"/>
              <a:gd name="connsiteY4054" fmla="*/ 3272739 h 6867747"/>
              <a:gd name="connsiteX4055" fmla="*/ 3609893 w 10243893"/>
              <a:gd name="connsiteY4055" fmla="*/ 3457279 h 6867747"/>
              <a:gd name="connsiteX4056" fmla="*/ 3609893 w 10243893"/>
              <a:gd name="connsiteY4056" fmla="*/ 3316395 h 6867747"/>
              <a:gd name="connsiteX4057" fmla="*/ 3744005 w 10243893"/>
              <a:gd name="connsiteY4057" fmla="*/ 3272739 h 6867747"/>
              <a:gd name="connsiteX4058" fmla="*/ 3743763 w 10243893"/>
              <a:gd name="connsiteY4058" fmla="*/ 3272739 h 6867747"/>
              <a:gd name="connsiteX4059" fmla="*/ 3609893 w 10243893"/>
              <a:gd name="connsiteY4059" fmla="*/ 3229204 h 6867747"/>
              <a:gd name="connsiteX4060" fmla="*/ 1994868 w 10243893"/>
              <a:gd name="connsiteY4060" fmla="*/ 3088441 h 6867747"/>
              <a:gd name="connsiteX4061" fmla="*/ 1860756 w 10243893"/>
              <a:gd name="connsiteY4061" fmla="*/ 3272739 h 6867747"/>
              <a:gd name="connsiteX4062" fmla="*/ 1994868 w 10243893"/>
              <a:gd name="connsiteY4062" fmla="*/ 3457279 h 6867747"/>
              <a:gd name="connsiteX4063" fmla="*/ 1994868 w 10243893"/>
              <a:gd name="connsiteY4063" fmla="*/ 3316395 h 6867747"/>
              <a:gd name="connsiteX4064" fmla="*/ 2128980 w 10243893"/>
              <a:gd name="connsiteY4064" fmla="*/ 3272739 h 6867747"/>
              <a:gd name="connsiteX4065" fmla="*/ 2128738 w 10243893"/>
              <a:gd name="connsiteY4065" fmla="*/ 3272739 h 6867747"/>
              <a:gd name="connsiteX4066" fmla="*/ 1994868 w 10243893"/>
              <a:gd name="connsiteY4066" fmla="*/ 3229204 h 6867747"/>
              <a:gd name="connsiteX4067" fmla="*/ 9780245 w 10243893"/>
              <a:gd name="connsiteY4067" fmla="*/ 3088320 h 6867747"/>
              <a:gd name="connsiteX4068" fmla="*/ 9780245 w 10243893"/>
              <a:gd name="connsiteY4068" fmla="*/ 3229204 h 6867747"/>
              <a:gd name="connsiteX4069" fmla="*/ 9646375 w 10243893"/>
              <a:gd name="connsiteY4069" fmla="*/ 3272739 h 6867747"/>
              <a:gd name="connsiteX4070" fmla="*/ 9646133 w 10243893"/>
              <a:gd name="connsiteY4070" fmla="*/ 3272739 h 6867747"/>
              <a:gd name="connsiteX4071" fmla="*/ 9780245 w 10243893"/>
              <a:gd name="connsiteY4071" fmla="*/ 3316274 h 6867747"/>
              <a:gd name="connsiteX4072" fmla="*/ 9780245 w 10243893"/>
              <a:gd name="connsiteY4072" fmla="*/ 3457158 h 6867747"/>
              <a:gd name="connsiteX4073" fmla="*/ 9914357 w 10243893"/>
              <a:gd name="connsiteY4073" fmla="*/ 3272618 h 6867747"/>
              <a:gd name="connsiteX4074" fmla="*/ 8165341 w 10243893"/>
              <a:gd name="connsiteY4074" fmla="*/ 3088320 h 6867747"/>
              <a:gd name="connsiteX4075" fmla="*/ 8165341 w 10243893"/>
              <a:gd name="connsiteY4075" fmla="*/ 3229204 h 6867747"/>
              <a:gd name="connsiteX4076" fmla="*/ 8031471 w 10243893"/>
              <a:gd name="connsiteY4076" fmla="*/ 3272739 h 6867747"/>
              <a:gd name="connsiteX4077" fmla="*/ 8031229 w 10243893"/>
              <a:gd name="connsiteY4077" fmla="*/ 3272739 h 6867747"/>
              <a:gd name="connsiteX4078" fmla="*/ 8165341 w 10243893"/>
              <a:gd name="connsiteY4078" fmla="*/ 3316274 h 6867747"/>
              <a:gd name="connsiteX4079" fmla="*/ 8165341 w 10243893"/>
              <a:gd name="connsiteY4079" fmla="*/ 3457158 h 6867747"/>
              <a:gd name="connsiteX4080" fmla="*/ 8299453 w 10243893"/>
              <a:gd name="connsiteY4080" fmla="*/ 3272618 h 6867747"/>
              <a:gd name="connsiteX4081" fmla="*/ 6550679 w 10243893"/>
              <a:gd name="connsiteY4081" fmla="*/ 3088320 h 6867747"/>
              <a:gd name="connsiteX4082" fmla="*/ 6550679 w 10243893"/>
              <a:gd name="connsiteY4082" fmla="*/ 3229204 h 6867747"/>
              <a:gd name="connsiteX4083" fmla="*/ 6416809 w 10243893"/>
              <a:gd name="connsiteY4083" fmla="*/ 3272739 h 6867747"/>
              <a:gd name="connsiteX4084" fmla="*/ 6416566 w 10243893"/>
              <a:gd name="connsiteY4084" fmla="*/ 3272739 h 6867747"/>
              <a:gd name="connsiteX4085" fmla="*/ 6550679 w 10243893"/>
              <a:gd name="connsiteY4085" fmla="*/ 3316274 h 6867747"/>
              <a:gd name="connsiteX4086" fmla="*/ 6550679 w 10243893"/>
              <a:gd name="connsiteY4086" fmla="*/ 3457158 h 6867747"/>
              <a:gd name="connsiteX4087" fmla="*/ 6684791 w 10243893"/>
              <a:gd name="connsiteY4087" fmla="*/ 3272618 h 6867747"/>
              <a:gd name="connsiteX4088" fmla="*/ 380205 w 10243893"/>
              <a:gd name="connsiteY4088" fmla="*/ 3088320 h 6867747"/>
              <a:gd name="connsiteX4089" fmla="*/ 246093 w 10243893"/>
              <a:gd name="connsiteY4089" fmla="*/ 3272618 h 6867747"/>
              <a:gd name="connsiteX4090" fmla="*/ 380205 w 10243893"/>
              <a:gd name="connsiteY4090" fmla="*/ 3457158 h 6867747"/>
              <a:gd name="connsiteX4091" fmla="*/ 380205 w 10243893"/>
              <a:gd name="connsiteY4091" fmla="*/ 3316274 h 6867747"/>
              <a:gd name="connsiteX4092" fmla="*/ 514317 w 10243893"/>
              <a:gd name="connsiteY4092" fmla="*/ 3272618 h 6867747"/>
              <a:gd name="connsiteX4093" fmla="*/ 514075 w 10243893"/>
              <a:gd name="connsiteY4093" fmla="*/ 3272618 h 6867747"/>
              <a:gd name="connsiteX4094" fmla="*/ 380205 w 10243893"/>
              <a:gd name="connsiteY4094" fmla="*/ 3229084 h 6867747"/>
              <a:gd name="connsiteX4095" fmla="*/ 4934323 w 10243893"/>
              <a:gd name="connsiteY4095" fmla="*/ 3088200 h 6867747"/>
              <a:gd name="connsiteX4096" fmla="*/ 4934323 w 10243893"/>
              <a:gd name="connsiteY4096" fmla="*/ 3229084 h 6867747"/>
              <a:gd name="connsiteX4097" fmla="*/ 4800453 w 10243893"/>
              <a:gd name="connsiteY4097" fmla="*/ 3272618 h 6867747"/>
              <a:gd name="connsiteX4098" fmla="*/ 4800211 w 10243893"/>
              <a:gd name="connsiteY4098" fmla="*/ 3272618 h 6867747"/>
              <a:gd name="connsiteX4099" fmla="*/ 4934323 w 10243893"/>
              <a:gd name="connsiteY4099" fmla="*/ 3316153 h 6867747"/>
              <a:gd name="connsiteX4100" fmla="*/ 4934323 w 10243893"/>
              <a:gd name="connsiteY4100" fmla="*/ 3457037 h 6867747"/>
              <a:gd name="connsiteX4101" fmla="*/ 5068435 w 10243893"/>
              <a:gd name="connsiteY4101" fmla="*/ 3272498 h 6867747"/>
              <a:gd name="connsiteX4102" fmla="*/ 3319418 w 10243893"/>
              <a:gd name="connsiteY4102" fmla="*/ 3088200 h 6867747"/>
              <a:gd name="connsiteX4103" fmla="*/ 3319418 w 10243893"/>
              <a:gd name="connsiteY4103" fmla="*/ 3229084 h 6867747"/>
              <a:gd name="connsiteX4104" fmla="*/ 3185549 w 10243893"/>
              <a:gd name="connsiteY4104" fmla="*/ 3272618 h 6867747"/>
              <a:gd name="connsiteX4105" fmla="*/ 3185307 w 10243893"/>
              <a:gd name="connsiteY4105" fmla="*/ 3272618 h 6867747"/>
              <a:gd name="connsiteX4106" fmla="*/ 3319418 w 10243893"/>
              <a:gd name="connsiteY4106" fmla="*/ 3316153 h 6867747"/>
              <a:gd name="connsiteX4107" fmla="*/ 3319418 w 10243893"/>
              <a:gd name="connsiteY4107" fmla="*/ 3457037 h 6867747"/>
              <a:gd name="connsiteX4108" fmla="*/ 3453530 w 10243893"/>
              <a:gd name="connsiteY4108" fmla="*/ 3272498 h 6867747"/>
              <a:gd name="connsiteX4109" fmla="*/ 1704514 w 10243893"/>
              <a:gd name="connsiteY4109" fmla="*/ 3088200 h 6867747"/>
              <a:gd name="connsiteX4110" fmla="*/ 1704514 w 10243893"/>
              <a:gd name="connsiteY4110" fmla="*/ 3229084 h 6867747"/>
              <a:gd name="connsiteX4111" fmla="*/ 1570644 w 10243893"/>
              <a:gd name="connsiteY4111" fmla="*/ 3272618 h 6867747"/>
              <a:gd name="connsiteX4112" fmla="*/ 1570402 w 10243893"/>
              <a:gd name="connsiteY4112" fmla="*/ 3272618 h 6867747"/>
              <a:gd name="connsiteX4113" fmla="*/ 1704514 w 10243893"/>
              <a:gd name="connsiteY4113" fmla="*/ 3316153 h 6867747"/>
              <a:gd name="connsiteX4114" fmla="*/ 1704514 w 10243893"/>
              <a:gd name="connsiteY4114" fmla="*/ 3457037 h 6867747"/>
              <a:gd name="connsiteX4115" fmla="*/ 1838626 w 10243893"/>
              <a:gd name="connsiteY4115" fmla="*/ 3272498 h 6867747"/>
              <a:gd name="connsiteX4116" fmla="*/ 9117909 w 10243893"/>
              <a:gd name="connsiteY4116" fmla="*/ 3025558 h 6867747"/>
              <a:gd name="connsiteX4117" fmla="*/ 9062403 w 10243893"/>
              <a:gd name="connsiteY4117" fmla="*/ 3101865 h 6867747"/>
              <a:gd name="connsiteX4118" fmla="*/ 8972672 w 10243893"/>
              <a:gd name="connsiteY4118" fmla="*/ 3072721 h 6867747"/>
              <a:gd name="connsiteX4119" fmla="*/ 8972672 w 10243893"/>
              <a:gd name="connsiteY4119" fmla="*/ 3167046 h 6867747"/>
              <a:gd name="connsiteX4120" fmla="*/ 8882942 w 10243893"/>
              <a:gd name="connsiteY4120" fmla="*/ 3196191 h 6867747"/>
              <a:gd name="connsiteX4121" fmla="*/ 8938328 w 10243893"/>
              <a:gd name="connsiteY4121" fmla="*/ 3272498 h 6867747"/>
              <a:gd name="connsiteX4122" fmla="*/ 8882821 w 10243893"/>
              <a:gd name="connsiteY4122" fmla="*/ 3348805 h 6867747"/>
              <a:gd name="connsiteX4123" fmla="*/ 8972551 w 10243893"/>
              <a:gd name="connsiteY4123" fmla="*/ 3377949 h 6867747"/>
              <a:gd name="connsiteX4124" fmla="*/ 8972551 w 10243893"/>
              <a:gd name="connsiteY4124" fmla="*/ 3472274 h 6867747"/>
              <a:gd name="connsiteX4125" fmla="*/ 9062282 w 10243893"/>
              <a:gd name="connsiteY4125" fmla="*/ 3443130 h 6867747"/>
              <a:gd name="connsiteX4126" fmla="*/ 9117788 w 10243893"/>
              <a:gd name="connsiteY4126" fmla="*/ 3519437 h 6867747"/>
              <a:gd name="connsiteX4127" fmla="*/ 9173296 w 10243893"/>
              <a:gd name="connsiteY4127" fmla="*/ 3443130 h 6867747"/>
              <a:gd name="connsiteX4128" fmla="*/ 9263026 w 10243893"/>
              <a:gd name="connsiteY4128" fmla="*/ 3472274 h 6867747"/>
              <a:gd name="connsiteX4129" fmla="*/ 9263026 w 10243893"/>
              <a:gd name="connsiteY4129" fmla="*/ 3377949 h 6867747"/>
              <a:gd name="connsiteX4130" fmla="*/ 9352757 w 10243893"/>
              <a:gd name="connsiteY4130" fmla="*/ 3348805 h 6867747"/>
              <a:gd name="connsiteX4131" fmla="*/ 9352998 w 10243893"/>
              <a:gd name="connsiteY4131" fmla="*/ 3348926 h 6867747"/>
              <a:gd name="connsiteX4132" fmla="*/ 9297491 w 10243893"/>
              <a:gd name="connsiteY4132" fmla="*/ 3272498 h 6867747"/>
              <a:gd name="connsiteX4133" fmla="*/ 9352877 w 10243893"/>
              <a:gd name="connsiteY4133" fmla="*/ 3196191 h 6867747"/>
              <a:gd name="connsiteX4134" fmla="*/ 9263147 w 10243893"/>
              <a:gd name="connsiteY4134" fmla="*/ 3167046 h 6867747"/>
              <a:gd name="connsiteX4135" fmla="*/ 9263147 w 10243893"/>
              <a:gd name="connsiteY4135" fmla="*/ 3072721 h 6867747"/>
              <a:gd name="connsiteX4136" fmla="*/ 9173417 w 10243893"/>
              <a:gd name="connsiteY4136" fmla="*/ 3101865 h 6867747"/>
              <a:gd name="connsiteX4137" fmla="*/ 7502763 w 10243893"/>
              <a:gd name="connsiteY4137" fmla="*/ 3025558 h 6867747"/>
              <a:gd name="connsiteX4138" fmla="*/ 7447257 w 10243893"/>
              <a:gd name="connsiteY4138" fmla="*/ 3101865 h 6867747"/>
              <a:gd name="connsiteX4139" fmla="*/ 7357526 w 10243893"/>
              <a:gd name="connsiteY4139" fmla="*/ 3072721 h 6867747"/>
              <a:gd name="connsiteX4140" fmla="*/ 7357526 w 10243893"/>
              <a:gd name="connsiteY4140" fmla="*/ 3167046 h 6867747"/>
              <a:gd name="connsiteX4141" fmla="*/ 7267796 w 10243893"/>
              <a:gd name="connsiteY4141" fmla="*/ 3196191 h 6867747"/>
              <a:gd name="connsiteX4142" fmla="*/ 7323182 w 10243893"/>
              <a:gd name="connsiteY4142" fmla="*/ 3272498 h 6867747"/>
              <a:gd name="connsiteX4143" fmla="*/ 7267675 w 10243893"/>
              <a:gd name="connsiteY4143" fmla="*/ 3348805 h 6867747"/>
              <a:gd name="connsiteX4144" fmla="*/ 7357405 w 10243893"/>
              <a:gd name="connsiteY4144" fmla="*/ 3377949 h 6867747"/>
              <a:gd name="connsiteX4145" fmla="*/ 7357405 w 10243893"/>
              <a:gd name="connsiteY4145" fmla="*/ 3472274 h 6867747"/>
              <a:gd name="connsiteX4146" fmla="*/ 7447136 w 10243893"/>
              <a:gd name="connsiteY4146" fmla="*/ 3443130 h 6867747"/>
              <a:gd name="connsiteX4147" fmla="*/ 7502642 w 10243893"/>
              <a:gd name="connsiteY4147" fmla="*/ 3519437 h 6867747"/>
              <a:gd name="connsiteX4148" fmla="*/ 7558150 w 10243893"/>
              <a:gd name="connsiteY4148" fmla="*/ 3443130 h 6867747"/>
              <a:gd name="connsiteX4149" fmla="*/ 7647880 w 10243893"/>
              <a:gd name="connsiteY4149" fmla="*/ 3472274 h 6867747"/>
              <a:gd name="connsiteX4150" fmla="*/ 7647880 w 10243893"/>
              <a:gd name="connsiteY4150" fmla="*/ 3377949 h 6867747"/>
              <a:gd name="connsiteX4151" fmla="*/ 7737611 w 10243893"/>
              <a:gd name="connsiteY4151" fmla="*/ 3348805 h 6867747"/>
              <a:gd name="connsiteX4152" fmla="*/ 7737852 w 10243893"/>
              <a:gd name="connsiteY4152" fmla="*/ 3348926 h 6867747"/>
              <a:gd name="connsiteX4153" fmla="*/ 7682345 w 10243893"/>
              <a:gd name="connsiteY4153" fmla="*/ 3272498 h 6867747"/>
              <a:gd name="connsiteX4154" fmla="*/ 7737731 w 10243893"/>
              <a:gd name="connsiteY4154" fmla="*/ 3196191 h 6867747"/>
              <a:gd name="connsiteX4155" fmla="*/ 7648001 w 10243893"/>
              <a:gd name="connsiteY4155" fmla="*/ 3167046 h 6867747"/>
              <a:gd name="connsiteX4156" fmla="*/ 7648001 w 10243893"/>
              <a:gd name="connsiteY4156" fmla="*/ 3072721 h 6867747"/>
              <a:gd name="connsiteX4157" fmla="*/ 7558271 w 10243893"/>
              <a:gd name="connsiteY4157" fmla="*/ 3101865 h 6867747"/>
              <a:gd name="connsiteX4158" fmla="*/ 5888101 w 10243893"/>
              <a:gd name="connsiteY4158" fmla="*/ 3025558 h 6867747"/>
              <a:gd name="connsiteX4159" fmla="*/ 5832594 w 10243893"/>
              <a:gd name="connsiteY4159" fmla="*/ 3101865 h 6867747"/>
              <a:gd name="connsiteX4160" fmla="*/ 5742864 w 10243893"/>
              <a:gd name="connsiteY4160" fmla="*/ 3072721 h 6867747"/>
              <a:gd name="connsiteX4161" fmla="*/ 5742864 w 10243893"/>
              <a:gd name="connsiteY4161" fmla="*/ 3167046 h 6867747"/>
              <a:gd name="connsiteX4162" fmla="*/ 5653133 w 10243893"/>
              <a:gd name="connsiteY4162" fmla="*/ 3196191 h 6867747"/>
              <a:gd name="connsiteX4163" fmla="*/ 5708519 w 10243893"/>
              <a:gd name="connsiteY4163" fmla="*/ 3272498 h 6867747"/>
              <a:gd name="connsiteX4164" fmla="*/ 5653012 w 10243893"/>
              <a:gd name="connsiteY4164" fmla="*/ 3348805 h 6867747"/>
              <a:gd name="connsiteX4165" fmla="*/ 5742743 w 10243893"/>
              <a:gd name="connsiteY4165" fmla="*/ 3377949 h 6867747"/>
              <a:gd name="connsiteX4166" fmla="*/ 5742743 w 10243893"/>
              <a:gd name="connsiteY4166" fmla="*/ 3472274 h 6867747"/>
              <a:gd name="connsiteX4167" fmla="*/ 5832473 w 10243893"/>
              <a:gd name="connsiteY4167" fmla="*/ 3443130 h 6867747"/>
              <a:gd name="connsiteX4168" fmla="*/ 5887980 w 10243893"/>
              <a:gd name="connsiteY4168" fmla="*/ 3519437 h 6867747"/>
              <a:gd name="connsiteX4169" fmla="*/ 5943487 w 10243893"/>
              <a:gd name="connsiteY4169" fmla="*/ 3443130 h 6867747"/>
              <a:gd name="connsiteX4170" fmla="*/ 6033217 w 10243893"/>
              <a:gd name="connsiteY4170" fmla="*/ 3472274 h 6867747"/>
              <a:gd name="connsiteX4171" fmla="*/ 6033217 w 10243893"/>
              <a:gd name="connsiteY4171" fmla="*/ 3377949 h 6867747"/>
              <a:gd name="connsiteX4172" fmla="*/ 6122948 w 10243893"/>
              <a:gd name="connsiteY4172" fmla="*/ 3348805 h 6867747"/>
              <a:gd name="connsiteX4173" fmla="*/ 6123190 w 10243893"/>
              <a:gd name="connsiteY4173" fmla="*/ 3348926 h 6867747"/>
              <a:gd name="connsiteX4174" fmla="*/ 6067683 w 10243893"/>
              <a:gd name="connsiteY4174" fmla="*/ 3272498 h 6867747"/>
              <a:gd name="connsiteX4175" fmla="*/ 6123069 w 10243893"/>
              <a:gd name="connsiteY4175" fmla="*/ 3196191 h 6867747"/>
              <a:gd name="connsiteX4176" fmla="*/ 6033338 w 10243893"/>
              <a:gd name="connsiteY4176" fmla="*/ 3167046 h 6867747"/>
              <a:gd name="connsiteX4177" fmla="*/ 6033338 w 10243893"/>
              <a:gd name="connsiteY4177" fmla="*/ 3072721 h 6867747"/>
              <a:gd name="connsiteX4178" fmla="*/ 5943608 w 10243893"/>
              <a:gd name="connsiteY4178" fmla="*/ 3101865 h 6867747"/>
              <a:gd name="connsiteX4179" fmla="*/ 4273196 w 10243893"/>
              <a:gd name="connsiteY4179" fmla="*/ 3025558 h 6867747"/>
              <a:gd name="connsiteX4180" fmla="*/ 4217689 w 10243893"/>
              <a:gd name="connsiteY4180" fmla="*/ 3101865 h 6867747"/>
              <a:gd name="connsiteX4181" fmla="*/ 4127959 w 10243893"/>
              <a:gd name="connsiteY4181" fmla="*/ 3072721 h 6867747"/>
              <a:gd name="connsiteX4182" fmla="*/ 4127959 w 10243893"/>
              <a:gd name="connsiteY4182" fmla="*/ 3167046 h 6867747"/>
              <a:gd name="connsiteX4183" fmla="*/ 4038229 w 10243893"/>
              <a:gd name="connsiteY4183" fmla="*/ 3196191 h 6867747"/>
              <a:gd name="connsiteX4184" fmla="*/ 4093615 w 10243893"/>
              <a:gd name="connsiteY4184" fmla="*/ 3272498 h 6867747"/>
              <a:gd name="connsiteX4185" fmla="*/ 4038108 w 10243893"/>
              <a:gd name="connsiteY4185" fmla="*/ 3348805 h 6867747"/>
              <a:gd name="connsiteX4186" fmla="*/ 4127838 w 10243893"/>
              <a:gd name="connsiteY4186" fmla="*/ 3377949 h 6867747"/>
              <a:gd name="connsiteX4187" fmla="*/ 4127838 w 10243893"/>
              <a:gd name="connsiteY4187" fmla="*/ 3472274 h 6867747"/>
              <a:gd name="connsiteX4188" fmla="*/ 4217569 w 10243893"/>
              <a:gd name="connsiteY4188" fmla="*/ 3443130 h 6867747"/>
              <a:gd name="connsiteX4189" fmla="*/ 4273076 w 10243893"/>
              <a:gd name="connsiteY4189" fmla="*/ 3519437 h 6867747"/>
              <a:gd name="connsiteX4190" fmla="*/ 4328583 w 10243893"/>
              <a:gd name="connsiteY4190" fmla="*/ 3443130 h 6867747"/>
              <a:gd name="connsiteX4191" fmla="*/ 4418313 w 10243893"/>
              <a:gd name="connsiteY4191" fmla="*/ 3472274 h 6867747"/>
              <a:gd name="connsiteX4192" fmla="*/ 4418313 w 10243893"/>
              <a:gd name="connsiteY4192" fmla="*/ 3377949 h 6867747"/>
              <a:gd name="connsiteX4193" fmla="*/ 4508043 w 10243893"/>
              <a:gd name="connsiteY4193" fmla="*/ 3348805 h 6867747"/>
              <a:gd name="connsiteX4194" fmla="*/ 4508285 w 10243893"/>
              <a:gd name="connsiteY4194" fmla="*/ 3348926 h 6867747"/>
              <a:gd name="connsiteX4195" fmla="*/ 4452778 w 10243893"/>
              <a:gd name="connsiteY4195" fmla="*/ 3272498 h 6867747"/>
              <a:gd name="connsiteX4196" fmla="*/ 4508164 w 10243893"/>
              <a:gd name="connsiteY4196" fmla="*/ 3196191 h 6867747"/>
              <a:gd name="connsiteX4197" fmla="*/ 4418434 w 10243893"/>
              <a:gd name="connsiteY4197" fmla="*/ 3167046 h 6867747"/>
              <a:gd name="connsiteX4198" fmla="*/ 4418434 w 10243893"/>
              <a:gd name="connsiteY4198" fmla="*/ 3072721 h 6867747"/>
              <a:gd name="connsiteX4199" fmla="*/ 4328704 w 10243893"/>
              <a:gd name="connsiteY4199" fmla="*/ 3101865 h 6867747"/>
              <a:gd name="connsiteX4200" fmla="*/ 1042420 w 10243893"/>
              <a:gd name="connsiteY4200" fmla="*/ 3025558 h 6867747"/>
              <a:gd name="connsiteX4201" fmla="*/ 986913 w 10243893"/>
              <a:gd name="connsiteY4201" fmla="*/ 3101865 h 6867747"/>
              <a:gd name="connsiteX4202" fmla="*/ 897183 w 10243893"/>
              <a:gd name="connsiteY4202" fmla="*/ 3072721 h 6867747"/>
              <a:gd name="connsiteX4203" fmla="*/ 897183 w 10243893"/>
              <a:gd name="connsiteY4203" fmla="*/ 3167046 h 6867747"/>
              <a:gd name="connsiteX4204" fmla="*/ 807452 w 10243893"/>
              <a:gd name="connsiteY4204" fmla="*/ 3196191 h 6867747"/>
              <a:gd name="connsiteX4205" fmla="*/ 862838 w 10243893"/>
              <a:gd name="connsiteY4205" fmla="*/ 3272498 h 6867747"/>
              <a:gd name="connsiteX4206" fmla="*/ 807331 w 10243893"/>
              <a:gd name="connsiteY4206" fmla="*/ 3348805 h 6867747"/>
              <a:gd name="connsiteX4207" fmla="*/ 897062 w 10243893"/>
              <a:gd name="connsiteY4207" fmla="*/ 3377949 h 6867747"/>
              <a:gd name="connsiteX4208" fmla="*/ 897062 w 10243893"/>
              <a:gd name="connsiteY4208" fmla="*/ 3472274 h 6867747"/>
              <a:gd name="connsiteX4209" fmla="*/ 986792 w 10243893"/>
              <a:gd name="connsiteY4209" fmla="*/ 3443130 h 6867747"/>
              <a:gd name="connsiteX4210" fmla="*/ 1042299 w 10243893"/>
              <a:gd name="connsiteY4210" fmla="*/ 3519437 h 6867747"/>
              <a:gd name="connsiteX4211" fmla="*/ 1097806 w 10243893"/>
              <a:gd name="connsiteY4211" fmla="*/ 3443130 h 6867747"/>
              <a:gd name="connsiteX4212" fmla="*/ 1187536 w 10243893"/>
              <a:gd name="connsiteY4212" fmla="*/ 3472274 h 6867747"/>
              <a:gd name="connsiteX4213" fmla="*/ 1187536 w 10243893"/>
              <a:gd name="connsiteY4213" fmla="*/ 3377949 h 6867747"/>
              <a:gd name="connsiteX4214" fmla="*/ 1277267 w 10243893"/>
              <a:gd name="connsiteY4214" fmla="*/ 3348805 h 6867747"/>
              <a:gd name="connsiteX4215" fmla="*/ 1277509 w 10243893"/>
              <a:gd name="connsiteY4215" fmla="*/ 3348926 h 6867747"/>
              <a:gd name="connsiteX4216" fmla="*/ 1222002 w 10243893"/>
              <a:gd name="connsiteY4216" fmla="*/ 3272498 h 6867747"/>
              <a:gd name="connsiteX4217" fmla="*/ 1277388 w 10243893"/>
              <a:gd name="connsiteY4217" fmla="*/ 3196191 h 6867747"/>
              <a:gd name="connsiteX4218" fmla="*/ 1187657 w 10243893"/>
              <a:gd name="connsiteY4218" fmla="*/ 3167046 h 6867747"/>
              <a:gd name="connsiteX4219" fmla="*/ 1187657 w 10243893"/>
              <a:gd name="connsiteY4219" fmla="*/ 3072721 h 6867747"/>
              <a:gd name="connsiteX4220" fmla="*/ 1097927 w 10243893"/>
              <a:gd name="connsiteY4220" fmla="*/ 3101865 h 6867747"/>
              <a:gd name="connsiteX4221" fmla="*/ 2657929 w 10243893"/>
              <a:gd name="connsiteY4221" fmla="*/ 3025316 h 6867747"/>
              <a:gd name="connsiteX4222" fmla="*/ 2602422 w 10243893"/>
              <a:gd name="connsiteY4222" fmla="*/ 3101623 h 6867747"/>
              <a:gd name="connsiteX4223" fmla="*/ 2512692 w 10243893"/>
              <a:gd name="connsiteY4223" fmla="*/ 3072479 h 6867747"/>
              <a:gd name="connsiteX4224" fmla="*/ 2512692 w 10243893"/>
              <a:gd name="connsiteY4224" fmla="*/ 3166804 h 6867747"/>
              <a:gd name="connsiteX4225" fmla="*/ 2422961 w 10243893"/>
              <a:gd name="connsiteY4225" fmla="*/ 3195948 h 6867747"/>
              <a:gd name="connsiteX4226" fmla="*/ 2478348 w 10243893"/>
              <a:gd name="connsiteY4226" fmla="*/ 3272255 h 6867747"/>
              <a:gd name="connsiteX4227" fmla="*/ 2422841 w 10243893"/>
              <a:gd name="connsiteY4227" fmla="*/ 3348563 h 6867747"/>
              <a:gd name="connsiteX4228" fmla="*/ 2512571 w 10243893"/>
              <a:gd name="connsiteY4228" fmla="*/ 3377707 h 6867747"/>
              <a:gd name="connsiteX4229" fmla="*/ 2512571 w 10243893"/>
              <a:gd name="connsiteY4229" fmla="*/ 3472033 h 6867747"/>
              <a:gd name="connsiteX4230" fmla="*/ 2602301 w 10243893"/>
              <a:gd name="connsiteY4230" fmla="*/ 3442888 h 6867747"/>
              <a:gd name="connsiteX4231" fmla="*/ 2657808 w 10243893"/>
              <a:gd name="connsiteY4231" fmla="*/ 3519195 h 6867747"/>
              <a:gd name="connsiteX4232" fmla="*/ 2713315 w 10243893"/>
              <a:gd name="connsiteY4232" fmla="*/ 3442888 h 6867747"/>
              <a:gd name="connsiteX4233" fmla="*/ 2803046 w 10243893"/>
              <a:gd name="connsiteY4233" fmla="*/ 3472033 h 6867747"/>
              <a:gd name="connsiteX4234" fmla="*/ 2803046 w 10243893"/>
              <a:gd name="connsiteY4234" fmla="*/ 3377707 h 6867747"/>
              <a:gd name="connsiteX4235" fmla="*/ 2892776 w 10243893"/>
              <a:gd name="connsiteY4235" fmla="*/ 3348563 h 6867747"/>
              <a:gd name="connsiteX4236" fmla="*/ 2893018 w 10243893"/>
              <a:gd name="connsiteY4236" fmla="*/ 3348684 h 6867747"/>
              <a:gd name="connsiteX4237" fmla="*/ 2837511 w 10243893"/>
              <a:gd name="connsiteY4237" fmla="*/ 3272255 h 6867747"/>
              <a:gd name="connsiteX4238" fmla="*/ 2892897 w 10243893"/>
              <a:gd name="connsiteY4238" fmla="*/ 3195948 h 6867747"/>
              <a:gd name="connsiteX4239" fmla="*/ 2803167 w 10243893"/>
              <a:gd name="connsiteY4239" fmla="*/ 3166804 h 6867747"/>
              <a:gd name="connsiteX4240" fmla="*/ 2803167 w 10243893"/>
              <a:gd name="connsiteY4240" fmla="*/ 3072479 h 6867747"/>
              <a:gd name="connsiteX4241" fmla="*/ 2713436 w 10243893"/>
              <a:gd name="connsiteY4241" fmla="*/ 3101623 h 6867747"/>
              <a:gd name="connsiteX4242" fmla="*/ 1422504 w 10243893"/>
              <a:gd name="connsiteY4242" fmla="*/ 2996534 h 6867747"/>
              <a:gd name="connsiteX4243" fmla="*/ 1422383 w 10243893"/>
              <a:gd name="connsiteY4243" fmla="*/ 2996655 h 6867747"/>
              <a:gd name="connsiteX4244" fmla="*/ 1205555 w 10243893"/>
              <a:gd name="connsiteY4244" fmla="*/ 3067158 h 6867747"/>
              <a:gd name="connsiteX4245" fmla="*/ 1205555 w 10243893"/>
              <a:gd name="connsiteY4245" fmla="*/ 3154228 h 6867747"/>
              <a:gd name="connsiteX4246" fmla="*/ 1288392 w 10243893"/>
              <a:gd name="connsiteY4246" fmla="*/ 3181074 h 6867747"/>
              <a:gd name="connsiteX4247" fmla="*/ 8737100 w 10243893"/>
              <a:gd name="connsiteY4247" fmla="*/ 2996292 h 6867747"/>
              <a:gd name="connsiteX4248" fmla="*/ 8871212 w 10243893"/>
              <a:gd name="connsiteY4248" fmla="*/ 3180832 h 6867747"/>
              <a:gd name="connsiteX4249" fmla="*/ 8954049 w 10243893"/>
              <a:gd name="connsiteY4249" fmla="*/ 3153986 h 6867747"/>
              <a:gd name="connsiteX4250" fmla="*/ 8954049 w 10243893"/>
              <a:gd name="connsiteY4250" fmla="*/ 3066916 h 6867747"/>
              <a:gd name="connsiteX4251" fmla="*/ 8954049 w 10243893"/>
              <a:gd name="connsiteY4251" fmla="*/ 3066795 h 6867747"/>
              <a:gd name="connsiteX4252" fmla="*/ 7122196 w 10243893"/>
              <a:gd name="connsiteY4252" fmla="*/ 2996292 h 6867747"/>
              <a:gd name="connsiteX4253" fmla="*/ 7256307 w 10243893"/>
              <a:gd name="connsiteY4253" fmla="*/ 3180832 h 6867747"/>
              <a:gd name="connsiteX4254" fmla="*/ 7339145 w 10243893"/>
              <a:gd name="connsiteY4254" fmla="*/ 3153986 h 6867747"/>
              <a:gd name="connsiteX4255" fmla="*/ 7339145 w 10243893"/>
              <a:gd name="connsiteY4255" fmla="*/ 3066916 h 6867747"/>
              <a:gd name="connsiteX4256" fmla="*/ 7339145 w 10243893"/>
              <a:gd name="connsiteY4256" fmla="*/ 3066795 h 6867747"/>
              <a:gd name="connsiteX4257" fmla="*/ 5507291 w 10243893"/>
              <a:gd name="connsiteY4257" fmla="*/ 2996292 h 6867747"/>
              <a:gd name="connsiteX4258" fmla="*/ 5641403 w 10243893"/>
              <a:gd name="connsiteY4258" fmla="*/ 3180832 h 6867747"/>
              <a:gd name="connsiteX4259" fmla="*/ 5724240 w 10243893"/>
              <a:gd name="connsiteY4259" fmla="*/ 3153986 h 6867747"/>
              <a:gd name="connsiteX4260" fmla="*/ 5724240 w 10243893"/>
              <a:gd name="connsiteY4260" fmla="*/ 3066916 h 6867747"/>
              <a:gd name="connsiteX4261" fmla="*/ 5724240 w 10243893"/>
              <a:gd name="connsiteY4261" fmla="*/ 3066795 h 6867747"/>
              <a:gd name="connsiteX4262" fmla="*/ 3892387 w 10243893"/>
              <a:gd name="connsiteY4262" fmla="*/ 2996292 h 6867747"/>
              <a:gd name="connsiteX4263" fmla="*/ 4026498 w 10243893"/>
              <a:gd name="connsiteY4263" fmla="*/ 3180832 h 6867747"/>
              <a:gd name="connsiteX4264" fmla="*/ 4109336 w 10243893"/>
              <a:gd name="connsiteY4264" fmla="*/ 3153986 h 6867747"/>
              <a:gd name="connsiteX4265" fmla="*/ 4109336 w 10243893"/>
              <a:gd name="connsiteY4265" fmla="*/ 3066916 h 6867747"/>
              <a:gd name="connsiteX4266" fmla="*/ 4109336 w 10243893"/>
              <a:gd name="connsiteY4266" fmla="*/ 3066795 h 6867747"/>
              <a:gd name="connsiteX4267" fmla="*/ 9497873 w 10243893"/>
              <a:gd name="connsiteY4267" fmla="*/ 2996172 h 6867747"/>
              <a:gd name="connsiteX4268" fmla="*/ 9497752 w 10243893"/>
              <a:gd name="connsiteY4268" fmla="*/ 2996292 h 6867747"/>
              <a:gd name="connsiteX4269" fmla="*/ 9280924 w 10243893"/>
              <a:gd name="connsiteY4269" fmla="*/ 3066795 h 6867747"/>
              <a:gd name="connsiteX4270" fmla="*/ 9280924 w 10243893"/>
              <a:gd name="connsiteY4270" fmla="*/ 3153865 h 6867747"/>
              <a:gd name="connsiteX4271" fmla="*/ 9363761 w 10243893"/>
              <a:gd name="connsiteY4271" fmla="*/ 3180711 h 6867747"/>
              <a:gd name="connsiteX4272" fmla="*/ 7882847 w 10243893"/>
              <a:gd name="connsiteY4272" fmla="*/ 2996172 h 6867747"/>
              <a:gd name="connsiteX4273" fmla="*/ 7882727 w 10243893"/>
              <a:gd name="connsiteY4273" fmla="*/ 2996292 h 6867747"/>
              <a:gd name="connsiteX4274" fmla="*/ 7665898 w 10243893"/>
              <a:gd name="connsiteY4274" fmla="*/ 3066795 h 6867747"/>
              <a:gd name="connsiteX4275" fmla="*/ 7665898 w 10243893"/>
              <a:gd name="connsiteY4275" fmla="*/ 3153865 h 6867747"/>
              <a:gd name="connsiteX4276" fmla="*/ 7748736 w 10243893"/>
              <a:gd name="connsiteY4276" fmla="*/ 3180711 h 6867747"/>
              <a:gd name="connsiteX4277" fmla="*/ 6268185 w 10243893"/>
              <a:gd name="connsiteY4277" fmla="*/ 2996172 h 6867747"/>
              <a:gd name="connsiteX4278" fmla="*/ 6268064 w 10243893"/>
              <a:gd name="connsiteY4278" fmla="*/ 2996292 h 6867747"/>
              <a:gd name="connsiteX4279" fmla="*/ 6051236 w 10243893"/>
              <a:gd name="connsiteY4279" fmla="*/ 3066795 h 6867747"/>
              <a:gd name="connsiteX4280" fmla="*/ 6051236 w 10243893"/>
              <a:gd name="connsiteY4280" fmla="*/ 3153865 h 6867747"/>
              <a:gd name="connsiteX4281" fmla="*/ 6134073 w 10243893"/>
              <a:gd name="connsiteY4281" fmla="*/ 3180711 h 6867747"/>
              <a:gd name="connsiteX4282" fmla="*/ 4653160 w 10243893"/>
              <a:gd name="connsiteY4282" fmla="*/ 2996172 h 6867747"/>
              <a:gd name="connsiteX4283" fmla="*/ 4653039 w 10243893"/>
              <a:gd name="connsiteY4283" fmla="*/ 2996292 h 6867747"/>
              <a:gd name="connsiteX4284" fmla="*/ 4436211 w 10243893"/>
              <a:gd name="connsiteY4284" fmla="*/ 3066795 h 6867747"/>
              <a:gd name="connsiteX4285" fmla="*/ 4436211 w 10243893"/>
              <a:gd name="connsiteY4285" fmla="*/ 3153865 h 6867747"/>
              <a:gd name="connsiteX4286" fmla="*/ 4519048 w 10243893"/>
              <a:gd name="connsiteY4286" fmla="*/ 3180711 h 6867747"/>
              <a:gd name="connsiteX4287" fmla="*/ 2277361 w 10243893"/>
              <a:gd name="connsiteY4287" fmla="*/ 2996051 h 6867747"/>
              <a:gd name="connsiteX4288" fmla="*/ 2411473 w 10243893"/>
              <a:gd name="connsiteY4288" fmla="*/ 3180590 h 6867747"/>
              <a:gd name="connsiteX4289" fmla="*/ 2494310 w 10243893"/>
              <a:gd name="connsiteY4289" fmla="*/ 3153744 h 6867747"/>
              <a:gd name="connsiteX4290" fmla="*/ 2494310 w 10243893"/>
              <a:gd name="connsiteY4290" fmla="*/ 3066674 h 6867747"/>
              <a:gd name="connsiteX4291" fmla="*/ 2494310 w 10243893"/>
              <a:gd name="connsiteY4291" fmla="*/ 3066553 h 6867747"/>
              <a:gd name="connsiteX4292" fmla="*/ 662457 w 10243893"/>
              <a:gd name="connsiteY4292" fmla="*/ 2996051 h 6867747"/>
              <a:gd name="connsiteX4293" fmla="*/ 796569 w 10243893"/>
              <a:gd name="connsiteY4293" fmla="*/ 3180590 h 6867747"/>
              <a:gd name="connsiteX4294" fmla="*/ 879406 w 10243893"/>
              <a:gd name="connsiteY4294" fmla="*/ 3153744 h 6867747"/>
              <a:gd name="connsiteX4295" fmla="*/ 879406 w 10243893"/>
              <a:gd name="connsiteY4295" fmla="*/ 3066674 h 6867747"/>
              <a:gd name="connsiteX4296" fmla="*/ 879406 w 10243893"/>
              <a:gd name="connsiteY4296" fmla="*/ 3066553 h 6867747"/>
              <a:gd name="connsiteX4297" fmla="*/ 3038013 w 10243893"/>
              <a:gd name="connsiteY4297" fmla="*/ 2995930 h 6867747"/>
              <a:gd name="connsiteX4298" fmla="*/ 3037893 w 10243893"/>
              <a:gd name="connsiteY4298" fmla="*/ 2996051 h 6867747"/>
              <a:gd name="connsiteX4299" fmla="*/ 2821064 w 10243893"/>
              <a:gd name="connsiteY4299" fmla="*/ 3066553 h 6867747"/>
              <a:gd name="connsiteX4300" fmla="*/ 2821064 w 10243893"/>
              <a:gd name="connsiteY4300" fmla="*/ 3153623 h 6867747"/>
              <a:gd name="connsiteX4301" fmla="*/ 2903902 w 10243893"/>
              <a:gd name="connsiteY4301" fmla="*/ 3180469 h 6867747"/>
              <a:gd name="connsiteX4302" fmla="*/ 8562597 w 10243893"/>
              <a:gd name="connsiteY4302" fmla="*/ 2939939 h 6867747"/>
              <a:gd name="connsiteX4303" fmla="*/ 8472867 w 10243893"/>
              <a:gd name="connsiteY4303" fmla="*/ 3063409 h 6867747"/>
              <a:gd name="connsiteX4304" fmla="*/ 8472867 w 10243893"/>
              <a:gd name="connsiteY4304" fmla="*/ 3063651 h 6867747"/>
              <a:gd name="connsiteX4305" fmla="*/ 8472867 w 10243893"/>
              <a:gd name="connsiteY4305" fmla="*/ 3216265 h 6867747"/>
              <a:gd name="connsiteX4306" fmla="*/ 8618105 w 10243893"/>
              <a:gd name="connsiteY4306" fmla="*/ 3263428 h 6867747"/>
              <a:gd name="connsiteX4307" fmla="*/ 8852951 w 10243893"/>
              <a:gd name="connsiteY4307" fmla="*/ 3187121 h 6867747"/>
              <a:gd name="connsiteX4308" fmla="*/ 8707835 w 10243893"/>
              <a:gd name="connsiteY4308" fmla="*/ 2987223 h 6867747"/>
              <a:gd name="connsiteX4309" fmla="*/ 8562597 w 10243893"/>
              <a:gd name="connsiteY4309" fmla="*/ 2940060 h 6867747"/>
              <a:gd name="connsiteX4310" fmla="*/ 6947693 w 10243893"/>
              <a:gd name="connsiteY4310" fmla="*/ 2939939 h 6867747"/>
              <a:gd name="connsiteX4311" fmla="*/ 6857962 w 10243893"/>
              <a:gd name="connsiteY4311" fmla="*/ 3063409 h 6867747"/>
              <a:gd name="connsiteX4312" fmla="*/ 6857962 w 10243893"/>
              <a:gd name="connsiteY4312" fmla="*/ 3063651 h 6867747"/>
              <a:gd name="connsiteX4313" fmla="*/ 6857962 w 10243893"/>
              <a:gd name="connsiteY4313" fmla="*/ 3216265 h 6867747"/>
              <a:gd name="connsiteX4314" fmla="*/ 7003200 w 10243893"/>
              <a:gd name="connsiteY4314" fmla="*/ 3263428 h 6867747"/>
              <a:gd name="connsiteX4315" fmla="*/ 7238047 w 10243893"/>
              <a:gd name="connsiteY4315" fmla="*/ 3187121 h 6867747"/>
              <a:gd name="connsiteX4316" fmla="*/ 7092931 w 10243893"/>
              <a:gd name="connsiteY4316" fmla="*/ 2987223 h 6867747"/>
              <a:gd name="connsiteX4317" fmla="*/ 6947693 w 10243893"/>
              <a:gd name="connsiteY4317" fmla="*/ 2940060 h 6867747"/>
              <a:gd name="connsiteX4318" fmla="*/ 5332668 w 10243893"/>
              <a:gd name="connsiteY4318" fmla="*/ 2939939 h 6867747"/>
              <a:gd name="connsiteX4319" fmla="*/ 5242937 w 10243893"/>
              <a:gd name="connsiteY4319" fmla="*/ 3063409 h 6867747"/>
              <a:gd name="connsiteX4320" fmla="*/ 5242937 w 10243893"/>
              <a:gd name="connsiteY4320" fmla="*/ 3063651 h 6867747"/>
              <a:gd name="connsiteX4321" fmla="*/ 5242937 w 10243893"/>
              <a:gd name="connsiteY4321" fmla="*/ 3216265 h 6867747"/>
              <a:gd name="connsiteX4322" fmla="*/ 5388175 w 10243893"/>
              <a:gd name="connsiteY4322" fmla="*/ 3263428 h 6867747"/>
              <a:gd name="connsiteX4323" fmla="*/ 5623142 w 10243893"/>
              <a:gd name="connsiteY4323" fmla="*/ 3187121 h 6867747"/>
              <a:gd name="connsiteX4324" fmla="*/ 5478026 w 10243893"/>
              <a:gd name="connsiteY4324" fmla="*/ 2987223 h 6867747"/>
              <a:gd name="connsiteX4325" fmla="*/ 5332789 w 10243893"/>
              <a:gd name="connsiteY4325" fmla="*/ 2940060 h 6867747"/>
              <a:gd name="connsiteX4326" fmla="*/ 3717884 w 10243893"/>
              <a:gd name="connsiteY4326" fmla="*/ 2939939 h 6867747"/>
              <a:gd name="connsiteX4327" fmla="*/ 3628154 w 10243893"/>
              <a:gd name="connsiteY4327" fmla="*/ 3063409 h 6867747"/>
              <a:gd name="connsiteX4328" fmla="*/ 3628154 w 10243893"/>
              <a:gd name="connsiteY4328" fmla="*/ 3063651 h 6867747"/>
              <a:gd name="connsiteX4329" fmla="*/ 3628154 w 10243893"/>
              <a:gd name="connsiteY4329" fmla="*/ 3216265 h 6867747"/>
              <a:gd name="connsiteX4330" fmla="*/ 3773391 w 10243893"/>
              <a:gd name="connsiteY4330" fmla="*/ 3263428 h 6867747"/>
              <a:gd name="connsiteX4331" fmla="*/ 4008238 w 10243893"/>
              <a:gd name="connsiteY4331" fmla="*/ 3187121 h 6867747"/>
              <a:gd name="connsiteX4332" fmla="*/ 3863122 w 10243893"/>
              <a:gd name="connsiteY4332" fmla="*/ 2987223 h 6867747"/>
              <a:gd name="connsiteX4333" fmla="*/ 3717884 w 10243893"/>
              <a:gd name="connsiteY4333" fmla="*/ 2940060 h 6867747"/>
              <a:gd name="connsiteX4334" fmla="*/ 3212153 w 10243893"/>
              <a:gd name="connsiteY4334" fmla="*/ 2939697 h 6867747"/>
              <a:gd name="connsiteX4335" fmla="*/ 3066916 w 10243893"/>
              <a:gd name="connsiteY4335" fmla="*/ 2986860 h 6867747"/>
              <a:gd name="connsiteX4336" fmla="*/ 3066916 w 10243893"/>
              <a:gd name="connsiteY4336" fmla="*/ 2986739 h 6867747"/>
              <a:gd name="connsiteX4337" fmla="*/ 2921678 w 10243893"/>
              <a:gd name="connsiteY4337" fmla="*/ 3186637 h 6867747"/>
              <a:gd name="connsiteX4338" fmla="*/ 3156646 w 10243893"/>
              <a:gd name="connsiteY4338" fmla="*/ 3262944 h 6867747"/>
              <a:gd name="connsiteX4339" fmla="*/ 3301884 w 10243893"/>
              <a:gd name="connsiteY4339" fmla="*/ 3215781 h 6867747"/>
              <a:gd name="connsiteX4340" fmla="*/ 3301884 w 10243893"/>
              <a:gd name="connsiteY4340" fmla="*/ 3063167 h 6867747"/>
              <a:gd name="connsiteX4341" fmla="*/ 2102859 w 10243893"/>
              <a:gd name="connsiteY4341" fmla="*/ 2939697 h 6867747"/>
              <a:gd name="connsiteX4342" fmla="*/ 2013128 w 10243893"/>
              <a:gd name="connsiteY4342" fmla="*/ 3063167 h 6867747"/>
              <a:gd name="connsiteX4343" fmla="*/ 2013128 w 10243893"/>
              <a:gd name="connsiteY4343" fmla="*/ 3063409 h 6867747"/>
              <a:gd name="connsiteX4344" fmla="*/ 2013128 w 10243893"/>
              <a:gd name="connsiteY4344" fmla="*/ 3216023 h 6867747"/>
              <a:gd name="connsiteX4345" fmla="*/ 2158366 w 10243893"/>
              <a:gd name="connsiteY4345" fmla="*/ 3263186 h 6867747"/>
              <a:gd name="connsiteX4346" fmla="*/ 2393212 w 10243893"/>
              <a:gd name="connsiteY4346" fmla="*/ 3186879 h 6867747"/>
              <a:gd name="connsiteX4347" fmla="*/ 2248096 w 10243893"/>
              <a:gd name="connsiteY4347" fmla="*/ 2986981 h 6867747"/>
              <a:gd name="connsiteX4348" fmla="*/ 2102859 w 10243893"/>
              <a:gd name="connsiteY4348" fmla="*/ 2939818 h 6867747"/>
              <a:gd name="connsiteX4349" fmla="*/ 1597249 w 10243893"/>
              <a:gd name="connsiteY4349" fmla="*/ 2939697 h 6867747"/>
              <a:gd name="connsiteX4350" fmla="*/ 1452011 w 10243893"/>
              <a:gd name="connsiteY4350" fmla="*/ 2986860 h 6867747"/>
              <a:gd name="connsiteX4351" fmla="*/ 1452011 w 10243893"/>
              <a:gd name="connsiteY4351" fmla="*/ 2986739 h 6867747"/>
              <a:gd name="connsiteX4352" fmla="*/ 1306774 w 10243893"/>
              <a:gd name="connsiteY4352" fmla="*/ 3186637 h 6867747"/>
              <a:gd name="connsiteX4353" fmla="*/ 1541742 w 10243893"/>
              <a:gd name="connsiteY4353" fmla="*/ 3262944 h 6867747"/>
              <a:gd name="connsiteX4354" fmla="*/ 1686979 w 10243893"/>
              <a:gd name="connsiteY4354" fmla="*/ 3215781 h 6867747"/>
              <a:gd name="connsiteX4355" fmla="*/ 1686979 w 10243893"/>
              <a:gd name="connsiteY4355" fmla="*/ 3063167 h 6867747"/>
              <a:gd name="connsiteX4356" fmla="*/ 487833 w 10243893"/>
              <a:gd name="connsiteY4356" fmla="*/ 2939697 h 6867747"/>
              <a:gd name="connsiteX4357" fmla="*/ 398103 w 10243893"/>
              <a:gd name="connsiteY4357" fmla="*/ 3063167 h 6867747"/>
              <a:gd name="connsiteX4358" fmla="*/ 398103 w 10243893"/>
              <a:gd name="connsiteY4358" fmla="*/ 3063409 h 6867747"/>
              <a:gd name="connsiteX4359" fmla="*/ 398103 w 10243893"/>
              <a:gd name="connsiteY4359" fmla="*/ 3216023 h 6867747"/>
              <a:gd name="connsiteX4360" fmla="*/ 543340 w 10243893"/>
              <a:gd name="connsiteY4360" fmla="*/ 3263186 h 6867747"/>
              <a:gd name="connsiteX4361" fmla="*/ 778308 w 10243893"/>
              <a:gd name="connsiteY4361" fmla="*/ 3186879 h 6867747"/>
              <a:gd name="connsiteX4362" fmla="*/ 633192 w 10243893"/>
              <a:gd name="connsiteY4362" fmla="*/ 2986981 h 6867747"/>
              <a:gd name="connsiteX4363" fmla="*/ 487954 w 10243893"/>
              <a:gd name="connsiteY4363" fmla="*/ 2939818 h 6867747"/>
              <a:gd name="connsiteX4364" fmla="*/ 9672497 w 10243893"/>
              <a:gd name="connsiteY4364" fmla="*/ 2939576 h 6867747"/>
              <a:gd name="connsiteX4365" fmla="*/ 9527259 w 10243893"/>
              <a:gd name="connsiteY4365" fmla="*/ 2986739 h 6867747"/>
              <a:gd name="connsiteX4366" fmla="*/ 9527259 w 10243893"/>
              <a:gd name="connsiteY4366" fmla="*/ 2986618 h 6867747"/>
              <a:gd name="connsiteX4367" fmla="*/ 9382022 w 10243893"/>
              <a:gd name="connsiteY4367" fmla="*/ 3186516 h 6867747"/>
              <a:gd name="connsiteX4368" fmla="*/ 9616989 w 10243893"/>
              <a:gd name="connsiteY4368" fmla="*/ 3262823 h 6867747"/>
              <a:gd name="connsiteX4369" fmla="*/ 9762227 w 10243893"/>
              <a:gd name="connsiteY4369" fmla="*/ 3215660 h 6867747"/>
              <a:gd name="connsiteX4370" fmla="*/ 9762227 w 10243893"/>
              <a:gd name="connsiteY4370" fmla="*/ 3063046 h 6867747"/>
              <a:gd name="connsiteX4371" fmla="*/ 8057592 w 10243893"/>
              <a:gd name="connsiteY4371" fmla="*/ 2939576 h 6867747"/>
              <a:gd name="connsiteX4372" fmla="*/ 7912354 w 10243893"/>
              <a:gd name="connsiteY4372" fmla="*/ 2986739 h 6867747"/>
              <a:gd name="connsiteX4373" fmla="*/ 7912354 w 10243893"/>
              <a:gd name="connsiteY4373" fmla="*/ 2986618 h 6867747"/>
              <a:gd name="connsiteX4374" fmla="*/ 7767118 w 10243893"/>
              <a:gd name="connsiteY4374" fmla="*/ 3186516 h 6867747"/>
              <a:gd name="connsiteX4375" fmla="*/ 8002085 w 10243893"/>
              <a:gd name="connsiteY4375" fmla="*/ 3262823 h 6867747"/>
              <a:gd name="connsiteX4376" fmla="*/ 8147322 w 10243893"/>
              <a:gd name="connsiteY4376" fmla="*/ 3215660 h 6867747"/>
              <a:gd name="connsiteX4377" fmla="*/ 8147322 w 10243893"/>
              <a:gd name="connsiteY4377" fmla="*/ 3063046 h 6867747"/>
              <a:gd name="connsiteX4378" fmla="*/ 6442930 w 10243893"/>
              <a:gd name="connsiteY4378" fmla="*/ 2939576 h 6867747"/>
              <a:gd name="connsiteX4379" fmla="*/ 6297692 w 10243893"/>
              <a:gd name="connsiteY4379" fmla="*/ 2986739 h 6867747"/>
              <a:gd name="connsiteX4380" fmla="*/ 6297692 w 10243893"/>
              <a:gd name="connsiteY4380" fmla="*/ 2986618 h 6867747"/>
              <a:gd name="connsiteX4381" fmla="*/ 6152455 w 10243893"/>
              <a:gd name="connsiteY4381" fmla="*/ 3186516 h 6867747"/>
              <a:gd name="connsiteX4382" fmla="*/ 6387423 w 10243893"/>
              <a:gd name="connsiteY4382" fmla="*/ 3262823 h 6867747"/>
              <a:gd name="connsiteX4383" fmla="*/ 6532660 w 10243893"/>
              <a:gd name="connsiteY4383" fmla="*/ 3215660 h 6867747"/>
              <a:gd name="connsiteX4384" fmla="*/ 6532660 w 10243893"/>
              <a:gd name="connsiteY4384" fmla="*/ 3063046 h 6867747"/>
              <a:gd name="connsiteX4385" fmla="*/ 4827783 w 10243893"/>
              <a:gd name="connsiteY4385" fmla="*/ 2939576 h 6867747"/>
              <a:gd name="connsiteX4386" fmla="*/ 4682546 w 10243893"/>
              <a:gd name="connsiteY4386" fmla="*/ 2986739 h 6867747"/>
              <a:gd name="connsiteX4387" fmla="*/ 4682546 w 10243893"/>
              <a:gd name="connsiteY4387" fmla="*/ 2986618 h 6867747"/>
              <a:gd name="connsiteX4388" fmla="*/ 4537309 w 10243893"/>
              <a:gd name="connsiteY4388" fmla="*/ 3186516 h 6867747"/>
              <a:gd name="connsiteX4389" fmla="*/ 4772276 w 10243893"/>
              <a:gd name="connsiteY4389" fmla="*/ 3262823 h 6867747"/>
              <a:gd name="connsiteX4390" fmla="*/ 4917514 w 10243893"/>
              <a:gd name="connsiteY4390" fmla="*/ 3215660 h 6867747"/>
              <a:gd name="connsiteX4391" fmla="*/ 4917514 w 10243893"/>
              <a:gd name="connsiteY4391" fmla="*/ 3063046 h 6867747"/>
              <a:gd name="connsiteX4392" fmla="*/ 9925966 w 10243893"/>
              <a:gd name="connsiteY4392" fmla="*/ 2858069 h 6867747"/>
              <a:gd name="connsiteX4393" fmla="*/ 9925966 w 10243893"/>
              <a:gd name="connsiteY4393" fmla="*/ 2858190 h 6867747"/>
              <a:gd name="connsiteX4394" fmla="*/ 9780729 w 10243893"/>
              <a:gd name="connsiteY4394" fmla="*/ 2905353 h 6867747"/>
              <a:gd name="connsiteX4395" fmla="*/ 9780729 w 10243893"/>
              <a:gd name="connsiteY4395" fmla="*/ 3057967 h 6867747"/>
              <a:gd name="connsiteX4396" fmla="*/ 9925966 w 10243893"/>
              <a:gd name="connsiteY4396" fmla="*/ 3257623 h 6867747"/>
              <a:gd name="connsiteX4397" fmla="*/ 10071204 w 10243893"/>
              <a:gd name="connsiteY4397" fmla="*/ 3057967 h 6867747"/>
              <a:gd name="connsiteX4398" fmla="*/ 10071204 w 10243893"/>
              <a:gd name="connsiteY4398" fmla="*/ 3057846 h 6867747"/>
              <a:gd name="connsiteX4399" fmla="*/ 10071204 w 10243893"/>
              <a:gd name="connsiteY4399" fmla="*/ 2905353 h 6867747"/>
              <a:gd name="connsiteX4400" fmla="*/ 8310578 w 10243893"/>
              <a:gd name="connsiteY4400" fmla="*/ 2858069 h 6867747"/>
              <a:gd name="connsiteX4401" fmla="*/ 8310578 w 10243893"/>
              <a:gd name="connsiteY4401" fmla="*/ 2858190 h 6867747"/>
              <a:gd name="connsiteX4402" fmla="*/ 8165341 w 10243893"/>
              <a:gd name="connsiteY4402" fmla="*/ 2905353 h 6867747"/>
              <a:gd name="connsiteX4403" fmla="*/ 8165341 w 10243893"/>
              <a:gd name="connsiteY4403" fmla="*/ 3057967 h 6867747"/>
              <a:gd name="connsiteX4404" fmla="*/ 8310578 w 10243893"/>
              <a:gd name="connsiteY4404" fmla="*/ 3257623 h 6867747"/>
              <a:gd name="connsiteX4405" fmla="*/ 8455815 w 10243893"/>
              <a:gd name="connsiteY4405" fmla="*/ 3057967 h 6867747"/>
              <a:gd name="connsiteX4406" fmla="*/ 8455815 w 10243893"/>
              <a:gd name="connsiteY4406" fmla="*/ 3057846 h 6867747"/>
              <a:gd name="connsiteX4407" fmla="*/ 8455815 w 10243893"/>
              <a:gd name="connsiteY4407" fmla="*/ 2905353 h 6867747"/>
              <a:gd name="connsiteX4408" fmla="*/ 6695916 w 10243893"/>
              <a:gd name="connsiteY4408" fmla="*/ 2858069 h 6867747"/>
              <a:gd name="connsiteX4409" fmla="*/ 6695916 w 10243893"/>
              <a:gd name="connsiteY4409" fmla="*/ 2858190 h 6867747"/>
              <a:gd name="connsiteX4410" fmla="*/ 6550679 w 10243893"/>
              <a:gd name="connsiteY4410" fmla="*/ 2905353 h 6867747"/>
              <a:gd name="connsiteX4411" fmla="*/ 6550679 w 10243893"/>
              <a:gd name="connsiteY4411" fmla="*/ 3057967 h 6867747"/>
              <a:gd name="connsiteX4412" fmla="*/ 6695916 w 10243893"/>
              <a:gd name="connsiteY4412" fmla="*/ 3257623 h 6867747"/>
              <a:gd name="connsiteX4413" fmla="*/ 6841154 w 10243893"/>
              <a:gd name="connsiteY4413" fmla="*/ 3057967 h 6867747"/>
              <a:gd name="connsiteX4414" fmla="*/ 6841154 w 10243893"/>
              <a:gd name="connsiteY4414" fmla="*/ 3057846 h 6867747"/>
              <a:gd name="connsiteX4415" fmla="*/ 6841154 w 10243893"/>
              <a:gd name="connsiteY4415" fmla="*/ 2905353 h 6867747"/>
              <a:gd name="connsiteX4416" fmla="*/ 5079560 w 10243893"/>
              <a:gd name="connsiteY4416" fmla="*/ 2857948 h 6867747"/>
              <a:gd name="connsiteX4417" fmla="*/ 5079560 w 10243893"/>
              <a:gd name="connsiteY4417" fmla="*/ 2858069 h 6867747"/>
              <a:gd name="connsiteX4418" fmla="*/ 4934323 w 10243893"/>
              <a:gd name="connsiteY4418" fmla="*/ 2905232 h 6867747"/>
              <a:gd name="connsiteX4419" fmla="*/ 4934323 w 10243893"/>
              <a:gd name="connsiteY4419" fmla="*/ 3057846 h 6867747"/>
              <a:gd name="connsiteX4420" fmla="*/ 5079560 w 10243893"/>
              <a:gd name="connsiteY4420" fmla="*/ 3257502 h 6867747"/>
              <a:gd name="connsiteX4421" fmla="*/ 5224798 w 10243893"/>
              <a:gd name="connsiteY4421" fmla="*/ 3057846 h 6867747"/>
              <a:gd name="connsiteX4422" fmla="*/ 5224798 w 10243893"/>
              <a:gd name="connsiteY4422" fmla="*/ 3057725 h 6867747"/>
              <a:gd name="connsiteX4423" fmla="*/ 5224798 w 10243893"/>
              <a:gd name="connsiteY4423" fmla="*/ 2905232 h 6867747"/>
              <a:gd name="connsiteX4424" fmla="*/ 3464656 w 10243893"/>
              <a:gd name="connsiteY4424" fmla="*/ 2857948 h 6867747"/>
              <a:gd name="connsiteX4425" fmla="*/ 3464656 w 10243893"/>
              <a:gd name="connsiteY4425" fmla="*/ 2858069 h 6867747"/>
              <a:gd name="connsiteX4426" fmla="*/ 3319418 w 10243893"/>
              <a:gd name="connsiteY4426" fmla="*/ 2905232 h 6867747"/>
              <a:gd name="connsiteX4427" fmla="*/ 3319418 w 10243893"/>
              <a:gd name="connsiteY4427" fmla="*/ 3057846 h 6867747"/>
              <a:gd name="connsiteX4428" fmla="*/ 3464656 w 10243893"/>
              <a:gd name="connsiteY4428" fmla="*/ 3257502 h 6867747"/>
              <a:gd name="connsiteX4429" fmla="*/ 3609893 w 10243893"/>
              <a:gd name="connsiteY4429" fmla="*/ 3057846 h 6867747"/>
              <a:gd name="connsiteX4430" fmla="*/ 3609893 w 10243893"/>
              <a:gd name="connsiteY4430" fmla="*/ 3057725 h 6867747"/>
              <a:gd name="connsiteX4431" fmla="*/ 3609893 w 10243893"/>
              <a:gd name="connsiteY4431" fmla="*/ 2905232 h 6867747"/>
              <a:gd name="connsiteX4432" fmla="*/ 1849751 w 10243893"/>
              <a:gd name="connsiteY4432" fmla="*/ 2857948 h 6867747"/>
              <a:gd name="connsiteX4433" fmla="*/ 1849751 w 10243893"/>
              <a:gd name="connsiteY4433" fmla="*/ 2858069 h 6867747"/>
              <a:gd name="connsiteX4434" fmla="*/ 1704514 w 10243893"/>
              <a:gd name="connsiteY4434" fmla="*/ 2905232 h 6867747"/>
              <a:gd name="connsiteX4435" fmla="*/ 1704514 w 10243893"/>
              <a:gd name="connsiteY4435" fmla="*/ 3057846 h 6867747"/>
              <a:gd name="connsiteX4436" fmla="*/ 1849751 w 10243893"/>
              <a:gd name="connsiteY4436" fmla="*/ 3257502 h 6867747"/>
              <a:gd name="connsiteX4437" fmla="*/ 1994989 w 10243893"/>
              <a:gd name="connsiteY4437" fmla="*/ 3057846 h 6867747"/>
              <a:gd name="connsiteX4438" fmla="*/ 1994989 w 10243893"/>
              <a:gd name="connsiteY4438" fmla="*/ 3057725 h 6867747"/>
              <a:gd name="connsiteX4439" fmla="*/ 1994989 w 10243893"/>
              <a:gd name="connsiteY4439" fmla="*/ 2905232 h 6867747"/>
              <a:gd name="connsiteX4440" fmla="*/ 234847 w 10243893"/>
              <a:gd name="connsiteY4440" fmla="*/ 2857948 h 6867747"/>
              <a:gd name="connsiteX4441" fmla="*/ 234847 w 10243893"/>
              <a:gd name="connsiteY4441" fmla="*/ 2858069 h 6867747"/>
              <a:gd name="connsiteX4442" fmla="*/ 89609 w 10243893"/>
              <a:gd name="connsiteY4442" fmla="*/ 2905232 h 6867747"/>
              <a:gd name="connsiteX4443" fmla="*/ 89609 w 10243893"/>
              <a:gd name="connsiteY4443" fmla="*/ 3057846 h 6867747"/>
              <a:gd name="connsiteX4444" fmla="*/ 234847 w 10243893"/>
              <a:gd name="connsiteY4444" fmla="*/ 3257502 h 6867747"/>
              <a:gd name="connsiteX4445" fmla="*/ 380084 w 10243893"/>
              <a:gd name="connsiteY4445" fmla="*/ 3057846 h 6867747"/>
              <a:gd name="connsiteX4446" fmla="*/ 380084 w 10243893"/>
              <a:gd name="connsiteY4446" fmla="*/ 3057725 h 6867747"/>
              <a:gd name="connsiteX4447" fmla="*/ 380084 w 10243893"/>
              <a:gd name="connsiteY4447" fmla="*/ 2905232 h 6867747"/>
              <a:gd name="connsiteX4448" fmla="*/ 9262905 w 10243893"/>
              <a:gd name="connsiteY4448" fmla="*/ 2825660 h 6867747"/>
              <a:gd name="connsiteX4449" fmla="*/ 9262905 w 10243893"/>
              <a:gd name="connsiteY4449" fmla="*/ 2825827 h 6867747"/>
              <a:gd name="connsiteX4450" fmla="*/ 9128914 w 10243893"/>
              <a:gd name="connsiteY4450" fmla="*/ 3010200 h 6867747"/>
              <a:gd name="connsiteX4451" fmla="*/ 9180068 w 10243893"/>
              <a:gd name="connsiteY4451" fmla="*/ 3080702 h 6867747"/>
              <a:gd name="connsiteX4452" fmla="*/ 9262905 w 10243893"/>
              <a:gd name="connsiteY4452" fmla="*/ 3053734 h 6867747"/>
              <a:gd name="connsiteX4453" fmla="*/ 9262905 w 10243893"/>
              <a:gd name="connsiteY4453" fmla="*/ 2825827 h 6867747"/>
              <a:gd name="connsiteX4454" fmla="*/ 9263026 w 10243893"/>
              <a:gd name="connsiteY4454" fmla="*/ 2825660 h 6867747"/>
              <a:gd name="connsiteX4455" fmla="*/ 7647880 w 10243893"/>
              <a:gd name="connsiteY4455" fmla="*/ 2825660 h 6867747"/>
              <a:gd name="connsiteX4456" fmla="*/ 7647880 w 10243893"/>
              <a:gd name="connsiteY4456" fmla="*/ 2825827 h 6867747"/>
              <a:gd name="connsiteX4457" fmla="*/ 7513889 w 10243893"/>
              <a:gd name="connsiteY4457" fmla="*/ 3010200 h 6867747"/>
              <a:gd name="connsiteX4458" fmla="*/ 7565043 w 10243893"/>
              <a:gd name="connsiteY4458" fmla="*/ 3080702 h 6867747"/>
              <a:gd name="connsiteX4459" fmla="*/ 7647880 w 10243893"/>
              <a:gd name="connsiteY4459" fmla="*/ 3053734 h 6867747"/>
              <a:gd name="connsiteX4460" fmla="*/ 7647880 w 10243893"/>
              <a:gd name="connsiteY4460" fmla="*/ 2825827 h 6867747"/>
              <a:gd name="connsiteX4461" fmla="*/ 7648001 w 10243893"/>
              <a:gd name="connsiteY4461" fmla="*/ 2825660 h 6867747"/>
              <a:gd name="connsiteX4462" fmla="*/ 6033097 w 10243893"/>
              <a:gd name="connsiteY4462" fmla="*/ 2825660 h 6867747"/>
              <a:gd name="connsiteX4463" fmla="*/ 6033097 w 10243893"/>
              <a:gd name="connsiteY4463" fmla="*/ 2825826 h 6867747"/>
              <a:gd name="connsiteX4464" fmla="*/ 5899106 w 10243893"/>
              <a:gd name="connsiteY4464" fmla="*/ 3010200 h 6867747"/>
              <a:gd name="connsiteX4465" fmla="*/ 5950259 w 10243893"/>
              <a:gd name="connsiteY4465" fmla="*/ 3080702 h 6867747"/>
              <a:gd name="connsiteX4466" fmla="*/ 6033097 w 10243893"/>
              <a:gd name="connsiteY4466" fmla="*/ 3053734 h 6867747"/>
              <a:gd name="connsiteX4467" fmla="*/ 6033097 w 10243893"/>
              <a:gd name="connsiteY4467" fmla="*/ 2825826 h 6867747"/>
              <a:gd name="connsiteX4468" fmla="*/ 6033217 w 10243893"/>
              <a:gd name="connsiteY4468" fmla="*/ 2825660 h 6867747"/>
              <a:gd name="connsiteX4469" fmla="*/ 4418192 w 10243893"/>
              <a:gd name="connsiteY4469" fmla="*/ 2825660 h 6867747"/>
              <a:gd name="connsiteX4470" fmla="*/ 4418192 w 10243893"/>
              <a:gd name="connsiteY4470" fmla="*/ 2825827 h 6867747"/>
              <a:gd name="connsiteX4471" fmla="*/ 4284201 w 10243893"/>
              <a:gd name="connsiteY4471" fmla="*/ 3010200 h 6867747"/>
              <a:gd name="connsiteX4472" fmla="*/ 4335355 w 10243893"/>
              <a:gd name="connsiteY4472" fmla="*/ 3080702 h 6867747"/>
              <a:gd name="connsiteX4473" fmla="*/ 4418192 w 10243893"/>
              <a:gd name="connsiteY4473" fmla="*/ 3053734 h 6867747"/>
              <a:gd name="connsiteX4474" fmla="*/ 4418192 w 10243893"/>
              <a:gd name="connsiteY4474" fmla="*/ 2825827 h 6867747"/>
              <a:gd name="connsiteX4475" fmla="*/ 4418313 w 10243893"/>
              <a:gd name="connsiteY4475" fmla="*/ 2825660 h 6867747"/>
              <a:gd name="connsiteX4476" fmla="*/ 1187657 w 10243893"/>
              <a:gd name="connsiteY4476" fmla="*/ 2825660 h 6867747"/>
              <a:gd name="connsiteX4477" fmla="*/ 1187657 w 10243893"/>
              <a:gd name="connsiteY4477" fmla="*/ 2825827 h 6867747"/>
              <a:gd name="connsiteX4478" fmla="*/ 1053667 w 10243893"/>
              <a:gd name="connsiteY4478" fmla="*/ 3010200 h 6867747"/>
              <a:gd name="connsiteX4479" fmla="*/ 1104820 w 10243893"/>
              <a:gd name="connsiteY4479" fmla="*/ 3080702 h 6867747"/>
              <a:gd name="connsiteX4480" fmla="*/ 1187657 w 10243893"/>
              <a:gd name="connsiteY4480" fmla="*/ 3053734 h 6867747"/>
              <a:gd name="connsiteX4481" fmla="*/ 1187657 w 10243893"/>
              <a:gd name="connsiteY4481" fmla="*/ 2825827 h 6867747"/>
              <a:gd name="connsiteX4482" fmla="*/ 1187778 w 10243893"/>
              <a:gd name="connsiteY4482" fmla="*/ 2825660 h 6867747"/>
              <a:gd name="connsiteX4483" fmla="*/ 8972430 w 10243893"/>
              <a:gd name="connsiteY4483" fmla="*/ 2825539 h 6867747"/>
              <a:gd name="connsiteX4484" fmla="*/ 8972430 w 10243893"/>
              <a:gd name="connsiteY4484" fmla="*/ 3053613 h 6867747"/>
              <a:gd name="connsiteX4485" fmla="*/ 9055267 w 10243893"/>
              <a:gd name="connsiteY4485" fmla="*/ 3080581 h 6867747"/>
              <a:gd name="connsiteX4486" fmla="*/ 9106421 w 10243893"/>
              <a:gd name="connsiteY4486" fmla="*/ 3010078 h 6867747"/>
              <a:gd name="connsiteX4487" fmla="*/ 9106542 w 10243893"/>
              <a:gd name="connsiteY4487" fmla="*/ 3010078 h 6867747"/>
              <a:gd name="connsiteX4488" fmla="*/ 7357526 w 10243893"/>
              <a:gd name="connsiteY4488" fmla="*/ 2825539 h 6867747"/>
              <a:gd name="connsiteX4489" fmla="*/ 7357526 w 10243893"/>
              <a:gd name="connsiteY4489" fmla="*/ 3053613 h 6867747"/>
              <a:gd name="connsiteX4490" fmla="*/ 7440364 w 10243893"/>
              <a:gd name="connsiteY4490" fmla="*/ 3080581 h 6867747"/>
              <a:gd name="connsiteX4491" fmla="*/ 7491517 w 10243893"/>
              <a:gd name="connsiteY4491" fmla="*/ 3010078 h 6867747"/>
              <a:gd name="connsiteX4492" fmla="*/ 7491638 w 10243893"/>
              <a:gd name="connsiteY4492" fmla="*/ 3010078 h 6867747"/>
              <a:gd name="connsiteX4493" fmla="*/ 5742622 w 10243893"/>
              <a:gd name="connsiteY4493" fmla="*/ 2825539 h 6867747"/>
              <a:gd name="connsiteX4494" fmla="*/ 5742622 w 10243893"/>
              <a:gd name="connsiteY4494" fmla="*/ 3053613 h 6867747"/>
              <a:gd name="connsiteX4495" fmla="*/ 5825459 w 10243893"/>
              <a:gd name="connsiteY4495" fmla="*/ 3080581 h 6867747"/>
              <a:gd name="connsiteX4496" fmla="*/ 5876613 w 10243893"/>
              <a:gd name="connsiteY4496" fmla="*/ 3010078 h 6867747"/>
              <a:gd name="connsiteX4497" fmla="*/ 5876733 w 10243893"/>
              <a:gd name="connsiteY4497" fmla="*/ 3010078 h 6867747"/>
              <a:gd name="connsiteX4498" fmla="*/ 4127717 w 10243893"/>
              <a:gd name="connsiteY4498" fmla="*/ 2825539 h 6867747"/>
              <a:gd name="connsiteX4499" fmla="*/ 4127717 w 10243893"/>
              <a:gd name="connsiteY4499" fmla="*/ 3053613 h 6867747"/>
              <a:gd name="connsiteX4500" fmla="*/ 4210554 w 10243893"/>
              <a:gd name="connsiteY4500" fmla="*/ 3080581 h 6867747"/>
              <a:gd name="connsiteX4501" fmla="*/ 4261708 w 10243893"/>
              <a:gd name="connsiteY4501" fmla="*/ 3010078 h 6867747"/>
              <a:gd name="connsiteX4502" fmla="*/ 4261829 w 10243893"/>
              <a:gd name="connsiteY4502" fmla="*/ 3010078 h 6867747"/>
              <a:gd name="connsiteX4503" fmla="*/ 897303 w 10243893"/>
              <a:gd name="connsiteY4503" fmla="*/ 2825539 h 6867747"/>
              <a:gd name="connsiteX4504" fmla="*/ 897303 w 10243893"/>
              <a:gd name="connsiteY4504" fmla="*/ 3053613 h 6867747"/>
              <a:gd name="connsiteX4505" fmla="*/ 980141 w 10243893"/>
              <a:gd name="connsiteY4505" fmla="*/ 3080581 h 6867747"/>
              <a:gd name="connsiteX4506" fmla="*/ 1031294 w 10243893"/>
              <a:gd name="connsiteY4506" fmla="*/ 3010078 h 6867747"/>
              <a:gd name="connsiteX4507" fmla="*/ 1031415 w 10243893"/>
              <a:gd name="connsiteY4507" fmla="*/ 3010078 h 6867747"/>
              <a:gd name="connsiteX4508" fmla="*/ 2803046 w 10243893"/>
              <a:gd name="connsiteY4508" fmla="*/ 2825418 h 6867747"/>
              <a:gd name="connsiteX4509" fmla="*/ 2803046 w 10243893"/>
              <a:gd name="connsiteY4509" fmla="*/ 2825585 h 6867747"/>
              <a:gd name="connsiteX4510" fmla="*/ 2669055 w 10243893"/>
              <a:gd name="connsiteY4510" fmla="*/ 3009958 h 6867747"/>
              <a:gd name="connsiteX4511" fmla="*/ 2720208 w 10243893"/>
              <a:gd name="connsiteY4511" fmla="*/ 3080460 h 6867747"/>
              <a:gd name="connsiteX4512" fmla="*/ 2803046 w 10243893"/>
              <a:gd name="connsiteY4512" fmla="*/ 3053493 h 6867747"/>
              <a:gd name="connsiteX4513" fmla="*/ 2803046 w 10243893"/>
              <a:gd name="connsiteY4513" fmla="*/ 2825585 h 6867747"/>
              <a:gd name="connsiteX4514" fmla="*/ 2803167 w 10243893"/>
              <a:gd name="connsiteY4514" fmla="*/ 2825418 h 6867747"/>
              <a:gd name="connsiteX4515" fmla="*/ 2512692 w 10243893"/>
              <a:gd name="connsiteY4515" fmla="*/ 2825297 h 6867747"/>
              <a:gd name="connsiteX4516" fmla="*/ 2512692 w 10243893"/>
              <a:gd name="connsiteY4516" fmla="*/ 3053372 h 6867747"/>
              <a:gd name="connsiteX4517" fmla="*/ 2595529 w 10243893"/>
              <a:gd name="connsiteY4517" fmla="*/ 3080339 h 6867747"/>
              <a:gd name="connsiteX4518" fmla="*/ 2646683 w 10243893"/>
              <a:gd name="connsiteY4518" fmla="*/ 3009837 h 6867747"/>
              <a:gd name="connsiteX4519" fmla="*/ 2646804 w 10243893"/>
              <a:gd name="connsiteY4519" fmla="*/ 3009837 h 6867747"/>
              <a:gd name="connsiteX4520" fmla="*/ 10242441 w 10243893"/>
              <a:gd name="connsiteY4520" fmla="*/ 2819492 h 6867747"/>
              <a:gd name="connsiteX4521" fmla="*/ 10242441 w 10243893"/>
              <a:gd name="connsiteY4521" fmla="*/ 2876571 h 6867747"/>
              <a:gd name="connsiteX4522" fmla="*/ 10221641 w 10243893"/>
              <a:gd name="connsiteY4522" fmla="*/ 2848032 h 6867747"/>
              <a:gd name="connsiteX4523" fmla="*/ 8864198 w 10243893"/>
              <a:gd name="connsiteY4523" fmla="*/ 2677399 h 6867747"/>
              <a:gd name="connsiteX4524" fmla="*/ 8719081 w 10243893"/>
              <a:gd name="connsiteY4524" fmla="*/ 2724683 h 6867747"/>
              <a:gd name="connsiteX4525" fmla="*/ 8719081 w 10243893"/>
              <a:gd name="connsiteY4525" fmla="*/ 2724804 h 6867747"/>
              <a:gd name="connsiteX4526" fmla="*/ 8629351 w 10243893"/>
              <a:gd name="connsiteY4526" fmla="*/ 2848153 h 6867747"/>
              <a:gd name="connsiteX4527" fmla="*/ 8719081 w 10243893"/>
              <a:gd name="connsiteY4527" fmla="*/ 2971623 h 6867747"/>
              <a:gd name="connsiteX4528" fmla="*/ 8953928 w 10243893"/>
              <a:gd name="connsiteY4528" fmla="*/ 3047930 h 6867747"/>
              <a:gd name="connsiteX4529" fmla="*/ 8953928 w 10243893"/>
              <a:gd name="connsiteY4529" fmla="*/ 2800869 h 6867747"/>
              <a:gd name="connsiteX4530" fmla="*/ 7249294 w 10243893"/>
              <a:gd name="connsiteY4530" fmla="*/ 2677399 h 6867747"/>
              <a:gd name="connsiteX4531" fmla="*/ 7104177 w 10243893"/>
              <a:gd name="connsiteY4531" fmla="*/ 2724683 h 6867747"/>
              <a:gd name="connsiteX4532" fmla="*/ 7104056 w 10243893"/>
              <a:gd name="connsiteY4532" fmla="*/ 2724804 h 6867747"/>
              <a:gd name="connsiteX4533" fmla="*/ 7014446 w 10243893"/>
              <a:gd name="connsiteY4533" fmla="*/ 2848153 h 6867747"/>
              <a:gd name="connsiteX4534" fmla="*/ 7104177 w 10243893"/>
              <a:gd name="connsiteY4534" fmla="*/ 2971623 h 6867747"/>
              <a:gd name="connsiteX4535" fmla="*/ 7339024 w 10243893"/>
              <a:gd name="connsiteY4535" fmla="*/ 3047930 h 6867747"/>
              <a:gd name="connsiteX4536" fmla="*/ 7339024 w 10243893"/>
              <a:gd name="connsiteY4536" fmla="*/ 2800869 h 6867747"/>
              <a:gd name="connsiteX4537" fmla="*/ 5634389 w 10243893"/>
              <a:gd name="connsiteY4537" fmla="*/ 2677399 h 6867747"/>
              <a:gd name="connsiteX4538" fmla="*/ 5489273 w 10243893"/>
              <a:gd name="connsiteY4538" fmla="*/ 2724683 h 6867747"/>
              <a:gd name="connsiteX4539" fmla="*/ 5489273 w 10243893"/>
              <a:gd name="connsiteY4539" fmla="*/ 2724804 h 6867747"/>
              <a:gd name="connsiteX4540" fmla="*/ 5399542 w 10243893"/>
              <a:gd name="connsiteY4540" fmla="*/ 2848153 h 6867747"/>
              <a:gd name="connsiteX4541" fmla="*/ 5489273 w 10243893"/>
              <a:gd name="connsiteY4541" fmla="*/ 2971623 h 6867747"/>
              <a:gd name="connsiteX4542" fmla="*/ 5724119 w 10243893"/>
              <a:gd name="connsiteY4542" fmla="*/ 3047930 h 6867747"/>
              <a:gd name="connsiteX4543" fmla="*/ 5724119 w 10243893"/>
              <a:gd name="connsiteY4543" fmla="*/ 2800869 h 6867747"/>
              <a:gd name="connsiteX4544" fmla="*/ 4019484 w 10243893"/>
              <a:gd name="connsiteY4544" fmla="*/ 2677399 h 6867747"/>
              <a:gd name="connsiteX4545" fmla="*/ 3874368 w 10243893"/>
              <a:gd name="connsiteY4545" fmla="*/ 2724683 h 6867747"/>
              <a:gd name="connsiteX4546" fmla="*/ 3874368 w 10243893"/>
              <a:gd name="connsiteY4546" fmla="*/ 2724804 h 6867747"/>
              <a:gd name="connsiteX4547" fmla="*/ 3784637 w 10243893"/>
              <a:gd name="connsiteY4547" fmla="*/ 2848153 h 6867747"/>
              <a:gd name="connsiteX4548" fmla="*/ 3874368 w 10243893"/>
              <a:gd name="connsiteY4548" fmla="*/ 2971623 h 6867747"/>
              <a:gd name="connsiteX4549" fmla="*/ 4109215 w 10243893"/>
              <a:gd name="connsiteY4549" fmla="*/ 3047930 h 6867747"/>
              <a:gd name="connsiteX4550" fmla="*/ 4109215 w 10243893"/>
              <a:gd name="connsiteY4550" fmla="*/ 2800869 h 6867747"/>
              <a:gd name="connsiteX4551" fmla="*/ 2910311 w 10243893"/>
              <a:gd name="connsiteY4551" fmla="*/ 2677278 h 6867747"/>
              <a:gd name="connsiteX4552" fmla="*/ 2820581 w 10243893"/>
              <a:gd name="connsiteY4552" fmla="*/ 2800748 h 6867747"/>
              <a:gd name="connsiteX4553" fmla="*/ 2820581 w 10243893"/>
              <a:gd name="connsiteY4553" fmla="*/ 3047809 h 6867747"/>
              <a:gd name="connsiteX4554" fmla="*/ 3055427 w 10243893"/>
              <a:gd name="connsiteY4554" fmla="*/ 2971502 h 6867747"/>
              <a:gd name="connsiteX4555" fmla="*/ 3145158 w 10243893"/>
              <a:gd name="connsiteY4555" fmla="*/ 2848032 h 6867747"/>
              <a:gd name="connsiteX4556" fmla="*/ 3055427 w 10243893"/>
              <a:gd name="connsiteY4556" fmla="*/ 2724683 h 6867747"/>
              <a:gd name="connsiteX4557" fmla="*/ 2910311 w 10243893"/>
              <a:gd name="connsiteY4557" fmla="*/ 2677520 h 6867747"/>
              <a:gd name="connsiteX4558" fmla="*/ 1295285 w 10243893"/>
              <a:gd name="connsiteY4558" fmla="*/ 2677278 h 6867747"/>
              <a:gd name="connsiteX4559" fmla="*/ 1205555 w 10243893"/>
              <a:gd name="connsiteY4559" fmla="*/ 2800748 h 6867747"/>
              <a:gd name="connsiteX4560" fmla="*/ 1205555 w 10243893"/>
              <a:gd name="connsiteY4560" fmla="*/ 3047809 h 6867747"/>
              <a:gd name="connsiteX4561" fmla="*/ 1440523 w 10243893"/>
              <a:gd name="connsiteY4561" fmla="*/ 2971502 h 6867747"/>
              <a:gd name="connsiteX4562" fmla="*/ 1530253 w 10243893"/>
              <a:gd name="connsiteY4562" fmla="*/ 2848032 h 6867747"/>
              <a:gd name="connsiteX4563" fmla="*/ 1440523 w 10243893"/>
              <a:gd name="connsiteY4563" fmla="*/ 2724683 h 6867747"/>
              <a:gd name="connsiteX4564" fmla="*/ 1295406 w 10243893"/>
              <a:gd name="connsiteY4564" fmla="*/ 2677520 h 6867747"/>
              <a:gd name="connsiteX4565" fmla="*/ 9370654 w 10243893"/>
              <a:gd name="connsiteY4565" fmla="*/ 2677157 h 6867747"/>
              <a:gd name="connsiteX4566" fmla="*/ 9280924 w 10243893"/>
              <a:gd name="connsiteY4566" fmla="*/ 2800627 h 6867747"/>
              <a:gd name="connsiteX4567" fmla="*/ 9280924 w 10243893"/>
              <a:gd name="connsiteY4567" fmla="*/ 3047688 h 6867747"/>
              <a:gd name="connsiteX4568" fmla="*/ 9515771 w 10243893"/>
              <a:gd name="connsiteY4568" fmla="*/ 2971381 h 6867747"/>
              <a:gd name="connsiteX4569" fmla="*/ 9605501 w 10243893"/>
              <a:gd name="connsiteY4569" fmla="*/ 2847911 h 6867747"/>
              <a:gd name="connsiteX4570" fmla="*/ 9515771 w 10243893"/>
              <a:gd name="connsiteY4570" fmla="*/ 2724562 h 6867747"/>
              <a:gd name="connsiteX4571" fmla="*/ 9370654 w 10243893"/>
              <a:gd name="connsiteY4571" fmla="*/ 2677399 h 6867747"/>
              <a:gd name="connsiteX4572" fmla="*/ 7755750 w 10243893"/>
              <a:gd name="connsiteY4572" fmla="*/ 2677157 h 6867747"/>
              <a:gd name="connsiteX4573" fmla="*/ 7666019 w 10243893"/>
              <a:gd name="connsiteY4573" fmla="*/ 2800627 h 6867747"/>
              <a:gd name="connsiteX4574" fmla="*/ 7666019 w 10243893"/>
              <a:gd name="connsiteY4574" fmla="*/ 3047688 h 6867747"/>
              <a:gd name="connsiteX4575" fmla="*/ 7900867 w 10243893"/>
              <a:gd name="connsiteY4575" fmla="*/ 2971381 h 6867747"/>
              <a:gd name="connsiteX4576" fmla="*/ 7990597 w 10243893"/>
              <a:gd name="connsiteY4576" fmla="*/ 2847911 h 6867747"/>
              <a:gd name="connsiteX4577" fmla="*/ 7900867 w 10243893"/>
              <a:gd name="connsiteY4577" fmla="*/ 2724562 h 6867747"/>
              <a:gd name="connsiteX4578" fmla="*/ 7755750 w 10243893"/>
              <a:gd name="connsiteY4578" fmla="*/ 2677399 h 6867747"/>
              <a:gd name="connsiteX4579" fmla="*/ 6140966 w 10243893"/>
              <a:gd name="connsiteY4579" fmla="*/ 2677157 h 6867747"/>
              <a:gd name="connsiteX4580" fmla="*/ 6051236 w 10243893"/>
              <a:gd name="connsiteY4580" fmla="*/ 2800627 h 6867747"/>
              <a:gd name="connsiteX4581" fmla="*/ 6051236 w 10243893"/>
              <a:gd name="connsiteY4581" fmla="*/ 3047688 h 6867747"/>
              <a:gd name="connsiteX4582" fmla="*/ 6286204 w 10243893"/>
              <a:gd name="connsiteY4582" fmla="*/ 2971381 h 6867747"/>
              <a:gd name="connsiteX4583" fmla="*/ 6375934 w 10243893"/>
              <a:gd name="connsiteY4583" fmla="*/ 2847911 h 6867747"/>
              <a:gd name="connsiteX4584" fmla="*/ 6286204 w 10243893"/>
              <a:gd name="connsiteY4584" fmla="*/ 2724562 h 6867747"/>
              <a:gd name="connsiteX4585" fmla="*/ 6141087 w 10243893"/>
              <a:gd name="connsiteY4585" fmla="*/ 2677399 h 6867747"/>
              <a:gd name="connsiteX4586" fmla="*/ 4525820 w 10243893"/>
              <a:gd name="connsiteY4586" fmla="*/ 2677157 h 6867747"/>
              <a:gd name="connsiteX4587" fmla="*/ 4436090 w 10243893"/>
              <a:gd name="connsiteY4587" fmla="*/ 2800627 h 6867747"/>
              <a:gd name="connsiteX4588" fmla="*/ 4436090 w 10243893"/>
              <a:gd name="connsiteY4588" fmla="*/ 3047688 h 6867747"/>
              <a:gd name="connsiteX4589" fmla="*/ 4671058 w 10243893"/>
              <a:gd name="connsiteY4589" fmla="*/ 2971381 h 6867747"/>
              <a:gd name="connsiteX4590" fmla="*/ 4760788 w 10243893"/>
              <a:gd name="connsiteY4590" fmla="*/ 2847911 h 6867747"/>
              <a:gd name="connsiteX4591" fmla="*/ 4671058 w 10243893"/>
              <a:gd name="connsiteY4591" fmla="*/ 2724562 h 6867747"/>
              <a:gd name="connsiteX4592" fmla="*/ 4525941 w 10243893"/>
              <a:gd name="connsiteY4592" fmla="*/ 2677399 h 6867747"/>
              <a:gd name="connsiteX4593" fmla="*/ 2404459 w 10243893"/>
              <a:gd name="connsiteY4593" fmla="*/ 2677157 h 6867747"/>
              <a:gd name="connsiteX4594" fmla="*/ 2259343 w 10243893"/>
              <a:gd name="connsiteY4594" fmla="*/ 2724441 h 6867747"/>
              <a:gd name="connsiteX4595" fmla="*/ 2259222 w 10243893"/>
              <a:gd name="connsiteY4595" fmla="*/ 2724562 h 6867747"/>
              <a:gd name="connsiteX4596" fmla="*/ 2169491 w 10243893"/>
              <a:gd name="connsiteY4596" fmla="*/ 2847911 h 6867747"/>
              <a:gd name="connsiteX4597" fmla="*/ 2259222 w 10243893"/>
              <a:gd name="connsiteY4597" fmla="*/ 2971381 h 6867747"/>
              <a:gd name="connsiteX4598" fmla="*/ 2494189 w 10243893"/>
              <a:gd name="connsiteY4598" fmla="*/ 3047688 h 6867747"/>
              <a:gd name="connsiteX4599" fmla="*/ 2494189 w 10243893"/>
              <a:gd name="connsiteY4599" fmla="*/ 2800627 h 6867747"/>
              <a:gd name="connsiteX4600" fmla="*/ 789555 w 10243893"/>
              <a:gd name="connsiteY4600" fmla="*/ 2677157 h 6867747"/>
              <a:gd name="connsiteX4601" fmla="*/ 644438 w 10243893"/>
              <a:gd name="connsiteY4601" fmla="*/ 2724441 h 6867747"/>
              <a:gd name="connsiteX4602" fmla="*/ 644317 w 10243893"/>
              <a:gd name="connsiteY4602" fmla="*/ 2724562 h 6867747"/>
              <a:gd name="connsiteX4603" fmla="*/ 554587 w 10243893"/>
              <a:gd name="connsiteY4603" fmla="*/ 2847911 h 6867747"/>
              <a:gd name="connsiteX4604" fmla="*/ 644317 w 10243893"/>
              <a:gd name="connsiteY4604" fmla="*/ 2971381 h 6867747"/>
              <a:gd name="connsiteX4605" fmla="*/ 879285 w 10243893"/>
              <a:gd name="connsiteY4605" fmla="*/ 3047688 h 6867747"/>
              <a:gd name="connsiteX4606" fmla="*/ 879285 w 10243893"/>
              <a:gd name="connsiteY4606" fmla="*/ 2800627 h 6867747"/>
              <a:gd name="connsiteX4607" fmla="*/ 8472746 w 10243893"/>
              <a:gd name="connsiteY4607" fmla="*/ 2663855 h 6867747"/>
              <a:gd name="connsiteX4608" fmla="*/ 8472746 w 10243893"/>
              <a:gd name="connsiteY4608" fmla="*/ 2804860 h 6867747"/>
              <a:gd name="connsiteX4609" fmla="*/ 8338634 w 10243893"/>
              <a:gd name="connsiteY4609" fmla="*/ 2848395 h 6867747"/>
              <a:gd name="connsiteX4610" fmla="*/ 8472746 w 10243893"/>
              <a:gd name="connsiteY4610" fmla="*/ 2891930 h 6867747"/>
              <a:gd name="connsiteX4611" fmla="*/ 8472746 w 10243893"/>
              <a:gd name="connsiteY4611" fmla="*/ 3032693 h 6867747"/>
              <a:gd name="connsiteX4612" fmla="*/ 8555583 w 10243893"/>
              <a:gd name="connsiteY4612" fmla="*/ 2918776 h 6867747"/>
              <a:gd name="connsiteX4613" fmla="*/ 8689537 w 10243893"/>
              <a:gd name="connsiteY4613" fmla="*/ 2962260 h 6867747"/>
              <a:gd name="connsiteX4614" fmla="*/ 8689574 w 10243893"/>
              <a:gd name="connsiteY4614" fmla="*/ 2962311 h 6867747"/>
              <a:gd name="connsiteX4615" fmla="*/ 8689695 w 10243893"/>
              <a:gd name="connsiteY4615" fmla="*/ 2962311 h 6867747"/>
              <a:gd name="connsiteX4616" fmla="*/ 8689537 w 10243893"/>
              <a:gd name="connsiteY4616" fmla="*/ 2962260 h 6867747"/>
              <a:gd name="connsiteX4617" fmla="*/ 8606737 w 10243893"/>
              <a:gd name="connsiteY4617" fmla="*/ 2848274 h 6867747"/>
              <a:gd name="connsiteX4618" fmla="*/ 8689574 w 10243893"/>
              <a:gd name="connsiteY4618" fmla="*/ 2734357 h 6867747"/>
              <a:gd name="connsiteX4619" fmla="*/ 8555583 w 10243893"/>
              <a:gd name="connsiteY4619" fmla="*/ 2777892 h 6867747"/>
              <a:gd name="connsiteX4620" fmla="*/ 6857842 w 10243893"/>
              <a:gd name="connsiteY4620" fmla="*/ 2663855 h 6867747"/>
              <a:gd name="connsiteX4621" fmla="*/ 6857842 w 10243893"/>
              <a:gd name="connsiteY4621" fmla="*/ 2804860 h 6867747"/>
              <a:gd name="connsiteX4622" fmla="*/ 6723730 w 10243893"/>
              <a:gd name="connsiteY4622" fmla="*/ 2848395 h 6867747"/>
              <a:gd name="connsiteX4623" fmla="*/ 6857842 w 10243893"/>
              <a:gd name="connsiteY4623" fmla="*/ 2891930 h 6867747"/>
              <a:gd name="connsiteX4624" fmla="*/ 6857842 w 10243893"/>
              <a:gd name="connsiteY4624" fmla="*/ 3032693 h 6867747"/>
              <a:gd name="connsiteX4625" fmla="*/ 6940679 w 10243893"/>
              <a:gd name="connsiteY4625" fmla="*/ 2918776 h 6867747"/>
              <a:gd name="connsiteX4626" fmla="*/ 7074633 w 10243893"/>
              <a:gd name="connsiteY4626" fmla="*/ 2962260 h 6867747"/>
              <a:gd name="connsiteX4627" fmla="*/ 7074670 w 10243893"/>
              <a:gd name="connsiteY4627" fmla="*/ 2962311 h 6867747"/>
              <a:gd name="connsiteX4628" fmla="*/ 7074791 w 10243893"/>
              <a:gd name="connsiteY4628" fmla="*/ 2962311 h 6867747"/>
              <a:gd name="connsiteX4629" fmla="*/ 7074633 w 10243893"/>
              <a:gd name="connsiteY4629" fmla="*/ 2962260 h 6867747"/>
              <a:gd name="connsiteX4630" fmla="*/ 6991832 w 10243893"/>
              <a:gd name="connsiteY4630" fmla="*/ 2848274 h 6867747"/>
              <a:gd name="connsiteX4631" fmla="*/ 7074670 w 10243893"/>
              <a:gd name="connsiteY4631" fmla="*/ 2734357 h 6867747"/>
              <a:gd name="connsiteX4632" fmla="*/ 6940679 w 10243893"/>
              <a:gd name="connsiteY4632" fmla="*/ 2777892 h 6867747"/>
              <a:gd name="connsiteX4633" fmla="*/ 5242937 w 10243893"/>
              <a:gd name="connsiteY4633" fmla="*/ 2663855 h 6867747"/>
              <a:gd name="connsiteX4634" fmla="*/ 5242937 w 10243893"/>
              <a:gd name="connsiteY4634" fmla="*/ 2804860 h 6867747"/>
              <a:gd name="connsiteX4635" fmla="*/ 5108825 w 10243893"/>
              <a:gd name="connsiteY4635" fmla="*/ 2848395 h 6867747"/>
              <a:gd name="connsiteX4636" fmla="*/ 5242937 w 10243893"/>
              <a:gd name="connsiteY4636" fmla="*/ 2891930 h 6867747"/>
              <a:gd name="connsiteX4637" fmla="*/ 5242937 w 10243893"/>
              <a:gd name="connsiteY4637" fmla="*/ 3032693 h 6867747"/>
              <a:gd name="connsiteX4638" fmla="*/ 5325775 w 10243893"/>
              <a:gd name="connsiteY4638" fmla="*/ 2918776 h 6867747"/>
              <a:gd name="connsiteX4639" fmla="*/ 5459729 w 10243893"/>
              <a:gd name="connsiteY4639" fmla="*/ 2962260 h 6867747"/>
              <a:gd name="connsiteX4640" fmla="*/ 5459766 w 10243893"/>
              <a:gd name="connsiteY4640" fmla="*/ 2962311 h 6867747"/>
              <a:gd name="connsiteX4641" fmla="*/ 5459886 w 10243893"/>
              <a:gd name="connsiteY4641" fmla="*/ 2962311 h 6867747"/>
              <a:gd name="connsiteX4642" fmla="*/ 5459729 w 10243893"/>
              <a:gd name="connsiteY4642" fmla="*/ 2962260 h 6867747"/>
              <a:gd name="connsiteX4643" fmla="*/ 5376928 w 10243893"/>
              <a:gd name="connsiteY4643" fmla="*/ 2848274 h 6867747"/>
              <a:gd name="connsiteX4644" fmla="*/ 5459766 w 10243893"/>
              <a:gd name="connsiteY4644" fmla="*/ 2734357 h 6867747"/>
              <a:gd name="connsiteX4645" fmla="*/ 5325775 w 10243893"/>
              <a:gd name="connsiteY4645" fmla="*/ 2777892 h 6867747"/>
              <a:gd name="connsiteX4646" fmla="*/ 3628033 w 10243893"/>
              <a:gd name="connsiteY4646" fmla="*/ 2663855 h 6867747"/>
              <a:gd name="connsiteX4647" fmla="*/ 3628033 w 10243893"/>
              <a:gd name="connsiteY4647" fmla="*/ 2804860 h 6867747"/>
              <a:gd name="connsiteX4648" fmla="*/ 3493921 w 10243893"/>
              <a:gd name="connsiteY4648" fmla="*/ 2848395 h 6867747"/>
              <a:gd name="connsiteX4649" fmla="*/ 3628033 w 10243893"/>
              <a:gd name="connsiteY4649" fmla="*/ 2891930 h 6867747"/>
              <a:gd name="connsiteX4650" fmla="*/ 3628033 w 10243893"/>
              <a:gd name="connsiteY4650" fmla="*/ 3032693 h 6867747"/>
              <a:gd name="connsiteX4651" fmla="*/ 3710870 w 10243893"/>
              <a:gd name="connsiteY4651" fmla="*/ 2918776 h 6867747"/>
              <a:gd name="connsiteX4652" fmla="*/ 3844824 w 10243893"/>
              <a:gd name="connsiteY4652" fmla="*/ 2962260 h 6867747"/>
              <a:gd name="connsiteX4653" fmla="*/ 3844861 w 10243893"/>
              <a:gd name="connsiteY4653" fmla="*/ 2962311 h 6867747"/>
              <a:gd name="connsiteX4654" fmla="*/ 3844982 w 10243893"/>
              <a:gd name="connsiteY4654" fmla="*/ 2962311 h 6867747"/>
              <a:gd name="connsiteX4655" fmla="*/ 3844824 w 10243893"/>
              <a:gd name="connsiteY4655" fmla="*/ 2962260 h 6867747"/>
              <a:gd name="connsiteX4656" fmla="*/ 3762024 w 10243893"/>
              <a:gd name="connsiteY4656" fmla="*/ 2848274 h 6867747"/>
              <a:gd name="connsiteX4657" fmla="*/ 3844861 w 10243893"/>
              <a:gd name="connsiteY4657" fmla="*/ 2734357 h 6867747"/>
              <a:gd name="connsiteX4658" fmla="*/ 3710870 w 10243893"/>
              <a:gd name="connsiteY4658" fmla="*/ 2777892 h 6867747"/>
              <a:gd name="connsiteX4659" fmla="*/ 2013007 w 10243893"/>
              <a:gd name="connsiteY4659" fmla="*/ 2663855 h 6867747"/>
              <a:gd name="connsiteX4660" fmla="*/ 2013007 w 10243893"/>
              <a:gd name="connsiteY4660" fmla="*/ 2804860 h 6867747"/>
              <a:gd name="connsiteX4661" fmla="*/ 1878895 w 10243893"/>
              <a:gd name="connsiteY4661" fmla="*/ 2848395 h 6867747"/>
              <a:gd name="connsiteX4662" fmla="*/ 2013007 w 10243893"/>
              <a:gd name="connsiteY4662" fmla="*/ 2891930 h 6867747"/>
              <a:gd name="connsiteX4663" fmla="*/ 2013007 w 10243893"/>
              <a:gd name="connsiteY4663" fmla="*/ 3032693 h 6867747"/>
              <a:gd name="connsiteX4664" fmla="*/ 2095845 w 10243893"/>
              <a:gd name="connsiteY4664" fmla="*/ 2918776 h 6867747"/>
              <a:gd name="connsiteX4665" fmla="*/ 2229799 w 10243893"/>
              <a:gd name="connsiteY4665" fmla="*/ 2962260 h 6867747"/>
              <a:gd name="connsiteX4666" fmla="*/ 2229836 w 10243893"/>
              <a:gd name="connsiteY4666" fmla="*/ 2962311 h 6867747"/>
              <a:gd name="connsiteX4667" fmla="*/ 2229956 w 10243893"/>
              <a:gd name="connsiteY4667" fmla="*/ 2962311 h 6867747"/>
              <a:gd name="connsiteX4668" fmla="*/ 2229799 w 10243893"/>
              <a:gd name="connsiteY4668" fmla="*/ 2962260 h 6867747"/>
              <a:gd name="connsiteX4669" fmla="*/ 2146998 w 10243893"/>
              <a:gd name="connsiteY4669" fmla="*/ 2848274 h 6867747"/>
              <a:gd name="connsiteX4670" fmla="*/ 2229836 w 10243893"/>
              <a:gd name="connsiteY4670" fmla="*/ 2734357 h 6867747"/>
              <a:gd name="connsiteX4671" fmla="*/ 2095845 w 10243893"/>
              <a:gd name="connsiteY4671" fmla="*/ 2777892 h 6867747"/>
              <a:gd name="connsiteX4672" fmla="*/ 398103 w 10243893"/>
              <a:gd name="connsiteY4672" fmla="*/ 2663855 h 6867747"/>
              <a:gd name="connsiteX4673" fmla="*/ 398103 w 10243893"/>
              <a:gd name="connsiteY4673" fmla="*/ 2804860 h 6867747"/>
              <a:gd name="connsiteX4674" fmla="*/ 263991 w 10243893"/>
              <a:gd name="connsiteY4674" fmla="*/ 2848395 h 6867747"/>
              <a:gd name="connsiteX4675" fmla="*/ 398103 w 10243893"/>
              <a:gd name="connsiteY4675" fmla="*/ 2891930 h 6867747"/>
              <a:gd name="connsiteX4676" fmla="*/ 398103 w 10243893"/>
              <a:gd name="connsiteY4676" fmla="*/ 3032693 h 6867747"/>
              <a:gd name="connsiteX4677" fmla="*/ 480940 w 10243893"/>
              <a:gd name="connsiteY4677" fmla="*/ 2918776 h 6867747"/>
              <a:gd name="connsiteX4678" fmla="*/ 614894 w 10243893"/>
              <a:gd name="connsiteY4678" fmla="*/ 2962260 h 6867747"/>
              <a:gd name="connsiteX4679" fmla="*/ 614931 w 10243893"/>
              <a:gd name="connsiteY4679" fmla="*/ 2962311 h 6867747"/>
              <a:gd name="connsiteX4680" fmla="*/ 615052 w 10243893"/>
              <a:gd name="connsiteY4680" fmla="*/ 2962311 h 6867747"/>
              <a:gd name="connsiteX4681" fmla="*/ 614894 w 10243893"/>
              <a:gd name="connsiteY4681" fmla="*/ 2962260 h 6867747"/>
              <a:gd name="connsiteX4682" fmla="*/ 532094 w 10243893"/>
              <a:gd name="connsiteY4682" fmla="*/ 2848274 h 6867747"/>
              <a:gd name="connsiteX4683" fmla="*/ 614931 w 10243893"/>
              <a:gd name="connsiteY4683" fmla="*/ 2734357 h 6867747"/>
              <a:gd name="connsiteX4684" fmla="*/ 480940 w 10243893"/>
              <a:gd name="connsiteY4684" fmla="*/ 2777892 h 6867747"/>
              <a:gd name="connsiteX4685" fmla="*/ 3302004 w 10243893"/>
              <a:gd name="connsiteY4685" fmla="*/ 2663734 h 6867747"/>
              <a:gd name="connsiteX4686" fmla="*/ 3219167 w 10243893"/>
              <a:gd name="connsiteY4686" fmla="*/ 2777771 h 6867747"/>
              <a:gd name="connsiteX4687" fmla="*/ 3085176 w 10243893"/>
              <a:gd name="connsiteY4687" fmla="*/ 2734236 h 6867747"/>
              <a:gd name="connsiteX4688" fmla="*/ 3168014 w 10243893"/>
              <a:gd name="connsiteY4688" fmla="*/ 2848153 h 6867747"/>
              <a:gd name="connsiteX4689" fmla="*/ 3085176 w 10243893"/>
              <a:gd name="connsiteY4689" fmla="*/ 2962190 h 6867747"/>
              <a:gd name="connsiteX4690" fmla="*/ 3219167 w 10243893"/>
              <a:gd name="connsiteY4690" fmla="*/ 2918655 h 6867747"/>
              <a:gd name="connsiteX4691" fmla="*/ 3302004 w 10243893"/>
              <a:gd name="connsiteY4691" fmla="*/ 3032693 h 6867747"/>
              <a:gd name="connsiteX4692" fmla="*/ 3302004 w 10243893"/>
              <a:gd name="connsiteY4692" fmla="*/ 2891809 h 6867747"/>
              <a:gd name="connsiteX4693" fmla="*/ 3436116 w 10243893"/>
              <a:gd name="connsiteY4693" fmla="*/ 2848274 h 6867747"/>
              <a:gd name="connsiteX4694" fmla="*/ 3302004 w 10243893"/>
              <a:gd name="connsiteY4694" fmla="*/ 2804739 h 6867747"/>
              <a:gd name="connsiteX4695" fmla="*/ 1687100 w 10243893"/>
              <a:gd name="connsiteY4695" fmla="*/ 2663734 h 6867747"/>
              <a:gd name="connsiteX4696" fmla="*/ 1604263 w 10243893"/>
              <a:gd name="connsiteY4696" fmla="*/ 2777771 h 6867747"/>
              <a:gd name="connsiteX4697" fmla="*/ 1604142 w 10243893"/>
              <a:gd name="connsiteY4697" fmla="*/ 2777771 h 6867747"/>
              <a:gd name="connsiteX4698" fmla="*/ 1470151 w 10243893"/>
              <a:gd name="connsiteY4698" fmla="*/ 2734236 h 6867747"/>
              <a:gd name="connsiteX4699" fmla="*/ 1552988 w 10243893"/>
              <a:gd name="connsiteY4699" fmla="*/ 2848153 h 6867747"/>
              <a:gd name="connsiteX4700" fmla="*/ 1470151 w 10243893"/>
              <a:gd name="connsiteY4700" fmla="*/ 2962190 h 6867747"/>
              <a:gd name="connsiteX4701" fmla="*/ 1604263 w 10243893"/>
              <a:gd name="connsiteY4701" fmla="*/ 2918655 h 6867747"/>
              <a:gd name="connsiteX4702" fmla="*/ 1687100 w 10243893"/>
              <a:gd name="connsiteY4702" fmla="*/ 3032693 h 6867747"/>
              <a:gd name="connsiteX4703" fmla="*/ 1687100 w 10243893"/>
              <a:gd name="connsiteY4703" fmla="*/ 2891809 h 6867747"/>
              <a:gd name="connsiteX4704" fmla="*/ 1821212 w 10243893"/>
              <a:gd name="connsiteY4704" fmla="*/ 2848274 h 6867747"/>
              <a:gd name="connsiteX4705" fmla="*/ 1687100 w 10243893"/>
              <a:gd name="connsiteY4705" fmla="*/ 2804739 h 6867747"/>
              <a:gd name="connsiteX4706" fmla="*/ 9762348 w 10243893"/>
              <a:gd name="connsiteY4706" fmla="*/ 2663613 h 6867747"/>
              <a:gd name="connsiteX4707" fmla="*/ 9679510 w 10243893"/>
              <a:gd name="connsiteY4707" fmla="*/ 2777650 h 6867747"/>
              <a:gd name="connsiteX4708" fmla="*/ 9679389 w 10243893"/>
              <a:gd name="connsiteY4708" fmla="*/ 2777650 h 6867747"/>
              <a:gd name="connsiteX4709" fmla="*/ 9545399 w 10243893"/>
              <a:gd name="connsiteY4709" fmla="*/ 2734115 h 6867747"/>
              <a:gd name="connsiteX4710" fmla="*/ 9628236 w 10243893"/>
              <a:gd name="connsiteY4710" fmla="*/ 2848032 h 6867747"/>
              <a:gd name="connsiteX4711" fmla="*/ 9545399 w 10243893"/>
              <a:gd name="connsiteY4711" fmla="*/ 2962069 h 6867747"/>
              <a:gd name="connsiteX4712" fmla="*/ 9679510 w 10243893"/>
              <a:gd name="connsiteY4712" fmla="*/ 2918534 h 6867747"/>
              <a:gd name="connsiteX4713" fmla="*/ 9762348 w 10243893"/>
              <a:gd name="connsiteY4713" fmla="*/ 3032572 h 6867747"/>
              <a:gd name="connsiteX4714" fmla="*/ 9762348 w 10243893"/>
              <a:gd name="connsiteY4714" fmla="*/ 2891688 h 6867747"/>
              <a:gd name="connsiteX4715" fmla="*/ 9896459 w 10243893"/>
              <a:gd name="connsiteY4715" fmla="*/ 2848153 h 6867747"/>
              <a:gd name="connsiteX4716" fmla="*/ 9762348 w 10243893"/>
              <a:gd name="connsiteY4716" fmla="*/ 2804618 h 6867747"/>
              <a:gd name="connsiteX4717" fmla="*/ 8147443 w 10243893"/>
              <a:gd name="connsiteY4717" fmla="*/ 2663613 h 6867747"/>
              <a:gd name="connsiteX4718" fmla="*/ 8064606 w 10243893"/>
              <a:gd name="connsiteY4718" fmla="*/ 2777650 h 6867747"/>
              <a:gd name="connsiteX4719" fmla="*/ 7930615 w 10243893"/>
              <a:gd name="connsiteY4719" fmla="*/ 2734115 h 6867747"/>
              <a:gd name="connsiteX4720" fmla="*/ 8013453 w 10243893"/>
              <a:gd name="connsiteY4720" fmla="*/ 2848032 h 6867747"/>
              <a:gd name="connsiteX4721" fmla="*/ 7930615 w 10243893"/>
              <a:gd name="connsiteY4721" fmla="*/ 2962069 h 6867747"/>
              <a:gd name="connsiteX4722" fmla="*/ 8064606 w 10243893"/>
              <a:gd name="connsiteY4722" fmla="*/ 2918534 h 6867747"/>
              <a:gd name="connsiteX4723" fmla="*/ 8147443 w 10243893"/>
              <a:gd name="connsiteY4723" fmla="*/ 3032572 h 6867747"/>
              <a:gd name="connsiteX4724" fmla="*/ 8147443 w 10243893"/>
              <a:gd name="connsiteY4724" fmla="*/ 2891688 h 6867747"/>
              <a:gd name="connsiteX4725" fmla="*/ 8281555 w 10243893"/>
              <a:gd name="connsiteY4725" fmla="*/ 2848153 h 6867747"/>
              <a:gd name="connsiteX4726" fmla="*/ 8147443 w 10243893"/>
              <a:gd name="connsiteY4726" fmla="*/ 2804618 h 6867747"/>
              <a:gd name="connsiteX4727" fmla="*/ 6532781 w 10243893"/>
              <a:gd name="connsiteY4727" fmla="*/ 2663613 h 6867747"/>
              <a:gd name="connsiteX4728" fmla="*/ 6449943 w 10243893"/>
              <a:gd name="connsiteY4728" fmla="*/ 2777650 h 6867747"/>
              <a:gd name="connsiteX4729" fmla="*/ 6449822 w 10243893"/>
              <a:gd name="connsiteY4729" fmla="*/ 2777650 h 6867747"/>
              <a:gd name="connsiteX4730" fmla="*/ 6315832 w 10243893"/>
              <a:gd name="connsiteY4730" fmla="*/ 2734115 h 6867747"/>
              <a:gd name="connsiteX4731" fmla="*/ 6398669 w 10243893"/>
              <a:gd name="connsiteY4731" fmla="*/ 2848032 h 6867747"/>
              <a:gd name="connsiteX4732" fmla="*/ 6315832 w 10243893"/>
              <a:gd name="connsiteY4732" fmla="*/ 2962069 h 6867747"/>
              <a:gd name="connsiteX4733" fmla="*/ 6449943 w 10243893"/>
              <a:gd name="connsiteY4733" fmla="*/ 2918534 h 6867747"/>
              <a:gd name="connsiteX4734" fmla="*/ 6532781 w 10243893"/>
              <a:gd name="connsiteY4734" fmla="*/ 3032572 h 6867747"/>
              <a:gd name="connsiteX4735" fmla="*/ 6532781 w 10243893"/>
              <a:gd name="connsiteY4735" fmla="*/ 2891688 h 6867747"/>
              <a:gd name="connsiteX4736" fmla="*/ 6666892 w 10243893"/>
              <a:gd name="connsiteY4736" fmla="*/ 2848153 h 6867747"/>
              <a:gd name="connsiteX4737" fmla="*/ 6532781 w 10243893"/>
              <a:gd name="connsiteY4737" fmla="*/ 2804618 h 6867747"/>
              <a:gd name="connsiteX4738" fmla="*/ 4917634 w 10243893"/>
              <a:gd name="connsiteY4738" fmla="*/ 2663613 h 6867747"/>
              <a:gd name="connsiteX4739" fmla="*/ 4834797 w 10243893"/>
              <a:gd name="connsiteY4739" fmla="*/ 2777650 h 6867747"/>
              <a:gd name="connsiteX4740" fmla="*/ 4834676 w 10243893"/>
              <a:gd name="connsiteY4740" fmla="*/ 2777650 h 6867747"/>
              <a:gd name="connsiteX4741" fmla="*/ 4700685 w 10243893"/>
              <a:gd name="connsiteY4741" fmla="*/ 2734115 h 6867747"/>
              <a:gd name="connsiteX4742" fmla="*/ 4783523 w 10243893"/>
              <a:gd name="connsiteY4742" fmla="*/ 2848032 h 6867747"/>
              <a:gd name="connsiteX4743" fmla="*/ 4700685 w 10243893"/>
              <a:gd name="connsiteY4743" fmla="*/ 2962069 h 6867747"/>
              <a:gd name="connsiteX4744" fmla="*/ 4834797 w 10243893"/>
              <a:gd name="connsiteY4744" fmla="*/ 2918534 h 6867747"/>
              <a:gd name="connsiteX4745" fmla="*/ 4917634 w 10243893"/>
              <a:gd name="connsiteY4745" fmla="*/ 3032572 h 6867747"/>
              <a:gd name="connsiteX4746" fmla="*/ 4917634 w 10243893"/>
              <a:gd name="connsiteY4746" fmla="*/ 2891688 h 6867747"/>
              <a:gd name="connsiteX4747" fmla="*/ 5051746 w 10243893"/>
              <a:gd name="connsiteY4747" fmla="*/ 2848153 h 6867747"/>
              <a:gd name="connsiteX4748" fmla="*/ 4917634 w 10243893"/>
              <a:gd name="connsiteY4748" fmla="*/ 2804618 h 6867747"/>
              <a:gd name="connsiteX4749" fmla="*/ 9117668 w 10243893"/>
              <a:gd name="connsiteY4749" fmla="*/ 2595166 h 6867747"/>
              <a:gd name="connsiteX4750" fmla="*/ 8972430 w 10243893"/>
              <a:gd name="connsiteY4750" fmla="*/ 2642329 h 6867747"/>
              <a:gd name="connsiteX4751" fmla="*/ 8972430 w 10243893"/>
              <a:gd name="connsiteY4751" fmla="*/ 2794943 h 6867747"/>
              <a:gd name="connsiteX4752" fmla="*/ 9117668 w 10243893"/>
              <a:gd name="connsiteY4752" fmla="*/ 2994720 h 6867747"/>
              <a:gd name="connsiteX4753" fmla="*/ 9262905 w 10243893"/>
              <a:gd name="connsiteY4753" fmla="*/ 2794943 h 6867747"/>
              <a:gd name="connsiteX4754" fmla="*/ 9262905 w 10243893"/>
              <a:gd name="connsiteY4754" fmla="*/ 2642329 h 6867747"/>
              <a:gd name="connsiteX4755" fmla="*/ 7502642 w 10243893"/>
              <a:gd name="connsiteY4755" fmla="*/ 2595166 h 6867747"/>
              <a:gd name="connsiteX4756" fmla="*/ 7357405 w 10243893"/>
              <a:gd name="connsiteY4756" fmla="*/ 2642329 h 6867747"/>
              <a:gd name="connsiteX4757" fmla="*/ 7357405 w 10243893"/>
              <a:gd name="connsiteY4757" fmla="*/ 2794943 h 6867747"/>
              <a:gd name="connsiteX4758" fmla="*/ 7502642 w 10243893"/>
              <a:gd name="connsiteY4758" fmla="*/ 2994720 h 6867747"/>
              <a:gd name="connsiteX4759" fmla="*/ 7647880 w 10243893"/>
              <a:gd name="connsiteY4759" fmla="*/ 2794943 h 6867747"/>
              <a:gd name="connsiteX4760" fmla="*/ 7647880 w 10243893"/>
              <a:gd name="connsiteY4760" fmla="*/ 2642329 h 6867747"/>
              <a:gd name="connsiteX4761" fmla="*/ 5887859 w 10243893"/>
              <a:gd name="connsiteY4761" fmla="*/ 2595166 h 6867747"/>
              <a:gd name="connsiteX4762" fmla="*/ 5742622 w 10243893"/>
              <a:gd name="connsiteY4762" fmla="*/ 2642329 h 6867747"/>
              <a:gd name="connsiteX4763" fmla="*/ 5742622 w 10243893"/>
              <a:gd name="connsiteY4763" fmla="*/ 2794943 h 6867747"/>
              <a:gd name="connsiteX4764" fmla="*/ 5887859 w 10243893"/>
              <a:gd name="connsiteY4764" fmla="*/ 2994720 h 6867747"/>
              <a:gd name="connsiteX4765" fmla="*/ 6033097 w 10243893"/>
              <a:gd name="connsiteY4765" fmla="*/ 2794943 h 6867747"/>
              <a:gd name="connsiteX4766" fmla="*/ 6033097 w 10243893"/>
              <a:gd name="connsiteY4766" fmla="*/ 2642329 h 6867747"/>
              <a:gd name="connsiteX4767" fmla="*/ 4272955 w 10243893"/>
              <a:gd name="connsiteY4767" fmla="*/ 2595166 h 6867747"/>
              <a:gd name="connsiteX4768" fmla="*/ 4127717 w 10243893"/>
              <a:gd name="connsiteY4768" fmla="*/ 2642329 h 6867747"/>
              <a:gd name="connsiteX4769" fmla="*/ 4127717 w 10243893"/>
              <a:gd name="connsiteY4769" fmla="*/ 2794943 h 6867747"/>
              <a:gd name="connsiteX4770" fmla="*/ 4272955 w 10243893"/>
              <a:gd name="connsiteY4770" fmla="*/ 2994720 h 6867747"/>
              <a:gd name="connsiteX4771" fmla="*/ 4418192 w 10243893"/>
              <a:gd name="connsiteY4771" fmla="*/ 2794943 h 6867747"/>
              <a:gd name="connsiteX4772" fmla="*/ 4418192 w 10243893"/>
              <a:gd name="connsiteY4772" fmla="*/ 2642329 h 6867747"/>
              <a:gd name="connsiteX4773" fmla="*/ 1042420 w 10243893"/>
              <a:gd name="connsiteY4773" fmla="*/ 2595166 h 6867747"/>
              <a:gd name="connsiteX4774" fmla="*/ 897183 w 10243893"/>
              <a:gd name="connsiteY4774" fmla="*/ 2642329 h 6867747"/>
              <a:gd name="connsiteX4775" fmla="*/ 897183 w 10243893"/>
              <a:gd name="connsiteY4775" fmla="*/ 2794943 h 6867747"/>
              <a:gd name="connsiteX4776" fmla="*/ 1042420 w 10243893"/>
              <a:gd name="connsiteY4776" fmla="*/ 2994720 h 6867747"/>
              <a:gd name="connsiteX4777" fmla="*/ 1187657 w 10243893"/>
              <a:gd name="connsiteY4777" fmla="*/ 2794943 h 6867747"/>
              <a:gd name="connsiteX4778" fmla="*/ 1187657 w 10243893"/>
              <a:gd name="connsiteY4778" fmla="*/ 2642329 h 6867747"/>
              <a:gd name="connsiteX4779" fmla="*/ 2657808 w 10243893"/>
              <a:gd name="connsiteY4779" fmla="*/ 2594925 h 6867747"/>
              <a:gd name="connsiteX4780" fmla="*/ 2512571 w 10243893"/>
              <a:gd name="connsiteY4780" fmla="*/ 2642087 h 6867747"/>
              <a:gd name="connsiteX4781" fmla="*/ 2512571 w 10243893"/>
              <a:gd name="connsiteY4781" fmla="*/ 2794701 h 6867747"/>
              <a:gd name="connsiteX4782" fmla="*/ 2657808 w 10243893"/>
              <a:gd name="connsiteY4782" fmla="*/ 2994479 h 6867747"/>
              <a:gd name="connsiteX4783" fmla="*/ 2803046 w 10243893"/>
              <a:gd name="connsiteY4783" fmla="*/ 2794701 h 6867747"/>
              <a:gd name="connsiteX4784" fmla="*/ 2803046 w 10243893"/>
              <a:gd name="connsiteY4784" fmla="*/ 2642087 h 6867747"/>
              <a:gd name="connsiteX4785" fmla="*/ 2903445 w 10243893"/>
              <a:gd name="connsiteY4785" fmla="*/ 2515465 h 6867747"/>
              <a:gd name="connsiteX4786" fmla="*/ 2903539 w 10243893"/>
              <a:gd name="connsiteY4786" fmla="*/ 2515594 h 6867747"/>
              <a:gd name="connsiteX4787" fmla="*/ 2903418 w 10243893"/>
              <a:gd name="connsiteY4787" fmla="*/ 2515473 h 6867747"/>
              <a:gd name="connsiteX4788" fmla="*/ 1288540 w 10243893"/>
              <a:gd name="connsiteY4788" fmla="*/ 2515465 h 6867747"/>
              <a:gd name="connsiteX4789" fmla="*/ 1288634 w 10243893"/>
              <a:gd name="connsiteY4789" fmla="*/ 2515594 h 6867747"/>
              <a:gd name="connsiteX4790" fmla="*/ 1288513 w 10243893"/>
              <a:gd name="connsiteY4790" fmla="*/ 2515473 h 6867747"/>
              <a:gd name="connsiteX4791" fmla="*/ 6134221 w 10243893"/>
              <a:gd name="connsiteY4791" fmla="*/ 2515344 h 6867747"/>
              <a:gd name="connsiteX4792" fmla="*/ 6134315 w 10243893"/>
              <a:gd name="connsiteY4792" fmla="*/ 2515473 h 6867747"/>
              <a:gd name="connsiteX4793" fmla="*/ 6134194 w 10243893"/>
              <a:gd name="connsiteY4793" fmla="*/ 2515352 h 6867747"/>
              <a:gd name="connsiteX4794" fmla="*/ 7748884 w 10243893"/>
              <a:gd name="connsiteY4794" fmla="*/ 2515343 h 6867747"/>
              <a:gd name="connsiteX4795" fmla="*/ 7748978 w 10243893"/>
              <a:gd name="connsiteY4795" fmla="*/ 2515473 h 6867747"/>
              <a:gd name="connsiteX4796" fmla="*/ 7748857 w 10243893"/>
              <a:gd name="connsiteY4796" fmla="*/ 2515352 h 6867747"/>
              <a:gd name="connsiteX4797" fmla="*/ 7256643 w 10243893"/>
              <a:gd name="connsiteY4797" fmla="*/ 2515223 h 6867747"/>
              <a:gd name="connsiteX4798" fmla="*/ 7256670 w 10243893"/>
              <a:gd name="connsiteY4798" fmla="*/ 2515231 h 6867747"/>
              <a:gd name="connsiteX4799" fmla="*/ 7256549 w 10243893"/>
              <a:gd name="connsiteY4799" fmla="*/ 2515352 h 6867747"/>
              <a:gd name="connsiteX4800" fmla="*/ 4026834 w 10243893"/>
              <a:gd name="connsiteY4800" fmla="*/ 2515223 h 6867747"/>
              <a:gd name="connsiteX4801" fmla="*/ 4026861 w 10243893"/>
              <a:gd name="connsiteY4801" fmla="*/ 2515231 h 6867747"/>
              <a:gd name="connsiteX4802" fmla="*/ 4026740 w 10243893"/>
              <a:gd name="connsiteY4802" fmla="*/ 2515352 h 6867747"/>
              <a:gd name="connsiteX4803" fmla="*/ 796421 w 10243893"/>
              <a:gd name="connsiteY4803" fmla="*/ 2515223 h 6867747"/>
              <a:gd name="connsiteX4804" fmla="*/ 796448 w 10243893"/>
              <a:gd name="connsiteY4804" fmla="*/ 2515231 h 6867747"/>
              <a:gd name="connsiteX4805" fmla="*/ 796327 w 10243893"/>
              <a:gd name="connsiteY4805" fmla="*/ 2515352 h 6867747"/>
              <a:gd name="connsiteX4806" fmla="*/ 8871547 w 10243893"/>
              <a:gd name="connsiteY4806" fmla="*/ 2515223 h 6867747"/>
              <a:gd name="connsiteX4807" fmla="*/ 8871574 w 10243893"/>
              <a:gd name="connsiteY4807" fmla="*/ 2515231 h 6867747"/>
              <a:gd name="connsiteX4808" fmla="*/ 8871453 w 10243893"/>
              <a:gd name="connsiteY4808" fmla="*/ 2515352 h 6867747"/>
              <a:gd name="connsiteX4809" fmla="*/ 5641739 w 10243893"/>
              <a:gd name="connsiteY4809" fmla="*/ 2515223 h 6867747"/>
              <a:gd name="connsiteX4810" fmla="*/ 5641766 w 10243893"/>
              <a:gd name="connsiteY4810" fmla="*/ 2515231 h 6867747"/>
              <a:gd name="connsiteX4811" fmla="*/ 5641645 w 10243893"/>
              <a:gd name="connsiteY4811" fmla="*/ 2515352 h 6867747"/>
              <a:gd name="connsiteX4812" fmla="*/ 2411809 w 10243893"/>
              <a:gd name="connsiteY4812" fmla="*/ 2514981 h 6867747"/>
              <a:gd name="connsiteX4813" fmla="*/ 2411836 w 10243893"/>
              <a:gd name="connsiteY4813" fmla="*/ 2514990 h 6867747"/>
              <a:gd name="connsiteX4814" fmla="*/ 2411715 w 10243893"/>
              <a:gd name="connsiteY4814" fmla="*/ 2515110 h 6867747"/>
              <a:gd name="connsiteX4815" fmla="*/ 9925725 w 10243893"/>
              <a:gd name="connsiteY4815" fmla="*/ 2439287 h 6867747"/>
              <a:gd name="connsiteX4816" fmla="*/ 9780487 w 10243893"/>
              <a:gd name="connsiteY4816" fmla="*/ 2639064 h 6867747"/>
              <a:gd name="connsiteX4817" fmla="*/ 9780487 w 10243893"/>
              <a:gd name="connsiteY4817" fmla="*/ 2791678 h 6867747"/>
              <a:gd name="connsiteX4818" fmla="*/ 9925725 w 10243893"/>
              <a:gd name="connsiteY4818" fmla="*/ 2838841 h 6867747"/>
              <a:gd name="connsiteX4819" fmla="*/ 10070962 w 10243893"/>
              <a:gd name="connsiteY4819" fmla="*/ 2791678 h 6867747"/>
              <a:gd name="connsiteX4820" fmla="*/ 10070962 w 10243893"/>
              <a:gd name="connsiteY4820" fmla="*/ 2639064 h 6867747"/>
              <a:gd name="connsiteX4821" fmla="*/ 8310578 w 10243893"/>
              <a:gd name="connsiteY4821" fmla="*/ 2439287 h 6867747"/>
              <a:gd name="connsiteX4822" fmla="*/ 8165341 w 10243893"/>
              <a:gd name="connsiteY4822" fmla="*/ 2639064 h 6867747"/>
              <a:gd name="connsiteX4823" fmla="*/ 8165341 w 10243893"/>
              <a:gd name="connsiteY4823" fmla="*/ 2791678 h 6867747"/>
              <a:gd name="connsiteX4824" fmla="*/ 8310578 w 10243893"/>
              <a:gd name="connsiteY4824" fmla="*/ 2838841 h 6867747"/>
              <a:gd name="connsiteX4825" fmla="*/ 8455815 w 10243893"/>
              <a:gd name="connsiteY4825" fmla="*/ 2791678 h 6867747"/>
              <a:gd name="connsiteX4826" fmla="*/ 8455815 w 10243893"/>
              <a:gd name="connsiteY4826" fmla="*/ 2639064 h 6867747"/>
              <a:gd name="connsiteX4827" fmla="*/ 6695916 w 10243893"/>
              <a:gd name="connsiteY4827" fmla="*/ 2439287 h 6867747"/>
              <a:gd name="connsiteX4828" fmla="*/ 6550679 w 10243893"/>
              <a:gd name="connsiteY4828" fmla="*/ 2639064 h 6867747"/>
              <a:gd name="connsiteX4829" fmla="*/ 6550679 w 10243893"/>
              <a:gd name="connsiteY4829" fmla="*/ 2791678 h 6867747"/>
              <a:gd name="connsiteX4830" fmla="*/ 6695916 w 10243893"/>
              <a:gd name="connsiteY4830" fmla="*/ 2838841 h 6867747"/>
              <a:gd name="connsiteX4831" fmla="*/ 6841154 w 10243893"/>
              <a:gd name="connsiteY4831" fmla="*/ 2791678 h 6867747"/>
              <a:gd name="connsiteX4832" fmla="*/ 6841154 w 10243893"/>
              <a:gd name="connsiteY4832" fmla="*/ 2639064 h 6867747"/>
              <a:gd name="connsiteX4833" fmla="*/ 5079560 w 10243893"/>
              <a:gd name="connsiteY4833" fmla="*/ 2439166 h 6867747"/>
              <a:gd name="connsiteX4834" fmla="*/ 4934323 w 10243893"/>
              <a:gd name="connsiteY4834" fmla="*/ 2638943 h 6867747"/>
              <a:gd name="connsiteX4835" fmla="*/ 4934323 w 10243893"/>
              <a:gd name="connsiteY4835" fmla="*/ 2791557 h 6867747"/>
              <a:gd name="connsiteX4836" fmla="*/ 5079560 w 10243893"/>
              <a:gd name="connsiteY4836" fmla="*/ 2838720 h 6867747"/>
              <a:gd name="connsiteX4837" fmla="*/ 5224798 w 10243893"/>
              <a:gd name="connsiteY4837" fmla="*/ 2791557 h 6867747"/>
              <a:gd name="connsiteX4838" fmla="*/ 5224798 w 10243893"/>
              <a:gd name="connsiteY4838" fmla="*/ 2638943 h 6867747"/>
              <a:gd name="connsiteX4839" fmla="*/ 3464656 w 10243893"/>
              <a:gd name="connsiteY4839" fmla="*/ 2439166 h 6867747"/>
              <a:gd name="connsiteX4840" fmla="*/ 3319418 w 10243893"/>
              <a:gd name="connsiteY4840" fmla="*/ 2638943 h 6867747"/>
              <a:gd name="connsiteX4841" fmla="*/ 3319418 w 10243893"/>
              <a:gd name="connsiteY4841" fmla="*/ 2791557 h 6867747"/>
              <a:gd name="connsiteX4842" fmla="*/ 3464656 w 10243893"/>
              <a:gd name="connsiteY4842" fmla="*/ 2838720 h 6867747"/>
              <a:gd name="connsiteX4843" fmla="*/ 3609893 w 10243893"/>
              <a:gd name="connsiteY4843" fmla="*/ 2791557 h 6867747"/>
              <a:gd name="connsiteX4844" fmla="*/ 3609893 w 10243893"/>
              <a:gd name="connsiteY4844" fmla="*/ 2638943 h 6867747"/>
              <a:gd name="connsiteX4845" fmla="*/ 1849751 w 10243893"/>
              <a:gd name="connsiteY4845" fmla="*/ 2439166 h 6867747"/>
              <a:gd name="connsiteX4846" fmla="*/ 1704514 w 10243893"/>
              <a:gd name="connsiteY4846" fmla="*/ 2638943 h 6867747"/>
              <a:gd name="connsiteX4847" fmla="*/ 1704514 w 10243893"/>
              <a:gd name="connsiteY4847" fmla="*/ 2791557 h 6867747"/>
              <a:gd name="connsiteX4848" fmla="*/ 1849751 w 10243893"/>
              <a:gd name="connsiteY4848" fmla="*/ 2838720 h 6867747"/>
              <a:gd name="connsiteX4849" fmla="*/ 1994989 w 10243893"/>
              <a:gd name="connsiteY4849" fmla="*/ 2791557 h 6867747"/>
              <a:gd name="connsiteX4850" fmla="*/ 1994989 w 10243893"/>
              <a:gd name="connsiteY4850" fmla="*/ 2638943 h 6867747"/>
              <a:gd name="connsiteX4851" fmla="*/ 234847 w 10243893"/>
              <a:gd name="connsiteY4851" fmla="*/ 2439166 h 6867747"/>
              <a:gd name="connsiteX4852" fmla="*/ 89609 w 10243893"/>
              <a:gd name="connsiteY4852" fmla="*/ 2638943 h 6867747"/>
              <a:gd name="connsiteX4853" fmla="*/ 89609 w 10243893"/>
              <a:gd name="connsiteY4853" fmla="*/ 2791557 h 6867747"/>
              <a:gd name="connsiteX4854" fmla="*/ 234847 w 10243893"/>
              <a:gd name="connsiteY4854" fmla="*/ 2838720 h 6867747"/>
              <a:gd name="connsiteX4855" fmla="*/ 380084 w 10243893"/>
              <a:gd name="connsiteY4855" fmla="*/ 2791557 h 6867747"/>
              <a:gd name="connsiteX4856" fmla="*/ 380084 w 10243893"/>
              <a:gd name="connsiteY4856" fmla="*/ 2638943 h 6867747"/>
              <a:gd name="connsiteX4857" fmla="*/ 2820701 w 10243893"/>
              <a:gd name="connsiteY4857" fmla="*/ 2401557 h 6867747"/>
              <a:gd name="connsiteX4858" fmla="*/ 2820701 w 10243893"/>
              <a:gd name="connsiteY4858" fmla="*/ 2542441 h 6867747"/>
              <a:gd name="connsiteX4859" fmla="*/ 2686590 w 10243893"/>
              <a:gd name="connsiteY4859" fmla="*/ 2585976 h 6867747"/>
              <a:gd name="connsiteX4860" fmla="*/ 2820701 w 10243893"/>
              <a:gd name="connsiteY4860" fmla="*/ 2629511 h 6867747"/>
              <a:gd name="connsiteX4861" fmla="*/ 2820701 w 10243893"/>
              <a:gd name="connsiteY4861" fmla="*/ 2770395 h 6867747"/>
              <a:gd name="connsiteX4862" fmla="*/ 2903539 w 10243893"/>
              <a:gd name="connsiteY4862" fmla="*/ 2656357 h 6867747"/>
              <a:gd name="connsiteX4863" fmla="*/ 3037530 w 10243893"/>
              <a:gd name="connsiteY4863" fmla="*/ 2699892 h 6867747"/>
              <a:gd name="connsiteX4864" fmla="*/ 2954692 w 10243893"/>
              <a:gd name="connsiteY4864" fmla="*/ 2585976 h 6867747"/>
              <a:gd name="connsiteX4865" fmla="*/ 3037530 w 10243893"/>
              <a:gd name="connsiteY4865" fmla="*/ 2471938 h 6867747"/>
              <a:gd name="connsiteX4866" fmla="*/ 2903445 w 10243893"/>
              <a:gd name="connsiteY4866" fmla="*/ 2515465 h 6867747"/>
              <a:gd name="connsiteX4867" fmla="*/ 1205797 w 10243893"/>
              <a:gd name="connsiteY4867" fmla="*/ 2401557 h 6867747"/>
              <a:gd name="connsiteX4868" fmla="*/ 1205797 w 10243893"/>
              <a:gd name="connsiteY4868" fmla="*/ 2542441 h 6867747"/>
              <a:gd name="connsiteX4869" fmla="*/ 1071806 w 10243893"/>
              <a:gd name="connsiteY4869" fmla="*/ 2585976 h 6867747"/>
              <a:gd name="connsiteX4870" fmla="*/ 1205797 w 10243893"/>
              <a:gd name="connsiteY4870" fmla="*/ 2629511 h 6867747"/>
              <a:gd name="connsiteX4871" fmla="*/ 1205797 w 10243893"/>
              <a:gd name="connsiteY4871" fmla="*/ 2770395 h 6867747"/>
              <a:gd name="connsiteX4872" fmla="*/ 1288634 w 10243893"/>
              <a:gd name="connsiteY4872" fmla="*/ 2656357 h 6867747"/>
              <a:gd name="connsiteX4873" fmla="*/ 1422625 w 10243893"/>
              <a:gd name="connsiteY4873" fmla="*/ 2699892 h 6867747"/>
              <a:gd name="connsiteX4874" fmla="*/ 1339788 w 10243893"/>
              <a:gd name="connsiteY4874" fmla="*/ 2585976 h 6867747"/>
              <a:gd name="connsiteX4875" fmla="*/ 1422625 w 10243893"/>
              <a:gd name="connsiteY4875" fmla="*/ 2471938 h 6867747"/>
              <a:gd name="connsiteX4876" fmla="*/ 1288540 w 10243893"/>
              <a:gd name="connsiteY4876" fmla="*/ 2515465 h 6867747"/>
              <a:gd name="connsiteX4877" fmla="*/ 9281044 w 10243893"/>
              <a:gd name="connsiteY4877" fmla="*/ 2401436 h 6867747"/>
              <a:gd name="connsiteX4878" fmla="*/ 9281044 w 10243893"/>
              <a:gd name="connsiteY4878" fmla="*/ 2542320 h 6867747"/>
              <a:gd name="connsiteX4879" fmla="*/ 9146933 w 10243893"/>
              <a:gd name="connsiteY4879" fmla="*/ 2585855 h 6867747"/>
              <a:gd name="connsiteX4880" fmla="*/ 9281044 w 10243893"/>
              <a:gd name="connsiteY4880" fmla="*/ 2629390 h 6867747"/>
              <a:gd name="connsiteX4881" fmla="*/ 9281044 w 10243893"/>
              <a:gd name="connsiteY4881" fmla="*/ 2770274 h 6867747"/>
              <a:gd name="connsiteX4882" fmla="*/ 9363882 w 10243893"/>
              <a:gd name="connsiteY4882" fmla="*/ 2656236 h 6867747"/>
              <a:gd name="connsiteX4883" fmla="*/ 9497873 w 10243893"/>
              <a:gd name="connsiteY4883" fmla="*/ 2699771 h 6867747"/>
              <a:gd name="connsiteX4884" fmla="*/ 9415035 w 10243893"/>
              <a:gd name="connsiteY4884" fmla="*/ 2585855 h 6867747"/>
              <a:gd name="connsiteX4885" fmla="*/ 9497873 w 10243893"/>
              <a:gd name="connsiteY4885" fmla="*/ 2471817 h 6867747"/>
              <a:gd name="connsiteX4886" fmla="*/ 9363882 w 10243893"/>
              <a:gd name="connsiteY4886" fmla="*/ 2515352 h 6867747"/>
              <a:gd name="connsiteX4887" fmla="*/ 9363882 w 10243893"/>
              <a:gd name="connsiteY4887" fmla="*/ 2515473 h 6867747"/>
              <a:gd name="connsiteX4888" fmla="*/ 7666140 w 10243893"/>
              <a:gd name="connsiteY4888" fmla="*/ 2401436 h 6867747"/>
              <a:gd name="connsiteX4889" fmla="*/ 7666140 w 10243893"/>
              <a:gd name="connsiteY4889" fmla="*/ 2542320 h 6867747"/>
              <a:gd name="connsiteX4890" fmla="*/ 7532029 w 10243893"/>
              <a:gd name="connsiteY4890" fmla="*/ 2585855 h 6867747"/>
              <a:gd name="connsiteX4891" fmla="*/ 7666140 w 10243893"/>
              <a:gd name="connsiteY4891" fmla="*/ 2629390 h 6867747"/>
              <a:gd name="connsiteX4892" fmla="*/ 7666140 w 10243893"/>
              <a:gd name="connsiteY4892" fmla="*/ 2770274 h 6867747"/>
              <a:gd name="connsiteX4893" fmla="*/ 7748978 w 10243893"/>
              <a:gd name="connsiteY4893" fmla="*/ 2656236 h 6867747"/>
              <a:gd name="connsiteX4894" fmla="*/ 7882968 w 10243893"/>
              <a:gd name="connsiteY4894" fmla="*/ 2699771 h 6867747"/>
              <a:gd name="connsiteX4895" fmla="*/ 7800131 w 10243893"/>
              <a:gd name="connsiteY4895" fmla="*/ 2585855 h 6867747"/>
              <a:gd name="connsiteX4896" fmla="*/ 7882968 w 10243893"/>
              <a:gd name="connsiteY4896" fmla="*/ 2471817 h 6867747"/>
              <a:gd name="connsiteX4897" fmla="*/ 7748884 w 10243893"/>
              <a:gd name="connsiteY4897" fmla="*/ 2515343 h 6867747"/>
              <a:gd name="connsiteX4898" fmla="*/ 6051478 w 10243893"/>
              <a:gd name="connsiteY4898" fmla="*/ 2401436 h 6867747"/>
              <a:gd name="connsiteX4899" fmla="*/ 6051478 w 10243893"/>
              <a:gd name="connsiteY4899" fmla="*/ 2542320 h 6867747"/>
              <a:gd name="connsiteX4900" fmla="*/ 5917366 w 10243893"/>
              <a:gd name="connsiteY4900" fmla="*/ 2585855 h 6867747"/>
              <a:gd name="connsiteX4901" fmla="*/ 6051478 w 10243893"/>
              <a:gd name="connsiteY4901" fmla="*/ 2629390 h 6867747"/>
              <a:gd name="connsiteX4902" fmla="*/ 6051478 w 10243893"/>
              <a:gd name="connsiteY4902" fmla="*/ 2770274 h 6867747"/>
              <a:gd name="connsiteX4903" fmla="*/ 6134315 w 10243893"/>
              <a:gd name="connsiteY4903" fmla="*/ 2656236 h 6867747"/>
              <a:gd name="connsiteX4904" fmla="*/ 6268306 w 10243893"/>
              <a:gd name="connsiteY4904" fmla="*/ 2699771 h 6867747"/>
              <a:gd name="connsiteX4905" fmla="*/ 6185469 w 10243893"/>
              <a:gd name="connsiteY4905" fmla="*/ 2585855 h 6867747"/>
              <a:gd name="connsiteX4906" fmla="*/ 6268306 w 10243893"/>
              <a:gd name="connsiteY4906" fmla="*/ 2471817 h 6867747"/>
              <a:gd name="connsiteX4907" fmla="*/ 6134221 w 10243893"/>
              <a:gd name="connsiteY4907" fmla="*/ 2515344 h 6867747"/>
              <a:gd name="connsiteX4908" fmla="*/ 4436332 w 10243893"/>
              <a:gd name="connsiteY4908" fmla="*/ 2401436 h 6867747"/>
              <a:gd name="connsiteX4909" fmla="*/ 4436332 w 10243893"/>
              <a:gd name="connsiteY4909" fmla="*/ 2542320 h 6867747"/>
              <a:gd name="connsiteX4910" fmla="*/ 4302220 w 10243893"/>
              <a:gd name="connsiteY4910" fmla="*/ 2585855 h 6867747"/>
              <a:gd name="connsiteX4911" fmla="*/ 4436332 w 10243893"/>
              <a:gd name="connsiteY4911" fmla="*/ 2629390 h 6867747"/>
              <a:gd name="connsiteX4912" fmla="*/ 4436332 w 10243893"/>
              <a:gd name="connsiteY4912" fmla="*/ 2770274 h 6867747"/>
              <a:gd name="connsiteX4913" fmla="*/ 4519169 w 10243893"/>
              <a:gd name="connsiteY4913" fmla="*/ 2656236 h 6867747"/>
              <a:gd name="connsiteX4914" fmla="*/ 4653160 w 10243893"/>
              <a:gd name="connsiteY4914" fmla="*/ 2699771 h 6867747"/>
              <a:gd name="connsiteX4915" fmla="*/ 4570322 w 10243893"/>
              <a:gd name="connsiteY4915" fmla="*/ 2585855 h 6867747"/>
              <a:gd name="connsiteX4916" fmla="*/ 4653160 w 10243893"/>
              <a:gd name="connsiteY4916" fmla="*/ 2471817 h 6867747"/>
              <a:gd name="connsiteX4917" fmla="*/ 4519169 w 10243893"/>
              <a:gd name="connsiteY4917" fmla="*/ 2515352 h 6867747"/>
              <a:gd name="connsiteX4918" fmla="*/ 4519169 w 10243893"/>
              <a:gd name="connsiteY4918" fmla="*/ 2515473 h 6867747"/>
              <a:gd name="connsiteX4919" fmla="*/ 8954291 w 10243893"/>
              <a:gd name="connsiteY4919" fmla="*/ 2401315 h 6867747"/>
              <a:gd name="connsiteX4920" fmla="*/ 8871547 w 10243893"/>
              <a:gd name="connsiteY4920" fmla="*/ 2515223 h 6867747"/>
              <a:gd name="connsiteX4921" fmla="*/ 8737463 w 10243893"/>
              <a:gd name="connsiteY4921" fmla="*/ 2471696 h 6867747"/>
              <a:gd name="connsiteX4922" fmla="*/ 8820300 w 10243893"/>
              <a:gd name="connsiteY4922" fmla="*/ 2585734 h 6867747"/>
              <a:gd name="connsiteX4923" fmla="*/ 8737463 w 10243893"/>
              <a:gd name="connsiteY4923" fmla="*/ 2699650 h 6867747"/>
              <a:gd name="connsiteX4924" fmla="*/ 8871453 w 10243893"/>
              <a:gd name="connsiteY4924" fmla="*/ 2656115 h 6867747"/>
              <a:gd name="connsiteX4925" fmla="*/ 8954291 w 10243893"/>
              <a:gd name="connsiteY4925" fmla="*/ 2770153 h 6867747"/>
              <a:gd name="connsiteX4926" fmla="*/ 8954291 w 10243893"/>
              <a:gd name="connsiteY4926" fmla="*/ 2629269 h 6867747"/>
              <a:gd name="connsiteX4927" fmla="*/ 9088402 w 10243893"/>
              <a:gd name="connsiteY4927" fmla="*/ 2585734 h 6867747"/>
              <a:gd name="connsiteX4928" fmla="*/ 8954291 w 10243893"/>
              <a:gd name="connsiteY4928" fmla="*/ 2542199 h 6867747"/>
              <a:gd name="connsiteX4929" fmla="*/ 7339386 w 10243893"/>
              <a:gd name="connsiteY4929" fmla="*/ 2401315 h 6867747"/>
              <a:gd name="connsiteX4930" fmla="*/ 7256643 w 10243893"/>
              <a:gd name="connsiteY4930" fmla="*/ 2515223 h 6867747"/>
              <a:gd name="connsiteX4931" fmla="*/ 7122558 w 10243893"/>
              <a:gd name="connsiteY4931" fmla="*/ 2471696 h 6867747"/>
              <a:gd name="connsiteX4932" fmla="*/ 7205396 w 10243893"/>
              <a:gd name="connsiteY4932" fmla="*/ 2585734 h 6867747"/>
              <a:gd name="connsiteX4933" fmla="*/ 7122558 w 10243893"/>
              <a:gd name="connsiteY4933" fmla="*/ 2699650 h 6867747"/>
              <a:gd name="connsiteX4934" fmla="*/ 7256549 w 10243893"/>
              <a:gd name="connsiteY4934" fmla="*/ 2656115 h 6867747"/>
              <a:gd name="connsiteX4935" fmla="*/ 7339386 w 10243893"/>
              <a:gd name="connsiteY4935" fmla="*/ 2770153 h 6867747"/>
              <a:gd name="connsiteX4936" fmla="*/ 7339386 w 10243893"/>
              <a:gd name="connsiteY4936" fmla="*/ 2629269 h 6867747"/>
              <a:gd name="connsiteX4937" fmla="*/ 7473498 w 10243893"/>
              <a:gd name="connsiteY4937" fmla="*/ 2585734 h 6867747"/>
              <a:gd name="connsiteX4938" fmla="*/ 7339386 w 10243893"/>
              <a:gd name="connsiteY4938" fmla="*/ 2542199 h 6867747"/>
              <a:gd name="connsiteX4939" fmla="*/ 5724482 w 10243893"/>
              <a:gd name="connsiteY4939" fmla="*/ 2401315 h 6867747"/>
              <a:gd name="connsiteX4940" fmla="*/ 5641739 w 10243893"/>
              <a:gd name="connsiteY4940" fmla="*/ 2515223 h 6867747"/>
              <a:gd name="connsiteX4941" fmla="*/ 5507654 w 10243893"/>
              <a:gd name="connsiteY4941" fmla="*/ 2471696 h 6867747"/>
              <a:gd name="connsiteX4942" fmla="*/ 5590491 w 10243893"/>
              <a:gd name="connsiteY4942" fmla="*/ 2585734 h 6867747"/>
              <a:gd name="connsiteX4943" fmla="*/ 5507654 w 10243893"/>
              <a:gd name="connsiteY4943" fmla="*/ 2699650 h 6867747"/>
              <a:gd name="connsiteX4944" fmla="*/ 5641645 w 10243893"/>
              <a:gd name="connsiteY4944" fmla="*/ 2656115 h 6867747"/>
              <a:gd name="connsiteX4945" fmla="*/ 5724482 w 10243893"/>
              <a:gd name="connsiteY4945" fmla="*/ 2770153 h 6867747"/>
              <a:gd name="connsiteX4946" fmla="*/ 5724482 w 10243893"/>
              <a:gd name="connsiteY4946" fmla="*/ 2629269 h 6867747"/>
              <a:gd name="connsiteX4947" fmla="*/ 5858594 w 10243893"/>
              <a:gd name="connsiteY4947" fmla="*/ 2585734 h 6867747"/>
              <a:gd name="connsiteX4948" fmla="*/ 5724482 w 10243893"/>
              <a:gd name="connsiteY4948" fmla="*/ 2542199 h 6867747"/>
              <a:gd name="connsiteX4949" fmla="*/ 4109577 w 10243893"/>
              <a:gd name="connsiteY4949" fmla="*/ 2401315 h 6867747"/>
              <a:gd name="connsiteX4950" fmla="*/ 4026834 w 10243893"/>
              <a:gd name="connsiteY4950" fmla="*/ 2515223 h 6867747"/>
              <a:gd name="connsiteX4951" fmla="*/ 3892749 w 10243893"/>
              <a:gd name="connsiteY4951" fmla="*/ 2471696 h 6867747"/>
              <a:gd name="connsiteX4952" fmla="*/ 3975587 w 10243893"/>
              <a:gd name="connsiteY4952" fmla="*/ 2585734 h 6867747"/>
              <a:gd name="connsiteX4953" fmla="*/ 3892749 w 10243893"/>
              <a:gd name="connsiteY4953" fmla="*/ 2699650 h 6867747"/>
              <a:gd name="connsiteX4954" fmla="*/ 4026740 w 10243893"/>
              <a:gd name="connsiteY4954" fmla="*/ 2656115 h 6867747"/>
              <a:gd name="connsiteX4955" fmla="*/ 4109577 w 10243893"/>
              <a:gd name="connsiteY4955" fmla="*/ 2770153 h 6867747"/>
              <a:gd name="connsiteX4956" fmla="*/ 4109577 w 10243893"/>
              <a:gd name="connsiteY4956" fmla="*/ 2629269 h 6867747"/>
              <a:gd name="connsiteX4957" fmla="*/ 4243690 w 10243893"/>
              <a:gd name="connsiteY4957" fmla="*/ 2585734 h 6867747"/>
              <a:gd name="connsiteX4958" fmla="*/ 4109577 w 10243893"/>
              <a:gd name="connsiteY4958" fmla="*/ 2542199 h 6867747"/>
              <a:gd name="connsiteX4959" fmla="*/ 879164 w 10243893"/>
              <a:gd name="connsiteY4959" fmla="*/ 2401315 h 6867747"/>
              <a:gd name="connsiteX4960" fmla="*/ 796421 w 10243893"/>
              <a:gd name="connsiteY4960" fmla="*/ 2515223 h 6867747"/>
              <a:gd name="connsiteX4961" fmla="*/ 662336 w 10243893"/>
              <a:gd name="connsiteY4961" fmla="*/ 2471696 h 6867747"/>
              <a:gd name="connsiteX4962" fmla="*/ 745173 w 10243893"/>
              <a:gd name="connsiteY4962" fmla="*/ 2585734 h 6867747"/>
              <a:gd name="connsiteX4963" fmla="*/ 662336 w 10243893"/>
              <a:gd name="connsiteY4963" fmla="*/ 2699650 h 6867747"/>
              <a:gd name="connsiteX4964" fmla="*/ 796327 w 10243893"/>
              <a:gd name="connsiteY4964" fmla="*/ 2656115 h 6867747"/>
              <a:gd name="connsiteX4965" fmla="*/ 879164 w 10243893"/>
              <a:gd name="connsiteY4965" fmla="*/ 2770153 h 6867747"/>
              <a:gd name="connsiteX4966" fmla="*/ 879164 w 10243893"/>
              <a:gd name="connsiteY4966" fmla="*/ 2629269 h 6867747"/>
              <a:gd name="connsiteX4967" fmla="*/ 1013276 w 10243893"/>
              <a:gd name="connsiteY4967" fmla="*/ 2585734 h 6867747"/>
              <a:gd name="connsiteX4968" fmla="*/ 879164 w 10243893"/>
              <a:gd name="connsiteY4968" fmla="*/ 2542199 h 6867747"/>
              <a:gd name="connsiteX4969" fmla="*/ 2494552 w 10243893"/>
              <a:gd name="connsiteY4969" fmla="*/ 2401073 h 6867747"/>
              <a:gd name="connsiteX4970" fmla="*/ 2411809 w 10243893"/>
              <a:gd name="connsiteY4970" fmla="*/ 2514981 h 6867747"/>
              <a:gd name="connsiteX4971" fmla="*/ 2277724 w 10243893"/>
              <a:gd name="connsiteY4971" fmla="*/ 2471455 h 6867747"/>
              <a:gd name="connsiteX4972" fmla="*/ 2360561 w 10243893"/>
              <a:gd name="connsiteY4972" fmla="*/ 2585492 h 6867747"/>
              <a:gd name="connsiteX4973" fmla="*/ 2277724 w 10243893"/>
              <a:gd name="connsiteY4973" fmla="*/ 2699408 h 6867747"/>
              <a:gd name="connsiteX4974" fmla="*/ 2411715 w 10243893"/>
              <a:gd name="connsiteY4974" fmla="*/ 2655873 h 6867747"/>
              <a:gd name="connsiteX4975" fmla="*/ 2494552 w 10243893"/>
              <a:gd name="connsiteY4975" fmla="*/ 2769911 h 6867747"/>
              <a:gd name="connsiteX4976" fmla="*/ 2494552 w 10243893"/>
              <a:gd name="connsiteY4976" fmla="*/ 2629027 h 6867747"/>
              <a:gd name="connsiteX4977" fmla="*/ 2628664 w 10243893"/>
              <a:gd name="connsiteY4977" fmla="*/ 2585492 h 6867747"/>
              <a:gd name="connsiteX4978" fmla="*/ 2494552 w 10243893"/>
              <a:gd name="connsiteY4978" fmla="*/ 2541957 h 6867747"/>
              <a:gd name="connsiteX4979" fmla="*/ 8472867 w 10243893"/>
              <a:gd name="connsiteY4979" fmla="*/ 2386320 h 6867747"/>
              <a:gd name="connsiteX4980" fmla="*/ 8472867 w 10243893"/>
              <a:gd name="connsiteY4980" fmla="*/ 2633380 h 6867747"/>
              <a:gd name="connsiteX4981" fmla="*/ 8562597 w 10243893"/>
              <a:gd name="connsiteY4981" fmla="*/ 2756850 h 6867747"/>
              <a:gd name="connsiteX4982" fmla="*/ 8707714 w 10243893"/>
              <a:gd name="connsiteY4982" fmla="*/ 2709687 h 6867747"/>
              <a:gd name="connsiteX4983" fmla="*/ 8797444 w 10243893"/>
              <a:gd name="connsiteY4983" fmla="*/ 2586218 h 6867747"/>
              <a:gd name="connsiteX4984" fmla="*/ 8707714 w 10243893"/>
              <a:gd name="connsiteY4984" fmla="*/ 2462748 h 6867747"/>
              <a:gd name="connsiteX4985" fmla="*/ 8707714 w 10243893"/>
              <a:gd name="connsiteY4985" fmla="*/ 2462627 h 6867747"/>
              <a:gd name="connsiteX4986" fmla="*/ 6857962 w 10243893"/>
              <a:gd name="connsiteY4986" fmla="*/ 2386320 h 6867747"/>
              <a:gd name="connsiteX4987" fmla="*/ 6857962 w 10243893"/>
              <a:gd name="connsiteY4987" fmla="*/ 2633380 h 6867747"/>
              <a:gd name="connsiteX4988" fmla="*/ 6947693 w 10243893"/>
              <a:gd name="connsiteY4988" fmla="*/ 2756850 h 6867747"/>
              <a:gd name="connsiteX4989" fmla="*/ 7092810 w 10243893"/>
              <a:gd name="connsiteY4989" fmla="*/ 2709687 h 6867747"/>
              <a:gd name="connsiteX4990" fmla="*/ 7182540 w 10243893"/>
              <a:gd name="connsiteY4990" fmla="*/ 2586218 h 6867747"/>
              <a:gd name="connsiteX4991" fmla="*/ 7092810 w 10243893"/>
              <a:gd name="connsiteY4991" fmla="*/ 2462748 h 6867747"/>
              <a:gd name="connsiteX4992" fmla="*/ 7092810 w 10243893"/>
              <a:gd name="connsiteY4992" fmla="*/ 2462627 h 6867747"/>
              <a:gd name="connsiteX4993" fmla="*/ 5243058 w 10243893"/>
              <a:gd name="connsiteY4993" fmla="*/ 2386320 h 6867747"/>
              <a:gd name="connsiteX4994" fmla="*/ 5243058 w 10243893"/>
              <a:gd name="connsiteY4994" fmla="*/ 2633380 h 6867747"/>
              <a:gd name="connsiteX4995" fmla="*/ 5332789 w 10243893"/>
              <a:gd name="connsiteY4995" fmla="*/ 2756850 h 6867747"/>
              <a:gd name="connsiteX4996" fmla="*/ 5477905 w 10243893"/>
              <a:gd name="connsiteY4996" fmla="*/ 2709687 h 6867747"/>
              <a:gd name="connsiteX4997" fmla="*/ 5567635 w 10243893"/>
              <a:gd name="connsiteY4997" fmla="*/ 2586218 h 6867747"/>
              <a:gd name="connsiteX4998" fmla="*/ 5477905 w 10243893"/>
              <a:gd name="connsiteY4998" fmla="*/ 2462748 h 6867747"/>
              <a:gd name="connsiteX4999" fmla="*/ 5477905 w 10243893"/>
              <a:gd name="connsiteY4999" fmla="*/ 2462627 h 6867747"/>
              <a:gd name="connsiteX5000" fmla="*/ 3628154 w 10243893"/>
              <a:gd name="connsiteY5000" fmla="*/ 2386320 h 6867747"/>
              <a:gd name="connsiteX5001" fmla="*/ 3628154 w 10243893"/>
              <a:gd name="connsiteY5001" fmla="*/ 2633380 h 6867747"/>
              <a:gd name="connsiteX5002" fmla="*/ 3717884 w 10243893"/>
              <a:gd name="connsiteY5002" fmla="*/ 2756850 h 6867747"/>
              <a:gd name="connsiteX5003" fmla="*/ 3863001 w 10243893"/>
              <a:gd name="connsiteY5003" fmla="*/ 2709687 h 6867747"/>
              <a:gd name="connsiteX5004" fmla="*/ 3952731 w 10243893"/>
              <a:gd name="connsiteY5004" fmla="*/ 2586218 h 6867747"/>
              <a:gd name="connsiteX5005" fmla="*/ 3863001 w 10243893"/>
              <a:gd name="connsiteY5005" fmla="*/ 2462748 h 6867747"/>
              <a:gd name="connsiteX5006" fmla="*/ 3863001 w 10243893"/>
              <a:gd name="connsiteY5006" fmla="*/ 2462627 h 6867747"/>
              <a:gd name="connsiteX5007" fmla="*/ 2013128 w 10243893"/>
              <a:gd name="connsiteY5007" fmla="*/ 2386078 h 6867747"/>
              <a:gd name="connsiteX5008" fmla="*/ 2013128 w 10243893"/>
              <a:gd name="connsiteY5008" fmla="*/ 2633138 h 6867747"/>
              <a:gd name="connsiteX5009" fmla="*/ 2102859 w 10243893"/>
              <a:gd name="connsiteY5009" fmla="*/ 2756608 h 6867747"/>
              <a:gd name="connsiteX5010" fmla="*/ 2247975 w 10243893"/>
              <a:gd name="connsiteY5010" fmla="*/ 2709446 h 6867747"/>
              <a:gd name="connsiteX5011" fmla="*/ 2337705 w 10243893"/>
              <a:gd name="connsiteY5011" fmla="*/ 2585976 h 6867747"/>
              <a:gd name="connsiteX5012" fmla="*/ 2247975 w 10243893"/>
              <a:gd name="connsiteY5012" fmla="*/ 2462506 h 6867747"/>
              <a:gd name="connsiteX5013" fmla="*/ 2248096 w 10243893"/>
              <a:gd name="connsiteY5013" fmla="*/ 2462385 h 6867747"/>
              <a:gd name="connsiteX5014" fmla="*/ 398224 w 10243893"/>
              <a:gd name="connsiteY5014" fmla="*/ 2386078 h 6867747"/>
              <a:gd name="connsiteX5015" fmla="*/ 398224 w 10243893"/>
              <a:gd name="connsiteY5015" fmla="*/ 2633138 h 6867747"/>
              <a:gd name="connsiteX5016" fmla="*/ 487954 w 10243893"/>
              <a:gd name="connsiteY5016" fmla="*/ 2756608 h 6867747"/>
              <a:gd name="connsiteX5017" fmla="*/ 633071 w 10243893"/>
              <a:gd name="connsiteY5017" fmla="*/ 2709446 h 6867747"/>
              <a:gd name="connsiteX5018" fmla="*/ 722801 w 10243893"/>
              <a:gd name="connsiteY5018" fmla="*/ 2585976 h 6867747"/>
              <a:gd name="connsiteX5019" fmla="*/ 633071 w 10243893"/>
              <a:gd name="connsiteY5019" fmla="*/ 2462506 h 6867747"/>
              <a:gd name="connsiteX5020" fmla="*/ 633192 w 10243893"/>
              <a:gd name="connsiteY5020" fmla="*/ 2462385 h 6867747"/>
              <a:gd name="connsiteX5021" fmla="*/ 3301763 w 10243893"/>
              <a:gd name="connsiteY5021" fmla="*/ 2385957 h 6867747"/>
              <a:gd name="connsiteX5022" fmla="*/ 3066916 w 10243893"/>
              <a:gd name="connsiteY5022" fmla="*/ 2462264 h 6867747"/>
              <a:gd name="connsiteX5023" fmla="*/ 3066916 w 10243893"/>
              <a:gd name="connsiteY5023" fmla="*/ 2462385 h 6867747"/>
              <a:gd name="connsiteX5024" fmla="*/ 2977185 w 10243893"/>
              <a:gd name="connsiteY5024" fmla="*/ 2585855 h 6867747"/>
              <a:gd name="connsiteX5025" fmla="*/ 3066916 w 10243893"/>
              <a:gd name="connsiteY5025" fmla="*/ 2709325 h 6867747"/>
              <a:gd name="connsiteX5026" fmla="*/ 3212032 w 10243893"/>
              <a:gd name="connsiteY5026" fmla="*/ 2756487 h 6867747"/>
              <a:gd name="connsiteX5027" fmla="*/ 3301763 w 10243893"/>
              <a:gd name="connsiteY5027" fmla="*/ 2633018 h 6867747"/>
              <a:gd name="connsiteX5028" fmla="*/ 1686979 w 10243893"/>
              <a:gd name="connsiteY5028" fmla="*/ 2385957 h 6867747"/>
              <a:gd name="connsiteX5029" fmla="*/ 1452011 w 10243893"/>
              <a:gd name="connsiteY5029" fmla="*/ 2462264 h 6867747"/>
              <a:gd name="connsiteX5030" fmla="*/ 1452132 w 10243893"/>
              <a:gd name="connsiteY5030" fmla="*/ 2462385 h 6867747"/>
              <a:gd name="connsiteX5031" fmla="*/ 1362402 w 10243893"/>
              <a:gd name="connsiteY5031" fmla="*/ 2585855 h 6867747"/>
              <a:gd name="connsiteX5032" fmla="*/ 1452132 w 10243893"/>
              <a:gd name="connsiteY5032" fmla="*/ 2709325 h 6867747"/>
              <a:gd name="connsiteX5033" fmla="*/ 1597249 w 10243893"/>
              <a:gd name="connsiteY5033" fmla="*/ 2756487 h 6867747"/>
              <a:gd name="connsiteX5034" fmla="*/ 1686979 w 10243893"/>
              <a:gd name="connsiteY5034" fmla="*/ 2633018 h 6867747"/>
              <a:gd name="connsiteX5035" fmla="*/ 9762106 w 10243893"/>
              <a:gd name="connsiteY5035" fmla="*/ 2385836 h 6867747"/>
              <a:gd name="connsiteX5036" fmla="*/ 9527259 w 10243893"/>
              <a:gd name="connsiteY5036" fmla="*/ 2462143 h 6867747"/>
              <a:gd name="connsiteX5037" fmla="*/ 9527259 w 10243893"/>
              <a:gd name="connsiteY5037" fmla="*/ 2462264 h 6867747"/>
              <a:gd name="connsiteX5038" fmla="*/ 9437528 w 10243893"/>
              <a:gd name="connsiteY5038" fmla="*/ 2585734 h 6867747"/>
              <a:gd name="connsiteX5039" fmla="*/ 9527259 w 10243893"/>
              <a:gd name="connsiteY5039" fmla="*/ 2709204 h 6867747"/>
              <a:gd name="connsiteX5040" fmla="*/ 9672376 w 10243893"/>
              <a:gd name="connsiteY5040" fmla="*/ 2756367 h 6867747"/>
              <a:gd name="connsiteX5041" fmla="*/ 9762106 w 10243893"/>
              <a:gd name="connsiteY5041" fmla="*/ 2632897 h 6867747"/>
              <a:gd name="connsiteX5042" fmla="*/ 8147322 w 10243893"/>
              <a:gd name="connsiteY5042" fmla="*/ 2385836 h 6867747"/>
              <a:gd name="connsiteX5043" fmla="*/ 7912354 w 10243893"/>
              <a:gd name="connsiteY5043" fmla="*/ 2462143 h 6867747"/>
              <a:gd name="connsiteX5044" fmla="*/ 7912475 w 10243893"/>
              <a:gd name="connsiteY5044" fmla="*/ 2462264 h 6867747"/>
              <a:gd name="connsiteX5045" fmla="*/ 7822745 w 10243893"/>
              <a:gd name="connsiteY5045" fmla="*/ 2585734 h 6867747"/>
              <a:gd name="connsiteX5046" fmla="*/ 7912475 w 10243893"/>
              <a:gd name="connsiteY5046" fmla="*/ 2709204 h 6867747"/>
              <a:gd name="connsiteX5047" fmla="*/ 8057592 w 10243893"/>
              <a:gd name="connsiteY5047" fmla="*/ 2756367 h 6867747"/>
              <a:gd name="connsiteX5048" fmla="*/ 8147322 w 10243893"/>
              <a:gd name="connsiteY5048" fmla="*/ 2632897 h 6867747"/>
              <a:gd name="connsiteX5049" fmla="*/ 6532660 w 10243893"/>
              <a:gd name="connsiteY5049" fmla="*/ 2385836 h 6867747"/>
              <a:gd name="connsiteX5050" fmla="*/ 6297692 w 10243893"/>
              <a:gd name="connsiteY5050" fmla="*/ 2462143 h 6867747"/>
              <a:gd name="connsiteX5051" fmla="*/ 6297934 w 10243893"/>
              <a:gd name="connsiteY5051" fmla="*/ 2462264 h 6867747"/>
              <a:gd name="connsiteX5052" fmla="*/ 6208204 w 10243893"/>
              <a:gd name="connsiteY5052" fmla="*/ 2585734 h 6867747"/>
              <a:gd name="connsiteX5053" fmla="*/ 6297813 w 10243893"/>
              <a:gd name="connsiteY5053" fmla="*/ 2709204 h 6867747"/>
              <a:gd name="connsiteX5054" fmla="*/ 6442930 w 10243893"/>
              <a:gd name="connsiteY5054" fmla="*/ 2756367 h 6867747"/>
              <a:gd name="connsiteX5055" fmla="*/ 6532660 w 10243893"/>
              <a:gd name="connsiteY5055" fmla="*/ 2632897 h 6867747"/>
              <a:gd name="connsiteX5056" fmla="*/ 4917393 w 10243893"/>
              <a:gd name="connsiteY5056" fmla="*/ 2385836 h 6867747"/>
              <a:gd name="connsiteX5057" fmla="*/ 4682546 w 10243893"/>
              <a:gd name="connsiteY5057" fmla="*/ 2462143 h 6867747"/>
              <a:gd name="connsiteX5058" fmla="*/ 4682546 w 10243893"/>
              <a:gd name="connsiteY5058" fmla="*/ 2462264 h 6867747"/>
              <a:gd name="connsiteX5059" fmla="*/ 4592816 w 10243893"/>
              <a:gd name="connsiteY5059" fmla="*/ 2585734 h 6867747"/>
              <a:gd name="connsiteX5060" fmla="*/ 4682546 w 10243893"/>
              <a:gd name="connsiteY5060" fmla="*/ 2709204 h 6867747"/>
              <a:gd name="connsiteX5061" fmla="*/ 4827662 w 10243893"/>
              <a:gd name="connsiteY5061" fmla="*/ 2756367 h 6867747"/>
              <a:gd name="connsiteX5062" fmla="*/ 4917393 w 10243893"/>
              <a:gd name="connsiteY5062" fmla="*/ 2632897 h 6867747"/>
              <a:gd name="connsiteX5063" fmla="*/ 9987883 w 10243893"/>
              <a:gd name="connsiteY5063" fmla="*/ 2353427 h 6867747"/>
              <a:gd name="connsiteX5064" fmla="*/ 9936729 w 10243893"/>
              <a:gd name="connsiteY5064" fmla="*/ 2423929 h 6867747"/>
              <a:gd name="connsiteX5065" fmla="*/ 10070841 w 10243893"/>
              <a:gd name="connsiteY5065" fmla="*/ 2608469 h 6867747"/>
              <a:gd name="connsiteX5066" fmla="*/ 10070841 w 10243893"/>
              <a:gd name="connsiteY5066" fmla="*/ 2380394 h 6867747"/>
              <a:gd name="connsiteX5067" fmla="*/ 9988004 w 10243893"/>
              <a:gd name="connsiteY5067" fmla="*/ 2353427 h 6867747"/>
              <a:gd name="connsiteX5068" fmla="*/ 8372979 w 10243893"/>
              <a:gd name="connsiteY5068" fmla="*/ 2353427 h 6867747"/>
              <a:gd name="connsiteX5069" fmla="*/ 8321825 w 10243893"/>
              <a:gd name="connsiteY5069" fmla="*/ 2423929 h 6867747"/>
              <a:gd name="connsiteX5070" fmla="*/ 8455815 w 10243893"/>
              <a:gd name="connsiteY5070" fmla="*/ 2608469 h 6867747"/>
              <a:gd name="connsiteX5071" fmla="*/ 8455815 w 10243893"/>
              <a:gd name="connsiteY5071" fmla="*/ 2380394 h 6867747"/>
              <a:gd name="connsiteX5072" fmla="*/ 6758195 w 10243893"/>
              <a:gd name="connsiteY5072" fmla="*/ 2353427 h 6867747"/>
              <a:gd name="connsiteX5073" fmla="*/ 6707041 w 10243893"/>
              <a:gd name="connsiteY5073" fmla="*/ 2423929 h 6867747"/>
              <a:gd name="connsiteX5074" fmla="*/ 6841154 w 10243893"/>
              <a:gd name="connsiteY5074" fmla="*/ 2608469 h 6867747"/>
              <a:gd name="connsiteX5075" fmla="*/ 6841154 w 10243893"/>
              <a:gd name="connsiteY5075" fmla="*/ 2380394 h 6867747"/>
              <a:gd name="connsiteX5076" fmla="*/ 6758316 w 10243893"/>
              <a:gd name="connsiteY5076" fmla="*/ 2353427 h 6867747"/>
              <a:gd name="connsiteX5077" fmla="*/ 9863082 w 10243893"/>
              <a:gd name="connsiteY5077" fmla="*/ 2353306 h 6867747"/>
              <a:gd name="connsiteX5078" fmla="*/ 9780245 w 10243893"/>
              <a:gd name="connsiteY5078" fmla="*/ 2380273 h 6867747"/>
              <a:gd name="connsiteX5079" fmla="*/ 9780245 w 10243893"/>
              <a:gd name="connsiteY5079" fmla="*/ 2608348 h 6867747"/>
              <a:gd name="connsiteX5080" fmla="*/ 9914357 w 10243893"/>
              <a:gd name="connsiteY5080" fmla="*/ 2423808 h 6867747"/>
              <a:gd name="connsiteX5081" fmla="*/ 9863203 w 10243893"/>
              <a:gd name="connsiteY5081" fmla="*/ 2353306 h 6867747"/>
              <a:gd name="connsiteX5082" fmla="*/ 8248178 w 10243893"/>
              <a:gd name="connsiteY5082" fmla="*/ 2353306 h 6867747"/>
              <a:gd name="connsiteX5083" fmla="*/ 8165341 w 10243893"/>
              <a:gd name="connsiteY5083" fmla="*/ 2380273 h 6867747"/>
              <a:gd name="connsiteX5084" fmla="*/ 8165341 w 10243893"/>
              <a:gd name="connsiteY5084" fmla="*/ 2608348 h 6867747"/>
              <a:gd name="connsiteX5085" fmla="*/ 8299453 w 10243893"/>
              <a:gd name="connsiteY5085" fmla="*/ 2423808 h 6867747"/>
              <a:gd name="connsiteX5086" fmla="*/ 8248299 w 10243893"/>
              <a:gd name="connsiteY5086" fmla="*/ 2353306 h 6867747"/>
              <a:gd name="connsiteX5087" fmla="*/ 6633516 w 10243893"/>
              <a:gd name="connsiteY5087" fmla="*/ 2353306 h 6867747"/>
              <a:gd name="connsiteX5088" fmla="*/ 6550679 w 10243893"/>
              <a:gd name="connsiteY5088" fmla="*/ 2380273 h 6867747"/>
              <a:gd name="connsiteX5089" fmla="*/ 6550679 w 10243893"/>
              <a:gd name="connsiteY5089" fmla="*/ 2608348 h 6867747"/>
              <a:gd name="connsiteX5090" fmla="*/ 6684791 w 10243893"/>
              <a:gd name="connsiteY5090" fmla="*/ 2423808 h 6867747"/>
              <a:gd name="connsiteX5091" fmla="*/ 6633637 w 10243893"/>
              <a:gd name="connsiteY5091" fmla="*/ 2353306 h 6867747"/>
              <a:gd name="connsiteX5092" fmla="*/ 5141840 w 10243893"/>
              <a:gd name="connsiteY5092" fmla="*/ 2353306 h 6867747"/>
              <a:gd name="connsiteX5093" fmla="*/ 5090686 w 10243893"/>
              <a:gd name="connsiteY5093" fmla="*/ 2423808 h 6867747"/>
              <a:gd name="connsiteX5094" fmla="*/ 5224798 w 10243893"/>
              <a:gd name="connsiteY5094" fmla="*/ 2608348 h 6867747"/>
              <a:gd name="connsiteX5095" fmla="*/ 5224798 w 10243893"/>
              <a:gd name="connsiteY5095" fmla="*/ 2380273 h 6867747"/>
              <a:gd name="connsiteX5096" fmla="*/ 5141961 w 10243893"/>
              <a:gd name="connsiteY5096" fmla="*/ 2353306 h 6867747"/>
              <a:gd name="connsiteX5097" fmla="*/ 3527056 w 10243893"/>
              <a:gd name="connsiteY5097" fmla="*/ 2353306 h 6867747"/>
              <a:gd name="connsiteX5098" fmla="*/ 3475902 w 10243893"/>
              <a:gd name="connsiteY5098" fmla="*/ 2423808 h 6867747"/>
              <a:gd name="connsiteX5099" fmla="*/ 3609893 w 10243893"/>
              <a:gd name="connsiteY5099" fmla="*/ 2608348 h 6867747"/>
              <a:gd name="connsiteX5100" fmla="*/ 3609893 w 10243893"/>
              <a:gd name="connsiteY5100" fmla="*/ 2380273 h 6867747"/>
              <a:gd name="connsiteX5101" fmla="*/ 1912030 w 10243893"/>
              <a:gd name="connsiteY5101" fmla="*/ 2353306 h 6867747"/>
              <a:gd name="connsiteX5102" fmla="*/ 1860877 w 10243893"/>
              <a:gd name="connsiteY5102" fmla="*/ 2423808 h 6867747"/>
              <a:gd name="connsiteX5103" fmla="*/ 1994989 w 10243893"/>
              <a:gd name="connsiteY5103" fmla="*/ 2608348 h 6867747"/>
              <a:gd name="connsiteX5104" fmla="*/ 1994989 w 10243893"/>
              <a:gd name="connsiteY5104" fmla="*/ 2380273 h 6867747"/>
              <a:gd name="connsiteX5105" fmla="*/ 1912151 w 10243893"/>
              <a:gd name="connsiteY5105" fmla="*/ 2353306 h 6867747"/>
              <a:gd name="connsiteX5106" fmla="*/ 297126 w 10243893"/>
              <a:gd name="connsiteY5106" fmla="*/ 2353306 h 6867747"/>
              <a:gd name="connsiteX5107" fmla="*/ 245972 w 10243893"/>
              <a:gd name="connsiteY5107" fmla="*/ 2423808 h 6867747"/>
              <a:gd name="connsiteX5108" fmla="*/ 380084 w 10243893"/>
              <a:gd name="connsiteY5108" fmla="*/ 2608348 h 6867747"/>
              <a:gd name="connsiteX5109" fmla="*/ 380084 w 10243893"/>
              <a:gd name="connsiteY5109" fmla="*/ 2380273 h 6867747"/>
              <a:gd name="connsiteX5110" fmla="*/ 297247 w 10243893"/>
              <a:gd name="connsiteY5110" fmla="*/ 2353306 h 6867747"/>
              <a:gd name="connsiteX5111" fmla="*/ 5017160 w 10243893"/>
              <a:gd name="connsiteY5111" fmla="*/ 2353185 h 6867747"/>
              <a:gd name="connsiteX5112" fmla="*/ 4934323 w 10243893"/>
              <a:gd name="connsiteY5112" fmla="*/ 2380152 h 6867747"/>
              <a:gd name="connsiteX5113" fmla="*/ 4934323 w 10243893"/>
              <a:gd name="connsiteY5113" fmla="*/ 2608227 h 6867747"/>
              <a:gd name="connsiteX5114" fmla="*/ 5068435 w 10243893"/>
              <a:gd name="connsiteY5114" fmla="*/ 2423687 h 6867747"/>
              <a:gd name="connsiteX5115" fmla="*/ 5017281 w 10243893"/>
              <a:gd name="connsiteY5115" fmla="*/ 2353185 h 6867747"/>
              <a:gd name="connsiteX5116" fmla="*/ 3402256 w 10243893"/>
              <a:gd name="connsiteY5116" fmla="*/ 2353185 h 6867747"/>
              <a:gd name="connsiteX5117" fmla="*/ 3319418 w 10243893"/>
              <a:gd name="connsiteY5117" fmla="*/ 2380152 h 6867747"/>
              <a:gd name="connsiteX5118" fmla="*/ 3319418 w 10243893"/>
              <a:gd name="connsiteY5118" fmla="*/ 2608227 h 6867747"/>
              <a:gd name="connsiteX5119" fmla="*/ 3453530 w 10243893"/>
              <a:gd name="connsiteY5119" fmla="*/ 2423687 h 6867747"/>
              <a:gd name="connsiteX5120" fmla="*/ 3402377 w 10243893"/>
              <a:gd name="connsiteY5120" fmla="*/ 2353185 h 6867747"/>
              <a:gd name="connsiteX5121" fmla="*/ 1787351 w 10243893"/>
              <a:gd name="connsiteY5121" fmla="*/ 2353185 h 6867747"/>
              <a:gd name="connsiteX5122" fmla="*/ 1704514 w 10243893"/>
              <a:gd name="connsiteY5122" fmla="*/ 2380152 h 6867747"/>
              <a:gd name="connsiteX5123" fmla="*/ 1704514 w 10243893"/>
              <a:gd name="connsiteY5123" fmla="*/ 2608227 h 6867747"/>
              <a:gd name="connsiteX5124" fmla="*/ 1838626 w 10243893"/>
              <a:gd name="connsiteY5124" fmla="*/ 2423687 h 6867747"/>
              <a:gd name="connsiteX5125" fmla="*/ 1787472 w 10243893"/>
              <a:gd name="connsiteY5125" fmla="*/ 2353185 h 6867747"/>
              <a:gd name="connsiteX5126" fmla="*/ 172447 w 10243893"/>
              <a:gd name="connsiteY5126" fmla="*/ 2353185 h 6867747"/>
              <a:gd name="connsiteX5127" fmla="*/ 89609 w 10243893"/>
              <a:gd name="connsiteY5127" fmla="*/ 2380152 h 6867747"/>
              <a:gd name="connsiteX5128" fmla="*/ 89609 w 10243893"/>
              <a:gd name="connsiteY5128" fmla="*/ 2608227 h 6867747"/>
              <a:gd name="connsiteX5129" fmla="*/ 223721 w 10243893"/>
              <a:gd name="connsiteY5129" fmla="*/ 2423687 h 6867747"/>
              <a:gd name="connsiteX5130" fmla="*/ 172568 w 10243893"/>
              <a:gd name="connsiteY5130" fmla="*/ 2353185 h 6867747"/>
              <a:gd name="connsiteX5131" fmla="*/ 8555583 w 10243893"/>
              <a:gd name="connsiteY5131" fmla="*/ 2253175 h 6867747"/>
              <a:gd name="connsiteX5132" fmla="*/ 8555677 w 10243893"/>
              <a:gd name="connsiteY5132" fmla="*/ 2253305 h 6867747"/>
              <a:gd name="connsiteX5133" fmla="*/ 8472867 w 10243893"/>
              <a:gd name="connsiteY5133" fmla="*/ 2280143 h 6867747"/>
              <a:gd name="connsiteX5134" fmla="*/ 8472867 w 10243893"/>
              <a:gd name="connsiteY5134" fmla="*/ 2367213 h 6867747"/>
              <a:gd name="connsiteX5135" fmla="*/ 8689695 w 10243893"/>
              <a:gd name="connsiteY5135" fmla="*/ 2437715 h 6867747"/>
              <a:gd name="connsiteX5136" fmla="*/ 8555677 w 10243893"/>
              <a:gd name="connsiteY5136" fmla="*/ 2253305 h 6867747"/>
              <a:gd name="connsiteX5137" fmla="*/ 8555704 w 10243893"/>
              <a:gd name="connsiteY5137" fmla="*/ 2253296 h 6867747"/>
              <a:gd name="connsiteX5138" fmla="*/ 6940679 w 10243893"/>
              <a:gd name="connsiteY5138" fmla="*/ 2253175 h 6867747"/>
              <a:gd name="connsiteX5139" fmla="*/ 6940773 w 10243893"/>
              <a:gd name="connsiteY5139" fmla="*/ 2253305 h 6867747"/>
              <a:gd name="connsiteX5140" fmla="*/ 6857962 w 10243893"/>
              <a:gd name="connsiteY5140" fmla="*/ 2280143 h 6867747"/>
              <a:gd name="connsiteX5141" fmla="*/ 6857962 w 10243893"/>
              <a:gd name="connsiteY5141" fmla="*/ 2367213 h 6867747"/>
              <a:gd name="connsiteX5142" fmla="*/ 7074791 w 10243893"/>
              <a:gd name="connsiteY5142" fmla="*/ 2437715 h 6867747"/>
              <a:gd name="connsiteX5143" fmla="*/ 6940773 w 10243893"/>
              <a:gd name="connsiteY5143" fmla="*/ 2253305 h 6867747"/>
              <a:gd name="connsiteX5144" fmla="*/ 6940800 w 10243893"/>
              <a:gd name="connsiteY5144" fmla="*/ 2253296 h 6867747"/>
              <a:gd name="connsiteX5145" fmla="*/ 5325775 w 10243893"/>
              <a:gd name="connsiteY5145" fmla="*/ 2253175 h 6867747"/>
              <a:gd name="connsiteX5146" fmla="*/ 5325870 w 10243893"/>
              <a:gd name="connsiteY5146" fmla="*/ 2253305 h 6867747"/>
              <a:gd name="connsiteX5147" fmla="*/ 5243058 w 10243893"/>
              <a:gd name="connsiteY5147" fmla="*/ 2280143 h 6867747"/>
              <a:gd name="connsiteX5148" fmla="*/ 5243058 w 10243893"/>
              <a:gd name="connsiteY5148" fmla="*/ 2367213 h 6867747"/>
              <a:gd name="connsiteX5149" fmla="*/ 5459886 w 10243893"/>
              <a:gd name="connsiteY5149" fmla="*/ 2437715 h 6867747"/>
              <a:gd name="connsiteX5150" fmla="*/ 5325870 w 10243893"/>
              <a:gd name="connsiteY5150" fmla="*/ 2253305 h 6867747"/>
              <a:gd name="connsiteX5151" fmla="*/ 5325896 w 10243893"/>
              <a:gd name="connsiteY5151" fmla="*/ 2253296 h 6867747"/>
              <a:gd name="connsiteX5152" fmla="*/ 3710870 w 10243893"/>
              <a:gd name="connsiteY5152" fmla="*/ 2253175 h 6867747"/>
              <a:gd name="connsiteX5153" fmla="*/ 3710965 w 10243893"/>
              <a:gd name="connsiteY5153" fmla="*/ 2253305 h 6867747"/>
              <a:gd name="connsiteX5154" fmla="*/ 3628154 w 10243893"/>
              <a:gd name="connsiteY5154" fmla="*/ 2280143 h 6867747"/>
              <a:gd name="connsiteX5155" fmla="*/ 3628154 w 10243893"/>
              <a:gd name="connsiteY5155" fmla="*/ 2367213 h 6867747"/>
              <a:gd name="connsiteX5156" fmla="*/ 3844982 w 10243893"/>
              <a:gd name="connsiteY5156" fmla="*/ 2437715 h 6867747"/>
              <a:gd name="connsiteX5157" fmla="*/ 3710965 w 10243893"/>
              <a:gd name="connsiteY5157" fmla="*/ 2253305 h 6867747"/>
              <a:gd name="connsiteX5158" fmla="*/ 3710991 w 10243893"/>
              <a:gd name="connsiteY5158" fmla="*/ 2253296 h 6867747"/>
              <a:gd name="connsiteX5159" fmla="*/ 2095845 w 10243893"/>
              <a:gd name="connsiteY5159" fmla="*/ 2253175 h 6867747"/>
              <a:gd name="connsiteX5160" fmla="*/ 2095939 w 10243893"/>
              <a:gd name="connsiteY5160" fmla="*/ 2253305 h 6867747"/>
              <a:gd name="connsiteX5161" fmla="*/ 2013128 w 10243893"/>
              <a:gd name="connsiteY5161" fmla="*/ 2280143 h 6867747"/>
              <a:gd name="connsiteX5162" fmla="*/ 2013128 w 10243893"/>
              <a:gd name="connsiteY5162" fmla="*/ 2367213 h 6867747"/>
              <a:gd name="connsiteX5163" fmla="*/ 2229956 w 10243893"/>
              <a:gd name="connsiteY5163" fmla="*/ 2437715 h 6867747"/>
              <a:gd name="connsiteX5164" fmla="*/ 2095939 w 10243893"/>
              <a:gd name="connsiteY5164" fmla="*/ 2253305 h 6867747"/>
              <a:gd name="connsiteX5165" fmla="*/ 2095966 w 10243893"/>
              <a:gd name="connsiteY5165" fmla="*/ 2253296 h 6867747"/>
              <a:gd name="connsiteX5166" fmla="*/ 480940 w 10243893"/>
              <a:gd name="connsiteY5166" fmla="*/ 2253175 h 6867747"/>
              <a:gd name="connsiteX5167" fmla="*/ 481034 w 10243893"/>
              <a:gd name="connsiteY5167" fmla="*/ 2253305 h 6867747"/>
              <a:gd name="connsiteX5168" fmla="*/ 398224 w 10243893"/>
              <a:gd name="connsiteY5168" fmla="*/ 2280143 h 6867747"/>
              <a:gd name="connsiteX5169" fmla="*/ 398224 w 10243893"/>
              <a:gd name="connsiteY5169" fmla="*/ 2367213 h 6867747"/>
              <a:gd name="connsiteX5170" fmla="*/ 615052 w 10243893"/>
              <a:gd name="connsiteY5170" fmla="*/ 2437715 h 6867747"/>
              <a:gd name="connsiteX5171" fmla="*/ 481034 w 10243893"/>
              <a:gd name="connsiteY5171" fmla="*/ 2253305 h 6867747"/>
              <a:gd name="connsiteX5172" fmla="*/ 481061 w 10243893"/>
              <a:gd name="connsiteY5172" fmla="*/ 2253296 h 6867747"/>
              <a:gd name="connsiteX5173" fmla="*/ 3218804 w 10243893"/>
              <a:gd name="connsiteY5173" fmla="*/ 2252812 h 6867747"/>
              <a:gd name="connsiteX5174" fmla="*/ 3084813 w 10243893"/>
              <a:gd name="connsiteY5174" fmla="*/ 2437352 h 6867747"/>
              <a:gd name="connsiteX5175" fmla="*/ 3301763 w 10243893"/>
              <a:gd name="connsiteY5175" fmla="*/ 2366850 h 6867747"/>
              <a:gd name="connsiteX5176" fmla="*/ 3301763 w 10243893"/>
              <a:gd name="connsiteY5176" fmla="*/ 2279780 h 6867747"/>
              <a:gd name="connsiteX5177" fmla="*/ 3218925 w 10243893"/>
              <a:gd name="connsiteY5177" fmla="*/ 2252933 h 6867747"/>
              <a:gd name="connsiteX5178" fmla="*/ 1604021 w 10243893"/>
              <a:gd name="connsiteY5178" fmla="*/ 2252812 h 6867747"/>
              <a:gd name="connsiteX5179" fmla="*/ 1469909 w 10243893"/>
              <a:gd name="connsiteY5179" fmla="*/ 2437352 h 6867747"/>
              <a:gd name="connsiteX5180" fmla="*/ 1686858 w 10243893"/>
              <a:gd name="connsiteY5180" fmla="*/ 2366850 h 6867747"/>
              <a:gd name="connsiteX5181" fmla="*/ 1686858 w 10243893"/>
              <a:gd name="connsiteY5181" fmla="*/ 2279780 h 6867747"/>
              <a:gd name="connsiteX5182" fmla="*/ 1604021 w 10243893"/>
              <a:gd name="connsiteY5182" fmla="*/ 2252933 h 6867747"/>
              <a:gd name="connsiteX5183" fmla="*/ 9679269 w 10243893"/>
              <a:gd name="connsiteY5183" fmla="*/ 2252692 h 6867747"/>
              <a:gd name="connsiteX5184" fmla="*/ 9545157 w 10243893"/>
              <a:gd name="connsiteY5184" fmla="*/ 2437231 h 6867747"/>
              <a:gd name="connsiteX5185" fmla="*/ 9762106 w 10243893"/>
              <a:gd name="connsiteY5185" fmla="*/ 2366729 h 6867747"/>
              <a:gd name="connsiteX5186" fmla="*/ 9762106 w 10243893"/>
              <a:gd name="connsiteY5186" fmla="*/ 2279659 h 6867747"/>
              <a:gd name="connsiteX5187" fmla="*/ 9679269 w 10243893"/>
              <a:gd name="connsiteY5187" fmla="*/ 2252812 h 6867747"/>
              <a:gd name="connsiteX5188" fmla="*/ 8064243 w 10243893"/>
              <a:gd name="connsiteY5188" fmla="*/ 2252692 h 6867747"/>
              <a:gd name="connsiteX5189" fmla="*/ 7930253 w 10243893"/>
              <a:gd name="connsiteY5189" fmla="*/ 2437231 h 6867747"/>
              <a:gd name="connsiteX5190" fmla="*/ 8147202 w 10243893"/>
              <a:gd name="connsiteY5190" fmla="*/ 2366729 h 6867747"/>
              <a:gd name="connsiteX5191" fmla="*/ 8147202 w 10243893"/>
              <a:gd name="connsiteY5191" fmla="*/ 2279659 h 6867747"/>
              <a:gd name="connsiteX5192" fmla="*/ 8064364 w 10243893"/>
              <a:gd name="connsiteY5192" fmla="*/ 2252812 h 6867747"/>
              <a:gd name="connsiteX5193" fmla="*/ 6449702 w 10243893"/>
              <a:gd name="connsiteY5193" fmla="*/ 2252692 h 6867747"/>
              <a:gd name="connsiteX5194" fmla="*/ 6315590 w 10243893"/>
              <a:gd name="connsiteY5194" fmla="*/ 2437231 h 6867747"/>
              <a:gd name="connsiteX5195" fmla="*/ 6532539 w 10243893"/>
              <a:gd name="connsiteY5195" fmla="*/ 2366729 h 6867747"/>
              <a:gd name="connsiteX5196" fmla="*/ 6532539 w 10243893"/>
              <a:gd name="connsiteY5196" fmla="*/ 2279659 h 6867747"/>
              <a:gd name="connsiteX5197" fmla="*/ 6449702 w 10243893"/>
              <a:gd name="connsiteY5197" fmla="*/ 2252812 h 6867747"/>
              <a:gd name="connsiteX5198" fmla="*/ 4834555 w 10243893"/>
              <a:gd name="connsiteY5198" fmla="*/ 2252692 h 6867747"/>
              <a:gd name="connsiteX5199" fmla="*/ 4700444 w 10243893"/>
              <a:gd name="connsiteY5199" fmla="*/ 2437231 h 6867747"/>
              <a:gd name="connsiteX5200" fmla="*/ 4917393 w 10243893"/>
              <a:gd name="connsiteY5200" fmla="*/ 2366729 h 6867747"/>
              <a:gd name="connsiteX5201" fmla="*/ 4917393 w 10243893"/>
              <a:gd name="connsiteY5201" fmla="*/ 2279659 h 6867747"/>
              <a:gd name="connsiteX5202" fmla="*/ 4834555 w 10243893"/>
              <a:gd name="connsiteY5202" fmla="*/ 2252812 h 6867747"/>
              <a:gd name="connsiteX5203" fmla="*/ 9117668 w 10243893"/>
              <a:gd name="connsiteY5203" fmla="*/ 2176384 h 6867747"/>
              <a:gd name="connsiteX5204" fmla="*/ 8972430 w 10243893"/>
              <a:gd name="connsiteY5204" fmla="*/ 2376282 h 6867747"/>
              <a:gd name="connsiteX5205" fmla="*/ 8972430 w 10243893"/>
              <a:gd name="connsiteY5205" fmla="*/ 2528897 h 6867747"/>
              <a:gd name="connsiteX5206" fmla="*/ 9117668 w 10243893"/>
              <a:gd name="connsiteY5206" fmla="*/ 2576059 h 6867747"/>
              <a:gd name="connsiteX5207" fmla="*/ 9262905 w 10243893"/>
              <a:gd name="connsiteY5207" fmla="*/ 2528897 h 6867747"/>
              <a:gd name="connsiteX5208" fmla="*/ 9262905 w 10243893"/>
              <a:gd name="connsiteY5208" fmla="*/ 2376282 h 6867747"/>
              <a:gd name="connsiteX5209" fmla="*/ 9117668 w 10243893"/>
              <a:gd name="connsiteY5209" fmla="*/ 2176505 h 6867747"/>
              <a:gd name="connsiteX5210" fmla="*/ 7502642 w 10243893"/>
              <a:gd name="connsiteY5210" fmla="*/ 2176384 h 6867747"/>
              <a:gd name="connsiteX5211" fmla="*/ 7357405 w 10243893"/>
              <a:gd name="connsiteY5211" fmla="*/ 2376282 h 6867747"/>
              <a:gd name="connsiteX5212" fmla="*/ 7357405 w 10243893"/>
              <a:gd name="connsiteY5212" fmla="*/ 2528897 h 6867747"/>
              <a:gd name="connsiteX5213" fmla="*/ 7502642 w 10243893"/>
              <a:gd name="connsiteY5213" fmla="*/ 2576059 h 6867747"/>
              <a:gd name="connsiteX5214" fmla="*/ 7647880 w 10243893"/>
              <a:gd name="connsiteY5214" fmla="*/ 2528897 h 6867747"/>
              <a:gd name="connsiteX5215" fmla="*/ 7647880 w 10243893"/>
              <a:gd name="connsiteY5215" fmla="*/ 2376282 h 6867747"/>
              <a:gd name="connsiteX5216" fmla="*/ 7502642 w 10243893"/>
              <a:gd name="connsiteY5216" fmla="*/ 2176505 h 6867747"/>
              <a:gd name="connsiteX5217" fmla="*/ 5887859 w 10243893"/>
              <a:gd name="connsiteY5217" fmla="*/ 2176384 h 6867747"/>
              <a:gd name="connsiteX5218" fmla="*/ 5742622 w 10243893"/>
              <a:gd name="connsiteY5218" fmla="*/ 2376282 h 6867747"/>
              <a:gd name="connsiteX5219" fmla="*/ 5742622 w 10243893"/>
              <a:gd name="connsiteY5219" fmla="*/ 2528897 h 6867747"/>
              <a:gd name="connsiteX5220" fmla="*/ 5887859 w 10243893"/>
              <a:gd name="connsiteY5220" fmla="*/ 2576059 h 6867747"/>
              <a:gd name="connsiteX5221" fmla="*/ 6033097 w 10243893"/>
              <a:gd name="connsiteY5221" fmla="*/ 2528897 h 6867747"/>
              <a:gd name="connsiteX5222" fmla="*/ 6033097 w 10243893"/>
              <a:gd name="connsiteY5222" fmla="*/ 2376282 h 6867747"/>
              <a:gd name="connsiteX5223" fmla="*/ 5887859 w 10243893"/>
              <a:gd name="connsiteY5223" fmla="*/ 2176505 h 6867747"/>
              <a:gd name="connsiteX5224" fmla="*/ 4272955 w 10243893"/>
              <a:gd name="connsiteY5224" fmla="*/ 2176384 h 6867747"/>
              <a:gd name="connsiteX5225" fmla="*/ 4127717 w 10243893"/>
              <a:gd name="connsiteY5225" fmla="*/ 2376282 h 6867747"/>
              <a:gd name="connsiteX5226" fmla="*/ 4127717 w 10243893"/>
              <a:gd name="connsiteY5226" fmla="*/ 2528897 h 6867747"/>
              <a:gd name="connsiteX5227" fmla="*/ 4272955 w 10243893"/>
              <a:gd name="connsiteY5227" fmla="*/ 2576059 h 6867747"/>
              <a:gd name="connsiteX5228" fmla="*/ 4418192 w 10243893"/>
              <a:gd name="connsiteY5228" fmla="*/ 2528897 h 6867747"/>
              <a:gd name="connsiteX5229" fmla="*/ 4418192 w 10243893"/>
              <a:gd name="connsiteY5229" fmla="*/ 2376282 h 6867747"/>
              <a:gd name="connsiteX5230" fmla="*/ 4272955 w 10243893"/>
              <a:gd name="connsiteY5230" fmla="*/ 2176505 h 6867747"/>
              <a:gd name="connsiteX5231" fmla="*/ 1042420 w 10243893"/>
              <a:gd name="connsiteY5231" fmla="*/ 2176384 h 6867747"/>
              <a:gd name="connsiteX5232" fmla="*/ 897183 w 10243893"/>
              <a:gd name="connsiteY5232" fmla="*/ 2376282 h 6867747"/>
              <a:gd name="connsiteX5233" fmla="*/ 897183 w 10243893"/>
              <a:gd name="connsiteY5233" fmla="*/ 2528897 h 6867747"/>
              <a:gd name="connsiteX5234" fmla="*/ 1042420 w 10243893"/>
              <a:gd name="connsiteY5234" fmla="*/ 2576059 h 6867747"/>
              <a:gd name="connsiteX5235" fmla="*/ 1187657 w 10243893"/>
              <a:gd name="connsiteY5235" fmla="*/ 2528897 h 6867747"/>
              <a:gd name="connsiteX5236" fmla="*/ 1187657 w 10243893"/>
              <a:gd name="connsiteY5236" fmla="*/ 2376282 h 6867747"/>
              <a:gd name="connsiteX5237" fmla="*/ 1042420 w 10243893"/>
              <a:gd name="connsiteY5237" fmla="*/ 2176505 h 6867747"/>
              <a:gd name="connsiteX5238" fmla="*/ 2657808 w 10243893"/>
              <a:gd name="connsiteY5238" fmla="*/ 2176143 h 6867747"/>
              <a:gd name="connsiteX5239" fmla="*/ 2512571 w 10243893"/>
              <a:gd name="connsiteY5239" fmla="*/ 2376041 h 6867747"/>
              <a:gd name="connsiteX5240" fmla="*/ 2512571 w 10243893"/>
              <a:gd name="connsiteY5240" fmla="*/ 2528655 h 6867747"/>
              <a:gd name="connsiteX5241" fmla="*/ 2657808 w 10243893"/>
              <a:gd name="connsiteY5241" fmla="*/ 2575818 h 6867747"/>
              <a:gd name="connsiteX5242" fmla="*/ 2803046 w 10243893"/>
              <a:gd name="connsiteY5242" fmla="*/ 2528655 h 6867747"/>
              <a:gd name="connsiteX5243" fmla="*/ 2803046 w 10243893"/>
              <a:gd name="connsiteY5243" fmla="*/ 2376041 h 6867747"/>
              <a:gd name="connsiteX5244" fmla="*/ 2657808 w 10243893"/>
              <a:gd name="connsiteY5244" fmla="*/ 2176263 h 6867747"/>
              <a:gd name="connsiteX5245" fmla="*/ 2965818 w 10243893"/>
              <a:gd name="connsiteY5245" fmla="*/ 2170822 h 6867747"/>
              <a:gd name="connsiteX5246" fmla="*/ 2965818 w 10243893"/>
              <a:gd name="connsiteY5246" fmla="*/ 2170942 h 6867747"/>
              <a:gd name="connsiteX5247" fmla="*/ 2820581 w 10243893"/>
              <a:gd name="connsiteY5247" fmla="*/ 2218105 h 6867747"/>
              <a:gd name="connsiteX5248" fmla="*/ 2820581 w 10243893"/>
              <a:gd name="connsiteY5248" fmla="*/ 2370720 h 6867747"/>
              <a:gd name="connsiteX5249" fmla="*/ 2910311 w 10243893"/>
              <a:gd name="connsiteY5249" fmla="*/ 2494190 h 6867747"/>
              <a:gd name="connsiteX5250" fmla="*/ 3055548 w 10243893"/>
              <a:gd name="connsiteY5250" fmla="*/ 2447027 h 6867747"/>
              <a:gd name="connsiteX5251" fmla="*/ 3200665 w 10243893"/>
              <a:gd name="connsiteY5251" fmla="*/ 2247129 h 6867747"/>
              <a:gd name="connsiteX5252" fmla="*/ 1350913 w 10243893"/>
              <a:gd name="connsiteY5252" fmla="*/ 2170822 h 6867747"/>
              <a:gd name="connsiteX5253" fmla="*/ 1351034 w 10243893"/>
              <a:gd name="connsiteY5253" fmla="*/ 2170942 h 6867747"/>
              <a:gd name="connsiteX5254" fmla="*/ 1205797 w 10243893"/>
              <a:gd name="connsiteY5254" fmla="*/ 2218105 h 6867747"/>
              <a:gd name="connsiteX5255" fmla="*/ 1205797 w 10243893"/>
              <a:gd name="connsiteY5255" fmla="*/ 2370720 h 6867747"/>
              <a:gd name="connsiteX5256" fmla="*/ 1295527 w 10243893"/>
              <a:gd name="connsiteY5256" fmla="*/ 2494190 h 6867747"/>
              <a:gd name="connsiteX5257" fmla="*/ 1440765 w 10243893"/>
              <a:gd name="connsiteY5257" fmla="*/ 2447027 h 6867747"/>
              <a:gd name="connsiteX5258" fmla="*/ 1585881 w 10243893"/>
              <a:gd name="connsiteY5258" fmla="*/ 2247129 h 6867747"/>
              <a:gd name="connsiteX5259" fmla="*/ 9426161 w 10243893"/>
              <a:gd name="connsiteY5259" fmla="*/ 2170701 h 6867747"/>
              <a:gd name="connsiteX5260" fmla="*/ 9426161 w 10243893"/>
              <a:gd name="connsiteY5260" fmla="*/ 2170822 h 6867747"/>
              <a:gd name="connsiteX5261" fmla="*/ 9280924 w 10243893"/>
              <a:gd name="connsiteY5261" fmla="*/ 2217984 h 6867747"/>
              <a:gd name="connsiteX5262" fmla="*/ 9280924 w 10243893"/>
              <a:gd name="connsiteY5262" fmla="*/ 2370599 h 6867747"/>
              <a:gd name="connsiteX5263" fmla="*/ 9370654 w 10243893"/>
              <a:gd name="connsiteY5263" fmla="*/ 2494069 h 6867747"/>
              <a:gd name="connsiteX5264" fmla="*/ 9515892 w 10243893"/>
              <a:gd name="connsiteY5264" fmla="*/ 2446906 h 6867747"/>
              <a:gd name="connsiteX5265" fmla="*/ 9661008 w 10243893"/>
              <a:gd name="connsiteY5265" fmla="*/ 2247008 h 6867747"/>
              <a:gd name="connsiteX5266" fmla="*/ 8808811 w 10243893"/>
              <a:gd name="connsiteY5266" fmla="*/ 2170701 h 6867747"/>
              <a:gd name="connsiteX5267" fmla="*/ 8573844 w 10243893"/>
              <a:gd name="connsiteY5267" fmla="*/ 2247008 h 6867747"/>
              <a:gd name="connsiteX5268" fmla="*/ 8719081 w 10243893"/>
              <a:gd name="connsiteY5268" fmla="*/ 2446906 h 6867747"/>
              <a:gd name="connsiteX5269" fmla="*/ 8864319 w 10243893"/>
              <a:gd name="connsiteY5269" fmla="*/ 2494069 h 6867747"/>
              <a:gd name="connsiteX5270" fmla="*/ 8954049 w 10243893"/>
              <a:gd name="connsiteY5270" fmla="*/ 2370599 h 6867747"/>
              <a:gd name="connsiteX5271" fmla="*/ 8954049 w 10243893"/>
              <a:gd name="connsiteY5271" fmla="*/ 2217984 h 6867747"/>
              <a:gd name="connsiteX5272" fmla="*/ 8808811 w 10243893"/>
              <a:gd name="connsiteY5272" fmla="*/ 2170822 h 6867747"/>
              <a:gd name="connsiteX5273" fmla="*/ 7811257 w 10243893"/>
              <a:gd name="connsiteY5273" fmla="*/ 2170701 h 6867747"/>
              <a:gd name="connsiteX5274" fmla="*/ 7811257 w 10243893"/>
              <a:gd name="connsiteY5274" fmla="*/ 2170822 h 6867747"/>
              <a:gd name="connsiteX5275" fmla="*/ 7666019 w 10243893"/>
              <a:gd name="connsiteY5275" fmla="*/ 2217984 h 6867747"/>
              <a:gd name="connsiteX5276" fmla="*/ 7666019 w 10243893"/>
              <a:gd name="connsiteY5276" fmla="*/ 2370599 h 6867747"/>
              <a:gd name="connsiteX5277" fmla="*/ 7755750 w 10243893"/>
              <a:gd name="connsiteY5277" fmla="*/ 2494069 h 6867747"/>
              <a:gd name="connsiteX5278" fmla="*/ 7900987 w 10243893"/>
              <a:gd name="connsiteY5278" fmla="*/ 2446906 h 6867747"/>
              <a:gd name="connsiteX5279" fmla="*/ 8046103 w 10243893"/>
              <a:gd name="connsiteY5279" fmla="*/ 2247008 h 6867747"/>
              <a:gd name="connsiteX5280" fmla="*/ 7193907 w 10243893"/>
              <a:gd name="connsiteY5280" fmla="*/ 2170701 h 6867747"/>
              <a:gd name="connsiteX5281" fmla="*/ 6958940 w 10243893"/>
              <a:gd name="connsiteY5281" fmla="*/ 2247008 h 6867747"/>
              <a:gd name="connsiteX5282" fmla="*/ 7104177 w 10243893"/>
              <a:gd name="connsiteY5282" fmla="*/ 2446906 h 6867747"/>
              <a:gd name="connsiteX5283" fmla="*/ 7249414 w 10243893"/>
              <a:gd name="connsiteY5283" fmla="*/ 2494069 h 6867747"/>
              <a:gd name="connsiteX5284" fmla="*/ 7339145 w 10243893"/>
              <a:gd name="connsiteY5284" fmla="*/ 2370599 h 6867747"/>
              <a:gd name="connsiteX5285" fmla="*/ 7339145 w 10243893"/>
              <a:gd name="connsiteY5285" fmla="*/ 2217984 h 6867747"/>
              <a:gd name="connsiteX5286" fmla="*/ 7193907 w 10243893"/>
              <a:gd name="connsiteY5286" fmla="*/ 2170822 h 6867747"/>
              <a:gd name="connsiteX5287" fmla="*/ 6196594 w 10243893"/>
              <a:gd name="connsiteY5287" fmla="*/ 2170701 h 6867747"/>
              <a:gd name="connsiteX5288" fmla="*/ 6196715 w 10243893"/>
              <a:gd name="connsiteY5288" fmla="*/ 2170822 h 6867747"/>
              <a:gd name="connsiteX5289" fmla="*/ 6051478 w 10243893"/>
              <a:gd name="connsiteY5289" fmla="*/ 2217984 h 6867747"/>
              <a:gd name="connsiteX5290" fmla="*/ 6051478 w 10243893"/>
              <a:gd name="connsiteY5290" fmla="*/ 2370599 h 6867747"/>
              <a:gd name="connsiteX5291" fmla="*/ 6141208 w 10243893"/>
              <a:gd name="connsiteY5291" fmla="*/ 2494069 h 6867747"/>
              <a:gd name="connsiteX5292" fmla="*/ 6286446 w 10243893"/>
              <a:gd name="connsiteY5292" fmla="*/ 2446906 h 6867747"/>
              <a:gd name="connsiteX5293" fmla="*/ 6431562 w 10243893"/>
              <a:gd name="connsiteY5293" fmla="*/ 2247008 h 6867747"/>
              <a:gd name="connsiteX5294" fmla="*/ 5579003 w 10243893"/>
              <a:gd name="connsiteY5294" fmla="*/ 2170701 h 6867747"/>
              <a:gd name="connsiteX5295" fmla="*/ 5344035 w 10243893"/>
              <a:gd name="connsiteY5295" fmla="*/ 2247008 h 6867747"/>
              <a:gd name="connsiteX5296" fmla="*/ 5489273 w 10243893"/>
              <a:gd name="connsiteY5296" fmla="*/ 2446906 h 6867747"/>
              <a:gd name="connsiteX5297" fmla="*/ 5634510 w 10243893"/>
              <a:gd name="connsiteY5297" fmla="*/ 2494069 h 6867747"/>
              <a:gd name="connsiteX5298" fmla="*/ 5724240 w 10243893"/>
              <a:gd name="connsiteY5298" fmla="*/ 2370599 h 6867747"/>
              <a:gd name="connsiteX5299" fmla="*/ 5724240 w 10243893"/>
              <a:gd name="connsiteY5299" fmla="*/ 2217984 h 6867747"/>
              <a:gd name="connsiteX5300" fmla="*/ 5579003 w 10243893"/>
              <a:gd name="connsiteY5300" fmla="*/ 2170822 h 6867747"/>
              <a:gd name="connsiteX5301" fmla="*/ 4581448 w 10243893"/>
              <a:gd name="connsiteY5301" fmla="*/ 2170701 h 6867747"/>
              <a:gd name="connsiteX5302" fmla="*/ 4581448 w 10243893"/>
              <a:gd name="connsiteY5302" fmla="*/ 2170822 h 6867747"/>
              <a:gd name="connsiteX5303" fmla="*/ 4436211 w 10243893"/>
              <a:gd name="connsiteY5303" fmla="*/ 2217984 h 6867747"/>
              <a:gd name="connsiteX5304" fmla="*/ 4436211 w 10243893"/>
              <a:gd name="connsiteY5304" fmla="*/ 2370599 h 6867747"/>
              <a:gd name="connsiteX5305" fmla="*/ 4525941 w 10243893"/>
              <a:gd name="connsiteY5305" fmla="*/ 2494069 h 6867747"/>
              <a:gd name="connsiteX5306" fmla="*/ 4671178 w 10243893"/>
              <a:gd name="connsiteY5306" fmla="*/ 2446906 h 6867747"/>
              <a:gd name="connsiteX5307" fmla="*/ 4816295 w 10243893"/>
              <a:gd name="connsiteY5307" fmla="*/ 2247008 h 6867747"/>
              <a:gd name="connsiteX5308" fmla="*/ 3964098 w 10243893"/>
              <a:gd name="connsiteY5308" fmla="*/ 2170701 h 6867747"/>
              <a:gd name="connsiteX5309" fmla="*/ 3729130 w 10243893"/>
              <a:gd name="connsiteY5309" fmla="*/ 2247008 h 6867747"/>
              <a:gd name="connsiteX5310" fmla="*/ 3874368 w 10243893"/>
              <a:gd name="connsiteY5310" fmla="*/ 2446906 h 6867747"/>
              <a:gd name="connsiteX5311" fmla="*/ 4019606 w 10243893"/>
              <a:gd name="connsiteY5311" fmla="*/ 2494069 h 6867747"/>
              <a:gd name="connsiteX5312" fmla="*/ 4109336 w 10243893"/>
              <a:gd name="connsiteY5312" fmla="*/ 2370599 h 6867747"/>
              <a:gd name="connsiteX5313" fmla="*/ 4109336 w 10243893"/>
              <a:gd name="connsiteY5313" fmla="*/ 2217984 h 6867747"/>
              <a:gd name="connsiteX5314" fmla="*/ 3964098 w 10243893"/>
              <a:gd name="connsiteY5314" fmla="*/ 2170822 h 6867747"/>
              <a:gd name="connsiteX5315" fmla="*/ 2349073 w 10243893"/>
              <a:gd name="connsiteY5315" fmla="*/ 2170459 h 6867747"/>
              <a:gd name="connsiteX5316" fmla="*/ 2114105 w 10243893"/>
              <a:gd name="connsiteY5316" fmla="*/ 2246766 h 6867747"/>
              <a:gd name="connsiteX5317" fmla="*/ 2259343 w 10243893"/>
              <a:gd name="connsiteY5317" fmla="*/ 2446664 h 6867747"/>
              <a:gd name="connsiteX5318" fmla="*/ 2404580 w 10243893"/>
              <a:gd name="connsiteY5318" fmla="*/ 2493827 h 6867747"/>
              <a:gd name="connsiteX5319" fmla="*/ 2494310 w 10243893"/>
              <a:gd name="connsiteY5319" fmla="*/ 2370357 h 6867747"/>
              <a:gd name="connsiteX5320" fmla="*/ 2494310 w 10243893"/>
              <a:gd name="connsiteY5320" fmla="*/ 2217743 h 6867747"/>
              <a:gd name="connsiteX5321" fmla="*/ 2349073 w 10243893"/>
              <a:gd name="connsiteY5321" fmla="*/ 2170580 h 6867747"/>
              <a:gd name="connsiteX5322" fmla="*/ 734168 w 10243893"/>
              <a:gd name="connsiteY5322" fmla="*/ 2170459 h 6867747"/>
              <a:gd name="connsiteX5323" fmla="*/ 499201 w 10243893"/>
              <a:gd name="connsiteY5323" fmla="*/ 2246766 h 6867747"/>
              <a:gd name="connsiteX5324" fmla="*/ 644438 w 10243893"/>
              <a:gd name="connsiteY5324" fmla="*/ 2446664 h 6867747"/>
              <a:gd name="connsiteX5325" fmla="*/ 789676 w 10243893"/>
              <a:gd name="connsiteY5325" fmla="*/ 2493827 h 6867747"/>
              <a:gd name="connsiteX5326" fmla="*/ 879406 w 10243893"/>
              <a:gd name="connsiteY5326" fmla="*/ 2370357 h 6867747"/>
              <a:gd name="connsiteX5327" fmla="*/ 879406 w 10243893"/>
              <a:gd name="connsiteY5327" fmla="*/ 2217743 h 6867747"/>
              <a:gd name="connsiteX5328" fmla="*/ 734168 w 10243893"/>
              <a:gd name="connsiteY5328" fmla="*/ 2170580 h 6867747"/>
              <a:gd name="connsiteX5329" fmla="*/ 8562476 w 10243893"/>
              <a:gd name="connsiteY5329" fmla="*/ 2091249 h 6867747"/>
              <a:gd name="connsiteX5330" fmla="*/ 8511323 w 10243893"/>
              <a:gd name="connsiteY5330" fmla="*/ 2161752 h 6867747"/>
              <a:gd name="connsiteX5331" fmla="*/ 8562476 w 10243893"/>
              <a:gd name="connsiteY5331" fmla="*/ 2232254 h 6867747"/>
              <a:gd name="connsiteX5332" fmla="*/ 8779425 w 10243893"/>
              <a:gd name="connsiteY5332" fmla="*/ 2161752 h 6867747"/>
              <a:gd name="connsiteX5333" fmla="*/ 6947572 w 10243893"/>
              <a:gd name="connsiteY5333" fmla="*/ 2091249 h 6867747"/>
              <a:gd name="connsiteX5334" fmla="*/ 6896419 w 10243893"/>
              <a:gd name="connsiteY5334" fmla="*/ 2161752 h 6867747"/>
              <a:gd name="connsiteX5335" fmla="*/ 6947572 w 10243893"/>
              <a:gd name="connsiteY5335" fmla="*/ 2232254 h 6867747"/>
              <a:gd name="connsiteX5336" fmla="*/ 7164521 w 10243893"/>
              <a:gd name="connsiteY5336" fmla="*/ 2161752 h 6867747"/>
              <a:gd name="connsiteX5337" fmla="*/ 5332668 w 10243893"/>
              <a:gd name="connsiteY5337" fmla="*/ 2091249 h 6867747"/>
              <a:gd name="connsiteX5338" fmla="*/ 5281514 w 10243893"/>
              <a:gd name="connsiteY5338" fmla="*/ 2161752 h 6867747"/>
              <a:gd name="connsiteX5339" fmla="*/ 5332668 w 10243893"/>
              <a:gd name="connsiteY5339" fmla="*/ 2232254 h 6867747"/>
              <a:gd name="connsiteX5340" fmla="*/ 5549617 w 10243893"/>
              <a:gd name="connsiteY5340" fmla="*/ 2161752 h 6867747"/>
              <a:gd name="connsiteX5341" fmla="*/ 3717763 w 10243893"/>
              <a:gd name="connsiteY5341" fmla="*/ 2091249 h 6867747"/>
              <a:gd name="connsiteX5342" fmla="*/ 3666610 w 10243893"/>
              <a:gd name="connsiteY5342" fmla="*/ 2161752 h 6867747"/>
              <a:gd name="connsiteX5343" fmla="*/ 3717763 w 10243893"/>
              <a:gd name="connsiteY5343" fmla="*/ 2232254 h 6867747"/>
              <a:gd name="connsiteX5344" fmla="*/ 3934712 w 10243893"/>
              <a:gd name="connsiteY5344" fmla="*/ 2161752 h 6867747"/>
              <a:gd name="connsiteX5345" fmla="*/ 2102738 w 10243893"/>
              <a:gd name="connsiteY5345" fmla="*/ 2091249 h 6867747"/>
              <a:gd name="connsiteX5346" fmla="*/ 2051584 w 10243893"/>
              <a:gd name="connsiteY5346" fmla="*/ 2161752 h 6867747"/>
              <a:gd name="connsiteX5347" fmla="*/ 2102738 w 10243893"/>
              <a:gd name="connsiteY5347" fmla="*/ 2232254 h 6867747"/>
              <a:gd name="connsiteX5348" fmla="*/ 2319687 w 10243893"/>
              <a:gd name="connsiteY5348" fmla="*/ 2161752 h 6867747"/>
              <a:gd name="connsiteX5349" fmla="*/ 487833 w 10243893"/>
              <a:gd name="connsiteY5349" fmla="*/ 2091249 h 6867747"/>
              <a:gd name="connsiteX5350" fmla="*/ 436680 w 10243893"/>
              <a:gd name="connsiteY5350" fmla="*/ 2161752 h 6867747"/>
              <a:gd name="connsiteX5351" fmla="*/ 487833 w 10243893"/>
              <a:gd name="connsiteY5351" fmla="*/ 2232254 h 6867747"/>
              <a:gd name="connsiteX5352" fmla="*/ 704782 w 10243893"/>
              <a:gd name="connsiteY5352" fmla="*/ 2161752 h 6867747"/>
              <a:gd name="connsiteX5353" fmla="*/ 3211911 w 10243893"/>
              <a:gd name="connsiteY5353" fmla="*/ 2090766 h 6867747"/>
              <a:gd name="connsiteX5354" fmla="*/ 2995083 w 10243893"/>
              <a:gd name="connsiteY5354" fmla="*/ 2161268 h 6867747"/>
              <a:gd name="connsiteX5355" fmla="*/ 3211911 w 10243893"/>
              <a:gd name="connsiteY5355" fmla="*/ 2231770 h 6867747"/>
              <a:gd name="connsiteX5356" fmla="*/ 3263065 w 10243893"/>
              <a:gd name="connsiteY5356" fmla="*/ 2161268 h 6867747"/>
              <a:gd name="connsiteX5357" fmla="*/ 1597007 w 10243893"/>
              <a:gd name="connsiteY5357" fmla="*/ 2090766 h 6867747"/>
              <a:gd name="connsiteX5358" fmla="*/ 1380179 w 10243893"/>
              <a:gd name="connsiteY5358" fmla="*/ 2161268 h 6867747"/>
              <a:gd name="connsiteX5359" fmla="*/ 1597007 w 10243893"/>
              <a:gd name="connsiteY5359" fmla="*/ 2231770 h 6867747"/>
              <a:gd name="connsiteX5360" fmla="*/ 1648160 w 10243893"/>
              <a:gd name="connsiteY5360" fmla="*/ 2161268 h 6867747"/>
              <a:gd name="connsiteX5361" fmla="*/ 9672255 w 10243893"/>
              <a:gd name="connsiteY5361" fmla="*/ 2090645 h 6867747"/>
              <a:gd name="connsiteX5362" fmla="*/ 9455426 w 10243893"/>
              <a:gd name="connsiteY5362" fmla="*/ 2161147 h 6867747"/>
              <a:gd name="connsiteX5363" fmla="*/ 9672255 w 10243893"/>
              <a:gd name="connsiteY5363" fmla="*/ 2231650 h 6867747"/>
              <a:gd name="connsiteX5364" fmla="*/ 9723408 w 10243893"/>
              <a:gd name="connsiteY5364" fmla="*/ 2161147 h 6867747"/>
              <a:gd name="connsiteX5365" fmla="*/ 8057351 w 10243893"/>
              <a:gd name="connsiteY5365" fmla="*/ 2090645 h 6867747"/>
              <a:gd name="connsiteX5366" fmla="*/ 7840522 w 10243893"/>
              <a:gd name="connsiteY5366" fmla="*/ 2161147 h 6867747"/>
              <a:gd name="connsiteX5367" fmla="*/ 8057351 w 10243893"/>
              <a:gd name="connsiteY5367" fmla="*/ 2231650 h 6867747"/>
              <a:gd name="connsiteX5368" fmla="*/ 8108504 w 10243893"/>
              <a:gd name="connsiteY5368" fmla="*/ 2161147 h 6867747"/>
              <a:gd name="connsiteX5369" fmla="*/ 6442688 w 10243893"/>
              <a:gd name="connsiteY5369" fmla="*/ 2090645 h 6867747"/>
              <a:gd name="connsiteX5370" fmla="*/ 6225860 w 10243893"/>
              <a:gd name="connsiteY5370" fmla="*/ 2161147 h 6867747"/>
              <a:gd name="connsiteX5371" fmla="*/ 6442688 w 10243893"/>
              <a:gd name="connsiteY5371" fmla="*/ 2231650 h 6867747"/>
              <a:gd name="connsiteX5372" fmla="*/ 6493841 w 10243893"/>
              <a:gd name="connsiteY5372" fmla="*/ 2161147 h 6867747"/>
              <a:gd name="connsiteX5373" fmla="*/ 4827542 w 10243893"/>
              <a:gd name="connsiteY5373" fmla="*/ 2090645 h 6867747"/>
              <a:gd name="connsiteX5374" fmla="*/ 4610713 w 10243893"/>
              <a:gd name="connsiteY5374" fmla="*/ 2161147 h 6867747"/>
              <a:gd name="connsiteX5375" fmla="*/ 4827542 w 10243893"/>
              <a:gd name="connsiteY5375" fmla="*/ 2231650 h 6867747"/>
              <a:gd name="connsiteX5376" fmla="*/ 4878695 w 10243893"/>
              <a:gd name="connsiteY5376" fmla="*/ 2161147 h 6867747"/>
              <a:gd name="connsiteX5377" fmla="*/ 8972309 w 10243893"/>
              <a:gd name="connsiteY5377" fmla="*/ 1976849 h 6867747"/>
              <a:gd name="connsiteX5378" fmla="*/ 8972309 w 10243893"/>
              <a:gd name="connsiteY5378" fmla="*/ 2117733 h 6867747"/>
              <a:gd name="connsiteX5379" fmla="*/ 8838197 w 10243893"/>
              <a:gd name="connsiteY5379" fmla="*/ 2161268 h 6867747"/>
              <a:gd name="connsiteX5380" fmla="*/ 8972309 w 10243893"/>
              <a:gd name="connsiteY5380" fmla="*/ 2204803 h 6867747"/>
              <a:gd name="connsiteX5381" fmla="*/ 8972309 w 10243893"/>
              <a:gd name="connsiteY5381" fmla="*/ 2345687 h 6867747"/>
              <a:gd name="connsiteX5382" fmla="*/ 9106421 w 10243893"/>
              <a:gd name="connsiteY5382" fmla="*/ 2161147 h 6867747"/>
              <a:gd name="connsiteX5383" fmla="*/ 7357405 w 10243893"/>
              <a:gd name="connsiteY5383" fmla="*/ 1976849 h 6867747"/>
              <a:gd name="connsiteX5384" fmla="*/ 7357405 w 10243893"/>
              <a:gd name="connsiteY5384" fmla="*/ 2117733 h 6867747"/>
              <a:gd name="connsiteX5385" fmla="*/ 7223293 w 10243893"/>
              <a:gd name="connsiteY5385" fmla="*/ 2161268 h 6867747"/>
              <a:gd name="connsiteX5386" fmla="*/ 7357405 w 10243893"/>
              <a:gd name="connsiteY5386" fmla="*/ 2204803 h 6867747"/>
              <a:gd name="connsiteX5387" fmla="*/ 7357405 w 10243893"/>
              <a:gd name="connsiteY5387" fmla="*/ 2345687 h 6867747"/>
              <a:gd name="connsiteX5388" fmla="*/ 7491517 w 10243893"/>
              <a:gd name="connsiteY5388" fmla="*/ 2161147 h 6867747"/>
              <a:gd name="connsiteX5389" fmla="*/ 5742501 w 10243893"/>
              <a:gd name="connsiteY5389" fmla="*/ 1976849 h 6867747"/>
              <a:gd name="connsiteX5390" fmla="*/ 5742501 w 10243893"/>
              <a:gd name="connsiteY5390" fmla="*/ 2117733 h 6867747"/>
              <a:gd name="connsiteX5391" fmla="*/ 5608389 w 10243893"/>
              <a:gd name="connsiteY5391" fmla="*/ 2161268 h 6867747"/>
              <a:gd name="connsiteX5392" fmla="*/ 5742501 w 10243893"/>
              <a:gd name="connsiteY5392" fmla="*/ 2204803 h 6867747"/>
              <a:gd name="connsiteX5393" fmla="*/ 5742501 w 10243893"/>
              <a:gd name="connsiteY5393" fmla="*/ 2345687 h 6867747"/>
              <a:gd name="connsiteX5394" fmla="*/ 5876613 w 10243893"/>
              <a:gd name="connsiteY5394" fmla="*/ 2161147 h 6867747"/>
              <a:gd name="connsiteX5395" fmla="*/ 4127596 w 10243893"/>
              <a:gd name="connsiteY5395" fmla="*/ 1976849 h 6867747"/>
              <a:gd name="connsiteX5396" fmla="*/ 4127596 w 10243893"/>
              <a:gd name="connsiteY5396" fmla="*/ 2117733 h 6867747"/>
              <a:gd name="connsiteX5397" fmla="*/ 3993485 w 10243893"/>
              <a:gd name="connsiteY5397" fmla="*/ 2161268 h 6867747"/>
              <a:gd name="connsiteX5398" fmla="*/ 4127596 w 10243893"/>
              <a:gd name="connsiteY5398" fmla="*/ 2204803 h 6867747"/>
              <a:gd name="connsiteX5399" fmla="*/ 4127596 w 10243893"/>
              <a:gd name="connsiteY5399" fmla="*/ 2345687 h 6867747"/>
              <a:gd name="connsiteX5400" fmla="*/ 4261708 w 10243893"/>
              <a:gd name="connsiteY5400" fmla="*/ 2161147 h 6867747"/>
              <a:gd name="connsiteX5401" fmla="*/ 897183 w 10243893"/>
              <a:gd name="connsiteY5401" fmla="*/ 1976849 h 6867747"/>
              <a:gd name="connsiteX5402" fmla="*/ 897183 w 10243893"/>
              <a:gd name="connsiteY5402" fmla="*/ 2117733 h 6867747"/>
              <a:gd name="connsiteX5403" fmla="*/ 763071 w 10243893"/>
              <a:gd name="connsiteY5403" fmla="*/ 2161268 h 6867747"/>
              <a:gd name="connsiteX5404" fmla="*/ 897183 w 10243893"/>
              <a:gd name="connsiteY5404" fmla="*/ 2204803 h 6867747"/>
              <a:gd name="connsiteX5405" fmla="*/ 897183 w 10243893"/>
              <a:gd name="connsiteY5405" fmla="*/ 2345687 h 6867747"/>
              <a:gd name="connsiteX5406" fmla="*/ 1031294 w 10243893"/>
              <a:gd name="connsiteY5406" fmla="*/ 2161147 h 6867747"/>
              <a:gd name="connsiteX5407" fmla="*/ 9263026 w 10243893"/>
              <a:gd name="connsiteY5407" fmla="*/ 1976728 h 6867747"/>
              <a:gd name="connsiteX5408" fmla="*/ 9128914 w 10243893"/>
              <a:gd name="connsiteY5408" fmla="*/ 2161026 h 6867747"/>
              <a:gd name="connsiteX5409" fmla="*/ 9263026 w 10243893"/>
              <a:gd name="connsiteY5409" fmla="*/ 2345566 h 6867747"/>
              <a:gd name="connsiteX5410" fmla="*/ 9263026 w 10243893"/>
              <a:gd name="connsiteY5410" fmla="*/ 2204682 h 6867747"/>
              <a:gd name="connsiteX5411" fmla="*/ 9397017 w 10243893"/>
              <a:gd name="connsiteY5411" fmla="*/ 2161147 h 6867747"/>
              <a:gd name="connsiteX5412" fmla="*/ 9263026 w 10243893"/>
              <a:gd name="connsiteY5412" fmla="*/ 2117612 h 6867747"/>
              <a:gd name="connsiteX5413" fmla="*/ 7647880 w 10243893"/>
              <a:gd name="connsiteY5413" fmla="*/ 1976728 h 6867747"/>
              <a:gd name="connsiteX5414" fmla="*/ 7513768 w 10243893"/>
              <a:gd name="connsiteY5414" fmla="*/ 2161026 h 6867747"/>
              <a:gd name="connsiteX5415" fmla="*/ 7647880 w 10243893"/>
              <a:gd name="connsiteY5415" fmla="*/ 2345566 h 6867747"/>
              <a:gd name="connsiteX5416" fmla="*/ 7647880 w 10243893"/>
              <a:gd name="connsiteY5416" fmla="*/ 2204682 h 6867747"/>
              <a:gd name="connsiteX5417" fmla="*/ 7781992 w 10243893"/>
              <a:gd name="connsiteY5417" fmla="*/ 2161147 h 6867747"/>
              <a:gd name="connsiteX5418" fmla="*/ 7647880 w 10243893"/>
              <a:gd name="connsiteY5418" fmla="*/ 2117612 h 6867747"/>
              <a:gd name="connsiteX5419" fmla="*/ 6033217 w 10243893"/>
              <a:gd name="connsiteY5419" fmla="*/ 1976728 h 6867747"/>
              <a:gd name="connsiteX5420" fmla="*/ 5899106 w 10243893"/>
              <a:gd name="connsiteY5420" fmla="*/ 2161026 h 6867747"/>
              <a:gd name="connsiteX5421" fmla="*/ 6033217 w 10243893"/>
              <a:gd name="connsiteY5421" fmla="*/ 2345566 h 6867747"/>
              <a:gd name="connsiteX5422" fmla="*/ 6033217 w 10243893"/>
              <a:gd name="connsiteY5422" fmla="*/ 2204682 h 6867747"/>
              <a:gd name="connsiteX5423" fmla="*/ 6167329 w 10243893"/>
              <a:gd name="connsiteY5423" fmla="*/ 2161147 h 6867747"/>
              <a:gd name="connsiteX5424" fmla="*/ 6033217 w 10243893"/>
              <a:gd name="connsiteY5424" fmla="*/ 2117612 h 6867747"/>
              <a:gd name="connsiteX5425" fmla="*/ 4418313 w 10243893"/>
              <a:gd name="connsiteY5425" fmla="*/ 1976728 h 6867747"/>
              <a:gd name="connsiteX5426" fmla="*/ 4284201 w 10243893"/>
              <a:gd name="connsiteY5426" fmla="*/ 2161026 h 6867747"/>
              <a:gd name="connsiteX5427" fmla="*/ 4418313 w 10243893"/>
              <a:gd name="connsiteY5427" fmla="*/ 2345566 h 6867747"/>
              <a:gd name="connsiteX5428" fmla="*/ 4418313 w 10243893"/>
              <a:gd name="connsiteY5428" fmla="*/ 2204682 h 6867747"/>
              <a:gd name="connsiteX5429" fmla="*/ 4552304 w 10243893"/>
              <a:gd name="connsiteY5429" fmla="*/ 2161147 h 6867747"/>
              <a:gd name="connsiteX5430" fmla="*/ 4418313 w 10243893"/>
              <a:gd name="connsiteY5430" fmla="*/ 2117612 h 6867747"/>
              <a:gd name="connsiteX5431" fmla="*/ 1187536 w 10243893"/>
              <a:gd name="connsiteY5431" fmla="*/ 1976728 h 6867747"/>
              <a:gd name="connsiteX5432" fmla="*/ 1053425 w 10243893"/>
              <a:gd name="connsiteY5432" fmla="*/ 2161026 h 6867747"/>
              <a:gd name="connsiteX5433" fmla="*/ 1187536 w 10243893"/>
              <a:gd name="connsiteY5433" fmla="*/ 2345566 h 6867747"/>
              <a:gd name="connsiteX5434" fmla="*/ 1187536 w 10243893"/>
              <a:gd name="connsiteY5434" fmla="*/ 2204682 h 6867747"/>
              <a:gd name="connsiteX5435" fmla="*/ 1321648 w 10243893"/>
              <a:gd name="connsiteY5435" fmla="*/ 2161147 h 6867747"/>
              <a:gd name="connsiteX5436" fmla="*/ 1187536 w 10243893"/>
              <a:gd name="connsiteY5436" fmla="*/ 2117612 h 6867747"/>
              <a:gd name="connsiteX5437" fmla="*/ 2512571 w 10243893"/>
              <a:gd name="connsiteY5437" fmla="*/ 1976607 h 6867747"/>
              <a:gd name="connsiteX5438" fmla="*/ 2512571 w 10243893"/>
              <a:gd name="connsiteY5438" fmla="*/ 2117491 h 6867747"/>
              <a:gd name="connsiteX5439" fmla="*/ 2378459 w 10243893"/>
              <a:gd name="connsiteY5439" fmla="*/ 2161026 h 6867747"/>
              <a:gd name="connsiteX5440" fmla="*/ 2512571 w 10243893"/>
              <a:gd name="connsiteY5440" fmla="*/ 2204561 h 6867747"/>
              <a:gd name="connsiteX5441" fmla="*/ 2512571 w 10243893"/>
              <a:gd name="connsiteY5441" fmla="*/ 2345445 h 6867747"/>
              <a:gd name="connsiteX5442" fmla="*/ 2646683 w 10243893"/>
              <a:gd name="connsiteY5442" fmla="*/ 2160905 h 6867747"/>
              <a:gd name="connsiteX5443" fmla="*/ 2803046 w 10243893"/>
              <a:gd name="connsiteY5443" fmla="*/ 1976486 h 6867747"/>
              <a:gd name="connsiteX5444" fmla="*/ 2668934 w 10243893"/>
              <a:gd name="connsiteY5444" fmla="*/ 2160784 h 6867747"/>
              <a:gd name="connsiteX5445" fmla="*/ 2803046 w 10243893"/>
              <a:gd name="connsiteY5445" fmla="*/ 2345324 h 6867747"/>
              <a:gd name="connsiteX5446" fmla="*/ 2803046 w 10243893"/>
              <a:gd name="connsiteY5446" fmla="*/ 2204440 h 6867747"/>
              <a:gd name="connsiteX5447" fmla="*/ 2937157 w 10243893"/>
              <a:gd name="connsiteY5447" fmla="*/ 2160905 h 6867747"/>
              <a:gd name="connsiteX5448" fmla="*/ 2803046 w 10243893"/>
              <a:gd name="connsiteY5448" fmla="*/ 2117370 h 6867747"/>
              <a:gd name="connsiteX5449" fmla="*/ 9925845 w 10243893"/>
              <a:gd name="connsiteY5449" fmla="*/ 1914812 h 6867747"/>
              <a:gd name="connsiteX5450" fmla="*/ 9870339 w 10243893"/>
              <a:gd name="connsiteY5450" fmla="*/ 1991119 h 6867747"/>
              <a:gd name="connsiteX5451" fmla="*/ 9780608 w 10243893"/>
              <a:gd name="connsiteY5451" fmla="*/ 1961975 h 6867747"/>
              <a:gd name="connsiteX5452" fmla="*/ 9780608 w 10243893"/>
              <a:gd name="connsiteY5452" fmla="*/ 2056300 h 6867747"/>
              <a:gd name="connsiteX5453" fmla="*/ 9690878 w 10243893"/>
              <a:gd name="connsiteY5453" fmla="*/ 2085445 h 6867747"/>
              <a:gd name="connsiteX5454" fmla="*/ 9746385 w 10243893"/>
              <a:gd name="connsiteY5454" fmla="*/ 2161752 h 6867747"/>
              <a:gd name="connsiteX5455" fmla="*/ 9690878 w 10243893"/>
              <a:gd name="connsiteY5455" fmla="*/ 2238059 h 6867747"/>
              <a:gd name="connsiteX5456" fmla="*/ 9780608 w 10243893"/>
              <a:gd name="connsiteY5456" fmla="*/ 2267203 h 6867747"/>
              <a:gd name="connsiteX5457" fmla="*/ 9780608 w 10243893"/>
              <a:gd name="connsiteY5457" fmla="*/ 2361529 h 6867747"/>
              <a:gd name="connsiteX5458" fmla="*/ 9870339 w 10243893"/>
              <a:gd name="connsiteY5458" fmla="*/ 2332385 h 6867747"/>
              <a:gd name="connsiteX5459" fmla="*/ 9925845 w 10243893"/>
              <a:gd name="connsiteY5459" fmla="*/ 2408692 h 6867747"/>
              <a:gd name="connsiteX5460" fmla="*/ 9981353 w 10243893"/>
              <a:gd name="connsiteY5460" fmla="*/ 2332385 h 6867747"/>
              <a:gd name="connsiteX5461" fmla="*/ 10071083 w 10243893"/>
              <a:gd name="connsiteY5461" fmla="*/ 2361529 h 6867747"/>
              <a:gd name="connsiteX5462" fmla="*/ 10071083 w 10243893"/>
              <a:gd name="connsiteY5462" fmla="*/ 2267203 h 6867747"/>
              <a:gd name="connsiteX5463" fmla="*/ 10160813 w 10243893"/>
              <a:gd name="connsiteY5463" fmla="*/ 2238059 h 6867747"/>
              <a:gd name="connsiteX5464" fmla="*/ 10105306 w 10243893"/>
              <a:gd name="connsiteY5464" fmla="*/ 2161752 h 6867747"/>
              <a:gd name="connsiteX5465" fmla="*/ 10160813 w 10243893"/>
              <a:gd name="connsiteY5465" fmla="*/ 2085445 h 6867747"/>
              <a:gd name="connsiteX5466" fmla="*/ 10071083 w 10243893"/>
              <a:gd name="connsiteY5466" fmla="*/ 2056300 h 6867747"/>
              <a:gd name="connsiteX5467" fmla="*/ 10071083 w 10243893"/>
              <a:gd name="connsiteY5467" fmla="*/ 1961975 h 6867747"/>
              <a:gd name="connsiteX5468" fmla="*/ 9981353 w 10243893"/>
              <a:gd name="connsiteY5468" fmla="*/ 1991119 h 6867747"/>
              <a:gd name="connsiteX5469" fmla="*/ 8310578 w 10243893"/>
              <a:gd name="connsiteY5469" fmla="*/ 1914812 h 6867747"/>
              <a:gd name="connsiteX5470" fmla="*/ 8255071 w 10243893"/>
              <a:gd name="connsiteY5470" fmla="*/ 1991119 h 6867747"/>
              <a:gd name="connsiteX5471" fmla="*/ 8165341 w 10243893"/>
              <a:gd name="connsiteY5471" fmla="*/ 1961975 h 6867747"/>
              <a:gd name="connsiteX5472" fmla="*/ 8165341 w 10243893"/>
              <a:gd name="connsiteY5472" fmla="*/ 2056300 h 6867747"/>
              <a:gd name="connsiteX5473" fmla="*/ 8075610 w 10243893"/>
              <a:gd name="connsiteY5473" fmla="*/ 2085445 h 6867747"/>
              <a:gd name="connsiteX5474" fmla="*/ 8131118 w 10243893"/>
              <a:gd name="connsiteY5474" fmla="*/ 2161752 h 6867747"/>
              <a:gd name="connsiteX5475" fmla="*/ 8075610 w 10243893"/>
              <a:gd name="connsiteY5475" fmla="*/ 2238059 h 6867747"/>
              <a:gd name="connsiteX5476" fmla="*/ 8165341 w 10243893"/>
              <a:gd name="connsiteY5476" fmla="*/ 2267203 h 6867747"/>
              <a:gd name="connsiteX5477" fmla="*/ 8165341 w 10243893"/>
              <a:gd name="connsiteY5477" fmla="*/ 2361529 h 6867747"/>
              <a:gd name="connsiteX5478" fmla="*/ 8255071 w 10243893"/>
              <a:gd name="connsiteY5478" fmla="*/ 2332385 h 6867747"/>
              <a:gd name="connsiteX5479" fmla="*/ 8310578 w 10243893"/>
              <a:gd name="connsiteY5479" fmla="*/ 2408692 h 6867747"/>
              <a:gd name="connsiteX5480" fmla="*/ 8366086 w 10243893"/>
              <a:gd name="connsiteY5480" fmla="*/ 2332385 h 6867747"/>
              <a:gd name="connsiteX5481" fmla="*/ 8455815 w 10243893"/>
              <a:gd name="connsiteY5481" fmla="*/ 2361529 h 6867747"/>
              <a:gd name="connsiteX5482" fmla="*/ 8455815 w 10243893"/>
              <a:gd name="connsiteY5482" fmla="*/ 2267203 h 6867747"/>
              <a:gd name="connsiteX5483" fmla="*/ 8545546 w 10243893"/>
              <a:gd name="connsiteY5483" fmla="*/ 2238059 h 6867747"/>
              <a:gd name="connsiteX5484" fmla="*/ 8490039 w 10243893"/>
              <a:gd name="connsiteY5484" fmla="*/ 2161752 h 6867747"/>
              <a:gd name="connsiteX5485" fmla="*/ 8545546 w 10243893"/>
              <a:gd name="connsiteY5485" fmla="*/ 2085445 h 6867747"/>
              <a:gd name="connsiteX5486" fmla="*/ 8455815 w 10243893"/>
              <a:gd name="connsiteY5486" fmla="*/ 2056300 h 6867747"/>
              <a:gd name="connsiteX5487" fmla="*/ 8455815 w 10243893"/>
              <a:gd name="connsiteY5487" fmla="*/ 1961975 h 6867747"/>
              <a:gd name="connsiteX5488" fmla="*/ 8366086 w 10243893"/>
              <a:gd name="connsiteY5488" fmla="*/ 1991119 h 6867747"/>
              <a:gd name="connsiteX5489" fmla="*/ 6695795 w 10243893"/>
              <a:gd name="connsiteY5489" fmla="*/ 1914812 h 6867747"/>
              <a:gd name="connsiteX5490" fmla="*/ 6640288 w 10243893"/>
              <a:gd name="connsiteY5490" fmla="*/ 1991119 h 6867747"/>
              <a:gd name="connsiteX5491" fmla="*/ 6550558 w 10243893"/>
              <a:gd name="connsiteY5491" fmla="*/ 1961975 h 6867747"/>
              <a:gd name="connsiteX5492" fmla="*/ 6550558 w 10243893"/>
              <a:gd name="connsiteY5492" fmla="*/ 2056300 h 6867747"/>
              <a:gd name="connsiteX5493" fmla="*/ 6460827 w 10243893"/>
              <a:gd name="connsiteY5493" fmla="*/ 2085445 h 6867747"/>
              <a:gd name="connsiteX5494" fmla="*/ 6516334 w 10243893"/>
              <a:gd name="connsiteY5494" fmla="*/ 2161752 h 6867747"/>
              <a:gd name="connsiteX5495" fmla="*/ 6460827 w 10243893"/>
              <a:gd name="connsiteY5495" fmla="*/ 2238059 h 6867747"/>
              <a:gd name="connsiteX5496" fmla="*/ 6550558 w 10243893"/>
              <a:gd name="connsiteY5496" fmla="*/ 2267203 h 6867747"/>
              <a:gd name="connsiteX5497" fmla="*/ 6550558 w 10243893"/>
              <a:gd name="connsiteY5497" fmla="*/ 2361529 h 6867747"/>
              <a:gd name="connsiteX5498" fmla="*/ 6640288 w 10243893"/>
              <a:gd name="connsiteY5498" fmla="*/ 2332385 h 6867747"/>
              <a:gd name="connsiteX5499" fmla="*/ 6695795 w 10243893"/>
              <a:gd name="connsiteY5499" fmla="*/ 2408692 h 6867747"/>
              <a:gd name="connsiteX5500" fmla="*/ 6751302 w 10243893"/>
              <a:gd name="connsiteY5500" fmla="*/ 2332385 h 6867747"/>
              <a:gd name="connsiteX5501" fmla="*/ 6841033 w 10243893"/>
              <a:gd name="connsiteY5501" fmla="*/ 2361529 h 6867747"/>
              <a:gd name="connsiteX5502" fmla="*/ 6841033 w 10243893"/>
              <a:gd name="connsiteY5502" fmla="*/ 2267203 h 6867747"/>
              <a:gd name="connsiteX5503" fmla="*/ 6930763 w 10243893"/>
              <a:gd name="connsiteY5503" fmla="*/ 2238059 h 6867747"/>
              <a:gd name="connsiteX5504" fmla="*/ 6875256 w 10243893"/>
              <a:gd name="connsiteY5504" fmla="*/ 2161752 h 6867747"/>
              <a:gd name="connsiteX5505" fmla="*/ 6930763 w 10243893"/>
              <a:gd name="connsiteY5505" fmla="*/ 2085445 h 6867747"/>
              <a:gd name="connsiteX5506" fmla="*/ 6841033 w 10243893"/>
              <a:gd name="connsiteY5506" fmla="*/ 2056300 h 6867747"/>
              <a:gd name="connsiteX5507" fmla="*/ 6841033 w 10243893"/>
              <a:gd name="connsiteY5507" fmla="*/ 1961975 h 6867747"/>
              <a:gd name="connsiteX5508" fmla="*/ 6751302 w 10243893"/>
              <a:gd name="connsiteY5508" fmla="*/ 1991119 h 6867747"/>
              <a:gd name="connsiteX5509" fmla="*/ 5079439 w 10243893"/>
              <a:gd name="connsiteY5509" fmla="*/ 1914691 h 6867747"/>
              <a:gd name="connsiteX5510" fmla="*/ 5023932 w 10243893"/>
              <a:gd name="connsiteY5510" fmla="*/ 1990998 h 6867747"/>
              <a:gd name="connsiteX5511" fmla="*/ 4934202 w 10243893"/>
              <a:gd name="connsiteY5511" fmla="*/ 1961854 h 6867747"/>
              <a:gd name="connsiteX5512" fmla="*/ 4934202 w 10243893"/>
              <a:gd name="connsiteY5512" fmla="*/ 2056180 h 6867747"/>
              <a:gd name="connsiteX5513" fmla="*/ 4844472 w 10243893"/>
              <a:gd name="connsiteY5513" fmla="*/ 2085324 h 6867747"/>
              <a:gd name="connsiteX5514" fmla="*/ 4899979 w 10243893"/>
              <a:gd name="connsiteY5514" fmla="*/ 2161631 h 6867747"/>
              <a:gd name="connsiteX5515" fmla="*/ 4844472 w 10243893"/>
              <a:gd name="connsiteY5515" fmla="*/ 2237938 h 6867747"/>
              <a:gd name="connsiteX5516" fmla="*/ 4934202 w 10243893"/>
              <a:gd name="connsiteY5516" fmla="*/ 2267082 h 6867747"/>
              <a:gd name="connsiteX5517" fmla="*/ 4934202 w 10243893"/>
              <a:gd name="connsiteY5517" fmla="*/ 2361408 h 6867747"/>
              <a:gd name="connsiteX5518" fmla="*/ 5023932 w 10243893"/>
              <a:gd name="connsiteY5518" fmla="*/ 2332264 h 6867747"/>
              <a:gd name="connsiteX5519" fmla="*/ 5079439 w 10243893"/>
              <a:gd name="connsiteY5519" fmla="*/ 2408571 h 6867747"/>
              <a:gd name="connsiteX5520" fmla="*/ 5134946 w 10243893"/>
              <a:gd name="connsiteY5520" fmla="*/ 2332264 h 6867747"/>
              <a:gd name="connsiteX5521" fmla="*/ 5224677 w 10243893"/>
              <a:gd name="connsiteY5521" fmla="*/ 2361408 h 6867747"/>
              <a:gd name="connsiteX5522" fmla="*/ 5224677 w 10243893"/>
              <a:gd name="connsiteY5522" fmla="*/ 2267082 h 6867747"/>
              <a:gd name="connsiteX5523" fmla="*/ 5314407 w 10243893"/>
              <a:gd name="connsiteY5523" fmla="*/ 2237938 h 6867747"/>
              <a:gd name="connsiteX5524" fmla="*/ 5259021 w 10243893"/>
              <a:gd name="connsiteY5524" fmla="*/ 2161631 h 6867747"/>
              <a:gd name="connsiteX5525" fmla="*/ 5314407 w 10243893"/>
              <a:gd name="connsiteY5525" fmla="*/ 2085324 h 6867747"/>
              <a:gd name="connsiteX5526" fmla="*/ 5224677 w 10243893"/>
              <a:gd name="connsiteY5526" fmla="*/ 2056180 h 6867747"/>
              <a:gd name="connsiteX5527" fmla="*/ 5224677 w 10243893"/>
              <a:gd name="connsiteY5527" fmla="*/ 1961854 h 6867747"/>
              <a:gd name="connsiteX5528" fmla="*/ 5134946 w 10243893"/>
              <a:gd name="connsiteY5528" fmla="*/ 1990998 h 6867747"/>
              <a:gd name="connsiteX5529" fmla="*/ 3464656 w 10243893"/>
              <a:gd name="connsiteY5529" fmla="*/ 1914691 h 6867747"/>
              <a:gd name="connsiteX5530" fmla="*/ 3409149 w 10243893"/>
              <a:gd name="connsiteY5530" fmla="*/ 1990998 h 6867747"/>
              <a:gd name="connsiteX5531" fmla="*/ 3319418 w 10243893"/>
              <a:gd name="connsiteY5531" fmla="*/ 1961854 h 6867747"/>
              <a:gd name="connsiteX5532" fmla="*/ 3319418 w 10243893"/>
              <a:gd name="connsiteY5532" fmla="*/ 2056180 h 6867747"/>
              <a:gd name="connsiteX5533" fmla="*/ 3229688 w 10243893"/>
              <a:gd name="connsiteY5533" fmla="*/ 2085324 h 6867747"/>
              <a:gd name="connsiteX5534" fmla="*/ 3285195 w 10243893"/>
              <a:gd name="connsiteY5534" fmla="*/ 2161631 h 6867747"/>
              <a:gd name="connsiteX5535" fmla="*/ 3229688 w 10243893"/>
              <a:gd name="connsiteY5535" fmla="*/ 2237938 h 6867747"/>
              <a:gd name="connsiteX5536" fmla="*/ 3319418 w 10243893"/>
              <a:gd name="connsiteY5536" fmla="*/ 2267082 h 6867747"/>
              <a:gd name="connsiteX5537" fmla="*/ 3319418 w 10243893"/>
              <a:gd name="connsiteY5537" fmla="*/ 2361408 h 6867747"/>
              <a:gd name="connsiteX5538" fmla="*/ 3409149 w 10243893"/>
              <a:gd name="connsiteY5538" fmla="*/ 2332264 h 6867747"/>
              <a:gd name="connsiteX5539" fmla="*/ 3464656 w 10243893"/>
              <a:gd name="connsiteY5539" fmla="*/ 2408571 h 6867747"/>
              <a:gd name="connsiteX5540" fmla="*/ 3520163 w 10243893"/>
              <a:gd name="connsiteY5540" fmla="*/ 2332264 h 6867747"/>
              <a:gd name="connsiteX5541" fmla="*/ 3609893 w 10243893"/>
              <a:gd name="connsiteY5541" fmla="*/ 2361408 h 6867747"/>
              <a:gd name="connsiteX5542" fmla="*/ 3609893 w 10243893"/>
              <a:gd name="connsiteY5542" fmla="*/ 2267082 h 6867747"/>
              <a:gd name="connsiteX5543" fmla="*/ 3699623 w 10243893"/>
              <a:gd name="connsiteY5543" fmla="*/ 2237938 h 6867747"/>
              <a:gd name="connsiteX5544" fmla="*/ 3644116 w 10243893"/>
              <a:gd name="connsiteY5544" fmla="*/ 2161631 h 6867747"/>
              <a:gd name="connsiteX5545" fmla="*/ 3699623 w 10243893"/>
              <a:gd name="connsiteY5545" fmla="*/ 2085324 h 6867747"/>
              <a:gd name="connsiteX5546" fmla="*/ 3609893 w 10243893"/>
              <a:gd name="connsiteY5546" fmla="*/ 2056180 h 6867747"/>
              <a:gd name="connsiteX5547" fmla="*/ 3609893 w 10243893"/>
              <a:gd name="connsiteY5547" fmla="*/ 1961854 h 6867747"/>
              <a:gd name="connsiteX5548" fmla="*/ 3520163 w 10243893"/>
              <a:gd name="connsiteY5548" fmla="*/ 1990998 h 6867747"/>
              <a:gd name="connsiteX5549" fmla="*/ 1849630 w 10243893"/>
              <a:gd name="connsiteY5549" fmla="*/ 1914691 h 6867747"/>
              <a:gd name="connsiteX5550" fmla="*/ 1794123 w 10243893"/>
              <a:gd name="connsiteY5550" fmla="*/ 1990998 h 6867747"/>
              <a:gd name="connsiteX5551" fmla="*/ 1704393 w 10243893"/>
              <a:gd name="connsiteY5551" fmla="*/ 1961854 h 6867747"/>
              <a:gd name="connsiteX5552" fmla="*/ 1704393 w 10243893"/>
              <a:gd name="connsiteY5552" fmla="*/ 2056180 h 6867747"/>
              <a:gd name="connsiteX5553" fmla="*/ 1614663 w 10243893"/>
              <a:gd name="connsiteY5553" fmla="*/ 2085324 h 6867747"/>
              <a:gd name="connsiteX5554" fmla="*/ 1670170 w 10243893"/>
              <a:gd name="connsiteY5554" fmla="*/ 2161631 h 6867747"/>
              <a:gd name="connsiteX5555" fmla="*/ 1614663 w 10243893"/>
              <a:gd name="connsiteY5555" fmla="*/ 2237938 h 6867747"/>
              <a:gd name="connsiteX5556" fmla="*/ 1704393 w 10243893"/>
              <a:gd name="connsiteY5556" fmla="*/ 2267082 h 6867747"/>
              <a:gd name="connsiteX5557" fmla="*/ 1704393 w 10243893"/>
              <a:gd name="connsiteY5557" fmla="*/ 2361408 h 6867747"/>
              <a:gd name="connsiteX5558" fmla="*/ 1794123 w 10243893"/>
              <a:gd name="connsiteY5558" fmla="*/ 2332264 h 6867747"/>
              <a:gd name="connsiteX5559" fmla="*/ 1849630 w 10243893"/>
              <a:gd name="connsiteY5559" fmla="*/ 2408571 h 6867747"/>
              <a:gd name="connsiteX5560" fmla="*/ 1905137 w 10243893"/>
              <a:gd name="connsiteY5560" fmla="*/ 2332264 h 6867747"/>
              <a:gd name="connsiteX5561" fmla="*/ 1994868 w 10243893"/>
              <a:gd name="connsiteY5561" fmla="*/ 2361408 h 6867747"/>
              <a:gd name="connsiteX5562" fmla="*/ 1994868 w 10243893"/>
              <a:gd name="connsiteY5562" fmla="*/ 2267082 h 6867747"/>
              <a:gd name="connsiteX5563" fmla="*/ 2084598 w 10243893"/>
              <a:gd name="connsiteY5563" fmla="*/ 2237938 h 6867747"/>
              <a:gd name="connsiteX5564" fmla="*/ 2029091 w 10243893"/>
              <a:gd name="connsiteY5564" fmla="*/ 2161631 h 6867747"/>
              <a:gd name="connsiteX5565" fmla="*/ 2084598 w 10243893"/>
              <a:gd name="connsiteY5565" fmla="*/ 2085324 h 6867747"/>
              <a:gd name="connsiteX5566" fmla="*/ 1994868 w 10243893"/>
              <a:gd name="connsiteY5566" fmla="*/ 2056180 h 6867747"/>
              <a:gd name="connsiteX5567" fmla="*/ 1994868 w 10243893"/>
              <a:gd name="connsiteY5567" fmla="*/ 1961854 h 6867747"/>
              <a:gd name="connsiteX5568" fmla="*/ 1905137 w 10243893"/>
              <a:gd name="connsiteY5568" fmla="*/ 1990998 h 6867747"/>
              <a:gd name="connsiteX5569" fmla="*/ 8689695 w 10243893"/>
              <a:gd name="connsiteY5569" fmla="*/ 1885305 h 6867747"/>
              <a:gd name="connsiteX5570" fmla="*/ 8689574 w 10243893"/>
              <a:gd name="connsiteY5570" fmla="*/ 1885426 h 6867747"/>
              <a:gd name="connsiteX5571" fmla="*/ 8472746 w 10243893"/>
              <a:gd name="connsiteY5571" fmla="*/ 1955928 h 6867747"/>
              <a:gd name="connsiteX5572" fmla="*/ 8472746 w 10243893"/>
              <a:gd name="connsiteY5572" fmla="*/ 2042998 h 6867747"/>
              <a:gd name="connsiteX5573" fmla="*/ 8555583 w 10243893"/>
              <a:gd name="connsiteY5573" fmla="*/ 2069845 h 6867747"/>
              <a:gd name="connsiteX5574" fmla="*/ 7074791 w 10243893"/>
              <a:gd name="connsiteY5574" fmla="*/ 1885305 h 6867747"/>
              <a:gd name="connsiteX5575" fmla="*/ 7074670 w 10243893"/>
              <a:gd name="connsiteY5575" fmla="*/ 1885426 h 6867747"/>
              <a:gd name="connsiteX5576" fmla="*/ 6857842 w 10243893"/>
              <a:gd name="connsiteY5576" fmla="*/ 1955928 h 6867747"/>
              <a:gd name="connsiteX5577" fmla="*/ 6857842 w 10243893"/>
              <a:gd name="connsiteY5577" fmla="*/ 2042998 h 6867747"/>
              <a:gd name="connsiteX5578" fmla="*/ 6940679 w 10243893"/>
              <a:gd name="connsiteY5578" fmla="*/ 2069845 h 6867747"/>
              <a:gd name="connsiteX5579" fmla="*/ 5459886 w 10243893"/>
              <a:gd name="connsiteY5579" fmla="*/ 1885305 h 6867747"/>
              <a:gd name="connsiteX5580" fmla="*/ 5459766 w 10243893"/>
              <a:gd name="connsiteY5580" fmla="*/ 1885426 h 6867747"/>
              <a:gd name="connsiteX5581" fmla="*/ 5242937 w 10243893"/>
              <a:gd name="connsiteY5581" fmla="*/ 1955928 h 6867747"/>
              <a:gd name="connsiteX5582" fmla="*/ 5242937 w 10243893"/>
              <a:gd name="connsiteY5582" fmla="*/ 2042998 h 6867747"/>
              <a:gd name="connsiteX5583" fmla="*/ 5325775 w 10243893"/>
              <a:gd name="connsiteY5583" fmla="*/ 2069845 h 6867747"/>
              <a:gd name="connsiteX5584" fmla="*/ 3844982 w 10243893"/>
              <a:gd name="connsiteY5584" fmla="*/ 1885305 h 6867747"/>
              <a:gd name="connsiteX5585" fmla="*/ 3844861 w 10243893"/>
              <a:gd name="connsiteY5585" fmla="*/ 1885426 h 6867747"/>
              <a:gd name="connsiteX5586" fmla="*/ 3628033 w 10243893"/>
              <a:gd name="connsiteY5586" fmla="*/ 1955928 h 6867747"/>
              <a:gd name="connsiteX5587" fmla="*/ 3628033 w 10243893"/>
              <a:gd name="connsiteY5587" fmla="*/ 2042998 h 6867747"/>
              <a:gd name="connsiteX5588" fmla="*/ 3710870 w 10243893"/>
              <a:gd name="connsiteY5588" fmla="*/ 2069845 h 6867747"/>
              <a:gd name="connsiteX5589" fmla="*/ 2229956 w 10243893"/>
              <a:gd name="connsiteY5589" fmla="*/ 1885305 h 6867747"/>
              <a:gd name="connsiteX5590" fmla="*/ 2229836 w 10243893"/>
              <a:gd name="connsiteY5590" fmla="*/ 1885426 h 6867747"/>
              <a:gd name="connsiteX5591" fmla="*/ 2013007 w 10243893"/>
              <a:gd name="connsiteY5591" fmla="*/ 1955928 h 6867747"/>
              <a:gd name="connsiteX5592" fmla="*/ 2013007 w 10243893"/>
              <a:gd name="connsiteY5592" fmla="*/ 2042998 h 6867747"/>
              <a:gd name="connsiteX5593" fmla="*/ 2095845 w 10243893"/>
              <a:gd name="connsiteY5593" fmla="*/ 2069845 h 6867747"/>
              <a:gd name="connsiteX5594" fmla="*/ 615052 w 10243893"/>
              <a:gd name="connsiteY5594" fmla="*/ 1885305 h 6867747"/>
              <a:gd name="connsiteX5595" fmla="*/ 614931 w 10243893"/>
              <a:gd name="connsiteY5595" fmla="*/ 1885426 h 6867747"/>
              <a:gd name="connsiteX5596" fmla="*/ 398103 w 10243893"/>
              <a:gd name="connsiteY5596" fmla="*/ 1955928 h 6867747"/>
              <a:gd name="connsiteX5597" fmla="*/ 398103 w 10243893"/>
              <a:gd name="connsiteY5597" fmla="*/ 2042998 h 6867747"/>
              <a:gd name="connsiteX5598" fmla="*/ 480940 w 10243893"/>
              <a:gd name="connsiteY5598" fmla="*/ 2069845 h 6867747"/>
              <a:gd name="connsiteX5599" fmla="*/ 3084934 w 10243893"/>
              <a:gd name="connsiteY5599" fmla="*/ 1884942 h 6867747"/>
              <a:gd name="connsiteX5600" fmla="*/ 3218925 w 10243893"/>
              <a:gd name="connsiteY5600" fmla="*/ 2069482 h 6867747"/>
              <a:gd name="connsiteX5601" fmla="*/ 3301763 w 10243893"/>
              <a:gd name="connsiteY5601" fmla="*/ 2042635 h 6867747"/>
              <a:gd name="connsiteX5602" fmla="*/ 3301763 w 10243893"/>
              <a:gd name="connsiteY5602" fmla="*/ 1955565 h 6867747"/>
              <a:gd name="connsiteX5603" fmla="*/ 3301884 w 10243893"/>
              <a:gd name="connsiteY5603" fmla="*/ 1955445 h 6867747"/>
              <a:gd name="connsiteX5604" fmla="*/ 1469909 w 10243893"/>
              <a:gd name="connsiteY5604" fmla="*/ 1884942 h 6867747"/>
              <a:gd name="connsiteX5605" fmla="*/ 1604021 w 10243893"/>
              <a:gd name="connsiteY5605" fmla="*/ 2069482 h 6867747"/>
              <a:gd name="connsiteX5606" fmla="*/ 1686858 w 10243893"/>
              <a:gd name="connsiteY5606" fmla="*/ 2042635 h 6867747"/>
              <a:gd name="connsiteX5607" fmla="*/ 1686858 w 10243893"/>
              <a:gd name="connsiteY5607" fmla="*/ 1955565 h 6867747"/>
              <a:gd name="connsiteX5608" fmla="*/ 1686858 w 10243893"/>
              <a:gd name="connsiteY5608" fmla="*/ 1955445 h 6867747"/>
              <a:gd name="connsiteX5609" fmla="*/ 9545157 w 10243893"/>
              <a:gd name="connsiteY5609" fmla="*/ 1884821 h 6867747"/>
              <a:gd name="connsiteX5610" fmla="*/ 9679269 w 10243893"/>
              <a:gd name="connsiteY5610" fmla="*/ 2069361 h 6867747"/>
              <a:gd name="connsiteX5611" fmla="*/ 9762106 w 10243893"/>
              <a:gd name="connsiteY5611" fmla="*/ 2042514 h 6867747"/>
              <a:gd name="connsiteX5612" fmla="*/ 9762106 w 10243893"/>
              <a:gd name="connsiteY5612" fmla="*/ 1955445 h 6867747"/>
              <a:gd name="connsiteX5613" fmla="*/ 9762106 w 10243893"/>
              <a:gd name="connsiteY5613" fmla="*/ 1955323 h 6867747"/>
              <a:gd name="connsiteX5614" fmla="*/ 7930374 w 10243893"/>
              <a:gd name="connsiteY5614" fmla="*/ 1884821 h 6867747"/>
              <a:gd name="connsiteX5615" fmla="*/ 8064364 w 10243893"/>
              <a:gd name="connsiteY5615" fmla="*/ 2069361 h 6867747"/>
              <a:gd name="connsiteX5616" fmla="*/ 8147202 w 10243893"/>
              <a:gd name="connsiteY5616" fmla="*/ 2042514 h 6867747"/>
              <a:gd name="connsiteX5617" fmla="*/ 8147202 w 10243893"/>
              <a:gd name="connsiteY5617" fmla="*/ 1955445 h 6867747"/>
              <a:gd name="connsiteX5618" fmla="*/ 8147322 w 10243893"/>
              <a:gd name="connsiteY5618" fmla="*/ 1955323 h 6867747"/>
              <a:gd name="connsiteX5619" fmla="*/ 6315590 w 10243893"/>
              <a:gd name="connsiteY5619" fmla="*/ 1884821 h 6867747"/>
              <a:gd name="connsiteX5620" fmla="*/ 6449702 w 10243893"/>
              <a:gd name="connsiteY5620" fmla="*/ 2069361 h 6867747"/>
              <a:gd name="connsiteX5621" fmla="*/ 6532539 w 10243893"/>
              <a:gd name="connsiteY5621" fmla="*/ 2042514 h 6867747"/>
              <a:gd name="connsiteX5622" fmla="*/ 6532539 w 10243893"/>
              <a:gd name="connsiteY5622" fmla="*/ 1955445 h 6867747"/>
              <a:gd name="connsiteX5623" fmla="*/ 6532539 w 10243893"/>
              <a:gd name="connsiteY5623" fmla="*/ 1955323 h 6867747"/>
              <a:gd name="connsiteX5624" fmla="*/ 4700444 w 10243893"/>
              <a:gd name="connsiteY5624" fmla="*/ 1884821 h 6867747"/>
              <a:gd name="connsiteX5625" fmla="*/ 4834555 w 10243893"/>
              <a:gd name="connsiteY5625" fmla="*/ 2069361 h 6867747"/>
              <a:gd name="connsiteX5626" fmla="*/ 4917393 w 10243893"/>
              <a:gd name="connsiteY5626" fmla="*/ 2042514 h 6867747"/>
              <a:gd name="connsiteX5627" fmla="*/ 4917393 w 10243893"/>
              <a:gd name="connsiteY5627" fmla="*/ 1955445 h 6867747"/>
              <a:gd name="connsiteX5628" fmla="*/ 4917393 w 10243893"/>
              <a:gd name="connsiteY5628" fmla="*/ 1955323 h 6867747"/>
              <a:gd name="connsiteX5629" fmla="*/ 8864319 w 10243893"/>
              <a:gd name="connsiteY5629" fmla="*/ 1828588 h 6867747"/>
              <a:gd name="connsiteX5630" fmla="*/ 8719081 w 10243893"/>
              <a:gd name="connsiteY5630" fmla="*/ 1875751 h 6867747"/>
              <a:gd name="connsiteX5631" fmla="*/ 8719081 w 10243893"/>
              <a:gd name="connsiteY5631" fmla="*/ 1875630 h 6867747"/>
              <a:gd name="connsiteX5632" fmla="*/ 8573844 w 10243893"/>
              <a:gd name="connsiteY5632" fmla="*/ 2075528 h 6867747"/>
              <a:gd name="connsiteX5633" fmla="*/ 8808811 w 10243893"/>
              <a:gd name="connsiteY5633" fmla="*/ 2151835 h 6867747"/>
              <a:gd name="connsiteX5634" fmla="*/ 8954049 w 10243893"/>
              <a:gd name="connsiteY5634" fmla="*/ 2104673 h 6867747"/>
              <a:gd name="connsiteX5635" fmla="*/ 8954049 w 10243893"/>
              <a:gd name="connsiteY5635" fmla="*/ 1952059 h 6867747"/>
              <a:gd name="connsiteX5636" fmla="*/ 7249414 w 10243893"/>
              <a:gd name="connsiteY5636" fmla="*/ 1828588 h 6867747"/>
              <a:gd name="connsiteX5637" fmla="*/ 7104177 w 10243893"/>
              <a:gd name="connsiteY5637" fmla="*/ 1875751 h 6867747"/>
              <a:gd name="connsiteX5638" fmla="*/ 7104177 w 10243893"/>
              <a:gd name="connsiteY5638" fmla="*/ 1875630 h 6867747"/>
              <a:gd name="connsiteX5639" fmla="*/ 6958940 w 10243893"/>
              <a:gd name="connsiteY5639" fmla="*/ 2075528 h 6867747"/>
              <a:gd name="connsiteX5640" fmla="*/ 7193907 w 10243893"/>
              <a:gd name="connsiteY5640" fmla="*/ 2151835 h 6867747"/>
              <a:gd name="connsiteX5641" fmla="*/ 7339145 w 10243893"/>
              <a:gd name="connsiteY5641" fmla="*/ 2104673 h 6867747"/>
              <a:gd name="connsiteX5642" fmla="*/ 7339145 w 10243893"/>
              <a:gd name="connsiteY5642" fmla="*/ 1952059 h 6867747"/>
              <a:gd name="connsiteX5643" fmla="*/ 5634510 w 10243893"/>
              <a:gd name="connsiteY5643" fmla="*/ 1828588 h 6867747"/>
              <a:gd name="connsiteX5644" fmla="*/ 5489273 w 10243893"/>
              <a:gd name="connsiteY5644" fmla="*/ 1875751 h 6867747"/>
              <a:gd name="connsiteX5645" fmla="*/ 5489273 w 10243893"/>
              <a:gd name="connsiteY5645" fmla="*/ 1875630 h 6867747"/>
              <a:gd name="connsiteX5646" fmla="*/ 5344035 w 10243893"/>
              <a:gd name="connsiteY5646" fmla="*/ 2075528 h 6867747"/>
              <a:gd name="connsiteX5647" fmla="*/ 5579003 w 10243893"/>
              <a:gd name="connsiteY5647" fmla="*/ 2151835 h 6867747"/>
              <a:gd name="connsiteX5648" fmla="*/ 5724240 w 10243893"/>
              <a:gd name="connsiteY5648" fmla="*/ 2104673 h 6867747"/>
              <a:gd name="connsiteX5649" fmla="*/ 5724240 w 10243893"/>
              <a:gd name="connsiteY5649" fmla="*/ 1952059 h 6867747"/>
              <a:gd name="connsiteX5650" fmla="*/ 4019606 w 10243893"/>
              <a:gd name="connsiteY5650" fmla="*/ 1828588 h 6867747"/>
              <a:gd name="connsiteX5651" fmla="*/ 3874368 w 10243893"/>
              <a:gd name="connsiteY5651" fmla="*/ 1875751 h 6867747"/>
              <a:gd name="connsiteX5652" fmla="*/ 3874368 w 10243893"/>
              <a:gd name="connsiteY5652" fmla="*/ 1875630 h 6867747"/>
              <a:gd name="connsiteX5653" fmla="*/ 3729130 w 10243893"/>
              <a:gd name="connsiteY5653" fmla="*/ 2075528 h 6867747"/>
              <a:gd name="connsiteX5654" fmla="*/ 3964098 w 10243893"/>
              <a:gd name="connsiteY5654" fmla="*/ 2151835 h 6867747"/>
              <a:gd name="connsiteX5655" fmla="*/ 4109336 w 10243893"/>
              <a:gd name="connsiteY5655" fmla="*/ 2104673 h 6867747"/>
              <a:gd name="connsiteX5656" fmla="*/ 4109336 w 10243893"/>
              <a:gd name="connsiteY5656" fmla="*/ 1952059 h 6867747"/>
              <a:gd name="connsiteX5657" fmla="*/ 2910190 w 10243893"/>
              <a:gd name="connsiteY5657" fmla="*/ 1828588 h 6867747"/>
              <a:gd name="connsiteX5658" fmla="*/ 2820581 w 10243893"/>
              <a:gd name="connsiteY5658" fmla="*/ 1952179 h 6867747"/>
              <a:gd name="connsiteX5659" fmla="*/ 2820581 w 10243893"/>
              <a:gd name="connsiteY5659" fmla="*/ 2104794 h 6867747"/>
              <a:gd name="connsiteX5660" fmla="*/ 2965818 w 10243893"/>
              <a:gd name="connsiteY5660" fmla="*/ 2151956 h 6867747"/>
              <a:gd name="connsiteX5661" fmla="*/ 3200665 w 10243893"/>
              <a:gd name="connsiteY5661" fmla="*/ 2075649 h 6867747"/>
              <a:gd name="connsiteX5662" fmla="*/ 3055548 w 10243893"/>
              <a:gd name="connsiteY5662" fmla="*/ 1875751 h 6867747"/>
              <a:gd name="connsiteX5663" fmla="*/ 2910311 w 10243893"/>
              <a:gd name="connsiteY5663" fmla="*/ 1828588 h 6867747"/>
              <a:gd name="connsiteX5664" fmla="*/ 1295285 w 10243893"/>
              <a:gd name="connsiteY5664" fmla="*/ 1828588 h 6867747"/>
              <a:gd name="connsiteX5665" fmla="*/ 1205555 w 10243893"/>
              <a:gd name="connsiteY5665" fmla="*/ 1952179 h 6867747"/>
              <a:gd name="connsiteX5666" fmla="*/ 1205555 w 10243893"/>
              <a:gd name="connsiteY5666" fmla="*/ 2104794 h 6867747"/>
              <a:gd name="connsiteX5667" fmla="*/ 1350792 w 10243893"/>
              <a:gd name="connsiteY5667" fmla="*/ 2151956 h 6867747"/>
              <a:gd name="connsiteX5668" fmla="*/ 1585760 w 10243893"/>
              <a:gd name="connsiteY5668" fmla="*/ 2075649 h 6867747"/>
              <a:gd name="connsiteX5669" fmla="*/ 1440644 w 10243893"/>
              <a:gd name="connsiteY5669" fmla="*/ 1875751 h 6867747"/>
              <a:gd name="connsiteX5670" fmla="*/ 1295406 w 10243893"/>
              <a:gd name="connsiteY5670" fmla="*/ 1828588 h 6867747"/>
              <a:gd name="connsiteX5671" fmla="*/ 9370654 w 10243893"/>
              <a:gd name="connsiteY5671" fmla="*/ 1828468 h 6867747"/>
              <a:gd name="connsiteX5672" fmla="*/ 9280924 w 10243893"/>
              <a:gd name="connsiteY5672" fmla="*/ 1952059 h 6867747"/>
              <a:gd name="connsiteX5673" fmla="*/ 9280924 w 10243893"/>
              <a:gd name="connsiteY5673" fmla="*/ 2104673 h 6867747"/>
              <a:gd name="connsiteX5674" fmla="*/ 9426161 w 10243893"/>
              <a:gd name="connsiteY5674" fmla="*/ 2151835 h 6867747"/>
              <a:gd name="connsiteX5675" fmla="*/ 9661008 w 10243893"/>
              <a:gd name="connsiteY5675" fmla="*/ 2075528 h 6867747"/>
              <a:gd name="connsiteX5676" fmla="*/ 9515892 w 10243893"/>
              <a:gd name="connsiteY5676" fmla="*/ 1875630 h 6867747"/>
              <a:gd name="connsiteX5677" fmla="*/ 7755629 w 10243893"/>
              <a:gd name="connsiteY5677" fmla="*/ 1828468 h 6867747"/>
              <a:gd name="connsiteX5678" fmla="*/ 7666019 w 10243893"/>
              <a:gd name="connsiteY5678" fmla="*/ 1952059 h 6867747"/>
              <a:gd name="connsiteX5679" fmla="*/ 7666019 w 10243893"/>
              <a:gd name="connsiteY5679" fmla="*/ 2104673 h 6867747"/>
              <a:gd name="connsiteX5680" fmla="*/ 7811257 w 10243893"/>
              <a:gd name="connsiteY5680" fmla="*/ 2151835 h 6867747"/>
              <a:gd name="connsiteX5681" fmla="*/ 8046103 w 10243893"/>
              <a:gd name="connsiteY5681" fmla="*/ 2075528 h 6867747"/>
              <a:gd name="connsiteX5682" fmla="*/ 7900987 w 10243893"/>
              <a:gd name="connsiteY5682" fmla="*/ 1875630 h 6867747"/>
              <a:gd name="connsiteX5683" fmla="*/ 7755750 w 10243893"/>
              <a:gd name="connsiteY5683" fmla="*/ 1828468 h 6867747"/>
              <a:gd name="connsiteX5684" fmla="*/ 6140966 w 10243893"/>
              <a:gd name="connsiteY5684" fmla="*/ 1828468 h 6867747"/>
              <a:gd name="connsiteX5685" fmla="*/ 6051236 w 10243893"/>
              <a:gd name="connsiteY5685" fmla="*/ 1952059 h 6867747"/>
              <a:gd name="connsiteX5686" fmla="*/ 6051236 w 10243893"/>
              <a:gd name="connsiteY5686" fmla="*/ 2104673 h 6867747"/>
              <a:gd name="connsiteX5687" fmla="*/ 6196474 w 10243893"/>
              <a:gd name="connsiteY5687" fmla="*/ 2151835 h 6867747"/>
              <a:gd name="connsiteX5688" fmla="*/ 6431441 w 10243893"/>
              <a:gd name="connsiteY5688" fmla="*/ 2075528 h 6867747"/>
              <a:gd name="connsiteX5689" fmla="*/ 6286325 w 10243893"/>
              <a:gd name="connsiteY5689" fmla="*/ 1875630 h 6867747"/>
              <a:gd name="connsiteX5690" fmla="*/ 6141087 w 10243893"/>
              <a:gd name="connsiteY5690" fmla="*/ 1828468 h 6867747"/>
              <a:gd name="connsiteX5691" fmla="*/ 4525941 w 10243893"/>
              <a:gd name="connsiteY5691" fmla="*/ 1828468 h 6867747"/>
              <a:gd name="connsiteX5692" fmla="*/ 4436211 w 10243893"/>
              <a:gd name="connsiteY5692" fmla="*/ 1952059 h 6867747"/>
              <a:gd name="connsiteX5693" fmla="*/ 4436211 w 10243893"/>
              <a:gd name="connsiteY5693" fmla="*/ 2104673 h 6867747"/>
              <a:gd name="connsiteX5694" fmla="*/ 4581448 w 10243893"/>
              <a:gd name="connsiteY5694" fmla="*/ 2151835 h 6867747"/>
              <a:gd name="connsiteX5695" fmla="*/ 4816295 w 10243893"/>
              <a:gd name="connsiteY5695" fmla="*/ 2075528 h 6867747"/>
              <a:gd name="connsiteX5696" fmla="*/ 4671178 w 10243893"/>
              <a:gd name="connsiteY5696" fmla="*/ 1875630 h 6867747"/>
              <a:gd name="connsiteX5697" fmla="*/ 2404580 w 10243893"/>
              <a:gd name="connsiteY5697" fmla="*/ 1828347 h 6867747"/>
              <a:gd name="connsiteX5698" fmla="*/ 2259343 w 10243893"/>
              <a:gd name="connsiteY5698" fmla="*/ 1875510 h 6867747"/>
              <a:gd name="connsiteX5699" fmla="*/ 2259343 w 10243893"/>
              <a:gd name="connsiteY5699" fmla="*/ 1875389 h 6867747"/>
              <a:gd name="connsiteX5700" fmla="*/ 2114105 w 10243893"/>
              <a:gd name="connsiteY5700" fmla="*/ 2075287 h 6867747"/>
              <a:gd name="connsiteX5701" fmla="*/ 2349073 w 10243893"/>
              <a:gd name="connsiteY5701" fmla="*/ 2151594 h 6867747"/>
              <a:gd name="connsiteX5702" fmla="*/ 2494310 w 10243893"/>
              <a:gd name="connsiteY5702" fmla="*/ 2104431 h 6867747"/>
              <a:gd name="connsiteX5703" fmla="*/ 2494310 w 10243893"/>
              <a:gd name="connsiteY5703" fmla="*/ 1951817 h 6867747"/>
              <a:gd name="connsiteX5704" fmla="*/ 789676 w 10243893"/>
              <a:gd name="connsiteY5704" fmla="*/ 1828347 h 6867747"/>
              <a:gd name="connsiteX5705" fmla="*/ 644438 w 10243893"/>
              <a:gd name="connsiteY5705" fmla="*/ 1875510 h 6867747"/>
              <a:gd name="connsiteX5706" fmla="*/ 644438 w 10243893"/>
              <a:gd name="connsiteY5706" fmla="*/ 1875389 h 6867747"/>
              <a:gd name="connsiteX5707" fmla="*/ 499201 w 10243893"/>
              <a:gd name="connsiteY5707" fmla="*/ 2075287 h 6867747"/>
              <a:gd name="connsiteX5708" fmla="*/ 734168 w 10243893"/>
              <a:gd name="connsiteY5708" fmla="*/ 2151594 h 6867747"/>
              <a:gd name="connsiteX5709" fmla="*/ 879406 w 10243893"/>
              <a:gd name="connsiteY5709" fmla="*/ 2104431 h 6867747"/>
              <a:gd name="connsiteX5710" fmla="*/ 879406 w 10243893"/>
              <a:gd name="connsiteY5710" fmla="*/ 1951817 h 6867747"/>
              <a:gd name="connsiteX5711" fmla="*/ 9117909 w 10243893"/>
              <a:gd name="connsiteY5711" fmla="*/ 1746477 h 6867747"/>
              <a:gd name="connsiteX5712" fmla="*/ 9117909 w 10243893"/>
              <a:gd name="connsiteY5712" fmla="*/ 1746598 h 6867747"/>
              <a:gd name="connsiteX5713" fmla="*/ 8972672 w 10243893"/>
              <a:gd name="connsiteY5713" fmla="*/ 1793761 h 6867747"/>
              <a:gd name="connsiteX5714" fmla="*/ 8972672 w 10243893"/>
              <a:gd name="connsiteY5714" fmla="*/ 1946375 h 6867747"/>
              <a:gd name="connsiteX5715" fmla="*/ 9117909 w 10243893"/>
              <a:gd name="connsiteY5715" fmla="*/ 2146031 h 6867747"/>
              <a:gd name="connsiteX5716" fmla="*/ 9263147 w 10243893"/>
              <a:gd name="connsiteY5716" fmla="*/ 1946254 h 6867747"/>
              <a:gd name="connsiteX5717" fmla="*/ 9263147 w 10243893"/>
              <a:gd name="connsiteY5717" fmla="*/ 1793761 h 6867747"/>
              <a:gd name="connsiteX5718" fmla="*/ 7502642 w 10243893"/>
              <a:gd name="connsiteY5718" fmla="*/ 1746477 h 6867747"/>
              <a:gd name="connsiteX5719" fmla="*/ 7502642 w 10243893"/>
              <a:gd name="connsiteY5719" fmla="*/ 1746598 h 6867747"/>
              <a:gd name="connsiteX5720" fmla="*/ 7357405 w 10243893"/>
              <a:gd name="connsiteY5720" fmla="*/ 1793761 h 6867747"/>
              <a:gd name="connsiteX5721" fmla="*/ 7357405 w 10243893"/>
              <a:gd name="connsiteY5721" fmla="*/ 1946375 h 6867747"/>
              <a:gd name="connsiteX5722" fmla="*/ 7502642 w 10243893"/>
              <a:gd name="connsiteY5722" fmla="*/ 2146031 h 6867747"/>
              <a:gd name="connsiteX5723" fmla="*/ 7647880 w 10243893"/>
              <a:gd name="connsiteY5723" fmla="*/ 1946375 h 6867747"/>
              <a:gd name="connsiteX5724" fmla="*/ 7647880 w 10243893"/>
              <a:gd name="connsiteY5724" fmla="*/ 1946254 h 6867747"/>
              <a:gd name="connsiteX5725" fmla="*/ 7647880 w 10243893"/>
              <a:gd name="connsiteY5725" fmla="*/ 1793761 h 6867747"/>
              <a:gd name="connsiteX5726" fmla="*/ 5888101 w 10243893"/>
              <a:gd name="connsiteY5726" fmla="*/ 1746477 h 6867747"/>
              <a:gd name="connsiteX5727" fmla="*/ 5888101 w 10243893"/>
              <a:gd name="connsiteY5727" fmla="*/ 1746598 h 6867747"/>
              <a:gd name="connsiteX5728" fmla="*/ 5742864 w 10243893"/>
              <a:gd name="connsiteY5728" fmla="*/ 1793761 h 6867747"/>
              <a:gd name="connsiteX5729" fmla="*/ 5742864 w 10243893"/>
              <a:gd name="connsiteY5729" fmla="*/ 1946375 h 6867747"/>
              <a:gd name="connsiteX5730" fmla="*/ 5888101 w 10243893"/>
              <a:gd name="connsiteY5730" fmla="*/ 2146031 h 6867747"/>
              <a:gd name="connsiteX5731" fmla="*/ 6033338 w 10243893"/>
              <a:gd name="connsiteY5731" fmla="*/ 1946375 h 6867747"/>
              <a:gd name="connsiteX5732" fmla="*/ 6033338 w 10243893"/>
              <a:gd name="connsiteY5732" fmla="*/ 1946254 h 6867747"/>
              <a:gd name="connsiteX5733" fmla="*/ 6033338 w 10243893"/>
              <a:gd name="connsiteY5733" fmla="*/ 1793761 h 6867747"/>
              <a:gd name="connsiteX5734" fmla="*/ 4273196 w 10243893"/>
              <a:gd name="connsiteY5734" fmla="*/ 1746477 h 6867747"/>
              <a:gd name="connsiteX5735" fmla="*/ 4273196 w 10243893"/>
              <a:gd name="connsiteY5735" fmla="*/ 1746598 h 6867747"/>
              <a:gd name="connsiteX5736" fmla="*/ 4127959 w 10243893"/>
              <a:gd name="connsiteY5736" fmla="*/ 1793761 h 6867747"/>
              <a:gd name="connsiteX5737" fmla="*/ 4127959 w 10243893"/>
              <a:gd name="connsiteY5737" fmla="*/ 1946375 h 6867747"/>
              <a:gd name="connsiteX5738" fmla="*/ 4273196 w 10243893"/>
              <a:gd name="connsiteY5738" fmla="*/ 2146031 h 6867747"/>
              <a:gd name="connsiteX5739" fmla="*/ 4418434 w 10243893"/>
              <a:gd name="connsiteY5739" fmla="*/ 1946254 h 6867747"/>
              <a:gd name="connsiteX5740" fmla="*/ 4418434 w 10243893"/>
              <a:gd name="connsiteY5740" fmla="*/ 1793761 h 6867747"/>
              <a:gd name="connsiteX5741" fmla="*/ 1042420 w 10243893"/>
              <a:gd name="connsiteY5741" fmla="*/ 1746477 h 6867747"/>
              <a:gd name="connsiteX5742" fmla="*/ 1042420 w 10243893"/>
              <a:gd name="connsiteY5742" fmla="*/ 1746598 h 6867747"/>
              <a:gd name="connsiteX5743" fmla="*/ 897183 w 10243893"/>
              <a:gd name="connsiteY5743" fmla="*/ 1793761 h 6867747"/>
              <a:gd name="connsiteX5744" fmla="*/ 897183 w 10243893"/>
              <a:gd name="connsiteY5744" fmla="*/ 1946375 h 6867747"/>
              <a:gd name="connsiteX5745" fmla="*/ 1042420 w 10243893"/>
              <a:gd name="connsiteY5745" fmla="*/ 2146031 h 6867747"/>
              <a:gd name="connsiteX5746" fmla="*/ 1187657 w 10243893"/>
              <a:gd name="connsiteY5746" fmla="*/ 1946375 h 6867747"/>
              <a:gd name="connsiteX5747" fmla="*/ 1187657 w 10243893"/>
              <a:gd name="connsiteY5747" fmla="*/ 1946254 h 6867747"/>
              <a:gd name="connsiteX5748" fmla="*/ 1187657 w 10243893"/>
              <a:gd name="connsiteY5748" fmla="*/ 1793761 h 6867747"/>
              <a:gd name="connsiteX5749" fmla="*/ 2657808 w 10243893"/>
              <a:gd name="connsiteY5749" fmla="*/ 1746235 h 6867747"/>
              <a:gd name="connsiteX5750" fmla="*/ 2657808 w 10243893"/>
              <a:gd name="connsiteY5750" fmla="*/ 1746356 h 6867747"/>
              <a:gd name="connsiteX5751" fmla="*/ 2512571 w 10243893"/>
              <a:gd name="connsiteY5751" fmla="*/ 1793519 h 6867747"/>
              <a:gd name="connsiteX5752" fmla="*/ 2512571 w 10243893"/>
              <a:gd name="connsiteY5752" fmla="*/ 1946133 h 6867747"/>
              <a:gd name="connsiteX5753" fmla="*/ 2657808 w 10243893"/>
              <a:gd name="connsiteY5753" fmla="*/ 2145789 h 6867747"/>
              <a:gd name="connsiteX5754" fmla="*/ 2803046 w 10243893"/>
              <a:gd name="connsiteY5754" fmla="*/ 1946133 h 6867747"/>
              <a:gd name="connsiteX5755" fmla="*/ 2803046 w 10243893"/>
              <a:gd name="connsiteY5755" fmla="*/ 1946012 h 6867747"/>
              <a:gd name="connsiteX5756" fmla="*/ 2803046 w 10243893"/>
              <a:gd name="connsiteY5756" fmla="*/ 1793519 h 6867747"/>
              <a:gd name="connsiteX5757" fmla="*/ 10070841 w 10243893"/>
              <a:gd name="connsiteY5757" fmla="*/ 1714672 h 6867747"/>
              <a:gd name="connsiteX5758" fmla="*/ 10070841 w 10243893"/>
              <a:gd name="connsiteY5758" fmla="*/ 1714839 h 6867747"/>
              <a:gd name="connsiteX5759" fmla="*/ 9936850 w 10243893"/>
              <a:gd name="connsiteY5759" fmla="*/ 1899212 h 6867747"/>
              <a:gd name="connsiteX5760" fmla="*/ 9988004 w 10243893"/>
              <a:gd name="connsiteY5760" fmla="*/ 1969714 h 6867747"/>
              <a:gd name="connsiteX5761" fmla="*/ 10070841 w 10243893"/>
              <a:gd name="connsiteY5761" fmla="*/ 1942747 h 6867747"/>
              <a:gd name="connsiteX5762" fmla="*/ 10070841 w 10243893"/>
              <a:gd name="connsiteY5762" fmla="*/ 1714839 h 6867747"/>
              <a:gd name="connsiteX5763" fmla="*/ 10070962 w 10243893"/>
              <a:gd name="connsiteY5763" fmla="*/ 1714672 h 6867747"/>
              <a:gd name="connsiteX5764" fmla="*/ 8455815 w 10243893"/>
              <a:gd name="connsiteY5764" fmla="*/ 1714672 h 6867747"/>
              <a:gd name="connsiteX5765" fmla="*/ 8321825 w 10243893"/>
              <a:gd name="connsiteY5765" fmla="*/ 1899212 h 6867747"/>
              <a:gd name="connsiteX5766" fmla="*/ 8372979 w 10243893"/>
              <a:gd name="connsiteY5766" fmla="*/ 1969714 h 6867747"/>
              <a:gd name="connsiteX5767" fmla="*/ 8455815 w 10243893"/>
              <a:gd name="connsiteY5767" fmla="*/ 1942747 h 6867747"/>
              <a:gd name="connsiteX5768" fmla="*/ 6841154 w 10243893"/>
              <a:gd name="connsiteY5768" fmla="*/ 1714672 h 6867747"/>
              <a:gd name="connsiteX5769" fmla="*/ 6841154 w 10243893"/>
              <a:gd name="connsiteY5769" fmla="*/ 1714837 h 6867747"/>
              <a:gd name="connsiteX5770" fmla="*/ 6707163 w 10243893"/>
              <a:gd name="connsiteY5770" fmla="*/ 1899212 h 6867747"/>
              <a:gd name="connsiteX5771" fmla="*/ 6758316 w 10243893"/>
              <a:gd name="connsiteY5771" fmla="*/ 1969714 h 6867747"/>
              <a:gd name="connsiteX5772" fmla="*/ 6841154 w 10243893"/>
              <a:gd name="connsiteY5772" fmla="*/ 1942747 h 6867747"/>
              <a:gd name="connsiteX5773" fmla="*/ 6841154 w 10243893"/>
              <a:gd name="connsiteY5773" fmla="*/ 1714837 h 6867747"/>
              <a:gd name="connsiteX5774" fmla="*/ 6841274 w 10243893"/>
              <a:gd name="connsiteY5774" fmla="*/ 1714672 h 6867747"/>
              <a:gd name="connsiteX5775" fmla="*/ 9780366 w 10243893"/>
              <a:gd name="connsiteY5775" fmla="*/ 1714551 h 6867747"/>
              <a:gd name="connsiteX5776" fmla="*/ 9780366 w 10243893"/>
              <a:gd name="connsiteY5776" fmla="*/ 1942626 h 6867747"/>
              <a:gd name="connsiteX5777" fmla="*/ 9863203 w 10243893"/>
              <a:gd name="connsiteY5777" fmla="*/ 1969593 h 6867747"/>
              <a:gd name="connsiteX5778" fmla="*/ 9914357 w 10243893"/>
              <a:gd name="connsiteY5778" fmla="*/ 1899091 h 6867747"/>
              <a:gd name="connsiteX5779" fmla="*/ 9914478 w 10243893"/>
              <a:gd name="connsiteY5779" fmla="*/ 1899091 h 6867747"/>
              <a:gd name="connsiteX5780" fmla="*/ 8165462 w 10243893"/>
              <a:gd name="connsiteY5780" fmla="*/ 1714551 h 6867747"/>
              <a:gd name="connsiteX5781" fmla="*/ 8165462 w 10243893"/>
              <a:gd name="connsiteY5781" fmla="*/ 1942626 h 6867747"/>
              <a:gd name="connsiteX5782" fmla="*/ 8248299 w 10243893"/>
              <a:gd name="connsiteY5782" fmla="*/ 1969593 h 6867747"/>
              <a:gd name="connsiteX5783" fmla="*/ 8299453 w 10243893"/>
              <a:gd name="connsiteY5783" fmla="*/ 1899091 h 6867747"/>
              <a:gd name="connsiteX5784" fmla="*/ 8299574 w 10243893"/>
              <a:gd name="connsiteY5784" fmla="*/ 1899091 h 6867747"/>
              <a:gd name="connsiteX5785" fmla="*/ 6550800 w 10243893"/>
              <a:gd name="connsiteY5785" fmla="*/ 1714551 h 6867747"/>
              <a:gd name="connsiteX5786" fmla="*/ 6550800 w 10243893"/>
              <a:gd name="connsiteY5786" fmla="*/ 1942626 h 6867747"/>
              <a:gd name="connsiteX5787" fmla="*/ 6633637 w 10243893"/>
              <a:gd name="connsiteY5787" fmla="*/ 1969593 h 6867747"/>
              <a:gd name="connsiteX5788" fmla="*/ 6684791 w 10243893"/>
              <a:gd name="connsiteY5788" fmla="*/ 1899091 h 6867747"/>
              <a:gd name="connsiteX5789" fmla="*/ 6684911 w 10243893"/>
              <a:gd name="connsiteY5789" fmla="*/ 1899091 h 6867747"/>
              <a:gd name="connsiteX5790" fmla="*/ 5224798 w 10243893"/>
              <a:gd name="connsiteY5790" fmla="*/ 1714551 h 6867747"/>
              <a:gd name="connsiteX5791" fmla="*/ 5224798 w 10243893"/>
              <a:gd name="connsiteY5791" fmla="*/ 1714718 h 6867747"/>
              <a:gd name="connsiteX5792" fmla="*/ 5090807 w 10243893"/>
              <a:gd name="connsiteY5792" fmla="*/ 1899091 h 6867747"/>
              <a:gd name="connsiteX5793" fmla="*/ 5141961 w 10243893"/>
              <a:gd name="connsiteY5793" fmla="*/ 1969593 h 6867747"/>
              <a:gd name="connsiteX5794" fmla="*/ 5224798 w 10243893"/>
              <a:gd name="connsiteY5794" fmla="*/ 1942626 h 6867747"/>
              <a:gd name="connsiteX5795" fmla="*/ 5224798 w 10243893"/>
              <a:gd name="connsiteY5795" fmla="*/ 1714718 h 6867747"/>
              <a:gd name="connsiteX5796" fmla="*/ 5224919 w 10243893"/>
              <a:gd name="connsiteY5796" fmla="*/ 1714551 h 6867747"/>
              <a:gd name="connsiteX5797" fmla="*/ 3609893 w 10243893"/>
              <a:gd name="connsiteY5797" fmla="*/ 1714551 h 6867747"/>
              <a:gd name="connsiteX5798" fmla="*/ 3475902 w 10243893"/>
              <a:gd name="connsiteY5798" fmla="*/ 1899091 h 6867747"/>
              <a:gd name="connsiteX5799" fmla="*/ 3527056 w 10243893"/>
              <a:gd name="connsiteY5799" fmla="*/ 1969593 h 6867747"/>
              <a:gd name="connsiteX5800" fmla="*/ 3609893 w 10243893"/>
              <a:gd name="connsiteY5800" fmla="*/ 1942626 h 6867747"/>
              <a:gd name="connsiteX5801" fmla="*/ 1994989 w 10243893"/>
              <a:gd name="connsiteY5801" fmla="*/ 1714551 h 6867747"/>
              <a:gd name="connsiteX5802" fmla="*/ 1994989 w 10243893"/>
              <a:gd name="connsiteY5802" fmla="*/ 1714718 h 6867747"/>
              <a:gd name="connsiteX5803" fmla="*/ 1860998 w 10243893"/>
              <a:gd name="connsiteY5803" fmla="*/ 1899091 h 6867747"/>
              <a:gd name="connsiteX5804" fmla="*/ 1912151 w 10243893"/>
              <a:gd name="connsiteY5804" fmla="*/ 1969593 h 6867747"/>
              <a:gd name="connsiteX5805" fmla="*/ 1994989 w 10243893"/>
              <a:gd name="connsiteY5805" fmla="*/ 1942626 h 6867747"/>
              <a:gd name="connsiteX5806" fmla="*/ 1994989 w 10243893"/>
              <a:gd name="connsiteY5806" fmla="*/ 1714718 h 6867747"/>
              <a:gd name="connsiteX5807" fmla="*/ 1995110 w 10243893"/>
              <a:gd name="connsiteY5807" fmla="*/ 1714551 h 6867747"/>
              <a:gd name="connsiteX5808" fmla="*/ 380084 w 10243893"/>
              <a:gd name="connsiteY5808" fmla="*/ 1714551 h 6867747"/>
              <a:gd name="connsiteX5809" fmla="*/ 380084 w 10243893"/>
              <a:gd name="connsiteY5809" fmla="*/ 1714718 h 6867747"/>
              <a:gd name="connsiteX5810" fmla="*/ 246093 w 10243893"/>
              <a:gd name="connsiteY5810" fmla="*/ 1899091 h 6867747"/>
              <a:gd name="connsiteX5811" fmla="*/ 297247 w 10243893"/>
              <a:gd name="connsiteY5811" fmla="*/ 1969593 h 6867747"/>
              <a:gd name="connsiteX5812" fmla="*/ 380084 w 10243893"/>
              <a:gd name="connsiteY5812" fmla="*/ 1942626 h 6867747"/>
              <a:gd name="connsiteX5813" fmla="*/ 380084 w 10243893"/>
              <a:gd name="connsiteY5813" fmla="*/ 1714718 h 6867747"/>
              <a:gd name="connsiteX5814" fmla="*/ 380205 w 10243893"/>
              <a:gd name="connsiteY5814" fmla="*/ 1714551 h 6867747"/>
              <a:gd name="connsiteX5815" fmla="*/ 4934444 w 10243893"/>
              <a:gd name="connsiteY5815" fmla="*/ 1714430 h 6867747"/>
              <a:gd name="connsiteX5816" fmla="*/ 4934444 w 10243893"/>
              <a:gd name="connsiteY5816" fmla="*/ 1942505 h 6867747"/>
              <a:gd name="connsiteX5817" fmla="*/ 5017281 w 10243893"/>
              <a:gd name="connsiteY5817" fmla="*/ 1969473 h 6867747"/>
              <a:gd name="connsiteX5818" fmla="*/ 5068435 w 10243893"/>
              <a:gd name="connsiteY5818" fmla="*/ 1898970 h 6867747"/>
              <a:gd name="connsiteX5819" fmla="*/ 5068556 w 10243893"/>
              <a:gd name="connsiteY5819" fmla="*/ 1898970 h 6867747"/>
              <a:gd name="connsiteX5820" fmla="*/ 3319539 w 10243893"/>
              <a:gd name="connsiteY5820" fmla="*/ 1714430 h 6867747"/>
              <a:gd name="connsiteX5821" fmla="*/ 3319539 w 10243893"/>
              <a:gd name="connsiteY5821" fmla="*/ 1942505 h 6867747"/>
              <a:gd name="connsiteX5822" fmla="*/ 3402377 w 10243893"/>
              <a:gd name="connsiteY5822" fmla="*/ 1969473 h 6867747"/>
              <a:gd name="connsiteX5823" fmla="*/ 3453530 w 10243893"/>
              <a:gd name="connsiteY5823" fmla="*/ 1898970 h 6867747"/>
              <a:gd name="connsiteX5824" fmla="*/ 3453651 w 10243893"/>
              <a:gd name="connsiteY5824" fmla="*/ 1898970 h 6867747"/>
              <a:gd name="connsiteX5825" fmla="*/ 1704635 w 10243893"/>
              <a:gd name="connsiteY5825" fmla="*/ 1714430 h 6867747"/>
              <a:gd name="connsiteX5826" fmla="*/ 1704635 w 10243893"/>
              <a:gd name="connsiteY5826" fmla="*/ 1942505 h 6867747"/>
              <a:gd name="connsiteX5827" fmla="*/ 1787472 w 10243893"/>
              <a:gd name="connsiteY5827" fmla="*/ 1969473 h 6867747"/>
              <a:gd name="connsiteX5828" fmla="*/ 1838626 w 10243893"/>
              <a:gd name="connsiteY5828" fmla="*/ 1898970 h 6867747"/>
              <a:gd name="connsiteX5829" fmla="*/ 1838747 w 10243893"/>
              <a:gd name="connsiteY5829" fmla="*/ 1898970 h 6867747"/>
              <a:gd name="connsiteX5830" fmla="*/ 89730 w 10243893"/>
              <a:gd name="connsiteY5830" fmla="*/ 1714430 h 6867747"/>
              <a:gd name="connsiteX5831" fmla="*/ 89730 w 10243893"/>
              <a:gd name="connsiteY5831" fmla="*/ 1942505 h 6867747"/>
              <a:gd name="connsiteX5832" fmla="*/ 172568 w 10243893"/>
              <a:gd name="connsiteY5832" fmla="*/ 1969473 h 6867747"/>
              <a:gd name="connsiteX5833" fmla="*/ 223721 w 10243893"/>
              <a:gd name="connsiteY5833" fmla="*/ 1898970 h 6867747"/>
              <a:gd name="connsiteX5834" fmla="*/ 223842 w 10243893"/>
              <a:gd name="connsiteY5834" fmla="*/ 1898970 h 6867747"/>
              <a:gd name="connsiteX5835" fmla="*/ 8562476 w 10243893"/>
              <a:gd name="connsiteY5835" fmla="*/ 1566290 h 6867747"/>
              <a:gd name="connsiteX5836" fmla="*/ 8472746 w 10243893"/>
              <a:gd name="connsiteY5836" fmla="*/ 1689760 h 6867747"/>
              <a:gd name="connsiteX5837" fmla="*/ 8472746 w 10243893"/>
              <a:gd name="connsiteY5837" fmla="*/ 1936821 h 6867747"/>
              <a:gd name="connsiteX5838" fmla="*/ 8707593 w 10243893"/>
              <a:gd name="connsiteY5838" fmla="*/ 1860514 h 6867747"/>
              <a:gd name="connsiteX5839" fmla="*/ 8797323 w 10243893"/>
              <a:gd name="connsiteY5839" fmla="*/ 1737044 h 6867747"/>
              <a:gd name="connsiteX5840" fmla="*/ 8707593 w 10243893"/>
              <a:gd name="connsiteY5840" fmla="*/ 1613695 h 6867747"/>
              <a:gd name="connsiteX5841" fmla="*/ 8562476 w 10243893"/>
              <a:gd name="connsiteY5841" fmla="*/ 1566532 h 6867747"/>
              <a:gd name="connsiteX5842" fmla="*/ 6947572 w 10243893"/>
              <a:gd name="connsiteY5842" fmla="*/ 1566290 h 6867747"/>
              <a:gd name="connsiteX5843" fmla="*/ 6857842 w 10243893"/>
              <a:gd name="connsiteY5843" fmla="*/ 1689760 h 6867747"/>
              <a:gd name="connsiteX5844" fmla="*/ 6857842 w 10243893"/>
              <a:gd name="connsiteY5844" fmla="*/ 1936821 h 6867747"/>
              <a:gd name="connsiteX5845" fmla="*/ 7092689 w 10243893"/>
              <a:gd name="connsiteY5845" fmla="*/ 1860514 h 6867747"/>
              <a:gd name="connsiteX5846" fmla="*/ 7182419 w 10243893"/>
              <a:gd name="connsiteY5846" fmla="*/ 1737044 h 6867747"/>
              <a:gd name="connsiteX5847" fmla="*/ 7092689 w 10243893"/>
              <a:gd name="connsiteY5847" fmla="*/ 1613695 h 6867747"/>
              <a:gd name="connsiteX5848" fmla="*/ 6947572 w 10243893"/>
              <a:gd name="connsiteY5848" fmla="*/ 1566532 h 6867747"/>
              <a:gd name="connsiteX5849" fmla="*/ 5332668 w 10243893"/>
              <a:gd name="connsiteY5849" fmla="*/ 1566290 h 6867747"/>
              <a:gd name="connsiteX5850" fmla="*/ 5242937 w 10243893"/>
              <a:gd name="connsiteY5850" fmla="*/ 1689760 h 6867747"/>
              <a:gd name="connsiteX5851" fmla="*/ 5242937 w 10243893"/>
              <a:gd name="connsiteY5851" fmla="*/ 1936821 h 6867747"/>
              <a:gd name="connsiteX5852" fmla="*/ 5477784 w 10243893"/>
              <a:gd name="connsiteY5852" fmla="*/ 1860514 h 6867747"/>
              <a:gd name="connsiteX5853" fmla="*/ 5567515 w 10243893"/>
              <a:gd name="connsiteY5853" fmla="*/ 1737044 h 6867747"/>
              <a:gd name="connsiteX5854" fmla="*/ 5477784 w 10243893"/>
              <a:gd name="connsiteY5854" fmla="*/ 1613695 h 6867747"/>
              <a:gd name="connsiteX5855" fmla="*/ 5332668 w 10243893"/>
              <a:gd name="connsiteY5855" fmla="*/ 1566532 h 6867747"/>
              <a:gd name="connsiteX5856" fmla="*/ 3717763 w 10243893"/>
              <a:gd name="connsiteY5856" fmla="*/ 1566290 h 6867747"/>
              <a:gd name="connsiteX5857" fmla="*/ 3628033 w 10243893"/>
              <a:gd name="connsiteY5857" fmla="*/ 1689760 h 6867747"/>
              <a:gd name="connsiteX5858" fmla="*/ 3628033 w 10243893"/>
              <a:gd name="connsiteY5858" fmla="*/ 1936821 h 6867747"/>
              <a:gd name="connsiteX5859" fmla="*/ 3862879 w 10243893"/>
              <a:gd name="connsiteY5859" fmla="*/ 1860514 h 6867747"/>
              <a:gd name="connsiteX5860" fmla="*/ 3952610 w 10243893"/>
              <a:gd name="connsiteY5860" fmla="*/ 1737044 h 6867747"/>
              <a:gd name="connsiteX5861" fmla="*/ 3862879 w 10243893"/>
              <a:gd name="connsiteY5861" fmla="*/ 1613695 h 6867747"/>
              <a:gd name="connsiteX5862" fmla="*/ 3717763 w 10243893"/>
              <a:gd name="connsiteY5862" fmla="*/ 1566532 h 6867747"/>
              <a:gd name="connsiteX5863" fmla="*/ 3211911 w 10243893"/>
              <a:gd name="connsiteY5863" fmla="*/ 1566170 h 6867747"/>
              <a:gd name="connsiteX5864" fmla="*/ 3066795 w 10243893"/>
              <a:gd name="connsiteY5864" fmla="*/ 1613332 h 6867747"/>
              <a:gd name="connsiteX5865" fmla="*/ 3066795 w 10243893"/>
              <a:gd name="connsiteY5865" fmla="*/ 1613574 h 6867747"/>
              <a:gd name="connsiteX5866" fmla="*/ 2977064 w 10243893"/>
              <a:gd name="connsiteY5866" fmla="*/ 1736923 h 6867747"/>
              <a:gd name="connsiteX5867" fmla="*/ 3066795 w 10243893"/>
              <a:gd name="connsiteY5867" fmla="*/ 1860393 h 6867747"/>
              <a:gd name="connsiteX5868" fmla="*/ 3301641 w 10243893"/>
              <a:gd name="connsiteY5868" fmla="*/ 1936700 h 6867747"/>
              <a:gd name="connsiteX5869" fmla="*/ 3301641 w 10243893"/>
              <a:gd name="connsiteY5869" fmla="*/ 1689640 h 6867747"/>
              <a:gd name="connsiteX5870" fmla="*/ 1597007 w 10243893"/>
              <a:gd name="connsiteY5870" fmla="*/ 1566170 h 6867747"/>
              <a:gd name="connsiteX5871" fmla="*/ 1451890 w 10243893"/>
              <a:gd name="connsiteY5871" fmla="*/ 1613332 h 6867747"/>
              <a:gd name="connsiteX5872" fmla="*/ 1451769 w 10243893"/>
              <a:gd name="connsiteY5872" fmla="*/ 1613574 h 6867747"/>
              <a:gd name="connsiteX5873" fmla="*/ 1362039 w 10243893"/>
              <a:gd name="connsiteY5873" fmla="*/ 1736923 h 6867747"/>
              <a:gd name="connsiteX5874" fmla="*/ 1451769 w 10243893"/>
              <a:gd name="connsiteY5874" fmla="*/ 1860393 h 6867747"/>
              <a:gd name="connsiteX5875" fmla="*/ 1686737 w 10243893"/>
              <a:gd name="connsiteY5875" fmla="*/ 1936700 h 6867747"/>
              <a:gd name="connsiteX5876" fmla="*/ 1686737 w 10243893"/>
              <a:gd name="connsiteY5876" fmla="*/ 1689640 h 6867747"/>
              <a:gd name="connsiteX5877" fmla="*/ 9672255 w 10243893"/>
              <a:gd name="connsiteY5877" fmla="*/ 1566049 h 6867747"/>
              <a:gd name="connsiteX5878" fmla="*/ 9527138 w 10243893"/>
              <a:gd name="connsiteY5878" fmla="*/ 1613211 h 6867747"/>
              <a:gd name="connsiteX5879" fmla="*/ 9527138 w 10243893"/>
              <a:gd name="connsiteY5879" fmla="*/ 1613453 h 6867747"/>
              <a:gd name="connsiteX5880" fmla="*/ 9437408 w 10243893"/>
              <a:gd name="connsiteY5880" fmla="*/ 1736802 h 6867747"/>
              <a:gd name="connsiteX5881" fmla="*/ 9527138 w 10243893"/>
              <a:gd name="connsiteY5881" fmla="*/ 1860272 h 6867747"/>
              <a:gd name="connsiteX5882" fmla="*/ 9761985 w 10243893"/>
              <a:gd name="connsiteY5882" fmla="*/ 1936579 h 6867747"/>
              <a:gd name="connsiteX5883" fmla="*/ 9761985 w 10243893"/>
              <a:gd name="connsiteY5883" fmla="*/ 1689519 h 6867747"/>
              <a:gd name="connsiteX5884" fmla="*/ 8057351 w 10243893"/>
              <a:gd name="connsiteY5884" fmla="*/ 1566049 h 6867747"/>
              <a:gd name="connsiteX5885" fmla="*/ 7912234 w 10243893"/>
              <a:gd name="connsiteY5885" fmla="*/ 1613211 h 6867747"/>
              <a:gd name="connsiteX5886" fmla="*/ 7912113 w 10243893"/>
              <a:gd name="connsiteY5886" fmla="*/ 1613453 h 6867747"/>
              <a:gd name="connsiteX5887" fmla="*/ 7822382 w 10243893"/>
              <a:gd name="connsiteY5887" fmla="*/ 1736802 h 6867747"/>
              <a:gd name="connsiteX5888" fmla="*/ 7912113 w 10243893"/>
              <a:gd name="connsiteY5888" fmla="*/ 1860272 h 6867747"/>
              <a:gd name="connsiteX5889" fmla="*/ 8147081 w 10243893"/>
              <a:gd name="connsiteY5889" fmla="*/ 1936579 h 6867747"/>
              <a:gd name="connsiteX5890" fmla="*/ 8147081 w 10243893"/>
              <a:gd name="connsiteY5890" fmla="*/ 1689519 h 6867747"/>
              <a:gd name="connsiteX5891" fmla="*/ 6442688 w 10243893"/>
              <a:gd name="connsiteY5891" fmla="*/ 1566049 h 6867747"/>
              <a:gd name="connsiteX5892" fmla="*/ 6297571 w 10243893"/>
              <a:gd name="connsiteY5892" fmla="*/ 1613211 h 6867747"/>
              <a:gd name="connsiteX5893" fmla="*/ 6297329 w 10243893"/>
              <a:gd name="connsiteY5893" fmla="*/ 1613453 h 6867747"/>
              <a:gd name="connsiteX5894" fmla="*/ 6207720 w 10243893"/>
              <a:gd name="connsiteY5894" fmla="*/ 1736802 h 6867747"/>
              <a:gd name="connsiteX5895" fmla="*/ 6297450 w 10243893"/>
              <a:gd name="connsiteY5895" fmla="*/ 1860272 h 6867747"/>
              <a:gd name="connsiteX5896" fmla="*/ 6532418 w 10243893"/>
              <a:gd name="connsiteY5896" fmla="*/ 1936579 h 6867747"/>
              <a:gd name="connsiteX5897" fmla="*/ 6532418 w 10243893"/>
              <a:gd name="connsiteY5897" fmla="*/ 1689519 h 6867747"/>
              <a:gd name="connsiteX5898" fmla="*/ 4827542 w 10243893"/>
              <a:gd name="connsiteY5898" fmla="*/ 1566049 h 6867747"/>
              <a:gd name="connsiteX5899" fmla="*/ 4682425 w 10243893"/>
              <a:gd name="connsiteY5899" fmla="*/ 1613211 h 6867747"/>
              <a:gd name="connsiteX5900" fmla="*/ 4682425 w 10243893"/>
              <a:gd name="connsiteY5900" fmla="*/ 1613453 h 6867747"/>
              <a:gd name="connsiteX5901" fmla="*/ 4592695 w 10243893"/>
              <a:gd name="connsiteY5901" fmla="*/ 1736802 h 6867747"/>
              <a:gd name="connsiteX5902" fmla="*/ 4682425 w 10243893"/>
              <a:gd name="connsiteY5902" fmla="*/ 1860272 h 6867747"/>
              <a:gd name="connsiteX5903" fmla="*/ 4917272 w 10243893"/>
              <a:gd name="connsiteY5903" fmla="*/ 1936579 h 6867747"/>
              <a:gd name="connsiteX5904" fmla="*/ 4917272 w 10243893"/>
              <a:gd name="connsiteY5904" fmla="*/ 1689519 h 6867747"/>
              <a:gd name="connsiteX5905" fmla="*/ 2102617 w 10243893"/>
              <a:gd name="connsiteY5905" fmla="*/ 1566049 h 6867747"/>
              <a:gd name="connsiteX5906" fmla="*/ 2012886 w 10243893"/>
              <a:gd name="connsiteY5906" fmla="*/ 1689519 h 6867747"/>
              <a:gd name="connsiteX5907" fmla="*/ 2012886 w 10243893"/>
              <a:gd name="connsiteY5907" fmla="*/ 1936579 h 6867747"/>
              <a:gd name="connsiteX5908" fmla="*/ 2247854 w 10243893"/>
              <a:gd name="connsiteY5908" fmla="*/ 1860272 h 6867747"/>
              <a:gd name="connsiteX5909" fmla="*/ 2337585 w 10243893"/>
              <a:gd name="connsiteY5909" fmla="*/ 1736802 h 6867747"/>
              <a:gd name="connsiteX5910" fmla="*/ 2247854 w 10243893"/>
              <a:gd name="connsiteY5910" fmla="*/ 1613453 h 6867747"/>
              <a:gd name="connsiteX5911" fmla="*/ 2102738 w 10243893"/>
              <a:gd name="connsiteY5911" fmla="*/ 1566290 h 6867747"/>
              <a:gd name="connsiteX5912" fmla="*/ 487712 w 10243893"/>
              <a:gd name="connsiteY5912" fmla="*/ 1566049 h 6867747"/>
              <a:gd name="connsiteX5913" fmla="*/ 397982 w 10243893"/>
              <a:gd name="connsiteY5913" fmla="*/ 1689519 h 6867747"/>
              <a:gd name="connsiteX5914" fmla="*/ 397982 w 10243893"/>
              <a:gd name="connsiteY5914" fmla="*/ 1936579 h 6867747"/>
              <a:gd name="connsiteX5915" fmla="*/ 632950 w 10243893"/>
              <a:gd name="connsiteY5915" fmla="*/ 1860272 h 6867747"/>
              <a:gd name="connsiteX5916" fmla="*/ 722680 w 10243893"/>
              <a:gd name="connsiteY5916" fmla="*/ 1736802 h 6867747"/>
              <a:gd name="connsiteX5917" fmla="*/ 632950 w 10243893"/>
              <a:gd name="connsiteY5917" fmla="*/ 1613453 h 6867747"/>
              <a:gd name="connsiteX5918" fmla="*/ 487833 w 10243893"/>
              <a:gd name="connsiteY5918" fmla="*/ 1566290 h 6867747"/>
              <a:gd name="connsiteX5919" fmla="*/ 2820581 w 10243893"/>
              <a:gd name="connsiteY5919" fmla="*/ 1552504 h 6867747"/>
              <a:gd name="connsiteX5920" fmla="*/ 2820581 w 10243893"/>
              <a:gd name="connsiteY5920" fmla="*/ 1693509 h 6867747"/>
              <a:gd name="connsiteX5921" fmla="*/ 2686469 w 10243893"/>
              <a:gd name="connsiteY5921" fmla="*/ 1737044 h 6867747"/>
              <a:gd name="connsiteX5922" fmla="*/ 2820581 w 10243893"/>
              <a:gd name="connsiteY5922" fmla="*/ 1780579 h 6867747"/>
              <a:gd name="connsiteX5923" fmla="*/ 2820581 w 10243893"/>
              <a:gd name="connsiteY5923" fmla="*/ 1921342 h 6867747"/>
              <a:gd name="connsiteX5924" fmla="*/ 2903418 w 10243893"/>
              <a:gd name="connsiteY5924" fmla="*/ 1807426 h 6867747"/>
              <a:gd name="connsiteX5925" fmla="*/ 3037372 w 10243893"/>
              <a:gd name="connsiteY5925" fmla="*/ 1850910 h 6867747"/>
              <a:gd name="connsiteX5926" fmla="*/ 3037409 w 10243893"/>
              <a:gd name="connsiteY5926" fmla="*/ 1850961 h 6867747"/>
              <a:gd name="connsiteX5927" fmla="*/ 3037530 w 10243893"/>
              <a:gd name="connsiteY5927" fmla="*/ 1850961 h 6867747"/>
              <a:gd name="connsiteX5928" fmla="*/ 3037372 w 10243893"/>
              <a:gd name="connsiteY5928" fmla="*/ 1850910 h 6867747"/>
              <a:gd name="connsiteX5929" fmla="*/ 2954571 w 10243893"/>
              <a:gd name="connsiteY5929" fmla="*/ 1736923 h 6867747"/>
              <a:gd name="connsiteX5930" fmla="*/ 3037409 w 10243893"/>
              <a:gd name="connsiteY5930" fmla="*/ 1623007 h 6867747"/>
              <a:gd name="connsiteX5931" fmla="*/ 2903418 w 10243893"/>
              <a:gd name="connsiteY5931" fmla="*/ 1666542 h 6867747"/>
              <a:gd name="connsiteX5932" fmla="*/ 1205555 w 10243893"/>
              <a:gd name="connsiteY5932" fmla="*/ 1552504 h 6867747"/>
              <a:gd name="connsiteX5933" fmla="*/ 1205555 w 10243893"/>
              <a:gd name="connsiteY5933" fmla="*/ 1693509 h 6867747"/>
              <a:gd name="connsiteX5934" fmla="*/ 1071564 w 10243893"/>
              <a:gd name="connsiteY5934" fmla="*/ 1737044 h 6867747"/>
              <a:gd name="connsiteX5935" fmla="*/ 1205676 w 10243893"/>
              <a:gd name="connsiteY5935" fmla="*/ 1780579 h 6867747"/>
              <a:gd name="connsiteX5936" fmla="*/ 1205676 w 10243893"/>
              <a:gd name="connsiteY5936" fmla="*/ 1921342 h 6867747"/>
              <a:gd name="connsiteX5937" fmla="*/ 1288513 w 10243893"/>
              <a:gd name="connsiteY5937" fmla="*/ 1807426 h 6867747"/>
              <a:gd name="connsiteX5938" fmla="*/ 1422309 w 10243893"/>
              <a:gd name="connsiteY5938" fmla="*/ 1850858 h 6867747"/>
              <a:gd name="connsiteX5939" fmla="*/ 1422383 w 10243893"/>
              <a:gd name="connsiteY5939" fmla="*/ 1850961 h 6867747"/>
              <a:gd name="connsiteX5940" fmla="*/ 1422625 w 10243893"/>
              <a:gd name="connsiteY5940" fmla="*/ 1850961 h 6867747"/>
              <a:gd name="connsiteX5941" fmla="*/ 1422309 w 10243893"/>
              <a:gd name="connsiteY5941" fmla="*/ 1850858 h 6867747"/>
              <a:gd name="connsiteX5942" fmla="*/ 1339546 w 10243893"/>
              <a:gd name="connsiteY5942" fmla="*/ 1736923 h 6867747"/>
              <a:gd name="connsiteX5943" fmla="*/ 1422383 w 10243893"/>
              <a:gd name="connsiteY5943" fmla="*/ 1623007 h 6867747"/>
              <a:gd name="connsiteX5944" fmla="*/ 1288392 w 10243893"/>
              <a:gd name="connsiteY5944" fmla="*/ 1666542 h 6867747"/>
              <a:gd name="connsiteX5945" fmla="*/ 9281044 w 10243893"/>
              <a:gd name="connsiteY5945" fmla="*/ 1552384 h 6867747"/>
              <a:gd name="connsiteX5946" fmla="*/ 9281044 w 10243893"/>
              <a:gd name="connsiteY5946" fmla="*/ 1693388 h 6867747"/>
              <a:gd name="connsiteX5947" fmla="*/ 9146933 w 10243893"/>
              <a:gd name="connsiteY5947" fmla="*/ 1736923 h 6867747"/>
              <a:gd name="connsiteX5948" fmla="*/ 9281044 w 10243893"/>
              <a:gd name="connsiteY5948" fmla="*/ 1780458 h 6867747"/>
              <a:gd name="connsiteX5949" fmla="*/ 9281044 w 10243893"/>
              <a:gd name="connsiteY5949" fmla="*/ 1921221 h 6867747"/>
              <a:gd name="connsiteX5950" fmla="*/ 9363882 w 10243893"/>
              <a:gd name="connsiteY5950" fmla="*/ 1807305 h 6867747"/>
              <a:gd name="connsiteX5951" fmla="*/ 9497873 w 10243893"/>
              <a:gd name="connsiteY5951" fmla="*/ 1850840 h 6867747"/>
              <a:gd name="connsiteX5952" fmla="*/ 9415035 w 10243893"/>
              <a:gd name="connsiteY5952" fmla="*/ 1736802 h 6867747"/>
              <a:gd name="connsiteX5953" fmla="*/ 9497873 w 10243893"/>
              <a:gd name="connsiteY5953" fmla="*/ 1622886 h 6867747"/>
              <a:gd name="connsiteX5954" fmla="*/ 9363882 w 10243893"/>
              <a:gd name="connsiteY5954" fmla="*/ 1666421 h 6867747"/>
              <a:gd name="connsiteX5955" fmla="*/ 8954291 w 10243893"/>
              <a:gd name="connsiteY5955" fmla="*/ 1552384 h 6867747"/>
              <a:gd name="connsiteX5956" fmla="*/ 8871453 w 10243893"/>
              <a:gd name="connsiteY5956" fmla="*/ 1666421 h 6867747"/>
              <a:gd name="connsiteX5957" fmla="*/ 8871333 w 10243893"/>
              <a:gd name="connsiteY5957" fmla="*/ 1666421 h 6867747"/>
              <a:gd name="connsiteX5958" fmla="*/ 8737342 w 10243893"/>
              <a:gd name="connsiteY5958" fmla="*/ 1622886 h 6867747"/>
              <a:gd name="connsiteX5959" fmla="*/ 8820179 w 10243893"/>
              <a:gd name="connsiteY5959" fmla="*/ 1736802 h 6867747"/>
              <a:gd name="connsiteX5960" fmla="*/ 8737342 w 10243893"/>
              <a:gd name="connsiteY5960" fmla="*/ 1850840 h 6867747"/>
              <a:gd name="connsiteX5961" fmla="*/ 8871453 w 10243893"/>
              <a:gd name="connsiteY5961" fmla="*/ 1807305 h 6867747"/>
              <a:gd name="connsiteX5962" fmla="*/ 8954291 w 10243893"/>
              <a:gd name="connsiteY5962" fmla="*/ 1921342 h 6867747"/>
              <a:gd name="connsiteX5963" fmla="*/ 8954291 w 10243893"/>
              <a:gd name="connsiteY5963" fmla="*/ 1780458 h 6867747"/>
              <a:gd name="connsiteX5964" fmla="*/ 9088402 w 10243893"/>
              <a:gd name="connsiteY5964" fmla="*/ 1736923 h 6867747"/>
              <a:gd name="connsiteX5965" fmla="*/ 8954291 w 10243893"/>
              <a:gd name="connsiteY5965" fmla="*/ 1693388 h 6867747"/>
              <a:gd name="connsiteX5966" fmla="*/ 7666019 w 10243893"/>
              <a:gd name="connsiteY5966" fmla="*/ 1552384 h 6867747"/>
              <a:gd name="connsiteX5967" fmla="*/ 7666019 w 10243893"/>
              <a:gd name="connsiteY5967" fmla="*/ 1693388 h 6867747"/>
              <a:gd name="connsiteX5968" fmla="*/ 7531908 w 10243893"/>
              <a:gd name="connsiteY5968" fmla="*/ 1736923 h 6867747"/>
              <a:gd name="connsiteX5969" fmla="*/ 7666019 w 10243893"/>
              <a:gd name="connsiteY5969" fmla="*/ 1780458 h 6867747"/>
              <a:gd name="connsiteX5970" fmla="*/ 7666019 w 10243893"/>
              <a:gd name="connsiteY5970" fmla="*/ 1921221 h 6867747"/>
              <a:gd name="connsiteX5971" fmla="*/ 7748857 w 10243893"/>
              <a:gd name="connsiteY5971" fmla="*/ 1807305 h 6867747"/>
              <a:gd name="connsiteX5972" fmla="*/ 7882810 w 10243893"/>
              <a:gd name="connsiteY5972" fmla="*/ 1850789 h 6867747"/>
              <a:gd name="connsiteX5973" fmla="*/ 7882847 w 10243893"/>
              <a:gd name="connsiteY5973" fmla="*/ 1850840 h 6867747"/>
              <a:gd name="connsiteX5974" fmla="*/ 7882968 w 10243893"/>
              <a:gd name="connsiteY5974" fmla="*/ 1850840 h 6867747"/>
              <a:gd name="connsiteX5975" fmla="*/ 7882810 w 10243893"/>
              <a:gd name="connsiteY5975" fmla="*/ 1850789 h 6867747"/>
              <a:gd name="connsiteX5976" fmla="*/ 7800010 w 10243893"/>
              <a:gd name="connsiteY5976" fmla="*/ 1736802 h 6867747"/>
              <a:gd name="connsiteX5977" fmla="*/ 7882847 w 10243893"/>
              <a:gd name="connsiteY5977" fmla="*/ 1622886 h 6867747"/>
              <a:gd name="connsiteX5978" fmla="*/ 7748857 w 10243893"/>
              <a:gd name="connsiteY5978" fmla="*/ 1666421 h 6867747"/>
              <a:gd name="connsiteX5979" fmla="*/ 7339386 w 10243893"/>
              <a:gd name="connsiteY5979" fmla="*/ 1552384 h 6867747"/>
              <a:gd name="connsiteX5980" fmla="*/ 7256549 w 10243893"/>
              <a:gd name="connsiteY5980" fmla="*/ 1666421 h 6867747"/>
              <a:gd name="connsiteX5981" fmla="*/ 7256428 w 10243893"/>
              <a:gd name="connsiteY5981" fmla="*/ 1666421 h 6867747"/>
              <a:gd name="connsiteX5982" fmla="*/ 7122437 w 10243893"/>
              <a:gd name="connsiteY5982" fmla="*/ 1622886 h 6867747"/>
              <a:gd name="connsiteX5983" fmla="*/ 7205275 w 10243893"/>
              <a:gd name="connsiteY5983" fmla="*/ 1736802 h 6867747"/>
              <a:gd name="connsiteX5984" fmla="*/ 7122437 w 10243893"/>
              <a:gd name="connsiteY5984" fmla="*/ 1850840 h 6867747"/>
              <a:gd name="connsiteX5985" fmla="*/ 7256549 w 10243893"/>
              <a:gd name="connsiteY5985" fmla="*/ 1807305 h 6867747"/>
              <a:gd name="connsiteX5986" fmla="*/ 7339386 w 10243893"/>
              <a:gd name="connsiteY5986" fmla="*/ 1921342 h 6867747"/>
              <a:gd name="connsiteX5987" fmla="*/ 7339386 w 10243893"/>
              <a:gd name="connsiteY5987" fmla="*/ 1780458 h 6867747"/>
              <a:gd name="connsiteX5988" fmla="*/ 7473498 w 10243893"/>
              <a:gd name="connsiteY5988" fmla="*/ 1736923 h 6867747"/>
              <a:gd name="connsiteX5989" fmla="*/ 7339386 w 10243893"/>
              <a:gd name="connsiteY5989" fmla="*/ 1693388 h 6867747"/>
              <a:gd name="connsiteX5990" fmla="*/ 6051357 w 10243893"/>
              <a:gd name="connsiteY5990" fmla="*/ 1552384 h 6867747"/>
              <a:gd name="connsiteX5991" fmla="*/ 6051357 w 10243893"/>
              <a:gd name="connsiteY5991" fmla="*/ 1693388 h 6867747"/>
              <a:gd name="connsiteX5992" fmla="*/ 5917245 w 10243893"/>
              <a:gd name="connsiteY5992" fmla="*/ 1736923 h 6867747"/>
              <a:gd name="connsiteX5993" fmla="*/ 6051357 w 10243893"/>
              <a:gd name="connsiteY5993" fmla="*/ 1780458 h 6867747"/>
              <a:gd name="connsiteX5994" fmla="*/ 6051357 w 10243893"/>
              <a:gd name="connsiteY5994" fmla="*/ 1921221 h 6867747"/>
              <a:gd name="connsiteX5995" fmla="*/ 6134194 w 10243893"/>
              <a:gd name="connsiteY5995" fmla="*/ 1807305 h 6867747"/>
              <a:gd name="connsiteX5996" fmla="*/ 6268148 w 10243893"/>
              <a:gd name="connsiteY5996" fmla="*/ 1850789 h 6867747"/>
              <a:gd name="connsiteX5997" fmla="*/ 6268185 w 10243893"/>
              <a:gd name="connsiteY5997" fmla="*/ 1850840 h 6867747"/>
              <a:gd name="connsiteX5998" fmla="*/ 6268306 w 10243893"/>
              <a:gd name="connsiteY5998" fmla="*/ 1850840 h 6867747"/>
              <a:gd name="connsiteX5999" fmla="*/ 6268148 w 10243893"/>
              <a:gd name="connsiteY5999" fmla="*/ 1850789 h 6867747"/>
              <a:gd name="connsiteX6000" fmla="*/ 6185348 w 10243893"/>
              <a:gd name="connsiteY6000" fmla="*/ 1736802 h 6867747"/>
              <a:gd name="connsiteX6001" fmla="*/ 6268185 w 10243893"/>
              <a:gd name="connsiteY6001" fmla="*/ 1622886 h 6867747"/>
              <a:gd name="connsiteX6002" fmla="*/ 6134194 w 10243893"/>
              <a:gd name="connsiteY6002" fmla="*/ 1666421 h 6867747"/>
              <a:gd name="connsiteX6003" fmla="*/ 5724482 w 10243893"/>
              <a:gd name="connsiteY6003" fmla="*/ 1552384 h 6867747"/>
              <a:gd name="connsiteX6004" fmla="*/ 5641645 w 10243893"/>
              <a:gd name="connsiteY6004" fmla="*/ 1666421 h 6867747"/>
              <a:gd name="connsiteX6005" fmla="*/ 5641524 w 10243893"/>
              <a:gd name="connsiteY6005" fmla="*/ 1666421 h 6867747"/>
              <a:gd name="connsiteX6006" fmla="*/ 5507533 w 10243893"/>
              <a:gd name="connsiteY6006" fmla="*/ 1622886 h 6867747"/>
              <a:gd name="connsiteX6007" fmla="*/ 5590370 w 10243893"/>
              <a:gd name="connsiteY6007" fmla="*/ 1736802 h 6867747"/>
              <a:gd name="connsiteX6008" fmla="*/ 5507533 w 10243893"/>
              <a:gd name="connsiteY6008" fmla="*/ 1850840 h 6867747"/>
              <a:gd name="connsiteX6009" fmla="*/ 5641645 w 10243893"/>
              <a:gd name="connsiteY6009" fmla="*/ 1807305 h 6867747"/>
              <a:gd name="connsiteX6010" fmla="*/ 5724482 w 10243893"/>
              <a:gd name="connsiteY6010" fmla="*/ 1921342 h 6867747"/>
              <a:gd name="connsiteX6011" fmla="*/ 5724482 w 10243893"/>
              <a:gd name="connsiteY6011" fmla="*/ 1780458 h 6867747"/>
              <a:gd name="connsiteX6012" fmla="*/ 5858594 w 10243893"/>
              <a:gd name="connsiteY6012" fmla="*/ 1736923 h 6867747"/>
              <a:gd name="connsiteX6013" fmla="*/ 5724482 w 10243893"/>
              <a:gd name="connsiteY6013" fmla="*/ 1693388 h 6867747"/>
              <a:gd name="connsiteX6014" fmla="*/ 4436332 w 10243893"/>
              <a:gd name="connsiteY6014" fmla="*/ 1552384 h 6867747"/>
              <a:gd name="connsiteX6015" fmla="*/ 4436332 w 10243893"/>
              <a:gd name="connsiteY6015" fmla="*/ 1693388 h 6867747"/>
              <a:gd name="connsiteX6016" fmla="*/ 4302220 w 10243893"/>
              <a:gd name="connsiteY6016" fmla="*/ 1736923 h 6867747"/>
              <a:gd name="connsiteX6017" fmla="*/ 4436332 w 10243893"/>
              <a:gd name="connsiteY6017" fmla="*/ 1780458 h 6867747"/>
              <a:gd name="connsiteX6018" fmla="*/ 4436332 w 10243893"/>
              <a:gd name="connsiteY6018" fmla="*/ 1921221 h 6867747"/>
              <a:gd name="connsiteX6019" fmla="*/ 4519169 w 10243893"/>
              <a:gd name="connsiteY6019" fmla="*/ 1807305 h 6867747"/>
              <a:gd name="connsiteX6020" fmla="*/ 4653160 w 10243893"/>
              <a:gd name="connsiteY6020" fmla="*/ 1850840 h 6867747"/>
              <a:gd name="connsiteX6021" fmla="*/ 4570322 w 10243893"/>
              <a:gd name="connsiteY6021" fmla="*/ 1736802 h 6867747"/>
              <a:gd name="connsiteX6022" fmla="*/ 4653160 w 10243893"/>
              <a:gd name="connsiteY6022" fmla="*/ 1622886 h 6867747"/>
              <a:gd name="connsiteX6023" fmla="*/ 4519169 w 10243893"/>
              <a:gd name="connsiteY6023" fmla="*/ 1666421 h 6867747"/>
              <a:gd name="connsiteX6024" fmla="*/ 4109577 w 10243893"/>
              <a:gd name="connsiteY6024" fmla="*/ 1552384 h 6867747"/>
              <a:gd name="connsiteX6025" fmla="*/ 4026740 w 10243893"/>
              <a:gd name="connsiteY6025" fmla="*/ 1666421 h 6867747"/>
              <a:gd name="connsiteX6026" fmla="*/ 4026619 w 10243893"/>
              <a:gd name="connsiteY6026" fmla="*/ 1666421 h 6867747"/>
              <a:gd name="connsiteX6027" fmla="*/ 3892629 w 10243893"/>
              <a:gd name="connsiteY6027" fmla="*/ 1622886 h 6867747"/>
              <a:gd name="connsiteX6028" fmla="*/ 3975466 w 10243893"/>
              <a:gd name="connsiteY6028" fmla="*/ 1736802 h 6867747"/>
              <a:gd name="connsiteX6029" fmla="*/ 3892629 w 10243893"/>
              <a:gd name="connsiteY6029" fmla="*/ 1850840 h 6867747"/>
              <a:gd name="connsiteX6030" fmla="*/ 4026740 w 10243893"/>
              <a:gd name="connsiteY6030" fmla="*/ 1807305 h 6867747"/>
              <a:gd name="connsiteX6031" fmla="*/ 4109577 w 10243893"/>
              <a:gd name="connsiteY6031" fmla="*/ 1921342 h 6867747"/>
              <a:gd name="connsiteX6032" fmla="*/ 4109577 w 10243893"/>
              <a:gd name="connsiteY6032" fmla="*/ 1780458 h 6867747"/>
              <a:gd name="connsiteX6033" fmla="*/ 4243690 w 10243893"/>
              <a:gd name="connsiteY6033" fmla="*/ 1736923 h 6867747"/>
              <a:gd name="connsiteX6034" fmla="*/ 4109577 w 10243893"/>
              <a:gd name="connsiteY6034" fmla="*/ 1693388 h 6867747"/>
              <a:gd name="connsiteX6035" fmla="*/ 879164 w 10243893"/>
              <a:gd name="connsiteY6035" fmla="*/ 1552384 h 6867747"/>
              <a:gd name="connsiteX6036" fmla="*/ 796327 w 10243893"/>
              <a:gd name="connsiteY6036" fmla="*/ 1666421 h 6867747"/>
              <a:gd name="connsiteX6037" fmla="*/ 796206 w 10243893"/>
              <a:gd name="connsiteY6037" fmla="*/ 1666421 h 6867747"/>
              <a:gd name="connsiteX6038" fmla="*/ 662215 w 10243893"/>
              <a:gd name="connsiteY6038" fmla="*/ 1622886 h 6867747"/>
              <a:gd name="connsiteX6039" fmla="*/ 745052 w 10243893"/>
              <a:gd name="connsiteY6039" fmla="*/ 1736802 h 6867747"/>
              <a:gd name="connsiteX6040" fmla="*/ 662215 w 10243893"/>
              <a:gd name="connsiteY6040" fmla="*/ 1850840 h 6867747"/>
              <a:gd name="connsiteX6041" fmla="*/ 796327 w 10243893"/>
              <a:gd name="connsiteY6041" fmla="*/ 1807305 h 6867747"/>
              <a:gd name="connsiteX6042" fmla="*/ 879164 w 10243893"/>
              <a:gd name="connsiteY6042" fmla="*/ 1921342 h 6867747"/>
              <a:gd name="connsiteX6043" fmla="*/ 879164 w 10243893"/>
              <a:gd name="connsiteY6043" fmla="*/ 1780458 h 6867747"/>
              <a:gd name="connsiteX6044" fmla="*/ 1013276 w 10243893"/>
              <a:gd name="connsiteY6044" fmla="*/ 1736923 h 6867747"/>
              <a:gd name="connsiteX6045" fmla="*/ 879164 w 10243893"/>
              <a:gd name="connsiteY6045" fmla="*/ 1693388 h 6867747"/>
              <a:gd name="connsiteX6046" fmla="*/ 2494552 w 10243893"/>
              <a:gd name="connsiteY6046" fmla="*/ 1552142 h 6867747"/>
              <a:gd name="connsiteX6047" fmla="*/ 2411715 w 10243893"/>
              <a:gd name="connsiteY6047" fmla="*/ 1666179 h 6867747"/>
              <a:gd name="connsiteX6048" fmla="*/ 2411594 w 10243893"/>
              <a:gd name="connsiteY6048" fmla="*/ 1666179 h 6867747"/>
              <a:gd name="connsiteX6049" fmla="*/ 2277603 w 10243893"/>
              <a:gd name="connsiteY6049" fmla="*/ 1622644 h 6867747"/>
              <a:gd name="connsiteX6050" fmla="*/ 2360440 w 10243893"/>
              <a:gd name="connsiteY6050" fmla="*/ 1736560 h 6867747"/>
              <a:gd name="connsiteX6051" fmla="*/ 2277603 w 10243893"/>
              <a:gd name="connsiteY6051" fmla="*/ 1850598 h 6867747"/>
              <a:gd name="connsiteX6052" fmla="*/ 2411715 w 10243893"/>
              <a:gd name="connsiteY6052" fmla="*/ 1807063 h 6867747"/>
              <a:gd name="connsiteX6053" fmla="*/ 2494552 w 10243893"/>
              <a:gd name="connsiteY6053" fmla="*/ 1921100 h 6867747"/>
              <a:gd name="connsiteX6054" fmla="*/ 2494552 w 10243893"/>
              <a:gd name="connsiteY6054" fmla="*/ 1780216 h 6867747"/>
              <a:gd name="connsiteX6055" fmla="*/ 2628664 w 10243893"/>
              <a:gd name="connsiteY6055" fmla="*/ 1736682 h 6867747"/>
              <a:gd name="connsiteX6056" fmla="*/ 2494552 w 10243893"/>
              <a:gd name="connsiteY6056" fmla="*/ 1693146 h 6867747"/>
              <a:gd name="connsiteX6057" fmla="*/ 9925604 w 10243893"/>
              <a:gd name="connsiteY6057" fmla="*/ 1484179 h 6867747"/>
              <a:gd name="connsiteX6058" fmla="*/ 9780366 w 10243893"/>
              <a:gd name="connsiteY6058" fmla="*/ 1531342 h 6867747"/>
              <a:gd name="connsiteX6059" fmla="*/ 9780366 w 10243893"/>
              <a:gd name="connsiteY6059" fmla="*/ 1683956 h 6867747"/>
              <a:gd name="connsiteX6060" fmla="*/ 9925604 w 10243893"/>
              <a:gd name="connsiteY6060" fmla="*/ 1883733 h 6867747"/>
              <a:gd name="connsiteX6061" fmla="*/ 10070841 w 10243893"/>
              <a:gd name="connsiteY6061" fmla="*/ 1683956 h 6867747"/>
              <a:gd name="connsiteX6062" fmla="*/ 10070841 w 10243893"/>
              <a:gd name="connsiteY6062" fmla="*/ 1531342 h 6867747"/>
              <a:gd name="connsiteX6063" fmla="*/ 8310578 w 10243893"/>
              <a:gd name="connsiteY6063" fmla="*/ 1484179 h 6867747"/>
              <a:gd name="connsiteX6064" fmla="*/ 8165341 w 10243893"/>
              <a:gd name="connsiteY6064" fmla="*/ 1531342 h 6867747"/>
              <a:gd name="connsiteX6065" fmla="*/ 8165341 w 10243893"/>
              <a:gd name="connsiteY6065" fmla="*/ 1683956 h 6867747"/>
              <a:gd name="connsiteX6066" fmla="*/ 8310578 w 10243893"/>
              <a:gd name="connsiteY6066" fmla="*/ 1883733 h 6867747"/>
              <a:gd name="connsiteX6067" fmla="*/ 8455815 w 10243893"/>
              <a:gd name="connsiteY6067" fmla="*/ 1683956 h 6867747"/>
              <a:gd name="connsiteX6068" fmla="*/ 8455815 w 10243893"/>
              <a:gd name="connsiteY6068" fmla="*/ 1531342 h 6867747"/>
              <a:gd name="connsiteX6069" fmla="*/ 6695916 w 10243893"/>
              <a:gd name="connsiteY6069" fmla="*/ 1484179 h 6867747"/>
              <a:gd name="connsiteX6070" fmla="*/ 6550679 w 10243893"/>
              <a:gd name="connsiteY6070" fmla="*/ 1531342 h 6867747"/>
              <a:gd name="connsiteX6071" fmla="*/ 6550679 w 10243893"/>
              <a:gd name="connsiteY6071" fmla="*/ 1683956 h 6867747"/>
              <a:gd name="connsiteX6072" fmla="*/ 6695916 w 10243893"/>
              <a:gd name="connsiteY6072" fmla="*/ 1883733 h 6867747"/>
              <a:gd name="connsiteX6073" fmla="*/ 6841154 w 10243893"/>
              <a:gd name="connsiteY6073" fmla="*/ 1683956 h 6867747"/>
              <a:gd name="connsiteX6074" fmla="*/ 6841154 w 10243893"/>
              <a:gd name="connsiteY6074" fmla="*/ 1531342 h 6867747"/>
              <a:gd name="connsiteX6075" fmla="*/ 5079560 w 10243893"/>
              <a:gd name="connsiteY6075" fmla="*/ 1484058 h 6867747"/>
              <a:gd name="connsiteX6076" fmla="*/ 4934323 w 10243893"/>
              <a:gd name="connsiteY6076" fmla="*/ 1531221 h 6867747"/>
              <a:gd name="connsiteX6077" fmla="*/ 4934323 w 10243893"/>
              <a:gd name="connsiteY6077" fmla="*/ 1683835 h 6867747"/>
              <a:gd name="connsiteX6078" fmla="*/ 5079560 w 10243893"/>
              <a:gd name="connsiteY6078" fmla="*/ 1883612 h 6867747"/>
              <a:gd name="connsiteX6079" fmla="*/ 5224798 w 10243893"/>
              <a:gd name="connsiteY6079" fmla="*/ 1683835 h 6867747"/>
              <a:gd name="connsiteX6080" fmla="*/ 5224798 w 10243893"/>
              <a:gd name="connsiteY6080" fmla="*/ 1531221 h 6867747"/>
              <a:gd name="connsiteX6081" fmla="*/ 3464656 w 10243893"/>
              <a:gd name="connsiteY6081" fmla="*/ 1484058 h 6867747"/>
              <a:gd name="connsiteX6082" fmla="*/ 3319418 w 10243893"/>
              <a:gd name="connsiteY6082" fmla="*/ 1531221 h 6867747"/>
              <a:gd name="connsiteX6083" fmla="*/ 3319418 w 10243893"/>
              <a:gd name="connsiteY6083" fmla="*/ 1683835 h 6867747"/>
              <a:gd name="connsiteX6084" fmla="*/ 3464656 w 10243893"/>
              <a:gd name="connsiteY6084" fmla="*/ 1883612 h 6867747"/>
              <a:gd name="connsiteX6085" fmla="*/ 3609893 w 10243893"/>
              <a:gd name="connsiteY6085" fmla="*/ 1683835 h 6867747"/>
              <a:gd name="connsiteX6086" fmla="*/ 3609893 w 10243893"/>
              <a:gd name="connsiteY6086" fmla="*/ 1531221 h 6867747"/>
              <a:gd name="connsiteX6087" fmla="*/ 1849751 w 10243893"/>
              <a:gd name="connsiteY6087" fmla="*/ 1484058 h 6867747"/>
              <a:gd name="connsiteX6088" fmla="*/ 1704514 w 10243893"/>
              <a:gd name="connsiteY6088" fmla="*/ 1531221 h 6867747"/>
              <a:gd name="connsiteX6089" fmla="*/ 1704514 w 10243893"/>
              <a:gd name="connsiteY6089" fmla="*/ 1683835 h 6867747"/>
              <a:gd name="connsiteX6090" fmla="*/ 1849751 w 10243893"/>
              <a:gd name="connsiteY6090" fmla="*/ 1883612 h 6867747"/>
              <a:gd name="connsiteX6091" fmla="*/ 1994989 w 10243893"/>
              <a:gd name="connsiteY6091" fmla="*/ 1683835 h 6867747"/>
              <a:gd name="connsiteX6092" fmla="*/ 1994989 w 10243893"/>
              <a:gd name="connsiteY6092" fmla="*/ 1531221 h 6867747"/>
              <a:gd name="connsiteX6093" fmla="*/ 234847 w 10243893"/>
              <a:gd name="connsiteY6093" fmla="*/ 1484058 h 6867747"/>
              <a:gd name="connsiteX6094" fmla="*/ 89609 w 10243893"/>
              <a:gd name="connsiteY6094" fmla="*/ 1531221 h 6867747"/>
              <a:gd name="connsiteX6095" fmla="*/ 89609 w 10243893"/>
              <a:gd name="connsiteY6095" fmla="*/ 1683835 h 6867747"/>
              <a:gd name="connsiteX6096" fmla="*/ 234847 w 10243893"/>
              <a:gd name="connsiteY6096" fmla="*/ 1883612 h 6867747"/>
              <a:gd name="connsiteX6097" fmla="*/ 380084 w 10243893"/>
              <a:gd name="connsiteY6097" fmla="*/ 1683835 h 6867747"/>
              <a:gd name="connsiteX6098" fmla="*/ 380084 w 10243893"/>
              <a:gd name="connsiteY6098" fmla="*/ 1531221 h 6867747"/>
              <a:gd name="connsiteX6099" fmla="*/ 10242441 w 10243893"/>
              <a:gd name="connsiteY6099" fmla="*/ 1445965 h 6867747"/>
              <a:gd name="connsiteX6100" fmla="*/ 10242441 w 10243893"/>
              <a:gd name="connsiteY6100" fmla="*/ 1503044 h 6867747"/>
              <a:gd name="connsiteX6101" fmla="*/ 10221641 w 10243893"/>
              <a:gd name="connsiteY6101" fmla="*/ 1474504 h 6867747"/>
              <a:gd name="connsiteX6102" fmla="*/ 1604357 w 10243893"/>
              <a:gd name="connsiteY6102" fmla="*/ 1403993 h 6867747"/>
              <a:gd name="connsiteX6103" fmla="*/ 1604384 w 10243893"/>
              <a:gd name="connsiteY6103" fmla="*/ 1404002 h 6867747"/>
              <a:gd name="connsiteX6104" fmla="*/ 1604263 w 10243893"/>
              <a:gd name="connsiteY6104" fmla="*/ 1404123 h 6867747"/>
              <a:gd name="connsiteX6105" fmla="*/ 6450038 w 10243893"/>
              <a:gd name="connsiteY6105" fmla="*/ 1403872 h 6867747"/>
              <a:gd name="connsiteX6106" fmla="*/ 6450064 w 10243893"/>
              <a:gd name="connsiteY6106" fmla="*/ 1403881 h 6867747"/>
              <a:gd name="connsiteX6107" fmla="*/ 6449943 w 10243893"/>
              <a:gd name="connsiteY6107" fmla="*/ 1404002 h 6867747"/>
              <a:gd name="connsiteX6108" fmla="*/ 9679604 w 10243893"/>
              <a:gd name="connsiteY6108" fmla="*/ 1403872 h 6867747"/>
              <a:gd name="connsiteX6109" fmla="*/ 9679631 w 10243893"/>
              <a:gd name="connsiteY6109" fmla="*/ 1403881 h 6867747"/>
              <a:gd name="connsiteX6110" fmla="*/ 9679510 w 10243893"/>
              <a:gd name="connsiteY6110" fmla="*/ 1404002 h 6867747"/>
              <a:gd name="connsiteX6111" fmla="*/ 4834892 w 10243893"/>
              <a:gd name="connsiteY6111" fmla="*/ 1403872 h 6867747"/>
              <a:gd name="connsiteX6112" fmla="*/ 4834918 w 10243893"/>
              <a:gd name="connsiteY6112" fmla="*/ 1403881 h 6867747"/>
              <a:gd name="connsiteX6113" fmla="*/ 4834797 w 10243893"/>
              <a:gd name="connsiteY6113" fmla="*/ 1404002 h 6867747"/>
              <a:gd name="connsiteX6114" fmla="*/ 9117668 w 10243893"/>
              <a:gd name="connsiteY6114" fmla="*/ 1327695 h 6867747"/>
              <a:gd name="connsiteX6115" fmla="*/ 8972430 w 10243893"/>
              <a:gd name="connsiteY6115" fmla="*/ 1527472 h 6867747"/>
              <a:gd name="connsiteX6116" fmla="*/ 8972430 w 10243893"/>
              <a:gd name="connsiteY6116" fmla="*/ 1680086 h 6867747"/>
              <a:gd name="connsiteX6117" fmla="*/ 9117668 w 10243893"/>
              <a:gd name="connsiteY6117" fmla="*/ 1727249 h 6867747"/>
              <a:gd name="connsiteX6118" fmla="*/ 9262905 w 10243893"/>
              <a:gd name="connsiteY6118" fmla="*/ 1680086 h 6867747"/>
              <a:gd name="connsiteX6119" fmla="*/ 9262905 w 10243893"/>
              <a:gd name="connsiteY6119" fmla="*/ 1527472 h 6867747"/>
              <a:gd name="connsiteX6120" fmla="*/ 7502642 w 10243893"/>
              <a:gd name="connsiteY6120" fmla="*/ 1327695 h 6867747"/>
              <a:gd name="connsiteX6121" fmla="*/ 7357405 w 10243893"/>
              <a:gd name="connsiteY6121" fmla="*/ 1527472 h 6867747"/>
              <a:gd name="connsiteX6122" fmla="*/ 7357405 w 10243893"/>
              <a:gd name="connsiteY6122" fmla="*/ 1680086 h 6867747"/>
              <a:gd name="connsiteX6123" fmla="*/ 7502642 w 10243893"/>
              <a:gd name="connsiteY6123" fmla="*/ 1727249 h 6867747"/>
              <a:gd name="connsiteX6124" fmla="*/ 7647880 w 10243893"/>
              <a:gd name="connsiteY6124" fmla="*/ 1680086 h 6867747"/>
              <a:gd name="connsiteX6125" fmla="*/ 7647880 w 10243893"/>
              <a:gd name="connsiteY6125" fmla="*/ 1527472 h 6867747"/>
              <a:gd name="connsiteX6126" fmla="*/ 5887859 w 10243893"/>
              <a:gd name="connsiteY6126" fmla="*/ 1327695 h 6867747"/>
              <a:gd name="connsiteX6127" fmla="*/ 5742622 w 10243893"/>
              <a:gd name="connsiteY6127" fmla="*/ 1527472 h 6867747"/>
              <a:gd name="connsiteX6128" fmla="*/ 5742622 w 10243893"/>
              <a:gd name="connsiteY6128" fmla="*/ 1680086 h 6867747"/>
              <a:gd name="connsiteX6129" fmla="*/ 5887859 w 10243893"/>
              <a:gd name="connsiteY6129" fmla="*/ 1727249 h 6867747"/>
              <a:gd name="connsiteX6130" fmla="*/ 6033097 w 10243893"/>
              <a:gd name="connsiteY6130" fmla="*/ 1680086 h 6867747"/>
              <a:gd name="connsiteX6131" fmla="*/ 6033097 w 10243893"/>
              <a:gd name="connsiteY6131" fmla="*/ 1527472 h 6867747"/>
              <a:gd name="connsiteX6132" fmla="*/ 4272955 w 10243893"/>
              <a:gd name="connsiteY6132" fmla="*/ 1327695 h 6867747"/>
              <a:gd name="connsiteX6133" fmla="*/ 4127717 w 10243893"/>
              <a:gd name="connsiteY6133" fmla="*/ 1527472 h 6867747"/>
              <a:gd name="connsiteX6134" fmla="*/ 4127717 w 10243893"/>
              <a:gd name="connsiteY6134" fmla="*/ 1680086 h 6867747"/>
              <a:gd name="connsiteX6135" fmla="*/ 4272955 w 10243893"/>
              <a:gd name="connsiteY6135" fmla="*/ 1727249 h 6867747"/>
              <a:gd name="connsiteX6136" fmla="*/ 4418192 w 10243893"/>
              <a:gd name="connsiteY6136" fmla="*/ 1680086 h 6867747"/>
              <a:gd name="connsiteX6137" fmla="*/ 4418192 w 10243893"/>
              <a:gd name="connsiteY6137" fmla="*/ 1527472 h 6867747"/>
              <a:gd name="connsiteX6138" fmla="*/ 1042420 w 10243893"/>
              <a:gd name="connsiteY6138" fmla="*/ 1327695 h 6867747"/>
              <a:gd name="connsiteX6139" fmla="*/ 897183 w 10243893"/>
              <a:gd name="connsiteY6139" fmla="*/ 1527472 h 6867747"/>
              <a:gd name="connsiteX6140" fmla="*/ 897183 w 10243893"/>
              <a:gd name="connsiteY6140" fmla="*/ 1680086 h 6867747"/>
              <a:gd name="connsiteX6141" fmla="*/ 1042420 w 10243893"/>
              <a:gd name="connsiteY6141" fmla="*/ 1727249 h 6867747"/>
              <a:gd name="connsiteX6142" fmla="*/ 1187657 w 10243893"/>
              <a:gd name="connsiteY6142" fmla="*/ 1680086 h 6867747"/>
              <a:gd name="connsiteX6143" fmla="*/ 1187657 w 10243893"/>
              <a:gd name="connsiteY6143" fmla="*/ 1527472 h 6867747"/>
              <a:gd name="connsiteX6144" fmla="*/ 2657808 w 10243893"/>
              <a:gd name="connsiteY6144" fmla="*/ 1327453 h 6867747"/>
              <a:gd name="connsiteX6145" fmla="*/ 2512571 w 10243893"/>
              <a:gd name="connsiteY6145" fmla="*/ 1527230 h 6867747"/>
              <a:gd name="connsiteX6146" fmla="*/ 2512571 w 10243893"/>
              <a:gd name="connsiteY6146" fmla="*/ 1679844 h 6867747"/>
              <a:gd name="connsiteX6147" fmla="*/ 2657808 w 10243893"/>
              <a:gd name="connsiteY6147" fmla="*/ 1727007 h 6867747"/>
              <a:gd name="connsiteX6148" fmla="*/ 2803046 w 10243893"/>
              <a:gd name="connsiteY6148" fmla="*/ 1679844 h 6867747"/>
              <a:gd name="connsiteX6149" fmla="*/ 2803046 w 10243893"/>
              <a:gd name="connsiteY6149" fmla="*/ 1527230 h 6867747"/>
              <a:gd name="connsiteX6150" fmla="*/ 8472746 w 10243893"/>
              <a:gd name="connsiteY6150" fmla="*/ 1290327 h 6867747"/>
              <a:gd name="connsiteX6151" fmla="*/ 8472746 w 10243893"/>
              <a:gd name="connsiteY6151" fmla="*/ 1431211 h 6867747"/>
              <a:gd name="connsiteX6152" fmla="*/ 8338634 w 10243893"/>
              <a:gd name="connsiteY6152" fmla="*/ 1474746 h 6867747"/>
              <a:gd name="connsiteX6153" fmla="*/ 8472746 w 10243893"/>
              <a:gd name="connsiteY6153" fmla="*/ 1518281 h 6867747"/>
              <a:gd name="connsiteX6154" fmla="*/ 8472746 w 10243893"/>
              <a:gd name="connsiteY6154" fmla="*/ 1659286 h 6867747"/>
              <a:gd name="connsiteX6155" fmla="*/ 8555583 w 10243893"/>
              <a:gd name="connsiteY6155" fmla="*/ 1545249 h 6867747"/>
              <a:gd name="connsiteX6156" fmla="*/ 8689695 w 10243893"/>
              <a:gd name="connsiteY6156" fmla="*/ 1588784 h 6867747"/>
              <a:gd name="connsiteX6157" fmla="*/ 8606857 w 10243893"/>
              <a:gd name="connsiteY6157" fmla="*/ 1474746 h 6867747"/>
              <a:gd name="connsiteX6158" fmla="*/ 8689695 w 10243893"/>
              <a:gd name="connsiteY6158" fmla="*/ 1360709 h 6867747"/>
              <a:gd name="connsiteX6159" fmla="*/ 8555583 w 10243893"/>
              <a:gd name="connsiteY6159" fmla="*/ 1404244 h 6867747"/>
              <a:gd name="connsiteX6160" fmla="*/ 8555583 w 10243893"/>
              <a:gd name="connsiteY6160" fmla="*/ 1404365 h 6867747"/>
              <a:gd name="connsiteX6161" fmla="*/ 6857842 w 10243893"/>
              <a:gd name="connsiteY6161" fmla="*/ 1290327 h 6867747"/>
              <a:gd name="connsiteX6162" fmla="*/ 6857842 w 10243893"/>
              <a:gd name="connsiteY6162" fmla="*/ 1431211 h 6867747"/>
              <a:gd name="connsiteX6163" fmla="*/ 6723730 w 10243893"/>
              <a:gd name="connsiteY6163" fmla="*/ 1474746 h 6867747"/>
              <a:gd name="connsiteX6164" fmla="*/ 6857842 w 10243893"/>
              <a:gd name="connsiteY6164" fmla="*/ 1518281 h 6867747"/>
              <a:gd name="connsiteX6165" fmla="*/ 6857842 w 10243893"/>
              <a:gd name="connsiteY6165" fmla="*/ 1659286 h 6867747"/>
              <a:gd name="connsiteX6166" fmla="*/ 6940679 w 10243893"/>
              <a:gd name="connsiteY6166" fmla="*/ 1545249 h 6867747"/>
              <a:gd name="connsiteX6167" fmla="*/ 7074791 w 10243893"/>
              <a:gd name="connsiteY6167" fmla="*/ 1588784 h 6867747"/>
              <a:gd name="connsiteX6168" fmla="*/ 6991953 w 10243893"/>
              <a:gd name="connsiteY6168" fmla="*/ 1474746 h 6867747"/>
              <a:gd name="connsiteX6169" fmla="*/ 7074791 w 10243893"/>
              <a:gd name="connsiteY6169" fmla="*/ 1360709 h 6867747"/>
              <a:gd name="connsiteX6170" fmla="*/ 6940679 w 10243893"/>
              <a:gd name="connsiteY6170" fmla="*/ 1404244 h 6867747"/>
              <a:gd name="connsiteX6171" fmla="*/ 6940679 w 10243893"/>
              <a:gd name="connsiteY6171" fmla="*/ 1404365 h 6867747"/>
              <a:gd name="connsiteX6172" fmla="*/ 5242937 w 10243893"/>
              <a:gd name="connsiteY6172" fmla="*/ 1290327 h 6867747"/>
              <a:gd name="connsiteX6173" fmla="*/ 5242937 w 10243893"/>
              <a:gd name="connsiteY6173" fmla="*/ 1431211 h 6867747"/>
              <a:gd name="connsiteX6174" fmla="*/ 5108825 w 10243893"/>
              <a:gd name="connsiteY6174" fmla="*/ 1474746 h 6867747"/>
              <a:gd name="connsiteX6175" fmla="*/ 5242937 w 10243893"/>
              <a:gd name="connsiteY6175" fmla="*/ 1518281 h 6867747"/>
              <a:gd name="connsiteX6176" fmla="*/ 5242937 w 10243893"/>
              <a:gd name="connsiteY6176" fmla="*/ 1659286 h 6867747"/>
              <a:gd name="connsiteX6177" fmla="*/ 5325775 w 10243893"/>
              <a:gd name="connsiteY6177" fmla="*/ 1545249 h 6867747"/>
              <a:gd name="connsiteX6178" fmla="*/ 5459886 w 10243893"/>
              <a:gd name="connsiteY6178" fmla="*/ 1588784 h 6867747"/>
              <a:gd name="connsiteX6179" fmla="*/ 5377049 w 10243893"/>
              <a:gd name="connsiteY6179" fmla="*/ 1474746 h 6867747"/>
              <a:gd name="connsiteX6180" fmla="*/ 5459886 w 10243893"/>
              <a:gd name="connsiteY6180" fmla="*/ 1360709 h 6867747"/>
              <a:gd name="connsiteX6181" fmla="*/ 5325775 w 10243893"/>
              <a:gd name="connsiteY6181" fmla="*/ 1404244 h 6867747"/>
              <a:gd name="connsiteX6182" fmla="*/ 5325775 w 10243893"/>
              <a:gd name="connsiteY6182" fmla="*/ 1404365 h 6867747"/>
              <a:gd name="connsiteX6183" fmla="*/ 3628033 w 10243893"/>
              <a:gd name="connsiteY6183" fmla="*/ 1290327 h 6867747"/>
              <a:gd name="connsiteX6184" fmla="*/ 3628033 w 10243893"/>
              <a:gd name="connsiteY6184" fmla="*/ 1431211 h 6867747"/>
              <a:gd name="connsiteX6185" fmla="*/ 3493921 w 10243893"/>
              <a:gd name="connsiteY6185" fmla="*/ 1474746 h 6867747"/>
              <a:gd name="connsiteX6186" fmla="*/ 3628033 w 10243893"/>
              <a:gd name="connsiteY6186" fmla="*/ 1518281 h 6867747"/>
              <a:gd name="connsiteX6187" fmla="*/ 3628033 w 10243893"/>
              <a:gd name="connsiteY6187" fmla="*/ 1659286 h 6867747"/>
              <a:gd name="connsiteX6188" fmla="*/ 3710870 w 10243893"/>
              <a:gd name="connsiteY6188" fmla="*/ 1545249 h 6867747"/>
              <a:gd name="connsiteX6189" fmla="*/ 3844982 w 10243893"/>
              <a:gd name="connsiteY6189" fmla="*/ 1588784 h 6867747"/>
              <a:gd name="connsiteX6190" fmla="*/ 3762145 w 10243893"/>
              <a:gd name="connsiteY6190" fmla="*/ 1474746 h 6867747"/>
              <a:gd name="connsiteX6191" fmla="*/ 3844982 w 10243893"/>
              <a:gd name="connsiteY6191" fmla="*/ 1360709 h 6867747"/>
              <a:gd name="connsiteX6192" fmla="*/ 3710870 w 10243893"/>
              <a:gd name="connsiteY6192" fmla="*/ 1404244 h 6867747"/>
              <a:gd name="connsiteX6193" fmla="*/ 3710870 w 10243893"/>
              <a:gd name="connsiteY6193" fmla="*/ 1404365 h 6867747"/>
              <a:gd name="connsiteX6194" fmla="*/ 2013007 w 10243893"/>
              <a:gd name="connsiteY6194" fmla="*/ 1290327 h 6867747"/>
              <a:gd name="connsiteX6195" fmla="*/ 2013007 w 10243893"/>
              <a:gd name="connsiteY6195" fmla="*/ 1431211 h 6867747"/>
              <a:gd name="connsiteX6196" fmla="*/ 1878895 w 10243893"/>
              <a:gd name="connsiteY6196" fmla="*/ 1474746 h 6867747"/>
              <a:gd name="connsiteX6197" fmla="*/ 2013007 w 10243893"/>
              <a:gd name="connsiteY6197" fmla="*/ 1518281 h 6867747"/>
              <a:gd name="connsiteX6198" fmla="*/ 2013007 w 10243893"/>
              <a:gd name="connsiteY6198" fmla="*/ 1659286 h 6867747"/>
              <a:gd name="connsiteX6199" fmla="*/ 2095845 w 10243893"/>
              <a:gd name="connsiteY6199" fmla="*/ 1545249 h 6867747"/>
              <a:gd name="connsiteX6200" fmla="*/ 2229956 w 10243893"/>
              <a:gd name="connsiteY6200" fmla="*/ 1588784 h 6867747"/>
              <a:gd name="connsiteX6201" fmla="*/ 2147119 w 10243893"/>
              <a:gd name="connsiteY6201" fmla="*/ 1474746 h 6867747"/>
              <a:gd name="connsiteX6202" fmla="*/ 2229956 w 10243893"/>
              <a:gd name="connsiteY6202" fmla="*/ 1360709 h 6867747"/>
              <a:gd name="connsiteX6203" fmla="*/ 2095845 w 10243893"/>
              <a:gd name="connsiteY6203" fmla="*/ 1404244 h 6867747"/>
              <a:gd name="connsiteX6204" fmla="*/ 2095845 w 10243893"/>
              <a:gd name="connsiteY6204" fmla="*/ 1404365 h 6867747"/>
              <a:gd name="connsiteX6205" fmla="*/ 398103 w 10243893"/>
              <a:gd name="connsiteY6205" fmla="*/ 1290327 h 6867747"/>
              <a:gd name="connsiteX6206" fmla="*/ 398103 w 10243893"/>
              <a:gd name="connsiteY6206" fmla="*/ 1431211 h 6867747"/>
              <a:gd name="connsiteX6207" fmla="*/ 263991 w 10243893"/>
              <a:gd name="connsiteY6207" fmla="*/ 1474746 h 6867747"/>
              <a:gd name="connsiteX6208" fmla="*/ 398103 w 10243893"/>
              <a:gd name="connsiteY6208" fmla="*/ 1518281 h 6867747"/>
              <a:gd name="connsiteX6209" fmla="*/ 398103 w 10243893"/>
              <a:gd name="connsiteY6209" fmla="*/ 1659286 h 6867747"/>
              <a:gd name="connsiteX6210" fmla="*/ 480940 w 10243893"/>
              <a:gd name="connsiteY6210" fmla="*/ 1545249 h 6867747"/>
              <a:gd name="connsiteX6211" fmla="*/ 615052 w 10243893"/>
              <a:gd name="connsiteY6211" fmla="*/ 1588784 h 6867747"/>
              <a:gd name="connsiteX6212" fmla="*/ 532215 w 10243893"/>
              <a:gd name="connsiteY6212" fmla="*/ 1474746 h 6867747"/>
              <a:gd name="connsiteX6213" fmla="*/ 615052 w 10243893"/>
              <a:gd name="connsiteY6213" fmla="*/ 1360709 h 6867747"/>
              <a:gd name="connsiteX6214" fmla="*/ 480940 w 10243893"/>
              <a:gd name="connsiteY6214" fmla="*/ 1404244 h 6867747"/>
              <a:gd name="connsiteX6215" fmla="*/ 480940 w 10243893"/>
              <a:gd name="connsiteY6215" fmla="*/ 1404365 h 6867747"/>
              <a:gd name="connsiteX6216" fmla="*/ 3302004 w 10243893"/>
              <a:gd name="connsiteY6216" fmla="*/ 1290085 h 6867747"/>
              <a:gd name="connsiteX6217" fmla="*/ 3219167 w 10243893"/>
              <a:gd name="connsiteY6217" fmla="*/ 1404123 h 6867747"/>
              <a:gd name="connsiteX6218" fmla="*/ 3219167 w 10243893"/>
              <a:gd name="connsiteY6218" fmla="*/ 1404002 h 6867747"/>
              <a:gd name="connsiteX6219" fmla="*/ 3085176 w 10243893"/>
              <a:gd name="connsiteY6219" fmla="*/ 1360467 h 6867747"/>
              <a:gd name="connsiteX6220" fmla="*/ 3168014 w 10243893"/>
              <a:gd name="connsiteY6220" fmla="*/ 1474504 h 6867747"/>
              <a:gd name="connsiteX6221" fmla="*/ 3085176 w 10243893"/>
              <a:gd name="connsiteY6221" fmla="*/ 1588542 h 6867747"/>
              <a:gd name="connsiteX6222" fmla="*/ 3219167 w 10243893"/>
              <a:gd name="connsiteY6222" fmla="*/ 1545007 h 6867747"/>
              <a:gd name="connsiteX6223" fmla="*/ 3302004 w 10243893"/>
              <a:gd name="connsiteY6223" fmla="*/ 1659044 h 6867747"/>
              <a:gd name="connsiteX6224" fmla="*/ 3302004 w 10243893"/>
              <a:gd name="connsiteY6224" fmla="*/ 1518039 h 6867747"/>
              <a:gd name="connsiteX6225" fmla="*/ 3436116 w 10243893"/>
              <a:gd name="connsiteY6225" fmla="*/ 1474504 h 6867747"/>
              <a:gd name="connsiteX6226" fmla="*/ 3302004 w 10243893"/>
              <a:gd name="connsiteY6226" fmla="*/ 1430969 h 6867747"/>
              <a:gd name="connsiteX6227" fmla="*/ 1687100 w 10243893"/>
              <a:gd name="connsiteY6227" fmla="*/ 1290085 h 6867747"/>
              <a:gd name="connsiteX6228" fmla="*/ 1604357 w 10243893"/>
              <a:gd name="connsiteY6228" fmla="*/ 1403993 h 6867747"/>
              <a:gd name="connsiteX6229" fmla="*/ 1470272 w 10243893"/>
              <a:gd name="connsiteY6229" fmla="*/ 1360467 h 6867747"/>
              <a:gd name="connsiteX6230" fmla="*/ 1553109 w 10243893"/>
              <a:gd name="connsiteY6230" fmla="*/ 1474504 h 6867747"/>
              <a:gd name="connsiteX6231" fmla="*/ 1470272 w 10243893"/>
              <a:gd name="connsiteY6231" fmla="*/ 1588542 h 6867747"/>
              <a:gd name="connsiteX6232" fmla="*/ 1604263 w 10243893"/>
              <a:gd name="connsiteY6232" fmla="*/ 1545007 h 6867747"/>
              <a:gd name="connsiteX6233" fmla="*/ 1687100 w 10243893"/>
              <a:gd name="connsiteY6233" fmla="*/ 1659044 h 6867747"/>
              <a:gd name="connsiteX6234" fmla="*/ 1687100 w 10243893"/>
              <a:gd name="connsiteY6234" fmla="*/ 1518039 h 6867747"/>
              <a:gd name="connsiteX6235" fmla="*/ 1821212 w 10243893"/>
              <a:gd name="connsiteY6235" fmla="*/ 1474504 h 6867747"/>
              <a:gd name="connsiteX6236" fmla="*/ 1687100 w 10243893"/>
              <a:gd name="connsiteY6236" fmla="*/ 1430969 h 6867747"/>
              <a:gd name="connsiteX6237" fmla="*/ 9762348 w 10243893"/>
              <a:gd name="connsiteY6237" fmla="*/ 1289965 h 6867747"/>
              <a:gd name="connsiteX6238" fmla="*/ 9679604 w 10243893"/>
              <a:gd name="connsiteY6238" fmla="*/ 1403872 h 6867747"/>
              <a:gd name="connsiteX6239" fmla="*/ 9545520 w 10243893"/>
              <a:gd name="connsiteY6239" fmla="*/ 1360346 h 6867747"/>
              <a:gd name="connsiteX6240" fmla="*/ 9628357 w 10243893"/>
              <a:gd name="connsiteY6240" fmla="*/ 1474383 h 6867747"/>
              <a:gd name="connsiteX6241" fmla="*/ 9545520 w 10243893"/>
              <a:gd name="connsiteY6241" fmla="*/ 1588421 h 6867747"/>
              <a:gd name="connsiteX6242" fmla="*/ 9679510 w 10243893"/>
              <a:gd name="connsiteY6242" fmla="*/ 1544886 h 6867747"/>
              <a:gd name="connsiteX6243" fmla="*/ 9762348 w 10243893"/>
              <a:gd name="connsiteY6243" fmla="*/ 1658923 h 6867747"/>
              <a:gd name="connsiteX6244" fmla="*/ 9762348 w 10243893"/>
              <a:gd name="connsiteY6244" fmla="*/ 1517918 h 6867747"/>
              <a:gd name="connsiteX6245" fmla="*/ 9896459 w 10243893"/>
              <a:gd name="connsiteY6245" fmla="*/ 1474383 h 6867747"/>
              <a:gd name="connsiteX6246" fmla="*/ 9762348 w 10243893"/>
              <a:gd name="connsiteY6246" fmla="*/ 1430848 h 6867747"/>
              <a:gd name="connsiteX6247" fmla="*/ 8147443 w 10243893"/>
              <a:gd name="connsiteY6247" fmla="*/ 1289965 h 6867747"/>
              <a:gd name="connsiteX6248" fmla="*/ 8064606 w 10243893"/>
              <a:gd name="connsiteY6248" fmla="*/ 1404002 h 6867747"/>
              <a:gd name="connsiteX6249" fmla="*/ 8064606 w 10243893"/>
              <a:gd name="connsiteY6249" fmla="*/ 1403881 h 6867747"/>
              <a:gd name="connsiteX6250" fmla="*/ 7930615 w 10243893"/>
              <a:gd name="connsiteY6250" fmla="*/ 1360346 h 6867747"/>
              <a:gd name="connsiteX6251" fmla="*/ 8013453 w 10243893"/>
              <a:gd name="connsiteY6251" fmla="*/ 1474383 h 6867747"/>
              <a:gd name="connsiteX6252" fmla="*/ 7930615 w 10243893"/>
              <a:gd name="connsiteY6252" fmla="*/ 1588421 h 6867747"/>
              <a:gd name="connsiteX6253" fmla="*/ 8064606 w 10243893"/>
              <a:gd name="connsiteY6253" fmla="*/ 1544886 h 6867747"/>
              <a:gd name="connsiteX6254" fmla="*/ 8147443 w 10243893"/>
              <a:gd name="connsiteY6254" fmla="*/ 1658923 h 6867747"/>
              <a:gd name="connsiteX6255" fmla="*/ 8147443 w 10243893"/>
              <a:gd name="connsiteY6255" fmla="*/ 1517918 h 6867747"/>
              <a:gd name="connsiteX6256" fmla="*/ 8281555 w 10243893"/>
              <a:gd name="connsiteY6256" fmla="*/ 1474383 h 6867747"/>
              <a:gd name="connsiteX6257" fmla="*/ 8147443 w 10243893"/>
              <a:gd name="connsiteY6257" fmla="*/ 1430848 h 6867747"/>
              <a:gd name="connsiteX6258" fmla="*/ 6532781 w 10243893"/>
              <a:gd name="connsiteY6258" fmla="*/ 1289965 h 6867747"/>
              <a:gd name="connsiteX6259" fmla="*/ 6450038 w 10243893"/>
              <a:gd name="connsiteY6259" fmla="*/ 1403872 h 6867747"/>
              <a:gd name="connsiteX6260" fmla="*/ 6315953 w 10243893"/>
              <a:gd name="connsiteY6260" fmla="*/ 1360346 h 6867747"/>
              <a:gd name="connsiteX6261" fmla="*/ 6398790 w 10243893"/>
              <a:gd name="connsiteY6261" fmla="*/ 1474383 h 6867747"/>
              <a:gd name="connsiteX6262" fmla="*/ 6315953 w 10243893"/>
              <a:gd name="connsiteY6262" fmla="*/ 1588421 h 6867747"/>
              <a:gd name="connsiteX6263" fmla="*/ 6449943 w 10243893"/>
              <a:gd name="connsiteY6263" fmla="*/ 1544886 h 6867747"/>
              <a:gd name="connsiteX6264" fmla="*/ 6532781 w 10243893"/>
              <a:gd name="connsiteY6264" fmla="*/ 1658923 h 6867747"/>
              <a:gd name="connsiteX6265" fmla="*/ 6532781 w 10243893"/>
              <a:gd name="connsiteY6265" fmla="*/ 1517918 h 6867747"/>
              <a:gd name="connsiteX6266" fmla="*/ 6666892 w 10243893"/>
              <a:gd name="connsiteY6266" fmla="*/ 1474383 h 6867747"/>
              <a:gd name="connsiteX6267" fmla="*/ 6532781 w 10243893"/>
              <a:gd name="connsiteY6267" fmla="*/ 1430848 h 6867747"/>
              <a:gd name="connsiteX6268" fmla="*/ 4917634 w 10243893"/>
              <a:gd name="connsiteY6268" fmla="*/ 1289965 h 6867747"/>
              <a:gd name="connsiteX6269" fmla="*/ 4834892 w 10243893"/>
              <a:gd name="connsiteY6269" fmla="*/ 1403872 h 6867747"/>
              <a:gd name="connsiteX6270" fmla="*/ 4700806 w 10243893"/>
              <a:gd name="connsiteY6270" fmla="*/ 1360346 h 6867747"/>
              <a:gd name="connsiteX6271" fmla="*/ 4783644 w 10243893"/>
              <a:gd name="connsiteY6271" fmla="*/ 1474383 h 6867747"/>
              <a:gd name="connsiteX6272" fmla="*/ 4700806 w 10243893"/>
              <a:gd name="connsiteY6272" fmla="*/ 1588421 h 6867747"/>
              <a:gd name="connsiteX6273" fmla="*/ 4834797 w 10243893"/>
              <a:gd name="connsiteY6273" fmla="*/ 1544886 h 6867747"/>
              <a:gd name="connsiteX6274" fmla="*/ 4917634 w 10243893"/>
              <a:gd name="connsiteY6274" fmla="*/ 1658923 h 6867747"/>
              <a:gd name="connsiteX6275" fmla="*/ 4917634 w 10243893"/>
              <a:gd name="connsiteY6275" fmla="*/ 1517918 h 6867747"/>
              <a:gd name="connsiteX6276" fmla="*/ 5051746 w 10243893"/>
              <a:gd name="connsiteY6276" fmla="*/ 1474383 h 6867747"/>
              <a:gd name="connsiteX6277" fmla="*/ 4917634 w 10243893"/>
              <a:gd name="connsiteY6277" fmla="*/ 1430848 h 6867747"/>
              <a:gd name="connsiteX6278" fmla="*/ 8953928 w 10243893"/>
              <a:gd name="connsiteY6278" fmla="*/ 1274848 h 6867747"/>
              <a:gd name="connsiteX6279" fmla="*/ 8719081 w 10243893"/>
              <a:gd name="connsiteY6279" fmla="*/ 1351155 h 6867747"/>
              <a:gd name="connsiteX6280" fmla="*/ 8719081 w 10243893"/>
              <a:gd name="connsiteY6280" fmla="*/ 1351276 h 6867747"/>
              <a:gd name="connsiteX6281" fmla="*/ 8629351 w 10243893"/>
              <a:gd name="connsiteY6281" fmla="*/ 1474746 h 6867747"/>
              <a:gd name="connsiteX6282" fmla="*/ 8719081 w 10243893"/>
              <a:gd name="connsiteY6282" fmla="*/ 1598216 h 6867747"/>
              <a:gd name="connsiteX6283" fmla="*/ 8864198 w 10243893"/>
              <a:gd name="connsiteY6283" fmla="*/ 1645379 h 6867747"/>
              <a:gd name="connsiteX6284" fmla="*/ 8953928 w 10243893"/>
              <a:gd name="connsiteY6284" fmla="*/ 1521909 h 6867747"/>
              <a:gd name="connsiteX6285" fmla="*/ 7339024 w 10243893"/>
              <a:gd name="connsiteY6285" fmla="*/ 1274848 h 6867747"/>
              <a:gd name="connsiteX6286" fmla="*/ 7104177 w 10243893"/>
              <a:gd name="connsiteY6286" fmla="*/ 1351155 h 6867747"/>
              <a:gd name="connsiteX6287" fmla="*/ 7104297 w 10243893"/>
              <a:gd name="connsiteY6287" fmla="*/ 1351276 h 6867747"/>
              <a:gd name="connsiteX6288" fmla="*/ 7014567 w 10243893"/>
              <a:gd name="connsiteY6288" fmla="*/ 1474746 h 6867747"/>
              <a:gd name="connsiteX6289" fmla="*/ 7104177 w 10243893"/>
              <a:gd name="connsiteY6289" fmla="*/ 1598216 h 6867747"/>
              <a:gd name="connsiteX6290" fmla="*/ 7249294 w 10243893"/>
              <a:gd name="connsiteY6290" fmla="*/ 1645379 h 6867747"/>
              <a:gd name="connsiteX6291" fmla="*/ 7339024 w 10243893"/>
              <a:gd name="connsiteY6291" fmla="*/ 1521909 h 6867747"/>
              <a:gd name="connsiteX6292" fmla="*/ 5724119 w 10243893"/>
              <a:gd name="connsiteY6292" fmla="*/ 1274848 h 6867747"/>
              <a:gd name="connsiteX6293" fmla="*/ 5489273 w 10243893"/>
              <a:gd name="connsiteY6293" fmla="*/ 1351155 h 6867747"/>
              <a:gd name="connsiteX6294" fmla="*/ 5489273 w 10243893"/>
              <a:gd name="connsiteY6294" fmla="*/ 1351276 h 6867747"/>
              <a:gd name="connsiteX6295" fmla="*/ 5399542 w 10243893"/>
              <a:gd name="connsiteY6295" fmla="*/ 1474746 h 6867747"/>
              <a:gd name="connsiteX6296" fmla="*/ 5489273 w 10243893"/>
              <a:gd name="connsiteY6296" fmla="*/ 1598216 h 6867747"/>
              <a:gd name="connsiteX6297" fmla="*/ 5634389 w 10243893"/>
              <a:gd name="connsiteY6297" fmla="*/ 1645379 h 6867747"/>
              <a:gd name="connsiteX6298" fmla="*/ 5724119 w 10243893"/>
              <a:gd name="connsiteY6298" fmla="*/ 1521909 h 6867747"/>
              <a:gd name="connsiteX6299" fmla="*/ 4109215 w 10243893"/>
              <a:gd name="connsiteY6299" fmla="*/ 1274848 h 6867747"/>
              <a:gd name="connsiteX6300" fmla="*/ 3874368 w 10243893"/>
              <a:gd name="connsiteY6300" fmla="*/ 1351155 h 6867747"/>
              <a:gd name="connsiteX6301" fmla="*/ 3874368 w 10243893"/>
              <a:gd name="connsiteY6301" fmla="*/ 1351276 h 6867747"/>
              <a:gd name="connsiteX6302" fmla="*/ 3784637 w 10243893"/>
              <a:gd name="connsiteY6302" fmla="*/ 1474746 h 6867747"/>
              <a:gd name="connsiteX6303" fmla="*/ 3874368 w 10243893"/>
              <a:gd name="connsiteY6303" fmla="*/ 1598216 h 6867747"/>
              <a:gd name="connsiteX6304" fmla="*/ 4019484 w 10243893"/>
              <a:gd name="connsiteY6304" fmla="*/ 1645379 h 6867747"/>
              <a:gd name="connsiteX6305" fmla="*/ 4109215 w 10243893"/>
              <a:gd name="connsiteY6305" fmla="*/ 1521909 h 6867747"/>
              <a:gd name="connsiteX6306" fmla="*/ 2820701 w 10243893"/>
              <a:gd name="connsiteY6306" fmla="*/ 1274727 h 6867747"/>
              <a:gd name="connsiteX6307" fmla="*/ 2820701 w 10243893"/>
              <a:gd name="connsiteY6307" fmla="*/ 1521788 h 6867747"/>
              <a:gd name="connsiteX6308" fmla="*/ 2910432 w 10243893"/>
              <a:gd name="connsiteY6308" fmla="*/ 1645258 h 6867747"/>
              <a:gd name="connsiteX6309" fmla="*/ 3055548 w 10243893"/>
              <a:gd name="connsiteY6309" fmla="*/ 1598095 h 6867747"/>
              <a:gd name="connsiteX6310" fmla="*/ 3145279 w 10243893"/>
              <a:gd name="connsiteY6310" fmla="*/ 1474625 h 6867747"/>
              <a:gd name="connsiteX6311" fmla="*/ 3055548 w 10243893"/>
              <a:gd name="connsiteY6311" fmla="*/ 1351155 h 6867747"/>
              <a:gd name="connsiteX6312" fmla="*/ 3055548 w 10243893"/>
              <a:gd name="connsiteY6312" fmla="*/ 1351034 h 6867747"/>
              <a:gd name="connsiteX6313" fmla="*/ 1205797 w 10243893"/>
              <a:gd name="connsiteY6313" fmla="*/ 1274727 h 6867747"/>
              <a:gd name="connsiteX6314" fmla="*/ 1205797 w 10243893"/>
              <a:gd name="connsiteY6314" fmla="*/ 1521788 h 6867747"/>
              <a:gd name="connsiteX6315" fmla="*/ 1295527 w 10243893"/>
              <a:gd name="connsiteY6315" fmla="*/ 1645258 h 6867747"/>
              <a:gd name="connsiteX6316" fmla="*/ 1440644 w 10243893"/>
              <a:gd name="connsiteY6316" fmla="*/ 1598095 h 6867747"/>
              <a:gd name="connsiteX6317" fmla="*/ 1530374 w 10243893"/>
              <a:gd name="connsiteY6317" fmla="*/ 1474625 h 6867747"/>
              <a:gd name="connsiteX6318" fmla="*/ 1440644 w 10243893"/>
              <a:gd name="connsiteY6318" fmla="*/ 1351155 h 6867747"/>
              <a:gd name="connsiteX6319" fmla="*/ 1440765 w 10243893"/>
              <a:gd name="connsiteY6319" fmla="*/ 1351034 h 6867747"/>
              <a:gd name="connsiteX6320" fmla="*/ 9281044 w 10243893"/>
              <a:gd name="connsiteY6320" fmla="*/ 1274606 h 6867747"/>
              <a:gd name="connsiteX6321" fmla="*/ 9281044 w 10243893"/>
              <a:gd name="connsiteY6321" fmla="*/ 1521667 h 6867747"/>
              <a:gd name="connsiteX6322" fmla="*/ 9370775 w 10243893"/>
              <a:gd name="connsiteY6322" fmla="*/ 1645137 h 6867747"/>
              <a:gd name="connsiteX6323" fmla="*/ 9515892 w 10243893"/>
              <a:gd name="connsiteY6323" fmla="*/ 1597974 h 6867747"/>
              <a:gd name="connsiteX6324" fmla="*/ 9605622 w 10243893"/>
              <a:gd name="connsiteY6324" fmla="*/ 1474504 h 6867747"/>
              <a:gd name="connsiteX6325" fmla="*/ 9515892 w 10243893"/>
              <a:gd name="connsiteY6325" fmla="*/ 1351034 h 6867747"/>
              <a:gd name="connsiteX6326" fmla="*/ 9515892 w 10243893"/>
              <a:gd name="connsiteY6326" fmla="*/ 1350913 h 6867747"/>
              <a:gd name="connsiteX6327" fmla="*/ 7666140 w 10243893"/>
              <a:gd name="connsiteY6327" fmla="*/ 1274606 h 6867747"/>
              <a:gd name="connsiteX6328" fmla="*/ 7666140 w 10243893"/>
              <a:gd name="connsiteY6328" fmla="*/ 1521667 h 6867747"/>
              <a:gd name="connsiteX6329" fmla="*/ 7755870 w 10243893"/>
              <a:gd name="connsiteY6329" fmla="*/ 1645137 h 6867747"/>
              <a:gd name="connsiteX6330" fmla="*/ 7900987 w 10243893"/>
              <a:gd name="connsiteY6330" fmla="*/ 1597974 h 6867747"/>
              <a:gd name="connsiteX6331" fmla="*/ 7990718 w 10243893"/>
              <a:gd name="connsiteY6331" fmla="*/ 1474504 h 6867747"/>
              <a:gd name="connsiteX6332" fmla="*/ 7900987 w 10243893"/>
              <a:gd name="connsiteY6332" fmla="*/ 1351034 h 6867747"/>
              <a:gd name="connsiteX6333" fmla="*/ 7900987 w 10243893"/>
              <a:gd name="connsiteY6333" fmla="*/ 1350913 h 6867747"/>
              <a:gd name="connsiteX6334" fmla="*/ 6051478 w 10243893"/>
              <a:gd name="connsiteY6334" fmla="*/ 1274606 h 6867747"/>
              <a:gd name="connsiteX6335" fmla="*/ 6051478 w 10243893"/>
              <a:gd name="connsiteY6335" fmla="*/ 1521667 h 6867747"/>
              <a:gd name="connsiteX6336" fmla="*/ 6141208 w 10243893"/>
              <a:gd name="connsiteY6336" fmla="*/ 1645137 h 6867747"/>
              <a:gd name="connsiteX6337" fmla="*/ 6286325 w 10243893"/>
              <a:gd name="connsiteY6337" fmla="*/ 1597974 h 6867747"/>
              <a:gd name="connsiteX6338" fmla="*/ 6376055 w 10243893"/>
              <a:gd name="connsiteY6338" fmla="*/ 1474504 h 6867747"/>
              <a:gd name="connsiteX6339" fmla="*/ 6286325 w 10243893"/>
              <a:gd name="connsiteY6339" fmla="*/ 1351034 h 6867747"/>
              <a:gd name="connsiteX6340" fmla="*/ 6286446 w 10243893"/>
              <a:gd name="connsiteY6340" fmla="*/ 1350913 h 6867747"/>
              <a:gd name="connsiteX6341" fmla="*/ 4436332 w 10243893"/>
              <a:gd name="connsiteY6341" fmla="*/ 1274606 h 6867747"/>
              <a:gd name="connsiteX6342" fmla="*/ 4436332 w 10243893"/>
              <a:gd name="connsiteY6342" fmla="*/ 1521667 h 6867747"/>
              <a:gd name="connsiteX6343" fmla="*/ 4526062 w 10243893"/>
              <a:gd name="connsiteY6343" fmla="*/ 1645137 h 6867747"/>
              <a:gd name="connsiteX6344" fmla="*/ 4671178 w 10243893"/>
              <a:gd name="connsiteY6344" fmla="*/ 1597974 h 6867747"/>
              <a:gd name="connsiteX6345" fmla="*/ 4760909 w 10243893"/>
              <a:gd name="connsiteY6345" fmla="*/ 1474504 h 6867747"/>
              <a:gd name="connsiteX6346" fmla="*/ 4671178 w 10243893"/>
              <a:gd name="connsiteY6346" fmla="*/ 1351034 h 6867747"/>
              <a:gd name="connsiteX6347" fmla="*/ 4671299 w 10243893"/>
              <a:gd name="connsiteY6347" fmla="*/ 1350913 h 6867747"/>
              <a:gd name="connsiteX6348" fmla="*/ 2494310 w 10243893"/>
              <a:gd name="connsiteY6348" fmla="*/ 1274606 h 6867747"/>
              <a:gd name="connsiteX6349" fmla="*/ 2259343 w 10243893"/>
              <a:gd name="connsiteY6349" fmla="*/ 1350913 h 6867747"/>
              <a:gd name="connsiteX6350" fmla="*/ 2259463 w 10243893"/>
              <a:gd name="connsiteY6350" fmla="*/ 1351034 h 6867747"/>
              <a:gd name="connsiteX6351" fmla="*/ 2169733 w 10243893"/>
              <a:gd name="connsiteY6351" fmla="*/ 1474504 h 6867747"/>
              <a:gd name="connsiteX6352" fmla="*/ 2259463 w 10243893"/>
              <a:gd name="connsiteY6352" fmla="*/ 1597974 h 6867747"/>
              <a:gd name="connsiteX6353" fmla="*/ 2404580 w 10243893"/>
              <a:gd name="connsiteY6353" fmla="*/ 1645137 h 6867747"/>
              <a:gd name="connsiteX6354" fmla="*/ 2494310 w 10243893"/>
              <a:gd name="connsiteY6354" fmla="*/ 1521667 h 6867747"/>
              <a:gd name="connsiteX6355" fmla="*/ 879406 w 10243893"/>
              <a:gd name="connsiteY6355" fmla="*/ 1274606 h 6867747"/>
              <a:gd name="connsiteX6356" fmla="*/ 644438 w 10243893"/>
              <a:gd name="connsiteY6356" fmla="*/ 1350913 h 6867747"/>
              <a:gd name="connsiteX6357" fmla="*/ 644559 w 10243893"/>
              <a:gd name="connsiteY6357" fmla="*/ 1351034 h 6867747"/>
              <a:gd name="connsiteX6358" fmla="*/ 554829 w 10243893"/>
              <a:gd name="connsiteY6358" fmla="*/ 1474504 h 6867747"/>
              <a:gd name="connsiteX6359" fmla="*/ 644559 w 10243893"/>
              <a:gd name="connsiteY6359" fmla="*/ 1597974 h 6867747"/>
              <a:gd name="connsiteX6360" fmla="*/ 789676 w 10243893"/>
              <a:gd name="connsiteY6360" fmla="*/ 1645137 h 6867747"/>
              <a:gd name="connsiteX6361" fmla="*/ 879406 w 10243893"/>
              <a:gd name="connsiteY6361" fmla="*/ 1521667 h 6867747"/>
              <a:gd name="connsiteX6362" fmla="*/ 9179826 w 10243893"/>
              <a:gd name="connsiteY6362" fmla="*/ 1241834 h 6867747"/>
              <a:gd name="connsiteX6363" fmla="*/ 9128672 w 10243893"/>
              <a:gd name="connsiteY6363" fmla="*/ 1312337 h 6867747"/>
              <a:gd name="connsiteX6364" fmla="*/ 9262784 w 10243893"/>
              <a:gd name="connsiteY6364" fmla="*/ 1496876 h 6867747"/>
              <a:gd name="connsiteX6365" fmla="*/ 9262784 w 10243893"/>
              <a:gd name="connsiteY6365" fmla="*/ 1268802 h 6867747"/>
              <a:gd name="connsiteX6366" fmla="*/ 9179947 w 10243893"/>
              <a:gd name="connsiteY6366" fmla="*/ 1241834 h 6867747"/>
              <a:gd name="connsiteX6367" fmla="*/ 9055146 w 10243893"/>
              <a:gd name="connsiteY6367" fmla="*/ 1241834 h 6867747"/>
              <a:gd name="connsiteX6368" fmla="*/ 8972309 w 10243893"/>
              <a:gd name="connsiteY6368" fmla="*/ 1268802 h 6867747"/>
              <a:gd name="connsiteX6369" fmla="*/ 8972309 w 10243893"/>
              <a:gd name="connsiteY6369" fmla="*/ 1496876 h 6867747"/>
              <a:gd name="connsiteX6370" fmla="*/ 9106421 w 10243893"/>
              <a:gd name="connsiteY6370" fmla="*/ 1312337 h 6867747"/>
              <a:gd name="connsiteX6371" fmla="*/ 9055267 w 10243893"/>
              <a:gd name="connsiteY6371" fmla="*/ 1241834 h 6867747"/>
              <a:gd name="connsiteX6372" fmla="*/ 7564922 w 10243893"/>
              <a:gd name="connsiteY6372" fmla="*/ 1241834 h 6867747"/>
              <a:gd name="connsiteX6373" fmla="*/ 7513768 w 10243893"/>
              <a:gd name="connsiteY6373" fmla="*/ 1312337 h 6867747"/>
              <a:gd name="connsiteX6374" fmla="*/ 7647880 w 10243893"/>
              <a:gd name="connsiteY6374" fmla="*/ 1496876 h 6867747"/>
              <a:gd name="connsiteX6375" fmla="*/ 7647880 w 10243893"/>
              <a:gd name="connsiteY6375" fmla="*/ 1268802 h 6867747"/>
              <a:gd name="connsiteX6376" fmla="*/ 7565043 w 10243893"/>
              <a:gd name="connsiteY6376" fmla="*/ 1241834 h 6867747"/>
              <a:gd name="connsiteX6377" fmla="*/ 7440242 w 10243893"/>
              <a:gd name="connsiteY6377" fmla="*/ 1241834 h 6867747"/>
              <a:gd name="connsiteX6378" fmla="*/ 7357405 w 10243893"/>
              <a:gd name="connsiteY6378" fmla="*/ 1268802 h 6867747"/>
              <a:gd name="connsiteX6379" fmla="*/ 7357405 w 10243893"/>
              <a:gd name="connsiteY6379" fmla="*/ 1496876 h 6867747"/>
              <a:gd name="connsiteX6380" fmla="*/ 7491517 w 10243893"/>
              <a:gd name="connsiteY6380" fmla="*/ 1312337 h 6867747"/>
              <a:gd name="connsiteX6381" fmla="*/ 7440364 w 10243893"/>
              <a:gd name="connsiteY6381" fmla="*/ 1241834 h 6867747"/>
              <a:gd name="connsiteX6382" fmla="*/ 5950017 w 10243893"/>
              <a:gd name="connsiteY6382" fmla="*/ 1241834 h 6867747"/>
              <a:gd name="connsiteX6383" fmla="*/ 5898864 w 10243893"/>
              <a:gd name="connsiteY6383" fmla="*/ 1312337 h 6867747"/>
              <a:gd name="connsiteX6384" fmla="*/ 6032976 w 10243893"/>
              <a:gd name="connsiteY6384" fmla="*/ 1496876 h 6867747"/>
              <a:gd name="connsiteX6385" fmla="*/ 6032976 w 10243893"/>
              <a:gd name="connsiteY6385" fmla="*/ 1268802 h 6867747"/>
              <a:gd name="connsiteX6386" fmla="*/ 5950138 w 10243893"/>
              <a:gd name="connsiteY6386" fmla="*/ 1241834 h 6867747"/>
              <a:gd name="connsiteX6387" fmla="*/ 5825338 w 10243893"/>
              <a:gd name="connsiteY6387" fmla="*/ 1241834 h 6867747"/>
              <a:gd name="connsiteX6388" fmla="*/ 5742501 w 10243893"/>
              <a:gd name="connsiteY6388" fmla="*/ 1268802 h 6867747"/>
              <a:gd name="connsiteX6389" fmla="*/ 5742501 w 10243893"/>
              <a:gd name="connsiteY6389" fmla="*/ 1496876 h 6867747"/>
              <a:gd name="connsiteX6390" fmla="*/ 5876613 w 10243893"/>
              <a:gd name="connsiteY6390" fmla="*/ 1312337 h 6867747"/>
              <a:gd name="connsiteX6391" fmla="*/ 5825459 w 10243893"/>
              <a:gd name="connsiteY6391" fmla="*/ 1241834 h 6867747"/>
              <a:gd name="connsiteX6392" fmla="*/ 4335113 w 10243893"/>
              <a:gd name="connsiteY6392" fmla="*/ 1241834 h 6867747"/>
              <a:gd name="connsiteX6393" fmla="*/ 4283959 w 10243893"/>
              <a:gd name="connsiteY6393" fmla="*/ 1312337 h 6867747"/>
              <a:gd name="connsiteX6394" fmla="*/ 4418071 w 10243893"/>
              <a:gd name="connsiteY6394" fmla="*/ 1496876 h 6867747"/>
              <a:gd name="connsiteX6395" fmla="*/ 4418071 w 10243893"/>
              <a:gd name="connsiteY6395" fmla="*/ 1268802 h 6867747"/>
              <a:gd name="connsiteX6396" fmla="*/ 4335234 w 10243893"/>
              <a:gd name="connsiteY6396" fmla="*/ 1241834 h 6867747"/>
              <a:gd name="connsiteX6397" fmla="*/ 4210434 w 10243893"/>
              <a:gd name="connsiteY6397" fmla="*/ 1241834 h 6867747"/>
              <a:gd name="connsiteX6398" fmla="*/ 4127596 w 10243893"/>
              <a:gd name="connsiteY6398" fmla="*/ 1268802 h 6867747"/>
              <a:gd name="connsiteX6399" fmla="*/ 4127596 w 10243893"/>
              <a:gd name="connsiteY6399" fmla="*/ 1496876 h 6867747"/>
              <a:gd name="connsiteX6400" fmla="*/ 4261708 w 10243893"/>
              <a:gd name="connsiteY6400" fmla="*/ 1312337 h 6867747"/>
              <a:gd name="connsiteX6401" fmla="*/ 4210554 w 10243893"/>
              <a:gd name="connsiteY6401" fmla="*/ 1241834 h 6867747"/>
              <a:gd name="connsiteX6402" fmla="*/ 1104699 w 10243893"/>
              <a:gd name="connsiteY6402" fmla="*/ 1241834 h 6867747"/>
              <a:gd name="connsiteX6403" fmla="*/ 1053546 w 10243893"/>
              <a:gd name="connsiteY6403" fmla="*/ 1312337 h 6867747"/>
              <a:gd name="connsiteX6404" fmla="*/ 1187657 w 10243893"/>
              <a:gd name="connsiteY6404" fmla="*/ 1496876 h 6867747"/>
              <a:gd name="connsiteX6405" fmla="*/ 1187657 w 10243893"/>
              <a:gd name="connsiteY6405" fmla="*/ 1268802 h 6867747"/>
              <a:gd name="connsiteX6406" fmla="*/ 1104820 w 10243893"/>
              <a:gd name="connsiteY6406" fmla="*/ 1241834 h 6867747"/>
              <a:gd name="connsiteX6407" fmla="*/ 980020 w 10243893"/>
              <a:gd name="connsiteY6407" fmla="*/ 1241834 h 6867747"/>
              <a:gd name="connsiteX6408" fmla="*/ 897183 w 10243893"/>
              <a:gd name="connsiteY6408" fmla="*/ 1268802 h 6867747"/>
              <a:gd name="connsiteX6409" fmla="*/ 897183 w 10243893"/>
              <a:gd name="connsiteY6409" fmla="*/ 1496876 h 6867747"/>
              <a:gd name="connsiteX6410" fmla="*/ 1031294 w 10243893"/>
              <a:gd name="connsiteY6410" fmla="*/ 1312337 h 6867747"/>
              <a:gd name="connsiteX6411" fmla="*/ 980141 w 10243893"/>
              <a:gd name="connsiteY6411" fmla="*/ 1241834 h 6867747"/>
              <a:gd name="connsiteX6412" fmla="*/ 2720087 w 10243893"/>
              <a:gd name="connsiteY6412" fmla="*/ 1241592 h 6867747"/>
              <a:gd name="connsiteX6413" fmla="*/ 2668934 w 10243893"/>
              <a:gd name="connsiteY6413" fmla="*/ 1312095 h 6867747"/>
              <a:gd name="connsiteX6414" fmla="*/ 2803046 w 10243893"/>
              <a:gd name="connsiteY6414" fmla="*/ 1496635 h 6867747"/>
              <a:gd name="connsiteX6415" fmla="*/ 2803046 w 10243893"/>
              <a:gd name="connsiteY6415" fmla="*/ 1268560 h 6867747"/>
              <a:gd name="connsiteX6416" fmla="*/ 2720208 w 10243893"/>
              <a:gd name="connsiteY6416" fmla="*/ 1241592 h 6867747"/>
              <a:gd name="connsiteX6417" fmla="*/ 2595408 w 10243893"/>
              <a:gd name="connsiteY6417" fmla="*/ 1241592 h 6867747"/>
              <a:gd name="connsiteX6418" fmla="*/ 2512571 w 10243893"/>
              <a:gd name="connsiteY6418" fmla="*/ 1268560 h 6867747"/>
              <a:gd name="connsiteX6419" fmla="*/ 2512571 w 10243893"/>
              <a:gd name="connsiteY6419" fmla="*/ 1496635 h 6867747"/>
              <a:gd name="connsiteX6420" fmla="*/ 2646683 w 10243893"/>
              <a:gd name="connsiteY6420" fmla="*/ 1312095 h 6867747"/>
              <a:gd name="connsiteX6421" fmla="*/ 2595529 w 10243893"/>
              <a:gd name="connsiteY6421" fmla="*/ 1241592 h 6867747"/>
              <a:gd name="connsiteX6422" fmla="*/ 1288392 w 10243893"/>
              <a:gd name="connsiteY6422" fmla="*/ 1141825 h 6867747"/>
              <a:gd name="connsiteX6423" fmla="*/ 1288486 w 10243893"/>
              <a:gd name="connsiteY6423" fmla="*/ 1141955 h 6867747"/>
              <a:gd name="connsiteX6424" fmla="*/ 1205676 w 10243893"/>
              <a:gd name="connsiteY6424" fmla="*/ 1168792 h 6867747"/>
              <a:gd name="connsiteX6425" fmla="*/ 1205676 w 10243893"/>
              <a:gd name="connsiteY6425" fmla="*/ 1255862 h 6867747"/>
              <a:gd name="connsiteX6426" fmla="*/ 1422504 w 10243893"/>
              <a:gd name="connsiteY6426" fmla="*/ 1326365 h 6867747"/>
              <a:gd name="connsiteX6427" fmla="*/ 1288486 w 10243893"/>
              <a:gd name="connsiteY6427" fmla="*/ 1141955 h 6867747"/>
              <a:gd name="connsiteX6428" fmla="*/ 1288513 w 10243893"/>
              <a:gd name="connsiteY6428" fmla="*/ 1141946 h 6867747"/>
              <a:gd name="connsiteX6429" fmla="*/ 8871091 w 10243893"/>
              <a:gd name="connsiteY6429" fmla="*/ 1141704 h 6867747"/>
              <a:gd name="connsiteX6430" fmla="*/ 8736979 w 10243893"/>
              <a:gd name="connsiteY6430" fmla="*/ 1326244 h 6867747"/>
              <a:gd name="connsiteX6431" fmla="*/ 8953928 w 10243893"/>
              <a:gd name="connsiteY6431" fmla="*/ 1255741 h 6867747"/>
              <a:gd name="connsiteX6432" fmla="*/ 8953928 w 10243893"/>
              <a:gd name="connsiteY6432" fmla="*/ 1168671 h 6867747"/>
              <a:gd name="connsiteX6433" fmla="*/ 8871091 w 10243893"/>
              <a:gd name="connsiteY6433" fmla="*/ 1141825 h 6867747"/>
              <a:gd name="connsiteX6434" fmla="*/ 7256187 w 10243893"/>
              <a:gd name="connsiteY6434" fmla="*/ 1141704 h 6867747"/>
              <a:gd name="connsiteX6435" fmla="*/ 7122075 w 10243893"/>
              <a:gd name="connsiteY6435" fmla="*/ 1326244 h 6867747"/>
              <a:gd name="connsiteX6436" fmla="*/ 7339024 w 10243893"/>
              <a:gd name="connsiteY6436" fmla="*/ 1255741 h 6867747"/>
              <a:gd name="connsiteX6437" fmla="*/ 7339024 w 10243893"/>
              <a:gd name="connsiteY6437" fmla="*/ 1168671 h 6867747"/>
              <a:gd name="connsiteX6438" fmla="*/ 7256187 w 10243893"/>
              <a:gd name="connsiteY6438" fmla="*/ 1141825 h 6867747"/>
              <a:gd name="connsiteX6439" fmla="*/ 5641282 w 10243893"/>
              <a:gd name="connsiteY6439" fmla="*/ 1141704 h 6867747"/>
              <a:gd name="connsiteX6440" fmla="*/ 5507170 w 10243893"/>
              <a:gd name="connsiteY6440" fmla="*/ 1326244 h 6867747"/>
              <a:gd name="connsiteX6441" fmla="*/ 5724119 w 10243893"/>
              <a:gd name="connsiteY6441" fmla="*/ 1255741 h 6867747"/>
              <a:gd name="connsiteX6442" fmla="*/ 5724119 w 10243893"/>
              <a:gd name="connsiteY6442" fmla="*/ 1168671 h 6867747"/>
              <a:gd name="connsiteX6443" fmla="*/ 5641282 w 10243893"/>
              <a:gd name="connsiteY6443" fmla="*/ 1141825 h 6867747"/>
              <a:gd name="connsiteX6444" fmla="*/ 4026378 w 10243893"/>
              <a:gd name="connsiteY6444" fmla="*/ 1141704 h 6867747"/>
              <a:gd name="connsiteX6445" fmla="*/ 3892265 w 10243893"/>
              <a:gd name="connsiteY6445" fmla="*/ 1326244 h 6867747"/>
              <a:gd name="connsiteX6446" fmla="*/ 4109215 w 10243893"/>
              <a:gd name="connsiteY6446" fmla="*/ 1255741 h 6867747"/>
              <a:gd name="connsiteX6447" fmla="*/ 4109215 w 10243893"/>
              <a:gd name="connsiteY6447" fmla="*/ 1168671 h 6867747"/>
              <a:gd name="connsiteX6448" fmla="*/ 4026378 w 10243893"/>
              <a:gd name="connsiteY6448" fmla="*/ 1141825 h 6867747"/>
              <a:gd name="connsiteX6449" fmla="*/ 9363761 w 10243893"/>
              <a:gd name="connsiteY6449" fmla="*/ 1141462 h 6867747"/>
              <a:gd name="connsiteX6450" fmla="*/ 9363855 w 10243893"/>
              <a:gd name="connsiteY6450" fmla="*/ 1141592 h 6867747"/>
              <a:gd name="connsiteX6451" fmla="*/ 9281044 w 10243893"/>
              <a:gd name="connsiteY6451" fmla="*/ 1168430 h 6867747"/>
              <a:gd name="connsiteX6452" fmla="*/ 9281044 w 10243893"/>
              <a:gd name="connsiteY6452" fmla="*/ 1255499 h 6867747"/>
              <a:gd name="connsiteX6453" fmla="*/ 9497873 w 10243893"/>
              <a:gd name="connsiteY6453" fmla="*/ 1326002 h 6867747"/>
              <a:gd name="connsiteX6454" fmla="*/ 9363855 w 10243893"/>
              <a:gd name="connsiteY6454" fmla="*/ 1141592 h 6867747"/>
              <a:gd name="connsiteX6455" fmla="*/ 9363882 w 10243893"/>
              <a:gd name="connsiteY6455" fmla="*/ 1141583 h 6867747"/>
              <a:gd name="connsiteX6456" fmla="*/ 7748736 w 10243893"/>
              <a:gd name="connsiteY6456" fmla="*/ 1141462 h 6867747"/>
              <a:gd name="connsiteX6457" fmla="*/ 7748830 w 10243893"/>
              <a:gd name="connsiteY6457" fmla="*/ 1141592 h 6867747"/>
              <a:gd name="connsiteX6458" fmla="*/ 7666019 w 10243893"/>
              <a:gd name="connsiteY6458" fmla="*/ 1168430 h 6867747"/>
              <a:gd name="connsiteX6459" fmla="*/ 7666019 w 10243893"/>
              <a:gd name="connsiteY6459" fmla="*/ 1255499 h 6867747"/>
              <a:gd name="connsiteX6460" fmla="*/ 7882847 w 10243893"/>
              <a:gd name="connsiteY6460" fmla="*/ 1326002 h 6867747"/>
              <a:gd name="connsiteX6461" fmla="*/ 7748830 w 10243893"/>
              <a:gd name="connsiteY6461" fmla="*/ 1141592 h 6867747"/>
              <a:gd name="connsiteX6462" fmla="*/ 7748857 w 10243893"/>
              <a:gd name="connsiteY6462" fmla="*/ 1141583 h 6867747"/>
              <a:gd name="connsiteX6463" fmla="*/ 6134073 w 10243893"/>
              <a:gd name="connsiteY6463" fmla="*/ 1141462 h 6867747"/>
              <a:gd name="connsiteX6464" fmla="*/ 6134167 w 10243893"/>
              <a:gd name="connsiteY6464" fmla="*/ 1141592 h 6867747"/>
              <a:gd name="connsiteX6465" fmla="*/ 6051357 w 10243893"/>
              <a:gd name="connsiteY6465" fmla="*/ 1168430 h 6867747"/>
              <a:gd name="connsiteX6466" fmla="*/ 6051357 w 10243893"/>
              <a:gd name="connsiteY6466" fmla="*/ 1255499 h 6867747"/>
              <a:gd name="connsiteX6467" fmla="*/ 6268185 w 10243893"/>
              <a:gd name="connsiteY6467" fmla="*/ 1326002 h 6867747"/>
              <a:gd name="connsiteX6468" fmla="*/ 6134167 w 10243893"/>
              <a:gd name="connsiteY6468" fmla="*/ 1141592 h 6867747"/>
              <a:gd name="connsiteX6469" fmla="*/ 6134194 w 10243893"/>
              <a:gd name="connsiteY6469" fmla="*/ 1141583 h 6867747"/>
              <a:gd name="connsiteX6470" fmla="*/ 4519048 w 10243893"/>
              <a:gd name="connsiteY6470" fmla="*/ 1141462 h 6867747"/>
              <a:gd name="connsiteX6471" fmla="*/ 4519143 w 10243893"/>
              <a:gd name="connsiteY6471" fmla="*/ 1141592 h 6867747"/>
              <a:gd name="connsiteX6472" fmla="*/ 4436332 w 10243893"/>
              <a:gd name="connsiteY6472" fmla="*/ 1168430 h 6867747"/>
              <a:gd name="connsiteX6473" fmla="*/ 4436332 w 10243893"/>
              <a:gd name="connsiteY6473" fmla="*/ 1255499 h 6867747"/>
              <a:gd name="connsiteX6474" fmla="*/ 4653160 w 10243893"/>
              <a:gd name="connsiteY6474" fmla="*/ 1326002 h 6867747"/>
              <a:gd name="connsiteX6475" fmla="*/ 4519143 w 10243893"/>
              <a:gd name="connsiteY6475" fmla="*/ 1141592 h 6867747"/>
              <a:gd name="connsiteX6476" fmla="*/ 4519169 w 10243893"/>
              <a:gd name="connsiteY6476" fmla="*/ 1141583 h 6867747"/>
              <a:gd name="connsiteX6477" fmla="*/ 2411352 w 10243893"/>
              <a:gd name="connsiteY6477" fmla="*/ 1141462 h 6867747"/>
              <a:gd name="connsiteX6478" fmla="*/ 2277240 w 10243893"/>
              <a:gd name="connsiteY6478" fmla="*/ 1326002 h 6867747"/>
              <a:gd name="connsiteX6479" fmla="*/ 2494189 w 10243893"/>
              <a:gd name="connsiteY6479" fmla="*/ 1255499 h 6867747"/>
              <a:gd name="connsiteX6480" fmla="*/ 2494189 w 10243893"/>
              <a:gd name="connsiteY6480" fmla="*/ 1168430 h 6867747"/>
              <a:gd name="connsiteX6481" fmla="*/ 2411352 w 10243893"/>
              <a:gd name="connsiteY6481" fmla="*/ 1141583 h 6867747"/>
              <a:gd name="connsiteX6482" fmla="*/ 796448 w 10243893"/>
              <a:gd name="connsiteY6482" fmla="*/ 1141462 h 6867747"/>
              <a:gd name="connsiteX6483" fmla="*/ 662336 w 10243893"/>
              <a:gd name="connsiteY6483" fmla="*/ 1326002 h 6867747"/>
              <a:gd name="connsiteX6484" fmla="*/ 879285 w 10243893"/>
              <a:gd name="connsiteY6484" fmla="*/ 1255499 h 6867747"/>
              <a:gd name="connsiteX6485" fmla="*/ 879285 w 10243893"/>
              <a:gd name="connsiteY6485" fmla="*/ 1168430 h 6867747"/>
              <a:gd name="connsiteX6486" fmla="*/ 796448 w 10243893"/>
              <a:gd name="connsiteY6486" fmla="*/ 1141583 h 6867747"/>
              <a:gd name="connsiteX6487" fmla="*/ 2903902 w 10243893"/>
              <a:gd name="connsiteY6487" fmla="*/ 1141220 h 6867747"/>
              <a:gd name="connsiteX6488" fmla="*/ 2903996 w 10243893"/>
              <a:gd name="connsiteY6488" fmla="*/ 1141350 h 6867747"/>
              <a:gd name="connsiteX6489" fmla="*/ 2821185 w 10243893"/>
              <a:gd name="connsiteY6489" fmla="*/ 1168188 h 6867747"/>
              <a:gd name="connsiteX6490" fmla="*/ 2821185 w 10243893"/>
              <a:gd name="connsiteY6490" fmla="*/ 1255258 h 6867747"/>
              <a:gd name="connsiteX6491" fmla="*/ 3038013 w 10243893"/>
              <a:gd name="connsiteY6491" fmla="*/ 1325760 h 6867747"/>
              <a:gd name="connsiteX6492" fmla="*/ 2903996 w 10243893"/>
              <a:gd name="connsiteY6492" fmla="*/ 1141350 h 6867747"/>
              <a:gd name="connsiteX6493" fmla="*/ 2904022 w 10243893"/>
              <a:gd name="connsiteY6493" fmla="*/ 1141341 h 6867747"/>
              <a:gd name="connsiteX6494" fmla="*/ 9925604 w 10243893"/>
              <a:gd name="connsiteY6494" fmla="*/ 1065397 h 6867747"/>
              <a:gd name="connsiteX6495" fmla="*/ 9780366 w 10243893"/>
              <a:gd name="connsiteY6495" fmla="*/ 1265295 h 6867747"/>
              <a:gd name="connsiteX6496" fmla="*/ 9780366 w 10243893"/>
              <a:gd name="connsiteY6496" fmla="*/ 1417909 h 6867747"/>
              <a:gd name="connsiteX6497" fmla="*/ 9925604 w 10243893"/>
              <a:gd name="connsiteY6497" fmla="*/ 1465072 h 6867747"/>
              <a:gd name="connsiteX6498" fmla="*/ 10070841 w 10243893"/>
              <a:gd name="connsiteY6498" fmla="*/ 1417909 h 6867747"/>
              <a:gd name="connsiteX6499" fmla="*/ 10070841 w 10243893"/>
              <a:gd name="connsiteY6499" fmla="*/ 1265295 h 6867747"/>
              <a:gd name="connsiteX6500" fmla="*/ 9925604 w 10243893"/>
              <a:gd name="connsiteY6500" fmla="*/ 1065518 h 6867747"/>
              <a:gd name="connsiteX6501" fmla="*/ 8310578 w 10243893"/>
              <a:gd name="connsiteY6501" fmla="*/ 1065397 h 6867747"/>
              <a:gd name="connsiteX6502" fmla="*/ 8165341 w 10243893"/>
              <a:gd name="connsiteY6502" fmla="*/ 1265295 h 6867747"/>
              <a:gd name="connsiteX6503" fmla="*/ 8165341 w 10243893"/>
              <a:gd name="connsiteY6503" fmla="*/ 1417909 h 6867747"/>
              <a:gd name="connsiteX6504" fmla="*/ 8310578 w 10243893"/>
              <a:gd name="connsiteY6504" fmla="*/ 1465072 h 6867747"/>
              <a:gd name="connsiteX6505" fmla="*/ 8455815 w 10243893"/>
              <a:gd name="connsiteY6505" fmla="*/ 1417909 h 6867747"/>
              <a:gd name="connsiteX6506" fmla="*/ 8455815 w 10243893"/>
              <a:gd name="connsiteY6506" fmla="*/ 1265295 h 6867747"/>
              <a:gd name="connsiteX6507" fmla="*/ 8310578 w 10243893"/>
              <a:gd name="connsiteY6507" fmla="*/ 1065518 h 6867747"/>
              <a:gd name="connsiteX6508" fmla="*/ 6695916 w 10243893"/>
              <a:gd name="connsiteY6508" fmla="*/ 1065397 h 6867747"/>
              <a:gd name="connsiteX6509" fmla="*/ 6550679 w 10243893"/>
              <a:gd name="connsiteY6509" fmla="*/ 1265295 h 6867747"/>
              <a:gd name="connsiteX6510" fmla="*/ 6550679 w 10243893"/>
              <a:gd name="connsiteY6510" fmla="*/ 1417909 h 6867747"/>
              <a:gd name="connsiteX6511" fmla="*/ 6695916 w 10243893"/>
              <a:gd name="connsiteY6511" fmla="*/ 1465072 h 6867747"/>
              <a:gd name="connsiteX6512" fmla="*/ 6841154 w 10243893"/>
              <a:gd name="connsiteY6512" fmla="*/ 1417909 h 6867747"/>
              <a:gd name="connsiteX6513" fmla="*/ 6841154 w 10243893"/>
              <a:gd name="connsiteY6513" fmla="*/ 1265295 h 6867747"/>
              <a:gd name="connsiteX6514" fmla="*/ 6695916 w 10243893"/>
              <a:gd name="connsiteY6514" fmla="*/ 1065518 h 6867747"/>
              <a:gd name="connsiteX6515" fmla="*/ 5079560 w 10243893"/>
              <a:gd name="connsiteY6515" fmla="*/ 1065276 h 6867747"/>
              <a:gd name="connsiteX6516" fmla="*/ 4934323 w 10243893"/>
              <a:gd name="connsiteY6516" fmla="*/ 1265174 h 6867747"/>
              <a:gd name="connsiteX6517" fmla="*/ 4934323 w 10243893"/>
              <a:gd name="connsiteY6517" fmla="*/ 1417788 h 6867747"/>
              <a:gd name="connsiteX6518" fmla="*/ 5079560 w 10243893"/>
              <a:gd name="connsiteY6518" fmla="*/ 1464951 h 6867747"/>
              <a:gd name="connsiteX6519" fmla="*/ 5224798 w 10243893"/>
              <a:gd name="connsiteY6519" fmla="*/ 1417788 h 6867747"/>
              <a:gd name="connsiteX6520" fmla="*/ 5224798 w 10243893"/>
              <a:gd name="connsiteY6520" fmla="*/ 1265174 h 6867747"/>
              <a:gd name="connsiteX6521" fmla="*/ 5079560 w 10243893"/>
              <a:gd name="connsiteY6521" fmla="*/ 1065397 h 6867747"/>
              <a:gd name="connsiteX6522" fmla="*/ 3464656 w 10243893"/>
              <a:gd name="connsiteY6522" fmla="*/ 1065276 h 6867747"/>
              <a:gd name="connsiteX6523" fmla="*/ 3319418 w 10243893"/>
              <a:gd name="connsiteY6523" fmla="*/ 1265174 h 6867747"/>
              <a:gd name="connsiteX6524" fmla="*/ 3319418 w 10243893"/>
              <a:gd name="connsiteY6524" fmla="*/ 1417788 h 6867747"/>
              <a:gd name="connsiteX6525" fmla="*/ 3464656 w 10243893"/>
              <a:gd name="connsiteY6525" fmla="*/ 1464951 h 6867747"/>
              <a:gd name="connsiteX6526" fmla="*/ 3609893 w 10243893"/>
              <a:gd name="connsiteY6526" fmla="*/ 1417788 h 6867747"/>
              <a:gd name="connsiteX6527" fmla="*/ 3609893 w 10243893"/>
              <a:gd name="connsiteY6527" fmla="*/ 1265174 h 6867747"/>
              <a:gd name="connsiteX6528" fmla="*/ 3464656 w 10243893"/>
              <a:gd name="connsiteY6528" fmla="*/ 1065397 h 6867747"/>
              <a:gd name="connsiteX6529" fmla="*/ 1849751 w 10243893"/>
              <a:gd name="connsiteY6529" fmla="*/ 1065276 h 6867747"/>
              <a:gd name="connsiteX6530" fmla="*/ 1704514 w 10243893"/>
              <a:gd name="connsiteY6530" fmla="*/ 1265174 h 6867747"/>
              <a:gd name="connsiteX6531" fmla="*/ 1704514 w 10243893"/>
              <a:gd name="connsiteY6531" fmla="*/ 1417788 h 6867747"/>
              <a:gd name="connsiteX6532" fmla="*/ 1849751 w 10243893"/>
              <a:gd name="connsiteY6532" fmla="*/ 1464951 h 6867747"/>
              <a:gd name="connsiteX6533" fmla="*/ 1994989 w 10243893"/>
              <a:gd name="connsiteY6533" fmla="*/ 1417788 h 6867747"/>
              <a:gd name="connsiteX6534" fmla="*/ 1994989 w 10243893"/>
              <a:gd name="connsiteY6534" fmla="*/ 1265174 h 6867747"/>
              <a:gd name="connsiteX6535" fmla="*/ 1849751 w 10243893"/>
              <a:gd name="connsiteY6535" fmla="*/ 1065397 h 6867747"/>
              <a:gd name="connsiteX6536" fmla="*/ 234847 w 10243893"/>
              <a:gd name="connsiteY6536" fmla="*/ 1065276 h 6867747"/>
              <a:gd name="connsiteX6537" fmla="*/ 89609 w 10243893"/>
              <a:gd name="connsiteY6537" fmla="*/ 1265174 h 6867747"/>
              <a:gd name="connsiteX6538" fmla="*/ 89609 w 10243893"/>
              <a:gd name="connsiteY6538" fmla="*/ 1417788 h 6867747"/>
              <a:gd name="connsiteX6539" fmla="*/ 234847 w 10243893"/>
              <a:gd name="connsiteY6539" fmla="*/ 1464951 h 6867747"/>
              <a:gd name="connsiteX6540" fmla="*/ 380084 w 10243893"/>
              <a:gd name="connsiteY6540" fmla="*/ 1417788 h 6867747"/>
              <a:gd name="connsiteX6541" fmla="*/ 380084 w 10243893"/>
              <a:gd name="connsiteY6541" fmla="*/ 1265174 h 6867747"/>
              <a:gd name="connsiteX6542" fmla="*/ 234847 w 10243893"/>
              <a:gd name="connsiteY6542" fmla="*/ 1065397 h 6867747"/>
              <a:gd name="connsiteX6543" fmla="*/ 8618105 w 10243893"/>
              <a:gd name="connsiteY6543" fmla="*/ 1059834 h 6867747"/>
              <a:gd name="connsiteX6544" fmla="*/ 8618105 w 10243893"/>
              <a:gd name="connsiteY6544" fmla="*/ 1059955 h 6867747"/>
              <a:gd name="connsiteX6545" fmla="*/ 8472867 w 10243893"/>
              <a:gd name="connsiteY6545" fmla="*/ 1107118 h 6867747"/>
              <a:gd name="connsiteX6546" fmla="*/ 8472867 w 10243893"/>
              <a:gd name="connsiteY6546" fmla="*/ 1259732 h 6867747"/>
              <a:gd name="connsiteX6547" fmla="*/ 8562597 w 10243893"/>
              <a:gd name="connsiteY6547" fmla="*/ 1383202 h 6867747"/>
              <a:gd name="connsiteX6548" fmla="*/ 8707835 w 10243893"/>
              <a:gd name="connsiteY6548" fmla="*/ 1336039 h 6867747"/>
              <a:gd name="connsiteX6549" fmla="*/ 8852951 w 10243893"/>
              <a:gd name="connsiteY6549" fmla="*/ 1136141 h 6867747"/>
              <a:gd name="connsiteX6550" fmla="*/ 7003200 w 10243893"/>
              <a:gd name="connsiteY6550" fmla="*/ 1059834 h 6867747"/>
              <a:gd name="connsiteX6551" fmla="*/ 7003200 w 10243893"/>
              <a:gd name="connsiteY6551" fmla="*/ 1059955 h 6867747"/>
              <a:gd name="connsiteX6552" fmla="*/ 6857962 w 10243893"/>
              <a:gd name="connsiteY6552" fmla="*/ 1107118 h 6867747"/>
              <a:gd name="connsiteX6553" fmla="*/ 6857962 w 10243893"/>
              <a:gd name="connsiteY6553" fmla="*/ 1259732 h 6867747"/>
              <a:gd name="connsiteX6554" fmla="*/ 6947693 w 10243893"/>
              <a:gd name="connsiteY6554" fmla="*/ 1383202 h 6867747"/>
              <a:gd name="connsiteX6555" fmla="*/ 7092931 w 10243893"/>
              <a:gd name="connsiteY6555" fmla="*/ 1336039 h 6867747"/>
              <a:gd name="connsiteX6556" fmla="*/ 7238047 w 10243893"/>
              <a:gd name="connsiteY6556" fmla="*/ 1136141 h 6867747"/>
              <a:gd name="connsiteX6557" fmla="*/ 5388296 w 10243893"/>
              <a:gd name="connsiteY6557" fmla="*/ 1059834 h 6867747"/>
              <a:gd name="connsiteX6558" fmla="*/ 5388416 w 10243893"/>
              <a:gd name="connsiteY6558" fmla="*/ 1059955 h 6867747"/>
              <a:gd name="connsiteX6559" fmla="*/ 5243179 w 10243893"/>
              <a:gd name="connsiteY6559" fmla="*/ 1107118 h 6867747"/>
              <a:gd name="connsiteX6560" fmla="*/ 5243179 w 10243893"/>
              <a:gd name="connsiteY6560" fmla="*/ 1259732 h 6867747"/>
              <a:gd name="connsiteX6561" fmla="*/ 5332909 w 10243893"/>
              <a:gd name="connsiteY6561" fmla="*/ 1383202 h 6867747"/>
              <a:gd name="connsiteX6562" fmla="*/ 5478147 w 10243893"/>
              <a:gd name="connsiteY6562" fmla="*/ 1336039 h 6867747"/>
              <a:gd name="connsiteX6563" fmla="*/ 5623263 w 10243893"/>
              <a:gd name="connsiteY6563" fmla="*/ 1136141 h 6867747"/>
              <a:gd name="connsiteX6564" fmla="*/ 3773391 w 10243893"/>
              <a:gd name="connsiteY6564" fmla="*/ 1059834 h 6867747"/>
              <a:gd name="connsiteX6565" fmla="*/ 3773391 w 10243893"/>
              <a:gd name="connsiteY6565" fmla="*/ 1059955 h 6867747"/>
              <a:gd name="connsiteX6566" fmla="*/ 3628154 w 10243893"/>
              <a:gd name="connsiteY6566" fmla="*/ 1107118 h 6867747"/>
              <a:gd name="connsiteX6567" fmla="*/ 3628154 w 10243893"/>
              <a:gd name="connsiteY6567" fmla="*/ 1259732 h 6867747"/>
              <a:gd name="connsiteX6568" fmla="*/ 3717884 w 10243893"/>
              <a:gd name="connsiteY6568" fmla="*/ 1383202 h 6867747"/>
              <a:gd name="connsiteX6569" fmla="*/ 3863122 w 10243893"/>
              <a:gd name="connsiteY6569" fmla="*/ 1336039 h 6867747"/>
              <a:gd name="connsiteX6570" fmla="*/ 4008238 w 10243893"/>
              <a:gd name="connsiteY6570" fmla="*/ 1136141 h 6867747"/>
              <a:gd name="connsiteX6571" fmla="*/ 2158366 w 10243893"/>
              <a:gd name="connsiteY6571" fmla="*/ 1059592 h 6867747"/>
              <a:gd name="connsiteX6572" fmla="*/ 2158366 w 10243893"/>
              <a:gd name="connsiteY6572" fmla="*/ 1059713 h 6867747"/>
              <a:gd name="connsiteX6573" fmla="*/ 2013128 w 10243893"/>
              <a:gd name="connsiteY6573" fmla="*/ 1106876 h 6867747"/>
              <a:gd name="connsiteX6574" fmla="*/ 2013128 w 10243893"/>
              <a:gd name="connsiteY6574" fmla="*/ 1259490 h 6867747"/>
              <a:gd name="connsiteX6575" fmla="*/ 2102859 w 10243893"/>
              <a:gd name="connsiteY6575" fmla="*/ 1382960 h 6867747"/>
              <a:gd name="connsiteX6576" fmla="*/ 2248096 w 10243893"/>
              <a:gd name="connsiteY6576" fmla="*/ 1335797 h 6867747"/>
              <a:gd name="connsiteX6577" fmla="*/ 2393212 w 10243893"/>
              <a:gd name="connsiteY6577" fmla="*/ 1135899 h 6867747"/>
              <a:gd name="connsiteX6578" fmla="*/ 543461 w 10243893"/>
              <a:gd name="connsiteY6578" fmla="*/ 1059592 h 6867747"/>
              <a:gd name="connsiteX6579" fmla="*/ 543582 w 10243893"/>
              <a:gd name="connsiteY6579" fmla="*/ 1059713 h 6867747"/>
              <a:gd name="connsiteX6580" fmla="*/ 398345 w 10243893"/>
              <a:gd name="connsiteY6580" fmla="*/ 1106876 h 6867747"/>
              <a:gd name="connsiteX6581" fmla="*/ 398345 w 10243893"/>
              <a:gd name="connsiteY6581" fmla="*/ 1259490 h 6867747"/>
              <a:gd name="connsiteX6582" fmla="*/ 488075 w 10243893"/>
              <a:gd name="connsiteY6582" fmla="*/ 1382960 h 6867747"/>
              <a:gd name="connsiteX6583" fmla="*/ 633312 w 10243893"/>
              <a:gd name="connsiteY6583" fmla="*/ 1335797 h 6867747"/>
              <a:gd name="connsiteX6584" fmla="*/ 778429 w 10243893"/>
              <a:gd name="connsiteY6584" fmla="*/ 1135899 h 6867747"/>
              <a:gd name="connsiteX6585" fmla="*/ 3156525 w 10243893"/>
              <a:gd name="connsiteY6585" fmla="*/ 1059350 h 6867747"/>
              <a:gd name="connsiteX6586" fmla="*/ 2921557 w 10243893"/>
              <a:gd name="connsiteY6586" fmla="*/ 1135657 h 6867747"/>
              <a:gd name="connsiteX6587" fmla="*/ 3066795 w 10243893"/>
              <a:gd name="connsiteY6587" fmla="*/ 1335555 h 6867747"/>
              <a:gd name="connsiteX6588" fmla="*/ 3212032 w 10243893"/>
              <a:gd name="connsiteY6588" fmla="*/ 1382718 h 6867747"/>
              <a:gd name="connsiteX6589" fmla="*/ 3301763 w 10243893"/>
              <a:gd name="connsiteY6589" fmla="*/ 1259248 h 6867747"/>
              <a:gd name="connsiteX6590" fmla="*/ 3301763 w 10243893"/>
              <a:gd name="connsiteY6590" fmla="*/ 1106634 h 6867747"/>
              <a:gd name="connsiteX6591" fmla="*/ 3156525 w 10243893"/>
              <a:gd name="connsiteY6591" fmla="*/ 1059471 h 6867747"/>
              <a:gd name="connsiteX6592" fmla="*/ 1541621 w 10243893"/>
              <a:gd name="connsiteY6592" fmla="*/ 1059350 h 6867747"/>
              <a:gd name="connsiteX6593" fmla="*/ 1306653 w 10243893"/>
              <a:gd name="connsiteY6593" fmla="*/ 1135657 h 6867747"/>
              <a:gd name="connsiteX6594" fmla="*/ 1451890 w 10243893"/>
              <a:gd name="connsiteY6594" fmla="*/ 1335555 h 6867747"/>
              <a:gd name="connsiteX6595" fmla="*/ 1597128 w 10243893"/>
              <a:gd name="connsiteY6595" fmla="*/ 1382718 h 6867747"/>
              <a:gd name="connsiteX6596" fmla="*/ 1686858 w 10243893"/>
              <a:gd name="connsiteY6596" fmla="*/ 1259248 h 6867747"/>
              <a:gd name="connsiteX6597" fmla="*/ 1686858 w 10243893"/>
              <a:gd name="connsiteY6597" fmla="*/ 1106634 h 6867747"/>
              <a:gd name="connsiteX6598" fmla="*/ 1541621 w 10243893"/>
              <a:gd name="connsiteY6598" fmla="*/ 1059471 h 6867747"/>
              <a:gd name="connsiteX6599" fmla="*/ 9616868 w 10243893"/>
              <a:gd name="connsiteY6599" fmla="*/ 1059229 h 6867747"/>
              <a:gd name="connsiteX6600" fmla="*/ 9381901 w 10243893"/>
              <a:gd name="connsiteY6600" fmla="*/ 1135536 h 6867747"/>
              <a:gd name="connsiteX6601" fmla="*/ 9527138 w 10243893"/>
              <a:gd name="connsiteY6601" fmla="*/ 1335434 h 6867747"/>
              <a:gd name="connsiteX6602" fmla="*/ 9672376 w 10243893"/>
              <a:gd name="connsiteY6602" fmla="*/ 1382597 h 6867747"/>
              <a:gd name="connsiteX6603" fmla="*/ 9762106 w 10243893"/>
              <a:gd name="connsiteY6603" fmla="*/ 1259127 h 6867747"/>
              <a:gd name="connsiteX6604" fmla="*/ 9762106 w 10243893"/>
              <a:gd name="connsiteY6604" fmla="*/ 1106513 h 6867747"/>
              <a:gd name="connsiteX6605" fmla="*/ 9616868 w 10243893"/>
              <a:gd name="connsiteY6605" fmla="*/ 1059350 h 6867747"/>
              <a:gd name="connsiteX6606" fmla="*/ 8001964 w 10243893"/>
              <a:gd name="connsiteY6606" fmla="*/ 1059229 h 6867747"/>
              <a:gd name="connsiteX6607" fmla="*/ 7766997 w 10243893"/>
              <a:gd name="connsiteY6607" fmla="*/ 1135536 h 6867747"/>
              <a:gd name="connsiteX6608" fmla="*/ 7912234 w 10243893"/>
              <a:gd name="connsiteY6608" fmla="*/ 1335434 h 6867747"/>
              <a:gd name="connsiteX6609" fmla="*/ 8057471 w 10243893"/>
              <a:gd name="connsiteY6609" fmla="*/ 1382597 h 6867747"/>
              <a:gd name="connsiteX6610" fmla="*/ 8147202 w 10243893"/>
              <a:gd name="connsiteY6610" fmla="*/ 1259127 h 6867747"/>
              <a:gd name="connsiteX6611" fmla="*/ 8147202 w 10243893"/>
              <a:gd name="connsiteY6611" fmla="*/ 1106513 h 6867747"/>
              <a:gd name="connsiteX6612" fmla="*/ 8001964 w 10243893"/>
              <a:gd name="connsiteY6612" fmla="*/ 1059350 h 6867747"/>
              <a:gd name="connsiteX6613" fmla="*/ 6387301 w 10243893"/>
              <a:gd name="connsiteY6613" fmla="*/ 1059229 h 6867747"/>
              <a:gd name="connsiteX6614" fmla="*/ 6152334 w 10243893"/>
              <a:gd name="connsiteY6614" fmla="*/ 1135536 h 6867747"/>
              <a:gd name="connsiteX6615" fmla="*/ 6297571 w 10243893"/>
              <a:gd name="connsiteY6615" fmla="*/ 1335434 h 6867747"/>
              <a:gd name="connsiteX6616" fmla="*/ 6442809 w 10243893"/>
              <a:gd name="connsiteY6616" fmla="*/ 1382597 h 6867747"/>
              <a:gd name="connsiteX6617" fmla="*/ 6532539 w 10243893"/>
              <a:gd name="connsiteY6617" fmla="*/ 1259127 h 6867747"/>
              <a:gd name="connsiteX6618" fmla="*/ 6532539 w 10243893"/>
              <a:gd name="connsiteY6618" fmla="*/ 1106513 h 6867747"/>
              <a:gd name="connsiteX6619" fmla="*/ 6387301 w 10243893"/>
              <a:gd name="connsiteY6619" fmla="*/ 1059350 h 6867747"/>
              <a:gd name="connsiteX6620" fmla="*/ 4772155 w 10243893"/>
              <a:gd name="connsiteY6620" fmla="*/ 1059229 h 6867747"/>
              <a:gd name="connsiteX6621" fmla="*/ 4537188 w 10243893"/>
              <a:gd name="connsiteY6621" fmla="*/ 1135536 h 6867747"/>
              <a:gd name="connsiteX6622" fmla="*/ 4682425 w 10243893"/>
              <a:gd name="connsiteY6622" fmla="*/ 1335434 h 6867747"/>
              <a:gd name="connsiteX6623" fmla="*/ 4827662 w 10243893"/>
              <a:gd name="connsiteY6623" fmla="*/ 1382597 h 6867747"/>
              <a:gd name="connsiteX6624" fmla="*/ 4917393 w 10243893"/>
              <a:gd name="connsiteY6624" fmla="*/ 1259127 h 6867747"/>
              <a:gd name="connsiteX6625" fmla="*/ 4917393 w 10243893"/>
              <a:gd name="connsiteY6625" fmla="*/ 1106513 h 6867747"/>
              <a:gd name="connsiteX6626" fmla="*/ 4772155 w 10243893"/>
              <a:gd name="connsiteY6626" fmla="*/ 1059350 h 6867747"/>
              <a:gd name="connsiteX6627" fmla="*/ 2910311 w 10243893"/>
              <a:gd name="connsiteY6627" fmla="*/ 979899 h 6867747"/>
              <a:gd name="connsiteX6628" fmla="*/ 2859157 w 10243893"/>
              <a:gd name="connsiteY6628" fmla="*/ 1050280 h 6867747"/>
              <a:gd name="connsiteX6629" fmla="*/ 2859157 w 10243893"/>
              <a:gd name="connsiteY6629" fmla="*/ 1050401 h 6867747"/>
              <a:gd name="connsiteX6630" fmla="*/ 2910311 w 10243893"/>
              <a:gd name="connsiteY6630" fmla="*/ 1120904 h 6867747"/>
              <a:gd name="connsiteX6631" fmla="*/ 3127260 w 10243893"/>
              <a:gd name="connsiteY6631" fmla="*/ 1050280 h 6867747"/>
              <a:gd name="connsiteX6632" fmla="*/ 3127018 w 10243893"/>
              <a:gd name="connsiteY6632" fmla="*/ 1050280 h 6867747"/>
              <a:gd name="connsiteX6633" fmla="*/ 1295406 w 10243893"/>
              <a:gd name="connsiteY6633" fmla="*/ 979899 h 6867747"/>
              <a:gd name="connsiteX6634" fmla="*/ 1244253 w 10243893"/>
              <a:gd name="connsiteY6634" fmla="*/ 1050280 h 6867747"/>
              <a:gd name="connsiteX6635" fmla="*/ 1244253 w 10243893"/>
              <a:gd name="connsiteY6635" fmla="*/ 1050401 h 6867747"/>
              <a:gd name="connsiteX6636" fmla="*/ 1295406 w 10243893"/>
              <a:gd name="connsiteY6636" fmla="*/ 1120904 h 6867747"/>
              <a:gd name="connsiteX6637" fmla="*/ 1512355 w 10243893"/>
              <a:gd name="connsiteY6637" fmla="*/ 1050280 h 6867747"/>
              <a:gd name="connsiteX6638" fmla="*/ 1512114 w 10243893"/>
              <a:gd name="connsiteY6638" fmla="*/ 1050280 h 6867747"/>
              <a:gd name="connsiteX6639" fmla="*/ 9370654 w 10243893"/>
              <a:gd name="connsiteY6639" fmla="*/ 979778 h 6867747"/>
              <a:gd name="connsiteX6640" fmla="*/ 9319501 w 10243893"/>
              <a:gd name="connsiteY6640" fmla="*/ 1050160 h 6867747"/>
              <a:gd name="connsiteX6641" fmla="*/ 9319501 w 10243893"/>
              <a:gd name="connsiteY6641" fmla="*/ 1050280 h 6867747"/>
              <a:gd name="connsiteX6642" fmla="*/ 9370654 w 10243893"/>
              <a:gd name="connsiteY6642" fmla="*/ 1120783 h 6867747"/>
              <a:gd name="connsiteX6643" fmla="*/ 9587603 w 10243893"/>
              <a:gd name="connsiteY6643" fmla="*/ 1050160 h 6867747"/>
              <a:gd name="connsiteX6644" fmla="*/ 9587361 w 10243893"/>
              <a:gd name="connsiteY6644" fmla="*/ 1050160 h 6867747"/>
              <a:gd name="connsiteX6645" fmla="*/ 8864198 w 10243893"/>
              <a:gd name="connsiteY6645" fmla="*/ 979778 h 6867747"/>
              <a:gd name="connsiteX6646" fmla="*/ 8647491 w 10243893"/>
              <a:gd name="connsiteY6646" fmla="*/ 1050160 h 6867747"/>
              <a:gd name="connsiteX6647" fmla="*/ 8647612 w 10243893"/>
              <a:gd name="connsiteY6647" fmla="*/ 1050280 h 6867747"/>
              <a:gd name="connsiteX6648" fmla="*/ 8647369 w 10243893"/>
              <a:gd name="connsiteY6648" fmla="*/ 1050280 h 6867747"/>
              <a:gd name="connsiteX6649" fmla="*/ 8864198 w 10243893"/>
              <a:gd name="connsiteY6649" fmla="*/ 1120783 h 6867747"/>
              <a:gd name="connsiteX6650" fmla="*/ 8915351 w 10243893"/>
              <a:gd name="connsiteY6650" fmla="*/ 1050160 h 6867747"/>
              <a:gd name="connsiteX6651" fmla="*/ 7755750 w 10243893"/>
              <a:gd name="connsiteY6651" fmla="*/ 979778 h 6867747"/>
              <a:gd name="connsiteX6652" fmla="*/ 7704596 w 10243893"/>
              <a:gd name="connsiteY6652" fmla="*/ 1050160 h 6867747"/>
              <a:gd name="connsiteX6653" fmla="*/ 7704596 w 10243893"/>
              <a:gd name="connsiteY6653" fmla="*/ 1050280 h 6867747"/>
              <a:gd name="connsiteX6654" fmla="*/ 7755750 w 10243893"/>
              <a:gd name="connsiteY6654" fmla="*/ 1120783 h 6867747"/>
              <a:gd name="connsiteX6655" fmla="*/ 7972699 w 10243893"/>
              <a:gd name="connsiteY6655" fmla="*/ 1050160 h 6867747"/>
              <a:gd name="connsiteX6656" fmla="*/ 7972457 w 10243893"/>
              <a:gd name="connsiteY6656" fmla="*/ 1050160 h 6867747"/>
              <a:gd name="connsiteX6657" fmla="*/ 7249294 w 10243893"/>
              <a:gd name="connsiteY6657" fmla="*/ 979778 h 6867747"/>
              <a:gd name="connsiteX6658" fmla="*/ 7032586 w 10243893"/>
              <a:gd name="connsiteY6658" fmla="*/ 1050160 h 6867747"/>
              <a:gd name="connsiteX6659" fmla="*/ 7032707 w 10243893"/>
              <a:gd name="connsiteY6659" fmla="*/ 1050280 h 6867747"/>
              <a:gd name="connsiteX6660" fmla="*/ 7032466 w 10243893"/>
              <a:gd name="connsiteY6660" fmla="*/ 1050280 h 6867747"/>
              <a:gd name="connsiteX6661" fmla="*/ 7249294 w 10243893"/>
              <a:gd name="connsiteY6661" fmla="*/ 1120783 h 6867747"/>
              <a:gd name="connsiteX6662" fmla="*/ 7300447 w 10243893"/>
              <a:gd name="connsiteY6662" fmla="*/ 1050160 h 6867747"/>
              <a:gd name="connsiteX6663" fmla="*/ 6141087 w 10243893"/>
              <a:gd name="connsiteY6663" fmla="*/ 979778 h 6867747"/>
              <a:gd name="connsiteX6664" fmla="*/ 6089934 w 10243893"/>
              <a:gd name="connsiteY6664" fmla="*/ 1050160 h 6867747"/>
              <a:gd name="connsiteX6665" fmla="*/ 6089934 w 10243893"/>
              <a:gd name="connsiteY6665" fmla="*/ 1050280 h 6867747"/>
              <a:gd name="connsiteX6666" fmla="*/ 6141087 w 10243893"/>
              <a:gd name="connsiteY6666" fmla="*/ 1120783 h 6867747"/>
              <a:gd name="connsiteX6667" fmla="*/ 6358037 w 10243893"/>
              <a:gd name="connsiteY6667" fmla="*/ 1050160 h 6867747"/>
              <a:gd name="connsiteX6668" fmla="*/ 6357794 w 10243893"/>
              <a:gd name="connsiteY6668" fmla="*/ 1050160 h 6867747"/>
              <a:gd name="connsiteX6669" fmla="*/ 5634389 w 10243893"/>
              <a:gd name="connsiteY6669" fmla="*/ 979778 h 6867747"/>
              <a:gd name="connsiteX6670" fmla="*/ 5417682 w 10243893"/>
              <a:gd name="connsiteY6670" fmla="*/ 1050160 h 6867747"/>
              <a:gd name="connsiteX6671" fmla="*/ 5417803 w 10243893"/>
              <a:gd name="connsiteY6671" fmla="*/ 1050280 h 6867747"/>
              <a:gd name="connsiteX6672" fmla="*/ 5417561 w 10243893"/>
              <a:gd name="connsiteY6672" fmla="*/ 1050280 h 6867747"/>
              <a:gd name="connsiteX6673" fmla="*/ 5634389 w 10243893"/>
              <a:gd name="connsiteY6673" fmla="*/ 1120783 h 6867747"/>
              <a:gd name="connsiteX6674" fmla="*/ 5685542 w 10243893"/>
              <a:gd name="connsiteY6674" fmla="*/ 1050160 h 6867747"/>
              <a:gd name="connsiteX6675" fmla="*/ 4525941 w 10243893"/>
              <a:gd name="connsiteY6675" fmla="*/ 979778 h 6867747"/>
              <a:gd name="connsiteX6676" fmla="*/ 4474787 w 10243893"/>
              <a:gd name="connsiteY6676" fmla="*/ 1050160 h 6867747"/>
              <a:gd name="connsiteX6677" fmla="*/ 4474787 w 10243893"/>
              <a:gd name="connsiteY6677" fmla="*/ 1050280 h 6867747"/>
              <a:gd name="connsiteX6678" fmla="*/ 4525941 w 10243893"/>
              <a:gd name="connsiteY6678" fmla="*/ 1120783 h 6867747"/>
              <a:gd name="connsiteX6679" fmla="*/ 4742890 w 10243893"/>
              <a:gd name="connsiteY6679" fmla="*/ 1050160 h 6867747"/>
              <a:gd name="connsiteX6680" fmla="*/ 4742648 w 10243893"/>
              <a:gd name="connsiteY6680" fmla="*/ 1050160 h 6867747"/>
              <a:gd name="connsiteX6681" fmla="*/ 4019484 w 10243893"/>
              <a:gd name="connsiteY6681" fmla="*/ 979778 h 6867747"/>
              <a:gd name="connsiteX6682" fmla="*/ 3802777 w 10243893"/>
              <a:gd name="connsiteY6682" fmla="*/ 1050160 h 6867747"/>
              <a:gd name="connsiteX6683" fmla="*/ 3802898 w 10243893"/>
              <a:gd name="connsiteY6683" fmla="*/ 1050280 h 6867747"/>
              <a:gd name="connsiteX6684" fmla="*/ 3802656 w 10243893"/>
              <a:gd name="connsiteY6684" fmla="*/ 1050280 h 6867747"/>
              <a:gd name="connsiteX6685" fmla="*/ 4019484 w 10243893"/>
              <a:gd name="connsiteY6685" fmla="*/ 1120783 h 6867747"/>
              <a:gd name="connsiteX6686" fmla="*/ 4070638 w 10243893"/>
              <a:gd name="connsiteY6686" fmla="*/ 1050160 h 6867747"/>
              <a:gd name="connsiteX6687" fmla="*/ 2404459 w 10243893"/>
              <a:gd name="connsiteY6687" fmla="*/ 979536 h 6867747"/>
              <a:gd name="connsiteX6688" fmla="*/ 2187752 w 10243893"/>
              <a:gd name="connsiteY6688" fmla="*/ 1049918 h 6867747"/>
              <a:gd name="connsiteX6689" fmla="*/ 2187873 w 10243893"/>
              <a:gd name="connsiteY6689" fmla="*/ 1050039 h 6867747"/>
              <a:gd name="connsiteX6690" fmla="*/ 2187631 w 10243893"/>
              <a:gd name="connsiteY6690" fmla="*/ 1050039 h 6867747"/>
              <a:gd name="connsiteX6691" fmla="*/ 2404459 w 10243893"/>
              <a:gd name="connsiteY6691" fmla="*/ 1120541 h 6867747"/>
              <a:gd name="connsiteX6692" fmla="*/ 2455613 w 10243893"/>
              <a:gd name="connsiteY6692" fmla="*/ 1049918 h 6867747"/>
              <a:gd name="connsiteX6693" fmla="*/ 789555 w 10243893"/>
              <a:gd name="connsiteY6693" fmla="*/ 979536 h 6867747"/>
              <a:gd name="connsiteX6694" fmla="*/ 572847 w 10243893"/>
              <a:gd name="connsiteY6694" fmla="*/ 1049918 h 6867747"/>
              <a:gd name="connsiteX6695" fmla="*/ 572968 w 10243893"/>
              <a:gd name="connsiteY6695" fmla="*/ 1050039 h 6867747"/>
              <a:gd name="connsiteX6696" fmla="*/ 572726 w 10243893"/>
              <a:gd name="connsiteY6696" fmla="*/ 1050039 h 6867747"/>
              <a:gd name="connsiteX6697" fmla="*/ 789555 w 10243893"/>
              <a:gd name="connsiteY6697" fmla="*/ 1120541 h 6867747"/>
              <a:gd name="connsiteX6698" fmla="*/ 840708 w 10243893"/>
              <a:gd name="connsiteY6698" fmla="*/ 1049918 h 6867747"/>
              <a:gd name="connsiteX6699" fmla="*/ 10071083 w 10243893"/>
              <a:gd name="connsiteY6699" fmla="*/ 865983 h 6867747"/>
              <a:gd name="connsiteX6700" fmla="*/ 9936971 w 10243893"/>
              <a:gd name="connsiteY6700" fmla="*/ 1050401 h 6867747"/>
              <a:gd name="connsiteX6701" fmla="*/ 10071083 w 10243893"/>
              <a:gd name="connsiteY6701" fmla="*/ 1234941 h 6867747"/>
              <a:gd name="connsiteX6702" fmla="*/ 10071083 w 10243893"/>
              <a:gd name="connsiteY6702" fmla="*/ 1094057 h 6867747"/>
              <a:gd name="connsiteX6703" fmla="*/ 10205195 w 10243893"/>
              <a:gd name="connsiteY6703" fmla="*/ 1050401 h 6867747"/>
              <a:gd name="connsiteX6704" fmla="*/ 10204953 w 10243893"/>
              <a:gd name="connsiteY6704" fmla="*/ 1050401 h 6867747"/>
              <a:gd name="connsiteX6705" fmla="*/ 10071083 w 10243893"/>
              <a:gd name="connsiteY6705" fmla="*/ 1006866 h 6867747"/>
              <a:gd name="connsiteX6706" fmla="*/ 8455815 w 10243893"/>
              <a:gd name="connsiteY6706" fmla="*/ 865983 h 6867747"/>
              <a:gd name="connsiteX6707" fmla="*/ 8321825 w 10243893"/>
              <a:gd name="connsiteY6707" fmla="*/ 1050401 h 6867747"/>
              <a:gd name="connsiteX6708" fmla="*/ 8455815 w 10243893"/>
              <a:gd name="connsiteY6708" fmla="*/ 1234941 h 6867747"/>
              <a:gd name="connsiteX6709" fmla="*/ 8455815 w 10243893"/>
              <a:gd name="connsiteY6709" fmla="*/ 1094057 h 6867747"/>
              <a:gd name="connsiteX6710" fmla="*/ 8589928 w 10243893"/>
              <a:gd name="connsiteY6710" fmla="*/ 1050401 h 6867747"/>
              <a:gd name="connsiteX6711" fmla="*/ 8589685 w 10243893"/>
              <a:gd name="connsiteY6711" fmla="*/ 1050401 h 6867747"/>
              <a:gd name="connsiteX6712" fmla="*/ 8455815 w 10243893"/>
              <a:gd name="connsiteY6712" fmla="*/ 1006866 h 6867747"/>
              <a:gd name="connsiteX6713" fmla="*/ 6841033 w 10243893"/>
              <a:gd name="connsiteY6713" fmla="*/ 865983 h 6867747"/>
              <a:gd name="connsiteX6714" fmla="*/ 6706920 w 10243893"/>
              <a:gd name="connsiteY6714" fmla="*/ 1050401 h 6867747"/>
              <a:gd name="connsiteX6715" fmla="*/ 6841033 w 10243893"/>
              <a:gd name="connsiteY6715" fmla="*/ 1234941 h 6867747"/>
              <a:gd name="connsiteX6716" fmla="*/ 6841033 w 10243893"/>
              <a:gd name="connsiteY6716" fmla="*/ 1094057 h 6867747"/>
              <a:gd name="connsiteX6717" fmla="*/ 6975144 w 10243893"/>
              <a:gd name="connsiteY6717" fmla="*/ 1050401 h 6867747"/>
              <a:gd name="connsiteX6718" fmla="*/ 6974903 w 10243893"/>
              <a:gd name="connsiteY6718" fmla="*/ 1050401 h 6867747"/>
              <a:gd name="connsiteX6719" fmla="*/ 6841033 w 10243893"/>
              <a:gd name="connsiteY6719" fmla="*/ 1006866 h 6867747"/>
              <a:gd name="connsiteX6720" fmla="*/ 9780245 w 10243893"/>
              <a:gd name="connsiteY6720" fmla="*/ 865862 h 6867747"/>
              <a:gd name="connsiteX6721" fmla="*/ 9780245 w 10243893"/>
              <a:gd name="connsiteY6721" fmla="*/ 1006746 h 6867747"/>
              <a:gd name="connsiteX6722" fmla="*/ 9646375 w 10243893"/>
              <a:gd name="connsiteY6722" fmla="*/ 1050280 h 6867747"/>
              <a:gd name="connsiteX6723" fmla="*/ 9646133 w 10243893"/>
              <a:gd name="connsiteY6723" fmla="*/ 1050280 h 6867747"/>
              <a:gd name="connsiteX6724" fmla="*/ 9780245 w 10243893"/>
              <a:gd name="connsiteY6724" fmla="*/ 1093815 h 6867747"/>
              <a:gd name="connsiteX6725" fmla="*/ 9780245 w 10243893"/>
              <a:gd name="connsiteY6725" fmla="*/ 1234699 h 6867747"/>
              <a:gd name="connsiteX6726" fmla="*/ 9914313 w 10243893"/>
              <a:gd name="connsiteY6726" fmla="*/ 1050220 h 6867747"/>
              <a:gd name="connsiteX6727" fmla="*/ 9914357 w 10243893"/>
              <a:gd name="connsiteY6727" fmla="*/ 1050280 h 6867747"/>
              <a:gd name="connsiteX6728" fmla="*/ 9914357 w 10243893"/>
              <a:gd name="connsiteY6728" fmla="*/ 1050160 h 6867747"/>
              <a:gd name="connsiteX6729" fmla="*/ 9914313 w 10243893"/>
              <a:gd name="connsiteY6729" fmla="*/ 1050220 h 6867747"/>
              <a:gd name="connsiteX6730" fmla="*/ 8165341 w 10243893"/>
              <a:gd name="connsiteY6730" fmla="*/ 865862 h 6867747"/>
              <a:gd name="connsiteX6731" fmla="*/ 8165341 w 10243893"/>
              <a:gd name="connsiteY6731" fmla="*/ 1006746 h 6867747"/>
              <a:gd name="connsiteX6732" fmla="*/ 8031471 w 10243893"/>
              <a:gd name="connsiteY6732" fmla="*/ 1050280 h 6867747"/>
              <a:gd name="connsiteX6733" fmla="*/ 8031229 w 10243893"/>
              <a:gd name="connsiteY6733" fmla="*/ 1050280 h 6867747"/>
              <a:gd name="connsiteX6734" fmla="*/ 8165341 w 10243893"/>
              <a:gd name="connsiteY6734" fmla="*/ 1093815 h 6867747"/>
              <a:gd name="connsiteX6735" fmla="*/ 8165341 w 10243893"/>
              <a:gd name="connsiteY6735" fmla="*/ 1234699 h 6867747"/>
              <a:gd name="connsiteX6736" fmla="*/ 8299410 w 10243893"/>
              <a:gd name="connsiteY6736" fmla="*/ 1050220 h 6867747"/>
              <a:gd name="connsiteX6737" fmla="*/ 8299453 w 10243893"/>
              <a:gd name="connsiteY6737" fmla="*/ 1050280 h 6867747"/>
              <a:gd name="connsiteX6738" fmla="*/ 8299453 w 10243893"/>
              <a:gd name="connsiteY6738" fmla="*/ 1050160 h 6867747"/>
              <a:gd name="connsiteX6739" fmla="*/ 8299410 w 10243893"/>
              <a:gd name="connsiteY6739" fmla="*/ 1050220 h 6867747"/>
              <a:gd name="connsiteX6740" fmla="*/ 6550679 w 10243893"/>
              <a:gd name="connsiteY6740" fmla="*/ 865862 h 6867747"/>
              <a:gd name="connsiteX6741" fmla="*/ 6550679 w 10243893"/>
              <a:gd name="connsiteY6741" fmla="*/ 1006746 h 6867747"/>
              <a:gd name="connsiteX6742" fmla="*/ 6416809 w 10243893"/>
              <a:gd name="connsiteY6742" fmla="*/ 1050280 h 6867747"/>
              <a:gd name="connsiteX6743" fmla="*/ 6416566 w 10243893"/>
              <a:gd name="connsiteY6743" fmla="*/ 1050280 h 6867747"/>
              <a:gd name="connsiteX6744" fmla="*/ 6550679 w 10243893"/>
              <a:gd name="connsiteY6744" fmla="*/ 1093815 h 6867747"/>
              <a:gd name="connsiteX6745" fmla="*/ 6550679 w 10243893"/>
              <a:gd name="connsiteY6745" fmla="*/ 1234699 h 6867747"/>
              <a:gd name="connsiteX6746" fmla="*/ 6684748 w 10243893"/>
              <a:gd name="connsiteY6746" fmla="*/ 1050220 h 6867747"/>
              <a:gd name="connsiteX6747" fmla="*/ 6684791 w 10243893"/>
              <a:gd name="connsiteY6747" fmla="*/ 1050280 h 6867747"/>
              <a:gd name="connsiteX6748" fmla="*/ 6684791 w 10243893"/>
              <a:gd name="connsiteY6748" fmla="*/ 1050160 h 6867747"/>
              <a:gd name="connsiteX6749" fmla="*/ 6684748 w 10243893"/>
              <a:gd name="connsiteY6749" fmla="*/ 1050220 h 6867747"/>
              <a:gd name="connsiteX6750" fmla="*/ 5224677 w 10243893"/>
              <a:gd name="connsiteY6750" fmla="*/ 865862 h 6867747"/>
              <a:gd name="connsiteX6751" fmla="*/ 5090565 w 10243893"/>
              <a:gd name="connsiteY6751" fmla="*/ 1050280 h 6867747"/>
              <a:gd name="connsiteX6752" fmla="*/ 5224677 w 10243893"/>
              <a:gd name="connsiteY6752" fmla="*/ 1234820 h 6867747"/>
              <a:gd name="connsiteX6753" fmla="*/ 5224677 w 10243893"/>
              <a:gd name="connsiteY6753" fmla="*/ 1093936 h 6867747"/>
              <a:gd name="connsiteX6754" fmla="*/ 5358789 w 10243893"/>
              <a:gd name="connsiteY6754" fmla="*/ 1050280 h 6867747"/>
              <a:gd name="connsiteX6755" fmla="*/ 5358547 w 10243893"/>
              <a:gd name="connsiteY6755" fmla="*/ 1050280 h 6867747"/>
              <a:gd name="connsiteX6756" fmla="*/ 5224677 w 10243893"/>
              <a:gd name="connsiteY6756" fmla="*/ 1006746 h 6867747"/>
              <a:gd name="connsiteX6757" fmla="*/ 3609893 w 10243893"/>
              <a:gd name="connsiteY6757" fmla="*/ 865862 h 6867747"/>
              <a:gd name="connsiteX6758" fmla="*/ 3475902 w 10243893"/>
              <a:gd name="connsiteY6758" fmla="*/ 1050280 h 6867747"/>
              <a:gd name="connsiteX6759" fmla="*/ 3609893 w 10243893"/>
              <a:gd name="connsiteY6759" fmla="*/ 1234820 h 6867747"/>
              <a:gd name="connsiteX6760" fmla="*/ 3609893 w 10243893"/>
              <a:gd name="connsiteY6760" fmla="*/ 1093936 h 6867747"/>
              <a:gd name="connsiteX6761" fmla="*/ 3744005 w 10243893"/>
              <a:gd name="connsiteY6761" fmla="*/ 1050280 h 6867747"/>
              <a:gd name="connsiteX6762" fmla="*/ 3743763 w 10243893"/>
              <a:gd name="connsiteY6762" fmla="*/ 1050280 h 6867747"/>
              <a:gd name="connsiteX6763" fmla="*/ 3609893 w 10243893"/>
              <a:gd name="connsiteY6763" fmla="*/ 1006746 h 6867747"/>
              <a:gd name="connsiteX6764" fmla="*/ 1994868 w 10243893"/>
              <a:gd name="connsiteY6764" fmla="*/ 865862 h 6867747"/>
              <a:gd name="connsiteX6765" fmla="*/ 1860756 w 10243893"/>
              <a:gd name="connsiteY6765" fmla="*/ 1050280 h 6867747"/>
              <a:gd name="connsiteX6766" fmla="*/ 1994868 w 10243893"/>
              <a:gd name="connsiteY6766" fmla="*/ 1234820 h 6867747"/>
              <a:gd name="connsiteX6767" fmla="*/ 1994868 w 10243893"/>
              <a:gd name="connsiteY6767" fmla="*/ 1093936 h 6867747"/>
              <a:gd name="connsiteX6768" fmla="*/ 2128980 w 10243893"/>
              <a:gd name="connsiteY6768" fmla="*/ 1050280 h 6867747"/>
              <a:gd name="connsiteX6769" fmla="*/ 2128738 w 10243893"/>
              <a:gd name="connsiteY6769" fmla="*/ 1050280 h 6867747"/>
              <a:gd name="connsiteX6770" fmla="*/ 1994868 w 10243893"/>
              <a:gd name="connsiteY6770" fmla="*/ 1006746 h 6867747"/>
              <a:gd name="connsiteX6771" fmla="*/ 4934323 w 10243893"/>
              <a:gd name="connsiteY6771" fmla="*/ 865741 h 6867747"/>
              <a:gd name="connsiteX6772" fmla="*/ 4934323 w 10243893"/>
              <a:gd name="connsiteY6772" fmla="*/ 1006625 h 6867747"/>
              <a:gd name="connsiteX6773" fmla="*/ 4800453 w 10243893"/>
              <a:gd name="connsiteY6773" fmla="*/ 1050160 h 6867747"/>
              <a:gd name="connsiteX6774" fmla="*/ 4800211 w 10243893"/>
              <a:gd name="connsiteY6774" fmla="*/ 1050160 h 6867747"/>
              <a:gd name="connsiteX6775" fmla="*/ 4934323 w 10243893"/>
              <a:gd name="connsiteY6775" fmla="*/ 1093695 h 6867747"/>
              <a:gd name="connsiteX6776" fmla="*/ 4934323 w 10243893"/>
              <a:gd name="connsiteY6776" fmla="*/ 1234578 h 6867747"/>
              <a:gd name="connsiteX6777" fmla="*/ 5068391 w 10243893"/>
              <a:gd name="connsiteY6777" fmla="*/ 1050100 h 6867747"/>
              <a:gd name="connsiteX6778" fmla="*/ 5068435 w 10243893"/>
              <a:gd name="connsiteY6778" fmla="*/ 1050160 h 6867747"/>
              <a:gd name="connsiteX6779" fmla="*/ 5068435 w 10243893"/>
              <a:gd name="connsiteY6779" fmla="*/ 1050039 h 6867747"/>
              <a:gd name="connsiteX6780" fmla="*/ 5068391 w 10243893"/>
              <a:gd name="connsiteY6780" fmla="*/ 1050100 h 6867747"/>
              <a:gd name="connsiteX6781" fmla="*/ 3319418 w 10243893"/>
              <a:gd name="connsiteY6781" fmla="*/ 865741 h 6867747"/>
              <a:gd name="connsiteX6782" fmla="*/ 3319418 w 10243893"/>
              <a:gd name="connsiteY6782" fmla="*/ 1006625 h 6867747"/>
              <a:gd name="connsiteX6783" fmla="*/ 3185549 w 10243893"/>
              <a:gd name="connsiteY6783" fmla="*/ 1050160 h 6867747"/>
              <a:gd name="connsiteX6784" fmla="*/ 3185307 w 10243893"/>
              <a:gd name="connsiteY6784" fmla="*/ 1050160 h 6867747"/>
              <a:gd name="connsiteX6785" fmla="*/ 3319418 w 10243893"/>
              <a:gd name="connsiteY6785" fmla="*/ 1093695 h 6867747"/>
              <a:gd name="connsiteX6786" fmla="*/ 3319418 w 10243893"/>
              <a:gd name="connsiteY6786" fmla="*/ 1234578 h 6867747"/>
              <a:gd name="connsiteX6787" fmla="*/ 3453486 w 10243893"/>
              <a:gd name="connsiteY6787" fmla="*/ 1050100 h 6867747"/>
              <a:gd name="connsiteX6788" fmla="*/ 3453530 w 10243893"/>
              <a:gd name="connsiteY6788" fmla="*/ 1050160 h 6867747"/>
              <a:gd name="connsiteX6789" fmla="*/ 3453530 w 10243893"/>
              <a:gd name="connsiteY6789" fmla="*/ 1050039 h 6867747"/>
              <a:gd name="connsiteX6790" fmla="*/ 3453486 w 10243893"/>
              <a:gd name="connsiteY6790" fmla="*/ 1050100 h 6867747"/>
              <a:gd name="connsiteX6791" fmla="*/ 1704514 w 10243893"/>
              <a:gd name="connsiteY6791" fmla="*/ 865741 h 6867747"/>
              <a:gd name="connsiteX6792" fmla="*/ 1704514 w 10243893"/>
              <a:gd name="connsiteY6792" fmla="*/ 1006625 h 6867747"/>
              <a:gd name="connsiteX6793" fmla="*/ 1570644 w 10243893"/>
              <a:gd name="connsiteY6793" fmla="*/ 1050160 h 6867747"/>
              <a:gd name="connsiteX6794" fmla="*/ 1570402 w 10243893"/>
              <a:gd name="connsiteY6794" fmla="*/ 1050160 h 6867747"/>
              <a:gd name="connsiteX6795" fmla="*/ 1704514 w 10243893"/>
              <a:gd name="connsiteY6795" fmla="*/ 1093695 h 6867747"/>
              <a:gd name="connsiteX6796" fmla="*/ 1704514 w 10243893"/>
              <a:gd name="connsiteY6796" fmla="*/ 1234578 h 6867747"/>
              <a:gd name="connsiteX6797" fmla="*/ 1838582 w 10243893"/>
              <a:gd name="connsiteY6797" fmla="*/ 1050100 h 6867747"/>
              <a:gd name="connsiteX6798" fmla="*/ 1838626 w 10243893"/>
              <a:gd name="connsiteY6798" fmla="*/ 1050160 h 6867747"/>
              <a:gd name="connsiteX6799" fmla="*/ 1838626 w 10243893"/>
              <a:gd name="connsiteY6799" fmla="*/ 1050039 h 6867747"/>
              <a:gd name="connsiteX6800" fmla="*/ 1838582 w 10243893"/>
              <a:gd name="connsiteY6800" fmla="*/ 1050100 h 6867747"/>
              <a:gd name="connsiteX6801" fmla="*/ 380205 w 10243893"/>
              <a:gd name="connsiteY6801" fmla="*/ 865741 h 6867747"/>
              <a:gd name="connsiteX6802" fmla="*/ 246093 w 10243893"/>
              <a:gd name="connsiteY6802" fmla="*/ 1050160 h 6867747"/>
              <a:gd name="connsiteX6803" fmla="*/ 380205 w 10243893"/>
              <a:gd name="connsiteY6803" fmla="*/ 1234699 h 6867747"/>
              <a:gd name="connsiteX6804" fmla="*/ 380205 w 10243893"/>
              <a:gd name="connsiteY6804" fmla="*/ 1093815 h 6867747"/>
              <a:gd name="connsiteX6805" fmla="*/ 514317 w 10243893"/>
              <a:gd name="connsiteY6805" fmla="*/ 1050160 h 6867747"/>
              <a:gd name="connsiteX6806" fmla="*/ 514075 w 10243893"/>
              <a:gd name="connsiteY6806" fmla="*/ 1050160 h 6867747"/>
              <a:gd name="connsiteX6807" fmla="*/ 380205 w 10243893"/>
              <a:gd name="connsiteY6807" fmla="*/ 1006625 h 6867747"/>
              <a:gd name="connsiteX6808" fmla="*/ 9117909 w 10243893"/>
              <a:gd name="connsiteY6808" fmla="*/ 803099 h 6867747"/>
              <a:gd name="connsiteX6809" fmla="*/ 9062403 w 10243893"/>
              <a:gd name="connsiteY6809" fmla="*/ 879406 h 6867747"/>
              <a:gd name="connsiteX6810" fmla="*/ 8972672 w 10243893"/>
              <a:gd name="connsiteY6810" fmla="*/ 850262 h 6867747"/>
              <a:gd name="connsiteX6811" fmla="*/ 8972672 w 10243893"/>
              <a:gd name="connsiteY6811" fmla="*/ 944587 h 6867747"/>
              <a:gd name="connsiteX6812" fmla="*/ 8882942 w 10243893"/>
              <a:gd name="connsiteY6812" fmla="*/ 973732 h 6867747"/>
              <a:gd name="connsiteX6813" fmla="*/ 8938328 w 10243893"/>
              <a:gd name="connsiteY6813" fmla="*/ 1050039 h 6867747"/>
              <a:gd name="connsiteX6814" fmla="*/ 8882821 w 10243893"/>
              <a:gd name="connsiteY6814" fmla="*/ 1126346 h 6867747"/>
              <a:gd name="connsiteX6815" fmla="*/ 8972551 w 10243893"/>
              <a:gd name="connsiteY6815" fmla="*/ 1155490 h 6867747"/>
              <a:gd name="connsiteX6816" fmla="*/ 8972551 w 10243893"/>
              <a:gd name="connsiteY6816" fmla="*/ 1249816 h 6867747"/>
              <a:gd name="connsiteX6817" fmla="*/ 9062282 w 10243893"/>
              <a:gd name="connsiteY6817" fmla="*/ 1220671 h 6867747"/>
              <a:gd name="connsiteX6818" fmla="*/ 9117788 w 10243893"/>
              <a:gd name="connsiteY6818" fmla="*/ 1296979 h 6867747"/>
              <a:gd name="connsiteX6819" fmla="*/ 9173296 w 10243893"/>
              <a:gd name="connsiteY6819" fmla="*/ 1220671 h 6867747"/>
              <a:gd name="connsiteX6820" fmla="*/ 9263026 w 10243893"/>
              <a:gd name="connsiteY6820" fmla="*/ 1249816 h 6867747"/>
              <a:gd name="connsiteX6821" fmla="*/ 9263026 w 10243893"/>
              <a:gd name="connsiteY6821" fmla="*/ 1155490 h 6867747"/>
              <a:gd name="connsiteX6822" fmla="*/ 9352757 w 10243893"/>
              <a:gd name="connsiteY6822" fmla="*/ 1126346 h 6867747"/>
              <a:gd name="connsiteX6823" fmla="*/ 9352998 w 10243893"/>
              <a:gd name="connsiteY6823" fmla="*/ 1126467 h 6867747"/>
              <a:gd name="connsiteX6824" fmla="*/ 9297491 w 10243893"/>
              <a:gd name="connsiteY6824" fmla="*/ 1050039 h 6867747"/>
              <a:gd name="connsiteX6825" fmla="*/ 9352877 w 10243893"/>
              <a:gd name="connsiteY6825" fmla="*/ 973732 h 6867747"/>
              <a:gd name="connsiteX6826" fmla="*/ 9263147 w 10243893"/>
              <a:gd name="connsiteY6826" fmla="*/ 944587 h 6867747"/>
              <a:gd name="connsiteX6827" fmla="*/ 9263147 w 10243893"/>
              <a:gd name="connsiteY6827" fmla="*/ 850262 h 6867747"/>
              <a:gd name="connsiteX6828" fmla="*/ 9173417 w 10243893"/>
              <a:gd name="connsiteY6828" fmla="*/ 879406 h 6867747"/>
              <a:gd name="connsiteX6829" fmla="*/ 7502763 w 10243893"/>
              <a:gd name="connsiteY6829" fmla="*/ 803099 h 6867747"/>
              <a:gd name="connsiteX6830" fmla="*/ 7447257 w 10243893"/>
              <a:gd name="connsiteY6830" fmla="*/ 879406 h 6867747"/>
              <a:gd name="connsiteX6831" fmla="*/ 7357526 w 10243893"/>
              <a:gd name="connsiteY6831" fmla="*/ 850262 h 6867747"/>
              <a:gd name="connsiteX6832" fmla="*/ 7357526 w 10243893"/>
              <a:gd name="connsiteY6832" fmla="*/ 944587 h 6867747"/>
              <a:gd name="connsiteX6833" fmla="*/ 7267796 w 10243893"/>
              <a:gd name="connsiteY6833" fmla="*/ 973732 h 6867747"/>
              <a:gd name="connsiteX6834" fmla="*/ 7323182 w 10243893"/>
              <a:gd name="connsiteY6834" fmla="*/ 1050039 h 6867747"/>
              <a:gd name="connsiteX6835" fmla="*/ 7267675 w 10243893"/>
              <a:gd name="connsiteY6835" fmla="*/ 1126346 h 6867747"/>
              <a:gd name="connsiteX6836" fmla="*/ 7357405 w 10243893"/>
              <a:gd name="connsiteY6836" fmla="*/ 1155490 h 6867747"/>
              <a:gd name="connsiteX6837" fmla="*/ 7357405 w 10243893"/>
              <a:gd name="connsiteY6837" fmla="*/ 1249816 h 6867747"/>
              <a:gd name="connsiteX6838" fmla="*/ 7447136 w 10243893"/>
              <a:gd name="connsiteY6838" fmla="*/ 1220671 h 6867747"/>
              <a:gd name="connsiteX6839" fmla="*/ 7502642 w 10243893"/>
              <a:gd name="connsiteY6839" fmla="*/ 1296979 h 6867747"/>
              <a:gd name="connsiteX6840" fmla="*/ 7558150 w 10243893"/>
              <a:gd name="connsiteY6840" fmla="*/ 1220671 h 6867747"/>
              <a:gd name="connsiteX6841" fmla="*/ 7647880 w 10243893"/>
              <a:gd name="connsiteY6841" fmla="*/ 1249816 h 6867747"/>
              <a:gd name="connsiteX6842" fmla="*/ 7647880 w 10243893"/>
              <a:gd name="connsiteY6842" fmla="*/ 1155490 h 6867747"/>
              <a:gd name="connsiteX6843" fmla="*/ 7737611 w 10243893"/>
              <a:gd name="connsiteY6843" fmla="*/ 1126346 h 6867747"/>
              <a:gd name="connsiteX6844" fmla="*/ 7737852 w 10243893"/>
              <a:gd name="connsiteY6844" fmla="*/ 1126467 h 6867747"/>
              <a:gd name="connsiteX6845" fmla="*/ 7682345 w 10243893"/>
              <a:gd name="connsiteY6845" fmla="*/ 1050039 h 6867747"/>
              <a:gd name="connsiteX6846" fmla="*/ 7737731 w 10243893"/>
              <a:gd name="connsiteY6846" fmla="*/ 973732 h 6867747"/>
              <a:gd name="connsiteX6847" fmla="*/ 7648001 w 10243893"/>
              <a:gd name="connsiteY6847" fmla="*/ 944587 h 6867747"/>
              <a:gd name="connsiteX6848" fmla="*/ 7648001 w 10243893"/>
              <a:gd name="connsiteY6848" fmla="*/ 850262 h 6867747"/>
              <a:gd name="connsiteX6849" fmla="*/ 7558271 w 10243893"/>
              <a:gd name="connsiteY6849" fmla="*/ 879406 h 6867747"/>
              <a:gd name="connsiteX6850" fmla="*/ 5888101 w 10243893"/>
              <a:gd name="connsiteY6850" fmla="*/ 803099 h 6867747"/>
              <a:gd name="connsiteX6851" fmla="*/ 5832594 w 10243893"/>
              <a:gd name="connsiteY6851" fmla="*/ 879406 h 6867747"/>
              <a:gd name="connsiteX6852" fmla="*/ 5742864 w 10243893"/>
              <a:gd name="connsiteY6852" fmla="*/ 850262 h 6867747"/>
              <a:gd name="connsiteX6853" fmla="*/ 5742864 w 10243893"/>
              <a:gd name="connsiteY6853" fmla="*/ 944587 h 6867747"/>
              <a:gd name="connsiteX6854" fmla="*/ 5653133 w 10243893"/>
              <a:gd name="connsiteY6854" fmla="*/ 973732 h 6867747"/>
              <a:gd name="connsiteX6855" fmla="*/ 5708519 w 10243893"/>
              <a:gd name="connsiteY6855" fmla="*/ 1050039 h 6867747"/>
              <a:gd name="connsiteX6856" fmla="*/ 5653012 w 10243893"/>
              <a:gd name="connsiteY6856" fmla="*/ 1126346 h 6867747"/>
              <a:gd name="connsiteX6857" fmla="*/ 5742743 w 10243893"/>
              <a:gd name="connsiteY6857" fmla="*/ 1155490 h 6867747"/>
              <a:gd name="connsiteX6858" fmla="*/ 5742743 w 10243893"/>
              <a:gd name="connsiteY6858" fmla="*/ 1249816 h 6867747"/>
              <a:gd name="connsiteX6859" fmla="*/ 5832473 w 10243893"/>
              <a:gd name="connsiteY6859" fmla="*/ 1220671 h 6867747"/>
              <a:gd name="connsiteX6860" fmla="*/ 5887980 w 10243893"/>
              <a:gd name="connsiteY6860" fmla="*/ 1296979 h 6867747"/>
              <a:gd name="connsiteX6861" fmla="*/ 5943487 w 10243893"/>
              <a:gd name="connsiteY6861" fmla="*/ 1220671 h 6867747"/>
              <a:gd name="connsiteX6862" fmla="*/ 6033217 w 10243893"/>
              <a:gd name="connsiteY6862" fmla="*/ 1249816 h 6867747"/>
              <a:gd name="connsiteX6863" fmla="*/ 6033217 w 10243893"/>
              <a:gd name="connsiteY6863" fmla="*/ 1155490 h 6867747"/>
              <a:gd name="connsiteX6864" fmla="*/ 6122948 w 10243893"/>
              <a:gd name="connsiteY6864" fmla="*/ 1126346 h 6867747"/>
              <a:gd name="connsiteX6865" fmla="*/ 6123190 w 10243893"/>
              <a:gd name="connsiteY6865" fmla="*/ 1126467 h 6867747"/>
              <a:gd name="connsiteX6866" fmla="*/ 6067683 w 10243893"/>
              <a:gd name="connsiteY6866" fmla="*/ 1050039 h 6867747"/>
              <a:gd name="connsiteX6867" fmla="*/ 6123069 w 10243893"/>
              <a:gd name="connsiteY6867" fmla="*/ 973732 h 6867747"/>
              <a:gd name="connsiteX6868" fmla="*/ 6033338 w 10243893"/>
              <a:gd name="connsiteY6868" fmla="*/ 944587 h 6867747"/>
              <a:gd name="connsiteX6869" fmla="*/ 6033338 w 10243893"/>
              <a:gd name="connsiteY6869" fmla="*/ 850262 h 6867747"/>
              <a:gd name="connsiteX6870" fmla="*/ 5943608 w 10243893"/>
              <a:gd name="connsiteY6870" fmla="*/ 879406 h 6867747"/>
              <a:gd name="connsiteX6871" fmla="*/ 4273196 w 10243893"/>
              <a:gd name="connsiteY6871" fmla="*/ 803099 h 6867747"/>
              <a:gd name="connsiteX6872" fmla="*/ 4217689 w 10243893"/>
              <a:gd name="connsiteY6872" fmla="*/ 879406 h 6867747"/>
              <a:gd name="connsiteX6873" fmla="*/ 4127959 w 10243893"/>
              <a:gd name="connsiteY6873" fmla="*/ 850262 h 6867747"/>
              <a:gd name="connsiteX6874" fmla="*/ 4127959 w 10243893"/>
              <a:gd name="connsiteY6874" fmla="*/ 944587 h 6867747"/>
              <a:gd name="connsiteX6875" fmla="*/ 4038229 w 10243893"/>
              <a:gd name="connsiteY6875" fmla="*/ 973732 h 6867747"/>
              <a:gd name="connsiteX6876" fmla="*/ 4093615 w 10243893"/>
              <a:gd name="connsiteY6876" fmla="*/ 1050039 h 6867747"/>
              <a:gd name="connsiteX6877" fmla="*/ 4038108 w 10243893"/>
              <a:gd name="connsiteY6877" fmla="*/ 1126346 h 6867747"/>
              <a:gd name="connsiteX6878" fmla="*/ 4127838 w 10243893"/>
              <a:gd name="connsiteY6878" fmla="*/ 1155490 h 6867747"/>
              <a:gd name="connsiteX6879" fmla="*/ 4127838 w 10243893"/>
              <a:gd name="connsiteY6879" fmla="*/ 1249816 h 6867747"/>
              <a:gd name="connsiteX6880" fmla="*/ 4217569 w 10243893"/>
              <a:gd name="connsiteY6880" fmla="*/ 1220671 h 6867747"/>
              <a:gd name="connsiteX6881" fmla="*/ 4273076 w 10243893"/>
              <a:gd name="connsiteY6881" fmla="*/ 1296979 h 6867747"/>
              <a:gd name="connsiteX6882" fmla="*/ 4328583 w 10243893"/>
              <a:gd name="connsiteY6882" fmla="*/ 1220671 h 6867747"/>
              <a:gd name="connsiteX6883" fmla="*/ 4418313 w 10243893"/>
              <a:gd name="connsiteY6883" fmla="*/ 1249816 h 6867747"/>
              <a:gd name="connsiteX6884" fmla="*/ 4418313 w 10243893"/>
              <a:gd name="connsiteY6884" fmla="*/ 1155490 h 6867747"/>
              <a:gd name="connsiteX6885" fmla="*/ 4508043 w 10243893"/>
              <a:gd name="connsiteY6885" fmla="*/ 1126346 h 6867747"/>
              <a:gd name="connsiteX6886" fmla="*/ 4508285 w 10243893"/>
              <a:gd name="connsiteY6886" fmla="*/ 1126467 h 6867747"/>
              <a:gd name="connsiteX6887" fmla="*/ 4452778 w 10243893"/>
              <a:gd name="connsiteY6887" fmla="*/ 1050039 h 6867747"/>
              <a:gd name="connsiteX6888" fmla="*/ 4508164 w 10243893"/>
              <a:gd name="connsiteY6888" fmla="*/ 973732 h 6867747"/>
              <a:gd name="connsiteX6889" fmla="*/ 4418434 w 10243893"/>
              <a:gd name="connsiteY6889" fmla="*/ 944587 h 6867747"/>
              <a:gd name="connsiteX6890" fmla="*/ 4418434 w 10243893"/>
              <a:gd name="connsiteY6890" fmla="*/ 850262 h 6867747"/>
              <a:gd name="connsiteX6891" fmla="*/ 4328704 w 10243893"/>
              <a:gd name="connsiteY6891" fmla="*/ 879406 h 6867747"/>
              <a:gd name="connsiteX6892" fmla="*/ 1042420 w 10243893"/>
              <a:gd name="connsiteY6892" fmla="*/ 803099 h 6867747"/>
              <a:gd name="connsiteX6893" fmla="*/ 986913 w 10243893"/>
              <a:gd name="connsiteY6893" fmla="*/ 879406 h 6867747"/>
              <a:gd name="connsiteX6894" fmla="*/ 897183 w 10243893"/>
              <a:gd name="connsiteY6894" fmla="*/ 850262 h 6867747"/>
              <a:gd name="connsiteX6895" fmla="*/ 897183 w 10243893"/>
              <a:gd name="connsiteY6895" fmla="*/ 944587 h 6867747"/>
              <a:gd name="connsiteX6896" fmla="*/ 807452 w 10243893"/>
              <a:gd name="connsiteY6896" fmla="*/ 973732 h 6867747"/>
              <a:gd name="connsiteX6897" fmla="*/ 862838 w 10243893"/>
              <a:gd name="connsiteY6897" fmla="*/ 1050039 h 6867747"/>
              <a:gd name="connsiteX6898" fmla="*/ 807331 w 10243893"/>
              <a:gd name="connsiteY6898" fmla="*/ 1126346 h 6867747"/>
              <a:gd name="connsiteX6899" fmla="*/ 897062 w 10243893"/>
              <a:gd name="connsiteY6899" fmla="*/ 1155490 h 6867747"/>
              <a:gd name="connsiteX6900" fmla="*/ 897062 w 10243893"/>
              <a:gd name="connsiteY6900" fmla="*/ 1249816 h 6867747"/>
              <a:gd name="connsiteX6901" fmla="*/ 986792 w 10243893"/>
              <a:gd name="connsiteY6901" fmla="*/ 1220671 h 6867747"/>
              <a:gd name="connsiteX6902" fmla="*/ 1042299 w 10243893"/>
              <a:gd name="connsiteY6902" fmla="*/ 1296979 h 6867747"/>
              <a:gd name="connsiteX6903" fmla="*/ 1097806 w 10243893"/>
              <a:gd name="connsiteY6903" fmla="*/ 1220671 h 6867747"/>
              <a:gd name="connsiteX6904" fmla="*/ 1187536 w 10243893"/>
              <a:gd name="connsiteY6904" fmla="*/ 1249816 h 6867747"/>
              <a:gd name="connsiteX6905" fmla="*/ 1187536 w 10243893"/>
              <a:gd name="connsiteY6905" fmla="*/ 1155490 h 6867747"/>
              <a:gd name="connsiteX6906" fmla="*/ 1277267 w 10243893"/>
              <a:gd name="connsiteY6906" fmla="*/ 1126346 h 6867747"/>
              <a:gd name="connsiteX6907" fmla="*/ 1277509 w 10243893"/>
              <a:gd name="connsiteY6907" fmla="*/ 1126467 h 6867747"/>
              <a:gd name="connsiteX6908" fmla="*/ 1222002 w 10243893"/>
              <a:gd name="connsiteY6908" fmla="*/ 1050039 h 6867747"/>
              <a:gd name="connsiteX6909" fmla="*/ 1277388 w 10243893"/>
              <a:gd name="connsiteY6909" fmla="*/ 973732 h 6867747"/>
              <a:gd name="connsiteX6910" fmla="*/ 1187657 w 10243893"/>
              <a:gd name="connsiteY6910" fmla="*/ 944587 h 6867747"/>
              <a:gd name="connsiteX6911" fmla="*/ 1187657 w 10243893"/>
              <a:gd name="connsiteY6911" fmla="*/ 850262 h 6867747"/>
              <a:gd name="connsiteX6912" fmla="*/ 1097927 w 10243893"/>
              <a:gd name="connsiteY6912" fmla="*/ 879406 h 6867747"/>
              <a:gd name="connsiteX6913" fmla="*/ 2657929 w 10243893"/>
              <a:gd name="connsiteY6913" fmla="*/ 802857 h 6867747"/>
              <a:gd name="connsiteX6914" fmla="*/ 2602422 w 10243893"/>
              <a:gd name="connsiteY6914" fmla="*/ 879164 h 6867747"/>
              <a:gd name="connsiteX6915" fmla="*/ 2512692 w 10243893"/>
              <a:gd name="connsiteY6915" fmla="*/ 850020 h 6867747"/>
              <a:gd name="connsiteX6916" fmla="*/ 2512692 w 10243893"/>
              <a:gd name="connsiteY6916" fmla="*/ 944345 h 6867747"/>
              <a:gd name="connsiteX6917" fmla="*/ 2422961 w 10243893"/>
              <a:gd name="connsiteY6917" fmla="*/ 973490 h 6867747"/>
              <a:gd name="connsiteX6918" fmla="*/ 2478348 w 10243893"/>
              <a:gd name="connsiteY6918" fmla="*/ 1049797 h 6867747"/>
              <a:gd name="connsiteX6919" fmla="*/ 2422841 w 10243893"/>
              <a:gd name="connsiteY6919" fmla="*/ 1126104 h 6867747"/>
              <a:gd name="connsiteX6920" fmla="*/ 2512571 w 10243893"/>
              <a:gd name="connsiteY6920" fmla="*/ 1155248 h 6867747"/>
              <a:gd name="connsiteX6921" fmla="*/ 2512571 w 10243893"/>
              <a:gd name="connsiteY6921" fmla="*/ 1249574 h 6867747"/>
              <a:gd name="connsiteX6922" fmla="*/ 2602301 w 10243893"/>
              <a:gd name="connsiteY6922" fmla="*/ 1220430 h 6867747"/>
              <a:gd name="connsiteX6923" fmla="*/ 2657808 w 10243893"/>
              <a:gd name="connsiteY6923" fmla="*/ 1296737 h 6867747"/>
              <a:gd name="connsiteX6924" fmla="*/ 2713315 w 10243893"/>
              <a:gd name="connsiteY6924" fmla="*/ 1220430 h 6867747"/>
              <a:gd name="connsiteX6925" fmla="*/ 2803046 w 10243893"/>
              <a:gd name="connsiteY6925" fmla="*/ 1249574 h 6867747"/>
              <a:gd name="connsiteX6926" fmla="*/ 2803046 w 10243893"/>
              <a:gd name="connsiteY6926" fmla="*/ 1155248 h 6867747"/>
              <a:gd name="connsiteX6927" fmla="*/ 2892776 w 10243893"/>
              <a:gd name="connsiteY6927" fmla="*/ 1126104 h 6867747"/>
              <a:gd name="connsiteX6928" fmla="*/ 2893018 w 10243893"/>
              <a:gd name="connsiteY6928" fmla="*/ 1126225 h 6867747"/>
              <a:gd name="connsiteX6929" fmla="*/ 2837511 w 10243893"/>
              <a:gd name="connsiteY6929" fmla="*/ 1049797 h 6867747"/>
              <a:gd name="connsiteX6930" fmla="*/ 2892897 w 10243893"/>
              <a:gd name="connsiteY6930" fmla="*/ 973490 h 6867747"/>
              <a:gd name="connsiteX6931" fmla="*/ 2803167 w 10243893"/>
              <a:gd name="connsiteY6931" fmla="*/ 944345 h 6867747"/>
              <a:gd name="connsiteX6932" fmla="*/ 2803167 w 10243893"/>
              <a:gd name="connsiteY6932" fmla="*/ 850020 h 6867747"/>
              <a:gd name="connsiteX6933" fmla="*/ 2713436 w 10243893"/>
              <a:gd name="connsiteY6933" fmla="*/ 879164 h 6867747"/>
              <a:gd name="connsiteX6934" fmla="*/ 1422504 w 10243893"/>
              <a:gd name="connsiteY6934" fmla="*/ 773955 h 6867747"/>
              <a:gd name="connsiteX6935" fmla="*/ 1422383 w 10243893"/>
              <a:gd name="connsiteY6935" fmla="*/ 774075 h 6867747"/>
              <a:gd name="connsiteX6936" fmla="*/ 1205555 w 10243893"/>
              <a:gd name="connsiteY6936" fmla="*/ 844578 h 6867747"/>
              <a:gd name="connsiteX6937" fmla="*/ 1205555 w 10243893"/>
              <a:gd name="connsiteY6937" fmla="*/ 931648 h 6867747"/>
              <a:gd name="connsiteX6938" fmla="*/ 1288392 w 10243893"/>
              <a:gd name="connsiteY6938" fmla="*/ 958494 h 6867747"/>
              <a:gd name="connsiteX6939" fmla="*/ 8736979 w 10243893"/>
              <a:gd name="connsiteY6939" fmla="*/ 773834 h 6867747"/>
              <a:gd name="connsiteX6940" fmla="*/ 8871091 w 10243893"/>
              <a:gd name="connsiteY6940" fmla="*/ 958373 h 6867747"/>
              <a:gd name="connsiteX6941" fmla="*/ 8953928 w 10243893"/>
              <a:gd name="connsiteY6941" fmla="*/ 931527 h 6867747"/>
              <a:gd name="connsiteX6942" fmla="*/ 8953928 w 10243893"/>
              <a:gd name="connsiteY6942" fmla="*/ 844457 h 6867747"/>
              <a:gd name="connsiteX6943" fmla="*/ 8953928 w 10243893"/>
              <a:gd name="connsiteY6943" fmla="*/ 844336 h 6867747"/>
              <a:gd name="connsiteX6944" fmla="*/ 7122075 w 10243893"/>
              <a:gd name="connsiteY6944" fmla="*/ 773834 h 6867747"/>
              <a:gd name="connsiteX6945" fmla="*/ 7256187 w 10243893"/>
              <a:gd name="connsiteY6945" fmla="*/ 958373 h 6867747"/>
              <a:gd name="connsiteX6946" fmla="*/ 7339024 w 10243893"/>
              <a:gd name="connsiteY6946" fmla="*/ 931527 h 6867747"/>
              <a:gd name="connsiteX6947" fmla="*/ 7339024 w 10243893"/>
              <a:gd name="connsiteY6947" fmla="*/ 844457 h 6867747"/>
              <a:gd name="connsiteX6948" fmla="*/ 7339024 w 10243893"/>
              <a:gd name="connsiteY6948" fmla="*/ 844336 h 6867747"/>
              <a:gd name="connsiteX6949" fmla="*/ 5507170 w 10243893"/>
              <a:gd name="connsiteY6949" fmla="*/ 773834 h 6867747"/>
              <a:gd name="connsiteX6950" fmla="*/ 5641282 w 10243893"/>
              <a:gd name="connsiteY6950" fmla="*/ 958373 h 6867747"/>
              <a:gd name="connsiteX6951" fmla="*/ 5724119 w 10243893"/>
              <a:gd name="connsiteY6951" fmla="*/ 931527 h 6867747"/>
              <a:gd name="connsiteX6952" fmla="*/ 5724119 w 10243893"/>
              <a:gd name="connsiteY6952" fmla="*/ 844457 h 6867747"/>
              <a:gd name="connsiteX6953" fmla="*/ 5724119 w 10243893"/>
              <a:gd name="connsiteY6953" fmla="*/ 844336 h 6867747"/>
              <a:gd name="connsiteX6954" fmla="*/ 3892265 w 10243893"/>
              <a:gd name="connsiteY6954" fmla="*/ 773834 h 6867747"/>
              <a:gd name="connsiteX6955" fmla="*/ 4026378 w 10243893"/>
              <a:gd name="connsiteY6955" fmla="*/ 958373 h 6867747"/>
              <a:gd name="connsiteX6956" fmla="*/ 4109215 w 10243893"/>
              <a:gd name="connsiteY6956" fmla="*/ 931527 h 6867747"/>
              <a:gd name="connsiteX6957" fmla="*/ 4109215 w 10243893"/>
              <a:gd name="connsiteY6957" fmla="*/ 844457 h 6867747"/>
              <a:gd name="connsiteX6958" fmla="*/ 4109215 w 10243893"/>
              <a:gd name="connsiteY6958" fmla="*/ 844336 h 6867747"/>
              <a:gd name="connsiteX6959" fmla="*/ 9497873 w 10243893"/>
              <a:gd name="connsiteY6959" fmla="*/ 773592 h 6867747"/>
              <a:gd name="connsiteX6960" fmla="*/ 9497752 w 10243893"/>
              <a:gd name="connsiteY6960" fmla="*/ 773713 h 6867747"/>
              <a:gd name="connsiteX6961" fmla="*/ 9280924 w 10243893"/>
              <a:gd name="connsiteY6961" fmla="*/ 844215 h 6867747"/>
              <a:gd name="connsiteX6962" fmla="*/ 9280924 w 10243893"/>
              <a:gd name="connsiteY6962" fmla="*/ 931285 h 6867747"/>
              <a:gd name="connsiteX6963" fmla="*/ 9363761 w 10243893"/>
              <a:gd name="connsiteY6963" fmla="*/ 958132 h 6867747"/>
              <a:gd name="connsiteX6964" fmla="*/ 7882847 w 10243893"/>
              <a:gd name="connsiteY6964" fmla="*/ 773592 h 6867747"/>
              <a:gd name="connsiteX6965" fmla="*/ 7882727 w 10243893"/>
              <a:gd name="connsiteY6965" fmla="*/ 773713 h 6867747"/>
              <a:gd name="connsiteX6966" fmla="*/ 7665898 w 10243893"/>
              <a:gd name="connsiteY6966" fmla="*/ 844215 h 6867747"/>
              <a:gd name="connsiteX6967" fmla="*/ 7665898 w 10243893"/>
              <a:gd name="connsiteY6967" fmla="*/ 931285 h 6867747"/>
              <a:gd name="connsiteX6968" fmla="*/ 7748736 w 10243893"/>
              <a:gd name="connsiteY6968" fmla="*/ 958132 h 6867747"/>
              <a:gd name="connsiteX6969" fmla="*/ 6268185 w 10243893"/>
              <a:gd name="connsiteY6969" fmla="*/ 773592 h 6867747"/>
              <a:gd name="connsiteX6970" fmla="*/ 6268064 w 10243893"/>
              <a:gd name="connsiteY6970" fmla="*/ 773713 h 6867747"/>
              <a:gd name="connsiteX6971" fmla="*/ 6051236 w 10243893"/>
              <a:gd name="connsiteY6971" fmla="*/ 844215 h 6867747"/>
              <a:gd name="connsiteX6972" fmla="*/ 6051236 w 10243893"/>
              <a:gd name="connsiteY6972" fmla="*/ 931285 h 6867747"/>
              <a:gd name="connsiteX6973" fmla="*/ 6134073 w 10243893"/>
              <a:gd name="connsiteY6973" fmla="*/ 958132 h 6867747"/>
              <a:gd name="connsiteX6974" fmla="*/ 4653160 w 10243893"/>
              <a:gd name="connsiteY6974" fmla="*/ 773592 h 6867747"/>
              <a:gd name="connsiteX6975" fmla="*/ 4653039 w 10243893"/>
              <a:gd name="connsiteY6975" fmla="*/ 773713 h 6867747"/>
              <a:gd name="connsiteX6976" fmla="*/ 4436211 w 10243893"/>
              <a:gd name="connsiteY6976" fmla="*/ 844215 h 6867747"/>
              <a:gd name="connsiteX6977" fmla="*/ 4436211 w 10243893"/>
              <a:gd name="connsiteY6977" fmla="*/ 931285 h 6867747"/>
              <a:gd name="connsiteX6978" fmla="*/ 4519048 w 10243893"/>
              <a:gd name="connsiteY6978" fmla="*/ 958132 h 6867747"/>
              <a:gd name="connsiteX6979" fmla="*/ 2277240 w 10243893"/>
              <a:gd name="connsiteY6979" fmla="*/ 773592 h 6867747"/>
              <a:gd name="connsiteX6980" fmla="*/ 2411352 w 10243893"/>
              <a:gd name="connsiteY6980" fmla="*/ 958132 h 6867747"/>
              <a:gd name="connsiteX6981" fmla="*/ 2494189 w 10243893"/>
              <a:gd name="connsiteY6981" fmla="*/ 931285 h 6867747"/>
              <a:gd name="connsiteX6982" fmla="*/ 2494189 w 10243893"/>
              <a:gd name="connsiteY6982" fmla="*/ 844215 h 6867747"/>
              <a:gd name="connsiteX6983" fmla="*/ 2494189 w 10243893"/>
              <a:gd name="connsiteY6983" fmla="*/ 844094 h 6867747"/>
              <a:gd name="connsiteX6984" fmla="*/ 662336 w 10243893"/>
              <a:gd name="connsiteY6984" fmla="*/ 773592 h 6867747"/>
              <a:gd name="connsiteX6985" fmla="*/ 796448 w 10243893"/>
              <a:gd name="connsiteY6985" fmla="*/ 958132 h 6867747"/>
              <a:gd name="connsiteX6986" fmla="*/ 879285 w 10243893"/>
              <a:gd name="connsiteY6986" fmla="*/ 931285 h 6867747"/>
              <a:gd name="connsiteX6987" fmla="*/ 879285 w 10243893"/>
              <a:gd name="connsiteY6987" fmla="*/ 844215 h 6867747"/>
              <a:gd name="connsiteX6988" fmla="*/ 879285 w 10243893"/>
              <a:gd name="connsiteY6988" fmla="*/ 844094 h 6867747"/>
              <a:gd name="connsiteX6989" fmla="*/ 3038013 w 10243893"/>
              <a:gd name="connsiteY6989" fmla="*/ 773350 h 6867747"/>
              <a:gd name="connsiteX6990" fmla="*/ 3037893 w 10243893"/>
              <a:gd name="connsiteY6990" fmla="*/ 773471 h 6867747"/>
              <a:gd name="connsiteX6991" fmla="*/ 2821064 w 10243893"/>
              <a:gd name="connsiteY6991" fmla="*/ 843973 h 6867747"/>
              <a:gd name="connsiteX6992" fmla="*/ 2821064 w 10243893"/>
              <a:gd name="connsiteY6992" fmla="*/ 931043 h 6867747"/>
              <a:gd name="connsiteX6993" fmla="*/ 2903902 w 10243893"/>
              <a:gd name="connsiteY6993" fmla="*/ 957890 h 6867747"/>
              <a:gd name="connsiteX6994" fmla="*/ 8562597 w 10243893"/>
              <a:gd name="connsiteY6994" fmla="*/ 717480 h 6867747"/>
              <a:gd name="connsiteX6995" fmla="*/ 8472867 w 10243893"/>
              <a:gd name="connsiteY6995" fmla="*/ 840950 h 6867747"/>
              <a:gd name="connsiteX6996" fmla="*/ 8472867 w 10243893"/>
              <a:gd name="connsiteY6996" fmla="*/ 841192 h 6867747"/>
              <a:gd name="connsiteX6997" fmla="*/ 8472867 w 10243893"/>
              <a:gd name="connsiteY6997" fmla="*/ 993806 h 6867747"/>
              <a:gd name="connsiteX6998" fmla="*/ 8618105 w 10243893"/>
              <a:gd name="connsiteY6998" fmla="*/ 1040969 h 6867747"/>
              <a:gd name="connsiteX6999" fmla="*/ 8852951 w 10243893"/>
              <a:gd name="connsiteY6999" fmla="*/ 964662 h 6867747"/>
              <a:gd name="connsiteX7000" fmla="*/ 8707835 w 10243893"/>
              <a:gd name="connsiteY7000" fmla="*/ 764764 h 6867747"/>
              <a:gd name="connsiteX7001" fmla="*/ 8562597 w 10243893"/>
              <a:gd name="connsiteY7001" fmla="*/ 717601 h 6867747"/>
              <a:gd name="connsiteX7002" fmla="*/ 6947693 w 10243893"/>
              <a:gd name="connsiteY7002" fmla="*/ 717480 h 6867747"/>
              <a:gd name="connsiteX7003" fmla="*/ 6857962 w 10243893"/>
              <a:gd name="connsiteY7003" fmla="*/ 840950 h 6867747"/>
              <a:gd name="connsiteX7004" fmla="*/ 6857962 w 10243893"/>
              <a:gd name="connsiteY7004" fmla="*/ 841192 h 6867747"/>
              <a:gd name="connsiteX7005" fmla="*/ 6857962 w 10243893"/>
              <a:gd name="connsiteY7005" fmla="*/ 993806 h 6867747"/>
              <a:gd name="connsiteX7006" fmla="*/ 7003200 w 10243893"/>
              <a:gd name="connsiteY7006" fmla="*/ 1040969 h 6867747"/>
              <a:gd name="connsiteX7007" fmla="*/ 7238047 w 10243893"/>
              <a:gd name="connsiteY7007" fmla="*/ 964662 h 6867747"/>
              <a:gd name="connsiteX7008" fmla="*/ 7092931 w 10243893"/>
              <a:gd name="connsiteY7008" fmla="*/ 764764 h 6867747"/>
              <a:gd name="connsiteX7009" fmla="*/ 6947693 w 10243893"/>
              <a:gd name="connsiteY7009" fmla="*/ 717601 h 6867747"/>
              <a:gd name="connsiteX7010" fmla="*/ 5332668 w 10243893"/>
              <a:gd name="connsiteY7010" fmla="*/ 717480 h 6867747"/>
              <a:gd name="connsiteX7011" fmla="*/ 5242937 w 10243893"/>
              <a:gd name="connsiteY7011" fmla="*/ 840950 h 6867747"/>
              <a:gd name="connsiteX7012" fmla="*/ 5242937 w 10243893"/>
              <a:gd name="connsiteY7012" fmla="*/ 841192 h 6867747"/>
              <a:gd name="connsiteX7013" fmla="*/ 5242937 w 10243893"/>
              <a:gd name="connsiteY7013" fmla="*/ 993806 h 6867747"/>
              <a:gd name="connsiteX7014" fmla="*/ 5388175 w 10243893"/>
              <a:gd name="connsiteY7014" fmla="*/ 1040969 h 6867747"/>
              <a:gd name="connsiteX7015" fmla="*/ 5623142 w 10243893"/>
              <a:gd name="connsiteY7015" fmla="*/ 964662 h 6867747"/>
              <a:gd name="connsiteX7016" fmla="*/ 5478026 w 10243893"/>
              <a:gd name="connsiteY7016" fmla="*/ 764764 h 6867747"/>
              <a:gd name="connsiteX7017" fmla="*/ 5332789 w 10243893"/>
              <a:gd name="connsiteY7017" fmla="*/ 717601 h 6867747"/>
              <a:gd name="connsiteX7018" fmla="*/ 3717884 w 10243893"/>
              <a:gd name="connsiteY7018" fmla="*/ 717480 h 6867747"/>
              <a:gd name="connsiteX7019" fmla="*/ 3628154 w 10243893"/>
              <a:gd name="connsiteY7019" fmla="*/ 840950 h 6867747"/>
              <a:gd name="connsiteX7020" fmla="*/ 3628154 w 10243893"/>
              <a:gd name="connsiteY7020" fmla="*/ 841192 h 6867747"/>
              <a:gd name="connsiteX7021" fmla="*/ 3628154 w 10243893"/>
              <a:gd name="connsiteY7021" fmla="*/ 993806 h 6867747"/>
              <a:gd name="connsiteX7022" fmla="*/ 3773391 w 10243893"/>
              <a:gd name="connsiteY7022" fmla="*/ 1040969 h 6867747"/>
              <a:gd name="connsiteX7023" fmla="*/ 4008238 w 10243893"/>
              <a:gd name="connsiteY7023" fmla="*/ 964662 h 6867747"/>
              <a:gd name="connsiteX7024" fmla="*/ 3863122 w 10243893"/>
              <a:gd name="connsiteY7024" fmla="*/ 764764 h 6867747"/>
              <a:gd name="connsiteX7025" fmla="*/ 3717884 w 10243893"/>
              <a:gd name="connsiteY7025" fmla="*/ 717601 h 6867747"/>
              <a:gd name="connsiteX7026" fmla="*/ 2102859 w 10243893"/>
              <a:gd name="connsiteY7026" fmla="*/ 717238 h 6867747"/>
              <a:gd name="connsiteX7027" fmla="*/ 2013128 w 10243893"/>
              <a:gd name="connsiteY7027" fmla="*/ 840708 h 6867747"/>
              <a:gd name="connsiteX7028" fmla="*/ 2013128 w 10243893"/>
              <a:gd name="connsiteY7028" fmla="*/ 840950 h 6867747"/>
              <a:gd name="connsiteX7029" fmla="*/ 2013128 w 10243893"/>
              <a:gd name="connsiteY7029" fmla="*/ 993564 h 6867747"/>
              <a:gd name="connsiteX7030" fmla="*/ 2158366 w 10243893"/>
              <a:gd name="connsiteY7030" fmla="*/ 1040727 h 6867747"/>
              <a:gd name="connsiteX7031" fmla="*/ 2393212 w 10243893"/>
              <a:gd name="connsiteY7031" fmla="*/ 964420 h 6867747"/>
              <a:gd name="connsiteX7032" fmla="*/ 2248096 w 10243893"/>
              <a:gd name="connsiteY7032" fmla="*/ 764522 h 6867747"/>
              <a:gd name="connsiteX7033" fmla="*/ 2102859 w 10243893"/>
              <a:gd name="connsiteY7033" fmla="*/ 717359 h 6867747"/>
              <a:gd name="connsiteX7034" fmla="*/ 487833 w 10243893"/>
              <a:gd name="connsiteY7034" fmla="*/ 717238 h 6867747"/>
              <a:gd name="connsiteX7035" fmla="*/ 398103 w 10243893"/>
              <a:gd name="connsiteY7035" fmla="*/ 840708 h 6867747"/>
              <a:gd name="connsiteX7036" fmla="*/ 398103 w 10243893"/>
              <a:gd name="connsiteY7036" fmla="*/ 840950 h 6867747"/>
              <a:gd name="connsiteX7037" fmla="*/ 398103 w 10243893"/>
              <a:gd name="connsiteY7037" fmla="*/ 993564 h 6867747"/>
              <a:gd name="connsiteX7038" fmla="*/ 543340 w 10243893"/>
              <a:gd name="connsiteY7038" fmla="*/ 1040727 h 6867747"/>
              <a:gd name="connsiteX7039" fmla="*/ 778308 w 10243893"/>
              <a:gd name="connsiteY7039" fmla="*/ 964420 h 6867747"/>
              <a:gd name="connsiteX7040" fmla="*/ 633192 w 10243893"/>
              <a:gd name="connsiteY7040" fmla="*/ 764522 h 6867747"/>
              <a:gd name="connsiteX7041" fmla="*/ 487954 w 10243893"/>
              <a:gd name="connsiteY7041" fmla="*/ 717359 h 6867747"/>
              <a:gd name="connsiteX7042" fmla="*/ 3212032 w 10243893"/>
              <a:gd name="connsiteY7042" fmla="*/ 717117 h 6867747"/>
              <a:gd name="connsiteX7043" fmla="*/ 3066795 w 10243893"/>
              <a:gd name="connsiteY7043" fmla="*/ 764280 h 6867747"/>
              <a:gd name="connsiteX7044" fmla="*/ 3066795 w 10243893"/>
              <a:gd name="connsiteY7044" fmla="*/ 764159 h 6867747"/>
              <a:gd name="connsiteX7045" fmla="*/ 2921557 w 10243893"/>
              <a:gd name="connsiteY7045" fmla="*/ 964057 h 6867747"/>
              <a:gd name="connsiteX7046" fmla="*/ 3156525 w 10243893"/>
              <a:gd name="connsiteY7046" fmla="*/ 1040364 h 6867747"/>
              <a:gd name="connsiteX7047" fmla="*/ 3301763 w 10243893"/>
              <a:gd name="connsiteY7047" fmla="*/ 993201 h 6867747"/>
              <a:gd name="connsiteX7048" fmla="*/ 3301763 w 10243893"/>
              <a:gd name="connsiteY7048" fmla="*/ 840587 h 6867747"/>
              <a:gd name="connsiteX7049" fmla="*/ 1597128 w 10243893"/>
              <a:gd name="connsiteY7049" fmla="*/ 717117 h 6867747"/>
              <a:gd name="connsiteX7050" fmla="*/ 1451890 w 10243893"/>
              <a:gd name="connsiteY7050" fmla="*/ 764280 h 6867747"/>
              <a:gd name="connsiteX7051" fmla="*/ 1451890 w 10243893"/>
              <a:gd name="connsiteY7051" fmla="*/ 764159 h 6867747"/>
              <a:gd name="connsiteX7052" fmla="*/ 1306653 w 10243893"/>
              <a:gd name="connsiteY7052" fmla="*/ 964057 h 6867747"/>
              <a:gd name="connsiteX7053" fmla="*/ 1541621 w 10243893"/>
              <a:gd name="connsiteY7053" fmla="*/ 1040364 h 6867747"/>
              <a:gd name="connsiteX7054" fmla="*/ 1686858 w 10243893"/>
              <a:gd name="connsiteY7054" fmla="*/ 993201 h 6867747"/>
              <a:gd name="connsiteX7055" fmla="*/ 1686858 w 10243893"/>
              <a:gd name="connsiteY7055" fmla="*/ 840587 h 6867747"/>
              <a:gd name="connsiteX7056" fmla="*/ 9672376 w 10243893"/>
              <a:gd name="connsiteY7056" fmla="*/ 716996 h 6867747"/>
              <a:gd name="connsiteX7057" fmla="*/ 9527138 w 10243893"/>
              <a:gd name="connsiteY7057" fmla="*/ 764159 h 6867747"/>
              <a:gd name="connsiteX7058" fmla="*/ 9527138 w 10243893"/>
              <a:gd name="connsiteY7058" fmla="*/ 764038 h 6867747"/>
              <a:gd name="connsiteX7059" fmla="*/ 9381901 w 10243893"/>
              <a:gd name="connsiteY7059" fmla="*/ 963936 h 6867747"/>
              <a:gd name="connsiteX7060" fmla="*/ 9616868 w 10243893"/>
              <a:gd name="connsiteY7060" fmla="*/ 1040243 h 6867747"/>
              <a:gd name="connsiteX7061" fmla="*/ 9762106 w 10243893"/>
              <a:gd name="connsiteY7061" fmla="*/ 993080 h 6867747"/>
              <a:gd name="connsiteX7062" fmla="*/ 9762106 w 10243893"/>
              <a:gd name="connsiteY7062" fmla="*/ 840466 h 6867747"/>
              <a:gd name="connsiteX7063" fmla="*/ 8057471 w 10243893"/>
              <a:gd name="connsiteY7063" fmla="*/ 716996 h 6867747"/>
              <a:gd name="connsiteX7064" fmla="*/ 7912234 w 10243893"/>
              <a:gd name="connsiteY7064" fmla="*/ 764159 h 6867747"/>
              <a:gd name="connsiteX7065" fmla="*/ 7912234 w 10243893"/>
              <a:gd name="connsiteY7065" fmla="*/ 764038 h 6867747"/>
              <a:gd name="connsiteX7066" fmla="*/ 7766997 w 10243893"/>
              <a:gd name="connsiteY7066" fmla="*/ 963936 h 6867747"/>
              <a:gd name="connsiteX7067" fmla="*/ 8001964 w 10243893"/>
              <a:gd name="connsiteY7067" fmla="*/ 1040243 h 6867747"/>
              <a:gd name="connsiteX7068" fmla="*/ 8147202 w 10243893"/>
              <a:gd name="connsiteY7068" fmla="*/ 993080 h 6867747"/>
              <a:gd name="connsiteX7069" fmla="*/ 8147202 w 10243893"/>
              <a:gd name="connsiteY7069" fmla="*/ 840466 h 6867747"/>
              <a:gd name="connsiteX7070" fmla="*/ 6442809 w 10243893"/>
              <a:gd name="connsiteY7070" fmla="*/ 716996 h 6867747"/>
              <a:gd name="connsiteX7071" fmla="*/ 6297571 w 10243893"/>
              <a:gd name="connsiteY7071" fmla="*/ 764159 h 6867747"/>
              <a:gd name="connsiteX7072" fmla="*/ 6297571 w 10243893"/>
              <a:gd name="connsiteY7072" fmla="*/ 764038 h 6867747"/>
              <a:gd name="connsiteX7073" fmla="*/ 6152334 w 10243893"/>
              <a:gd name="connsiteY7073" fmla="*/ 963936 h 6867747"/>
              <a:gd name="connsiteX7074" fmla="*/ 6387301 w 10243893"/>
              <a:gd name="connsiteY7074" fmla="*/ 1040243 h 6867747"/>
              <a:gd name="connsiteX7075" fmla="*/ 6532539 w 10243893"/>
              <a:gd name="connsiteY7075" fmla="*/ 993080 h 6867747"/>
              <a:gd name="connsiteX7076" fmla="*/ 6532539 w 10243893"/>
              <a:gd name="connsiteY7076" fmla="*/ 840466 h 6867747"/>
              <a:gd name="connsiteX7077" fmla="*/ 4827662 w 10243893"/>
              <a:gd name="connsiteY7077" fmla="*/ 716996 h 6867747"/>
              <a:gd name="connsiteX7078" fmla="*/ 4682425 w 10243893"/>
              <a:gd name="connsiteY7078" fmla="*/ 764159 h 6867747"/>
              <a:gd name="connsiteX7079" fmla="*/ 4682425 w 10243893"/>
              <a:gd name="connsiteY7079" fmla="*/ 764038 h 6867747"/>
              <a:gd name="connsiteX7080" fmla="*/ 4537188 w 10243893"/>
              <a:gd name="connsiteY7080" fmla="*/ 963936 h 6867747"/>
              <a:gd name="connsiteX7081" fmla="*/ 4772155 w 10243893"/>
              <a:gd name="connsiteY7081" fmla="*/ 1040243 h 6867747"/>
              <a:gd name="connsiteX7082" fmla="*/ 4917393 w 10243893"/>
              <a:gd name="connsiteY7082" fmla="*/ 993080 h 6867747"/>
              <a:gd name="connsiteX7083" fmla="*/ 4917393 w 10243893"/>
              <a:gd name="connsiteY7083" fmla="*/ 840466 h 6867747"/>
              <a:gd name="connsiteX7084" fmla="*/ 9925966 w 10243893"/>
              <a:gd name="connsiteY7084" fmla="*/ 635610 h 6867747"/>
              <a:gd name="connsiteX7085" fmla="*/ 9925966 w 10243893"/>
              <a:gd name="connsiteY7085" fmla="*/ 635731 h 6867747"/>
              <a:gd name="connsiteX7086" fmla="*/ 9780729 w 10243893"/>
              <a:gd name="connsiteY7086" fmla="*/ 682894 h 6867747"/>
              <a:gd name="connsiteX7087" fmla="*/ 9780729 w 10243893"/>
              <a:gd name="connsiteY7087" fmla="*/ 835508 h 6867747"/>
              <a:gd name="connsiteX7088" fmla="*/ 9925966 w 10243893"/>
              <a:gd name="connsiteY7088" fmla="*/ 1035164 h 6867747"/>
              <a:gd name="connsiteX7089" fmla="*/ 10071204 w 10243893"/>
              <a:gd name="connsiteY7089" fmla="*/ 835508 h 6867747"/>
              <a:gd name="connsiteX7090" fmla="*/ 10071204 w 10243893"/>
              <a:gd name="connsiteY7090" fmla="*/ 835387 h 6867747"/>
              <a:gd name="connsiteX7091" fmla="*/ 10071204 w 10243893"/>
              <a:gd name="connsiteY7091" fmla="*/ 682894 h 6867747"/>
              <a:gd name="connsiteX7092" fmla="*/ 8310578 w 10243893"/>
              <a:gd name="connsiteY7092" fmla="*/ 635610 h 6867747"/>
              <a:gd name="connsiteX7093" fmla="*/ 8310578 w 10243893"/>
              <a:gd name="connsiteY7093" fmla="*/ 635852 h 6867747"/>
              <a:gd name="connsiteX7094" fmla="*/ 8165341 w 10243893"/>
              <a:gd name="connsiteY7094" fmla="*/ 683015 h 6867747"/>
              <a:gd name="connsiteX7095" fmla="*/ 8165341 w 10243893"/>
              <a:gd name="connsiteY7095" fmla="*/ 835629 h 6867747"/>
              <a:gd name="connsiteX7096" fmla="*/ 8310578 w 10243893"/>
              <a:gd name="connsiteY7096" fmla="*/ 1035285 h 6867747"/>
              <a:gd name="connsiteX7097" fmla="*/ 8455815 w 10243893"/>
              <a:gd name="connsiteY7097" fmla="*/ 835629 h 6867747"/>
              <a:gd name="connsiteX7098" fmla="*/ 8455815 w 10243893"/>
              <a:gd name="connsiteY7098" fmla="*/ 835387 h 6867747"/>
              <a:gd name="connsiteX7099" fmla="*/ 8455815 w 10243893"/>
              <a:gd name="connsiteY7099" fmla="*/ 682894 h 6867747"/>
              <a:gd name="connsiteX7100" fmla="*/ 6695916 w 10243893"/>
              <a:gd name="connsiteY7100" fmla="*/ 635610 h 6867747"/>
              <a:gd name="connsiteX7101" fmla="*/ 6695916 w 10243893"/>
              <a:gd name="connsiteY7101" fmla="*/ 635731 h 6867747"/>
              <a:gd name="connsiteX7102" fmla="*/ 6550679 w 10243893"/>
              <a:gd name="connsiteY7102" fmla="*/ 682894 h 6867747"/>
              <a:gd name="connsiteX7103" fmla="*/ 6550679 w 10243893"/>
              <a:gd name="connsiteY7103" fmla="*/ 835508 h 6867747"/>
              <a:gd name="connsiteX7104" fmla="*/ 6695916 w 10243893"/>
              <a:gd name="connsiteY7104" fmla="*/ 1035164 h 6867747"/>
              <a:gd name="connsiteX7105" fmla="*/ 6841154 w 10243893"/>
              <a:gd name="connsiteY7105" fmla="*/ 835508 h 6867747"/>
              <a:gd name="connsiteX7106" fmla="*/ 6841154 w 10243893"/>
              <a:gd name="connsiteY7106" fmla="*/ 835387 h 6867747"/>
              <a:gd name="connsiteX7107" fmla="*/ 6841154 w 10243893"/>
              <a:gd name="connsiteY7107" fmla="*/ 682894 h 6867747"/>
              <a:gd name="connsiteX7108" fmla="*/ 5079560 w 10243893"/>
              <a:gd name="connsiteY7108" fmla="*/ 635489 h 6867747"/>
              <a:gd name="connsiteX7109" fmla="*/ 5079560 w 10243893"/>
              <a:gd name="connsiteY7109" fmla="*/ 635731 h 6867747"/>
              <a:gd name="connsiteX7110" fmla="*/ 4934323 w 10243893"/>
              <a:gd name="connsiteY7110" fmla="*/ 682894 h 6867747"/>
              <a:gd name="connsiteX7111" fmla="*/ 4934323 w 10243893"/>
              <a:gd name="connsiteY7111" fmla="*/ 835508 h 6867747"/>
              <a:gd name="connsiteX7112" fmla="*/ 5079560 w 10243893"/>
              <a:gd name="connsiteY7112" fmla="*/ 1035164 h 6867747"/>
              <a:gd name="connsiteX7113" fmla="*/ 5224798 w 10243893"/>
              <a:gd name="connsiteY7113" fmla="*/ 835508 h 6867747"/>
              <a:gd name="connsiteX7114" fmla="*/ 5224798 w 10243893"/>
              <a:gd name="connsiteY7114" fmla="*/ 835266 h 6867747"/>
              <a:gd name="connsiteX7115" fmla="*/ 5224798 w 10243893"/>
              <a:gd name="connsiteY7115" fmla="*/ 682773 h 6867747"/>
              <a:gd name="connsiteX7116" fmla="*/ 3464656 w 10243893"/>
              <a:gd name="connsiteY7116" fmla="*/ 635489 h 6867747"/>
              <a:gd name="connsiteX7117" fmla="*/ 3464656 w 10243893"/>
              <a:gd name="connsiteY7117" fmla="*/ 635610 h 6867747"/>
              <a:gd name="connsiteX7118" fmla="*/ 3319418 w 10243893"/>
              <a:gd name="connsiteY7118" fmla="*/ 682773 h 6867747"/>
              <a:gd name="connsiteX7119" fmla="*/ 3319418 w 10243893"/>
              <a:gd name="connsiteY7119" fmla="*/ 835387 h 6867747"/>
              <a:gd name="connsiteX7120" fmla="*/ 3464656 w 10243893"/>
              <a:gd name="connsiteY7120" fmla="*/ 1035043 h 6867747"/>
              <a:gd name="connsiteX7121" fmla="*/ 3609893 w 10243893"/>
              <a:gd name="connsiteY7121" fmla="*/ 835387 h 6867747"/>
              <a:gd name="connsiteX7122" fmla="*/ 3609893 w 10243893"/>
              <a:gd name="connsiteY7122" fmla="*/ 835266 h 6867747"/>
              <a:gd name="connsiteX7123" fmla="*/ 3609893 w 10243893"/>
              <a:gd name="connsiteY7123" fmla="*/ 682773 h 6867747"/>
              <a:gd name="connsiteX7124" fmla="*/ 1849751 w 10243893"/>
              <a:gd name="connsiteY7124" fmla="*/ 635489 h 6867747"/>
              <a:gd name="connsiteX7125" fmla="*/ 1849751 w 10243893"/>
              <a:gd name="connsiteY7125" fmla="*/ 635731 h 6867747"/>
              <a:gd name="connsiteX7126" fmla="*/ 1704514 w 10243893"/>
              <a:gd name="connsiteY7126" fmla="*/ 682894 h 6867747"/>
              <a:gd name="connsiteX7127" fmla="*/ 1704514 w 10243893"/>
              <a:gd name="connsiteY7127" fmla="*/ 835508 h 6867747"/>
              <a:gd name="connsiteX7128" fmla="*/ 1849751 w 10243893"/>
              <a:gd name="connsiteY7128" fmla="*/ 1035164 h 6867747"/>
              <a:gd name="connsiteX7129" fmla="*/ 1994989 w 10243893"/>
              <a:gd name="connsiteY7129" fmla="*/ 835508 h 6867747"/>
              <a:gd name="connsiteX7130" fmla="*/ 1994989 w 10243893"/>
              <a:gd name="connsiteY7130" fmla="*/ 835266 h 6867747"/>
              <a:gd name="connsiteX7131" fmla="*/ 1994989 w 10243893"/>
              <a:gd name="connsiteY7131" fmla="*/ 682773 h 6867747"/>
              <a:gd name="connsiteX7132" fmla="*/ 234847 w 10243893"/>
              <a:gd name="connsiteY7132" fmla="*/ 635489 h 6867747"/>
              <a:gd name="connsiteX7133" fmla="*/ 234847 w 10243893"/>
              <a:gd name="connsiteY7133" fmla="*/ 635610 h 6867747"/>
              <a:gd name="connsiteX7134" fmla="*/ 89609 w 10243893"/>
              <a:gd name="connsiteY7134" fmla="*/ 682773 h 6867747"/>
              <a:gd name="connsiteX7135" fmla="*/ 89609 w 10243893"/>
              <a:gd name="connsiteY7135" fmla="*/ 835387 h 6867747"/>
              <a:gd name="connsiteX7136" fmla="*/ 234847 w 10243893"/>
              <a:gd name="connsiteY7136" fmla="*/ 1035043 h 6867747"/>
              <a:gd name="connsiteX7137" fmla="*/ 380084 w 10243893"/>
              <a:gd name="connsiteY7137" fmla="*/ 835387 h 6867747"/>
              <a:gd name="connsiteX7138" fmla="*/ 380084 w 10243893"/>
              <a:gd name="connsiteY7138" fmla="*/ 835266 h 6867747"/>
              <a:gd name="connsiteX7139" fmla="*/ 380084 w 10243893"/>
              <a:gd name="connsiteY7139" fmla="*/ 682773 h 6867747"/>
              <a:gd name="connsiteX7140" fmla="*/ 9262784 w 10243893"/>
              <a:gd name="connsiteY7140" fmla="*/ 603080 h 6867747"/>
              <a:gd name="connsiteX7141" fmla="*/ 9262784 w 10243893"/>
              <a:gd name="connsiteY7141" fmla="*/ 603247 h 6867747"/>
              <a:gd name="connsiteX7142" fmla="*/ 9128793 w 10243893"/>
              <a:gd name="connsiteY7142" fmla="*/ 787620 h 6867747"/>
              <a:gd name="connsiteX7143" fmla="*/ 9179947 w 10243893"/>
              <a:gd name="connsiteY7143" fmla="*/ 858122 h 6867747"/>
              <a:gd name="connsiteX7144" fmla="*/ 9262784 w 10243893"/>
              <a:gd name="connsiteY7144" fmla="*/ 831155 h 6867747"/>
              <a:gd name="connsiteX7145" fmla="*/ 9262784 w 10243893"/>
              <a:gd name="connsiteY7145" fmla="*/ 603247 h 6867747"/>
              <a:gd name="connsiteX7146" fmla="*/ 9262905 w 10243893"/>
              <a:gd name="connsiteY7146" fmla="*/ 603080 h 6867747"/>
              <a:gd name="connsiteX7147" fmla="*/ 8972430 w 10243893"/>
              <a:gd name="connsiteY7147" fmla="*/ 603080 h 6867747"/>
              <a:gd name="connsiteX7148" fmla="*/ 8972430 w 10243893"/>
              <a:gd name="connsiteY7148" fmla="*/ 831155 h 6867747"/>
              <a:gd name="connsiteX7149" fmla="*/ 9055267 w 10243893"/>
              <a:gd name="connsiteY7149" fmla="*/ 858122 h 6867747"/>
              <a:gd name="connsiteX7150" fmla="*/ 9106421 w 10243893"/>
              <a:gd name="connsiteY7150" fmla="*/ 787620 h 6867747"/>
              <a:gd name="connsiteX7151" fmla="*/ 9106542 w 10243893"/>
              <a:gd name="connsiteY7151" fmla="*/ 787620 h 6867747"/>
              <a:gd name="connsiteX7152" fmla="*/ 7647880 w 10243893"/>
              <a:gd name="connsiteY7152" fmla="*/ 603080 h 6867747"/>
              <a:gd name="connsiteX7153" fmla="*/ 7647880 w 10243893"/>
              <a:gd name="connsiteY7153" fmla="*/ 603247 h 6867747"/>
              <a:gd name="connsiteX7154" fmla="*/ 7513889 w 10243893"/>
              <a:gd name="connsiteY7154" fmla="*/ 787620 h 6867747"/>
              <a:gd name="connsiteX7155" fmla="*/ 7565043 w 10243893"/>
              <a:gd name="connsiteY7155" fmla="*/ 858122 h 6867747"/>
              <a:gd name="connsiteX7156" fmla="*/ 7647880 w 10243893"/>
              <a:gd name="connsiteY7156" fmla="*/ 831155 h 6867747"/>
              <a:gd name="connsiteX7157" fmla="*/ 7647880 w 10243893"/>
              <a:gd name="connsiteY7157" fmla="*/ 603247 h 6867747"/>
              <a:gd name="connsiteX7158" fmla="*/ 7648001 w 10243893"/>
              <a:gd name="connsiteY7158" fmla="*/ 603080 h 6867747"/>
              <a:gd name="connsiteX7159" fmla="*/ 7357526 w 10243893"/>
              <a:gd name="connsiteY7159" fmla="*/ 603080 h 6867747"/>
              <a:gd name="connsiteX7160" fmla="*/ 7357526 w 10243893"/>
              <a:gd name="connsiteY7160" fmla="*/ 831155 h 6867747"/>
              <a:gd name="connsiteX7161" fmla="*/ 7440364 w 10243893"/>
              <a:gd name="connsiteY7161" fmla="*/ 858122 h 6867747"/>
              <a:gd name="connsiteX7162" fmla="*/ 7491517 w 10243893"/>
              <a:gd name="connsiteY7162" fmla="*/ 787620 h 6867747"/>
              <a:gd name="connsiteX7163" fmla="*/ 7491638 w 10243893"/>
              <a:gd name="connsiteY7163" fmla="*/ 787620 h 6867747"/>
              <a:gd name="connsiteX7164" fmla="*/ 6032976 w 10243893"/>
              <a:gd name="connsiteY7164" fmla="*/ 603080 h 6867747"/>
              <a:gd name="connsiteX7165" fmla="*/ 6032976 w 10243893"/>
              <a:gd name="connsiteY7165" fmla="*/ 603247 h 6867747"/>
              <a:gd name="connsiteX7166" fmla="*/ 5898985 w 10243893"/>
              <a:gd name="connsiteY7166" fmla="*/ 787620 h 6867747"/>
              <a:gd name="connsiteX7167" fmla="*/ 5950138 w 10243893"/>
              <a:gd name="connsiteY7167" fmla="*/ 858122 h 6867747"/>
              <a:gd name="connsiteX7168" fmla="*/ 6032976 w 10243893"/>
              <a:gd name="connsiteY7168" fmla="*/ 831155 h 6867747"/>
              <a:gd name="connsiteX7169" fmla="*/ 6032976 w 10243893"/>
              <a:gd name="connsiteY7169" fmla="*/ 603247 h 6867747"/>
              <a:gd name="connsiteX7170" fmla="*/ 6033097 w 10243893"/>
              <a:gd name="connsiteY7170" fmla="*/ 603080 h 6867747"/>
              <a:gd name="connsiteX7171" fmla="*/ 5742622 w 10243893"/>
              <a:gd name="connsiteY7171" fmla="*/ 603080 h 6867747"/>
              <a:gd name="connsiteX7172" fmla="*/ 5742622 w 10243893"/>
              <a:gd name="connsiteY7172" fmla="*/ 831155 h 6867747"/>
              <a:gd name="connsiteX7173" fmla="*/ 5825459 w 10243893"/>
              <a:gd name="connsiteY7173" fmla="*/ 858122 h 6867747"/>
              <a:gd name="connsiteX7174" fmla="*/ 5876613 w 10243893"/>
              <a:gd name="connsiteY7174" fmla="*/ 787620 h 6867747"/>
              <a:gd name="connsiteX7175" fmla="*/ 5876733 w 10243893"/>
              <a:gd name="connsiteY7175" fmla="*/ 787620 h 6867747"/>
              <a:gd name="connsiteX7176" fmla="*/ 4418071 w 10243893"/>
              <a:gd name="connsiteY7176" fmla="*/ 603080 h 6867747"/>
              <a:gd name="connsiteX7177" fmla="*/ 4418071 w 10243893"/>
              <a:gd name="connsiteY7177" fmla="*/ 603247 h 6867747"/>
              <a:gd name="connsiteX7178" fmla="*/ 4284080 w 10243893"/>
              <a:gd name="connsiteY7178" fmla="*/ 787620 h 6867747"/>
              <a:gd name="connsiteX7179" fmla="*/ 4335234 w 10243893"/>
              <a:gd name="connsiteY7179" fmla="*/ 858122 h 6867747"/>
              <a:gd name="connsiteX7180" fmla="*/ 4418071 w 10243893"/>
              <a:gd name="connsiteY7180" fmla="*/ 831155 h 6867747"/>
              <a:gd name="connsiteX7181" fmla="*/ 4418071 w 10243893"/>
              <a:gd name="connsiteY7181" fmla="*/ 603247 h 6867747"/>
              <a:gd name="connsiteX7182" fmla="*/ 4418192 w 10243893"/>
              <a:gd name="connsiteY7182" fmla="*/ 603080 h 6867747"/>
              <a:gd name="connsiteX7183" fmla="*/ 4127717 w 10243893"/>
              <a:gd name="connsiteY7183" fmla="*/ 603080 h 6867747"/>
              <a:gd name="connsiteX7184" fmla="*/ 4127717 w 10243893"/>
              <a:gd name="connsiteY7184" fmla="*/ 831155 h 6867747"/>
              <a:gd name="connsiteX7185" fmla="*/ 4210554 w 10243893"/>
              <a:gd name="connsiteY7185" fmla="*/ 858122 h 6867747"/>
              <a:gd name="connsiteX7186" fmla="*/ 4261708 w 10243893"/>
              <a:gd name="connsiteY7186" fmla="*/ 787620 h 6867747"/>
              <a:gd name="connsiteX7187" fmla="*/ 4261829 w 10243893"/>
              <a:gd name="connsiteY7187" fmla="*/ 787620 h 6867747"/>
              <a:gd name="connsiteX7188" fmla="*/ 1187657 w 10243893"/>
              <a:gd name="connsiteY7188" fmla="*/ 603080 h 6867747"/>
              <a:gd name="connsiteX7189" fmla="*/ 1187657 w 10243893"/>
              <a:gd name="connsiteY7189" fmla="*/ 603247 h 6867747"/>
              <a:gd name="connsiteX7190" fmla="*/ 1053667 w 10243893"/>
              <a:gd name="connsiteY7190" fmla="*/ 787620 h 6867747"/>
              <a:gd name="connsiteX7191" fmla="*/ 1104820 w 10243893"/>
              <a:gd name="connsiteY7191" fmla="*/ 858122 h 6867747"/>
              <a:gd name="connsiteX7192" fmla="*/ 1187657 w 10243893"/>
              <a:gd name="connsiteY7192" fmla="*/ 831155 h 6867747"/>
              <a:gd name="connsiteX7193" fmla="*/ 1187657 w 10243893"/>
              <a:gd name="connsiteY7193" fmla="*/ 603247 h 6867747"/>
              <a:gd name="connsiteX7194" fmla="*/ 1187778 w 10243893"/>
              <a:gd name="connsiteY7194" fmla="*/ 603080 h 6867747"/>
              <a:gd name="connsiteX7195" fmla="*/ 897303 w 10243893"/>
              <a:gd name="connsiteY7195" fmla="*/ 603080 h 6867747"/>
              <a:gd name="connsiteX7196" fmla="*/ 897303 w 10243893"/>
              <a:gd name="connsiteY7196" fmla="*/ 831155 h 6867747"/>
              <a:gd name="connsiteX7197" fmla="*/ 980141 w 10243893"/>
              <a:gd name="connsiteY7197" fmla="*/ 858122 h 6867747"/>
              <a:gd name="connsiteX7198" fmla="*/ 1031294 w 10243893"/>
              <a:gd name="connsiteY7198" fmla="*/ 787620 h 6867747"/>
              <a:gd name="connsiteX7199" fmla="*/ 1031415 w 10243893"/>
              <a:gd name="connsiteY7199" fmla="*/ 787620 h 6867747"/>
              <a:gd name="connsiteX7200" fmla="*/ 2803046 w 10243893"/>
              <a:gd name="connsiteY7200" fmla="*/ 602838 h 6867747"/>
              <a:gd name="connsiteX7201" fmla="*/ 2803046 w 10243893"/>
              <a:gd name="connsiteY7201" fmla="*/ 603005 h 6867747"/>
              <a:gd name="connsiteX7202" fmla="*/ 2669055 w 10243893"/>
              <a:gd name="connsiteY7202" fmla="*/ 787378 h 6867747"/>
              <a:gd name="connsiteX7203" fmla="*/ 2720208 w 10243893"/>
              <a:gd name="connsiteY7203" fmla="*/ 857880 h 6867747"/>
              <a:gd name="connsiteX7204" fmla="*/ 2803046 w 10243893"/>
              <a:gd name="connsiteY7204" fmla="*/ 830913 h 6867747"/>
              <a:gd name="connsiteX7205" fmla="*/ 2803046 w 10243893"/>
              <a:gd name="connsiteY7205" fmla="*/ 603005 h 6867747"/>
              <a:gd name="connsiteX7206" fmla="*/ 2803167 w 10243893"/>
              <a:gd name="connsiteY7206" fmla="*/ 602838 h 6867747"/>
              <a:gd name="connsiteX7207" fmla="*/ 2512692 w 10243893"/>
              <a:gd name="connsiteY7207" fmla="*/ 602838 h 6867747"/>
              <a:gd name="connsiteX7208" fmla="*/ 2512692 w 10243893"/>
              <a:gd name="connsiteY7208" fmla="*/ 830913 h 6867747"/>
              <a:gd name="connsiteX7209" fmla="*/ 2595529 w 10243893"/>
              <a:gd name="connsiteY7209" fmla="*/ 857880 h 6867747"/>
              <a:gd name="connsiteX7210" fmla="*/ 2646683 w 10243893"/>
              <a:gd name="connsiteY7210" fmla="*/ 787378 h 6867747"/>
              <a:gd name="connsiteX7211" fmla="*/ 2646804 w 10243893"/>
              <a:gd name="connsiteY7211" fmla="*/ 787378 h 6867747"/>
              <a:gd name="connsiteX7212" fmla="*/ 10242441 w 10243893"/>
              <a:gd name="connsiteY7212" fmla="*/ 597033 h 6867747"/>
              <a:gd name="connsiteX7213" fmla="*/ 10242441 w 10243893"/>
              <a:gd name="connsiteY7213" fmla="*/ 654113 h 6867747"/>
              <a:gd name="connsiteX7214" fmla="*/ 10221641 w 10243893"/>
              <a:gd name="connsiteY7214" fmla="*/ 625573 h 6867747"/>
              <a:gd name="connsiteX7215" fmla="*/ 8864077 w 10243893"/>
              <a:gd name="connsiteY7215" fmla="*/ 454940 h 6867747"/>
              <a:gd name="connsiteX7216" fmla="*/ 8718960 w 10243893"/>
              <a:gd name="connsiteY7216" fmla="*/ 502224 h 6867747"/>
              <a:gd name="connsiteX7217" fmla="*/ 8718960 w 10243893"/>
              <a:gd name="connsiteY7217" fmla="*/ 502345 h 6867747"/>
              <a:gd name="connsiteX7218" fmla="*/ 8629230 w 10243893"/>
              <a:gd name="connsiteY7218" fmla="*/ 625694 h 6867747"/>
              <a:gd name="connsiteX7219" fmla="*/ 8718960 w 10243893"/>
              <a:gd name="connsiteY7219" fmla="*/ 749164 h 6867747"/>
              <a:gd name="connsiteX7220" fmla="*/ 8953807 w 10243893"/>
              <a:gd name="connsiteY7220" fmla="*/ 825471 h 6867747"/>
              <a:gd name="connsiteX7221" fmla="*/ 8953807 w 10243893"/>
              <a:gd name="connsiteY7221" fmla="*/ 578410 h 6867747"/>
              <a:gd name="connsiteX7222" fmla="*/ 7249173 w 10243893"/>
              <a:gd name="connsiteY7222" fmla="*/ 454940 h 6867747"/>
              <a:gd name="connsiteX7223" fmla="*/ 7104056 w 10243893"/>
              <a:gd name="connsiteY7223" fmla="*/ 502224 h 6867747"/>
              <a:gd name="connsiteX7224" fmla="*/ 7103935 w 10243893"/>
              <a:gd name="connsiteY7224" fmla="*/ 502345 h 6867747"/>
              <a:gd name="connsiteX7225" fmla="*/ 7014326 w 10243893"/>
              <a:gd name="connsiteY7225" fmla="*/ 625694 h 6867747"/>
              <a:gd name="connsiteX7226" fmla="*/ 7104056 w 10243893"/>
              <a:gd name="connsiteY7226" fmla="*/ 749164 h 6867747"/>
              <a:gd name="connsiteX7227" fmla="*/ 7338903 w 10243893"/>
              <a:gd name="connsiteY7227" fmla="*/ 825471 h 6867747"/>
              <a:gd name="connsiteX7228" fmla="*/ 7338903 w 10243893"/>
              <a:gd name="connsiteY7228" fmla="*/ 578410 h 6867747"/>
              <a:gd name="connsiteX7229" fmla="*/ 5634268 w 10243893"/>
              <a:gd name="connsiteY7229" fmla="*/ 454940 h 6867747"/>
              <a:gd name="connsiteX7230" fmla="*/ 5489152 w 10243893"/>
              <a:gd name="connsiteY7230" fmla="*/ 502224 h 6867747"/>
              <a:gd name="connsiteX7231" fmla="*/ 5489152 w 10243893"/>
              <a:gd name="connsiteY7231" fmla="*/ 502345 h 6867747"/>
              <a:gd name="connsiteX7232" fmla="*/ 5399421 w 10243893"/>
              <a:gd name="connsiteY7232" fmla="*/ 625694 h 6867747"/>
              <a:gd name="connsiteX7233" fmla="*/ 5489152 w 10243893"/>
              <a:gd name="connsiteY7233" fmla="*/ 749164 h 6867747"/>
              <a:gd name="connsiteX7234" fmla="*/ 5723998 w 10243893"/>
              <a:gd name="connsiteY7234" fmla="*/ 825471 h 6867747"/>
              <a:gd name="connsiteX7235" fmla="*/ 5723998 w 10243893"/>
              <a:gd name="connsiteY7235" fmla="*/ 578410 h 6867747"/>
              <a:gd name="connsiteX7236" fmla="*/ 4019363 w 10243893"/>
              <a:gd name="connsiteY7236" fmla="*/ 454940 h 6867747"/>
              <a:gd name="connsiteX7237" fmla="*/ 3874247 w 10243893"/>
              <a:gd name="connsiteY7237" fmla="*/ 502224 h 6867747"/>
              <a:gd name="connsiteX7238" fmla="*/ 3874247 w 10243893"/>
              <a:gd name="connsiteY7238" fmla="*/ 502345 h 6867747"/>
              <a:gd name="connsiteX7239" fmla="*/ 3784517 w 10243893"/>
              <a:gd name="connsiteY7239" fmla="*/ 625694 h 6867747"/>
              <a:gd name="connsiteX7240" fmla="*/ 3874247 w 10243893"/>
              <a:gd name="connsiteY7240" fmla="*/ 749164 h 6867747"/>
              <a:gd name="connsiteX7241" fmla="*/ 4109094 w 10243893"/>
              <a:gd name="connsiteY7241" fmla="*/ 825471 h 6867747"/>
              <a:gd name="connsiteX7242" fmla="*/ 4109094 w 10243893"/>
              <a:gd name="connsiteY7242" fmla="*/ 578410 h 6867747"/>
              <a:gd name="connsiteX7243" fmla="*/ 2910311 w 10243893"/>
              <a:gd name="connsiteY7243" fmla="*/ 454819 h 6867747"/>
              <a:gd name="connsiteX7244" fmla="*/ 2820581 w 10243893"/>
              <a:gd name="connsiteY7244" fmla="*/ 578289 h 6867747"/>
              <a:gd name="connsiteX7245" fmla="*/ 2820581 w 10243893"/>
              <a:gd name="connsiteY7245" fmla="*/ 825350 h 6867747"/>
              <a:gd name="connsiteX7246" fmla="*/ 3055427 w 10243893"/>
              <a:gd name="connsiteY7246" fmla="*/ 749043 h 6867747"/>
              <a:gd name="connsiteX7247" fmla="*/ 3145158 w 10243893"/>
              <a:gd name="connsiteY7247" fmla="*/ 625573 h 6867747"/>
              <a:gd name="connsiteX7248" fmla="*/ 3055427 w 10243893"/>
              <a:gd name="connsiteY7248" fmla="*/ 502224 h 6867747"/>
              <a:gd name="connsiteX7249" fmla="*/ 2910311 w 10243893"/>
              <a:gd name="connsiteY7249" fmla="*/ 455061 h 6867747"/>
              <a:gd name="connsiteX7250" fmla="*/ 1295285 w 10243893"/>
              <a:gd name="connsiteY7250" fmla="*/ 454819 h 6867747"/>
              <a:gd name="connsiteX7251" fmla="*/ 1205555 w 10243893"/>
              <a:gd name="connsiteY7251" fmla="*/ 578289 h 6867747"/>
              <a:gd name="connsiteX7252" fmla="*/ 1205555 w 10243893"/>
              <a:gd name="connsiteY7252" fmla="*/ 825350 h 6867747"/>
              <a:gd name="connsiteX7253" fmla="*/ 1440523 w 10243893"/>
              <a:gd name="connsiteY7253" fmla="*/ 749043 h 6867747"/>
              <a:gd name="connsiteX7254" fmla="*/ 1530253 w 10243893"/>
              <a:gd name="connsiteY7254" fmla="*/ 625573 h 6867747"/>
              <a:gd name="connsiteX7255" fmla="*/ 1440523 w 10243893"/>
              <a:gd name="connsiteY7255" fmla="*/ 502224 h 6867747"/>
              <a:gd name="connsiteX7256" fmla="*/ 1295406 w 10243893"/>
              <a:gd name="connsiteY7256" fmla="*/ 455061 h 6867747"/>
              <a:gd name="connsiteX7257" fmla="*/ 9370654 w 10243893"/>
              <a:gd name="connsiteY7257" fmla="*/ 454698 h 6867747"/>
              <a:gd name="connsiteX7258" fmla="*/ 9280924 w 10243893"/>
              <a:gd name="connsiteY7258" fmla="*/ 578168 h 6867747"/>
              <a:gd name="connsiteX7259" fmla="*/ 9280924 w 10243893"/>
              <a:gd name="connsiteY7259" fmla="*/ 825229 h 6867747"/>
              <a:gd name="connsiteX7260" fmla="*/ 9515771 w 10243893"/>
              <a:gd name="connsiteY7260" fmla="*/ 748922 h 6867747"/>
              <a:gd name="connsiteX7261" fmla="*/ 9605501 w 10243893"/>
              <a:gd name="connsiteY7261" fmla="*/ 625452 h 6867747"/>
              <a:gd name="connsiteX7262" fmla="*/ 9515771 w 10243893"/>
              <a:gd name="connsiteY7262" fmla="*/ 502103 h 6867747"/>
              <a:gd name="connsiteX7263" fmla="*/ 9370654 w 10243893"/>
              <a:gd name="connsiteY7263" fmla="*/ 454940 h 6867747"/>
              <a:gd name="connsiteX7264" fmla="*/ 7755750 w 10243893"/>
              <a:gd name="connsiteY7264" fmla="*/ 454698 h 6867747"/>
              <a:gd name="connsiteX7265" fmla="*/ 7666019 w 10243893"/>
              <a:gd name="connsiteY7265" fmla="*/ 578168 h 6867747"/>
              <a:gd name="connsiteX7266" fmla="*/ 7666019 w 10243893"/>
              <a:gd name="connsiteY7266" fmla="*/ 825229 h 6867747"/>
              <a:gd name="connsiteX7267" fmla="*/ 7900867 w 10243893"/>
              <a:gd name="connsiteY7267" fmla="*/ 748922 h 6867747"/>
              <a:gd name="connsiteX7268" fmla="*/ 7990597 w 10243893"/>
              <a:gd name="connsiteY7268" fmla="*/ 625452 h 6867747"/>
              <a:gd name="connsiteX7269" fmla="*/ 7900867 w 10243893"/>
              <a:gd name="connsiteY7269" fmla="*/ 502103 h 6867747"/>
              <a:gd name="connsiteX7270" fmla="*/ 7755750 w 10243893"/>
              <a:gd name="connsiteY7270" fmla="*/ 454940 h 6867747"/>
              <a:gd name="connsiteX7271" fmla="*/ 6140966 w 10243893"/>
              <a:gd name="connsiteY7271" fmla="*/ 454698 h 6867747"/>
              <a:gd name="connsiteX7272" fmla="*/ 6051236 w 10243893"/>
              <a:gd name="connsiteY7272" fmla="*/ 578168 h 6867747"/>
              <a:gd name="connsiteX7273" fmla="*/ 6051236 w 10243893"/>
              <a:gd name="connsiteY7273" fmla="*/ 825229 h 6867747"/>
              <a:gd name="connsiteX7274" fmla="*/ 6286204 w 10243893"/>
              <a:gd name="connsiteY7274" fmla="*/ 748922 h 6867747"/>
              <a:gd name="connsiteX7275" fmla="*/ 6375934 w 10243893"/>
              <a:gd name="connsiteY7275" fmla="*/ 625452 h 6867747"/>
              <a:gd name="connsiteX7276" fmla="*/ 6286204 w 10243893"/>
              <a:gd name="connsiteY7276" fmla="*/ 502103 h 6867747"/>
              <a:gd name="connsiteX7277" fmla="*/ 6141087 w 10243893"/>
              <a:gd name="connsiteY7277" fmla="*/ 454940 h 6867747"/>
              <a:gd name="connsiteX7278" fmla="*/ 4525820 w 10243893"/>
              <a:gd name="connsiteY7278" fmla="*/ 454698 h 6867747"/>
              <a:gd name="connsiteX7279" fmla="*/ 4436090 w 10243893"/>
              <a:gd name="connsiteY7279" fmla="*/ 578168 h 6867747"/>
              <a:gd name="connsiteX7280" fmla="*/ 4436090 w 10243893"/>
              <a:gd name="connsiteY7280" fmla="*/ 825229 h 6867747"/>
              <a:gd name="connsiteX7281" fmla="*/ 4671058 w 10243893"/>
              <a:gd name="connsiteY7281" fmla="*/ 748922 h 6867747"/>
              <a:gd name="connsiteX7282" fmla="*/ 4760788 w 10243893"/>
              <a:gd name="connsiteY7282" fmla="*/ 625452 h 6867747"/>
              <a:gd name="connsiteX7283" fmla="*/ 4671058 w 10243893"/>
              <a:gd name="connsiteY7283" fmla="*/ 502103 h 6867747"/>
              <a:gd name="connsiteX7284" fmla="*/ 4525941 w 10243893"/>
              <a:gd name="connsiteY7284" fmla="*/ 454940 h 6867747"/>
              <a:gd name="connsiteX7285" fmla="*/ 2404338 w 10243893"/>
              <a:gd name="connsiteY7285" fmla="*/ 454698 h 6867747"/>
              <a:gd name="connsiteX7286" fmla="*/ 2259222 w 10243893"/>
              <a:gd name="connsiteY7286" fmla="*/ 501982 h 6867747"/>
              <a:gd name="connsiteX7287" fmla="*/ 2259101 w 10243893"/>
              <a:gd name="connsiteY7287" fmla="*/ 502103 h 6867747"/>
              <a:gd name="connsiteX7288" fmla="*/ 2169370 w 10243893"/>
              <a:gd name="connsiteY7288" fmla="*/ 625452 h 6867747"/>
              <a:gd name="connsiteX7289" fmla="*/ 2259101 w 10243893"/>
              <a:gd name="connsiteY7289" fmla="*/ 748922 h 6867747"/>
              <a:gd name="connsiteX7290" fmla="*/ 2494069 w 10243893"/>
              <a:gd name="connsiteY7290" fmla="*/ 825229 h 6867747"/>
              <a:gd name="connsiteX7291" fmla="*/ 2494069 w 10243893"/>
              <a:gd name="connsiteY7291" fmla="*/ 578168 h 6867747"/>
              <a:gd name="connsiteX7292" fmla="*/ 789434 w 10243893"/>
              <a:gd name="connsiteY7292" fmla="*/ 454698 h 6867747"/>
              <a:gd name="connsiteX7293" fmla="*/ 644317 w 10243893"/>
              <a:gd name="connsiteY7293" fmla="*/ 501982 h 6867747"/>
              <a:gd name="connsiteX7294" fmla="*/ 644196 w 10243893"/>
              <a:gd name="connsiteY7294" fmla="*/ 502103 h 6867747"/>
              <a:gd name="connsiteX7295" fmla="*/ 554466 w 10243893"/>
              <a:gd name="connsiteY7295" fmla="*/ 625452 h 6867747"/>
              <a:gd name="connsiteX7296" fmla="*/ 644196 w 10243893"/>
              <a:gd name="connsiteY7296" fmla="*/ 748922 h 6867747"/>
              <a:gd name="connsiteX7297" fmla="*/ 879164 w 10243893"/>
              <a:gd name="connsiteY7297" fmla="*/ 825229 h 6867747"/>
              <a:gd name="connsiteX7298" fmla="*/ 879164 w 10243893"/>
              <a:gd name="connsiteY7298" fmla="*/ 578168 h 6867747"/>
              <a:gd name="connsiteX7299" fmla="*/ 8472746 w 10243893"/>
              <a:gd name="connsiteY7299" fmla="*/ 441275 h 6867747"/>
              <a:gd name="connsiteX7300" fmla="*/ 8472746 w 10243893"/>
              <a:gd name="connsiteY7300" fmla="*/ 582280 h 6867747"/>
              <a:gd name="connsiteX7301" fmla="*/ 8338634 w 10243893"/>
              <a:gd name="connsiteY7301" fmla="*/ 625815 h 6867747"/>
              <a:gd name="connsiteX7302" fmla="*/ 8472746 w 10243893"/>
              <a:gd name="connsiteY7302" fmla="*/ 669350 h 6867747"/>
              <a:gd name="connsiteX7303" fmla="*/ 8472746 w 10243893"/>
              <a:gd name="connsiteY7303" fmla="*/ 810113 h 6867747"/>
              <a:gd name="connsiteX7304" fmla="*/ 8555583 w 10243893"/>
              <a:gd name="connsiteY7304" fmla="*/ 696196 h 6867747"/>
              <a:gd name="connsiteX7305" fmla="*/ 8689537 w 10243893"/>
              <a:gd name="connsiteY7305" fmla="*/ 739680 h 6867747"/>
              <a:gd name="connsiteX7306" fmla="*/ 8689574 w 10243893"/>
              <a:gd name="connsiteY7306" fmla="*/ 739731 h 6867747"/>
              <a:gd name="connsiteX7307" fmla="*/ 8689695 w 10243893"/>
              <a:gd name="connsiteY7307" fmla="*/ 739731 h 6867747"/>
              <a:gd name="connsiteX7308" fmla="*/ 8689537 w 10243893"/>
              <a:gd name="connsiteY7308" fmla="*/ 739680 h 6867747"/>
              <a:gd name="connsiteX7309" fmla="*/ 8606737 w 10243893"/>
              <a:gd name="connsiteY7309" fmla="*/ 625694 h 6867747"/>
              <a:gd name="connsiteX7310" fmla="*/ 8689574 w 10243893"/>
              <a:gd name="connsiteY7310" fmla="*/ 511777 h 6867747"/>
              <a:gd name="connsiteX7311" fmla="*/ 8555583 w 10243893"/>
              <a:gd name="connsiteY7311" fmla="*/ 555312 h 6867747"/>
              <a:gd name="connsiteX7312" fmla="*/ 6857842 w 10243893"/>
              <a:gd name="connsiteY7312" fmla="*/ 441275 h 6867747"/>
              <a:gd name="connsiteX7313" fmla="*/ 6857842 w 10243893"/>
              <a:gd name="connsiteY7313" fmla="*/ 582280 h 6867747"/>
              <a:gd name="connsiteX7314" fmla="*/ 6723730 w 10243893"/>
              <a:gd name="connsiteY7314" fmla="*/ 625815 h 6867747"/>
              <a:gd name="connsiteX7315" fmla="*/ 6857842 w 10243893"/>
              <a:gd name="connsiteY7315" fmla="*/ 669350 h 6867747"/>
              <a:gd name="connsiteX7316" fmla="*/ 6857842 w 10243893"/>
              <a:gd name="connsiteY7316" fmla="*/ 810113 h 6867747"/>
              <a:gd name="connsiteX7317" fmla="*/ 6940679 w 10243893"/>
              <a:gd name="connsiteY7317" fmla="*/ 696196 h 6867747"/>
              <a:gd name="connsiteX7318" fmla="*/ 7074633 w 10243893"/>
              <a:gd name="connsiteY7318" fmla="*/ 739680 h 6867747"/>
              <a:gd name="connsiteX7319" fmla="*/ 7074670 w 10243893"/>
              <a:gd name="connsiteY7319" fmla="*/ 739731 h 6867747"/>
              <a:gd name="connsiteX7320" fmla="*/ 7074791 w 10243893"/>
              <a:gd name="connsiteY7320" fmla="*/ 739731 h 6867747"/>
              <a:gd name="connsiteX7321" fmla="*/ 7074633 w 10243893"/>
              <a:gd name="connsiteY7321" fmla="*/ 739680 h 6867747"/>
              <a:gd name="connsiteX7322" fmla="*/ 6991832 w 10243893"/>
              <a:gd name="connsiteY7322" fmla="*/ 625694 h 6867747"/>
              <a:gd name="connsiteX7323" fmla="*/ 7074670 w 10243893"/>
              <a:gd name="connsiteY7323" fmla="*/ 511777 h 6867747"/>
              <a:gd name="connsiteX7324" fmla="*/ 6940679 w 10243893"/>
              <a:gd name="connsiteY7324" fmla="*/ 555312 h 6867747"/>
              <a:gd name="connsiteX7325" fmla="*/ 5242937 w 10243893"/>
              <a:gd name="connsiteY7325" fmla="*/ 441275 h 6867747"/>
              <a:gd name="connsiteX7326" fmla="*/ 5242937 w 10243893"/>
              <a:gd name="connsiteY7326" fmla="*/ 582280 h 6867747"/>
              <a:gd name="connsiteX7327" fmla="*/ 5108825 w 10243893"/>
              <a:gd name="connsiteY7327" fmla="*/ 625815 h 6867747"/>
              <a:gd name="connsiteX7328" fmla="*/ 5242937 w 10243893"/>
              <a:gd name="connsiteY7328" fmla="*/ 669350 h 6867747"/>
              <a:gd name="connsiteX7329" fmla="*/ 5242937 w 10243893"/>
              <a:gd name="connsiteY7329" fmla="*/ 810113 h 6867747"/>
              <a:gd name="connsiteX7330" fmla="*/ 5325775 w 10243893"/>
              <a:gd name="connsiteY7330" fmla="*/ 696196 h 6867747"/>
              <a:gd name="connsiteX7331" fmla="*/ 5459729 w 10243893"/>
              <a:gd name="connsiteY7331" fmla="*/ 739680 h 6867747"/>
              <a:gd name="connsiteX7332" fmla="*/ 5459766 w 10243893"/>
              <a:gd name="connsiteY7332" fmla="*/ 739731 h 6867747"/>
              <a:gd name="connsiteX7333" fmla="*/ 5459886 w 10243893"/>
              <a:gd name="connsiteY7333" fmla="*/ 739731 h 6867747"/>
              <a:gd name="connsiteX7334" fmla="*/ 5459729 w 10243893"/>
              <a:gd name="connsiteY7334" fmla="*/ 739680 h 6867747"/>
              <a:gd name="connsiteX7335" fmla="*/ 5376928 w 10243893"/>
              <a:gd name="connsiteY7335" fmla="*/ 625694 h 6867747"/>
              <a:gd name="connsiteX7336" fmla="*/ 5459766 w 10243893"/>
              <a:gd name="connsiteY7336" fmla="*/ 511777 h 6867747"/>
              <a:gd name="connsiteX7337" fmla="*/ 5325775 w 10243893"/>
              <a:gd name="connsiteY7337" fmla="*/ 555312 h 6867747"/>
              <a:gd name="connsiteX7338" fmla="*/ 3628033 w 10243893"/>
              <a:gd name="connsiteY7338" fmla="*/ 441275 h 6867747"/>
              <a:gd name="connsiteX7339" fmla="*/ 3628033 w 10243893"/>
              <a:gd name="connsiteY7339" fmla="*/ 582280 h 6867747"/>
              <a:gd name="connsiteX7340" fmla="*/ 3493921 w 10243893"/>
              <a:gd name="connsiteY7340" fmla="*/ 625815 h 6867747"/>
              <a:gd name="connsiteX7341" fmla="*/ 3628033 w 10243893"/>
              <a:gd name="connsiteY7341" fmla="*/ 669350 h 6867747"/>
              <a:gd name="connsiteX7342" fmla="*/ 3628033 w 10243893"/>
              <a:gd name="connsiteY7342" fmla="*/ 810113 h 6867747"/>
              <a:gd name="connsiteX7343" fmla="*/ 3710870 w 10243893"/>
              <a:gd name="connsiteY7343" fmla="*/ 696196 h 6867747"/>
              <a:gd name="connsiteX7344" fmla="*/ 3844824 w 10243893"/>
              <a:gd name="connsiteY7344" fmla="*/ 739680 h 6867747"/>
              <a:gd name="connsiteX7345" fmla="*/ 3844861 w 10243893"/>
              <a:gd name="connsiteY7345" fmla="*/ 739731 h 6867747"/>
              <a:gd name="connsiteX7346" fmla="*/ 3844982 w 10243893"/>
              <a:gd name="connsiteY7346" fmla="*/ 739731 h 6867747"/>
              <a:gd name="connsiteX7347" fmla="*/ 3844824 w 10243893"/>
              <a:gd name="connsiteY7347" fmla="*/ 739680 h 6867747"/>
              <a:gd name="connsiteX7348" fmla="*/ 3762024 w 10243893"/>
              <a:gd name="connsiteY7348" fmla="*/ 625694 h 6867747"/>
              <a:gd name="connsiteX7349" fmla="*/ 3844861 w 10243893"/>
              <a:gd name="connsiteY7349" fmla="*/ 511777 h 6867747"/>
              <a:gd name="connsiteX7350" fmla="*/ 3710870 w 10243893"/>
              <a:gd name="connsiteY7350" fmla="*/ 555312 h 6867747"/>
              <a:gd name="connsiteX7351" fmla="*/ 2013007 w 10243893"/>
              <a:gd name="connsiteY7351" fmla="*/ 441275 h 6867747"/>
              <a:gd name="connsiteX7352" fmla="*/ 2013007 w 10243893"/>
              <a:gd name="connsiteY7352" fmla="*/ 582280 h 6867747"/>
              <a:gd name="connsiteX7353" fmla="*/ 1878895 w 10243893"/>
              <a:gd name="connsiteY7353" fmla="*/ 625815 h 6867747"/>
              <a:gd name="connsiteX7354" fmla="*/ 2013007 w 10243893"/>
              <a:gd name="connsiteY7354" fmla="*/ 669350 h 6867747"/>
              <a:gd name="connsiteX7355" fmla="*/ 2013007 w 10243893"/>
              <a:gd name="connsiteY7355" fmla="*/ 810113 h 6867747"/>
              <a:gd name="connsiteX7356" fmla="*/ 2095845 w 10243893"/>
              <a:gd name="connsiteY7356" fmla="*/ 696196 h 6867747"/>
              <a:gd name="connsiteX7357" fmla="*/ 2229799 w 10243893"/>
              <a:gd name="connsiteY7357" fmla="*/ 739680 h 6867747"/>
              <a:gd name="connsiteX7358" fmla="*/ 2229836 w 10243893"/>
              <a:gd name="connsiteY7358" fmla="*/ 739731 h 6867747"/>
              <a:gd name="connsiteX7359" fmla="*/ 2229956 w 10243893"/>
              <a:gd name="connsiteY7359" fmla="*/ 739731 h 6867747"/>
              <a:gd name="connsiteX7360" fmla="*/ 2229799 w 10243893"/>
              <a:gd name="connsiteY7360" fmla="*/ 739680 h 6867747"/>
              <a:gd name="connsiteX7361" fmla="*/ 2146998 w 10243893"/>
              <a:gd name="connsiteY7361" fmla="*/ 625694 h 6867747"/>
              <a:gd name="connsiteX7362" fmla="*/ 2229836 w 10243893"/>
              <a:gd name="connsiteY7362" fmla="*/ 511777 h 6867747"/>
              <a:gd name="connsiteX7363" fmla="*/ 2095845 w 10243893"/>
              <a:gd name="connsiteY7363" fmla="*/ 555312 h 6867747"/>
              <a:gd name="connsiteX7364" fmla="*/ 398103 w 10243893"/>
              <a:gd name="connsiteY7364" fmla="*/ 441275 h 6867747"/>
              <a:gd name="connsiteX7365" fmla="*/ 398103 w 10243893"/>
              <a:gd name="connsiteY7365" fmla="*/ 582280 h 6867747"/>
              <a:gd name="connsiteX7366" fmla="*/ 263991 w 10243893"/>
              <a:gd name="connsiteY7366" fmla="*/ 625815 h 6867747"/>
              <a:gd name="connsiteX7367" fmla="*/ 398103 w 10243893"/>
              <a:gd name="connsiteY7367" fmla="*/ 669350 h 6867747"/>
              <a:gd name="connsiteX7368" fmla="*/ 398103 w 10243893"/>
              <a:gd name="connsiteY7368" fmla="*/ 810113 h 6867747"/>
              <a:gd name="connsiteX7369" fmla="*/ 480940 w 10243893"/>
              <a:gd name="connsiteY7369" fmla="*/ 696196 h 6867747"/>
              <a:gd name="connsiteX7370" fmla="*/ 614894 w 10243893"/>
              <a:gd name="connsiteY7370" fmla="*/ 739680 h 6867747"/>
              <a:gd name="connsiteX7371" fmla="*/ 614931 w 10243893"/>
              <a:gd name="connsiteY7371" fmla="*/ 739731 h 6867747"/>
              <a:gd name="connsiteX7372" fmla="*/ 615052 w 10243893"/>
              <a:gd name="connsiteY7372" fmla="*/ 739731 h 6867747"/>
              <a:gd name="connsiteX7373" fmla="*/ 614894 w 10243893"/>
              <a:gd name="connsiteY7373" fmla="*/ 739680 h 6867747"/>
              <a:gd name="connsiteX7374" fmla="*/ 532094 w 10243893"/>
              <a:gd name="connsiteY7374" fmla="*/ 625694 h 6867747"/>
              <a:gd name="connsiteX7375" fmla="*/ 614931 w 10243893"/>
              <a:gd name="connsiteY7375" fmla="*/ 511777 h 6867747"/>
              <a:gd name="connsiteX7376" fmla="*/ 480940 w 10243893"/>
              <a:gd name="connsiteY7376" fmla="*/ 555312 h 6867747"/>
              <a:gd name="connsiteX7377" fmla="*/ 3302004 w 10243893"/>
              <a:gd name="connsiteY7377" fmla="*/ 441154 h 6867747"/>
              <a:gd name="connsiteX7378" fmla="*/ 3219167 w 10243893"/>
              <a:gd name="connsiteY7378" fmla="*/ 555191 h 6867747"/>
              <a:gd name="connsiteX7379" fmla="*/ 3085176 w 10243893"/>
              <a:gd name="connsiteY7379" fmla="*/ 511656 h 6867747"/>
              <a:gd name="connsiteX7380" fmla="*/ 3168014 w 10243893"/>
              <a:gd name="connsiteY7380" fmla="*/ 625573 h 6867747"/>
              <a:gd name="connsiteX7381" fmla="*/ 3085176 w 10243893"/>
              <a:gd name="connsiteY7381" fmla="*/ 739610 h 6867747"/>
              <a:gd name="connsiteX7382" fmla="*/ 3219167 w 10243893"/>
              <a:gd name="connsiteY7382" fmla="*/ 696075 h 6867747"/>
              <a:gd name="connsiteX7383" fmla="*/ 3302004 w 10243893"/>
              <a:gd name="connsiteY7383" fmla="*/ 810113 h 6867747"/>
              <a:gd name="connsiteX7384" fmla="*/ 3302004 w 10243893"/>
              <a:gd name="connsiteY7384" fmla="*/ 669229 h 6867747"/>
              <a:gd name="connsiteX7385" fmla="*/ 3436116 w 10243893"/>
              <a:gd name="connsiteY7385" fmla="*/ 625694 h 6867747"/>
              <a:gd name="connsiteX7386" fmla="*/ 3302004 w 10243893"/>
              <a:gd name="connsiteY7386" fmla="*/ 582159 h 6867747"/>
              <a:gd name="connsiteX7387" fmla="*/ 1687100 w 10243893"/>
              <a:gd name="connsiteY7387" fmla="*/ 441154 h 6867747"/>
              <a:gd name="connsiteX7388" fmla="*/ 1604263 w 10243893"/>
              <a:gd name="connsiteY7388" fmla="*/ 555191 h 6867747"/>
              <a:gd name="connsiteX7389" fmla="*/ 1604142 w 10243893"/>
              <a:gd name="connsiteY7389" fmla="*/ 555191 h 6867747"/>
              <a:gd name="connsiteX7390" fmla="*/ 1470151 w 10243893"/>
              <a:gd name="connsiteY7390" fmla="*/ 511656 h 6867747"/>
              <a:gd name="connsiteX7391" fmla="*/ 1552988 w 10243893"/>
              <a:gd name="connsiteY7391" fmla="*/ 625573 h 6867747"/>
              <a:gd name="connsiteX7392" fmla="*/ 1470151 w 10243893"/>
              <a:gd name="connsiteY7392" fmla="*/ 739610 h 6867747"/>
              <a:gd name="connsiteX7393" fmla="*/ 1604263 w 10243893"/>
              <a:gd name="connsiteY7393" fmla="*/ 696075 h 6867747"/>
              <a:gd name="connsiteX7394" fmla="*/ 1687100 w 10243893"/>
              <a:gd name="connsiteY7394" fmla="*/ 810113 h 6867747"/>
              <a:gd name="connsiteX7395" fmla="*/ 1687100 w 10243893"/>
              <a:gd name="connsiteY7395" fmla="*/ 669229 h 6867747"/>
              <a:gd name="connsiteX7396" fmla="*/ 1821212 w 10243893"/>
              <a:gd name="connsiteY7396" fmla="*/ 625694 h 6867747"/>
              <a:gd name="connsiteX7397" fmla="*/ 1687100 w 10243893"/>
              <a:gd name="connsiteY7397" fmla="*/ 582159 h 6867747"/>
              <a:gd name="connsiteX7398" fmla="*/ 9762348 w 10243893"/>
              <a:gd name="connsiteY7398" fmla="*/ 441033 h 6867747"/>
              <a:gd name="connsiteX7399" fmla="*/ 9679510 w 10243893"/>
              <a:gd name="connsiteY7399" fmla="*/ 555071 h 6867747"/>
              <a:gd name="connsiteX7400" fmla="*/ 9679389 w 10243893"/>
              <a:gd name="connsiteY7400" fmla="*/ 555071 h 6867747"/>
              <a:gd name="connsiteX7401" fmla="*/ 9545399 w 10243893"/>
              <a:gd name="connsiteY7401" fmla="*/ 511536 h 6867747"/>
              <a:gd name="connsiteX7402" fmla="*/ 9628236 w 10243893"/>
              <a:gd name="connsiteY7402" fmla="*/ 625452 h 6867747"/>
              <a:gd name="connsiteX7403" fmla="*/ 9545399 w 10243893"/>
              <a:gd name="connsiteY7403" fmla="*/ 739489 h 6867747"/>
              <a:gd name="connsiteX7404" fmla="*/ 9679510 w 10243893"/>
              <a:gd name="connsiteY7404" fmla="*/ 695954 h 6867747"/>
              <a:gd name="connsiteX7405" fmla="*/ 9762348 w 10243893"/>
              <a:gd name="connsiteY7405" fmla="*/ 809992 h 6867747"/>
              <a:gd name="connsiteX7406" fmla="*/ 9762348 w 10243893"/>
              <a:gd name="connsiteY7406" fmla="*/ 669108 h 6867747"/>
              <a:gd name="connsiteX7407" fmla="*/ 9896459 w 10243893"/>
              <a:gd name="connsiteY7407" fmla="*/ 625573 h 6867747"/>
              <a:gd name="connsiteX7408" fmla="*/ 9762348 w 10243893"/>
              <a:gd name="connsiteY7408" fmla="*/ 582038 h 6867747"/>
              <a:gd name="connsiteX7409" fmla="*/ 8147443 w 10243893"/>
              <a:gd name="connsiteY7409" fmla="*/ 441033 h 6867747"/>
              <a:gd name="connsiteX7410" fmla="*/ 8064606 w 10243893"/>
              <a:gd name="connsiteY7410" fmla="*/ 555071 h 6867747"/>
              <a:gd name="connsiteX7411" fmla="*/ 7930615 w 10243893"/>
              <a:gd name="connsiteY7411" fmla="*/ 511536 h 6867747"/>
              <a:gd name="connsiteX7412" fmla="*/ 8013453 w 10243893"/>
              <a:gd name="connsiteY7412" fmla="*/ 625452 h 6867747"/>
              <a:gd name="connsiteX7413" fmla="*/ 7930615 w 10243893"/>
              <a:gd name="connsiteY7413" fmla="*/ 739489 h 6867747"/>
              <a:gd name="connsiteX7414" fmla="*/ 8064606 w 10243893"/>
              <a:gd name="connsiteY7414" fmla="*/ 695954 h 6867747"/>
              <a:gd name="connsiteX7415" fmla="*/ 8147443 w 10243893"/>
              <a:gd name="connsiteY7415" fmla="*/ 809992 h 6867747"/>
              <a:gd name="connsiteX7416" fmla="*/ 8147443 w 10243893"/>
              <a:gd name="connsiteY7416" fmla="*/ 669108 h 6867747"/>
              <a:gd name="connsiteX7417" fmla="*/ 8281555 w 10243893"/>
              <a:gd name="connsiteY7417" fmla="*/ 625573 h 6867747"/>
              <a:gd name="connsiteX7418" fmla="*/ 8147443 w 10243893"/>
              <a:gd name="connsiteY7418" fmla="*/ 582038 h 6867747"/>
              <a:gd name="connsiteX7419" fmla="*/ 6532781 w 10243893"/>
              <a:gd name="connsiteY7419" fmla="*/ 441033 h 6867747"/>
              <a:gd name="connsiteX7420" fmla="*/ 6449943 w 10243893"/>
              <a:gd name="connsiteY7420" fmla="*/ 555071 h 6867747"/>
              <a:gd name="connsiteX7421" fmla="*/ 6449822 w 10243893"/>
              <a:gd name="connsiteY7421" fmla="*/ 555071 h 6867747"/>
              <a:gd name="connsiteX7422" fmla="*/ 6315832 w 10243893"/>
              <a:gd name="connsiteY7422" fmla="*/ 511536 h 6867747"/>
              <a:gd name="connsiteX7423" fmla="*/ 6398669 w 10243893"/>
              <a:gd name="connsiteY7423" fmla="*/ 625452 h 6867747"/>
              <a:gd name="connsiteX7424" fmla="*/ 6315832 w 10243893"/>
              <a:gd name="connsiteY7424" fmla="*/ 739489 h 6867747"/>
              <a:gd name="connsiteX7425" fmla="*/ 6449943 w 10243893"/>
              <a:gd name="connsiteY7425" fmla="*/ 695954 h 6867747"/>
              <a:gd name="connsiteX7426" fmla="*/ 6532781 w 10243893"/>
              <a:gd name="connsiteY7426" fmla="*/ 809992 h 6867747"/>
              <a:gd name="connsiteX7427" fmla="*/ 6532781 w 10243893"/>
              <a:gd name="connsiteY7427" fmla="*/ 669108 h 6867747"/>
              <a:gd name="connsiteX7428" fmla="*/ 6666892 w 10243893"/>
              <a:gd name="connsiteY7428" fmla="*/ 625573 h 6867747"/>
              <a:gd name="connsiteX7429" fmla="*/ 6532781 w 10243893"/>
              <a:gd name="connsiteY7429" fmla="*/ 582038 h 6867747"/>
              <a:gd name="connsiteX7430" fmla="*/ 4917634 w 10243893"/>
              <a:gd name="connsiteY7430" fmla="*/ 441033 h 6867747"/>
              <a:gd name="connsiteX7431" fmla="*/ 4834797 w 10243893"/>
              <a:gd name="connsiteY7431" fmla="*/ 555071 h 6867747"/>
              <a:gd name="connsiteX7432" fmla="*/ 4834676 w 10243893"/>
              <a:gd name="connsiteY7432" fmla="*/ 555071 h 6867747"/>
              <a:gd name="connsiteX7433" fmla="*/ 4700685 w 10243893"/>
              <a:gd name="connsiteY7433" fmla="*/ 511536 h 6867747"/>
              <a:gd name="connsiteX7434" fmla="*/ 4783523 w 10243893"/>
              <a:gd name="connsiteY7434" fmla="*/ 625452 h 6867747"/>
              <a:gd name="connsiteX7435" fmla="*/ 4700685 w 10243893"/>
              <a:gd name="connsiteY7435" fmla="*/ 739489 h 6867747"/>
              <a:gd name="connsiteX7436" fmla="*/ 4834797 w 10243893"/>
              <a:gd name="connsiteY7436" fmla="*/ 695954 h 6867747"/>
              <a:gd name="connsiteX7437" fmla="*/ 4917634 w 10243893"/>
              <a:gd name="connsiteY7437" fmla="*/ 809992 h 6867747"/>
              <a:gd name="connsiteX7438" fmla="*/ 4917634 w 10243893"/>
              <a:gd name="connsiteY7438" fmla="*/ 669108 h 6867747"/>
              <a:gd name="connsiteX7439" fmla="*/ 5051746 w 10243893"/>
              <a:gd name="connsiteY7439" fmla="*/ 625573 h 6867747"/>
              <a:gd name="connsiteX7440" fmla="*/ 4917634 w 10243893"/>
              <a:gd name="connsiteY7440" fmla="*/ 582038 h 6867747"/>
              <a:gd name="connsiteX7441" fmla="*/ 9117547 w 10243893"/>
              <a:gd name="connsiteY7441" fmla="*/ 372587 h 6867747"/>
              <a:gd name="connsiteX7442" fmla="*/ 8972309 w 10243893"/>
              <a:gd name="connsiteY7442" fmla="*/ 419749 h 6867747"/>
              <a:gd name="connsiteX7443" fmla="*/ 8972309 w 10243893"/>
              <a:gd name="connsiteY7443" fmla="*/ 572364 h 6867747"/>
              <a:gd name="connsiteX7444" fmla="*/ 9117547 w 10243893"/>
              <a:gd name="connsiteY7444" fmla="*/ 772141 h 6867747"/>
              <a:gd name="connsiteX7445" fmla="*/ 9262784 w 10243893"/>
              <a:gd name="connsiteY7445" fmla="*/ 572364 h 6867747"/>
              <a:gd name="connsiteX7446" fmla="*/ 9262784 w 10243893"/>
              <a:gd name="connsiteY7446" fmla="*/ 419749 h 6867747"/>
              <a:gd name="connsiteX7447" fmla="*/ 7502642 w 10243893"/>
              <a:gd name="connsiteY7447" fmla="*/ 372587 h 6867747"/>
              <a:gd name="connsiteX7448" fmla="*/ 7357405 w 10243893"/>
              <a:gd name="connsiteY7448" fmla="*/ 419749 h 6867747"/>
              <a:gd name="connsiteX7449" fmla="*/ 7357405 w 10243893"/>
              <a:gd name="connsiteY7449" fmla="*/ 572364 h 6867747"/>
              <a:gd name="connsiteX7450" fmla="*/ 7502642 w 10243893"/>
              <a:gd name="connsiteY7450" fmla="*/ 772141 h 6867747"/>
              <a:gd name="connsiteX7451" fmla="*/ 7647880 w 10243893"/>
              <a:gd name="connsiteY7451" fmla="*/ 572364 h 6867747"/>
              <a:gd name="connsiteX7452" fmla="*/ 7647880 w 10243893"/>
              <a:gd name="connsiteY7452" fmla="*/ 419749 h 6867747"/>
              <a:gd name="connsiteX7453" fmla="*/ 5887738 w 10243893"/>
              <a:gd name="connsiteY7453" fmla="*/ 372587 h 6867747"/>
              <a:gd name="connsiteX7454" fmla="*/ 5742501 w 10243893"/>
              <a:gd name="connsiteY7454" fmla="*/ 419749 h 6867747"/>
              <a:gd name="connsiteX7455" fmla="*/ 5742501 w 10243893"/>
              <a:gd name="connsiteY7455" fmla="*/ 572364 h 6867747"/>
              <a:gd name="connsiteX7456" fmla="*/ 5887738 w 10243893"/>
              <a:gd name="connsiteY7456" fmla="*/ 772141 h 6867747"/>
              <a:gd name="connsiteX7457" fmla="*/ 6032976 w 10243893"/>
              <a:gd name="connsiteY7457" fmla="*/ 572364 h 6867747"/>
              <a:gd name="connsiteX7458" fmla="*/ 6032976 w 10243893"/>
              <a:gd name="connsiteY7458" fmla="*/ 419749 h 6867747"/>
              <a:gd name="connsiteX7459" fmla="*/ 4272834 w 10243893"/>
              <a:gd name="connsiteY7459" fmla="*/ 372587 h 6867747"/>
              <a:gd name="connsiteX7460" fmla="*/ 4127596 w 10243893"/>
              <a:gd name="connsiteY7460" fmla="*/ 419749 h 6867747"/>
              <a:gd name="connsiteX7461" fmla="*/ 4127596 w 10243893"/>
              <a:gd name="connsiteY7461" fmla="*/ 572364 h 6867747"/>
              <a:gd name="connsiteX7462" fmla="*/ 4272834 w 10243893"/>
              <a:gd name="connsiteY7462" fmla="*/ 772141 h 6867747"/>
              <a:gd name="connsiteX7463" fmla="*/ 4418071 w 10243893"/>
              <a:gd name="connsiteY7463" fmla="*/ 572364 h 6867747"/>
              <a:gd name="connsiteX7464" fmla="*/ 4418071 w 10243893"/>
              <a:gd name="connsiteY7464" fmla="*/ 419749 h 6867747"/>
              <a:gd name="connsiteX7465" fmla="*/ 1042420 w 10243893"/>
              <a:gd name="connsiteY7465" fmla="*/ 372587 h 6867747"/>
              <a:gd name="connsiteX7466" fmla="*/ 897183 w 10243893"/>
              <a:gd name="connsiteY7466" fmla="*/ 419749 h 6867747"/>
              <a:gd name="connsiteX7467" fmla="*/ 897183 w 10243893"/>
              <a:gd name="connsiteY7467" fmla="*/ 572364 h 6867747"/>
              <a:gd name="connsiteX7468" fmla="*/ 1042420 w 10243893"/>
              <a:gd name="connsiteY7468" fmla="*/ 772141 h 6867747"/>
              <a:gd name="connsiteX7469" fmla="*/ 1187657 w 10243893"/>
              <a:gd name="connsiteY7469" fmla="*/ 572364 h 6867747"/>
              <a:gd name="connsiteX7470" fmla="*/ 1187657 w 10243893"/>
              <a:gd name="connsiteY7470" fmla="*/ 419749 h 6867747"/>
              <a:gd name="connsiteX7471" fmla="*/ 2657808 w 10243893"/>
              <a:gd name="connsiteY7471" fmla="*/ 372345 h 6867747"/>
              <a:gd name="connsiteX7472" fmla="*/ 2512571 w 10243893"/>
              <a:gd name="connsiteY7472" fmla="*/ 419508 h 6867747"/>
              <a:gd name="connsiteX7473" fmla="*/ 2512571 w 10243893"/>
              <a:gd name="connsiteY7473" fmla="*/ 572122 h 6867747"/>
              <a:gd name="connsiteX7474" fmla="*/ 2657808 w 10243893"/>
              <a:gd name="connsiteY7474" fmla="*/ 771899 h 6867747"/>
              <a:gd name="connsiteX7475" fmla="*/ 2803046 w 10243893"/>
              <a:gd name="connsiteY7475" fmla="*/ 572122 h 6867747"/>
              <a:gd name="connsiteX7476" fmla="*/ 2803046 w 10243893"/>
              <a:gd name="connsiteY7476" fmla="*/ 419508 h 6867747"/>
              <a:gd name="connsiteX7477" fmla="*/ 2903516 w 10243893"/>
              <a:gd name="connsiteY7477" fmla="*/ 292861 h 6867747"/>
              <a:gd name="connsiteX7478" fmla="*/ 2903539 w 10243893"/>
              <a:gd name="connsiteY7478" fmla="*/ 292893 h 6867747"/>
              <a:gd name="connsiteX7479" fmla="*/ 2903418 w 10243893"/>
              <a:gd name="connsiteY7479" fmla="*/ 292893 h 6867747"/>
              <a:gd name="connsiteX7480" fmla="*/ 7256572 w 10243893"/>
              <a:gd name="connsiteY7480" fmla="*/ 292861 h 6867747"/>
              <a:gd name="connsiteX7481" fmla="*/ 7256670 w 10243893"/>
              <a:gd name="connsiteY7481" fmla="*/ 292893 h 6867747"/>
              <a:gd name="connsiteX7482" fmla="*/ 7256549 w 10243893"/>
              <a:gd name="connsiteY7482" fmla="*/ 292893 h 6867747"/>
              <a:gd name="connsiteX7483" fmla="*/ 4026763 w 10243893"/>
              <a:gd name="connsiteY7483" fmla="*/ 292861 h 6867747"/>
              <a:gd name="connsiteX7484" fmla="*/ 4026861 w 10243893"/>
              <a:gd name="connsiteY7484" fmla="*/ 292893 h 6867747"/>
              <a:gd name="connsiteX7485" fmla="*/ 4026740 w 10243893"/>
              <a:gd name="connsiteY7485" fmla="*/ 292893 h 6867747"/>
              <a:gd name="connsiteX7486" fmla="*/ 1288611 w 10243893"/>
              <a:gd name="connsiteY7486" fmla="*/ 292861 h 6867747"/>
              <a:gd name="connsiteX7487" fmla="*/ 1288634 w 10243893"/>
              <a:gd name="connsiteY7487" fmla="*/ 292893 h 6867747"/>
              <a:gd name="connsiteX7488" fmla="*/ 1288513 w 10243893"/>
              <a:gd name="connsiteY7488" fmla="*/ 292893 h 6867747"/>
              <a:gd name="connsiteX7489" fmla="*/ 796350 w 10243893"/>
              <a:gd name="connsiteY7489" fmla="*/ 292861 h 6867747"/>
              <a:gd name="connsiteX7490" fmla="*/ 796448 w 10243893"/>
              <a:gd name="connsiteY7490" fmla="*/ 292893 h 6867747"/>
              <a:gd name="connsiteX7491" fmla="*/ 796327 w 10243893"/>
              <a:gd name="connsiteY7491" fmla="*/ 292893 h 6867747"/>
              <a:gd name="connsiteX7492" fmla="*/ 5641668 w 10243893"/>
              <a:gd name="connsiteY7492" fmla="*/ 292861 h 6867747"/>
              <a:gd name="connsiteX7493" fmla="*/ 5641766 w 10243893"/>
              <a:gd name="connsiteY7493" fmla="*/ 292893 h 6867747"/>
              <a:gd name="connsiteX7494" fmla="*/ 5641645 w 10243893"/>
              <a:gd name="connsiteY7494" fmla="*/ 292893 h 6867747"/>
              <a:gd name="connsiteX7495" fmla="*/ 8871476 w 10243893"/>
              <a:gd name="connsiteY7495" fmla="*/ 292861 h 6867747"/>
              <a:gd name="connsiteX7496" fmla="*/ 8871574 w 10243893"/>
              <a:gd name="connsiteY7496" fmla="*/ 292893 h 6867747"/>
              <a:gd name="connsiteX7497" fmla="*/ 8871453 w 10243893"/>
              <a:gd name="connsiteY7497" fmla="*/ 292893 h 6867747"/>
              <a:gd name="connsiteX7498" fmla="*/ 6134292 w 10243893"/>
              <a:gd name="connsiteY7498" fmla="*/ 292741 h 6867747"/>
              <a:gd name="connsiteX7499" fmla="*/ 6134315 w 10243893"/>
              <a:gd name="connsiteY7499" fmla="*/ 292773 h 6867747"/>
              <a:gd name="connsiteX7500" fmla="*/ 6134194 w 10243893"/>
              <a:gd name="connsiteY7500" fmla="*/ 292773 h 6867747"/>
              <a:gd name="connsiteX7501" fmla="*/ 7748955 w 10243893"/>
              <a:gd name="connsiteY7501" fmla="*/ 292741 h 6867747"/>
              <a:gd name="connsiteX7502" fmla="*/ 7748978 w 10243893"/>
              <a:gd name="connsiteY7502" fmla="*/ 292773 h 6867747"/>
              <a:gd name="connsiteX7503" fmla="*/ 7748857 w 10243893"/>
              <a:gd name="connsiteY7503" fmla="*/ 292773 h 6867747"/>
              <a:gd name="connsiteX7504" fmla="*/ 2411738 w 10243893"/>
              <a:gd name="connsiteY7504" fmla="*/ 292620 h 6867747"/>
              <a:gd name="connsiteX7505" fmla="*/ 2411836 w 10243893"/>
              <a:gd name="connsiteY7505" fmla="*/ 292652 h 6867747"/>
              <a:gd name="connsiteX7506" fmla="*/ 2411715 w 10243893"/>
              <a:gd name="connsiteY7506" fmla="*/ 292652 h 6867747"/>
              <a:gd name="connsiteX7507" fmla="*/ 9925604 w 10243893"/>
              <a:gd name="connsiteY7507" fmla="*/ 216707 h 6867747"/>
              <a:gd name="connsiteX7508" fmla="*/ 9780366 w 10243893"/>
              <a:gd name="connsiteY7508" fmla="*/ 416484 h 6867747"/>
              <a:gd name="connsiteX7509" fmla="*/ 9780366 w 10243893"/>
              <a:gd name="connsiteY7509" fmla="*/ 569098 h 6867747"/>
              <a:gd name="connsiteX7510" fmla="*/ 9925604 w 10243893"/>
              <a:gd name="connsiteY7510" fmla="*/ 616261 h 6867747"/>
              <a:gd name="connsiteX7511" fmla="*/ 10070841 w 10243893"/>
              <a:gd name="connsiteY7511" fmla="*/ 569098 h 6867747"/>
              <a:gd name="connsiteX7512" fmla="*/ 10070841 w 10243893"/>
              <a:gd name="connsiteY7512" fmla="*/ 416484 h 6867747"/>
              <a:gd name="connsiteX7513" fmla="*/ 8310578 w 10243893"/>
              <a:gd name="connsiteY7513" fmla="*/ 216707 h 6867747"/>
              <a:gd name="connsiteX7514" fmla="*/ 8165341 w 10243893"/>
              <a:gd name="connsiteY7514" fmla="*/ 416484 h 6867747"/>
              <a:gd name="connsiteX7515" fmla="*/ 8165341 w 10243893"/>
              <a:gd name="connsiteY7515" fmla="*/ 569098 h 6867747"/>
              <a:gd name="connsiteX7516" fmla="*/ 8310578 w 10243893"/>
              <a:gd name="connsiteY7516" fmla="*/ 616261 h 6867747"/>
              <a:gd name="connsiteX7517" fmla="*/ 8455815 w 10243893"/>
              <a:gd name="connsiteY7517" fmla="*/ 569098 h 6867747"/>
              <a:gd name="connsiteX7518" fmla="*/ 8455815 w 10243893"/>
              <a:gd name="connsiteY7518" fmla="*/ 416484 h 6867747"/>
              <a:gd name="connsiteX7519" fmla="*/ 6695916 w 10243893"/>
              <a:gd name="connsiteY7519" fmla="*/ 216707 h 6867747"/>
              <a:gd name="connsiteX7520" fmla="*/ 6550679 w 10243893"/>
              <a:gd name="connsiteY7520" fmla="*/ 416484 h 6867747"/>
              <a:gd name="connsiteX7521" fmla="*/ 6550679 w 10243893"/>
              <a:gd name="connsiteY7521" fmla="*/ 569098 h 6867747"/>
              <a:gd name="connsiteX7522" fmla="*/ 6695916 w 10243893"/>
              <a:gd name="connsiteY7522" fmla="*/ 616261 h 6867747"/>
              <a:gd name="connsiteX7523" fmla="*/ 6841154 w 10243893"/>
              <a:gd name="connsiteY7523" fmla="*/ 569098 h 6867747"/>
              <a:gd name="connsiteX7524" fmla="*/ 6841154 w 10243893"/>
              <a:gd name="connsiteY7524" fmla="*/ 416484 h 6867747"/>
              <a:gd name="connsiteX7525" fmla="*/ 5079560 w 10243893"/>
              <a:gd name="connsiteY7525" fmla="*/ 216586 h 6867747"/>
              <a:gd name="connsiteX7526" fmla="*/ 4934323 w 10243893"/>
              <a:gd name="connsiteY7526" fmla="*/ 416363 h 6867747"/>
              <a:gd name="connsiteX7527" fmla="*/ 4934323 w 10243893"/>
              <a:gd name="connsiteY7527" fmla="*/ 568978 h 6867747"/>
              <a:gd name="connsiteX7528" fmla="*/ 5079560 w 10243893"/>
              <a:gd name="connsiteY7528" fmla="*/ 616140 h 6867747"/>
              <a:gd name="connsiteX7529" fmla="*/ 5224798 w 10243893"/>
              <a:gd name="connsiteY7529" fmla="*/ 568978 h 6867747"/>
              <a:gd name="connsiteX7530" fmla="*/ 5224798 w 10243893"/>
              <a:gd name="connsiteY7530" fmla="*/ 416363 h 6867747"/>
              <a:gd name="connsiteX7531" fmla="*/ 3464656 w 10243893"/>
              <a:gd name="connsiteY7531" fmla="*/ 216586 h 6867747"/>
              <a:gd name="connsiteX7532" fmla="*/ 3319418 w 10243893"/>
              <a:gd name="connsiteY7532" fmla="*/ 416363 h 6867747"/>
              <a:gd name="connsiteX7533" fmla="*/ 3319418 w 10243893"/>
              <a:gd name="connsiteY7533" fmla="*/ 568978 h 6867747"/>
              <a:gd name="connsiteX7534" fmla="*/ 3464656 w 10243893"/>
              <a:gd name="connsiteY7534" fmla="*/ 616140 h 6867747"/>
              <a:gd name="connsiteX7535" fmla="*/ 3609893 w 10243893"/>
              <a:gd name="connsiteY7535" fmla="*/ 568978 h 6867747"/>
              <a:gd name="connsiteX7536" fmla="*/ 3609893 w 10243893"/>
              <a:gd name="connsiteY7536" fmla="*/ 416363 h 6867747"/>
              <a:gd name="connsiteX7537" fmla="*/ 1849751 w 10243893"/>
              <a:gd name="connsiteY7537" fmla="*/ 216586 h 6867747"/>
              <a:gd name="connsiteX7538" fmla="*/ 1704514 w 10243893"/>
              <a:gd name="connsiteY7538" fmla="*/ 416363 h 6867747"/>
              <a:gd name="connsiteX7539" fmla="*/ 1704514 w 10243893"/>
              <a:gd name="connsiteY7539" fmla="*/ 568978 h 6867747"/>
              <a:gd name="connsiteX7540" fmla="*/ 1849751 w 10243893"/>
              <a:gd name="connsiteY7540" fmla="*/ 616140 h 6867747"/>
              <a:gd name="connsiteX7541" fmla="*/ 1994989 w 10243893"/>
              <a:gd name="connsiteY7541" fmla="*/ 568978 h 6867747"/>
              <a:gd name="connsiteX7542" fmla="*/ 1994989 w 10243893"/>
              <a:gd name="connsiteY7542" fmla="*/ 416363 h 6867747"/>
              <a:gd name="connsiteX7543" fmla="*/ 234847 w 10243893"/>
              <a:gd name="connsiteY7543" fmla="*/ 216586 h 6867747"/>
              <a:gd name="connsiteX7544" fmla="*/ 89609 w 10243893"/>
              <a:gd name="connsiteY7544" fmla="*/ 416363 h 6867747"/>
              <a:gd name="connsiteX7545" fmla="*/ 89609 w 10243893"/>
              <a:gd name="connsiteY7545" fmla="*/ 568978 h 6867747"/>
              <a:gd name="connsiteX7546" fmla="*/ 234847 w 10243893"/>
              <a:gd name="connsiteY7546" fmla="*/ 616140 h 6867747"/>
              <a:gd name="connsiteX7547" fmla="*/ 380084 w 10243893"/>
              <a:gd name="connsiteY7547" fmla="*/ 568978 h 6867747"/>
              <a:gd name="connsiteX7548" fmla="*/ 380084 w 10243893"/>
              <a:gd name="connsiteY7548" fmla="*/ 416363 h 6867747"/>
              <a:gd name="connsiteX7549" fmla="*/ 8954291 w 10243893"/>
              <a:gd name="connsiteY7549" fmla="*/ 178856 h 6867747"/>
              <a:gd name="connsiteX7550" fmla="*/ 8871476 w 10243893"/>
              <a:gd name="connsiteY7550" fmla="*/ 292861 h 6867747"/>
              <a:gd name="connsiteX7551" fmla="*/ 8737463 w 10243893"/>
              <a:gd name="connsiteY7551" fmla="*/ 249358 h 6867747"/>
              <a:gd name="connsiteX7552" fmla="*/ 8820300 w 10243893"/>
              <a:gd name="connsiteY7552" fmla="*/ 363396 h 6867747"/>
              <a:gd name="connsiteX7553" fmla="*/ 8737463 w 10243893"/>
              <a:gd name="connsiteY7553" fmla="*/ 477312 h 6867747"/>
              <a:gd name="connsiteX7554" fmla="*/ 8871453 w 10243893"/>
              <a:gd name="connsiteY7554" fmla="*/ 433777 h 6867747"/>
              <a:gd name="connsiteX7555" fmla="*/ 8954291 w 10243893"/>
              <a:gd name="connsiteY7555" fmla="*/ 547815 h 6867747"/>
              <a:gd name="connsiteX7556" fmla="*/ 8954291 w 10243893"/>
              <a:gd name="connsiteY7556" fmla="*/ 406810 h 6867747"/>
              <a:gd name="connsiteX7557" fmla="*/ 9088402 w 10243893"/>
              <a:gd name="connsiteY7557" fmla="*/ 363275 h 6867747"/>
              <a:gd name="connsiteX7558" fmla="*/ 8954291 w 10243893"/>
              <a:gd name="connsiteY7558" fmla="*/ 319740 h 6867747"/>
              <a:gd name="connsiteX7559" fmla="*/ 7339386 w 10243893"/>
              <a:gd name="connsiteY7559" fmla="*/ 178856 h 6867747"/>
              <a:gd name="connsiteX7560" fmla="*/ 7256572 w 10243893"/>
              <a:gd name="connsiteY7560" fmla="*/ 292861 h 6867747"/>
              <a:gd name="connsiteX7561" fmla="*/ 7122558 w 10243893"/>
              <a:gd name="connsiteY7561" fmla="*/ 249358 h 6867747"/>
              <a:gd name="connsiteX7562" fmla="*/ 7205396 w 10243893"/>
              <a:gd name="connsiteY7562" fmla="*/ 363396 h 6867747"/>
              <a:gd name="connsiteX7563" fmla="*/ 7122558 w 10243893"/>
              <a:gd name="connsiteY7563" fmla="*/ 477312 h 6867747"/>
              <a:gd name="connsiteX7564" fmla="*/ 7256549 w 10243893"/>
              <a:gd name="connsiteY7564" fmla="*/ 433777 h 6867747"/>
              <a:gd name="connsiteX7565" fmla="*/ 7339386 w 10243893"/>
              <a:gd name="connsiteY7565" fmla="*/ 547815 h 6867747"/>
              <a:gd name="connsiteX7566" fmla="*/ 7339386 w 10243893"/>
              <a:gd name="connsiteY7566" fmla="*/ 406810 h 6867747"/>
              <a:gd name="connsiteX7567" fmla="*/ 7473498 w 10243893"/>
              <a:gd name="connsiteY7567" fmla="*/ 363275 h 6867747"/>
              <a:gd name="connsiteX7568" fmla="*/ 7339386 w 10243893"/>
              <a:gd name="connsiteY7568" fmla="*/ 319740 h 6867747"/>
              <a:gd name="connsiteX7569" fmla="*/ 5724482 w 10243893"/>
              <a:gd name="connsiteY7569" fmla="*/ 178856 h 6867747"/>
              <a:gd name="connsiteX7570" fmla="*/ 5641668 w 10243893"/>
              <a:gd name="connsiteY7570" fmla="*/ 292861 h 6867747"/>
              <a:gd name="connsiteX7571" fmla="*/ 5507654 w 10243893"/>
              <a:gd name="connsiteY7571" fmla="*/ 249358 h 6867747"/>
              <a:gd name="connsiteX7572" fmla="*/ 5590491 w 10243893"/>
              <a:gd name="connsiteY7572" fmla="*/ 363396 h 6867747"/>
              <a:gd name="connsiteX7573" fmla="*/ 5507654 w 10243893"/>
              <a:gd name="connsiteY7573" fmla="*/ 477312 h 6867747"/>
              <a:gd name="connsiteX7574" fmla="*/ 5641645 w 10243893"/>
              <a:gd name="connsiteY7574" fmla="*/ 433777 h 6867747"/>
              <a:gd name="connsiteX7575" fmla="*/ 5724482 w 10243893"/>
              <a:gd name="connsiteY7575" fmla="*/ 547815 h 6867747"/>
              <a:gd name="connsiteX7576" fmla="*/ 5724482 w 10243893"/>
              <a:gd name="connsiteY7576" fmla="*/ 406810 h 6867747"/>
              <a:gd name="connsiteX7577" fmla="*/ 5858594 w 10243893"/>
              <a:gd name="connsiteY7577" fmla="*/ 363275 h 6867747"/>
              <a:gd name="connsiteX7578" fmla="*/ 5724482 w 10243893"/>
              <a:gd name="connsiteY7578" fmla="*/ 319740 h 6867747"/>
              <a:gd name="connsiteX7579" fmla="*/ 4109577 w 10243893"/>
              <a:gd name="connsiteY7579" fmla="*/ 178856 h 6867747"/>
              <a:gd name="connsiteX7580" fmla="*/ 4026763 w 10243893"/>
              <a:gd name="connsiteY7580" fmla="*/ 292861 h 6867747"/>
              <a:gd name="connsiteX7581" fmla="*/ 3892749 w 10243893"/>
              <a:gd name="connsiteY7581" fmla="*/ 249358 h 6867747"/>
              <a:gd name="connsiteX7582" fmla="*/ 3975587 w 10243893"/>
              <a:gd name="connsiteY7582" fmla="*/ 363396 h 6867747"/>
              <a:gd name="connsiteX7583" fmla="*/ 3892749 w 10243893"/>
              <a:gd name="connsiteY7583" fmla="*/ 477312 h 6867747"/>
              <a:gd name="connsiteX7584" fmla="*/ 4026740 w 10243893"/>
              <a:gd name="connsiteY7584" fmla="*/ 433777 h 6867747"/>
              <a:gd name="connsiteX7585" fmla="*/ 4109577 w 10243893"/>
              <a:gd name="connsiteY7585" fmla="*/ 547815 h 6867747"/>
              <a:gd name="connsiteX7586" fmla="*/ 4109577 w 10243893"/>
              <a:gd name="connsiteY7586" fmla="*/ 406810 h 6867747"/>
              <a:gd name="connsiteX7587" fmla="*/ 4243690 w 10243893"/>
              <a:gd name="connsiteY7587" fmla="*/ 363275 h 6867747"/>
              <a:gd name="connsiteX7588" fmla="*/ 4109577 w 10243893"/>
              <a:gd name="connsiteY7588" fmla="*/ 319740 h 6867747"/>
              <a:gd name="connsiteX7589" fmla="*/ 2820701 w 10243893"/>
              <a:gd name="connsiteY7589" fmla="*/ 178856 h 6867747"/>
              <a:gd name="connsiteX7590" fmla="*/ 2820701 w 10243893"/>
              <a:gd name="connsiteY7590" fmla="*/ 319740 h 6867747"/>
              <a:gd name="connsiteX7591" fmla="*/ 2686590 w 10243893"/>
              <a:gd name="connsiteY7591" fmla="*/ 363275 h 6867747"/>
              <a:gd name="connsiteX7592" fmla="*/ 2820701 w 10243893"/>
              <a:gd name="connsiteY7592" fmla="*/ 406810 h 6867747"/>
              <a:gd name="connsiteX7593" fmla="*/ 2820701 w 10243893"/>
              <a:gd name="connsiteY7593" fmla="*/ 547815 h 6867747"/>
              <a:gd name="connsiteX7594" fmla="*/ 2903539 w 10243893"/>
              <a:gd name="connsiteY7594" fmla="*/ 433777 h 6867747"/>
              <a:gd name="connsiteX7595" fmla="*/ 3037530 w 10243893"/>
              <a:gd name="connsiteY7595" fmla="*/ 477312 h 6867747"/>
              <a:gd name="connsiteX7596" fmla="*/ 2954692 w 10243893"/>
              <a:gd name="connsiteY7596" fmla="*/ 363396 h 6867747"/>
              <a:gd name="connsiteX7597" fmla="*/ 3037530 w 10243893"/>
              <a:gd name="connsiteY7597" fmla="*/ 249358 h 6867747"/>
              <a:gd name="connsiteX7598" fmla="*/ 2903516 w 10243893"/>
              <a:gd name="connsiteY7598" fmla="*/ 292861 h 6867747"/>
              <a:gd name="connsiteX7599" fmla="*/ 1205797 w 10243893"/>
              <a:gd name="connsiteY7599" fmla="*/ 178856 h 6867747"/>
              <a:gd name="connsiteX7600" fmla="*/ 1205797 w 10243893"/>
              <a:gd name="connsiteY7600" fmla="*/ 319740 h 6867747"/>
              <a:gd name="connsiteX7601" fmla="*/ 1071806 w 10243893"/>
              <a:gd name="connsiteY7601" fmla="*/ 363275 h 6867747"/>
              <a:gd name="connsiteX7602" fmla="*/ 1205797 w 10243893"/>
              <a:gd name="connsiteY7602" fmla="*/ 406810 h 6867747"/>
              <a:gd name="connsiteX7603" fmla="*/ 1205797 w 10243893"/>
              <a:gd name="connsiteY7603" fmla="*/ 547815 h 6867747"/>
              <a:gd name="connsiteX7604" fmla="*/ 1288634 w 10243893"/>
              <a:gd name="connsiteY7604" fmla="*/ 433777 h 6867747"/>
              <a:gd name="connsiteX7605" fmla="*/ 1422625 w 10243893"/>
              <a:gd name="connsiteY7605" fmla="*/ 477312 h 6867747"/>
              <a:gd name="connsiteX7606" fmla="*/ 1339788 w 10243893"/>
              <a:gd name="connsiteY7606" fmla="*/ 363396 h 6867747"/>
              <a:gd name="connsiteX7607" fmla="*/ 1422625 w 10243893"/>
              <a:gd name="connsiteY7607" fmla="*/ 249358 h 6867747"/>
              <a:gd name="connsiteX7608" fmla="*/ 1288611 w 10243893"/>
              <a:gd name="connsiteY7608" fmla="*/ 292861 h 6867747"/>
              <a:gd name="connsiteX7609" fmla="*/ 879164 w 10243893"/>
              <a:gd name="connsiteY7609" fmla="*/ 178856 h 6867747"/>
              <a:gd name="connsiteX7610" fmla="*/ 796350 w 10243893"/>
              <a:gd name="connsiteY7610" fmla="*/ 292861 h 6867747"/>
              <a:gd name="connsiteX7611" fmla="*/ 662336 w 10243893"/>
              <a:gd name="connsiteY7611" fmla="*/ 249358 h 6867747"/>
              <a:gd name="connsiteX7612" fmla="*/ 745173 w 10243893"/>
              <a:gd name="connsiteY7612" fmla="*/ 363396 h 6867747"/>
              <a:gd name="connsiteX7613" fmla="*/ 662336 w 10243893"/>
              <a:gd name="connsiteY7613" fmla="*/ 477312 h 6867747"/>
              <a:gd name="connsiteX7614" fmla="*/ 796327 w 10243893"/>
              <a:gd name="connsiteY7614" fmla="*/ 433777 h 6867747"/>
              <a:gd name="connsiteX7615" fmla="*/ 879164 w 10243893"/>
              <a:gd name="connsiteY7615" fmla="*/ 547815 h 6867747"/>
              <a:gd name="connsiteX7616" fmla="*/ 879164 w 10243893"/>
              <a:gd name="connsiteY7616" fmla="*/ 406810 h 6867747"/>
              <a:gd name="connsiteX7617" fmla="*/ 1013276 w 10243893"/>
              <a:gd name="connsiteY7617" fmla="*/ 363275 h 6867747"/>
              <a:gd name="connsiteX7618" fmla="*/ 879164 w 10243893"/>
              <a:gd name="connsiteY7618" fmla="*/ 319740 h 6867747"/>
              <a:gd name="connsiteX7619" fmla="*/ 9281044 w 10243893"/>
              <a:gd name="connsiteY7619" fmla="*/ 178735 h 6867747"/>
              <a:gd name="connsiteX7620" fmla="*/ 9281044 w 10243893"/>
              <a:gd name="connsiteY7620" fmla="*/ 319619 h 6867747"/>
              <a:gd name="connsiteX7621" fmla="*/ 9146933 w 10243893"/>
              <a:gd name="connsiteY7621" fmla="*/ 363154 h 6867747"/>
              <a:gd name="connsiteX7622" fmla="*/ 9281044 w 10243893"/>
              <a:gd name="connsiteY7622" fmla="*/ 406689 h 6867747"/>
              <a:gd name="connsiteX7623" fmla="*/ 9281044 w 10243893"/>
              <a:gd name="connsiteY7623" fmla="*/ 547694 h 6867747"/>
              <a:gd name="connsiteX7624" fmla="*/ 9363882 w 10243893"/>
              <a:gd name="connsiteY7624" fmla="*/ 433656 h 6867747"/>
              <a:gd name="connsiteX7625" fmla="*/ 9497873 w 10243893"/>
              <a:gd name="connsiteY7625" fmla="*/ 477191 h 6867747"/>
              <a:gd name="connsiteX7626" fmla="*/ 9415035 w 10243893"/>
              <a:gd name="connsiteY7626" fmla="*/ 363275 h 6867747"/>
              <a:gd name="connsiteX7627" fmla="*/ 9497873 w 10243893"/>
              <a:gd name="connsiteY7627" fmla="*/ 249238 h 6867747"/>
              <a:gd name="connsiteX7628" fmla="*/ 9363882 w 10243893"/>
              <a:gd name="connsiteY7628" fmla="*/ 292773 h 6867747"/>
              <a:gd name="connsiteX7629" fmla="*/ 7666140 w 10243893"/>
              <a:gd name="connsiteY7629" fmla="*/ 178735 h 6867747"/>
              <a:gd name="connsiteX7630" fmla="*/ 7666140 w 10243893"/>
              <a:gd name="connsiteY7630" fmla="*/ 319619 h 6867747"/>
              <a:gd name="connsiteX7631" fmla="*/ 7532029 w 10243893"/>
              <a:gd name="connsiteY7631" fmla="*/ 363154 h 6867747"/>
              <a:gd name="connsiteX7632" fmla="*/ 7666140 w 10243893"/>
              <a:gd name="connsiteY7632" fmla="*/ 406689 h 6867747"/>
              <a:gd name="connsiteX7633" fmla="*/ 7666140 w 10243893"/>
              <a:gd name="connsiteY7633" fmla="*/ 547694 h 6867747"/>
              <a:gd name="connsiteX7634" fmla="*/ 7748978 w 10243893"/>
              <a:gd name="connsiteY7634" fmla="*/ 433656 h 6867747"/>
              <a:gd name="connsiteX7635" fmla="*/ 7882968 w 10243893"/>
              <a:gd name="connsiteY7635" fmla="*/ 477191 h 6867747"/>
              <a:gd name="connsiteX7636" fmla="*/ 7800131 w 10243893"/>
              <a:gd name="connsiteY7636" fmla="*/ 363275 h 6867747"/>
              <a:gd name="connsiteX7637" fmla="*/ 7882968 w 10243893"/>
              <a:gd name="connsiteY7637" fmla="*/ 249238 h 6867747"/>
              <a:gd name="connsiteX7638" fmla="*/ 7748955 w 10243893"/>
              <a:gd name="connsiteY7638" fmla="*/ 292741 h 6867747"/>
              <a:gd name="connsiteX7639" fmla="*/ 6051478 w 10243893"/>
              <a:gd name="connsiteY7639" fmla="*/ 178735 h 6867747"/>
              <a:gd name="connsiteX7640" fmla="*/ 6051478 w 10243893"/>
              <a:gd name="connsiteY7640" fmla="*/ 319619 h 6867747"/>
              <a:gd name="connsiteX7641" fmla="*/ 5917366 w 10243893"/>
              <a:gd name="connsiteY7641" fmla="*/ 363154 h 6867747"/>
              <a:gd name="connsiteX7642" fmla="*/ 6051478 w 10243893"/>
              <a:gd name="connsiteY7642" fmla="*/ 406689 h 6867747"/>
              <a:gd name="connsiteX7643" fmla="*/ 6051478 w 10243893"/>
              <a:gd name="connsiteY7643" fmla="*/ 547694 h 6867747"/>
              <a:gd name="connsiteX7644" fmla="*/ 6134315 w 10243893"/>
              <a:gd name="connsiteY7644" fmla="*/ 433656 h 6867747"/>
              <a:gd name="connsiteX7645" fmla="*/ 6268306 w 10243893"/>
              <a:gd name="connsiteY7645" fmla="*/ 477191 h 6867747"/>
              <a:gd name="connsiteX7646" fmla="*/ 6185469 w 10243893"/>
              <a:gd name="connsiteY7646" fmla="*/ 363275 h 6867747"/>
              <a:gd name="connsiteX7647" fmla="*/ 6268306 w 10243893"/>
              <a:gd name="connsiteY7647" fmla="*/ 249238 h 6867747"/>
              <a:gd name="connsiteX7648" fmla="*/ 6134292 w 10243893"/>
              <a:gd name="connsiteY7648" fmla="*/ 292741 h 6867747"/>
              <a:gd name="connsiteX7649" fmla="*/ 4436332 w 10243893"/>
              <a:gd name="connsiteY7649" fmla="*/ 178735 h 6867747"/>
              <a:gd name="connsiteX7650" fmla="*/ 4436332 w 10243893"/>
              <a:gd name="connsiteY7650" fmla="*/ 319619 h 6867747"/>
              <a:gd name="connsiteX7651" fmla="*/ 4302220 w 10243893"/>
              <a:gd name="connsiteY7651" fmla="*/ 363154 h 6867747"/>
              <a:gd name="connsiteX7652" fmla="*/ 4436332 w 10243893"/>
              <a:gd name="connsiteY7652" fmla="*/ 406689 h 6867747"/>
              <a:gd name="connsiteX7653" fmla="*/ 4436332 w 10243893"/>
              <a:gd name="connsiteY7653" fmla="*/ 547694 h 6867747"/>
              <a:gd name="connsiteX7654" fmla="*/ 4519169 w 10243893"/>
              <a:gd name="connsiteY7654" fmla="*/ 433656 h 6867747"/>
              <a:gd name="connsiteX7655" fmla="*/ 4653160 w 10243893"/>
              <a:gd name="connsiteY7655" fmla="*/ 477191 h 6867747"/>
              <a:gd name="connsiteX7656" fmla="*/ 4570322 w 10243893"/>
              <a:gd name="connsiteY7656" fmla="*/ 363275 h 6867747"/>
              <a:gd name="connsiteX7657" fmla="*/ 4653160 w 10243893"/>
              <a:gd name="connsiteY7657" fmla="*/ 249238 h 6867747"/>
              <a:gd name="connsiteX7658" fmla="*/ 4519169 w 10243893"/>
              <a:gd name="connsiteY7658" fmla="*/ 292773 h 6867747"/>
              <a:gd name="connsiteX7659" fmla="*/ 2494552 w 10243893"/>
              <a:gd name="connsiteY7659" fmla="*/ 178614 h 6867747"/>
              <a:gd name="connsiteX7660" fmla="*/ 2411738 w 10243893"/>
              <a:gd name="connsiteY7660" fmla="*/ 292620 h 6867747"/>
              <a:gd name="connsiteX7661" fmla="*/ 2277724 w 10243893"/>
              <a:gd name="connsiteY7661" fmla="*/ 249117 h 6867747"/>
              <a:gd name="connsiteX7662" fmla="*/ 2360561 w 10243893"/>
              <a:gd name="connsiteY7662" fmla="*/ 363154 h 6867747"/>
              <a:gd name="connsiteX7663" fmla="*/ 2277724 w 10243893"/>
              <a:gd name="connsiteY7663" fmla="*/ 477070 h 6867747"/>
              <a:gd name="connsiteX7664" fmla="*/ 2411715 w 10243893"/>
              <a:gd name="connsiteY7664" fmla="*/ 433535 h 6867747"/>
              <a:gd name="connsiteX7665" fmla="*/ 2494552 w 10243893"/>
              <a:gd name="connsiteY7665" fmla="*/ 547573 h 6867747"/>
              <a:gd name="connsiteX7666" fmla="*/ 2494552 w 10243893"/>
              <a:gd name="connsiteY7666" fmla="*/ 406568 h 6867747"/>
              <a:gd name="connsiteX7667" fmla="*/ 2628664 w 10243893"/>
              <a:gd name="connsiteY7667" fmla="*/ 363033 h 6867747"/>
              <a:gd name="connsiteX7668" fmla="*/ 2494552 w 10243893"/>
              <a:gd name="connsiteY7668" fmla="*/ 319498 h 6867747"/>
              <a:gd name="connsiteX7669" fmla="*/ 8472867 w 10243893"/>
              <a:gd name="connsiteY7669" fmla="*/ 163619 h 6867747"/>
              <a:gd name="connsiteX7670" fmla="*/ 8472867 w 10243893"/>
              <a:gd name="connsiteY7670" fmla="*/ 410801 h 6867747"/>
              <a:gd name="connsiteX7671" fmla="*/ 8562597 w 10243893"/>
              <a:gd name="connsiteY7671" fmla="*/ 534270 h 6867747"/>
              <a:gd name="connsiteX7672" fmla="*/ 8707714 w 10243893"/>
              <a:gd name="connsiteY7672" fmla="*/ 487108 h 6867747"/>
              <a:gd name="connsiteX7673" fmla="*/ 8797444 w 10243893"/>
              <a:gd name="connsiteY7673" fmla="*/ 363638 h 6867747"/>
              <a:gd name="connsiteX7674" fmla="*/ 8707714 w 10243893"/>
              <a:gd name="connsiteY7674" fmla="*/ 240168 h 6867747"/>
              <a:gd name="connsiteX7675" fmla="*/ 8707714 w 10243893"/>
              <a:gd name="connsiteY7675" fmla="*/ 239926 h 6867747"/>
              <a:gd name="connsiteX7676" fmla="*/ 6857962 w 10243893"/>
              <a:gd name="connsiteY7676" fmla="*/ 163619 h 6867747"/>
              <a:gd name="connsiteX7677" fmla="*/ 6857962 w 10243893"/>
              <a:gd name="connsiteY7677" fmla="*/ 410801 h 6867747"/>
              <a:gd name="connsiteX7678" fmla="*/ 6947693 w 10243893"/>
              <a:gd name="connsiteY7678" fmla="*/ 534270 h 6867747"/>
              <a:gd name="connsiteX7679" fmla="*/ 7092810 w 10243893"/>
              <a:gd name="connsiteY7679" fmla="*/ 487108 h 6867747"/>
              <a:gd name="connsiteX7680" fmla="*/ 7182540 w 10243893"/>
              <a:gd name="connsiteY7680" fmla="*/ 363638 h 6867747"/>
              <a:gd name="connsiteX7681" fmla="*/ 7092810 w 10243893"/>
              <a:gd name="connsiteY7681" fmla="*/ 240168 h 6867747"/>
              <a:gd name="connsiteX7682" fmla="*/ 7092810 w 10243893"/>
              <a:gd name="connsiteY7682" fmla="*/ 239926 h 6867747"/>
              <a:gd name="connsiteX7683" fmla="*/ 5243058 w 10243893"/>
              <a:gd name="connsiteY7683" fmla="*/ 163619 h 6867747"/>
              <a:gd name="connsiteX7684" fmla="*/ 5243058 w 10243893"/>
              <a:gd name="connsiteY7684" fmla="*/ 410801 h 6867747"/>
              <a:gd name="connsiteX7685" fmla="*/ 5332789 w 10243893"/>
              <a:gd name="connsiteY7685" fmla="*/ 534270 h 6867747"/>
              <a:gd name="connsiteX7686" fmla="*/ 5477905 w 10243893"/>
              <a:gd name="connsiteY7686" fmla="*/ 487108 h 6867747"/>
              <a:gd name="connsiteX7687" fmla="*/ 5567635 w 10243893"/>
              <a:gd name="connsiteY7687" fmla="*/ 363638 h 6867747"/>
              <a:gd name="connsiteX7688" fmla="*/ 5477905 w 10243893"/>
              <a:gd name="connsiteY7688" fmla="*/ 240168 h 6867747"/>
              <a:gd name="connsiteX7689" fmla="*/ 5477905 w 10243893"/>
              <a:gd name="connsiteY7689" fmla="*/ 239926 h 6867747"/>
              <a:gd name="connsiteX7690" fmla="*/ 3628154 w 10243893"/>
              <a:gd name="connsiteY7690" fmla="*/ 163619 h 6867747"/>
              <a:gd name="connsiteX7691" fmla="*/ 3628154 w 10243893"/>
              <a:gd name="connsiteY7691" fmla="*/ 410801 h 6867747"/>
              <a:gd name="connsiteX7692" fmla="*/ 3717884 w 10243893"/>
              <a:gd name="connsiteY7692" fmla="*/ 534270 h 6867747"/>
              <a:gd name="connsiteX7693" fmla="*/ 3863001 w 10243893"/>
              <a:gd name="connsiteY7693" fmla="*/ 487108 h 6867747"/>
              <a:gd name="connsiteX7694" fmla="*/ 3952731 w 10243893"/>
              <a:gd name="connsiteY7694" fmla="*/ 363638 h 6867747"/>
              <a:gd name="connsiteX7695" fmla="*/ 3863001 w 10243893"/>
              <a:gd name="connsiteY7695" fmla="*/ 240168 h 6867747"/>
              <a:gd name="connsiteX7696" fmla="*/ 3863001 w 10243893"/>
              <a:gd name="connsiteY7696" fmla="*/ 239926 h 6867747"/>
              <a:gd name="connsiteX7697" fmla="*/ 2013128 w 10243893"/>
              <a:gd name="connsiteY7697" fmla="*/ 163619 h 6867747"/>
              <a:gd name="connsiteX7698" fmla="*/ 2013128 w 10243893"/>
              <a:gd name="connsiteY7698" fmla="*/ 410559 h 6867747"/>
              <a:gd name="connsiteX7699" fmla="*/ 2102859 w 10243893"/>
              <a:gd name="connsiteY7699" fmla="*/ 534029 h 6867747"/>
              <a:gd name="connsiteX7700" fmla="*/ 2247975 w 10243893"/>
              <a:gd name="connsiteY7700" fmla="*/ 486866 h 6867747"/>
              <a:gd name="connsiteX7701" fmla="*/ 2337705 w 10243893"/>
              <a:gd name="connsiteY7701" fmla="*/ 363396 h 6867747"/>
              <a:gd name="connsiteX7702" fmla="*/ 2247975 w 10243893"/>
              <a:gd name="connsiteY7702" fmla="*/ 239926 h 6867747"/>
              <a:gd name="connsiteX7703" fmla="*/ 2248096 w 10243893"/>
              <a:gd name="connsiteY7703" fmla="*/ 239926 h 6867747"/>
              <a:gd name="connsiteX7704" fmla="*/ 398224 w 10243893"/>
              <a:gd name="connsiteY7704" fmla="*/ 163619 h 6867747"/>
              <a:gd name="connsiteX7705" fmla="*/ 398224 w 10243893"/>
              <a:gd name="connsiteY7705" fmla="*/ 410559 h 6867747"/>
              <a:gd name="connsiteX7706" fmla="*/ 487954 w 10243893"/>
              <a:gd name="connsiteY7706" fmla="*/ 534029 h 6867747"/>
              <a:gd name="connsiteX7707" fmla="*/ 633071 w 10243893"/>
              <a:gd name="connsiteY7707" fmla="*/ 486866 h 6867747"/>
              <a:gd name="connsiteX7708" fmla="*/ 722801 w 10243893"/>
              <a:gd name="connsiteY7708" fmla="*/ 363396 h 6867747"/>
              <a:gd name="connsiteX7709" fmla="*/ 633071 w 10243893"/>
              <a:gd name="connsiteY7709" fmla="*/ 239926 h 6867747"/>
              <a:gd name="connsiteX7710" fmla="*/ 633192 w 10243893"/>
              <a:gd name="connsiteY7710" fmla="*/ 239926 h 6867747"/>
              <a:gd name="connsiteX7711" fmla="*/ 3301641 w 10243893"/>
              <a:gd name="connsiteY7711" fmla="*/ 163377 h 6867747"/>
              <a:gd name="connsiteX7712" fmla="*/ 3066795 w 10243893"/>
              <a:gd name="connsiteY7712" fmla="*/ 239684 h 6867747"/>
              <a:gd name="connsiteX7713" fmla="*/ 2977064 w 10243893"/>
              <a:gd name="connsiteY7713" fmla="*/ 363154 h 6867747"/>
              <a:gd name="connsiteX7714" fmla="*/ 3066795 w 10243893"/>
              <a:gd name="connsiteY7714" fmla="*/ 486745 h 6867747"/>
              <a:gd name="connsiteX7715" fmla="*/ 3211911 w 10243893"/>
              <a:gd name="connsiteY7715" fmla="*/ 533908 h 6867747"/>
              <a:gd name="connsiteX7716" fmla="*/ 3301641 w 10243893"/>
              <a:gd name="connsiteY7716" fmla="*/ 410438 h 6867747"/>
              <a:gd name="connsiteX7717" fmla="*/ 1686858 w 10243893"/>
              <a:gd name="connsiteY7717" fmla="*/ 163377 h 6867747"/>
              <a:gd name="connsiteX7718" fmla="*/ 1451890 w 10243893"/>
              <a:gd name="connsiteY7718" fmla="*/ 239684 h 6867747"/>
              <a:gd name="connsiteX7719" fmla="*/ 1452011 w 10243893"/>
              <a:gd name="connsiteY7719" fmla="*/ 239684 h 6867747"/>
              <a:gd name="connsiteX7720" fmla="*/ 1362281 w 10243893"/>
              <a:gd name="connsiteY7720" fmla="*/ 363154 h 6867747"/>
              <a:gd name="connsiteX7721" fmla="*/ 1452011 w 10243893"/>
              <a:gd name="connsiteY7721" fmla="*/ 486745 h 6867747"/>
              <a:gd name="connsiteX7722" fmla="*/ 1597128 w 10243893"/>
              <a:gd name="connsiteY7722" fmla="*/ 533908 h 6867747"/>
              <a:gd name="connsiteX7723" fmla="*/ 1686858 w 10243893"/>
              <a:gd name="connsiteY7723" fmla="*/ 410438 h 6867747"/>
              <a:gd name="connsiteX7724" fmla="*/ 9761985 w 10243893"/>
              <a:gd name="connsiteY7724" fmla="*/ 163256 h 6867747"/>
              <a:gd name="connsiteX7725" fmla="*/ 9527138 w 10243893"/>
              <a:gd name="connsiteY7725" fmla="*/ 239563 h 6867747"/>
              <a:gd name="connsiteX7726" fmla="*/ 9437408 w 10243893"/>
              <a:gd name="connsiteY7726" fmla="*/ 363033 h 6867747"/>
              <a:gd name="connsiteX7727" fmla="*/ 9527138 w 10243893"/>
              <a:gd name="connsiteY7727" fmla="*/ 486624 h 6867747"/>
              <a:gd name="connsiteX7728" fmla="*/ 9672255 w 10243893"/>
              <a:gd name="connsiteY7728" fmla="*/ 533787 h 6867747"/>
              <a:gd name="connsiteX7729" fmla="*/ 9761985 w 10243893"/>
              <a:gd name="connsiteY7729" fmla="*/ 410317 h 6867747"/>
              <a:gd name="connsiteX7730" fmla="*/ 8147202 w 10243893"/>
              <a:gd name="connsiteY7730" fmla="*/ 163256 h 6867747"/>
              <a:gd name="connsiteX7731" fmla="*/ 7912234 w 10243893"/>
              <a:gd name="connsiteY7731" fmla="*/ 239563 h 6867747"/>
              <a:gd name="connsiteX7732" fmla="*/ 7912354 w 10243893"/>
              <a:gd name="connsiteY7732" fmla="*/ 239563 h 6867747"/>
              <a:gd name="connsiteX7733" fmla="*/ 7822624 w 10243893"/>
              <a:gd name="connsiteY7733" fmla="*/ 363033 h 6867747"/>
              <a:gd name="connsiteX7734" fmla="*/ 7912354 w 10243893"/>
              <a:gd name="connsiteY7734" fmla="*/ 486624 h 6867747"/>
              <a:gd name="connsiteX7735" fmla="*/ 8057471 w 10243893"/>
              <a:gd name="connsiteY7735" fmla="*/ 533787 h 6867747"/>
              <a:gd name="connsiteX7736" fmla="*/ 8147202 w 10243893"/>
              <a:gd name="connsiteY7736" fmla="*/ 410317 h 6867747"/>
              <a:gd name="connsiteX7737" fmla="*/ 6532539 w 10243893"/>
              <a:gd name="connsiteY7737" fmla="*/ 163256 h 6867747"/>
              <a:gd name="connsiteX7738" fmla="*/ 6297571 w 10243893"/>
              <a:gd name="connsiteY7738" fmla="*/ 239563 h 6867747"/>
              <a:gd name="connsiteX7739" fmla="*/ 6297813 w 10243893"/>
              <a:gd name="connsiteY7739" fmla="*/ 239563 h 6867747"/>
              <a:gd name="connsiteX7740" fmla="*/ 6208083 w 10243893"/>
              <a:gd name="connsiteY7740" fmla="*/ 363033 h 6867747"/>
              <a:gd name="connsiteX7741" fmla="*/ 6297692 w 10243893"/>
              <a:gd name="connsiteY7741" fmla="*/ 486624 h 6867747"/>
              <a:gd name="connsiteX7742" fmla="*/ 6442809 w 10243893"/>
              <a:gd name="connsiteY7742" fmla="*/ 533787 h 6867747"/>
              <a:gd name="connsiteX7743" fmla="*/ 6532539 w 10243893"/>
              <a:gd name="connsiteY7743" fmla="*/ 410317 h 6867747"/>
              <a:gd name="connsiteX7744" fmla="*/ 4917272 w 10243893"/>
              <a:gd name="connsiteY7744" fmla="*/ 163256 h 6867747"/>
              <a:gd name="connsiteX7745" fmla="*/ 4682425 w 10243893"/>
              <a:gd name="connsiteY7745" fmla="*/ 239563 h 6867747"/>
              <a:gd name="connsiteX7746" fmla="*/ 4592695 w 10243893"/>
              <a:gd name="connsiteY7746" fmla="*/ 363033 h 6867747"/>
              <a:gd name="connsiteX7747" fmla="*/ 4682425 w 10243893"/>
              <a:gd name="connsiteY7747" fmla="*/ 486624 h 6867747"/>
              <a:gd name="connsiteX7748" fmla="*/ 4827542 w 10243893"/>
              <a:gd name="connsiteY7748" fmla="*/ 533787 h 6867747"/>
              <a:gd name="connsiteX7749" fmla="*/ 4917272 w 10243893"/>
              <a:gd name="connsiteY7749" fmla="*/ 410317 h 6867747"/>
              <a:gd name="connsiteX7750" fmla="*/ 9987761 w 10243893"/>
              <a:gd name="connsiteY7750" fmla="*/ 130847 h 6867747"/>
              <a:gd name="connsiteX7751" fmla="*/ 9936608 w 10243893"/>
              <a:gd name="connsiteY7751" fmla="*/ 201349 h 6867747"/>
              <a:gd name="connsiteX7752" fmla="*/ 10070720 w 10243893"/>
              <a:gd name="connsiteY7752" fmla="*/ 385889 h 6867747"/>
              <a:gd name="connsiteX7753" fmla="*/ 10070720 w 10243893"/>
              <a:gd name="connsiteY7753" fmla="*/ 157814 h 6867747"/>
              <a:gd name="connsiteX7754" fmla="*/ 9987883 w 10243893"/>
              <a:gd name="connsiteY7754" fmla="*/ 130847 h 6867747"/>
              <a:gd name="connsiteX7755" fmla="*/ 8372979 w 10243893"/>
              <a:gd name="connsiteY7755" fmla="*/ 130847 h 6867747"/>
              <a:gd name="connsiteX7756" fmla="*/ 8321825 w 10243893"/>
              <a:gd name="connsiteY7756" fmla="*/ 201349 h 6867747"/>
              <a:gd name="connsiteX7757" fmla="*/ 8455815 w 10243893"/>
              <a:gd name="connsiteY7757" fmla="*/ 385889 h 6867747"/>
              <a:gd name="connsiteX7758" fmla="*/ 8455815 w 10243893"/>
              <a:gd name="connsiteY7758" fmla="*/ 157814 h 6867747"/>
              <a:gd name="connsiteX7759" fmla="*/ 6758195 w 10243893"/>
              <a:gd name="connsiteY7759" fmla="*/ 130847 h 6867747"/>
              <a:gd name="connsiteX7760" fmla="*/ 6707041 w 10243893"/>
              <a:gd name="connsiteY7760" fmla="*/ 201349 h 6867747"/>
              <a:gd name="connsiteX7761" fmla="*/ 6841154 w 10243893"/>
              <a:gd name="connsiteY7761" fmla="*/ 385889 h 6867747"/>
              <a:gd name="connsiteX7762" fmla="*/ 6841154 w 10243893"/>
              <a:gd name="connsiteY7762" fmla="*/ 157814 h 6867747"/>
              <a:gd name="connsiteX7763" fmla="*/ 6758316 w 10243893"/>
              <a:gd name="connsiteY7763" fmla="*/ 130847 h 6867747"/>
              <a:gd name="connsiteX7764" fmla="*/ 9863082 w 10243893"/>
              <a:gd name="connsiteY7764" fmla="*/ 130726 h 6867747"/>
              <a:gd name="connsiteX7765" fmla="*/ 9780245 w 10243893"/>
              <a:gd name="connsiteY7765" fmla="*/ 157693 h 6867747"/>
              <a:gd name="connsiteX7766" fmla="*/ 9780245 w 10243893"/>
              <a:gd name="connsiteY7766" fmla="*/ 385889 h 6867747"/>
              <a:gd name="connsiteX7767" fmla="*/ 9914357 w 10243893"/>
              <a:gd name="connsiteY7767" fmla="*/ 201349 h 6867747"/>
              <a:gd name="connsiteX7768" fmla="*/ 9863203 w 10243893"/>
              <a:gd name="connsiteY7768" fmla="*/ 130847 h 6867747"/>
              <a:gd name="connsiteX7769" fmla="*/ 8248178 w 10243893"/>
              <a:gd name="connsiteY7769" fmla="*/ 130726 h 6867747"/>
              <a:gd name="connsiteX7770" fmla="*/ 8165341 w 10243893"/>
              <a:gd name="connsiteY7770" fmla="*/ 157693 h 6867747"/>
              <a:gd name="connsiteX7771" fmla="*/ 8165341 w 10243893"/>
              <a:gd name="connsiteY7771" fmla="*/ 385889 h 6867747"/>
              <a:gd name="connsiteX7772" fmla="*/ 8299453 w 10243893"/>
              <a:gd name="connsiteY7772" fmla="*/ 201349 h 6867747"/>
              <a:gd name="connsiteX7773" fmla="*/ 8248299 w 10243893"/>
              <a:gd name="connsiteY7773" fmla="*/ 130847 h 6867747"/>
              <a:gd name="connsiteX7774" fmla="*/ 6633516 w 10243893"/>
              <a:gd name="connsiteY7774" fmla="*/ 130726 h 6867747"/>
              <a:gd name="connsiteX7775" fmla="*/ 6550679 w 10243893"/>
              <a:gd name="connsiteY7775" fmla="*/ 157693 h 6867747"/>
              <a:gd name="connsiteX7776" fmla="*/ 6550679 w 10243893"/>
              <a:gd name="connsiteY7776" fmla="*/ 385889 h 6867747"/>
              <a:gd name="connsiteX7777" fmla="*/ 6684791 w 10243893"/>
              <a:gd name="connsiteY7777" fmla="*/ 201349 h 6867747"/>
              <a:gd name="connsiteX7778" fmla="*/ 6633637 w 10243893"/>
              <a:gd name="connsiteY7778" fmla="*/ 130847 h 6867747"/>
              <a:gd name="connsiteX7779" fmla="*/ 5141840 w 10243893"/>
              <a:gd name="connsiteY7779" fmla="*/ 130726 h 6867747"/>
              <a:gd name="connsiteX7780" fmla="*/ 5090686 w 10243893"/>
              <a:gd name="connsiteY7780" fmla="*/ 201228 h 6867747"/>
              <a:gd name="connsiteX7781" fmla="*/ 5224798 w 10243893"/>
              <a:gd name="connsiteY7781" fmla="*/ 385768 h 6867747"/>
              <a:gd name="connsiteX7782" fmla="*/ 5224798 w 10243893"/>
              <a:gd name="connsiteY7782" fmla="*/ 157693 h 6867747"/>
              <a:gd name="connsiteX7783" fmla="*/ 5141961 w 10243893"/>
              <a:gd name="connsiteY7783" fmla="*/ 130726 h 6867747"/>
              <a:gd name="connsiteX7784" fmla="*/ 5017160 w 10243893"/>
              <a:gd name="connsiteY7784" fmla="*/ 130726 h 6867747"/>
              <a:gd name="connsiteX7785" fmla="*/ 4934323 w 10243893"/>
              <a:gd name="connsiteY7785" fmla="*/ 157693 h 6867747"/>
              <a:gd name="connsiteX7786" fmla="*/ 4934323 w 10243893"/>
              <a:gd name="connsiteY7786" fmla="*/ 385768 h 6867747"/>
              <a:gd name="connsiteX7787" fmla="*/ 5068435 w 10243893"/>
              <a:gd name="connsiteY7787" fmla="*/ 201228 h 6867747"/>
              <a:gd name="connsiteX7788" fmla="*/ 5017281 w 10243893"/>
              <a:gd name="connsiteY7788" fmla="*/ 130726 h 6867747"/>
              <a:gd name="connsiteX7789" fmla="*/ 3527056 w 10243893"/>
              <a:gd name="connsiteY7789" fmla="*/ 130726 h 6867747"/>
              <a:gd name="connsiteX7790" fmla="*/ 3475902 w 10243893"/>
              <a:gd name="connsiteY7790" fmla="*/ 201228 h 6867747"/>
              <a:gd name="connsiteX7791" fmla="*/ 3609893 w 10243893"/>
              <a:gd name="connsiteY7791" fmla="*/ 385768 h 6867747"/>
              <a:gd name="connsiteX7792" fmla="*/ 3609893 w 10243893"/>
              <a:gd name="connsiteY7792" fmla="*/ 157693 h 6867747"/>
              <a:gd name="connsiteX7793" fmla="*/ 3402256 w 10243893"/>
              <a:gd name="connsiteY7793" fmla="*/ 130726 h 6867747"/>
              <a:gd name="connsiteX7794" fmla="*/ 3319418 w 10243893"/>
              <a:gd name="connsiteY7794" fmla="*/ 157693 h 6867747"/>
              <a:gd name="connsiteX7795" fmla="*/ 3319418 w 10243893"/>
              <a:gd name="connsiteY7795" fmla="*/ 385768 h 6867747"/>
              <a:gd name="connsiteX7796" fmla="*/ 3453530 w 10243893"/>
              <a:gd name="connsiteY7796" fmla="*/ 201228 h 6867747"/>
              <a:gd name="connsiteX7797" fmla="*/ 3402377 w 10243893"/>
              <a:gd name="connsiteY7797" fmla="*/ 130726 h 6867747"/>
              <a:gd name="connsiteX7798" fmla="*/ 1912030 w 10243893"/>
              <a:gd name="connsiteY7798" fmla="*/ 130726 h 6867747"/>
              <a:gd name="connsiteX7799" fmla="*/ 1860877 w 10243893"/>
              <a:gd name="connsiteY7799" fmla="*/ 201228 h 6867747"/>
              <a:gd name="connsiteX7800" fmla="*/ 1994989 w 10243893"/>
              <a:gd name="connsiteY7800" fmla="*/ 385768 h 6867747"/>
              <a:gd name="connsiteX7801" fmla="*/ 1994989 w 10243893"/>
              <a:gd name="connsiteY7801" fmla="*/ 157693 h 6867747"/>
              <a:gd name="connsiteX7802" fmla="*/ 1912151 w 10243893"/>
              <a:gd name="connsiteY7802" fmla="*/ 130726 h 6867747"/>
              <a:gd name="connsiteX7803" fmla="*/ 1787351 w 10243893"/>
              <a:gd name="connsiteY7803" fmla="*/ 130726 h 6867747"/>
              <a:gd name="connsiteX7804" fmla="*/ 1704514 w 10243893"/>
              <a:gd name="connsiteY7804" fmla="*/ 157693 h 6867747"/>
              <a:gd name="connsiteX7805" fmla="*/ 1704514 w 10243893"/>
              <a:gd name="connsiteY7805" fmla="*/ 385768 h 6867747"/>
              <a:gd name="connsiteX7806" fmla="*/ 1838626 w 10243893"/>
              <a:gd name="connsiteY7806" fmla="*/ 201228 h 6867747"/>
              <a:gd name="connsiteX7807" fmla="*/ 1787472 w 10243893"/>
              <a:gd name="connsiteY7807" fmla="*/ 130726 h 6867747"/>
              <a:gd name="connsiteX7808" fmla="*/ 297126 w 10243893"/>
              <a:gd name="connsiteY7808" fmla="*/ 130726 h 6867747"/>
              <a:gd name="connsiteX7809" fmla="*/ 245972 w 10243893"/>
              <a:gd name="connsiteY7809" fmla="*/ 201228 h 6867747"/>
              <a:gd name="connsiteX7810" fmla="*/ 380084 w 10243893"/>
              <a:gd name="connsiteY7810" fmla="*/ 385768 h 6867747"/>
              <a:gd name="connsiteX7811" fmla="*/ 380084 w 10243893"/>
              <a:gd name="connsiteY7811" fmla="*/ 157693 h 6867747"/>
              <a:gd name="connsiteX7812" fmla="*/ 297247 w 10243893"/>
              <a:gd name="connsiteY7812" fmla="*/ 130726 h 6867747"/>
              <a:gd name="connsiteX7813" fmla="*/ 172447 w 10243893"/>
              <a:gd name="connsiteY7813" fmla="*/ 130726 h 6867747"/>
              <a:gd name="connsiteX7814" fmla="*/ 89609 w 10243893"/>
              <a:gd name="connsiteY7814" fmla="*/ 157693 h 6867747"/>
              <a:gd name="connsiteX7815" fmla="*/ 89609 w 10243893"/>
              <a:gd name="connsiteY7815" fmla="*/ 385768 h 6867747"/>
              <a:gd name="connsiteX7816" fmla="*/ 223721 w 10243893"/>
              <a:gd name="connsiteY7816" fmla="*/ 201228 h 6867747"/>
              <a:gd name="connsiteX7817" fmla="*/ 172568 w 10243893"/>
              <a:gd name="connsiteY7817" fmla="*/ 130726 h 6867747"/>
              <a:gd name="connsiteX7818" fmla="*/ 8555583 w 10243893"/>
              <a:gd name="connsiteY7818" fmla="*/ 30595 h 6867747"/>
              <a:gd name="connsiteX7819" fmla="*/ 8555677 w 10243893"/>
              <a:gd name="connsiteY7819" fmla="*/ 30725 h 6867747"/>
              <a:gd name="connsiteX7820" fmla="*/ 8472867 w 10243893"/>
              <a:gd name="connsiteY7820" fmla="*/ 57563 h 6867747"/>
              <a:gd name="connsiteX7821" fmla="*/ 8472867 w 10243893"/>
              <a:gd name="connsiteY7821" fmla="*/ 144633 h 6867747"/>
              <a:gd name="connsiteX7822" fmla="*/ 8689695 w 10243893"/>
              <a:gd name="connsiteY7822" fmla="*/ 215135 h 6867747"/>
              <a:gd name="connsiteX7823" fmla="*/ 8555677 w 10243893"/>
              <a:gd name="connsiteY7823" fmla="*/ 30725 h 6867747"/>
              <a:gd name="connsiteX7824" fmla="*/ 8555704 w 10243893"/>
              <a:gd name="connsiteY7824" fmla="*/ 30716 h 6867747"/>
              <a:gd name="connsiteX7825" fmla="*/ 6940679 w 10243893"/>
              <a:gd name="connsiteY7825" fmla="*/ 30595 h 6867747"/>
              <a:gd name="connsiteX7826" fmla="*/ 6940773 w 10243893"/>
              <a:gd name="connsiteY7826" fmla="*/ 30725 h 6867747"/>
              <a:gd name="connsiteX7827" fmla="*/ 6857962 w 10243893"/>
              <a:gd name="connsiteY7827" fmla="*/ 57563 h 6867747"/>
              <a:gd name="connsiteX7828" fmla="*/ 6857962 w 10243893"/>
              <a:gd name="connsiteY7828" fmla="*/ 144633 h 6867747"/>
              <a:gd name="connsiteX7829" fmla="*/ 7074791 w 10243893"/>
              <a:gd name="connsiteY7829" fmla="*/ 215135 h 6867747"/>
              <a:gd name="connsiteX7830" fmla="*/ 6940773 w 10243893"/>
              <a:gd name="connsiteY7830" fmla="*/ 30725 h 6867747"/>
              <a:gd name="connsiteX7831" fmla="*/ 6940800 w 10243893"/>
              <a:gd name="connsiteY7831" fmla="*/ 30716 h 6867747"/>
              <a:gd name="connsiteX7832" fmla="*/ 5325775 w 10243893"/>
              <a:gd name="connsiteY7832" fmla="*/ 30595 h 6867747"/>
              <a:gd name="connsiteX7833" fmla="*/ 5325870 w 10243893"/>
              <a:gd name="connsiteY7833" fmla="*/ 30725 h 6867747"/>
              <a:gd name="connsiteX7834" fmla="*/ 5243058 w 10243893"/>
              <a:gd name="connsiteY7834" fmla="*/ 57563 h 6867747"/>
              <a:gd name="connsiteX7835" fmla="*/ 5243058 w 10243893"/>
              <a:gd name="connsiteY7835" fmla="*/ 144633 h 6867747"/>
              <a:gd name="connsiteX7836" fmla="*/ 5459886 w 10243893"/>
              <a:gd name="connsiteY7836" fmla="*/ 215135 h 6867747"/>
              <a:gd name="connsiteX7837" fmla="*/ 5325870 w 10243893"/>
              <a:gd name="connsiteY7837" fmla="*/ 30725 h 6867747"/>
              <a:gd name="connsiteX7838" fmla="*/ 5325896 w 10243893"/>
              <a:gd name="connsiteY7838" fmla="*/ 30716 h 6867747"/>
              <a:gd name="connsiteX7839" fmla="*/ 3710870 w 10243893"/>
              <a:gd name="connsiteY7839" fmla="*/ 30595 h 6867747"/>
              <a:gd name="connsiteX7840" fmla="*/ 3710965 w 10243893"/>
              <a:gd name="connsiteY7840" fmla="*/ 30725 h 6867747"/>
              <a:gd name="connsiteX7841" fmla="*/ 3628154 w 10243893"/>
              <a:gd name="connsiteY7841" fmla="*/ 57563 h 6867747"/>
              <a:gd name="connsiteX7842" fmla="*/ 3628154 w 10243893"/>
              <a:gd name="connsiteY7842" fmla="*/ 144633 h 6867747"/>
              <a:gd name="connsiteX7843" fmla="*/ 3844982 w 10243893"/>
              <a:gd name="connsiteY7843" fmla="*/ 215135 h 6867747"/>
              <a:gd name="connsiteX7844" fmla="*/ 3710965 w 10243893"/>
              <a:gd name="connsiteY7844" fmla="*/ 30725 h 6867747"/>
              <a:gd name="connsiteX7845" fmla="*/ 3710991 w 10243893"/>
              <a:gd name="connsiteY7845" fmla="*/ 30716 h 6867747"/>
              <a:gd name="connsiteX7846" fmla="*/ 2095845 w 10243893"/>
              <a:gd name="connsiteY7846" fmla="*/ 30595 h 6867747"/>
              <a:gd name="connsiteX7847" fmla="*/ 2095939 w 10243893"/>
              <a:gd name="connsiteY7847" fmla="*/ 30725 h 6867747"/>
              <a:gd name="connsiteX7848" fmla="*/ 2013128 w 10243893"/>
              <a:gd name="connsiteY7848" fmla="*/ 57563 h 6867747"/>
              <a:gd name="connsiteX7849" fmla="*/ 2013128 w 10243893"/>
              <a:gd name="connsiteY7849" fmla="*/ 144633 h 6867747"/>
              <a:gd name="connsiteX7850" fmla="*/ 2229956 w 10243893"/>
              <a:gd name="connsiteY7850" fmla="*/ 215135 h 6867747"/>
              <a:gd name="connsiteX7851" fmla="*/ 2095939 w 10243893"/>
              <a:gd name="connsiteY7851" fmla="*/ 30725 h 6867747"/>
              <a:gd name="connsiteX7852" fmla="*/ 2095966 w 10243893"/>
              <a:gd name="connsiteY7852" fmla="*/ 30716 h 6867747"/>
              <a:gd name="connsiteX7853" fmla="*/ 480940 w 10243893"/>
              <a:gd name="connsiteY7853" fmla="*/ 30595 h 6867747"/>
              <a:gd name="connsiteX7854" fmla="*/ 481034 w 10243893"/>
              <a:gd name="connsiteY7854" fmla="*/ 30725 h 6867747"/>
              <a:gd name="connsiteX7855" fmla="*/ 398224 w 10243893"/>
              <a:gd name="connsiteY7855" fmla="*/ 57563 h 6867747"/>
              <a:gd name="connsiteX7856" fmla="*/ 398224 w 10243893"/>
              <a:gd name="connsiteY7856" fmla="*/ 144633 h 6867747"/>
              <a:gd name="connsiteX7857" fmla="*/ 615052 w 10243893"/>
              <a:gd name="connsiteY7857" fmla="*/ 215135 h 6867747"/>
              <a:gd name="connsiteX7858" fmla="*/ 481034 w 10243893"/>
              <a:gd name="connsiteY7858" fmla="*/ 30725 h 6867747"/>
              <a:gd name="connsiteX7859" fmla="*/ 481061 w 10243893"/>
              <a:gd name="connsiteY7859" fmla="*/ 30716 h 6867747"/>
              <a:gd name="connsiteX7860" fmla="*/ 3218683 w 10243893"/>
              <a:gd name="connsiteY7860" fmla="*/ 30233 h 6867747"/>
              <a:gd name="connsiteX7861" fmla="*/ 3084693 w 10243893"/>
              <a:gd name="connsiteY7861" fmla="*/ 214772 h 6867747"/>
              <a:gd name="connsiteX7862" fmla="*/ 3301641 w 10243893"/>
              <a:gd name="connsiteY7862" fmla="*/ 144270 h 6867747"/>
              <a:gd name="connsiteX7863" fmla="*/ 3301641 w 10243893"/>
              <a:gd name="connsiteY7863" fmla="*/ 57200 h 6867747"/>
              <a:gd name="connsiteX7864" fmla="*/ 3218804 w 10243893"/>
              <a:gd name="connsiteY7864" fmla="*/ 30354 h 6867747"/>
              <a:gd name="connsiteX7865" fmla="*/ 1603900 w 10243893"/>
              <a:gd name="connsiteY7865" fmla="*/ 30233 h 6867747"/>
              <a:gd name="connsiteX7866" fmla="*/ 1469788 w 10243893"/>
              <a:gd name="connsiteY7866" fmla="*/ 214772 h 6867747"/>
              <a:gd name="connsiteX7867" fmla="*/ 1686737 w 10243893"/>
              <a:gd name="connsiteY7867" fmla="*/ 144270 h 6867747"/>
              <a:gd name="connsiteX7868" fmla="*/ 1686737 w 10243893"/>
              <a:gd name="connsiteY7868" fmla="*/ 57200 h 6867747"/>
              <a:gd name="connsiteX7869" fmla="*/ 1603900 w 10243893"/>
              <a:gd name="connsiteY7869" fmla="*/ 30354 h 6867747"/>
              <a:gd name="connsiteX7870" fmla="*/ 9679148 w 10243893"/>
              <a:gd name="connsiteY7870" fmla="*/ 30112 h 6867747"/>
              <a:gd name="connsiteX7871" fmla="*/ 9545036 w 10243893"/>
              <a:gd name="connsiteY7871" fmla="*/ 214651 h 6867747"/>
              <a:gd name="connsiteX7872" fmla="*/ 9761985 w 10243893"/>
              <a:gd name="connsiteY7872" fmla="*/ 144149 h 6867747"/>
              <a:gd name="connsiteX7873" fmla="*/ 9761985 w 10243893"/>
              <a:gd name="connsiteY7873" fmla="*/ 57079 h 6867747"/>
              <a:gd name="connsiteX7874" fmla="*/ 9679148 w 10243893"/>
              <a:gd name="connsiteY7874" fmla="*/ 30233 h 6867747"/>
              <a:gd name="connsiteX7875" fmla="*/ 8064123 w 10243893"/>
              <a:gd name="connsiteY7875" fmla="*/ 30112 h 6867747"/>
              <a:gd name="connsiteX7876" fmla="*/ 7930132 w 10243893"/>
              <a:gd name="connsiteY7876" fmla="*/ 214651 h 6867747"/>
              <a:gd name="connsiteX7877" fmla="*/ 8147081 w 10243893"/>
              <a:gd name="connsiteY7877" fmla="*/ 144149 h 6867747"/>
              <a:gd name="connsiteX7878" fmla="*/ 8147081 w 10243893"/>
              <a:gd name="connsiteY7878" fmla="*/ 57079 h 6867747"/>
              <a:gd name="connsiteX7879" fmla="*/ 8064243 w 10243893"/>
              <a:gd name="connsiteY7879" fmla="*/ 30233 h 6867747"/>
              <a:gd name="connsiteX7880" fmla="*/ 6449581 w 10243893"/>
              <a:gd name="connsiteY7880" fmla="*/ 30112 h 6867747"/>
              <a:gd name="connsiteX7881" fmla="*/ 6315469 w 10243893"/>
              <a:gd name="connsiteY7881" fmla="*/ 214651 h 6867747"/>
              <a:gd name="connsiteX7882" fmla="*/ 6532418 w 10243893"/>
              <a:gd name="connsiteY7882" fmla="*/ 144149 h 6867747"/>
              <a:gd name="connsiteX7883" fmla="*/ 6532418 w 10243893"/>
              <a:gd name="connsiteY7883" fmla="*/ 57079 h 6867747"/>
              <a:gd name="connsiteX7884" fmla="*/ 6449581 w 10243893"/>
              <a:gd name="connsiteY7884" fmla="*/ 30233 h 6867747"/>
              <a:gd name="connsiteX7885" fmla="*/ 4834434 w 10243893"/>
              <a:gd name="connsiteY7885" fmla="*/ 30112 h 6867747"/>
              <a:gd name="connsiteX7886" fmla="*/ 4700323 w 10243893"/>
              <a:gd name="connsiteY7886" fmla="*/ 214651 h 6867747"/>
              <a:gd name="connsiteX7887" fmla="*/ 4917272 w 10243893"/>
              <a:gd name="connsiteY7887" fmla="*/ 144149 h 6867747"/>
              <a:gd name="connsiteX7888" fmla="*/ 4917272 w 10243893"/>
              <a:gd name="connsiteY7888" fmla="*/ 57079 h 6867747"/>
              <a:gd name="connsiteX7889" fmla="*/ 4834434 w 10243893"/>
              <a:gd name="connsiteY7889" fmla="*/ 30233 h 6867747"/>
              <a:gd name="connsiteX7890" fmla="*/ 2602180 w 10243893"/>
              <a:gd name="connsiteY7890" fmla="*/ 0 h 6867747"/>
              <a:gd name="connsiteX7891" fmla="*/ 2624431 w 10243893"/>
              <a:gd name="connsiteY7891" fmla="*/ 0 h 6867747"/>
              <a:gd name="connsiteX7892" fmla="*/ 2512692 w 10243893"/>
              <a:gd name="connsiteY7892" fmla="*/ 153944 h 6867747"/>
              <a:gd name="connsiteX7893" fmla="*/ 2512692 w 10243893"/>
              <a:gd name="connsiteY7893" fmla="*/ 306559 h 6867747"/>
              <a:gd name="connsiteX7894" fmla="*/ 2657929 w 10243893"/>
              <a:gd name="connsiteY7894" fmla="*/ 353721 h 6867747"/>
              <a:gd name="connsiteX7895" fmla="*/ 2803167 w 10243893"/>
              <a:gd name="connsiteY7895" fmla="*/ 306559 h 6867747"/>
              <a:gd name="connsiteX7896" fmla="*/ 2803167 w 10243893"/>
              <a:gd name="connsiteY7896" fmla="*/ 153944 h 6867747"/>
              <a:gd name="connsiteX7897" fmla="*/ 2691427 w 10243893"/>
              <a:gd name="connsiteY7897" fmla="*/ 121 h 6867747"/>
              <a:gd name="connsiteX7898" fmla="*/ 2713678 w 10243893"/>
              <a:gd name="connsiteY7898" fmla="*/ 121 h 6867747"/>
              <a:gd name="connsiteX7899" fmla="*/ 2803167 w 10243893"/>
              <a:gd name="connsiteY7899" fmla="*/ 123228 h 6867747"/>
              <a:gd name="connsiteX7900" fmla="*/ 2803167 w 10243893"/>
              <a:gd name="connsiteY7900" fmla="*/ 121 h 6867747"/>
              <a:gd name="connsiteX7901" fmla="*/ 2821185 w 10243893"/>
              <a:gd name="connsiteY7901" fmla="*/ 121 h 6867747"/>
              <a:gd name="connsiteX7902" fmla="*/ 2821185 w 10243893"/>
              <a:gd name="connsiteY7902" fmla="*/ 148261 h 6867747"/>
              <a:gd name="connsiteX7903" fmla="*/ 2910916 w 10243893"/>
              <a:gd name="connsiteY7903" fmla="*/ 271731 h 6867747"/>
              <a:gd name="connsiteX7904" fmla="*/ 3056153 w 10243893"/>
              <a:gd name="connsiteY7904" fmla="*/ 224568 h 6867747"/>
              <a:gd name="connsiteX7905" fmla="*/ 3201269 w 10243893"/>
              <a:gd name="connsiteY7905" fmla="*/ 24670 h 6867747"/>
              <a:gd name="connsiteX7906" fmla="*/ 3125567 w 10243893"/>
              <a:gd name="connsiteY7906" fmla="*/ 121 h 6867747"/>
              <a:gd name="connsiteX7907" fmla="*/ 3183855 w 10243893"/>
              <a:gd name="connsiteY7907" fmla="*/ 121 h 6867747"/>
              <a:gd name="connsiteX7908" fmla="*/ 3212395 w 10243893"/>
              <a:gd name="connsiteY7908" fmla="*/ 9433 h 6867747"/>
              <a:gd name="connsiteX7909" fmla="*/ 3219167 w 10243893"/>
              <a:gd name="connsiteY7909" fmla="*/ 121 h 6867747"/>
              <a:gd name="connsiteX7910" fmla="*/ 3241418 w 10243893"/>
              <a:gd name="connsiteY7910" fmla="*/ 121 h 6867747"/>
              <a:gd name="connsiteX7911" fmla="*/ 3230414 w 10243893"/>
              <a:gd name="connsiteY7911" fmla="*/ 15237 h 6867747"/>
              <a:gd name="connsiteX7912" fmla="*/ 3320144 w 10243893"/>
              <a:gd name="connsiteY7912" fmla="*/ 44381 h 6867747"/>
              <a:gd name="connsiteX7913" fmla="*/ 3320144 w 10243893"/>
              <a:gd name="connsiteY7913" fmla="*/ 138707 h 6867747"/>
              <a:gd name="connsiteX7914" fmla="*/ 3409874 w 10243893"/>
              <a:gd name="connsiteY7914" fmla="*/ 109563 h 6867747"/>
              <a:gd name="connsiteX7915" fmla="*/ 3465381 w 10243893"/>
              <a:gd name="connsiteY7915" fmla="*/ 185870 h 6867747"/>
              <a:gd name="connsiteX7916" fmla="*/ 3520888 w 10243893"/>
              <a:gd name="connsiteY7916" fmla="*/ 109563 h 6867747"/>
              <a:gd name="connsiteX7917" fmla="*/ 3610619 w 10243893"/>
              <a:gd name="connsiteY7917" fmla="*/ 138707 h 6867747"/>
              <a:gd name="connsiteX7918" fmla="*/ 3610619 w 10243893"/>
              <a:gd name="connsiteY7918" fmla="*/ 44381 h 6867747"/>
              <a:gd name="connsiteX7919" fmla="*/ 3700349 w 10243893"/>
              <a:gd name="connsiteY7919" fmla="*/ 15237 h 6867747"/>
              <a:gd name="connsiteX7920" fmla="*/ 3689344 w 10243893"/>
              <a:gd name="connsiteY7920" fmla="*/ 121 h 6867747"/>
              <a:gd name="connsiteX7921" fmla="*/ 3711596 w 10243893"/>
              <a:gd name="connsiteY7921" fmla="*/ 121 h 6867747"/>
              <a:gd name="connsiteX7922" fmla="*/ 3718368 w 10243893"/>
              <a:gd name="connsiteY7922" fmla="*/ 9433 h 6867747"/>
              <a:gd name="connsiteX7923" fmla="*/ 3746907 w 10243893"/>
              <a:gd name="connsiteY7923" fmla="*/ 121 h 6867747"/>
              <a:gd name="connsiteX7924" fmla="*/ 3805196 w 10243893"/>
              <a:gd name="connsiteY7924" fmla="*/ 121 h 6867747"/>
              <a:gd name="connsiteX7925" fmla="*/ 3729493 w 10243893"/>
              <a:gd name="connsiteY7925" fmla="*/ 24670 h 6867747"/>
              <a:gd name="connsiteX7926" fmla="*/ 3874731 w 10243893"/>
              <a:gd name="connsiteY7926" fmla="*/ 224568 h 6867747"/>
              <a:gd name="connsiteX7927" fmla="*/ 4019968 w 10243893"/>
              <a:gd name="connsiteY7927" fmla="*/ 271731 h 6867747"/>
              <a:gd name="connsiteX7928" fmla="*/ 4109698 w 10243893"/>
              <a:gd name="connsiteY7928" fmla="*/ 148261 h 6867747"/>
              <a:gd name="connsiteX7929" fmla="*/ 4109698 w 10243893"/>
              <a:gd name="connsiteY7929" fmla="*/ 121 h 6867747"/>
              <a:gd name="connsiteX7930" fmla="*/ 4127717 w 10243893"/>
              <a:gd name="connsiteY7930" fmla="*/ 121 h 6867747"/>
              <a:gd name="connsiteX7931" fmla="*/ 4127717 w 10243893"/>
              <a:gd name="connsiteY7931" fmla="*/ 123107 h 6867747"/>
              <a:gd name="connsiteX7932" fmla="*/ 4217206 w 10243893"/>
              <a:gd name="connsiteY7932" fmla="*/ 0 h 6867747"/>
              <a:gd name="connsiteX7933" fmla="*/ 4239457 w 10243893"/>
              <a:gd name="connsiteY7933" fmla="*/ 0 h 6867747"/>
              <a:gd name="connsiteX7934" fmla="*/ 4127717 w 10243893"/>
              <a:gd name="connsiteY7934" fmla="*/ 153944 h 6867747"/>
              <a:gd name="connsiteX7935" fmla="*/ 4127717 w 10243893"/>
              <a:gd name="connsiteY7935" fmla="*/ 306559 h 6867747"/>
              <a:gd name="connsiteX7936" fmla="*/ 4272955 w 10243893"/>
              <a:gd name="connsiteY7936" fmla="*/ 353721 h 6867747"/>
              <a:gd name="connsiteX7937" fmla="*/ 4418192 w 10243893"/>
              <a:gd name="connsiteY7937" fmla="*/ 306559 h 6867747"/>
              <a:gd name="connsiteX7938" fmla="*/ 4418192 w 10243893"/>
              <a:gd name="connsiteY7938" fmla="*/ 153944 h 6867747"/>
              <a:gd name="connsiteX7939" fmla="*/ 4306452 w 10243893"/>
              <a:gd name="connsiteY7939" fmla="*/ 121 h 6867747"/>
              <a:gd name="connsiteX7940" fmla="*/ 4328704 w 10243893"/>
              <a:gd name="connsiteY7940" fmla="*/ 121 h 6867747"/>
              <a:gd name="connsiteX7941" fmla="*/ 4418192 w 10243893"/>
              <a:gd name="connsiteY7941" fmla="*/ 123228 h 6867747"/>
              <a:gd name="connsiteX7942" fmla="*/ 4418192 w 10243893"/>
              <a:gd name="connsiteY7942" fmla="*/ 121 h 6867747"/>
              <a:gd name="connsiteX7943" fmla="*/ 4436211 w 10243893"/>
              <a:gd name="connsiteY7943" fmla="*/ 121 h 6867747"/>
              <a:gd name="connsiteX7944" fmla="*/ 4436211 w 10243893"/>
              <a:gd name="connsiteY7944" fmla="*/ 148261 h 6867747"/>
              <a:gd name="connsiteX7945" fmla="*/ 4525941 w 10243893"/>
              <a:gd name="connsiteY7945" fmla="*/ 271731 h 6867747"/>
              <a:gd name="connsiteX7946" fmla="*/ 4671178 w 10243893"/>
              <a:gd name="connsiteY7946" fmla="*/ 224568 h 6867747"/>
              <a:gd name="connsiteX7947" fmla="*/ 4816295 w 10243893"/>
              <a:gd name="connsiteY7947" fmla="*/ 24670 h 6867747"/>
              <a:gd name="connsiteX7948" fmla="*/ 4740713 w 10243893"/>
              <a:gd name="connsiteY7948" fmla="*/ 121 h 6867747"/>
              <a:gd name="connsiteX7949" fmla="*/ 4799002 w 10243893"/>
              <a:gd name="connsiteY7949" fmla="*/ 121 h 6867747"/>
              <a:gd name="connsiteX7950" fmla="*/ 4827542 w 10243893"/>
              <a:gd name="connsiteY7950" fmla="*/ 9433 h 6867747"/>
              <a:gd name="connsiteX7951" fmla="*/ 4834314 w 10243893"/>
              <a:gd name="connsiteY7951" fmla="*/ 121 h 6867747"/>
              <a:gd name="connsiteX7952" fmla="*/ 4856565 w 10243893"/>
              <a:gd name="connsiteY7952" fmla="*/ 121 h 6867747"/>
              <a:gd name="connsiteX7953" fmla="*/ 4845560 w 10243893"/>
              <a:gd name="connsiteY7953" fmla="*/ 15237 h 6867747"/>
              <a:gd name="connsiteX7954" fmla="*/ 4935290 w 10243893"/>
              <a:gd name="connsiteY7954" fmla="*/ 44381 h 6867747"/>
              <a:gd name="connsiteX7955" fmla="*/ 4935290 w 10243893"/>
              <a:gd name="connsiteY7955" fmla="*/ 138707 h 6867747"/>
              <a:gd name="connsiteX7956" fmla="*/ 5025021 w 10243893"/>
              <a:gd name="connsiteY7956" fmla="*/ 109563 h 6867747"/>
              <a:gd name="connsiteX7957" fmla="*/ 5080528 w 10243893"/>
              <a:gd name="connsiteY7957" fmla="*/ 185870 h 6867747"/>
              <a:gd name="connsiteX7958" fmla="*/ 5136035 w 10243893"/>
              <a:gd name="connsiteY7958" fmla="*/ 109563 h 6867747"/>
              <a:gd name="connsiteX7959" fmla="*/ 5225765 w 10243893"/>
              <a:gd name="connsiteY7959" fmla="*/ 138707 h 6867747"/>
              <a:gd name="connsiteX7960" fmla="*/ 5225765 w 10243893"/>
              <a:gd name="connsiteY7960" fmla="*/ 44381 h 6867747"/>
              <a:gd name="connsiteX7961" fmla="*/ 5315495 w 10243893"/>
              <a:gd name="connsiteY7961" fmla="*/ 15237 h 6867747"/>
              <a:gd name="connsiteX7962" fmla="*/ 5304491 w 10243893"/>
              <a:gd name="connsiteY7962" fmla="*/ 121 h 6867747"/>
              <a:gd name="connsiteX7963" fmla="*/ 5326742 w 10243893"/>
              <a:gd name="connsiteY7963" fmla="*/ 121 h 6867747"/>
              <a:gd name="connsiteX7964" fmla="*/ 5333514 w 10243893"/>
              <a:gd name="connsiteY7964" fmla="*/ 9433 h 6867747"/>
              <a:gd name="connsiteX7965" fmla="*/ 5362054 w 10243893"/>
              <a:gd name="connsiteY7965" fmla="*/ 121 h 6867747"/>
              <a:gd name="connsiteX7966" fmla="*/ 5420342 w 10243893"/>
              <a:gd name="connsiteY7966" fmla="*/ 121 h 6867747"/>
              <a:gd name="connsiteX7967" fmla="*/ 5344640 w 10243893"/>
              <a:gd name="connsiteY7967" fmla="*/ 24670 h 6867747"/>
              <a:gd name="connsiteX7968" fmla="*/ 5489877 w 10243893"/>
              <a:gd name="connsiteY7968" fmla="*/ 224568 h 6867747"/>
              <a:gd name="connsiteX7969" fmla="*/ 5635115 w 10243893"/>
              <a:gd name="connsiteY7969" fmla="*/ 271731 h 6867747"/>
              <a:gd name="connsiteX7970" fmla="*/ 5724845 w 10243893"/>
              <a:gd name="connsiteY7970" fmla="*/ 148261 h 6867747"/>
              <a:gd name="connsiteX7971" fmla="*/ 5724845 w 10243893"/>
              <a:gd name="connsiteY7971" fmla="*/ 121 h 6867747"/>
              <a:gd name="connsiteX7972" fmla="*/ 5742864 w 10243893"/>
              <a:gd name="connsiteY7972" fmla="*/ 121 h 6867747"/>
              <a:gd name="connsiteX7973" fmla="*/ 5742864 w 10243893"/>
              <a:gd name="connsiteY7973" fmla="*/ 123107 h 6867747"/>
              <a:gd name="connsiteX7974" fmla="*/ 5832352 w 10243893"/>
              <a:gd name="connsiteY7974" fmla="*/ 0 h 6867747"/>
              <a:gd name="connsiteX7975" fmla="*/ 5854603 w 10243893"/>
              <a:gd name="connsiteY7975" fmla="*/ 0 h 6867747"/>
              <a:gd name="connsiteX7976" fmla="*/ 5742864 w 10243893"/>
              <a:gd name="connsiteY7976" fmla="*/ 153944 h 6867747"/>
              <a:gd name="connsiteX7977" fmla="*/ 5742864 w 10243893"/>
              <a:gd name="connsiteY7977" fmla="*/ 306559 h 6867747"/>
              <a:gd name="connsiteX7978" fmla="*/ 5888101 w 10243893"/>
              <a:gd name="connsiteY7978" fmla="*/ 353721 h 6867747"/>
              <a:gd name="connsiteX7979" fmla="*/ 6033338 w 10243893"/>
              <a:gd name="connsiteY7979" fmla="*/ 306559 h 6867747"/>
              <a:gd name="connsiteX7980" fmla="*/ 6033338 w 10243893"/>
              <a:gd name="connsiteY7980" fmla="*/ 153944 h 6867747"/>
              <a:gd name="connsiteX7981" fmla="*/ 5921599 w 10243893"/>
              <a:gd name="connsiteY7981" fmla="*/ 121 h 6867747"/>
              <a:gd name="connsiteX7982" fmla="*/ 5943850 w 10243893"/>
              <a:gd name="connsiteY7982" fmla="*/ 121 h 6867747"/>
              <a:gd name="connsiteX7983" fmla="*/ 6033338 w 10243893"/>
              <a:gd name="connsiteY7983" fmla="*/ 123228 h 6867747"/>
              <a:gd name="connsiteX7984" fmla="*/ 6033338 w 10243893"/>
              <a:gd name="connsiteY7984" fmla="*/ 121 h 6867747"/>
              <a:gd name="connsiteX7985" fmla="*/ 6051357 w 10243893"/>
              <a:gd name="connsiteY7985" fmla="*/ 121 h 6867747"/>
              <a:gd name="connsiteX7986" fmla="*/ 6051357 w 10243893"/>
              <a:gd name="connsiteY7986" fmla="*/ 148261 h 6867747"/>
              <a:gd name="connsiteX7987" fmla="*/ 6141087 w 10243893"/>
              <a:gd name="connsiteY7987" fmla="*/ 271731 h 6867747"/>
              <a:gd name="connsiteX7988" fmla="*/ 6286325 w 10243893"/>
              <a:gd name="connsiteY7988" fmla="*/ 224568 h 6867747"/>
              <a:gd name="connsiteX7989" fmla="*/ 6431441 w 10243893"/>
              <a:gd name="connsiteY7989" fmla="*/ 24670 h 6867747"/>
              <a:gd name="connsiteX7990" fmla="*/ 6355739 w 10243893"/>
              <a:gd name="connsiteY7990" fmla="*/ 121 h 6867747"/>
              <a:gd name="connsiteX7991" fmla="*/ 6414027 w 10243893"/>
              <a:gd name="connsiteY7991" fmla="*/ 121 h 6867747"/>
              <a:gd name="connsiteX7992" fmla="*/ 6442567 w 10243893"/>
              <a:gd name="connsiteY7992" fmla="*/ 9433 h 6867747"/>
              <a:gd name="connsiteX7993" fmla="*/ 6449339 w 10243893"/>
              <a:gd name="connsiteY7993" fmla="*/ 121 h 6867747"/>
              <a:gd name="connsiteX7994" fmla="*/ 6471590 w 10243893"/>
              <a:gd name="connsiteY7994" fmla="*/ 121 h 6867747"/>
              <a:gd name="connsiteX7995" fmla="*/ 6460585 w 10243893"/>
              <a:gd name="connsiteY7995" fmla="*/ 15237 h 6867747"/>
              <a:gd name="connsiteX7996" fmla="*/ 6550315 w 10243893"/>
              <a:gd name="connsiteY7996" fmla="*/ 44381 h 6867747"/>
              <a:gd name="connsiteX7997" fmla="*/ 6550315 w 10243893"/>
              <a:gd name="connsiteY7997" fmla="*/ 138707 h 6867747"/>
              <a:gd name="connsiteX7998" fmla="*/ 6640046 w 10243893"/>
              <a:gd name="connsiteY7998" fmla="*/ 109563 h 6867747"/>
              <a:gd name="connsiteX7999" fmla="*/ 6695553 w 10243893"/>
              <a:gd name="connsiteY7999" fmla="*/ 185870 h 6867747"/>
              <a:gd name="connsiteX8000" fmla="*/ 6751060 w 10243893"/>
              <a:gd name="connsiteY8000" fmla="*/ 109563 h 6867747"/>
              <a:gd name="connsiteX8001" fmla="*/ 6840790 w 10243893"/>
              <a:gd name="connsiteY8001" fmla="*/ 138707 h 6867747"/>
              <a:gd name="connsiteX8002" fmla="*/ 6840790 w 10243893"/>
              <a:gd name="connsiteY8002" fmla="*/ 44381 h 6867747"/>
              <a:gd name="connsiteX8003" fmla="*/ 6930521 w 10243893"/>
              <a:gd name="connsiteY8003" fmla="*/ 15237 h 6867747"/>
              <a:gd name="connsiteX8004" fmla="*/ 6919516 w 10243893"/>
              <a:gd name="connsiteY8004" fmla="*/ 121 h 6867747"/>
              <a:gd name="connsiteX8005" fmla="*/ 6941768 w 10243893"/>
              <a:gd name="connsiteY8005" fmla="*/ 121 h 6867747"/>
              <a:gd name="connsiteX8006" fmla="*/ 6948540 w 10243893"/>
              <a:gd name="connsiteY8006" fmla="*/ 9433 h 6867747"/>
              <a:gd name="connsiteX8007" fmla="*/ 6977079 w 10243893"/>
              <a:gd name="connsiteY8007" fmla="*/ 121 h 6867747"/>
              <a:gd name="connsiteX8008" fmla="*/ 7035368 w 10243893"/>
              <a:gd name="connsiteY8008" fmla="*/ 121 h 6867747"/>
              <a:gd name="connsiteX8009" fmla="*/ 6959665 w 10243893"/>
              <a:gd name="connsiteY8009" fmla="*/ 24670 h 6867747"/>
              <a:gd name="connsiteX8010" fmla="*/ 7104903 w 10243893"/>
              <a:gd name="connsiteY8010" fmla="*/ 224568 h 6867747"/>
              <a:gd name="connsiteX8011" fmla="*/ 7250140 w 10243893"/>
              <a:gd name="connsiteY8011" fmla="*/ 271731 h 6867747"/>
              <a:gd name="connsiteX8012" fmla="*/ 7339870 w 10243893"/>
              <a:gd name="connsiteY8012" fmla="*/ 148261 h 6867747"/>
              <a:gd name="connsiteX8013" fmla="*/ 7339870 w 10243893"/>
              <a:gd name="connsiteY8013" fmla="*/ 121 h 6867747"/>
              <a:gd name="connsiteX8014" fmla="*/ 7357889 w 10243893"/>
              <a:gd name="connsiteY8014" fmla="*/ 121 h 6867747"/>
              <a:gd name="connsiteX8015" fmla="*/ 7357889 w 10243893"/>
              <a:gd name="connsiteY8015" fmla="*/ 123107 h 6867747"/>
              <a:gd name="connsiteX8016" fmla="*/ 7447378 w 10243893"/>
              <a:gd name="connsiteY8016" fmla="*/ 0 h 6867747"/>
              <a:gd name="connsiteX8017" fmla="*/ 7469628 w 10243893"/>
              <a:gd name="connsiteY8017" fmla="*/ 0 h 6867747"/>
              <a:gd name="connsiteX8018" fmla="*/ 7357889 w 10243893"/>
              <a:gd name="connsiteY8018" fmla="*/ 153944 h 6867747"/>
              <a:gd name="connsiteX8019" fmla="*/ 7357889 w 10243893"/>
              <a:gd name="connsiteY8019" fmla="*/ 306559 h 6867747"/>
              <a:gd name="connsiteX8020" fmla="*/ 7503126 w 10243893"/>
              <a:gd name="connsiteY8020" fmla="*/ 353721 h 6867747"/>
              <a:gd name="connsiteX8021" fmla="*/ 7648364 w 10243893"/>
              <a:gd name="connsiteY8021" fmla="*/ 306559 h 6867747"/>
              <a:gd name="connsiteX8022" fmla="*/ 7648364 w 10243893"/>
              <a:gd name="connsiteY8022" fmla="*/ 153944 h 6867747"/>
              <a:gd name="connsiteX8023" fmla="*/ 7536624 w 10243893"/>
              <a:gd name="connsiteY8023" fmla="*/ 121 h 6867747"/>
              <a:gd name="connsiteX8024" fmla="*/ 7558875 w 10243893"/>
              <a:gd name="connsiteY8024" fmla="*/ 121 h 6867747"/>
              <a:gd name="connsiteX8025" fmla="*/ 7648364 w 10243893"/>
              <a:gd name="connsiteY8025" fmla="*/ 123228 h 6867747"/>
              <a:gd name="connsiteX8026" fmla="*/ 7648364 w 10243893"/>
              <a:gd name="connsiteY8026" fmla="*/ 121 h 6867747"/>
              <a:gd name="connsiteX8027" fmla="*/ 7666382 w 10243893"/>
              <a:gd name="connsiteY8027" fmla="*/ 121 h 6867747"/>
              <a:gd name="connsiteX8028" fmla="*/ 7666382 w 10243893"/>
              <a:gd name="connsiteY8028" fmla="*/ 148261 h 6867747"/>
              <a:gd name="connsiteX8029" fmla="*/ 7756113 w 10243893"/>
              <a:gd name="connsiteY8029" fmla="*/ 271731 h 6867747"/>
              <a:gd name="connsiteX8030" fmla="*/ 7901350 w 10243893"/>
              <a:gd name="connsiteY8030" fmla="*/ 224568 h 6867747"/>
              <a:gd name="connsiteX8031" fmla="*/ 8046467 w 10243893"/>
              <a:gd name="connsiteY8031" fmla="*/ 24670 h 6867747"/>
              <a:gd name="connsiteX8032" fmla="*/ 7970764 w 10243893"/>
              <a:gd name="connsiteY8032" fmla="*/ 121 h 6867747"/>
              <a:gd name="connsiteX8033" fmla="*/ 8029053 w 10243893"/>
              <a:gd name="connsiteY8033" fmla="*/ 121 h 6867747"/>
              <a:gd name="connsiteX8034" fmla="*/ 8057592 w 10243893"/>
              <a:gd name="connsiteY8034" fmla="*/ 9433 h 6867747"/>
              <a:gd name="connsiteX8035" fmla="*/ 8064364 w 10243893"/>
              <a:gd name="connsiteY8035" fmla="*/ 121 h 6867747"/>
              <a:gd name="connsiteX8036" fmla="*/ 8086616 w 10243893"/>
              <a:gd name="connsiteY8036" fmla="*/ 121 h 6867747"/>
              <a:gd name="connsiteX8037" fmla="*/ 8075610 w 10243893"/>
              <a:gd name="connsiteY8037" fmla="*/ 15237 h 6867747"/>
              <a:gd name="connsiteX8038" fmla="*/ 8165341 w 10243893"/>
              <a:gd name="connsiteY8038" fmla="*/ 44381 h 6867747"/>
              <a:gd name="connsiteX8039" fmla="*/ 8165341 w 10243893"/>
              <a:gd name="connsiteY8039" fmla="*/ 138707 h 6867747"/>
              <a:gd name="connsiteX8040" fmla="*/ 8255071 w 10243893"/>
              <a:gd name="connsiteY8040" fmla="*/ 109563 h 6867747"/>
              <a:gd name="connsiteX8041" fmla="*/ 8310578 w 10243893"/>
              <a:gd name="connsiteY8041" fmla="*/ 185870 h 6867747"/>
              <a:gd name="connsiteX8042" fmla="*/ 8366086 w 10243893"/>
              <a:gd name="connsiteY8042" fmla="*/ 109563 h 6867747"/>
              <a:gd name="connsiteX8043" fmla="*/ 8455815 w 10243893"/>
              <a:gd name="connsiteY8043" fmla="*/ 138707 h 6867747"/>
              <a:gd name="connsiteX8044" fmla="*/ 8455815 w 10243893"/>
              <a:gd name="connsiteY8044" fmla="*/ 44381 h 6867747"/>
              <a:gd name="connsiteX8045" fmla="*/ 8545546 w 10243893"/>
              <a:gd name="connsiteY8045" fmla="*/ 15237 h 6867747"/>
              <a:gd name="connsiteX8046" fmla="*/ 8534541 w 10243893"/>
              <a:gd name="connsiteY8046" fmla="*/ 121 h 6867747"/>
              <a:gd name="connsiteX8047" fmla="*/ 8556793 w 10243893"/>
              <a:gd name="connsiteY8047" fmla="*/ 121 h 6867747"/>
              <a:gd name="connsiteX8048" fmla="*/ 8563565 w 10243893"/>
              <a:gd name="connsiteY8048" fmla="*/ 9433 h 6867747"/>
              <a:gd name="connsiteX8049" fmla="*/ 8592104 w 10243893"/>
              <a:gd name="connsiteY8049" fmla="*/ 121 h 6867747"/>
              <a:gd name="connsiteX8050" fmla="*/ 8650393 w 10243893"/>
              <a:gd name="connsiteY8050" fmla="*/ 121 h 6867747"/>
              <a:gd name="connsiteX8051" fmla="*/ 8574690 w 10243893"/>
              <a:gd name="connsiteY8051" fmla="*/ 24670 h 6867747"/>
              <a:gd name="connsiteX8052" fmla="*/ 8719928 w 10243893"/>
              <a:gd name="connsiteY8052" fmla="*/ 224568 h 6867747"/>
              <a:gd name="connsiteX8053" fmla="*/ 8865165 w 10243893"/>
              <a:gd name="connsiteY8053" fmla="*/ 271731 h 6867747"/>
              <a:gd name="connsiteX8054" fmla="*/ 8954895 w 10243893"/>
              <a:gd name="connsiteY8054" fmla="*/ 148261 h 6867747"/>
              <a:gd name="connsiteX8055" fmla="*/ 8954895 w 10243893"/>
              <a:gd name="connsiteY8055" fmla="*/ 121 h 6867747"/>
              <a:gd name="connsiteX8056" fmla="*/ 8972914 w 10243893"/>
              <a:gd name="connsiteY8056" fmla="*/ 121 h 6867747"/>
              <a:gd name="connsiteX8057" fmla="*/ 8972914 w 10243893"/>
              <a:gd name="connsiteY8057" fmla="*/ 123107 h 6867747"/>
              <a:gd name="connsiteX8058" fmla="*/ 9062403 w 10243893"/>
              <a:gd name="connsiteY8058" fmla="*/ 0 h 6867747"/>
              <a:gd name="connsiteX8059" fmla="*/ 9084653 w 10243893"/>
              <a:gd name="connsiteY8059" fmla="*/ 0 h 6867747"/>
              <a:gd name="connsiteX8060" fmla="*/ 8972914 w 10243893"/>
              <a:gd name="connsiteY8060" fmla="*/ 153944 h 6867747"/>
              <a:gd name="connsiteX8061" fmla="*/ 8972914 w 10243893"/>
              <a:gd name="connsiteY8061" fmla="*/ 306559 h 6867747"/>
              <a:gd name="connsiteX8062" fmla="*/ 9118151 w 10243893"/>
              <a:gd name="connsiteY8062" fmla="*/ 353721 h 6867747"/>
              <a:gd name="connsiteX8063" fmla="*/ 9263389 w 10243893"/>
              <a:gd name="connsiteY8063" fmla="*/ 306559 h 6867747"/>
              <a:gd name="connsiteX8064" fmla="*/ 9263389 w 10243893"/>
              <a:gd name="connsiteY8064" fmla="*/ 153944 h 6867747"/>
              <a:gd name="connsiteX8065" fmla="*/ 9151649 w 10243893"/>
              <a:gd name="connsiteY8065" fmla="*/ 121 h 6867747"/>
              <a:gd name="connsiteX8066" fmla="*/ 9173900 w 10243893"/>
              <a:gd name="connsiteY8066" fmla="*/ 121 h 6867747"/>
              <a:gd name="connsiteX8067" fmla="*/ 9263389 w 10243893"/>
              <a:gd name="connsiteY8067" fmla="*/ 123228 h 6867747"/>
              <a:gd name="connsiteX8068" fmla="*/ 9263389 w 10243893"/>
              <a:gd name="connsiteY8068" fmla="*/ 121 h 6867747"/>
              <a:gd name="connsiteX8069" fmla="*/ 9281407 w 10243893"/>
              <a:gd name="connsiteY8069" fmla="*/ 121 h 6867747"/>
              <a:gd name="connsiteX8070" fmla="*/ 9281407 w 10243893"/>
              <a:gd name="connsiteY8070" fmla="*/ 148261 h 6867747"/>
              <a:gd name="connsiteX8071" fmla="*/ 9371138 w 10243893"/>
              <a:gd name="connsiteY8071" fmla="*/ 271731 h 6867747"/>
              <a:gd name="connsiteX8072" fmla="*/ 9516375 w 10243893"/>
              <a:gd name="connsiteY8072" fmla="*/ 224568 h 6867747"/>
              <a:gd name="connsiteX8073" fmla="*/ 9661492 w 10243893"/>
              <a:gd name="connsiteY8073" fmla="*/ 24670 h 6867747"/>
              <a:gd name="connsiteX8074" fmla="*/ 9585910 w 10243893"/>
              <a:gd name="connsiteY8074" fmla="*/ 121 h 6867747"/>
              <a:gd name="connsiteX8075" fmla="*/ 9644199 w 10243893"/>
              <a:gd name="connsiteY8075" fmla="*/ 121 h 6867747"/>
              <a:gd name="connsiteX8076" fmla="*/ 9672738 w 10243893"/>
              <a:gd name="connsiteY8076" fmla="*/ 9433 h 6867747"/>
              <a:gd name="connsiteX8077" fmla="*/ 9679510 w 10243893"/>
              <a:gd name="connsiteY8077" fmla="*/ 121 h 6867747"/>
              <a:gd name="connsiteX8078" fmla="*/ 9701762 w 10243893"/>
              <a:gd name="connsiteY8078" fmla="*/ 121 h 6867747"/>
              <a:gd name="connsiteX8079" fmla="*/ 9690756 w 10243893"/>
              <a:gd name="connsiteY8079" fmla="*/ 15237 h 6867747"/>
              <a:gd name="connsiteX8080" fmla="*/ 9780487 w 10243893"/>
              <a:gd name="connsiteY8080" fmla="*/ 44381 h 6867747"/>
              <a:gd name="connsiteX8081" fmla="*/ 9780487 w 10243893"/>
              <a:gd name="connsiteY8081" fmla="*/ 138828 h 6867747"/>
              <a:gd name="connsiteX8082" fmla="*/ 9870217 w 10243893"/>
              <a:gd name="connsiteY8082" fmla="*/ 109684 h 6867747"/>
              <a:gd name="connsiteX8083" fmla="*/ 9925725 w 10243893"/>
              <a:gd name="connsiteY8083" fmla="*/ 185991 h 6867747"/>
              <a:gd name="connsiteX8084" fmla="*/ 9981232 w 10243893"/>
              <a:gd name="connsiteY8084" fmla="*/ 109684 h 6867747"/>
              <a:gd name="connsiteX8085" fmla="*/ 10070962 w 10243893"/>
              <a:gd name="connsiteY8085" fmla="*/ 138828 h 6867747"/>
              <a:gd name="connsiteX8086" fmla="*/ 10070962 w 10243893"/>
              <a:gd name="connsiteY8086" fmla="*/ 44502 h 6867747"/>
              <a:gd name="connsiteX8087" fmla="*/ 10160693 w 10243893"/>
              <a:gd name="connsiteY8087" fmla="*/ 15358 h 6867747"/>
              <a:gd name="connsiteX8088" fmla="*/ 10149687 w 10243893"/>
              <a:gd name="connsiteY8088" fmla="*/ 242 h 6867747"/>
              <a:gd name="connsiteX8089" fmla="*/ 10171939 w 10243893"/>
              <a:gd name="connsiteY8089" fmla="*/ 242 h 6867747"/>
              <a:gd name="connsiteX8090" fmla="*/ 10178711 w 10243893"/>
              <a:gd name="connsiteY8090" fmla="*/ 9554 h 6867747"/>
              <a:gd name="connsiteX8091" fmla="*/ 10207250 w 10243893"/>
              <a:gd name="connsiteY8091" fmla="*/ 242 h 6867747"/>
              <a:gd name="connsiteX8092" fmla="*/ 10243893 w 10243893"/>
              <a:gd name="connsiteY8092" fmla="*/ 242 h 6867747"/>
              <a:gd name="connsiteX8093" fmla="*/ 10243893 w 10243893"/>
              <a:gd name="connsiteY8093" fmla="*/ 7256 h 6867747"/>
              <a:gd name="connsiteX8094" fmla="*/ 10189957 w 10243893"/>
              <a:gd name="connsiteY8094" fmla="*/ 24791 h 6867747"/>
              <a:gd name="connsiteX8095" fmla="*/ 10243893 w 10243893"/>
              <a:gd name="connsiteY8095" fmla="*/ 99042 h 6867747"/>
              <a:gd name="connsiteX8096" fmla="*/ 10243893 w 10243893"/>
              <a:gd name="connsiteY8096" fmla="*/ 129758 h 6867747"/>
              <a:gd name="connsiteX8097" fmla="*/ 10171939 w 10243893"/>
              <a:gd name="connsiteY8097" fmla="*/ 30716 h 6867747"/>
              <a:gd name="connsiteX8098" fmla="*/ 10089101 w 10243893"/>
              <a:gd name="connsiteY8098" fmla="*/ 57563 h 6867747"/>
              <a:gd name="connsiteX8099" fmla="*/ 10089101 w 10243893"/>
              <a:gd name="connsiteY8099" fmla="*/ 144633 h 6867747"/>
              <a:gd name="connsiteX8100" fmla="*/ 10243893 w 10243893"/>
              <a:gd name="connsiteY8100" fmla="*/ 194940 h 6867747"/>
              <a:gd name="connsiteX8101" fmla="*/ 10243893 w 10243893"/>
              <a:gd name="connsiteY8101" fmla="*/ 213926 h 6867747"/>
              <a:gd name="connsiteX8102" fmla="*/ 10089101 w 10243893"/>
              <a:gd name="connsiteY8102" fmla="*/ 163619 h 6867747"/>
              <a:gd name="connsiteX8103" fmla="*/ 10089101 w 10243893"/>
              <a:gd name="connsiteY8103" fmla="*/ 411163 h 6867747"/>
              <a:gd name="connsiteX8104" fmla="*/ 10178832 w 10243893"/>
              <a:gd name="connsiteY8104" fmla="*/ 534633 h 6867747"/>
              <a:gd name="connsiteX8105" fmla="*/ 10243893 w 10243893"/>
              <a:gd name="connsiteY8105" fmla="*/ 513470 h 6867747"/>
              <a:gd name="connsiteX8106" fmla="*/ 10243893 w 10243893"/>
              <a:gd name="connsiteY8106" fmla="*/ 532457 h 6867747"/>
              <a:gd name="connsiteX8107" fmla="*/ 10171939 w 10243893"/>
              <a:gd name="connsiteY8107" fmla="*/ 555917 h 6867747"/>
              <a:gd name="connsiteX8108" fmla="*/ 10089101 w 10243893"/>
              <a:gd name="connsiteY8108" fmla="*/ 441880 h 6867747"/>
              <a:gd name="connsiteX8109" fmla="*/ 10089101 w 10243893"/>
              <a:gd name="connsiteY8109" fmla="*/ 582885 h 6867747"/>
              <a:gd name="connsiteX8110" fmla="*/ 9954990 w 10243893"/>
              <a:gd name="connsiteY8110" fmla="*/ 626419 h 6867747"/>
              <a:gd name="connsiteX8111" fmla="*/ 10089101 w 10243893"/>
              <a:gd name="connsiteY8111" fmla="*/ 669954 h 6867747"/>
              <a:gd name="connsiteX8112" fmla="*/ 10089101 w 10243893"/>
              <a:gd name="connsiteY8112" fmla="*/ 810717 h 6867747"/>
              <a:gd name="connsiteX8113" fmla="*/ 10171939 w 10243893"/>
              <a:gd name="connsiteY8113" fmla="*/ 696801 h 6867747"/>
              <a:gd name="connsiteX8114" fmla="*/ 10243893 w 10243893"/>
              <a:gd name="connsiteY8114" fmla="*/ 720141 h 6867747"/>
              <a:gd name="connsiteX8115" fmla="*/ 10243893 w 10243893"/>
              <a:gd name="connsiteY8115" fmla="*/ 739127 h 6867747"/>
              <a:gd name="connsiteX8116" fmla="*/ 10178832 w 10243893"/>
              <a:gd name="connsiteY8116" fmla="*/ 717964 h 6867747"/>
              <a:gd name="connsiteX8117" fmla="*/ 10089101 w 10243893"/>
              <a:gd name="connsiteY8117" fmla="*/ 841434 h 6867747"/>
              <a:gd name="connsiteX8118" fmla="*/ 10089101 w 10243893"/>
              <a:gd name="connsiteY8118" fmla="*/ 841676 h 6867747"/>
              <a:gd name="connsiteX8119" fmla="*/ 10089101 w 10243893"/>
              <a:gd name="connsiteY8119" fmla="*/ 994290 h 6867747"/>
              <a:gd name="connsiteX8120" fmla="*/ 10234339 w 10243893"/>
              <a:gd name="connsiteY8120" fmla="*/ 1041453 h 6867747"/>
              <a:gd name="connsiteX8121" fmla="*/ 10243893 w 10243893"/>
              <a:gd name="connsiteY8121" fmla="*/ 1038308 h 6867747"/>
              <a:gd name="connsiteX8122" fmla="*/ 10243893 w 10243893"/>
              <a:gd name="connsiteY8122" fmla="*/ 1063462 h 6867747"/>
              <a:gd name="connsiteX8123" fmla="*/ 10234339 w 10243893"/>
              <a:gd name="connsiteY8123" fmla="*/ 1060318 h 6867747"/>
              <a:gd name="connsiteX8124" fmla="*/ 10089101 w 10243893"/>
              <a:gd name="connsiteY8124" fmla="*/ 1107481 h 6867747"/>
              <a:gd name="connsiteX8125" fmla="*/ 10089101 w 10243893"/>
              <a:gd name="connsiteY8125" fmla="*/ 1260095 h 6867747"/>
              <a:gd name="connsiteX8126" fmla="*/ 10178832 w 10243893"/>
              <a:gd name="connsiteY8126" fmla="*/ 1383565 h 6867747"/>
              <a:gd name="connsiteX8127" fmla="*/ 10243893 w 10243893"/>
              <a:gd name="connsiteY8127" fmla="*/ 1362402 h 6867747"/>
              <a:gd name="connsiteX8128" fmla="*/ 10243893 w 10243893"/>
              <a:gd name="connsiteY8128" fmla="*/ 1381388 h 6867747"/>
              <a:gd name="connsiteX8129" fmla="*/ 10171939 w 10243893"/>
              <a:gd name="connsiteY8129" fmla="*/ 1404728 h 6867747"/>
              <a:gd name="connsiteX8130" fmla="*/ 10089101 w 10243893"/>
              <a:gd name="connsiteY8130" fmla="*/ 1290690 h 6867747"/>
              <a:gd name="connsiteX8131" fmla="*/ 10089101 w 10243893"/>
              <a:gd name="connsiteY8131" fmla="*/ 1431574 h 6867747"/>
              <a:gd name="connsiteX8132" fmla="*/ 9954990 w 10243893"/>
              <a:gd name="connsiteY8132" fmla="*/ 1475109 h 6867747"/>
              <a:gd name="connsiteX8133" fmla="*/ 10089101 w 10243893"/>
              <a:gd name="connsiteY8133" fmla="*/ 1518644 h 6867747"/>
              <a:gd name="connsiteX8134" fmla="*/ 10089101 w 10243893"/>
              <a:gd name="connsiteY8134" fmla="*/ 1659649 h 6867747"/>
              <a:gd name="connsiteX8135" fmla="*/ 10171939 w 10243893"/>
              <a:gd name="connsiteY8135" fmla="*/ 1545611 h 6867747"/>
              <a:gd name="connsiteX8136" fmla="*/ 10243893 w 10243893"/>
              <a:gd name="connsiteY8136" fmla="*/ 1568951 h 6867747"/>
              <a:gd name="connsiteX8137" fmla="*/ 10243893 w 10243893"/>
              <a:gd name="connsiteY8137" fmla="*/ 1587937 h 6867747"/>
              <a:gd name="connsiteX8138" fmla="*/ 10178832 w 10243893"/>
              <a:gd name="connsiteY8138" fmla="*/ 1566774 h 6867747"/>
              <a:gd name="connsiteX8139" fmla="*/ 10089101 w 10243893"/>
              <a:gd name="connsiteY8139" fmla="*/ 1690244 h 6867747"/>
              <a:gd name="connsiteX8140" fmla="*/ 10089101 w 10243893"/>
              <a:gd name="connsiteY8140" fmla="*/ 1937305 h 6867747"/>
              <a:gd name="connsiteX8141" fmla="*/ 10243893 w 10243893"/>
              <a:gd name="connsiteY8141" fmla="*/ 1886998 h 6867747"/>
              <a:gd name="connsiteX8142" fmla="*/ 10243893 w 10243893"/>
              <a:gd name="connsiteY8142" fmla="*/ 1905984 h 6867747"/>
              <a:gd name="connsiteX8143" fmla="*/ 10089101 w 10243893"/>
              <a:gd name="connsiteY8143" fmla="*/ 1956291 h 6867747"/>
              <a:gd name="connsiteX8144" fmla="*/ 10089101 w 10243893"/>
              <a:gd name="connsiteY8144" fmla="*/ 2043361 h 6867747"/>
              <a:gd name="connsiteX8145" fmla="*/ 10171939 w 10243893"/>
              <a:gd name="connsiteY8145" fmla="*/ 2070207 h 6867747"/>
              <a:gd name="connsiteX8146" fmla="*/ 10243893 w 10243893"/>
              <a:gd name="connsiteY8146" fmla="*/ 1971166 h 6867747"/>
              <a:gd name="connsiteX8147" fmla="*/ 10243893 w 10243893"/>
              <a:gd name="connsiteY8147" fmla="*/ 2001882 h 6867747"/>
              <a:gd name="connsiteX8148" fmla="*/ 10189957 w 10243893"/>
              <a:gd name="connsiteY8148" fmla="*/ 2076133 h 6867747"/>
              <a:gd name="connsiteX8149" fmla="*/ 10243893 w 10243893"/>
              <a:gd name="connsiteY8149" fmla="*/ 2093668 h 6867747"/>
              <a:gd name="connsiteX8150" fmla="*/ 10243893 w 10243893"/>
              <a:gd name="connsiteY8150" fmla="*/ 2112654 h 6867747"/>
              <a:gd name="connsiteX8151" fmla="*/ 10178832 w 10243893"/>
              <a:gd name="connsiteY8151" fmla="*/ 2091491 h 6867747"/>
              <a:gd name="connsiteX8152" fmla="*/ 10127678 w 10243893"/>
              <a:gd name="connsiteY8152" fmla="*/ 2161994 h 6867747"/>
              <a:gd name="connsiteX8153" fmla="*/ 10178832 w 10243893"/>
              <a:gd name="connsiteY8153" fmla="*/ 2232496 h 6867747"/>
              <a:gd name="connsiteX8154" fmla="*/ 10243893 w 10243893"/>
              <a:gd name="connsiteY8154" fmla="*/ 2211333 h 6867747"/>
              <a:gd name="connsiteX8155" fmla="*/ 10243893 w 10243893"/>
              <a:gd name="connsiteY8155" fmla="*/ 2230319 h 6867747"/>
              <a:gd name="connsiteX8156" fmla="*/ 10189957 w 10243893"/>
              <a:gd name="connsiteY8156" fmla="*/ 2247854 h 6867747"/>
              <a:gd name="connsiteX8157" fmla="*/ 10243893 w 10243893"/>
              <a:gd name="connsiteY8157" fmla="*/ 2322105 h 6867747"/>
              <a:gd name="connsiteX8158" fmla="*/ 10243893 w 10243893"/>
              <a:gd name="connsiteY8158" fmla="*/ 2352822 h 6867747"/>
              <a:gd name="connsiteX8159" fmla="*/ 10171939 w 10243893"/>
              <a:gd name="connsiteY8159" fmla="*/ 2253780 h 6867747"/>
              <a:gd name="connsiteX8160" fmla="*/ 10089101 w 10243893"/>
              <a:gd name="connsiteY8160" fmla="*/ 2280626 h 6867747"/>
              <a:gd name="connsiteX8161" fmla="*/ 10089101 w 10243893"/>
              <a:gd name="connsiteY8161" fmla="*/ 2367696 h 6867747"/>
              <a:gd name="connsiteX8162" fmla="*/ 10243893 w 10243893"/>
              <a:gd name="connsiteY8162" fmla="*/ 2418003 h 6867747"/>
              <a:gd name="connsiteX8163" fmla="*/ 10243893 w 10243893"/>
              <a:gd name="connsiteY8163" fmla="*/ 2436989 h 6867747"/>
              <a:gd name="connsiteX8164" fmla="*/ 10089101 w 10243893"/>
              <a:gd name="connsiteY8164" fmla="*/ 2386682 h 6867747"/>
              <a:gd name="connsiteX8165" fmla="*/ 10089101 w 10243893"/>
              <a:gd name="connsiteY8165" fmla="*/ 2633743 h 6867747"/>
              <a:gd name="connsiteX8166" fmla="*/ 10178832 w 10243893"/>
              <a:gd name="connsiteY8166" fmla="*/ 2757213 h 6867747"/>
              <a:gd name="connsiteX8167" fmla="*/ 10243893 w 10243893"/>
              <a:gd name="connsiteY8167" fmla="*/ 2736050 h 6867747"/>
              <a:gd name="connsiteX8168" fmla="*/ 10243893 w 10243893"/>
              <a:gd name="connsiteY8168" fmla="*/ 2755036 h 6867747"/>
              <a:gd name="connsiteX8169" fmla="*/ 10171939 w 10243893"/>
              <a:gd name="connsiteY8169" fmla="*/ 2778376 h 6867747"/>
              <a:gd name="connsiteX8170" fmla="*/ 10089101 w 10243893"/>
              <a:gd name="connsiteY8170" fmla="*/ 2664339 h 6867747"/>
              <a:gd name="connsiteX8171" fmla="*/ 10089101 w 10243893"/>
              <a:gd name="connsiteY8171" fmla="*/ 2805343 h 6867747"/>
              <a:gd name="connsiteX8172" fmla="*/ 9954990 w 10243893"/>
              <a:gd name="connsiteY8172" fmla="*/ 2848878 h 6867747"/>
              <a:gd name="connsiteX8173" fmla="*/ 10089101 w 10243893"/>
              <a:gd name="connsiteY8173" fmla="*/ 2892413 h 6867747"/>
              <a:gd name="connsiteX8174" fmla="*/ 10089101 w 10243893"/>
              <a:gd name="connsiteY8174" fmla="*/ 3033176 h 6867747"/>
              <a:gd name="connsiteX8175" fmla="*/ 10171939 w 10243893"/>
              <a:gd name="connsiteY8175" fmla="*/ 2919260 h 6867747"/>
              <a:gd name="connsiteX8176" fmla="*/ 10243893 w 10243893"/>
              <a:gd name="connsiteY8176" fmla="*/ 2942599 h 6867747"/>
              <a:gd name="connsiteX8177" fmla="*/ 10243893 w 10243893"/>
              <a:gd name="connsiteY8177" fmla="*/ 2961585 h 6867747"/>
              <a:gd name="connsiteX8178" fmla="*/ 10178832 w 10243893"/>
              <a:gd name="connsiteY8178" fmla="*/ 2940423 h 6867747"/>
              <a:gd name="connsiteX8179" fmla="*/ 10089101 w 10243893"/>
              <a:gd name="connsiteY8179" fmla="*/ 3063893 h 6867747"/>
              <a:gd name="connsiteX8180" fmla="*/ 10089101 w 10243893"/>
              <a:gd name="connsiteY8180" fmla="*/ 3064134 h 6867747"/>
              <a:gd name="connsiteX8181" fmla="*/ 10089101 w 10243893"/>
              <a:gd name="connsiteY8181" fmla="*/ 3216748 h 6867747"/>
              <a:gd name="connsiteX8182" fmla="*/ 10234339 w 10243893"/>
              <a:gd name="connsiteY8182" fmla="*/ 3263912 h 6867747"/>
              <a:gd name="connsiteX8183" fmla="*/ 10243893 w 10243893"/>
              <a:gd name="connsiteY8183" fmla="*/ 3260767 h 6867747"/>
              <a:gd name="connsiteX8184" fmla="*/ 10243893 w 10243893"/>
              <a:gd name="connsiteY8184" fmla="*/ 3285921 h 6867747"/>
              <a:gd name="connsiteX8185" fmla="*/ 10234339 w 10243893"/>
              <a:gd name="connsiteY8185" fmla="*/ 3282777 h 6867747"/>
              <a:gd name="connsiteX8186" fmla="*/ 10089101 w 10243893"/>
              <a:gd name="connsiteY8186" fmla="*/ 3329940 h 6867747"/>
              <a:gd name="connsiteX8187" fmla="*/ 10089101 w 10243893"/>
              <a:gd name="connsiteY8187" fmla="*/ 3482554 h 6867747"/>
              <a:gd name="connsiteX8188" fmla="*/ 10178832 w 10243893"/>
              <a:gd name="connsiteY8188" fmla="*/ 3606023 h 6867747"/>
              <a:gd name="connsiteX8189" fmla="*/ 10243893 w 10243893"/>
              <a:gd name="connsiteY8189" fmla="*/ 3584861 h 6867747"/>
              <a:gd name="connsiteX8190" fmla="*/ 10243893 w 10243893"/>
              <a:gd name="connsiteY8190" fmla="*/ 3603847 h 6867747"/>
              <a:gd name="connsiteX8191" fmla="*/ 10171939 w 10243893"/>
              <a:gd name="connsiteY8191" fmla="*/ 3627186 h 6867747"/>
              <a:gd name="connsiteX8192" fmla="*/ 10089101 w 10243893"/>
              <a:gd name="connsiteY8192" fmla="*/ 3513149 h 6867747"/>
              <a:gd name="connsiteX8193" fmla="*/ 10089101 w 10243893"/>
              <a:gd name="connsiteY8193" fmla="*/ 3654033 h 6867747"/>
              <a:gd name="connsiteX8194" fmla="*/ 9954990 w 10243893"/>
              <a:gd name="connsiteY8194" fmla="*/ 3697568 h 6867747"/>
              <a:gd name="connsiteX8195" fmla="*/ 10089101 w 10243893"/>
              <a:gd name="connsiteY8195" fmla="*/ 3741103 h 6867747"/>
              <a:gd name="connsiteX8196" fmla="*/ 10089101 w 10243893"/>
              <a:gd name="connsiteY8196" fmla="*/ 3882108 h 6867747"/>
              <a:gd name="connsiteX8197" fmla="*/ 10171939 w 10243893"/>
              <a:gd name="connsiteY8197" fmla="*/ 3768070 h 6867747"/>
              <a:gd name="connsiteX8198" fmla="*/ 10243893 w 10243893"/>
              <a:gd name="connsiteY8198" fmla="*/ 3791410 h 6867747"/>
              <a:gd name="connsiteX8199" fmla="*/ 10243893 w 10243893"/>
              <a:gd name="connsiteY8199" fmla="*/ 3810396 h 6867747"/>
              <a:gd name="connsiteX8200" fmla="*/ 10178832 w 10243893"/>
              <a:gd name="connsiteY8200" fmla="*/ 3789233 h 6867747"/>
              <a:gd name="connsiteX8201" fmla="*/ 10089101 w 10243893"/>
              <a:gd name="connsiteY8201" fmla="*/ 3912703 h 6867747"/>
              <a:gd name="connsiteX8202" fmla="*/ 10089101 w 10243893"/>
              <a:gd name="connsiteY8202" fmla="*/ 4159764 h 6867747"/>
              <a:gd name="connsiteX8203" fmla="*/ 10243893 w 10243893"/>
              <a:gd name="connsiteY8203" fmla="*/ 4109457 h 6867747"/>
              <a:gd name="connsiteX8204" fmla="*/ 10243893 w 10243893"/>
              <a:gd name="connsiteY8204" fmla="*/ 4128443 h 6867747"/>
              <a:gd name="connsiteX8205" fmla="*/ 10089101 w 10243893"/>
              <a:gd name="connsiteY8205" fmla="*/ 4178750 h 6867747"/>
              <a:gd name="connsiteX8206" fmla="*/ 10089101 w 10243893"/>
              <a:gd name="connsiteY8206" fmla="*/ 4265820 h 6867747"/>
              <a:gd name="connsiteX8207" fmla="*/ 10171939 w 10243893"/>
              <a:gd name="connsiteY8207" fmla="*/ 4292666 h 6867747"/>
              <a:gd name="connsiteX8208" fmla="*/ 10243893 w 10243893"/>
              <a:gd name="connsiteY8208" fmla="*/ 4193624 h 6867747"/>
              <a:gd name="connsiteX8209" fmla="*/ 10243893 w 10243893"/>
              <a:gd name="connsiteY8209" fmla="*/ 4224341 h 6867747"/>
              <a:gd name="connsiteX8210" fmla="*/ 10189957 w 10243893"/>
              <a:gd name="connsiteY8210" fmla="*/ 4298592 h 6867747"/>
              <a:gd name="connsiteX8211" fmla="*/ 10243893 w 10243893"/>
              <a:gd name="connsiteY8211" fmla="*/ 4316127 h 6867747"/>
              <a:gd name="connsiteX8212" fmla="*/ 10243893 w 10243893"/>
              <a:gd name="connsiteY8212" fmla="*/ 4335113 h 6867747"/>
              <a:gd name="connsiteX8213" fmla="*/ 10178832 w 10243893"/>
              <a:gd name="connsiteY8213" fmla="*/ 4313950 h 6867747"/>
              <a:gd name="connsiteX8214" fmla="*/ 10127678 w 10243893"/>
              <a:gd name="connsiteY8214" fmla="*/ 4384452 h 6867747"/>
              <a:gd name="connsiteX8215" fmla="*/ 10178832 w 10243893"/>
              <a:gd name="connsiteY8215" fmla="*/ 4454955 h 6867747"/>
              <a:gd name="connsiteX8216" fmla="*/ 10243893 w 10243893"/>
              <a:gd name="connsiteY8216" fmla="*/ 4433792 h 6867747"/>
              <a:gd name="connsiteX8217" fmla="*/ 10243893 w 10243893"/>
              <a:gd name="connsiteY8217" fmla="*/ 4452778 h 6867747"/>
              <a:gd name="connsiteX8218" fmla="*/ 10189957 w 10243893"/>
              <a:gd name="connsiteY8218" fmla="*/ 4470313 h 6867747"/>
              <a:gd name="connsiteX8219" fmla="*/ 10243893 w 10243893"/>
              <a:gd name="connsiteY8219" fmla="*/ 4544565 h 6867747"/>
              <a:gd name="connsiteX8220" fmla="*/ 10243893 w 10243893"/>
              <a:gd name="connsiteY8220" fmla="*/ 4575281 h 6867747"/>
              <a:gd name="connsiteX8221" fmla="*/ 10171939 w 10243893"/>
              <a:gd name="connsiteY8221" fmla="*/ 4476239 h 6867747"/>
              <a:gd name="connsiteX8222" fmla="*/ 10089101 w 10243893"/>
              <a:gd name="connsiteY8222" fmla="*/ 4503085 h 6867747"/>
              <a:gd name="connsiteX8223" fmla="*/ 10089101 w 10243893"/>
              <a:gd name="connsiteY8223" fmla="*/ 4590155 h 6867747"/>
              <a:gd name="connsiteX8224" fmla="*/ 10243893 w 10243893"/>
              <a:gd name="connsiteY8224" fmla="*/ 4640462 h 6867747"/>
              <a:gd name="connsiteX8225" fmla="*/ 10243893 w 10243893"/>
              <a:gd name="connsiteY8225" fmla="*/ 4659448 h 6867747"/>
              <a:gd name="connsiteX8226" fmla="*/ 10089101 w 10243893"/>
              <a:gd name="connsiteY8226" fmla="*/ 4609141 h 6867747"/>
              <a:gd name="connsiteX8227" fmla="*/ 10089101 w 10243893"/>
              <a:gd name="connsiteY8227" fmla="*/ 4856202 h 6867747"/>
              <a:gd name="connsiteX8228" fmla="*/ 10178832 w 10243893"/>
              <a:gd name="connsiteY8228" fmla="*/ 4979672 h 6867747"/>
              <a:gd name="connsiteX8229" fmla="*/ 10243893 w 10243893"/>
              <a:gd name="connsiteY8229" fmla="*/ 4958509 h 6867747"/>
              <a:gd name="connsiteX8230" fmla="*/ 10243893 w 10243893"/>
              <a:gd name="connsiteY8230" fmla="*/ 4977495 h 6867747"/>
              <a:gd name="connsiteX8231" fmla="*/ 10171939 w 10243893"/>
              <a:gd name="connsiteY8231" fmla="*/ 5000835 h 6867747"/>
              <a:gd name="connsiteX8232" fmla="*/ 10089101 w 10243893"/>
              <a:gd name="connsiteY8232" fmla="*/ 4886797 h 6867747"/>
              <a:gd name="connsiteX8233" fmla="*/ 10089101 w 10243893"/>
              <a:gd name="connsiteY8233" fmla="*/ 5027681 h 6867747"/>
              <a:gd name="connsiteX8234" fmla="*/ 9954990 w 10243893"/>
              <a:gd name="connsiteY8234" fmla="*/ 5071216 h 6867747"/>
              <a:gd name="connsiteX8235" fmla="*/ 10089101 w 10243893"/>
              <a:gd name="connsiteY8235" fmla="*/ 5114751 h 6867747"/>
              <a:gd name="connsiteX8236" fmla="*/ 10089101 w 10243893"/>
              <a:gd name="connsiteY8236" fmla="*/ 5255514 h 6867747"/>
              <a:gd name="connsiteX8237" fmla="*/ 10171939 w 10243893"/>
              <a:gd name="connsiteY8237" fmla="*/ 5141598 h 6867747"/>
              <a:gd name="connsiteX8238" fmla="*/ 10243893 w 10243893"/>
              <a:gd name="connsiteY8238" fmla="*/ 5164937 h 6867747"/>
              <a:gd name="connsiteX8239" fmla="*/ 10243893 w 10243893"/>
              <a:gd name="connsiteY8239" fmla="*/ 5183923 h 6867747"/>
              <a:gd name="connsiteX8240" fmla="*/ 10178832 w 10243893"/>
              <a:gd name="connsiteY8240" fmla="*/ 5162761 h 6867747"/>
              <a:gd name="connsiteX8241" fmla="*/ 10089101 w 10243893"/>
              <a:gd name="connsiteY8241" fmla="*/ 5286352 h 6867747"/>
              <a:gd name="connsiteX8242" fmla="*/ 10089101 w 10243893"/>
              <a:gd name="connsiteY8242" fmla="*/ 5438966 h 6867747"/>
              <a:gd name="connsiteX8243" fmla="*/ 10234339 w 10243893"/>
              <a:gd name="connsiteY8243" fmla="*/ 5486128 h 6867747"/>
              <a:gd name="connsiteX8244" fmla="*/ 10243893 w 10243893"/>
              <a:gd name="connsiteY8244" fmla="*/ 5482984 h 6867747"/>
              <a:gd name="connsiteX8245" fmla="*/ 10243893 w 10243893"/>
              <a:gd name="connsiteY8245" fmla="*/ 5508138 h 6867747"/>
              <a:gd name="connsiteX8246" fmla="*/ 10234339 w 10243893"/>
              <a:gd name="connsiteY8246" fmla="*/ 5504994 h 6867747"/>
              <a:gd name="connsiteX8247" fmla="*/ 10089101 w 10243893"/>
              <a:gd name="connsiteY8247" fmla="*/ 5552156 h 6867747"/>
              <a:gd name="connsiteX8248" fmla="*/ 10089101 w 10243893"/>
              <a:gd name="connsiteY8248" fmla="*/ 5704771 h 6867747"/>
              <a:gd name="connsiteX8249" fmla="*/ 10178832 w 10243893"/>
              <a:gd name="connsiteY8249" fmla="*/ 5828241 h 6867747"/>
              <a:gd name="connsiteX8250" fmla="*/ 10243893 w 10243893"/>
              <a:gd name="connsiteY8250" fmla="*/ 5807078 h 6867747"/>
              <a:gd name="connsiteX8251" fmla="*/ 10243893 w 10243893"/>
              <a:gd name="connsiteY8251" fmla="*/ 5826064 h 6867747"/>
              <a:gd name="connsiteX8252" fmla="*/ 10171939 w 10243893"/>
              <a:gd name="connsiteY8252" fmla="*/ 5849403 h 6867747"/>
              <a:gd name="connsiteX8253" fmla="*/ 10089101 w 10243893"/>
              <a:gd name="connsiteY8253" fmla="*/ 5735366 h 6867747"/>
              <a:gd name="connsiteX8254" fmla="*/ 10089101 w 10243893"/>
              <a:gd name="connsiteY8254" fmla="*/ 5876250 h 6867747"/>
              <a:gd name="connsiteX8255" fmla="*/ 9954990 w 10243893"/>
              <a:gd name="connsiteY8255" fmla="*/ 5919785 h 6867747"/>
              <a:gd name="connsiteX8256" fmla="*/ 10089101 w 10243893"/>
              <a:gd name="connsiteY8256" fmla="*/ 5963320 h 6867747"/>
              <a:gd name="connsiteX8257" fmla="*/ 10089101 w 10243893"/>
              <a:gd name="connsiteY8257" fmla="*/ 6104204 h 6867747"/>
              <a:gd name="connsiteX8258" fmla="*/ 10171939 w 10243893"/>
              <a:gd name="connsiteY8258" fmla="*/ 5990166 h 6867747"/>
              <a:gd name="connsiteX8259" fmla="*/ 10243893 w 10243893"/>
              <a:gd name="connsiteY8259" fmla="*/ 6013506 h 6867747"/>
              <a:gd name="connsiteX8260" fmla="*/ 10243893 w 10243893"/>
              <a:gd name="connsiteY8260" fmla="*/ 6032492 h 6867747"/>
              <a:gd name="connsiteX8261" fmla="*/ 10178832 w 10243893"/>
              <a:gd name="connsiteY8261" fmla="*/ 6011329 h 6867747"/>
              <a:gd name="connsiteX8262" fmla="*/ 10089101 w 10243893"/>
              <a:gd name="connsiteY8262" fmla="*/ 6134799 h 6867747"/>
              <a:gd name="connsiteX8263" fmla="*/ 10089101 w 10243893"/>
              <a:gd name="connsiteY8263" fmla="*/ 6381860 h 6867747"/>
              <a:gd name="connsiteX8264" fmla="*/ 10243893 w 10243893"/>
              <a:gd name="connsiteY8264" fmla="*/ 6331553 h 6867747"/>
              <a:gd name="connsiteX8265" fmla="*/ 10243893 w 10243893"/>
              <a:gd name="connsiteY8265" fmla="*/ 6350539 h 6867747"/>
              <a:gd name="connsiteX8266" fmla="*/ 10089101 w 10243893"/>
              <a:gd name="connsiteY8266" fmla="*/ 6400846 h 6867747"/>
              <a:gd name="connsiteX8267" fmla="*/ 10089101 w 10243893"/>
              <a:gd name="connsiteY8267" fmla="*/ 6487916 h 6867747"/>
              <a:gd name="connsiteX8268" fmla="*/ 10171939 w 10243893"/>
              <a:gd name="connsiteY8268" fmla="*/ 6514763 h 6867747"/>
              <a:gd name="connsiteX8269" fmla="*/ 10243893 w 10243893"/>
              <a:gd name="connsiteY8269" fmla="*/ 6415721 h 6867747"/>
              <a:gd name="connsiteX8270" fmla="*/ 10243893 w 10243893"/>
              <a:gd name="connsiteY8270" fmla="*/ 6446437 h 6867747"/>
              <a:gd name="connsiteX8271" fmla="*/ 10189957 w 10243893"/>
              <a:gd name="connsiteY8271" fmla="*/ 6520688 h 6867747"/>
              <a:gd name="connsiteX8272" fmla="*/ 10243893 w 10243893"/>
              <a:gd name="connsiteY8272" fmla="*/ 6538223 h 6867747"/>
              <a:gd name="connsiteX8273" fmla="*/ 10243893 w 10243893"/>
              <a:gd name="connsiteY8273" fmla="*/ 6557209 h 6867747"/>
              <a:gd name="connsiteX8274" fmla="*/ 10178832 w 10243893"/>
              <a:gd name="connsiteY8274" fmla="*/ 6536046 h 6867747"/>
              <a:gd name="connsiteX8275" fmla="*/ 10127678 w 10243893"/>
              <a:gd name="connsiteY8275" fmla="*/ 6606548 h 6867747"/>
              <a:gd name="connsiteX8276" fmla="*/ 10178832 w 10243893"/>
              <a:gd name="connsiteY8276" fmla="*/ 6677051 h 6867747"/>
              <a:gd name="connsiteX8277" fmla="*/ 10243893 w 10243893"/>
              <a:gd name="connsiteY8277" fmla="*/ 6655888 h 6867747"/>
              <a:gd name="connsiteX8278" fmla="*/ 10243893 w 10243893"/>
              <a:gd name="connsiteY8278" fmla="*/ 6674874 h 6867747"/>
              <a:gd name="connsiteX8279" fmla="*/ 10189957 w 10243893"/>
              <a:gd name="connsiteY8279" fmla="*/ 6692409 h 6867747"/>
              <a:gd name="connsiteX8280" fmla="*/ 10243893 w 10243893"/>
              <a:gd name="connsiteY8280" fmla="*/ 6766660 h 6867747"/>
              <a:gd name="connsiteX8281" fmla="*/ 10243893 w 10243893"/>
              <a:gd name="connsiteY8281" fmla="*/ 6797377 h 6867747"/>
              <a:gd name="connsiteX8282" fmla="*/ 10171939 w 10243893"/>
              <a:gd name="connsiteY8282" fmla="*/ 6698335 h 6867747"/>
              <a:gd name="connsiteX8283" fmla="*/ 10089101 w 10243893"/>
              <a:gd name="connsiteY8283" fmla="*/ 6725181 h 6867747"/>
              <a:gd name="connsiteX8284" fmla="*/ 10089101 w 10243893"/>
              <a:gd name="connsiteY8284" fmla="*/ 6812251 h 6867747"/>
              <a:gd name="connsiteX8285" fmla="*/ 10243893 w 10243893"/>
              <a:gd name="connsiteY8285" fmla="*/ 6862558 h 6867747"/>
              <a:gd name="connsiteX8286" fmla="*/ 10243893 w 10243893"/>
              <a:gd name="connsiteY8286" fmla="*/ 6867747 h 6867747"/>
              <a:gd name="connsiteX8287" fmla="*/ 10201440 w 10243893"/>
              <a:gd name="connsiteY8287" fmla="*/ 6867747 h 6867747"/>
              <a:gd name="connsiteX8288" fmla="*/ 10089101 w 10243893"/>
              <a:gd name="connsiteY8288" fmla="*/ 6831237 h 6867747"/>
              <a:gd name="connsiteX8289" fmla="*/ 10089101 w 10243893"/>
              <a:gd name="connsiteY8289" fmla="*/ 6867747 h 6867747"/>
              <a:gd name="connsiteX8290" fmla="*/ 10071083 w 10243893"/>
              <a:gd name="connsiteY8290" fmla="*/ 6867747 h 6867747"/>
              <a:gd name="connsiteX8291" fmla="*/ 10071083 w 10243893"/>
              <a:gd name="connsiteY8291" fmla="*/ 6825553 h 6867747"/>
              <a:gd name="connsiteX8292" fmla="*/ 9988246 w 10243893"/>
              <a:gd name="connsiteY8292" fmla="*/ 6798586 h 6867747"/>
              <a:gd name="connsiteX8293" fmla="*/ 9988125 w 10243893"/>
              <a:gd name="connsiteY8293" fmla="*/ 6798586 h 6867747"/>
              <a:gd name="connsiteX8294" fmla="*/ 9937945 w 10243893"/>
              <a:gd name="connsiteY8294" fmla="*/ 6867747 h 6867747"/>
              <a:gd name="connsiteX8295" fmla="*/ 9913560 w 10243893"/>
              <a:gd name="connsiteY8295" fmla="*/ 6867747 h 6867747"/>
              <a:gd name="connsiteX8296" fmla="*/ 9863203 w 10243893"/>
              <a:gd name="connsiteY8296" fmla="*/ 6798344 h 6867747"/>
              <a:gd name="connsiteX8297" fmla="*/ 9863082 w 10243893"/>
              <a:gd name="connsiteY8297" fmla="*/ 6798344 h 6867747"/>
              <a:gd name="connsiteX8298" fmla="*/ 9780245 w 10243893"/>
              <a:gd name="connsiteY8298" fmla="*/ 6825312 h 6867747"/>
              <a:gd name="connsiteX8299" fmla="*/ 9780245 w 10243893"/>
              <a:gd name="connsiteY8299" fmla="*/ 6867747 h 6867747"/>
              <a:gd name="connsiteX8300" fmla="*/ 9762348 w 10243893"/>
              <a:gd name="connsiteY8300" fmla="*/ 6867747 h 6867747"/>
              <a:gd name="connsiteX8301" fmla="*/ 9762348 w 10243893"/>
              <a:gd name="connsiteY8301" fmla="*/ 6830874 h 6867747"/>
              <a:gd name="connsiteX8302" fmla="*/ 9648865 w 10243893"/>
              <a:gd name="connsiteY8302" fmla="*/ 6867747 h 6867747"/>
              <a:gd name="connsiteX8303" fmla="*/ 9590089 w 10243893"/>
              <a:gd name="connsiteY8303" fmla="*/ 6867747 h 6867747"/>
              <a:gd name="connsiteX8304" fmla="*/ 9762348 w 10243893"/>
              <a:gd name="connsiteY8304" fmla="*/ 6811768 h 6867747"/>
              <a:gd name="connsiteX8305" fmla="*/ 9762348 w 10243893"/>
              <a:gd name="connsiteY8305" fmla="*/ 6724698 h 6867747"/>
              <a:gd name="connsiteX8306" fmla="*/ 9679510 w 10243893"/>
              <a:gd name="connsiteY8306" fmla="*/ 6697851 h 6867747"/>
              <a:gd name="connsiteX8307" fmla="*/ 9679510 w 10243893"/>
              <a:gd name="connsiteY8307" fmla="*/ 6697730 h 6867747"/>
              <a:gd name="connsiteX8308" fmla="*/ 9555953 w 10243893"/>
              <a:gd name="connsiteY8308" fmla="*/ 6867747 h 6867747"/>
              <a:gd name="connsiteX8309" fmla="*/ 9533371 w 10243893"/>
              <a:gd name="connsiteY8309" fmla="*/ 6867747 h 6867747"/>
              <a:gd name="connsiteX8310" fmla="*/ 9661008 w 10243893"/>
              <a:gd name="connsiteY8310" fmla="*/ 6691925 h 6867747"/>
              <a:gd name="connsiteX8311" fmla="*/ 9426161 w 10243893"/>
              <a:gd name="connsiteY8311" fmla="*/ 6615618 h 6867747"/>
              <a:gd name="connsiteX8312" fmla="*/ 9426161 w 10243893"/>
              <a:gd name="connsiteY8312" fmla="*/ 6615739 h 6867747"/>
              <a:gd name="connsiteX8313" fmla="*/ 9280924 w 10243893"/>
              <a:gd name="connsiteY8313" fmla="*/ 6662902 h 6867747"/>
              <a:gd name="connsiteX8314" fmla="*/ 9280924 w 10243893"/>
              <a:gd name="connsiteY8314" fmla="*/ 6815516 h 6867747"/>
              <a:gd name="connsiteX8315" fmla="*/ 9318882 w 10243893"/>
              <a:gd name="connsiteY8315" fmla="*/ 6867747 h 6867747"/>
              <a:gd name="connsiteX8316" fmla="*/ 9296408 w 10243893"/>
              <a:gd name="connsiteY8316" fmla="*/ 6867747 h 6867747"/>
              <a:gd name="connsiteX8317" fmla="*/ 9281044 w 10243893"/>
              <a:gd name="connsiteY8317" fmla="*/ 6846596 h 6867747"/>
              <a:gd name="connsiteX8318" fmla="*/ 9281044 w 10243893"/>
              <a:gd name="connsiteY8318" fmla="*/ 6867747 h 6867747"/>
              <a:gd name="connsiteX8319" fmla="*/ 9263147 w 10243893"/>
              <a:gd name="connsiteY8319" fmla="*/ 6867747 h 6867747"/>
              <a:gd name="connsiteX8320" fmla="*/ 9263147 w 10243893"/>
              <a:gd name="connsiteY8320" fmla="*/ 6821442 h 6867747"/>
              <a:gd name="connsiteX8321" fmla="*/ 9117909 w 10243893"/>
              <a:gd name="connsiteY8321" fmla="*/ 6621665 h 6867747"/>
              <a:gd name="connsiteX8322" fmla="*/ 9117909 w 10243893"/>
              <a:gd name="connsiteY8322" fmla="*/ 6621544 h 6867747"/>
              <a:gd name="connsiteX8323" fmla="*/ 8972672 w 10243893"/>
              <a:gd name="connsiteY8323" fmla="*/ 6821442 h 6867747"/>
              <a:gd name="connsiteX8324" fmla="*/ 8972672 w 10243893"/>
              <a:gd name="connsiteY8324" fmla="*/ 6867747 h 6867747"/>
              <a:gd name="connsiteX8325" fmla="*/ 8954291 w 10243893"/>
              <a:gd name="connsiteY8325" fmla="*/ 6867747 h 6867747"/>
              <a:gd name="connsiteX8326" fmla="*/ 8954291 w 10243893"/>
              <a:gd name="connsiteY8326" fmla="*/ 6846233 h 6867747"/>
              <a:gd name="connsiteX8327" fmla="*/ 8938663 w 10243893"/>
              <a:gd name="connsiteY8327" fmla="*/ 6867747 h 6867747"/>
              <a:gd name="connsiteX8328" fmla="*/ 8916421 w 10243893"/>
              <a:gd name="connsiteY8328" fmla="*/ 6867747 h 6867747"/>
              <a:gd name="connsiteX8329" fmla="*/ 8954291 w 10243893"/>
              <a:gd name="connsiteY8329" fmla="*/ 6815638 h 6867747"/>
              <a:gd name="connsiteX8330" fmla="*/ 8954291 w 10243893"/>
              <a:gd name="connsiteY8330" fmla="*/ 6663023 h 6867747"/>
              <a:gd name="connsiteX8331" fmla="*/ 8809053 w 10243893"/>
              <a:gd name="connsiteY8331" fmla="*/ 6615860 h 6867747"/>
              <a:gd name="connsiteX8332" fmla="*/ 8809053 w 10243893"/>
              <a:gd name="connsiteY8332" fmla="*/ 6615739 h 6867747"/>
              <a:gd name="connsiteX8333" fmla="*/ 8574086 w 10243893"/>
              <a:gd name="connsiteY8333" fmla="*/ 6692046 h 6867747"/>
              <a:gd name="connsiteX8334" fmla="*/ 8701742 w 10243893"/>
              <a:gd name="connsiteY8334" fmla="*/ 6867747 h 6867747"/>
              <a:gd name="connsiteX8335" fmla="*/ 8678877 w 10243893"/>
              <a:gd name="connsiteY8335" fmla="*/ 6867747 h 6867747"/>
              <a:gd name="connsiteX8336" fmla="*/ 8555677 w 10243893"/>
              <a:gd name="connsiteY8336" fmla="*/ 6698223 h 6867747"/>
              <a:gd name="connsiteX8337" fmla="*/ 8555704 w 10243893"/>
              <a:gd name="connsiteY8337" fmla="*/ 6698214 h 6867747"/>
              <a:gd name="connsiteX8338" fmla="*/ 8555583 w 10243893"/>
              <a:gd name="connsiteY8338" fmla="*/ 6698093 h 6867747"/>
              <a:gd name="connsiteX8339" fmla="*/ 8555677 w 10243893"/>
              <a:gd name="connsiteY8339" fmla="*/ 6698223 h 6867747"/>
              <a:gd name="connsiteX8340" fmla="*/ 8472867 w 10243893"/>
              <a:gd name="connsiteY8340" fmla="*/ 6725060 h 6867747"/>
              <a:gd name="connsiteX8341" fmla="*/ 8472867 w 10243893"/>
              <a:gd name="connsiteY8341" fmla="*/ 6812130 h 6867747"/>
              <a:gd name="connsiteX8342" fmla="*/ 8643914 w 10243893"/>
              <a:gd name="connsiteY8342" fmla="*/ 6867747 h 6867747"/>
              <a:gd name="connsiteX8343" fmla="*/ 8585232 w 10243893"/>
              <a:gd name="connsiteY8343" fmla="*/ 6867747 h 6867747"/>
              <a:gd name="connsiteX8344" fmla="*/ 8472867 w 10243893"/>
              <a:gd name="connsiteY8344" fmla="*/ 6831237 h 6867747"/>
              <a:gd name="connsiteX8345" fmla="*/ 8472867 w 10243893"/>
              <a:gd name="connsiteY8345" fmla="*/ 6867747 h 6867747"/>
              <a:gd name="connsiteX8346" fmla="*/ 8455815 w 10243893"/>
              <a:gd name="connsiteY8346" fmla="*/ 6867747 h 6867747"/>
              <a:gd name="connsiteX8347" fmla="*/ 8455815 w 10243893"/>
              <a:gd name="connsiteY8347" fmla="*/ 6825553 h 6867747"/>
              <a:gd name="connsiteX8348" fmla="*/ 8372979 w 10243893"/>
              <a:gd name="connsiteY8348" fmla="*/ 6798586 h 6867747"/>
              <a:gd name="connsiteX8349" fmla="*/ 8322799 w 10243893"/>
              <a:gd name="connsiteY8349" fmla="*/ 6867747 h 6867747"/>
              <a:gd name="connsiteX8350" fmla="*/ 8298656 w 10243893"/>
              <a:gd name="connsiteY8350" fmla="*/ 6867747 h 6867747"/>
              <a:gd name="connsiteX8351" fmla="*/ 8248299 w 10243893"/>
              <a:gd name="connsiteY8351" fmla="*/ 6798344 h 6867747"/>
              <a:gd name="connsiteX8352" fmla="*/ 8248178 w 10243893"/>
              <a:gd name="connsiteY8352" fmla="*/ 6798344 h 6867747"/>
              <a:gd name="connsiteX8353" fmla="*/ 8165341 w 10243893"/>
              <a:gd name="connsiteY8353" fmla="*/ 6825312 h 6867747"/>
              <a:gd name="connsiteX8354" fmla="*/ 8165341 w 10243893"/>
              <a:gd name="connsiteY8354" fmla="*/ 6867747 h 6867747"/>
              <a:gd name="connsiteX8355" fmla="*/ 8147564 w 10243893"/>
              <a:gd name="connsiteY8355" fmla="*/ 6867747 h 6867747"/>
              <a:gd name="connsiteX8356" fmla="*/ 8147564 w 10243893"/>
              <a:gd name="connsiteY8356" fmla="*/ 6830874 h 6867747"/>
              <a:gd name="connsiteX8357" fmla="*/ 8034024 w 10243893"/>
              <a:gd name="connsiteY8357" fmla="*/ 6867747 h 6867747"/>
              <a:gd name="connsiteX8358" fmla="*/ 7975185 w 10243893"/>
              <a:gd name="connsiteY8358" fmla="*/ 6867747 h 6867747"/>
              <a:gd name="connsiteX8359" fmla="*/ 8147443 w 10243893"/>
              <a:gd name="connsiteY8359" fmla="*/ 6811768 h 6867747"/>
              <a:gd name="connsiteX8360" fmla="*/ 8147443 w 10243893"/>
              <a:gd name="connsiteY8360" fmla="*/ 6724698 h 6867747"/>
              <a:gd name="connsiteX8361" fmla="*/ 8064606 w 10243893"/>
              <a:gd name="connsiteY8361" fmla="*/ 6697851 h 6867747"/>
              <a:gd name="connsiteX8362" fmla="*/ 8064485 w 10243893"/>
              <a:gd name="connsiteY8362" fmla="*/ 6697730 h 6867747"/>
              <a:gd name="connsiteX8363" fmla="*/ 7941039 w 10243893"/>
              <a:gd name="connsiteY8363" fmla="*/ 6867747 h 6867747"/>
              <a:gd name="connsiteX8364" fmla="*/ 7918466 w 10243893"/>
              <a:gd name="connsiteY8364" fmla="*/ 6867747 h 6867747"/>
              <a:gd name="connsiteX8365" fmla="*/ 8046103 w 10243893"/>
              <a:gd name="connsiteY8365" fmla="*/ 6691925 h 6867747"/>
              <a:gd name="connsiteX8366" fmla="*/ 7811257 w 10243893"/>
              <a:gd name="connsiteY8366" fmla="*/ 6615618 h 6867747"/>
              <a:gd name="connsiteX8367" fmla="*/ 7811257 w 10243893"/>
              <a:gd name="connsiteY8367" fmla="*/ 6615739 h 6867747"/>
              <a:gd name="connsiteX8368" fmla="*/ 7666019 w 10243893"/>
              <a:gd name="connsiteY8368" fmla="*/ 6662902 h 6867747"/>
              <a:gd name="connsiteX8369" fmla="*/ 7666019 w 10243893"/>
              <a:gd name="connsiteY8369" fmla="*/ 6815516 h 6867747"/>
              <a:gd name="connsiteX8370" fmla="*/ 7703978 w 10243893"/>
              <a:gd name="connsiteY8370" fmla="*/ 6867747 h 6867747"/>
              <a:gd name="connsiteX8371" fmla="*/ 7681505 w 10243893"/>
              <a:gd name="connsiteY8371" fmla="*/ 6867747 h 6867747"/>
              <a:gd name="connsiteX8372" fmla="*/ 7666140 w 10243893"/>
              <a:gd name="connsiteY8372" fmla="*/ 6846596 h 6867747"/>
              <a:gd name="connsiteX8373" fmla="*/ 7666140 w 10243893"/>
              <a:gd name="connsiteY8373" fmla="*/ 6867747 h 6867747"/>
              <a:gd name="connsiteX8374" fmla="*/ 7647880 w 10243893"/>
              <a:gd name="connsiteY8374" fmla="*/ 6867747 h 6867747"/>
              <a:gd name="connsiteX8375" fmla="*/ 7647880 w 10243893"/>
              <a:gd name="connsiteY8375" fmla="*/ 6821442 h 6867747"/>
              <a:gd name="connsiteX8376" fmla="*/ 7502642 w 10243893"/>
              <a:gd name="connsiteY8376" fmla="*/ 6621665 h 6867747"/>
              <a:gd name="connsiteX8377" fmla="*/ 7502642 w 10243893"/>
              <a:gd name="connsiteY8377" fmla="*/ 6621544 h 6867747"/>
              <a:gd name="connsiteX8378" fmla="*/ 7357405 w 10243893"/>
              <a:gd name="connsiteY8378" fmla="*/ 6821442 h 6867747"/>
              <a:gd name="connsiteX8379" fmla="*/ 7357405 w 10243893"/>
              <a:gd name="connsiteY8379" fmla="*/ 6867747 h 6867747"/>
              <a:gd name="connsiteX8380" fmla="*/ 7339386 w 10243893"/>
              <a:gd name="connsiteY8380" fmla="*/ 6867747 h 6867747"/>
              <a:gd name="connsiteX8381" fmla="*/ 7339386 w 10243893"/>
              <a:gd name="connsiteY8381" fmla="*/ 6846233 h 6867747"/>
              <a:gd name="connsiteX8382" fmla="*/ 7323758 w 10243893"/>
              <a:gd name="connsiteY8382" fmla="*/ 6867747 h 6867747"/>
              <a:gd name="connsiteX8383" fmla="*/ 7301517 w 10243893"/>
              <a:gd name="connsiteY8383" fmla="*/ 6867747 h 6867747"/>
              <a:gd name="connsiteX8384" fmla="*/ 7339386 w 10243893"/>
              <a:gd name="connsiteY8384" fmla="*/ 6815638 h 6867747"/>
              <a:gd name="connsiteX8385" fmla="*/ 7339386 w 10243893"/>
              <a:gd name="connsiteY8385" fmla="*/ 6663023 h 6867747"/>
              <a:gd name="connsiteX8386" fmla="*/ 7194149 w 10243893"/>
              <a:gd name="connsiteY8386" fmla="*/ 6615860 h 6867747"/>
              <a:gd name="connsiteX8387" fmla="*/ 7194149 w 10243893"/>
              <a:gd name="connsiteY8387" fmla="*/ 6615739 h 6867747"/>
              <a:gd name="connsiteX8388" fmla="*/ 6959181 w 10243893"/>
              <a:gd name="connsiteY8388" fmla="*/ 6692046 h 6867747"/>
              <a:gd name="connsiteX8389" fmla="*/ 7086838 w 10243893"/>
              <a:gd name="connsiteY8389" fmla="*/ 6867747 h 6867747"/>
              <a:gd name="connsiteX8390" fmla="*/ 7063973 w 10243893"/>
              <a:gd name="connsiteY8390" fmla="*/ 6867747 h 6867747"/>
              <a:gd name="connsiteX8391" fmla="*/ 6940773 w 10243893"/>
              <a:gd name="connsiteY8391" fmla="*/ 6698223 h 6867747"/>
              <a:gd name="connsiteX8392" fmla="*/ 6940800 w 10243893"/>
              <a:gd name="connsiteY8392" fmla="*/ 6698214 h 6867747"/>
              <a:gd name="connsiteX8393" fmla="*/ 6940679 w 10243893"/>
              <a:gd name="connsiteY8393" fmla="*/ 6698093 h 6867747"/>
              <a:gd name="connsiteX8394" fmla="*/ 6940773 w 10243893"/>
              <a:gd name="connsiteY8394" fmla="*/ 6698223 h 6867747"/>
              <a:gd name="connsiteX8395" fmla="*/ 6857962 w 10243893"/>
              <a:gd name="connsiteY8395" fmla="*/ 6725060 h 6867747"/>
              <a:gd name="connsiteX8396" fmla="*/ 6857962 w 10243893"/>
              <a:gd name="connsiteY8396" fmla="*/ 6812130 h 6867747"/>
              <a:gd name="connsiteX8397" fmla="*/ 7029010 w 10243893"/>
              <a:gd name="connsiteY8397" fmla="*/ 6867747 h 6867747"/>
              <a:gd name="connsiteX8398" fmla="*/ 6970328 w 10243893"/>
              <a:gd name="connsiteY8398" fmla="*/ 6867747 h 6867747"/>
              <a:gd name="connsiteX8399" fmla="*/ 6857962 w 10243893"/>
              <a:gd name="connsiteY8399" fmla="*/ 6831237 h 6867747"/>
              <a:gd name="connsiteX8400" fmla="*/ 6857962 w 10243893"/>
              <a:gd name="connsiteY8400" fmla="*/ 6867747 h 6867747"/>
              <a:gd name="connsiteX8401" fmla="*/ 6841154 w 10243893"/>
              <a:gd name="connsiteY8401" fmla="*/ 6867747 h 6867747"/>
              <a:gd name="connsiteX8402" fmla="*/ 6841154 w 10243893"/>
              <a:gd name="connsiteY8402" fmla="*/ 6825553 h 6867747"/>
              <a:gd name="connsiteX8403" fmla="*/ 6758316 w 10243893"/>
              <a:gd name="connsiteY8403" fmla="*/ 6798586 h 6867747"/>
              <a:gd name="connsiteX8404" fmla="*/ 6758195 w 10243893"/>
              <a:gd name="connsiteY8404" fmla="*/ 6798586 h 6867747"/>
              <a:gd name="connsiteX8405" fmla="*/ 6708015 w 10243893"/>
              <a:gd name="connsiteY8405" fmla="*/ 6867747 h 6867747"/>
              <a:gd name="connsiteX8406" fmla="*/ 6683994 w 10243893"/>
              <a:gd name="connsiteY8406" fmla="*/ 6867747 h 6867747"/>
              <a:gd name="connsiteX8407" fmla="*/ 6633637 w 10243893"/>
              <a:gd name="connsiteY8407" fmla="*/ 6798344 h 6867747"/>
              <a:gd name="connsiteX8408" fmla="*/ 6633516 w 10243893"/>
              <a:gd name="connsiteY8408" fmla="*/ 6798344 h 6867747"/>
              <a:gd name="connsiteX8409" fmla="*/ 6550679 w 10243893"/>
              <a:gd name="connsiteY8409" fmla="*/ 6825312 h 6867747"/>
              <a:gd name="connsiteX8410" fmla="*/ 6550679 w 10243893"/>
              <a:gd name="connsiteY8410" fmla="*/ 6867747 h 6867747"/>
              <a:gd name="connsiteX8411" fmla="*/ 6532901 w 10243893"/>
              <a:gd name="connsiteY8411" fmla="*/ 6867747 h 6867747"/>
              <a:gd name="connsiteX8412" fmla="*/ 6532901 w 10243893"/>
              <a:gd name="connsiteY8412" fmla="*/ 6830874 h 6867747"/>
              <a:gd name="connsiteX8413" fmla="*/ 6419361 w 10243893"/>
              <a:gd name="connsiteY8413" fmla="*/ 6867747 h 6867747"/>
              <a:gd name="connsiteX8414" fmla="*/ 6360523 w 10243893"/>
              <a:gd name="connsiteY8414" fmla="*/ 6867747 h 6867747"/>
              <a:gd name="connsiteX8415" fmla="*/ 6532781 w 10243893"/>
              <a:gd name="connsiteY8415" fmla="*/ 6811768 h 6867747"/>
              <a:gd name="connsiteX8416" fmla="*/ 6532781 w 10243893"/>
              <a:gd name="connsiteY8416" fmla="*/ 6724698 h 6867747"/>
              <a:gd name="connsiteX8417" fmla="*/ 6449943 w 10243893"/>
              <a:gd name="connsiteY8417" fmla="*/ 6697851 h 6867747"/>
              <a:gd name="connsiteX8418" fmla="*/ 6449943 w 10243893"/>
              <a:gd name="connsiteY8418" fmla="*/ 6697730 h 6867747"/>
              <a:gd name="connsiteX8419" fmla="*/ 6326387 w 10243893"/>
              <a:gd name="connsiteY8419" fmla="*/ 6867747 h 6867747"/>
              <a:gd name="connsiteX8420" fmla="*/ 6303925 w 10243893"/>
              <a:gd name="connsiteY8420" fmla="*/ 6867747 h 6867747"/>
              <a:gd name="connsiteX8421" fmla="*/ 6431562 w 10243893"/>
              <a:gd name="connsiteY8421" fmla="*/ 6691925 h 6867747"/>
              <a:gd name="connsiteX8422" fmla="*/ 6196594 w 10243893"/>
              <a:gd name="connsiteY8422" fmla="*/ 6615618 h 6867747"/>
              <a:gd name="connsiteX8423" fmla="*/ 6196715 w 10243893"/>
              <a:gd name="connsiteY8423" fmla="*/ 6615739 h 6867747"/>
              <a:gd name="connsiteX8424" fmla="*/ 6051478 w 10243893"/>
              <a:gd name="connsiteY8424" fmla="*/ 6662902 h 6867747"/>
              <a:gd name="connsiteX8425" fmla="*/ 6051478 w 10243893"/>
              <a:gd name="connsiteY8425" fmla="*/ 6815516 h 6867747"/>
              <a:gd name="connsiteX8426" fmla="*/ 6089436 w 10243893"/>
              <a:gd name="connsiteY8426" fmla="*/ 6867747 h 6867747"/>
              <a:gd name="connsiteX8427" fmla="*/ 6066842 w 10243893"/>
              <a:gd name="connsiteY8427" fmla="*/ 6867747 h 6867747"/>
              <a:gd name="connsiteX8428" fmla="*/ 6051478 w 10243893"/>
              <a:gd name="connsiteY8428" fmla="*/ 6846596 h 6867747"/>
              <a:gd name="connsiteX8429" fmla="*/ 6051478 w 10243893"/>
              <a:gd name="connsiteY8429" fmla="*/ 6867747 h 6867747"/>
              <a:gd name="connsiteX8430" fmla="*/ 6033338 w 10243893"/>
              <a:gd name="connsiteY8430" fmla="*/ 6867747 h 6867747"/>
              <a:gd name="connsiteX8431" fmla="*/ 6033338 w 10243893"/>
              <a:gd name="connsiteY8431" fmla="*/ 6821442 h 6867747"/>
              <a:gd name="connsiteX8432" fmla="*/ 5888101 w 10243893"/>
              <a:gd name="connsiteY8432" fmla="*/ 6621665 h 6867747"/>
              <a:gd name="connsiteX8433" fmla="*/ 5888101 w 10243893"/>
              <a:gd name="connsiteY8433" fmla="*/ 6621544 h 6867747"/>
              <a:gd name="connsiteX8434" fmla="*/ 5742864 w 10243893"/>
              <a:gd name="connsiteY8434" fmla="*/ 6821442 h 6867747"/>
              <a:gd name="connsiteX8435" fmla="*/ 5742864 w 10243893"/>
              <a:gd name="connsiteY8435" fmla="*/ 6867747 h 6867747"/>
              <a:gd name="connsiteX8436" fmla="*/ 5724482 w 10243893"/>
              <a:gd name="connsiteY8436" fmla="*/ 6867747 h 6867747"/>
              <a:gd name="connsiteX8437" fmla="*/ 5724482 w 10243893"/>
              <a:gd name="connsiteY8437" fmla="*/ 6846233 h 6867747"/>
              <a:gd name="connsiteX8438" fmla="*/ 5708854 w 10243893"/>
              <a:gd name="connsiteY8438" fmla="*/ 6867747 h 6867747"/>
              <a:gd name="connsiteX8439" fmla="*/ 5686613 w 10243893"/>
              <a:gd name="connsiteY8439" fmla="*/ 6867747 h 6867747"/>
              <a:gd name="connsiteX8440" fmla="*/ 5724482 w 10243893"/>
              <a:gd name="connsiteY8440" fmla="*/ 6815638 h 6867747"/>
              <a:gd name="connsiteX8441" fmla="*/ 5724482 w 10243893"/>
              <a:gd name="connsiteY8441" fmla="*/ 6663023 h 6867747"/>
              <a:gd name="connsiteX8442" fmla="*/ 5579245 w 10243893"/>
              <a:gd name="connsiteY8442" fmla="*/ 6615860 h 6867747"/>
              <a:gd name="connsiteX8443" fmla="*/ 5579245 w 10243893"/>
              <a:gd name="connsiteY8443" fmla="*/ 6615739 h 6867747"/>
              <a:gd name="connsiteX8444" fmla="*/ 5344277 w 10243893"/>
              <a:gd name="connsiteY8444" fmla="*/ 6692046 h 6867747"/>
              <a:gd name="connsiteX8445" fmla="*/ 5471933 w 10243893"/>
              <a:gd name="connsiteY8445" fmla="*/ 6867747 h 6867747"/>
              <a:gd name="connsiteX8446" fmla="*/ 5449068 w 10243893"/>
              <a:gd name="connsiteY8446" fmla="*/ 6867747 h 6867747"/>
              <a:gd name="connsiteX8447" fmla="*/ 5325869 w 10243893"/>
              <a:gd name="connsiteY8447" fmla="*/ 6698223 h 6867747"/>
              <a:gd name="connsiteX8448" fmla="*/ 5325896 w 10243893"/>
              <a:gd name="connsiteY8448" fmla="*/ 6698214 h 6867747"/>
              <a:gd name="connsiteX8449" fmla="*/ 5325775 w 10243893"/>
              <a:gd name="connsiteY8449" fmla="*/ 6698093 h 6867747"/>
              <a:gd name="connsiteX8450" fmla="*/ 5325869 w 10243893"/>
              <a:gd name="connsiteY8450" fmla="*/ 6698223 h 6867747"/>
              <a:gd name="connsiteX8451" fmla="*/ 5243058 w 10243893"/>
              <a:gd name="connsiteY8451" fmla="*/ 6725060 h 6867747"/>
              <a:gd name="connsiteX8452" fmla="*/ 5243058 w 10243893"/>
              <a:gd name="connsiteY8452" fmla="*/ 6812130 h 6867747"/>
              <a:gd name="connsiteX8453" fmla="*/ 5414105 w 10243893"/>
              <a:gd name="connsiteY8453" fmla="*/ 6867747 h 6867747"/>
              <a:gd name="connsiteX8454" fmla="*/ 5355423 w 10243893"/>
              <a:gd name="connsiteY8454" fmla="*/ 6867747 h 6867747"/>
              <a:gd name="connsiteX8455" fmla="*/ 5243058 w 10243893"/>
              <a:gd name="connsiteY8455" fmla="*/ 6831237 h 6867747"/>
              <a:gd name="connsiteX8456" fmla="*/ 5243058 w 10243893"/>
              <a:gd name="connsiteY8456" fmla="*/ 6867747 h 6867747"/>
              <a:gd name="connsiteX8457" fmla="*/ 5224798 w 10243893"/>
              <a:gd name="connsiteY8457" fmla="*/ 6867747 h 6867747"/>
              <a:gd name="connsiteX8458" fmla="*/ 5224798 w 10243893"/>
              <a:gd name="connsiteY8458" fmla="*/ 6825433 h 6867747"/>
              <a:gd name="connsiteX8459" fmla="*/ 5141961 w 10243893"/>
              <a:gd name="connsiteY8459" fmla="*/ 6798465 h 6867747"/>
              <a:gd name="connsiteX8460" fmla="*/ 5141840 w 10243893"/>
              <a:gd name="connsiteY8460" fmla="*/ 6798465 h 6867747"/>
              <a:gd name="connsiteX8461" fmla="*/ 5091572 w 10243893"/>
              <a:gd name="connsiteY8461" fmla="*/ 6867747 h 6867747"/>
              <a:gd name="connsiteX8462" fmla="*/ 5067726 w 10243893"/>
              <a:gd name="connsiteY8462" fmla="*/ 6867747 h 6867747"/>
              <a:gd name="connsiteX8463" fmla="*/ 5017281 w 10243893"/>
              <a:gd name="connsiteY8463" fmla="*/ 6798224 h 6867747"/>
              <a:gd name="connsiteX8464" fmla="*/ 5017160 w 10243893"/>
              <a:gd name="connsiteY8464" fmla="*/ 6798224 h 6867747"/>
              <a:gd name="connsiteX8465" fmla="*/ 4934323 w 10243893"/>
              <a:gd name="connsiteY8465" fmla="*/ 6825191 h 6867747"/>
              <a:gd name="connsiteX8466" fmla="*/ 4934323 w 10243893"/>
              <a:gd name="connsiteY8466" fmla="*/ 6867747 h 6867747"/>
              <a:gd name="connsiteX8467" fmla="*/ 4917634 w 10243893"/>
              <a:gd name="connsiteY8467" fmla="*/ 6867747 h 6867747"/>
              <a:gd name="connsiteX8468" fmla="*/ 4917634 w 10243893"/>
              <a:gd name="connsiteY8468" fmla="*/ 6830874 h 6867747"/>
              <a:gd name="connsiteX8469" fmla="*/ 4804152 w 10243893"/>
              <a:gd name="connsiteY8469" fmla="*/ 6867747 h 6867747"/>
              <a:gd name="connsiteX8470" fmla="*/ 4745376 w 10243893"/>
              <a:gd name="connsiteY8470" fmla="*/ 6867747 h 6867747"/>
              <a:gd name="connsiteX8471" fmla="*/ 4917634 w 10243893"/>
              <a:gd name="connsiteY8471" fmla="*/ 6811768 h 6867747"/>
              <a:gd name="connsiteX8472" fmla="*/ 4917634 w 10243893"/>
              <a:gd name="connsiteY8472" fmla="*/ 6724698 h 6867747"/>
              <a:gd name="connsiteX8473" fmla="*/ 4834797 w 10243893"/>
              <a:gd name="connsiteY8473" fmla="*/ 6697851 h 6867747"/>
              <a:gd name="connsiteX8474" fmla="*/ 4834797 w 10243893"/>
              <a:gd name="connsiteY8474" fmla="*/ 6697730 h 6867747"/>
              <a:gd name="connsiteX8475" fmla="*/ 4711240 w 10243893"/>
              <a:gd name="connsiteY8475" fmla="*/ 6867747 h 6867747"/>
              <a:gd name="connsiteX8476" fmla="*/ 4688657 w 10243893"/>
              <a:gd name="connsiteY8476" fmla="*/ 6867747 h 6867747"/>
              <a:gd name="connsiteX8477" fmla="*/ 4816295 w 10243893"/>
              <a:gd name="connsiteY8477" fmla="*/ 6691925 h 6867747"/>
              <a:gd name="connsiteX8478" fmla="*/ 4581448 w 10243893"/>
              <a:gd name="connsiteY8478" fmla="*/ 6615618 h 6867747"/>
              <a:gd name="connsiteX8479" fmla="*/ 4581448 w 10243893"/>
              <a:gd name="connsiteY8479" fmla="*/ 6615739 h 6867747"/>
              <a:gd name="connsiteX8480" fmla="*/ 4436211 w 10243893"/>
              <a:gd name="connsiteY8480" fmla="*/ 6662902 h 6867747"/>
              <a:gd name="connsiteX8481" fmla="*/ 4436211 w 10243893"/>
              <a:gd name="connsiteY8481" fmla="*/ 6815516 h 6867747"/>
              <a:gd name="connsiteX8482" fmla="*/ 4474169 w 10243893"/>
              <a:gd name="connsiteY8482" fmla="*/ 6867747 h 6867747"/>
              <a:gd name="connsiteX8483" fmla="*/ 4451697 w 10243893"/>
              <a:gd name="connsiteY8483" fmla="*/ 6867747 h 6867747"/>
              <a:gd name="connsiteX8484" fmla="*/ 4436332 w 10243893"/>
              <a:gd name="connsiteY8484" fmla="*/ 6846596 h 6867747"/>
              <a:gd name="connsiteX8485" fmla="*/ 4436332 w 10243893"/>
              <a:gd name="connsiteY8485" fmla="*/ 6867747 h 6867747"/>
              <a:gd name="connsiteX8486" fmla="*/ 4418434 w 10243893"/>
              <a:gd name="connsiteY8486" fmla="*/ 6867747 h 6867747"/>
              <a:gd name="connsiteX8487" fmla="*/ 4418434 w 10243893"/>
              <a:gd name="connsiteY8487" fmla="*/ 6821442 h 6867747"/>
              <a:gd name="connsiteX8488" fmla="*/ 4273196 w 10243893"/>
              <a:gd name="connsiteY8488" fmla="*/ 6621665 h 6867747"/>
              <a:gd name="connsiteX8489" fmla="*/ 4273196 w 10243893"/>
              <a:gd name="connsiteY8489" fmla="*/ 6621544 h 6867747"/>
              <a:gd name="connsiteX8490" fmla="*/ 4127959 w 10243893"/>
              <a:gd name="connsiteY8490" fmla="*/ 6821442 h 6867747"/>
              <a:gd name="connsiteX8491" fmla="*/ 4127959 w 10243893"/>
              <a:gd name="connsiteY8491" fmla="*/ 6867747 h 6867747"/>
              <a:gd name="connsiteX8492" fmla="*/ 4109577 w 10243893"/>
              <a:gd name="connsiteY8492" fmla="*/ 6867747 h 6867747"/>
              <a:gd name="connsiteX8493" fmla="*/ 4109577 w 10243893"/>
              <a:gd name="connsiteY8493" fmla="*/ 6846233 h 6867747"/>
              <a:gd name="connsiteX8494" fmla="*/ 4093949 w 10243893"/>
              <a:gd name="connsiteY8494" fmla="*/ 6867747 h 6867747"/>
              <a:gd name="connsiteX8495" fmla="*/ 4071708 w 10243893"/>
              <a:gd name="connsiteY8495" fmla="*/ 6867747 h 6867747"/>
              <a:gd name="connsiteX8496" fmla="*/ 4109577 w 10243893"/>
              <a:gd name="connsiteY8496" fmla="*/ 6815638 h 6867747"/>
              <a:gd name="connsiteX8497" fmla="*/ 4109577 w 10243893"/>
              <a:gd name="connsiteY8497" fmla="*/ 6663023 h 6867747"/>
              <a:gd name="connsiteX8498" fmla="*/ 3964340 w 10243893"/>
              <a:gd name="connsiteY8498" fmla="*/ 6615860 h 6867747"/>
              <a:gd name="connsiteX8499" fmla="*/ 3964340 w 10243893"/>
              <a:gd name="connsiteY8499" fmla="*/ 6615739 h 6867747"/>
              <a:gd name="connsiteX8500" fmla="*/ 3729373 w 10243893"/>
              <a:gd name="connsiteY8500" fmla="*/ 6692046 h 6867747"/>
              <a:gd name="connsiteX8501" fmla="*/ 3857029 w 10243893"/>
              <a:gd name="connsiteY8501" fmla="*/ 6867747 h 6867747"/>
              <a:gd name="connsiteX8502" fmla="*/ 3834164 w 10243893"/>
              <a:gd name="connsiteY8502" fmla="*/ 6867747 h 6867747"/>
              <a:gd name="connsiteX8503" fmla="*/ 3710964 w 10243893"/>
              <a:gd name="connsiteY8503" fmla="*/ 6698223 h 6867747"/>
              <a:gd name="connsiteX8504" fmla="*/ 3710991 w 10243893"/>
              <a:gd name="connsiteY8504" fmla="*/ 6698214 h 6867747"/>
              <a:gd name="connsiteX8505" fmla="*/ 3710870 w 10243893"/>
              <a:gd name="connsiteY8505" fmla="*/ 6698093 h 6867747"/>
              <a:gd name="connsiteX8506" fmla="*/ 3710964 w 10243893"/>
              <a:gd name="connsiteY8506" fmla="*/ 6698223 h 6867747"/>
              <a:gd name="connsiteX8507" fmla="*/ 3628154 w 10243893"/>
              <a:gd name="connsiteY8507" fmla="*/ 6725060 h 6867747"/>
              <a:gd name="connsiteX8508" fmla="*/ 3628154 w 10243893"/>
              <a:gd name="connsiteY8508" fmla="*/ 6812130 h 6867747"/>
              <a:gd name="connsiteX8509" fmla="*/ 3799201 w 10243893"/>
              <a:gd name="connsiteY8509" fmla="*/ 6867747 h 6867747"/>
              <a:gd name="connsiteX8510" fmla="*/ 3740519 w 10243893"/>
              <a:gd name="connsiteY8510" fmla="*/ 6867747 h 6867747"/>
              <a:gd name="connsiteX8511" fmla="*/ 3628154 w 10243893"/>
              <a:gd name="connsiteY8511" fmla="*/ 6831237 h 6867747"/>
              <a:gd name="connsiteX8512" fmla="*/ 3628154 w 10243893"/>
              <a:gd name="connsiteY8512" fmla="*/ 6867747 h 6867747"/>
              <a:gd name="connsiteX8513" fmla="*/ 3609893 w 10243893"/>
              <a:gd name="connsiteY8513" fmla="*/ 6867747 h 6867747"/>
              <a:gd name="connsiteX8514" fmla="*/ 3609893 w 10243893"/>
              <a:gd name="connsiteY8514" fmla="*/ 6825433 h 6867747"/>
              <a:gd name="connsiteX8515" fmla="*/ 3527056 w 10243893"/>
              <a:gd name="connsiteY8515" fmla="*/ 6798465 h 6867747"/>
              <a:gd name="connsiteX8516" fmla="*/ 3476788 w 10243893"/>
              <a:gd name="connsiteY8516" fmla="*/ 6867747 h 6867747"/>
              <a:gd name="connsiteX8517" fmla="*/ 3452821 w 10243893"/>
              <a:gd name="connsiteY8517" fmla="*/ 6867747 h 6867747"/>
              <a:gd name="connsiteX8518" fmla="*/ 3402377 w 10243893"/>
              <a:gd name="connsiteY8518" fmla="*/ 6798224 h 6867747"/>
              <a:gd name="connsiteX8519" fmla="*/ 3402256 w 10243893"/>
              <a:gd name="connsiteY8519" fmla="*/ 6798224 h 6867747"/>
              <a:gd name="connsiteX8520" fmla="*/ 3319418 w 10243893"/>
              <a:gd name="connsiteY8520" fmla="*/ 6825191 h 6867747"/>
              <a:gd name="connsiteX8521" fmla="*/ 3319418 w 10243893"/>
              <a:gd name="connsiteY8521" fmla="*/ 6867747 h 6867747"/>
              <a:gd name="connsiteX8522" fmla="*/ 3302004 w 10243893"/>
              <a:gd name="connsiteY8522" fmla="*/ 6867747 h 6867747"/>
              <a:gd name="connsiteX8523" fmla="*/ 3302004 w 10243893"/>
              <a:gd name="connsiteY8523" fmla="*/ 6830995 h 6867747"/>
              <a:gd name="connsiteX8524" fmla="*/ 3188895 w 10243893"/>
              <a:gd name="connsiteY8524" fmla="*/ 6867747 h 6867747"/>
              <a:gd name="connsiteX8525" fmla="*/ 3130118 w 10243893"/>
              <a:gd name="connsiteY8525" fmla="*/ 6867747 h 6867747"/>
              <a:gd name="connsiteX8526" fmla="*/ 3302004 w 10243893"/>
              <a:gd name="connsiteY8526" fmla="*/ 6811889 h 6867747"/>
              <a:gd name="connsiteX8527" fmla="*/ 3302004 w 10243893"/>
              <a:gd name="connsiteY8527" fmla="*/ 6724819 h 6867747"/>
              <a:gd name="connsiteX8528" fmla="*/ 3219167 w 10243893"/>
              <a:gd name="connsiteY8528" fmla="*/ 6697972 h 6867747"/>
              <a:gd name="connsiteX8529" fmla="*/ 3219046 w 10243893"/>
              <a:gd name="connsiteY8529" fmla="*/ 6697851 h 6867747"/>
              <a:gd name="connsiteX8530" fmla="*/ 3095688 w 10243893"/>
              <a:gd name="connsiteY8530" fmla="*/ 6867747 h 6867747"/>
              <a:gd name="connsiteX8531" fmla="*/ 3073115 w 10243893"/>
              <a:gd name="connsiteY8531" fmla="*/ 6867747 h 6867747"/>
              <a:gd name="connsiteX8532" fmla="*/ 3200665 w 10243893"/>
              <a:gd name="connsiteY8532" fmla="*/ 6692046 h 6867747"/>
              <a:gd name="connsiteX8533" fmla="*/ 2965818 w 10243893"/>
              <a:gd name="connsiteY8533" fmla="*/ 6615739 h 6867747"/>
              <a:gd name="connsiteX8534" fmla="*/ 2965818 w 10243893"/>
              <a:gd name="connsiteY8534" fmla="*/ 6615860 h 6867747"/>
              <a:gd name="connsiteX8535" fmla="*/ 2820581 w 10243893"/>
              <a:gd name="connsiteY8535" fmla="*/ 6663023 h 6867747"/>
              <a:gd name="connsiteX8536" fmla="*/ 2820581 w 10243893"/>
              <a:gd name="connsiteY8536" fmla="*/ 6815638 h 6867747"/>
              <a:gd name="connsiteX8537" fmla="*/ 2858451 w 10243893"/>
              <a:gd name="connsiteY8537" fmla="*/ 6867747 h 6867747"/>
              <a:gd name="connsiteX8538" fmla="*/ 2835978 w 10243893"/>
              <a:gd name="connsiteY8538" fmla="*/ 6867747 h 6867747"/>
              <a:gd name="connsiteX8539" fmla="*/ 2820701 w 10243893"/>
              <a:gd name="connsiteY8539" fmla="*/ 6846716 h 6867747"/>
              <a:gd name="connsiteX8540" fmla="*/ 2820701 w 10243893"/>
              <a:gd name="connsiteY8540" fmla="*/ 6867747 h 6867747"/>
              <a:gd name="connsiteX8541" fmla="*/ 2803046 w 10243893"/>
              <a:gd name="connsiteY8541" fmla="*/ 6867747 h 6867747"/>
              <a:gd name="connsiteX8542" fmla="*/ 2803046 w 10243893"/>
              <a:gd name="connsiteY8542" fmla="*/ 6821200 h 6867747"/>
              <a:gd name="connsiteX8543" fmla="*/ 2657808 w 10243893"/>
              <a:gd name="connsiteY8543" fmla="*/ 6621423 h 6867747"/>
              <a:gd name="connsiteX8544" fmla="*/ 2657808 w 10243893"/>
              <a:gd name="connsiteY8544" fmla="*/ 6621302 h 6867747"/>
              <a:gd name="connsiteX8545" fmla="*/ 2512571 w 10243893"/>
              <a:gd name="connsiteY8545" fmla="*/ 6821200 h 6867747"/>
              <a:gd name="connsiteX8546" fmla="*/ 2512571 w 10243893"/>
              <a:gd name="connsiteY8546" fmla="*/ 6867747 h 6867747"/>
              <a:gd name="connsiteX8547" fmla="*/ 2494552 w 10243893"/>
              <a:gd name="connsiteY8547" fmla="*/ 6867747 h 6867747"/>
              <a:gd name="connsiteX8548" fmla="*/ 2494552 w 10243893"/>
              <a:gd name="connsiteY8548" fmla="*/ 6845990 h 6867747"/>
              <a:gd name="connsiteX8549" fmla="*/ 2478748 w 10243893"/>
              <a:gd name="connsiteY8549" fmla="*/ 6867747 h 6867747"/>
              <a:gd name="connsiteX8550" fmla="*/ 2456507 w 10243893"/>
              <a:gd name="connsiteY8550" fmla="*/ 6867747 h 6867747"/>
              <a:gd name="connsiteX8551" fmla="*/ 2494552 w 10243893"/>
              <a:gd name="connsiteY8551" fmla="*/ 6815395 h 6867747"/>
              <a:gd name="connsiteX8552" fmla="*/ 2494552 w 10243893"/>
              <a:gd name="connsiteY8552" fmla="*/ 6662781 h 6867747"/>
              <a:gd name="connsiteX8553" fmla="*/ 2349315 w 10243893"/>
              <a:gd name="connsiteY8553" fmla="*/ 6615618 h 6867747"/>
              <a:gd name="connsiteX8554" fmla="*/ 2349315 w 10243893"/>
              <a:gd name="connsiteY8554" fmla="*/ 6615497 h 6867747"/>
              <a:gd name="connsiteX8555" fmla="*/ 2114347 w 10243893"/>
              <a:gd name="connsiteY8555" fmla="*/ 6691804 h 6867747"/>
              <a:gd name="connsiteX8556" fmla="*/ 2242181 w 10243893"/>
              <a:gd name="connsiteY8556" fmla="*/ 6867747 h 6867747"/>
              <a:gd name="connsiteX8557" fmla="*/ 2219138 w 10243893"/>
              <a:gd name="connsiteY8557" fmla="*/ 6867747 h 6867747"/>
              <a:gd name="connsiteX8558" fmla="*/ 2095939 w 10243893"/>
              <a:gd name="connsiteY8558" fmla="*/ 6698223 h 6867747"/>
              <a:gd name="connsiteX8559" fmla="*/ 2095966 w 10243893"/>
              <a:gd name="connsiteY8559" fmla="*/ 6698214 h 6867747"/>
              <a:gd name="connsiteX8560" fmla="*/ 2095845 w 10243893"/>
              <a:gd name="connsiteY8560" fmla="*/ 6698093 h 6867747"/>
              <a:gd name="connsiteX8561" fmla="*/ 2095939 w 10243893"/>
              <a:gd name="connsiteY8561" fmla="*/ 6698223 h 6867747"/>
              <a:gd name="connsiteX8562" fmla="*/ 2013128 w 10243893"/>
              <a:gd name="connsiteY8562" fmla="*/ 6725060 h 6867747"/>
              <a:gd name="connsiteX8563" fmla="*/ 2013128 w 10243893"/>
              <a:gd name="connsiteY8563" fmla="*/ 6812130 h 6867747"/>
              <a:gd name="connsiteX8564" fmla="*/ 2184175 w 10243893"/>
              <a:gd name="connsiteY8564" fmla="*/ 6867747 h 6867747"/>
              <a:gd name="connsiteX8565" fmla="*/ 2126297 w 10243893"/>
              <a:gd name="connsiteY8565" fmla="*/ 6867747 h 6867747"/>
              <a:gd name="connsiteX8566" fmla="*/ 2013128 w 10243893"/>
              <a:gd name="connsiteY8566" fmla="*/ 6830995 h 6867747"/>
              <a:gd name="connsiteX8567" fmla="*/ 2013128 w 10243893"/>
              <a:gd name="connsiteY8567" fmla="*/ 6867747 h 6867747"/>
              <a:gd name="connsiteX8568" fmla="*/ 1994989 w 10243893"/>
              <a:gd name="connsiteY8568" fmla="*/ 6867747 h 6867747"/>
              <a:gd name="connsiteX8569" fmla="*/ 1994989 w 10243893"/>
              <a:gd name="connsiteY8569" fmla="*/ 6825433 h 6867747"/>
              <a:gd name="connsiteX8570" fmla="*/ 1912151 w 10243893"/>
              <a:gd name="connsiteY8570" fmla="*/ 6798465 h 6867747"/>
              <a:gd name="connsiteX8571" fmla="*/ 1912030 w 10243893"/>
              <a:gd name="connsiteY8571" fmla="*/ 6798465 h 6867747"/>
              <a:gd name="connsiteX8572" fmla="*/ 1861763 w 10243893"/>
              <a:gd name="connsiteY8572" fmla="*/ 6867747 h 6867747"/>
              <a:gd name="connsiteX8573" fmla="*/ 1837917 w 10243893"/>
              <a:gd name="connsiteY8573" fmla="*/ 6867747 h 6867747"/>
              <a:gd name="connsiteX8574" fmla="*/ 1787472 w 10243893"/>
              <a:gd name="connsiteY8574" fmla="*/ 6798224 h 6867747"/>
              <a:gd name="connsiteX8575" fmla="*/ 1787351 w 10243893"/>
              <a:gd name="connsiteY8575" fmla="*/ 6798224 h 6867747"/>
              <a:gd name="connsiteX8576" fmla="*/ 1704514 w 10243893"/>
              <a:gd name="connsiteY8576" fmla="*/ 6825191 h 6867747"/>
              <a:gd name="connsiteX8577" fmla="*/ 1704514 w 10243893"/>
              <a:gd name="connsiteY8577" fmla="*/ 6867747 h 6867747"/>
              <a:gd name="connsiteX8578" fmla="*/ 1687221 w 10243893"/>
              <a:gd name="connsiteY8578" fmla="*/ 6867747 h 6867747"/>
              <a:gd name="connsiteX8579" fmla="*/ 1687221 w 10243893"/>
              <a:gd name="connsiteY8579" fmla="*/ 6830995 h 6867747"/>
              <a:gd name="connsiteX8580" fmla="*/ 1574053 w 10243893"/>
              <a:gd name="connsiteY8580" fmla="*/ 6867747 h 6867747"/>
              <a:gd name="connsiteX8581" fmla="*/ 1515214 w 10243893"/>
              <a:gd name="connsiteY8581" fmla="*/ 6867747 h 6867747"/>
              <a:gd name="connsiteX8582" fmla="*/ 1687100 w 10243893"/>
              <a:gd name="connsiteY8582" fmla="*/ 6811889 h 6867747"/>
              <a:gd name="connsiteX8583" fmla="*/ 1687100 w 10243893"/>
              <a:gd name="connsiteY8583" fmla="*/ 6724819 h 6867747"/>
              <a:gd name="connsiteX8584" fmla="*/ 1604263 w 10243893"/>
              <a:gd name="connsiteY8584" fmla="*/ 6697972 h 6867747"/>
              <a:gd name="connsiteX8585" fmla="*/ 1604263 w 10243893"/>
              <a:gd name="connsiteY8585" fmla="*/ 6697851 h 6867747"/>
              <a:gd name="connsiteX8586" fmla="*/ 1480794 w 10243893"/>
              <a:gd name="connsiteY8586" fmla="*/ 6867747 h 6867747"/>
              <a:gd name="connsiteX8587" fmla="*/ 1458332 w 10243893"/>
              <a:gd name="connsiteY8587" fmla="*/ 6867747 h 6867747"/>
              <a:gd name="connsiteX8588" fmla="*/ 1585881 w 10243893"/>
              <a:gd name="connsiteY8588" fmla="*/ 6692046 h 6867747"/>
              <a:gd name="connsiteX8589" fmla="*/ 1350913 w 10243893"/>
              <a:gd name="connsiteY8589" fmla="*/ 6615739 h 6867747"/>
              <a:gd name="connsiteX8590" fmla="*/ 1351034 w 10243893"/>
              <a:gd name="connsiteY8590" fmla="*/ 6615860 h 6867747"/>
              <a:gd name="connsiteX8591" fmla="*/ 1205797 w 10243893"/>
              <a:gd name="connsiteY8591" fmla="*/ 6663023 h 6867747"/>
              <a:gd name="connsiteX8592" fmla="*/ 1205797 w 10243893"/>
              <a:gd name="connsiteY8592" fmla="*/ 6815638 h 6867747"/>
              <a:gd name="connsiteX8593" fmla="*/ 1243667 w 10243893"/>
              <a:gd name="connsiteY8593" fmla="*/ 6867747 h 6867747"/>
              <a:gd name="connsiteX8594" fmla="*/ 1221074 w 10243893"/>
              <a:gd name="connsiteY8594" fmla="*/ 6867747 h 6867747"/>
              <a:gd name="connsiteX8595" fmla="*/ 1205797 w 10243893"/>
              <a:gd name="connsiteY8595" fmla="*/ 6846716 h 6867747"/>
              <a:gd name="connsiteX8596" fmla="*/ 1205797 w 10243893"/>
              <a:gd name="connsiteY8596" fmla="*/ 6867747 h 6867747"/>
              <a:gd name="connsiteX8597" fmla="*/ 1187657 w 10243893"/>
              <a:gd name="connsiteY8597" fmla="*/ 6867747 h 6867747"/>
              <a:gd name="connsiteX8598" fmla="*/ 1187657 w 10243893"/>
              <a:gd name="connsiteY8598" fmla="*/ 6821442 h 6867747"/>
              <a:gd name="connsiteX8599" fmla="*/ 1042420 w 10243893"/>
              <a:gd name="connsiteY8599" fmla="*/ 6621665 h 6867747"/>
              <a:gd name="connsiteX8600" fmla="*/ 1042420 w 10243893"/>
              <a:gd name="connsiteY8600" fmla="*/ 6621544 h 6867747"/>
              <a:gd name="connsiteX8601" fmla="*/ 897183 w 10243893"/>
              <a:gd name="connsiteY8601" fmla="*/ 6821442 h 6867747"/>
              <a:gd name="connsiteX8602" fmla="*/ 897183 w 10243893"/>
              <a:gd name="connsiteY8602" fmla="*/ 6867747 h 6867747"/>
              <a:gd name="connsiteX8603" fmla="*/ 879164 w 10243893"/>
              <a:gd name="connsiteY8603" fmla="*/ 6867747 h 6867747"/>
              <a:gd name="connsiteX8604" fmla="*/ 879164 w 10243893"/>
              <a:gd name="connsiteY8604" fmla="*/ 6846233 h 6867747"/>
              <a:gd name="connsiteX8605" fmla="*/ 863536 w 10243893"/>
              <a:gd name="connsiteY8605" fmla="*/ 6867747 h 6867747"/>
              <a:gd name="connsiteX8606" fmla="*/ 841602 w 10243893"/>
              <a:gd name="connsiteY8606" fmla="*/ 6867747 h 6867747"/>
              <a:gd name="connsiteX8607" fmla="*/ 879648 w 10243893"/>
              <a:gd name="connsiteY8607" fmla="*/ 6815395 h 6867747"/>
              <a:gd name="connsiteX8608" fmla="*/ 879648 w 10243893"/>
              <a:gd name="connsiteY8608" fmla="*/ 6662781 h 6867747"/>
              <a:gd name="connsiteX8609" fmla="*/ 734410 w 10243893"/>
              <a:gd name="connsiteY8609" fmla="*/ 6615618 h 6867747"/>
              <a:gd name="connsiteX8610" fmla="*/ 734410 w 10243893"/>
              <a:gd name="connsiteY8610" fmla="*/ 6615497 h 6867747"/>
              <a:gd name="connsiteX8611" fmla="*/ 499443 w 10243893"/>
              <a:gd name="connsiteY8611" fmla="*/ 6691804 h 6867747"/>
              <a:gd name="connsiteX8612" fmla="*/ 627276 w 10243893"/>
              <a:gd name="connsiteY8612" fmla="*/ 6867747 h 6867747"/>
              <a:gd name="connsiteX8613" fmla="*/ 604234 w 10243893"/>
              <a:gd name="connsiteY8613" fmla="*/ 6867747 h 6867747"/>
              <a:gd name="connsiteX8614" fmla="*/ 481034 w 10243893"/>
              <a:gd name="connsiteY8614" fmla="*/ 6698223 h 6867747"/>
              <a:gd name="connsiteX8615" fmla="*/ 481061 w 10243893"/>
              <a:gd name="connsiteY8615" fmla="*/ 6698214 h 6867747"/>
              <a:gd name="connsiteX8616" fmla="*/ 480940 w 10243893"/>
              <a:gd name="connsiteY8616" fmla="*/ 6698093 h 6867747"/>
              <a:gd name="connsiteX8617" fmla="*/ 481034 w 10243893"/>
              <a:gd name="connsiteY8617" fmla="*/ 6698223 h 6867747"/>
              <a:gd name="connsiteX8618" fmla="*/ 398224 w 10243893"/>
              <a:gd name="connsiteY8618" fmla="*/ 6725060 h 6867747"/>
              <a:gd name="connsiteX8619" fmla="*/ 398224 w 10243893"/>
              <a:gd name="connsiteY8619" fmla="*/ 6812130 h 6867747"/>
              <a:gd name="connsiteX8620" fmla="*/ 569271 w 10243893"/>
              <a:gd name="connsiteY8620" fmla="*/ 6867747 h 6867747"/>
              <a:gd name="connsiteX8621" fmla="*/ 511392 w 10243893"/>
              <a:gd name="connsiteY8621" fmla="*/ 6867747 h 6867747"/>
              <a:gd name="connsiteX8622" fmla="*/ 398224 w 10243893"/>
              <a:gd name="connsiteY8622" fmla="*/ 6830995 h 6867747"/>
              <a:gd name="connsiteX8623" fmla="*/ 398224 w 10243893"/>
              <a:gd name="connsiteY8623" fmla="*/ 6867747 h 6867747"/>
              <a:gd name="connsiteX8624" fmla="*/ 380084 w 10243893"/>
              <a:gd name="connsiteY8624" fmla="*/ 6867747 h 6867747"/>
              <a:gd name="connsiteX8625" fmla="*/ 380084 w 10243893"/>
              <a:gd name="connsiteY8625" fmla="*/ 6825433 h 6867747"/>
              <a:gd name="connsiteX8626" fmla="*/ 297247 w 10243893"/>
              <a:gd name="connsiteY8626" fmla="*/ 6798465 h 6867747"/>
              <a:gd name="connsiteX8627" fmla="*/ 297126 w 10243893"/>
              <a:gd name="connsiteY8627" fmla="*/ 6798465 h 6867747"/>
              <a:gd name="connsiteX8628" fmla="*/ 246858 w 10243893"/>
              <a:gd name="connsiteY8628" fmla="*/ 6867747 h 6867747"/>
              <a:gd name="connsiteX8629" fmla="*/ 223099 w 10243893"/>
              <a:gd name="connsiteY8629" fmla="*/ 6867747 h 6867747"/>
              <a:gd name="connsiteX8630" fmla="*/ 172568 w 10243893"/>
              <a:gd name="connsiteY8630" fmla="*/ 6798102 h 6867747"/>
              <a:gd name="connsiteX8631" fmla="*/ 172447 w 10243893"/>
              <a:gd name="connsiteY8631" fmla="*/ 6798102 h 6867747"/>
              <a:gd name="connsiteX8632" fmla="*/ 89609 w 10243893"/>
              <a:gd name="connsiteY8632" fmla="*/ 6825070 h 6867747"/>
              <a:gd name="connsiteX8633" fmla="*/ 89609 w 10243893"/>
              <a:gd name="connsiteY8633" fmla="*/ 6867747 h 6867747"/>
              <a:gd name="connsiteX8634" fmla="*/ 71712 w 10243893"/>
              <a:gd name="connsiteY8634" fmla="*/ 6867747 h 6867747"/>
              <a:gd name="connsiteX8635" fmla="*/ 71712 w 10243893"/>
              <a:gd name="connsiteY8635" fmla="*/ 6831963 h 6867747"/>
              <a:gd name="connsiteX8636" fmla="*/ 0 w 10243893"/>
              <a:gd name="connsiteY8636" fmla="*/ 6855302 h 6867747"/>
              <a:gd name="connsiteX8637" fmla="*/ 0 w 10243893"/>
              <a:gd name="connsiteY8637" fmla="*/ 6836316 h 6867747"/>
              <a:gd name="connsiteX8638" fmla="*/ 71712 w 10243893"/>
              <a:gd name="connsiteY8638" fmla="*/ 6812977 h 6867747"/>
              <a:gd name="connsiteX8639" fmla="*/ 71712 w 10243893"/>
              <a:gd name="connsiteY8639" fmla="*/ 6725907 h 6867747"/>
              <a:gd name="connsiteX8640" fmla="*/ 0 w 10243893"/>
              <a:gd name="connsiteY8640" fmla="*/ 6702567 h 6867747"/>
              <a:gd name="connsiteX8641" fmla="*/ 0 w 10243893"/>
              <a:gd name="connsiteY8641" fmla="*/ 6683581 h 6867747"/>
              <a:gd name="connsiteX8642" fmla="*/ 89730 w 10243893"/>
              <a:gd name="connsiteY8642" fmla="*/ 6712726 h 6867747"/>
              <a:gd name="connsiteX8643" fmla="*/ 89730 w 10243893"/>
              <a:gd name="connsiteY8643" fmla="*/ 6807051 h 6867747"/>
              <a:gd name="connsiteX8644" fmla="*/ 179461 w 10243893"/>
              <a:gd name="connsiteY8644" fmla="*/ 6777907 h 6867747"/>
              <a:gd name="connsiteX8645" fmla="*/ 234968 w 10243893"/>
              <a:gd name="connsiteY8645" fmla="*/ 6854214 h 6867747"/>
              <a:gd name="connsiteX8646" fmla="*/ 290475 w 10243893"/>
              <a:gd name="connsiteY8646" fmla="*/ 6777907 h 6867747"/>
              <a:gd name="connsiteX8647" fmla="*/ 380205 w 10243893"/>
              <a:gd name="connsiteY8647" fmla="*/ 6807051 h 6867747"/>
              <a:gd name="connsiteX8648" fmla="*/ 380205 w 10243893"/>
              <a:gd name="connsiteY8648" fmla="*/ 6712726 h 6867747"/>
              <a:gd name="connsiteX8649" fmla="*/ 469936 w 10243893"/>
              <a:gd name="connsiteY8649" fmla="*/ 6683581 h 6867747"/>
              <a:gd name="connsiteX8650" fmla="*/ 414428 w 10243893"/>
              <a:gd name="connsiteY8650" fmla="*/ 6607274 h 6867747"/>
              <a:gd name="connsiteX8651" fmla="*/ 469936 w 10243893"/>
              <a:gd name="connsiteY8651" fmla="*/ 6530967 h 6867747"/>
              <a:gd name="connsiteX8652" fmla="*/ 380205 w 10243893"/>
              <a:gd name="connsiteY8652" fmla="*/ 6501823 h 6867747"/>
              <a:gd name="connsiteX8653" fmla="*/ 380205 w 10243893"/>
              <a:gd name="connsiteY8653" fmla="*/ 6407497 h 6867747"/>
              <a:gd name="connsiteX8654" fmla="*/ 290475 w 10243893"/>
              <a:gd name="connsiteY8654" fmla="*/ 6436641 h 6867747"/>
              <a:gd name="connsiteX8655" fmla="*/ 234968 w 10243893"/>
              <a:gd name="connsiteY8655" fmla="*/ 6360334 h 6867747"/>
              <a:gd name="connsiteX8656" fmla="*/ 179461 w 10243893"/>
              <a:gd name="connsiteY8656" fmla="*/ 6436641 h 6867747"/>
              <a:gd name="connsiteX8657" fmla="*/ 89730 w 10243893"/>
              <a:gd name="connsiteY8657" fmla="*/ 6407497 h 6867747"/>
              <a:gd name="connsiteX8658" fmla="*/ 89730 w 10243893"/>
              <a:gd name="connsiteY8658" fmla="*/ 6501823 h 6867747"/>
              <a:gd name="connsiteX8659" fmla="*/ 0 w 10243893"/>
              <a:gd name="connsiteY8659" fmla="*/ 6530967 h 6867747"/>
              <a:gd name="connsiteX8660" fmla="*/ 0 w 10243893"/>
              <a:gd name="connsiteY8660" fmla="*/ 6511981 h 6867747"/>
              <a:gd name="connsiteX8661" fmla="*/ 71712 w 10243893"/>
              <a:gd name="connsiteY8661" fmla="*/ 6488641 h 6867747"/>
              <a:gd name="connsiteX8662" fmla="*/ 71712 w 10243893"/>
              <a:gd name="connsiteY8662" fmla="*/ 6401571 h 6867747"/>
              <a:gd name="connsiteX8663" fmla="*/ 0 w 10243893"/>
              <a:gd name="connsiteY8663" fmla="*/ 6378232 h 6867747"/>
              <a:gd name="connsiteX8664" fmla="*/ 0 w 10243893"/>
              <a:gd name="connsiteY8664" fmla="*/ 6359246 h 6867747"/>
              <a:gd name="connsiteX8665" fmla="*/ 71712 w 10243893"/>
              <a:gd name="connsiteY8665" fmla="*/ 6382586 h 6867747"/>
              <a:gd name="connsiteX8666" fmla="*/ 71712 w 10243893"/>
              <a:gd name="connsiteY8666" fmla="*/ 6135525 h 6867747"/>
              <a:gd name="connsiteX8667" fmla="*/ 0 w 10243893"/>
              <a:gd name="connsiteY8667" fmla="*/ 6036846 h 6867747"/>
              <a:gd name="connsiteX8668" fmla="*/ 0 w 10243893"/>
              <a:gd name="connsiteY8668" fmla="*/ 6006129 h 6867747"/>
              <a:gd name="connsiteX8669" fmla="*/ 71712 w 10243893"/>
              <a:gd name="connsiteY8669" fmla="*/ 6104808 h 6867747"/>
              <a:gd name="connsiteX8670" fmla="*/ 71712 w 10243893"/>
              <a:gd name="connsiteY8670" fmla="*/ 5963924 h 6867747"/>
              <a:gd name="connsiteX8671" fmla="*/ 205824 w 10243893"/>
              <a:gd name="connsiteY8671" fmla="*/ 5920389 h 6867747"/>
              <a:gd name="connsiteX8672" fmla="*/ 71712 w 10243893"/>
              <a:gd name="connsiteY8672" fmla="*/ 5876854 h 6867747"/>
              <a:gd name="connsiteX8673" fmla="*/ 71712 w 10243893"/>
              <a:gd name="connsiteY8673" fmla="*/ 5735971 h 6867747"/>
              <a:gd name="connsiteX8674" fmla="*/ 0 w 10243893"/>
              <a:gd name="connsiteY8674" fmla="*/ 5834650 h 6867747"/>
              <a:gd name="connsiteX8675" fmla="*/ 0 w 10243893"/>
              <a:gd name="connsiteY8675" fmla="*/ 5803933 h 6867747"/>
              <a:gd name="connsiteX8676" fmla="*/ 71712 w 10243893"/>
              <a:gd name="connsiteY8676" fmla="*/ 5705254 h 6867747"/>
              <a:gd name="connsiteX8677" fmla="*/ 71712 w 10243893"/>
              <a:gd name="connsiteY8677" fmla="*/ 5552640 h 6867747"/>
              <a:gd name="connsiteX8678" fmla="*/ 0 w 10243893"/>
              <a:gd name="connsiteY8678" fmla="*/ 5529301 h 6867747"/>
              <a:gd name="connsiteX8679" fmla="*/ 0 w 10243893"/>
              <a:gd name="connsiteY8679" fmla="*/ 5510314 h 6867747"/>
              <a:gd name="connsiteX8680" fmla="*/ 89730 w 10243893"/>
              <a:gd name="connsiteY8680" fmla="*/ 5539459 h 6867747"/>
              <a:gd name="connsiteX8681" fmla="*/ 89730 w 10243893"/>
              <a:gd name="connsiteY8681" fmla="*/ 5680343 h 6867747"/>
              <a:gd name="connsiteX8682" fmla="*/ 223842 w 10243893"/>
              <a:gd name="connsiteY8682" fmla="*/ 5495803 h 6867747"/>
              <a:gd name="connsiteX8683" fmla="*/ 89730 w 10243893"/>
              <a:gd name="connsiteY8683" fmla="*/ 5311384 h 6867747"/>
              <a:gd name="connsiteX8684" fmla="*/ 89730 w 10243893"/>
              <a:gd name="connsiteY8684" fmla="*/ 5452268 h 6867747"/>
              <a:gd name="connsiteX8685" fmla="*/ 0 w 10243893"/>
              <a:gd name="connsiteY8685" fmla="*/ 5481412 h 6867747"/>
              <a:gd name="connsiteX8686" fmla="*/ 0 w 10243893"/>
              <a:gd name="connsiteY8686" fmla="*/ 5462426 h 6867747"/>
              <a:gd name="connsiteX8687" fmla="*/ 71712 w 10243893"/>
              <a:gd name="connsiteY8687" fmla="*/ 5439087 h 6867747"/>
              <a:gd name="connsiteX8688" fmla="*/ 71712 w 10243893"/>
              <a:gd name="connsiteY8688" fmla="*/ 5286473 h 6867747"/>
              <a:gd name="connsiteX8689" fmla="*/ 0 w 10243893"/>
              <a:gd name="connsiteY8689" fmla="*/ 5187793 h 6867747"/>
              <a:gd name="connsiteX8690" fmla="*/ 0 w 10243893"/>
              <a:gd name="connsiteY8690" fmla="*/ 5157077 h 6867747"/>
              <a:gd name="connsiteX8691" fmla="*/ 71712 w 10243893"/>
              <a:gd name="connsiteY8691" fmla="*/ 5255756 h 6867747"/>
              <a:gd name="connsiteX8692" fmla="*/ 71712 w 10243893"/>
              <a:gd name="connsiteY8692" fmla="*/ 5114872 h 6867747"/>
              <a:gd name="connsiteX8693" fmla="*/ 205824 w 10243893"/>
              <a:gd name="connsiteY8693" fmla="*/ 5071337 h 6867747"/>
              <a:gd name="connsiteX8694" fmla="*/ 71712 w 10243893"/>
              <a:gd name="connsiteY8694" fmla="*/ 5027802 h 6867747"/>
              <a:gd name="connsiteX8695" fmla="*/ 71712 w 10243893"/>
              <a:gd name="connsiteY8695" fmla="*/ 4886918 h 6867747"/>
              <a:gd name="connsiteX8696" fmla="*/ 0 w 10243893"/>
              <a:gd name="connsiteY8696" fmla="*/ 4985598 h 6867747"/>
              <a:gd name="connsiteX8697" fmla="*/ 0 w 10243893"/>
              <a:gd name="connsiteY8697" fmla="*/ 4954881 h 6867747"/>
              <a:gd name="connsiteX8698" fmla="*/ 71712 w 10243893"/>
              <a:gd name="connsiteY8698" fmla="*/ 4856202 h 6867747"/>
              <a:gd name="connsiteX8699" fmla="*/ 71712 w 10243893"/>
              <a:gd name="connsiteY8699" fmla="*/ 4609141 h 6867747"/>
              <a:gd name="connsiteX8700" fmla="*/ 0 w 10243893"/>
              <a:gd name="connsiteY8700" fmla="*/ 4632481 h 6867747"/>
              <a:gd name="connsiteX8701" fmla="*/ 0 w 10243893"/>
              <a:gd name="connsiteY8701" fmla="*/ 4613495 h 6867747"/>
              <a:gd name="connsiteX8702" fmla="*/ 71712 w 10243893"/>
              <a:gd name="connsiteY8702" fmla="*/ 4590155 h 6867747"/>
              <a:gd name="connsiteX8703" fmla="*/ 71712 w 10243893"/>
              <a:gd name="connsiteY8703" fmla="*/ 4503085 h 6867747"/>
              <a:gd name="connsiteX8704" fmla="*/ 0 w 10243893"/>
              <a:gd name="connsiteY8704" fmla="*/ 4479746 h 6867747"/>
              <a:gd name="connsiteX8705" fmla="*/ 0 w 10243893"/>
              <a:gd name="connsiteY8705" fmla="*/ 4460759 h 6867747"/>
              <a:gd name="connsiteX8706" fmla="*/ 89730 w 10243893"/>
              <a:gd name="connsiteY8706" fmla="*/ 4489904 h 6867747"/>
              <a:gd name="connsiteX8707" fmla="*/ 89730 w 10243893"/>
              <a:gd name="connsiteY8707" fmla="*/ 4584230 h 6867747"/>
              <a:gd name="connsiteX8708" fmla="*/ 179461 w 10243893"/>
              <a:gd name="connsiteY8708" fmla="*/ 4555085 h 6867747"/>
              <a:gd name="connsiteX8709" fmla="*/ 234968 w 10243893"/>
              <a:gd name="connsiteY8709" fmla="*/ 4631392 h 6867747"/>
              <a:gd name="connsiteX8710" fmla="*/ 290475 w 10243893"/>
              <a:gd name="connsiteY8710" fmla="*/ 4555085 h 6867747"/>
              <a:gd name="connsiteX8711" fmla="*/ 380205 w 10243893"/>
              <a:gd name="connsiteY8711" fmla="*/ 4584230 h 6867747"/>
              <a:gd name="connsiteX8712" fmla="*/ 380205 w 10243893"/>
              <a:gd name="connsiteY8712" fmla="*/ 4489904 h 6867747"/>
              <a:gd name="connsiteX8713" fmla="*/ 469936 w 10243893"/>
              <a:gd name="connsiteY8713" fmla="*/ 4460759 h 6867747"/>
              <a:gd name="connsiteX8714" fmla="*/ 414428 w 10243893"/>
              <a:gd name="connsiteY8714" fmla="*/ 4384452 h 6867747"/>
              <a:gd name="connsiteX8715" fmla="*/ 469936 w 10243893"/>
              <a:gd name="connsiteY8715" fmla="*/ 4308145 h 6867747"/>
              <a:gd name="connsiteX8716" fmla="*/ 380205 w 10243893"/>
              <a:gd name="connsiteY8716" fmla="*/ 4279001 h 6867747"/>
              <a:gd name="connsiteX8717" fmla="*/ 380205 w 10243893"/>
              <a:gd name="connsiteY8717" fmla="*/ 4184675 h 6867747"/>
              <a:gd name="connsiteX8718" fmla="*/ 290475 w 10243893"/>
              <a:gd name="connsiteY8718" fmla="*/ 4213820 h 6867747"/>
              <a:gd name="connsiteX8719" fmla="*/ 234968 w 10243893"/>
              <a:gd name="connsiteY8719" fmla="*/ 4137513 h 6867747"/>
              <a:gd name="connsiteX8720" fmla="*/ 179461 w 10243893"/>
              <a:gd name="connsiteY8720" fmla="*/ 4213820 h 6867747"/>
              <a:gd name="connsiteX8721" fmla="*/ 89730 w 10243893"/>
              <a:gd name="connsiteY8721" fmla="*/ 4184675 h 6867747"/>
              <a:gd name="connsiteX8722" fmla="*/ 89730 w 10243893"/>
              <a:gd name="connsiteY8722" fmla="*/ 4279001 h 6867747"/>
              <a:gd name="connsiteX8723" fmla="*/ 0 w 10243893"/>
              <a:gd name="connsiteY8723" fmla="*/ 4308145 h 6867747"/>
              <a:gd name="connsiteX8724" fmla="*/ 0 w 10243893"/>
              <a:gd name="connsiteY8724" fmla="*/ 4289160 h 6867747"/>
              <a:gd name="connsiteX8725" fmla="*/ 71712 w 10243893"/>
              <a:gd name="connsiteY8725" fmla="*/ 4265941 h 6867747"/>
              <a:gd name="connsiteX8726" fmla="*/ 71712 w 10243893"/>
              <a:gd name="connsiteY8726" fmla="*/ 4178871 h 6867747"/>
              <a:gd name="connsiteX8727" fmla="*/ 0 w 10243893"/>
              <a:gd name="connsiteY8727" fmla="*/ 4155531 h 6867747"/>
              <a:gd name="connsiteX8728" fmla="*/ 0 w 10243893"/>
              <a:gd name="connsiteY8728" fmla="*/ 4136545 h 6867747"/>
              <a:gd name="connsiteX8729" fmla="*/ 71712 w 10243893"/>
              <a:gd name="connsiteY8729" fmla="*/ 4159885 h 6867747"/>
              <a:gd name="connsiteX8730" fmla="*/ 71712 w 10243893"/>
              <a:gd name="connsiteY8730" fmla="*/ 3912824 h 6867747"/>
              <a:gd name="connsiteX8731" fmla="*/ 0 w 10243893"/>
              <a:gd name="connsiteY8731" fmla="*/ 3814145 h 6867747"/>
              <a:gd name="connsiteX8732" fmla="*/ 0 w 10243893"/>
              <a:gd name="connsiteY8732" fmla="*/ 3783428 h 6867747"/>
              <a:gd name="connsiteX8733" fmla="*/ 71712 w 10243893"/>
              <a:gd name="connsiteY8733" fmla="*/ 3882108 h 6867747"/>
              <a:gd name="connsiteX8734" fmla="*/ 71712 w 10243893"/>
              <a:gd name="connsiteY8734" fmla="*/ 3741103 h 6867747"/>
              <a:gd name="connsiteX8735" fmla="*/ 205824 w 10243893"/>
              <a:gd name="connsiteY8735" fmla="*/ 3697568 h 6867747"/>
              <a:gd name="connsiteX8736" fmla="*/ 71712 w 10243893"/>
              <a:gd name="connsiteY8736" fmla="*/ 3654033 h 6867747"/>
              <a:gd name="connsiteX8737" fmla="*/ 71712 w 10243893"/>
              <a:gd name="connsiteY8737" fmla="*/ 3513149 h 6867747"/>
              <a:gd name="connsiteX8738" fmla="*/ 0 w 10243893"/>
              <a:gd name="connsiteY8738" fmla="*/ 3611828 h 6867747"/>
              <a:gd name="connsiteX8739" fmla="*/ 0 w 10243893"/>
              <a:gd name="connsiteY8739" fmla="*/ 3581112 h 6867747"/>
              <a:gd name="connsiteX8740" fmla="*/ 71712 w 10243893"/>
              <a:gd name="connsiteY8740" fmla="*/ 3482433 h 6867747"/>
              <a:gd name="connsiteX8741" fmla="*/ 71712 w 10243893"/>
              <a:gd name="connsiteY8741" fmla="*/ 3329818 h 6867747"/>
              <a:gd name="connsiteX8742" fmla="*/ 0 w 10243893"/>
              <a:gd name="connsiteY8742" fmla="*/ 3306479 h 6867747"/>
              <a:gd name="connsiteX8743" fmla="*/ 0 w 10243893"/>
              <a:gd name="connsiteY8743" fmla="*/ 3287493 h 6867747"/>
              <a:gd name="connsiteX8744" fmla="*/ 89730 w 10243893"/>
              <a:gd name="connsiteY8744" fmla="*/ 3316637 h 6867747"/>
              <a:gd name="connsiteX8745" fmla="*/ 89730 w 10243893"/>
              <a:gd name="connsiteY8745" fmla="*/ 3457521 h 6867747"/>
              <a:gd name="connsiteX8746" fmla="*/ 223842 w 10243893"/>
              <a:gd name="connsiteY8746" fmla="*/ 3272981 h 6867747"/>
              <a:gd name="connsiteX8747" fmla="*/ 89730 w 10243893"/>
              <a:gd name="connsiteY8747" fmla="*/ 3088683 h 6867747"/>
              <a:gd name="connsiteX8748" fmla="*/ 89730 w 10243893"/>
              <a:gd name="connsiteY8748" fmla="*/ 3229567 h 6867747"/>
              <a:gd name="connsiteX8749" fmla="*/ 0 w 10243893"/>
              <a:gd name="connsiteY8749" fmla="*/ 3258711 h 6867747"/>
              <a:gd name="connsiteX8750" fmla="*/ 0 w 10243893"/>
              <a:gd name="connsiteY8750" fmla="*/ 3239726 h 6867747"/>
              <a:gd name="connsiteX8751" fmla="*/ 71712 w 10243893"/>
              <a:gd name="connsiteY8751" fmla="*/ 3216386 h 6867747"/>
              <a:gd name="connsiteX8752" fmla="*/ 71712 w 10243893"/>
              <a:gd name="connsiteY8752" fmla="*/ 3063772 h 6867747"/>
              <a:gd name="connsiteX8753" fmla="*/ 0 w 10243893"/>
              <a:gd name="connsiteY8753" fmla="*/ 2965092 h 6867747"/>
              <a:gd name="connsiteX8754" fmla="*/ 0 w 10243893"/>
              <a:gd name="connsiteY8754" fmla="*/ 2934376 h 6867747"/>
              <a:gd name="connsiteX8755" fmla="*/ 71712 w 10243893"/>
              <a:gd name="connsiteY8755" fmla="*/ 3033055 h 6867747"/>
              <a:gd name="connsiteX8756" fmla="*/ 71712 w 10243893"/>
              <a:gd name="connsiteY8756" fmla="*/ 2892171 h 6867747"/>
              <a:gd name="connsiteX8757" fmla="*/ 205824 w 10243893"/>
              <a:gd name="connsiteY8757" fmla="*/ 2848637 h 6867747"/>
              <a:gd name="connsiteX8758" fmla="*/ 71712 w 10243893"/>
              <a:gd name="connsiteY8758" fmla="*/ 2805101 h 6867747"/>
              <a:gd name="connsiteX8759" fmla="*/ 71712 w 10243893"/>
              <a:gd name="connsiteY8759" fmla="*/ 2664097 h 6867747"/>
              <a:gd name="connsiteX8760" fmla="*/ 0 w 10243893"/>
              <a:gd name="connsiteY8760" fmla="*/ 2762776 h 6867747"/>
              <a:gd name="connsiteX8761" fmla="*/ 0 w 10243893"/>
              <a:gd name="connsiteY8761" fmla="*/ 2732060 h 6867747"/>
              <a:gd name="connsiteX8762" fmla="*/ 71712 w 10243893"/>
              <a:gd name="connsiteY8762" fmla="*/ 2633380 h 6867747"/>
              <a:gd name="connsiteX8763" fmla="*/ 71712 w 10243893"/>
              <a:gd name="connsiteY8763" fmla="*/ 2386320 h 6867747"/>
              <a:gd name="connsiteX8764" fmla="*/ 0 w 10243893"/>
              <a:gd name="connsiteY8764" fmla="*/ 2409659 h 6867747"/>
              <a:gd name="connsiteX8765" fmla="*/ 0 w 10243893"/>
              <a:gd name="connsiteY8765" fmla="*/ 2390673 h 6867747"/>
              <a:gd name="connsiteX8766" fmla="*/ 71712 w 10243893"/>
              <a:gd name="connsiteY8766" fmla="*/ 2367333 h 6867747"/>
              <a:gd name="connsiteX8767" fmla="*/ 71712 w 10243893"/>
              <a:gd name="connsiteY8767" fmla="*/ 2280264 h 6867747"/>
              <a:gd name="connsiteX8768" fmla="*/ 0 w 10243893"/>
              <a:gd name="connsiteY8768" fmla="*/ 2257045 h 6867747"/>
              <a:gd name="connsiteX8769" fmla="*/ 0 w 10243893"/>
              <a:gd name="connsiteY8769" fmla="*/ 2238059 h 6867747"/>
              <a:gd name="connsiteX8770" fmla="*/ 89730 w 10243893"/>
              <a:gd name="connsiteY8770" fmla="*/ 2267203 h 6867747"/>
              <a:gd name="connsiteX8771" fmla="*/ 89730 w 10243893"/>
              <a:gd name="connsiteY8771" fmla="*/ 2361529 h 6867747"/>
              <a:gd name="connsiteX8772" fmla="*/ 179461 w 10243893"/>
              <a:gd name="connsiteY8772" fmla="*/ 2332385 h 6867747"/>
              <a:gd name="connsiteX8773" fmla="*/ 234968 w 10243893"/>
              <a:gd name="connsiteY8773" fmla="*/ 2408692 h 6867747"/>
              <a:gd name="connsiteX8774" fmla="*/ 290475 w 10243893"/>
              <a:gd name="connsiteY8774" fmla="*/ 2332385 h 6867747"/>
              <a:gd name="connsiteX8775" fmla="*/ 380205 w 10243893"/>
              <a:gd name="connsiteY8775" fmla="*/ 2361529 h 6867747"/>
              <a:gd name="connsiteX8776" fmla="*/ 380205 w 10243893"/>
              <a:gd name="connsiteY8776" fmla="*/ 2267203 h 6867747"/>
              <a:gd name="connsiteX8777" fmla="*/ 469936 w 10243893"/>
              <a:gd name="connsiteY8777" fmla="*/ 2238059 h 6867747"/>
              <a:gd name="connsiteX8778" fmla="*/ 414428 w 10243893"/>
              <a:gd name="connsiteY8778" fmla="*/ 2161752 h 6867747"/>
              <a:gd name="connsiteX8779" fmla="*/ 469936 w 10243893"/>
              <a:gd name="connsiteY8779" fmla="*/ 2085445 h 6867747"/>
              <a:gd name="connsiteX8780" fmla="*/ 380205 w 10243893"/>
              <a:gd name="connsiteY8780" fmla="*/ 2056300 h 6867747"/>
              <a:gd name="connsiteX8781" fmla="*/ 380205 w 10243893"/>
              <a:gd name="connsiteY8781" fmla="*/ 1961975 h 6867747"/>
              <a:gd name="connsiteX8782" fmla="*/ 290475 w 10243893"/>
              <a:gd name="connsiteY8782" fmla="*/ 1991119 h 6867747"/>
              <a:gd name="connsiteX8783" fmla="*/ 234968 w 10243893"/>
              <a:gd name="connsiteY8783" fmla="*/ 1914812 h 6867747"/>
              <a:gd name="connsiteX8784" fmla="*/ 179461 w 10243893"/>
              <a:gd name="connsiteY8784" fmla="*/ 1991119 h 6867747"/>
              <a:gd name="connsiteX8785" fmla="*/ 89730 w 10243893"/>
              <a:gd name="connsiteY8785" fmla="*/ 1961975 h 6867747"/>
              <a:gd name="connsiteX8786" fmla="*/ 89730 w 10243893"/>
              <a:gd name="connsiteY8786" fmla="*/ 2056300 h 6867747"/>
              <a:gd name="connsiteX8787" fmla="*/ 0 w 10243893"/>
              <a:gd name="connsiteY8787" fmla="*/ 2085445 h 6867747"/>
              <a:gd name="connsiteX8788" fmla="*/ 0 w 10243893"/>
              <a:gd name="connsiteY8788" fmla="*/ 2066459 h 6867747"/>
              <a:gd name="connsiteX8789" fmla="*/ 71712 w 10243893"/>
              <a:gd name="connsiteY8789" fmla="*/ 2043119 h 6867747"/>
              <a:gd name="connsiteX8790" fmla="*/ 71712 w 10243893"/>
              <a:gd name="connsiteY8790" fmla="*/ 1956049 h 6867747"/>
              <a:gd name="connsiteX8791" fmla="*/ 0 w 10243893"/>
              <a:gd name="connsiteY8791" fmla="*/ 1932710 h 6867747"/>
              <a:gd name="connsiteX8792" fmla="*/ 0 w 10243893"/>
              <a:gd name="connsiteY8792" fmla="*/ 1913724 h 6867747"/>
              <a:gd name="connsiteX8793" fmla="*/ 71712 w 10243893"/>
              <a:gd name="connsiteY8793" fmla="*/ 1937063 h 6867747"/>
              <a:gd name="connsiteX8794" fmla="*/ 71712 w 10243893"/>
              <a:gd name="connsiteY8794" fmla="*/ 1690002 h 6867747"/>
              <a:gd name="connsiteX8795" fmla="*/ 0 w 10243893"/>
              <a:gd name="connsiteY8795" fmla="*/ 1591323 h 6867747"/>
              <a:gd name="connsiteX8796" fmla="*/ 0 w 10243893"/>
              <a:gd name="connsiteY8796" fmla="*/ 1560607 h 6867747"/>
              <a:gd name="connsiteX8797" fmla="*/ 71712 w 10243893"/>
              <a:gd name="connsiteY8797" fmla="*/ 1659286 h 6867747"/>
              <a:gd name="connsiteX8798" fmla="*/ 71712 w 10243893"/>
              <a:gd name="connsiteY8798" fmla="*/ 1518281 h 6867747"/>
              <a:gd name="connsiteX8799" fmla="*/ 205824 w 10243893"/>
              <a:gd name="connsiteY8799" fmla="*/ 1474746 h 6867747"/>
              <a:gd name="connsiteX8800" fmla="*/ 71712 w 10243893"/>
              <a:gd name="connsiteY8800" fmla="*/ 1431211 h 6867747"/>
              <a:gd name="connsiteX8801" fmla="*/ 71712 w 10243893"/>
              <a:gd name="connsiteY8801" fmla="*/ 1290327 h 6867747"/>
              <a:gd name="connsiteX8802" fmla="*/ 0 w 10243893"/>
              <a:gd name="connsiteY8802" fmla="*/ 1389007 h 6867747"/>
              <a:gd name="connsiteX8803" fmla="*/ 0 w 10243893"/>
              <a:gd name="connsiteY8803" fmla="*/ 1358290 h 6867747"/>
              <a:gd name="connsiteX8804" fmla="*/ 71712 w 10243893"/>
              <a:gd name="connsiteY8804" fmla="*/ 1259611 h 6867747"/>
              <a:gd name="connsiteX8805" fmla="*/ 71712 w 10243893"/>
              <a:gd name="connsiteY8805" fmla="*/ 1106997 h 6867747"/>
              <a:gd name="connsiteX8806" fmla="*/ 0 w 10243893"/>
              <a:gd name="connsiteY8806" fmla="*/ 1083657 h 6867747"/>
              <a:gd name="connsiteX8807" fmla="*/ 0 w 10243893"/>
              <a:gd name="connsiteY8807" fmla="*/ 1064671 h 6867747"/>
              <a:gd name="connsiteX8808" fmla="*/ 89730 w 10243893"/>
              <a:gd name="connsiteY8808" fmla="*/ 1093815 h 6867747"/>
              <a:gd name="connsiteX8809" fmla="*/ 89730 w 10243893"/>
              <a:gd name="connsiteY8809" fmla="*/ 1234699 h 6867747"/>
              <a:gd name="connsiteX8810" fmla="*/ 223842 w 10243893"/>
              <a:gd name="connsiteY8810" fmla="*/ 1050160 h 6867747"/>
              <a:gd name="connsiteX8811" fmla="*/ 89730 w 10243893"/>
              <a:gd name="connsiteY8811" fmla="*/ 865741 h 6867747"/>
              <a:gd name="connsiteX8812" fmla="*/ 89730 w 10243893"/>
              <a:gd name="connsiteY8812" fmla="*/ 1006625 h 6867747"/>
              <a:gd name="connsiteX8813" fmla="*/ 0 w 10243893"/>
              <a:gd name="connsiteY8813" fmla="*/ 1035769 h 6867747"/>
              <a:gd name="connsiteX8814" fmla="*/ 0 w 10243893"/>
              <a:gd name="connsiteY8814" fmla="*/ 1016783 h 6867747"/>
              <a:gd name="connsiteX8815" fmla="*/ 71712 w 10243893"/>
              <a:gd name="connsiteY8815" fmla="*/ 993443 h 6867747"/>
              <a:gd name="connsiteX8816" fmla="*/ 71712 w 10243893"/>
              <a:gd name="connsiteY8816" fmla="*/ 840829 h 6867747"/>
              <a:gd name="connsiteX8817" fmla="*/ 0 w 10243893"/>
              <a:gd name="connsiteY8817" fmla="*/ 742150 h 6867747"/>
              <a:gd name="connsiteX8818" fmla="*/ 0 w 10243893"/>
              <a:gd name="connsiteY8818" fmla="*/ 711434 h 6867747"/>
              <a:gd name="connsiteX8819" fmla="*/ 71712 w 10243893"/>
              <a:gd name="connsiteY8819" fmla="*/ 810234 h 6867747"/>
              <a:gd name="connsiteX8820" fmla="*/ 71712 w 10243893"/>
              <a:gd name="connsiteY8820" fmla="*/ 669350 h 6867747"/>
              <a:gd name="connsiteX8821" fmla="*/ 205824 w 10243893"/>
              <a:gd name="connsiteY8821" fmla="*/ 625815 h 6867747"/>
              <a:gd name="connsiteX8822" fmla="*/ 71712 w 10243893"/>
              <a:gd name="connsiteY8822" fmla="*/ 582280 h 6867747"/>
              <a:gd name="connsiteX8823" fmla="*/ 71712 w 10243893"/>
              <a:gd name="connsiteY8823" fmla="*/ 441275 h 6867747"/>
              <a:gd name="connsiteX8824" fmla="*/ 0 w 10243893"/>
              <a:gd name="connsiteY8824" fmla="*/ 539954 h 6867747"/>
              <a:gd name="connsiteX8825" fmla="*/ 0 w 10243893"/>
              <a:gd name="connsiteY8825" fmla="*/ 509238 h 6867747"/>
              <a:gd name="connsiteX8826" fmla="*/ 71712 w 10243893"/>
              <a:gd name="connsiteY8826" fmla="*/ 410680 h 6867747"/>
              <a:gd name="connsiteX8827" fmla="*/ 71712 w 10243893"/>
              <a:gd name="connsiteY8827" fmla="*/ 163619 h 6867747"/>
              <a:gd name="connsiteX8828" fmla="*/ 0 w 10243893"/>
              <a:gd name="connsiteY8828" fmla="*/ 186958 h 6867747"/>
              <a:gd name="connsiteX8829" fmla="*/ 0 w 10243893"/>
              <a:gd name="connsiteY8829" fmla="*/ 167972 h 6867747"/>
              <a:gd name="connsiteX8830" fmla="*/ 71712 w 10243893"/>
              <a:gd name="connsiteY8830" fmla="*/ 144633 h 6867747"/>
              <a:gd name="connsiteX8831" fmla="*/ 71712 w 10243893"/>
              <a:gd name="connsiteY8831" fmla="*/ 57563 h 6867747"/>
              <a:gd name="connsiteX8832" fmla="*/ 0 w 10243893"/>
              <a:gd name="connsiteY8832" fmla="*/ 34223 h 6867747"/>
              <a:gd name="connsiteX8833" fmla="*/ 0 w 10243893"/>
              <a:gd name="connsiteY8833" fmla="*/ 15237 h 6867747"/>
              <a:gd name="connsiteX8834" fmla="*/ 89730 w 10243893"/>
              <a:gd name="connsiteY8834" fmla="*/ 44381 h 6867747"/>
              <a:gd name="connsiteX8835" fmla="*/ 89730 w 10243893"/>
              <a:gd name="connsiteY8835" fmla="*/ 138707 h 6867747"/>
              <a:gd name="connsiteX8836" fmla="*/ 179461 w 10243893"/>
              <a:gd name="connsiteY8836" fmla="*/ 109563 h 6867747"/>
              <a:gd name="connsiteX8837" fmla="*/ 234968 w 10243893"/>
              <a:gd name="connsiteY8837" fmla="*/ 185870 h 6867747"/>
              <a:gd name="connsiteX8838" fmla="*/ 290475 w 10243893"/>
              <a:gd name="connsiteY8838" fmla="*/ 109563 h 6867747"/>
              <a:gd name="connsiteX8839" fmla="*/ 380205 w 10243893"/>
              <a:gd name="connsiteY8839" fmla="*/ 138707 h 6867747"/>
              <a:gd name="connsiteX8840" fmla="*/ 380205 w 10243893"/>
              <a:gd name="connsiteY8840" fmla="*/ 44381 h 6867747"/>
              <a:gd name="connsiteX8841" fmla="*/ 469936 w 10243893"/>
              <a:gd name="connsiteY8841" fmla="*/ 15237 h 6867747"/>
              <a:gd name="connsiteX8842" fmla="*/ 458931 w 10243893"/>
              <a:gd name="connsiteY8842" fmla="*/ 121 h 6867747"/>
              <a:gd name="connsiteX8843" fmla="*/ 481182 w 10243893"/>
              <a:gd name="connsiteY8843" fmla="*/ 121 h 6867747"/>
              <a:gd name="connsiteX8844" fmla="*/ 487954 w 10243893"/>
              <a:gd name="connsiteY8844" fmla="*/ 9433 h 6867747"/>
              <a:gd name="connsiteX8845" fmla="*/ 516494 w 10243893"/>
              <a:gd name="connsiteY8845" fmla="*/ 121 h 6867747"/>
              <a:gd name="connsiteX8846" fmla="*/ 574782 w 10243893"/>
              <a:gd name="connsiteY8846" fmla="*/ 121 h 6867747"/>
              <a:gd name="connsiteX8847" fmla="*/ 499080 w 10243893"/>
              <a:gd name="connsiteY8847" fmla="*/ 24670 h 6867747"/>
              <a:gd name="connsiteX8848" fmla="*/ 644317 w 10243893"/>
              <a:gd name="connsiteY8848" fmla="*/ 224568 h 6867747"/>
              <a:gd name="connsiteX8849" fmla="*/ 789555 w 10243893"/>
              <a:gd name="connsiteY8849" fmla="*/ 271731 h 6867747"/>
              <a:gd name="connsiteX8850" fmla="*/ 879285 w 10243893"/>
              <a:gd name="connsiteY8850" fmla="*/ 148261 h 6867747"/>
              <a:gd name="connsiteX8851" fmla="*/ 879285 w 10243893"/>
              <a:gd name="connsiteY8851" fmla="*/ 121 h 6867747"/>
              <a:gd name="connsiteX8852" fmla="*/ 897303 w 10243893"/>
              <a:gd name="connsiteY8852" fmla="*/ 121 h 6867747"/>
              <a:gd name="connsiteX8853" fmla="*/ 897303 w 10243893"/>
              <a:gd name="connsiteY8853" fmla="*/ 123228 h 6867747"/>
              <a:gd name="connsiteX8854" fmla="*/ 986792 w 10243893"/>
              <a:gd name="connsiteY8854" fmla="*/ 121 h 6867747"/>
              <a:gd name="connsiteX8855" fmla="*/ 1009043 w 10243893"/>
              <a:gd name="connsiteY8855" fmla="*/ 121 h 6867747"/>
              <a:gd name="connsiteX8856" fmla="*/ 897666 w 10243893"/>
              <a:gd name="connsiteY8856" fmla="*/ 153944 h 6867747"/>
              <a:gd name="connsiteX8857" fmla="*/ 897666 w 10243893"/>
              <a:gd name="connsiteY8857" fmla="*/ 306559 h 6867747"/>
              <a:gd name="connsiteX8858" fmla="*/ 1042904 w 10243893"/>
              <a:gd name="connsiteY8858" fmla="*/ 353721 h 6867747"/>
              <a:gd name="connsiteX8859" fmla="*/ 1188141 w 10243893"/>
              <a:gd name="connsiteY8859" fmla="*/ 306559 h 6867747"/>
              <a:gd name="connsiteX8860" fmla="*/ 1188141 w 10243893"/>
              <a:gd name="connsiteY8860" fmla="*/ 153944 h 6867747"/>
              <a:gd name="connsiteX8861" fmla="*/ 1076401 w 10243893"/>
              <a:gd name="connsiteY8861" fmla="*/ 121 h 6867747"/>
              <a:gd name="connsiteX8862" fmla="*/ 1098653 w 10243893"/>
              <a:gd name="connsiteY8862" fmla="*/ 121 h 6867747"/>
              <a:gd name="connsiteX8863" fmla="*/ 1188141 w 10243893"/>
              <a:gd name="connsiteY8863" fmla="*/ 123228 h 6867747"/>
              <a:gd name="connsiteX8864" fmla="*/ 1188141 w 10243893"/>
              <a:gd name="connsiteY8864" fmla="*/ 121 h 6867747"/>
              <a:gd name="connsiteX8865" fmla="*/ 1206160 w 10243893"/>
              <a:gd name="connsiteY8865" fmla="*/ 121 h 6867747"/>
              <a:gd name="connsiteX8866" fmla="*/ 1206160 w 10243893"/>
              <a:gd name="connsiteY8866" fmla="*/ 148261 h 6867747"/>
              <a:gd name="connsiteX8867" fmla="*/ 1295890 w 10243893"/>
              <a:gd name="connsiteY8867" fmla="*/ 271731 h 6867747"/>
              <a:gd name="connsiteX8868" fmla="*/ 1441127 w 10243893"/>
              <a:gd name="connsiteY8868" fmla="*/ 224568 h 6867747"/>
              <a:gd name="connsiteX8869" fmla="*/ 1586244 w 10243893"/>
              <a:gd name="connsiteY8869" fmla="*/ 24670 h 6867747"/>
              <a:gd name="connsiteX8870" fmla="*/ 1510542 w 10243893"/>
              <a:gd name="connsiteY8870" fmla="*/ 121 h 6867747"/>
              <a:gd name="connsiteX8871" fmla="*/ 1568830 w 10243893"/>
              <a:gd name="connsiteY8871" fmla="*/ 121 h 6867747"/>
              <a:gd name="connsiteX8872" fmla="*/ 1597370 w 10243893"/>
              <a:gd name="connsiteY8872" fmla="*/ 9433 h 6867747"/>
              <a:gd name="connsiteX8873" fmla="*/ 1604142 w 10243893"/>
              <a:gd name="connsiteY8873" fmla="*/ 121 h 6867747"/>
              <a:gd name="connsiteX8874" fmla="*/ 1626393 w 10243893"/>
              <a:gd name="connsiteY8874" fmla="*/ 121 h 6867747"/>
              <a:gd name="connsiteX8875" fmla="*/ 1615388 w 10243893"/>
              <a:gd name="connsiteY8875" fmla="*/ 15237 h 6867747"/>
              <a:gd name="connsiteX8876" fmla="*/ 1705119 w 10243893"/>
              <a:gd name="connsiteY8876" fmla="*/ 44381 h 6867747"/>
              <a:gd name="connsiteX8877" fmla="*/ 1705119 w 10243893"/>
              <a:gd name="connsiteY8877" fmla="*/ 138707 h 6867747"/>
              <a:gd name="connsiteX8878" fmla="*/ 1794849 w 10243893"/>
              <a:gd name="connsiteY8878" fmla="*/ 109563 h 6867747"/>
              <a:gd name="connsiteX8879" fmla="*/ 1850356 w 10243893"/>
              <a:gd name="connsiteY8879" fmla="*/ 185870 h 6867747"/>
              <a:gd name="connsiteX8880" fmla="*/ 1905863 w 10243893"/>
              <a:gd name="connsiteY8880" fmla="*/ 109563 h 6867747"/>
              <a:gd name="connsiteX8881" fmla="*/ 1995593 w 10243893"/>
              <a:gd name="connsiteY8881" fmla="*/ 138707 h 6867747"/>
              <a:gd name="connsiteX8882" fmla="*/ 1995593 w 10243893"/>
              <a:gd name="connsiteY8882" fmla="*/ 44381 h 6867747"/>
              <a:gd name="connsiteX8883" fmla="*/ 2085324 w 10243893"/>
              <a:gd name="connsiteY8883" fmla="*/ 15237 h 6867747"/>
              <a:gd name="connsiteX8884" fmla="*/ 2074319 w 10243893"/>
              <a:gd name="connsiteY8884" fmla="*/ 121 h 6867747"/>
              <a:gd name="connsiteX8885" fmla="*/ 2096570 w 10243893"/>
              <a:gd name="connsiteY8885" fmla="*/ 121 h 6867747"/>
              <a:gd name="connsiteX8886" fmla="*/ 2103342 w 10243893"/>
              <a:gd name="connsiteY8886" fmla="*/ 9433 h 6867747"/>
              <a:gd name="connsiteX8887" fmla="*/ 2131882 w 10243893"/>
              <a:gd name="connsiteY8887" fmla="*/ 121 h 6867747"/>
              <a:gd name="connsiteX8888" fmla="*/ 2190170 w 10243893"/>
              <a:gd name="connsiteY8888" fmla="*/ 121 h 6867747"/>
              <a:gd name="connsiteX8889" fmla="*/ 2114468 w 10243893"/>
              <a:gd name="connsiteY8889" fmla="*/ 24670 h 6867747"/>
              <a:gd name="connsiteX8890" fmla="*/ 2259705 w 10243893"/>
              <a:gd name="connsiteY8890" fmla="*/ 224568 h 6867747"/>
              <a:gd name="connsiteX8891" fmla="*/ 2404943 w 10243893"/>
              <a:gd name="connsiteY8891" fmla="*/ 271731 h 6867747"/>
              <a:gd name="connsiteX8892" fmla="*/ 2494673 w 10243893"/>
              <a:gd name="connsiteY8892" fmla="*/ 148261 h 6867747"/>
              <a:gd name="connsiteX8893" fmla="*/ 2494673 w 10243893"/>
              <a:gd name="connsiteY8893" fmla="*/ 121 h 6867747"/>
              <a:gd name="connsiteX8894" fmla="*/ 2512692 w 10243893"/>
              <a:gd name="connsiteY8894" fmla="*/ 121 h 6867747"/>
              <a:gd name="connsiteX8895" fmla="*/ 2512692 w 10243893"/>
              <a:gd name="connsiteY8895" fmla="*/ 123107 h 6867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Lst>
            <a:rect l="l" t="t" r="r" b="b"/>
            <a:pathLst>
              <a:path w="10243893" h="6867747">
                <a:moveTo>
                  <a:pt x="8562476" y="6536167"/>
                </a:moveTo>
                <a:lnTo>
                  <a:pt x="8511323" y="6606669"/>
                </a:lnTo>
                <a:lnTo>
                  <a:pt x="8562476" y="6677172"/>
                </a:lnTo>
                <a:lnTo>
                  <a:pt x="8779425" y="6606669"/>
                </a:lnTo>
                <a:close/>
                <a:moveTo>
                  <a:pt x="6947572" y="6536167"/>
                </a:moveTo>
                <a:lnTo>
                  <a:pt x="6896419" y="6606669"/>
                </a:lnTo>
                <a:lnTo>
                  <a:pt x="6947572" y="6677172"/>
                </a:lnTo>
                <a:lnTo>
                  <a:pt x="7164521" y="6606669"/>
                </a:lnTo>
                <a:close/>
                <a:moveTo>
                  <a:pt x="5332668" y="6536167"/>
                </a:moveTo>
                <a:lnTo>
                  <a:pt x="5281514" y="6606669"/>
                </a:lnTo>
                <a:lnTo>
                  <a:pt x="5332668" y="6677172"/>
                </a:lnTo>
                <a:lnTo>
                  <a:pt x="5549617" y="6606669"/>
                </a:lnTo>
                <a:close/>
                <a:moveTo>
                  <a:pt x="3717763" y="6536167"/>
                </a:moveTo>
                <a:lnTo>
                  <a:pt x="3666610" y="6606669"/>
                </a:lnTo>
                <a:lnTo>
                  <a:pt x="3717763" y="6677172"/>
                </a:lnTo>
                <a:lnTo>
                  <a:pt x="3934712" y="6606669"/>
                </a:lnTo>
                <a:close/>
                <a:moveTo>
                  <a:pt x="2102738" y="6536167"/>
                </a:moveTo>
                <a:lnTo>
                  <a:pt x="2051584" y="6606669"/>
                </a:lnTo>
                <a:lnTo>
                  <a:pt x="2102738" y="6677172"/>
                </a:lnTo>
                <a:lnTo>
                  <a:pt x="2319687" y="6606669"/>
                </a:lnTo>
                <a:close/>
                <a:moveTo>
                  <a:pt x="487833" y="6536167"/>
                </a:moveTo>
                <a:lnTo>
                  <a:pt x="436680" y="6606669"/>
                </a:lnTo>
                <a:lnTo>
                  <a:pt x="487833" y="6677172"/>
                </a:lnTo>
                <a:lnTo>
                  <a:pt x="704782" y="6606669"/>
                </a:lnTo>
                <a:close/>
                <a:moveTo>
                  <a:pt x="3211911" y="6535683"/>
                </a:moveTo>
                <a:lnTo>
                  <a:pt x="2995083" y="6606186"/>
                </a:lnTo>
                <a:lnTo>
                  <a:pt x="3211911" y="6676688"/>
                </a:lnTo>
                <a:lnTo>
                  <a:pt x="3263065" y="6606186"/>
                </a:lnTo>
                <a:close/>
                <a:moveTo>
                  <a:pt x="1597007" y="6535683"/>
                </a:moveTo>
                <a:lnTo>
                  <a:pt x="1380179" y="6606186"/>
                </a:lnTo>
                <a:lnTo>
                  <a:pt x="1597007" y="6676688"/>
                </a:lnTo>
                <a:lnTo>
                  <a:pt x="1648160" y="6606186"/>
                </a:lnTo>
                <a:close/>
                <a:moveTo>
                  <a:pt x="9672255" y="6535562"/>
                </a:moveTo>
                <a:lnTo>
                  <a:pt x="9455426" y="6606065"/>
                </a:lnTo>
                <a:lnTo>
                  <a:pt x="9672255" y="6676568"/>
                </a:lnTo>
                <a:lnTo>
                  <a:pt x="9723408" y="6606065"/>
                </a:lnTo>
                <a:close/>
                <a:moveTo>
                  <a:pt x="8057351" y="6535562"/>
                </a:moveTo>
                <a:lnTo>
                  <a:pt x="7840522" y="6606065"/>
                </a:lnTo>
                <a:lnTo>
                  <a:pt x="8057351" y="6676568"/>
                </a:lnTo>
                <a:lnTo>
                  <a:pt x="8108504" y="6606065"/>
                </a:lnTo>
                <a:close/>
                <a:moveTo>
                  <a:pt x="6442688" y="6535562"/>
                </a:moveTo>
                <a:lnTo>
                  <a:pt x="6225860" y="6606065"/>
                </a:lnTo>
                <a:lnTo>
                  <a:pt x="6442688" y="6676568"/>
                </a:lnTo>
                <a:lnTo>
                  <a:pt x="6493841" y="6606065"/>
                </a:lnTo>
                <a:close/>
                <a:moveTo>
                  <a:pt x="4827542" y="6535562"/>
                </a:moveTo>
                <a:lnTo>
                  <a:pt x="4610713" y="6606065"/>
                </a:lnTo>
                <a:lnTo>
                  <a:pt x="4827542" y="6676568"/>
                </a:lnTo>
                <a:lnTo>
                  <a:pt x="4878695" y="6606065"/>
                </a:lnTo>
                <a:close/>
                <a:moveTo>
                  <a:pt x="8972309" y="6421767"/>
                </a:moveTo>
                <a:lnTo>
                  <a:pt x="8972309" y="6562651"/>
                </a:lnTo>
                <a:lnTo>
                  <a:pt x="8838197" y="6606186"/>
                </a:lnTo>
                <a:lnTo>
                  <a:pt x="8972309" y="6649721"/>
                </a:lnTo>
                <a:lnTo>
                  <a:pt x="8972309" y="6790605"/>
                </a:lnTo>
                <a:lnTo>
                  <a:pt x="9106421" y="6606065"/>
                </a:lnTo>
                <a:close/>
                <a:moveTo>
                  <a:pt x="7357405" y="6421767"/>
                </a:moveTo>
                <a:lnTo>
                  <a:pt x="7357405" y="6562651"/>
                </a:lnTo>
                <a:lnTo>
                  <a:pt x="7223293" y="6606186"/>
                </a:lnTo>
                <a:lnTo>
                  <a:pt x="7357405" y="6649721"/>
                </a:lnTo>
                <a:lnTo>
                  <a:pt x="7357405" y="6790605"/>
                </a:lnTo>
                <a:lnTo>
                  <a:pt x="7491517" y="6606065"/>
                </a:lnTo>
                <a:close/>
                <a:moveTo>
                  <a:pt x="5742501" y="6421767"/>
                </a:moveTo>
                <a:lnTo>
                  <a:pt x="5742501" y="6562651"/>
                </a:lnTo>
                <a:lnTo>
                  <a:pt x="5608389" y="6606186"/>
                </a:lnTo>
                <a:lnTo>
                  <a:pt x="5742501" y="6649721"/>
                </a:lnTo>
                <a:lnTo>
                  <a:pt x="5742501" y="6790605"/>
                </a:lnTo>
                <a:lnTo>
                  <a:pt x="5876613" y="6606065"/>
                </a:lnTo>
                <a:close/>
                <a:moveTo>
                  <a:pt x="4127596" y="6421767"/>
                </a:moveTo>
                <a:lnTo>
                  <a:pt x="4127596" y="6562651"/>
                </a:lnTo>
                <a:lnTo>
                  <a:pt x="3993485" y="6606186"/>
                </a:lnTo>
                <a:lnTo>
                  <a:pt x="4127596" y="6649721"/>
                </a:lnTo>
                <a:lnTo>
                  <a:pt x="4127596" y="6790605"/>
                </a:lnTo>
                <a:lnTo>
                  <a:pt x="4261708" y="6606065"/>
                </a:lnTo>
                <a:close/>
                <a:moveTo>
                  <a:pt x="897183" y="6421767"/>
                </a:moveTo>
                <a:lnTo>
                  <a:pt x="897183" y="6562651"/>
                </a:lnTo>
                <a:lnTo>
                  <a:pt x="763071" y="6606186"/>
                </a:lnTo>
                <a:lnTo>
                  <a:pt x="897183" y="6649721"/>
                </a:lnTo>
                <a:lnTo>
                  <a:pt x="897183" y="6790605"/>
                </a:lnTo>
                <a:lnTo>
                  <a:pt x="1031294" y="6606065"/>
                </a:lnTo>
                <a:close/>
                <a:moveTo>
                  <a:pt x="9263026" y="6421646"/>
                </a:moveTo>
                <a:lnTo>
                  <a:pt x="9128914" y="6605944"/>
                </a:lnTo>
                <a:lnTo>
                  <a:pt x="9263026" y="6790484"/>
                </a:lnTo>
                <a:lnTo>
                  <a:pt x="9263026" y="6649600"/>
                </a:lnTo>
                <a:lnTo>
                  <a:pt x="9397017" y="6606065"/>
                </a:lnTo>
                <a:lnTo>
                  <a:pt x="9263026" y="6562530"/>
                </a:lnTo>
                <a:close/>
                <a:moveTo>
                  <a:pt x="7647880" y="6421646"/>
                </a:moveTo>
                <a:lnTo>
                  <a:pt x="7513768" y="6605944"/>
                </a:lnTo>
                <a:lnTo>
                  <a:pt x="7647880" y="6790484"/>
                </a:lnTo>
                <a:lnTo>
                  <a:pt x="7647880" y="6649600"/>
                </a:lnTo>
                <a:lnTo>
                  <a:pt x="7781992" y="6606065"/>
                </a:lnTo>
                <a:lnTo>
                  <a:pt x="7647880" y="6562530"/>
                </a:lnTo>
                <a:close/>
                <a:moveTo>
                  <a:pt x="6033217" y="6421646"/>
                </a:moveTo>
                <a:lnTo>
                  <a:pt x="5899106" y="6605944"/>
                </a:lnTo>
                <a:lnTo>
                  <a:pt x="6033217" y="6790484"/>
                </a:lnTo>
                <a:lnTo>
                  <a:pt x="6033217" y="6649600"/>
                </a:lnTo>
                <a:lnTo>
                  <a:pt x="6167329" y="6606065"/>
                </a:lnTo>
                <a:lnTo>
                  <a:pt x="6033217" y="6562530"/>
                </a:lnTo>
                <a:close/>
                <a:moveTo>
                  <a:pt x="4418313" y="6421646"/>
                </a:moveTo>
                <a:lnTo>
                  <a:pt x="4284201" y="6605944"/>
                </a:lnTo>
                <a:lnTo>
                  <a:pt x="4418313" y="6790484"/>
                </a:lnTo>
                <a:lnTo>
                  <a:pt x="4418313" y="6649600"/>
                </a:lnTo>
                <a:lnTo>
                  <a:pt x="4552304" y="6606065"/>
                </a:lnTo>
                <a:lnTo>
                  <a:pt x="4418313" y="6562530"/>
                </a:lnTo>
                <a:close/>
                <a:moveTo>
                  <a:pt x="1187536" y="6421646"/>
                </a:moveTo>
                <a:lnTo>
                  <a:pt x="1053425" y="6605944"/>
                </a:lnTo>
                <a:lnTo>
                  <a:pt x="1187536" y="6790484"/>
                </a:lnTo>
                <a:lnTo>
                  <a:pt x="1187536" y="6649600"/>
                </a:lnTo>
                <a:lnTo>
                  <a:pt x="1321648" y="6606065"/>
                </a:lnTo>
                <a:lnTo>
                  <a:pt x="1187536" y="6562530"/>
                </a:lnTo>
                <a:close/>
                <a:moveTo>
                  <a:pt x="2512571" y="6421525"/>
                </a:moveTo>
                <a:lnTo>
                  <a:pt x="2512571" y="6562409"/>
                </a:lnTo>
                <a:lnTo>
                  <a:pt x="2378459" y="6605944"/>
                </a:lnTo>
                <a:lnTo>
                  <a:pt x="2512571" y="6649479"/>
                </a:lnTo>
                <a:lnTo>
                  <a:pt x="2512571" y="6790363"/>
                </a:lnTo>
                <a:lnTo>
                  <a:pt x="2646683" y="6605823"/>
                </a:lnTo>
                <a:close/>
                <a:moveTo>
                  <a:pt x="2803046" y="6421404"/>
                </a:moveTo>
                <a:lnTo>
                  <a:pt x="2668934" y="6605702"/>
                </a:lnTo>
                <a:lnTo>
                  <a:pt x="2803046" y="6790242"/>
                </a:lnTo>
                <a:lnTo>
                  <a:pt x="2803046" y="6649358"/>
                </a:lnTo>
                <a:lnTo>
                  <a:pt x="2937157" y="6605823"/>
                </a:lnTo>
                <a:lnTo>
                  <a:pt x="2803046" y="6562288"/>
                </a:lnTo>
                <a:close/>
                <a:moveTo>
                  <a:pt x="9925845" y="6359730"/>
                </a:moveTo>
                <a:lnTo>
                  <a:pt x="9870339" y="6436037"/>
                </a:lnTo>
                <a:lnTo>
                  <a:pt x="9780608" y="6406892"/>
                </a:lnTo>
                <a:lnTo>
                  <a:pt x="9780608" y="6501219"/>
                </a:lnTo>
                <a:lnTo>
                  <a:pt x="9690878" y="6530362"/>
                </a:lnTo>
                <a:lnTo>
                  <a:pt x="9746385" y="6606669"/>
                </a:lnTo>
                <a:lnTo>
                  <a:pt x="9690878" y="6682977"/>
                </a:lnTo>
                <a:lnTo>
                  <a:pt x="9780608" y="6712121"/>
                </a:lnTo>
                <a:lnTo>
                  <a:pt x="9780608" y="6806447"/>
                </a:lnTo>
                <a:lnTo>
                  <a:pt x="9870339" y="6777302"/>
                </a:lnTo>
                <a:lnTo>
                  <a:pt x="9925845" y="6853609"/>
                </a:lnTo>
                <a:lnTo>
                  <a:pt x="9981353" y="6777302"/>
                </a:lnTo>
                <a:lnTo>
                  <a:pt x="10071083" y="6806447"/>
                </a:lnTo>
                <a:lnTo>
                  <a:pt x="10071083" y="6712121"/>
                </a:lnTo>
                <a:lnTo>
                  <a:pt x="10160813" y="6682977"/>
                </a:lnTo>
                <a:lnTo>
                  <a:pt x="10105306" y="6606669"/>
                </a:lnTo>
                <a:lnTo>
                  <a:pt x="10160813" y="6530362"/>
                </a:lnTo>
                <a:lnTo>
                  <a:pt x="10071083" y="6501219"/>
                </a:lnTo>
                <a:lnTo>
                  <a:pt x="10071083" y="6406892"/>
                </a:lnTo>
                <a:lnTo>
                  <a:pt x="9981353" y="6436037"/>
                </a:lnTo>
                <a:close/>
                <a:moveTo>
                  <a:pt x="8310578" y="6359730"/>
                </a:moveTo>
                <a:lnTo>
                  <a:pt x="8255071" y="6436037"/>
                </a:lnTo>
                <a:lnTo>
                  <a:pt x="8165341" y="6406892"/>
                </a:lnTo>
                <a:lnTo>
                  <a:pt x="8165341" y="6501219"/>
                </a:lnTo>
                <a:lnTo>
                  <a:pt x="8075610" y="6530362"/>
                </a:lnTo>
                <a:lnTo>
                  <a:pt x="8131118" y="6606669"/>
                </a:lnTo>
                <a:lnTo>
                  <a:pt x="8075610" y="6682977"/>
                </a:lnTo>
                <a:lnTo>
                  <a:pt x="8165341" y="6712121"/>
                </a:lnTo>
                <a:lnTo>
                  <a:pt x="8165341" y="6806447"/>
                </a:lnTo>
                <a:lnTo>
                  <a:pt x="8255071" y="6777302"/>
                </a:lnTo>
                <a:lnTo>
                  <a:pt x="8310578" y="6853609"/>
                </a:lnTo>
                <a:lnTo>
                  <a:pt x="8366086" y="6777302"/>
                </a:lnTo>
                <a:lnTo>
                  <a:pt x="8455815" y="6806447"/>
                </a:lnTo>
                <a:lnTo>
                  <a:pt x="8455815" y="6712121"/>
                </a:lnTo>
                <a:lnTo>
                  <a:pt x="8545546" y="6682977"/>
                </a:lnTo>
                <a:lnTo>
                  <a:pt x="8490039" y="6606669"/>
                </a:lnTo>
                <a:lnTo>
                  <a:pt x="8545546" y="6530362"/>
                </a:lnTo>
                <a:lnTo>
                  <a:pt x="8455815" y="6501219"/>
                </a:lnTo>
                <a:lnTo>
                  <a:pt x="8455815" y="6406892"/>
                </a:lnTo>
                <a:lnTo>
                  <a:pt x="8366086" y="6436037"/>
                </a:lnTo>
                <a:close/>
                <a:moveTo>
                  <a:pt x="6695795" y="6359730"/>
                </a:moveTo>
                <a:lnTo>
                  <a:pt x="6640288" y="6436037"/>
                </a:lnTo>
                <a:lnTo>
                  <a:pt x="6550558" y="6406892"/>
                </a:lnTo>
                <a:lnTo>
                  <a:pt x="6550558" y="6501219"/>
                </a:lnTo>
                <a:lnTo>
                  <a:pt x="6460827" y="6530362"/>
                </a:lnTo>
                <a:lnTo>
                  <a:pt x="6516334" y="6606669"/>
                </a:lnTo>
                <a:lnTo>
                  <a:pt x="6460827" y="6682977"/>
                </a:lnTo>
                <a:lnTo>
                  <a:pt x="6550558" y="6712121"/>
                </a:lnTo>
                <a:lnTo>
                  <a:pt x="6550558" y="6806447"/>
                </a:lnTo>
                <a:lnTo>
                  <a:pt x="6640288" y="6777302"/>
                </a:lnTo>
                <a:lnTo>
                  <a:pt x="6695795" y="6853609"/>
                </a:lnTo>
                <a:lnTo>
                  <a:pt x="6751302" y="6777302"/>
                </a:lnTo>
                <a:lnTo>
                  <a:pt x="6841033" y="6806447"/>
                </a:lnTo>
                <a:lnTo>
                  <a:pt x="6841033" y="6712121"/>
                </a:lnTo>
                <a:lnTo>
                  <a:pt x="6930763" y="6682977"/>
                </a:lnTo>
                <a:lnTo>
                  <a:pt x="6875256" y="6606669"/>
                </a:lnTo>
                <a:lnTo>
                  <a:pt x="6930763" y="6530362"/>
                </a:lnTo>
                <a:lnTo>
                  <a:pt x="6841033" y="6501219"/>
                </a:lnTo>
                <a:lnTo>
                  <a:pt x="6841033" y="6406892"/>
                </a:lnTo>
                <a:lnTo>
                  <a:pt x="6751302" y="6436037"/>
                </a:lnTo>
                <a:close/>
                <a:moveTo>
                  <a:pt x="5079439" y="6359609"/>
                </a:moveTo>
                <a:lnTo>
                  <a:pt x="5023932" y="6435916"/>
                </a:lnTo>
                <a:lnTo>
                  <a:pt x="4934202" y="6406772"/>
                </a:lnTo>
                <a:lnTo>
                  <a:pt x="4934202" y="6501097"/>
                </a:lnTo>
                <a:lnTo>
                  <a:pt x="4844472" y="6530241"/>
                </a:lnTo>
                <a:lnTo>
                  <a:pt x="4899979" y="6606548"/>
                </a:lnTo>
                <a:lnTo>
                  <a:pt x="4844472" y="6682855"/>
                </a:lnTo>
                <a:lnTo>
                  <a:pt x="4934202" y="6712000"/>
                </a:lnTo>
                <a:lnTo>
                  <a:pt x="4934202" y="6806326"/>
                </a:lnTo>
                <a:lnTo>
                  <a:pt x="5023932" y="6777181"/>
                </a:lnTo>
                <a:lnTo>
                  <a:pt x="5079439" y="6853488"/>
                </a:lnTo>
                <a:lnTo>
                  <a:pt x="5134946" y="6777181"/>
                </a:lnTo>
                <a:lnTo>
                  <a:pt x="5224677" y="6806326"/>
                </a:lnTo>
                <a:lnTo>
                  <a:pt x="5224677" y="6712000"/>
                </a:lnTo>
                <a:lnTo>
                  <a:pt x="5314407" y="6682855"/>
                </a:lnTo>
                <a:lnTo>
                  <a:pt x="5259021" y="6606548"/>
                </a:lnTo>
                <a:lnTo>
                  <a:pt x="5314407" y="6530241"/>
                </a:lnTo>
                <a:lnTo>
                  <a:pt x="5224677" y="6501097"/>
                </a:lnTo>
                <a:lnTo>
                  <a:pt x="5224677" y="6406772"/>
                </a:lnTo>
                <a:lnTo>
                  <a:pt x="5134946" y="6435916"/>
                </a:lnTo>
                <a:close/>
                <a:moveTo>
                  <a:pt x="3464656" y="6359609"/>
                </a:moveTo>
                <a:lnTo>
                  <a:pt x="3409149" y="6435916"/>
                </a:lnTo>
                <a:lnTo>
                  <a:pt x="3319418" y="6406772"/>
                </a:lnTo>
                <a:lnTo>
                  <a:pt x="3319418" y="6501097"/>
                </a:lnTo>
                <a:lnTo>
                  <a:pt x="3229688" y="6530241"/>
                </a:lnTo>
                <a:lnTo>
                  <a:pt x="3285195" y="6606548"/>
                </a:lnTo>
                <a:lnTo>
                  <a:pt x="3229688" y="6682855"/>
                </a:lnTo>
                <a:lnTo>
                  <a:pt x="3319418" y="6712000"/>
                </a:lnTo>
                <a:lnTo>
                  <a:pt x="3319418" y="6806326"/>
                </a:lnTo>
                <a:lnTo>
                  <a:pt x="3409149" y="6777181"/>
                </a:lnTo>
                <a:lnTo>
                  <a:pt x="3464656" y="6853488"/>
                </a:lnTo>
                <a:lnTo>
                  <a:pt x="3520163" y="6777181"/>
                </a:lnTo>
                <a:lnTo>
                  <a:pt x="3609893" y="6806326"/>
                </a:lnTo>
                <a:lnTo>
                  <a:pt x="3609893" y="6712000"/>
                </a:lnTo>
                <a:lnTo>
                  <a:pt x="3699623" y="6682855"/>
                </a:lnTo>
                <a:lnTo>
                  <a:pt x="3644116" y="6606548"/>
                </a:lnTo>
                <a:lnTo>
                  <a:pt x="3699623" y="6530241"/>
                </a:lnTo>
                <a:lnTo>
                  <a:pt x="3609893" y="6501097"/>
                </a:lnTo>
                <a:lnTo>
                  <a:pt x="3609893" y="6406772"/>
                </a:lnTo>
                <a:lnTo>
                  <a:pt x="3520163" y="6435916"/>
                </a:lnTo>
                <a:close/>
                <a:moveTo>
                  <a:pt x="1849630" y="6359609"/>
                </a:moveTo>
                <a:lnTo>
                  <a:pt x="1794123" y="6435916"/>
                </a:lnTo>
                <a:lnTo>
                  <a:pt x="1704393" y="6406772"/>
                </a:lnTo>
                <a:lnTo>
                  <a:pt x="1704393" y="6501097"/>
                </a:lnTo>
                <a:lnTo>
                  <a:pt x="1614663" y="6530241"/>
                </a:lnTo>
                <a:lnTo>
                  <a:pt x="1670170" y="6606548"/>
                </a:lnTo>
                <a:lnTo>
                  <a:pt x="1614663" y="6682855"/>
                </a:lnTo>
                <a:lnTo>
                  <a:pt x="1704393" y="6712000"/>
                </a:lnTo>
                <a:lnTo>
                  <a:pt x="1704393" y="6806326"/>
                </a:lnTo>
                <a:lnTo>
                  <a:pt x="1794123" y="6777181"/>
                </a:lnTo>
                <a:lnTo>
                  <a:pt x="1849630" y="6853488"/>
                </a:lnTo>
                <a:lnTo>
                  <a:pt x="1905137" y="6777181"/>
                </a:lnTo>
                <a:lnTo>
                  <a:pt x="1994868" y="6806326"/>
                </a:lnTo>
                <a:lnTo>
                  <a:pt x="1994868" y="6712000"/>
                </a:lnTo>
                <a:lnTo>
                  <a:pt x="2084598" y="6682855"/>
                </a:lnTo>
                <a:lnTo>
                  <a:pt x="2029091" y="6606548"/>
                </a:lnTo>
                <a:lnTo>
                  <a:pt x="2084598" y="6530241"/>
                </a:lnTo>
                <a:lnTo>
                  <a:pt x="1994868" y="6501097"/>
                </a:lnTo>
                <a:lnTo>
                  <a:pt x="1994868" y="6406772"/>
                </a:lnTo>
                <a:lnTo>
                  <a:pt x="1905137" y="6435916"/>
                </a:lnTo>
                <a:close/>
                <a:moveTo>
                  <a:pt x="8689695" y="6330223"/>
                </a:moveTo>
                <a:lnTo>
                  <a:pt x="8689574" y="6330344"/>
                </a:lnTo>
                <a:lnTo>
                  <a:pt x="8472746" y="6400846"/>
                </a:lnTo>
                <a:lnTo>
                  <a:pt x="8472746" y="6487916"/>
                </a:lnTo>
                <a:lnTo>
                  <a:pt x="8555583" y="6514763"/>
                </a:lnTo>
                <a:close/>
                <a:moveTo>
                  <a:pt x="7074791" y="6330223"/>
                </a:moveTo>
                <a:lnTo>
                  <a:pt x="7074670" y="6330344"/>
                </a:lnTo>
                <a:lnTo>
                  <a:pt x="6857842" y="6400846"/>
                </a:lnTo>
                <a:lnTo>
                  <a:pt x="6857842" y="6487916"/>
                </a:lnTo>
                <a:lnTo>
                  <a:pt x="6940679" y="6514763"/>
                </a:lnTo>
                <a:close/>
                <a:moveTo>
                  <a:pt x="5459886" y="6330223"/>
                </a:moveTo>
                <a:lnTo>
                  <a:pt x="5459766" y="6330344"/>
                </a:lnTo>
                <a:lnTo>
                  <a:pt x="5242937" y="6400846"/>
                </a:lnTo>
                <a:lnTo>
                  <a:pt x="5242937" y="6487916"/>
                </a:lnTo>
                <a:lnTo>
                  <a:pt x="5325775" y="6514763"/>
                </a:lnTo>
                <a:close/>
                <a:moveTo>
                  <a:pt x="3844982" y="6330223"/>
                </a:moveTo>
                <a:lnTo>
                  <a:pt x="3844861" y="6330344"/>
                </a:lnTo>
                <a:lnTo>
                  <a:pt x="3628033" y="6400846"/>
                </a:lnTo>
                <a:lnTo>
                  <a:pt x="3628033" y="6487916"/>
                </a:lnTo>
                <a:lnTo>
                  <a:pt x="3710870" y="6514763"/>
                </a:lnTo>
                <a:close/>
                <a:moveTo>
                  <a:pt x="2229956" y="6330223"/>
                </a:moveTo>
                <a:lnTo>
                  <a:pt x="2229836" y="6330344"/>
                </a:lnTo>
                <a:lnTo>
                  <a:pt x="2013007" y="6400846"/>
                </a:lnTo>
                <a:lnTo>
                  <a:pt x="2013007" y="6487916"/>
                </a:lnTo>
                <a:lnTo>
                  <a:pt x="2095845" y="6514763"/>
                </a:lnTo>
                <a:close/>
                <a:moveTo>
                  <a:pt x="615052" y="6330223"/>
                </a:moveTo>
                <a:lnTo>
                  <a:pt x="614931" y="6330344"/>
                </a:lnTo>
                <a:lnTo>
                  <a:pt x="398103" y="6400846"/>
                </a:lnTo>
                <a:lnTo>
                  <a:pt x="398103" y="6487916"/>
                </a:lnTo>
                <a:lnTo>
                  <a:pt x="480940" y="6514763"/>
                </a:lnTo>
                <a:close/>
                <a:moveTo>
                  <a:pt x="3085176" y="6329981"/>
                </a:moveTo>
                <a:lnTo>
                  <a:pt x="3219167" y="6514521"/>
                </a:lnTo>
                <a:lnTo>
                  <a:pt x="3302004" y="6487674"/>
                </a:lnTo>
                <a:lnTo>
                  <a:pt x="3302004" y="6400604"/>
                </a:lnTo>
                <a:lnTo>
                  <a:pt x="3302125" y="6400483"/>
                </a:lnTo>
                <a:close/>
                <a:moveTo>
                  <a:pt x="1470151" y="6329981"/>
                </a:moveTo>
                <a:lnTo>
                  <a:pt x="1604263" y="6514521"/>
                </a:lnTo>
                <a:lnTo>
                  <a:pt x="1687100" y="6487674"/>
                </a:lnTo>
                <a:lnTo>
                  <a:pt x="1687100" y="6400604"/>
                </a:lnTo>
                <a:lnTo>
                  <a:pt x="1687100" y="6400483"/>
                </a:lnTo>
                <a:close/>
                <a:moveTo>
                  <a:pt x="9545399" y="6329860"/>
                </a:moveTo>
                <a:lnTo>
                  <a:pt x="9679510" y="6514400"/>
                </a:lnTo>
                <a:lnTo>
                  <a:pt x="9762348" y="6487553"/>
                </a:lnTo>
                <a:lnTo>
                  <a:pt x="9762348" y="6400483"/>
                </a:lnTo>
                <a:lnTo>
                  <a:pt x="9762348" y="6400362"/>
                </a:lnTo>
                <a:close/>
                <a:moveTo>
                  <a:pt x="7930615" y="6329860"/>
                </a:moveTo>
                <a:lnTo>
                  <a:pt x="8064606" y="6514400"/>
                </a:lnTo>
                <a:lnTo>
                  <a:pt x="8147443" y="6487553"/>
                </a:lnTo>
                <a:lnTo>
                  <a:pt x="8147443" y="6400483"/>
                </a:lnTo>
                <a:lnTo>
                  <a:pt x="8147564" y="6400362"/>
                </a:lnTo>
                <a:close/>
                <a:moveTo>
                  <a:pt x="6315832" y="6329860"/>
                </a:moveTo>
                <a:lnTo>
                  <a:pt x="6449943" y="6514400"/>
                </a:lnTo>
                <a:lnTo>
                  <a:pt x="6532781" y="6487553"/>
                </a:lnTo>
                <a:lnTo>
                  <a:pt x="6532781" y="6400483"/>
                </a:lnTo>
                <a:lnTo>
                  <a:pt x="6532781" y="6400362"/>
                </a:lnTo>
                <a:close/>
                <a:moveTo>
                  <a:pt x="4700685" y="6329860"/>
                </a:moveTo>
                <a:lnTo>
                  <a:pt x="4834797" y="6514400"/>
                </a:lnTo>
                <a:lnTo>
                  <a:pt x="4917634" y="6487553"/>
                </a:lnTo>
                <a:lnTo>
                  <a:pt x="4917634" y="6400483"/>
                </a:lnTo>
                <a:lnTo>
                  <a:pt x="4917634" y="6400362"/>
                </a:lnTo>
                <a:close/>
                <a:moveTo>
                  <a:pt x="8864561" y="6273506"/>
                </a:moveTo>
                <a:lnTo>
                  <a:pt x="8719323" y="6320669"/>
                </a:lnTo>
                <a:lnTo>
                  <a:pt x="8574086" y="6520567"/>
                </a:lnTo>
                <a:lnTo>
                  <a:pt x="8809053" y="6596874"/>
                </a:lnTo>
                <a:lnTo>
                  <a:pt x="8954291" y="6549711"/>
                </a:lnTo>
                <a:lnTo>
                  <a:pt x="8954291" y="6396976"/>
                </a:lnTo>
                <a:close/>
                <a:moveTo>
                  <a:pt x="7249656" y="6273506"/>
                </a:moveTo>
                <a:lnTo>
                  <a:pt x="7104419" y="6320669"/>
                </a:lnTo>
                <a:lnTo>
                  <a:pt x="6959181" y="6520567"/>
                </a:lnTo>
                <a:lnTo>
                  <a:pt x="7194149" y="6596874"/>
                </a:lnTo>
                <a:lnTo>
                  <a:pt x="7339386" y="6549711"/>
                </a:lnTo>
                <a:lnTo>
                  <a:pt x="7339386" y="6396976"/>
                </a:lnTo>
                <a:close/>
                <a:moveTo>
                  <a:pt x="5634752" y="6273506"/>
                </a:moveTo>
                <a:lnTo>
                  <a:pt x="5489514" y="6320669"/>
                </a:lnTo>
                <a:lnTo>
                  <a:pt x="5344277" y="6520567"/>
                </a:lnTo>
                <a:lnTo>
                  <a:pt x="5579245" y="6596874"/>
                </a:lnTo>
                <a:lnTo>
                  <a:pt x="5724482" y="6549711"/>
                </a:lnTo>
                <a:lnTo>
                  <a:pt x="5724482" y="6396976"/>
                </a:lnTo>
                <a:close/>
                <a:moveTo>
                  <a:pt x="4019847" y="6273506"/>
                </a:moveTo>
                <a:lnTo>
                  <a:pt x="3874610" y="6320669"/>
                </a:lnTo>
                <a:lnTo>
                  <a:pt x="3729373" y="6520567"/>
                </a:lnTo>
                <a:lnTo>
                  <a:pt x="3964340" y="6596874"/>
                </a:lnTo>
                <a:lnTo>
                  <a:pt x="4109577" y="6549711"/>
                </a:lnTo>
                <a:lnTo>
                  <a:pt x="4109577" y="6396976"/>
                </a:lnTo>
                <a:close/>
                <a:moveTo>
                  <a:pt x="2910190" y="6273506"/>
                </a:moveTo>
                <a:cubicBezTo>
                  <a:pt x="2910190" y="6273506"/>
                  <a:pt x="2820581" y="6397097"/>
                  <a:pt x="2820581" y="6397097"/>
                </a:cubicBezTo>
                <a:lnTo>
                  <a:pt x="2820581" y="6549711"/>
                </a:lnTo>
                <a:lnTo>
                  <a:pt x="2965818" y="6596874"/>
                </a:lnTo>
                <a:lnTo>
                  <a:pt x="3200665" y="6520567"/>
                </a:lnTo>
                <a:lnTo>
                  <a:pt x="3055548" y="6320669"/>
                </a:lnTo>
                <a:lnTo>
                  <a:pt x="2910311" y="6273506"/>
                </a:lnTo>
                <a:close/>
                <a:moveTo>
                  <a:pt x="1295285" y="6273506"/>
                </a:moveTo>
                <a:cubicBezTo>
                  <a:pt x="1295285" y="6273506"/>
                  <a:pt x="1205555" y="6397097"/>
                  <a:pt x="1205555" y="6397097"/>
                </a:cubicBezTo>
                <a:lnTo>
                  <a:pt x="1205555" y="6549711"/>
                </a:lnTo>
                <a:lnTo>
                  <a:pt x="1350792" y="6596874"/>
                </a:lnTo>
                <a:lnTo>
                  <a:pt x="1585760" y="6520567"/>
                </a:lnTo>
                <a:lnTo>
                  <a:pt x="1440644" y="6320669"/>
                </a:lnTo>
                <a:lnTo>
                  <a:pt x="1295406" y="6273506"/>
                </a:lnTo>
                <a:close/>
                <a:moveTo>
                  <a:pt x="9370654" y="6273385"/>
                </a:moveTo>
                <a:cubicBezTo>
                  <a:pt x="9370654" y="6273385"/>
                  <a:pt x="9280924" y="6396976"/>
                  <a:pt x="9280924" y="6396976"/>
                </a:cubicBezTo>
                <a:lnTo>
                  <a:pt x="9280924" y="6549591"/>
                </a:lnTo>
                <a:lnTo>
                  <a:pt x="9426161" y="6596753"/>
                </a:lnTo>
                <a:lnTo>
                  <a:pt x="9661008" y="6520446"/>
                </a:lnTo>
                <a:lnTo>
                  <a:pt x="9515892" y="6320548"/>
                </a:lnTo>
                <a:close/>
                <a:moveTo>
                  <a:pt x="7755629" y="6273385"/>
                </a:moveTo>
                <a:cubicBezTo>
                  <a:pt x="7755629" y="6273385"/>
                  <a:pt x="7666019" y="6396976"/>
                  <a:pt x="7666019" y="6396976"/>
                </a:cubicBezTo>
                <a:lnTo>
                  <a:pt x="7666019" y="6549591"/>
                </a:lnTo>
                <a:lnTo>
                  <a:pt x="7811257" y="6596753"/>
                </a:lnTo>
                <a:lnTo>
                  <a:pt x="8046103" y="6520446"/>
                </a:lnTo>
                <a:lnTo>
                  <a:pt x="7900987" y="6320548"/>
                </a:lnTo>
                <a:lnTo>
                  <a:pt x="7755750" y="6273385"/>
                </a:lnTo>
                <a:close/>
                <a:moveTo>
                  <a:pt x="6140966" y="6273385"/>
                </a:moveTo>
                <a:cubicBezTo>
                  <a:pt x="6140966" y="6273385"/>
                  <a:pt x="6051236" y="6396976"/>
                  <a:pt x="6051236" y="6396976"/>
                </a:cubicBezTo>
                <a:lnTo>
                  <a:pt x="6051236" y="6549591"/>
                </a:lnTo>
                <a:lnTo>
                  <a:pt x="6196474" y="6596753"/>
                </a:lnTo>
                <a:lnTo>
                  <a:pt x="6431441" y="6520446"/>
                </a:lnTo>
                <a:lnTo>
                  <a:pt x="6286325" y="6320548"/>
                </a:lnTo>
                <a:lnTo>
                  <a:pt x="6141087" y="6273385"/>
                </a:lnTo>
                <a:close/>
                <a:moveTo>
                  <a:pt x="4525941" y="6273385"/>
                </a:moveTo>
                <a:cubicBezTo>
                  <a:pt x="4525941" y="6273385"/>
                  <a:pt x="4436211" y="6396976"/>
                  <a:pt x="4436211" y="6396976"/>
                </a:cubicBezTo>
                <a:lnTo>
                  <a:pt x="4436211" y="6549591"/>
                </a:lnTo>
                <a:lnTo>
                  <a:pt x="4581448" y="6596753"/>
                </a:lnTo>
                <a:lnTo>
                  <a:pt x="4816295" y="6520446"/>
                </a:lnTo>
                <a:lnTo>
                  <a:pt x="4671178" y="6320548"/>
                </a:lnTo>
                <a:close/>
                <a:moveTo>
                  <a:pt x="2404822" y="6273264"/>
                </a:moveTo>
                <a:lnTo>
                  <a:pt x="2259585" y="6320427"/>
                </a:lnTo>
                <a:lnTo>
                  <a:pt x="2114347" y="6520325"/>
                </a:lnTo>
                <a:lnTo>
                  <a:pt x="2349315" y="6596632"/>
                </a:lnTo>
                <a:lnTo>
                  <a:pt x="2494552" y="6549470"/>
                </a:lnTo>
                <a:lnTo>
                  <a:pt x="2494552" y="6396734"/>
                </a:lnTo>
                <a:close/>
                <a:moveTo>
                  <a:pt x="789917" y="6273264"/>
                </a:moveTo>
                <a:lnTo>
                  <a:pt x="644680" y="6320427"/>
                </a:lnTo>
                <a:lnTo>
                  <a:pt x="499443" y="6520325"/>
                </a:lnTo>
                <a:lnTo>
                  <a:pt x="734410" y="6596632"/>
                </a:lnTo>
                <a:lnTo>
                  <a:pt x="879648" y="6549470"/>
                </a:lnTo>
                <a:lnTo>
                  <a:pt x="879648" y="6396734"/>
                </a:lnTo>
                <a:close/>
                <a:moveTo>
                  <a:pt x="9117909" y="6191395"/>
                </a:moveTo>
                <a:lnTo>
                  <a:pt x="9117909" y="6191516"/>
                </a:lnTo>
                <a:lnTo>
                  <a:pt x="8972672" y="6238678"/>
                </a:lnTo>
                <a:lnTo>
                  <a:pt x="8972672" y="6391292"/>
                </a:lnTo>
                <a:lnTo>
                  <a:pt x="9117909" y="6590949"/>
                </a:lnTo>
                <a:cubicBezTo>
                  <a:pt x="9117909" y="6590949"/>
                  <a:pt x="9263147" y="6391171"/>
                  <a:pt x="9263147" y="6391171"/>
                </a:cubicBezTo>
                <a:lnTo>
                  <a:pt x="9263147" y="6238678"/>
                </a:lnTo>
                <a:close/>
                <a:moveTo>
                  <a:pt x="7502642" y="6191395"/>
                </a:moveTo>
                <a:lnTo>
                  <a:pt x="7502642" y="6191516"/>
                </a:lnTo>
                <a:lnTo>
                  <a:pt x="7357405" y="6238678"/>
                </a:lnTo>
                <a:lnTo>
                  <a:pt x="7357405" y="6391292"/>
                </a:lnTo>
                <a:lnTo>
                  <a:pt x="7502642" y="6590949"/>
                </a:lnTo>
                <a:lnTo>
                  <a:pt x="7647880" y="6391292"/>
                </a:lnTo>
                <a:cubicBezTo>
                  <a:pt x="7647880" y="6391292"/>
                  <a:pt x="7647880" y="6391171"/>
                  <a:pt x="7647880" y="6391171"/>
                </a:cubicBezTo>
                <a:lnTo>
                  <a:pt x="7647880" y="6238678"/>
                </a:lnTo>
                <a:close/>
                <a:moveTo>
                  <a:pt x="5888101" y="6191395"/>
                </a:moveTo>
                <a:lnTo>
                  <a:pt x="5888101" y="6191516"/>
                </a:lnTo>
                <a:lnTo>
                  <a:pt x="5742864" y="6238678"/>
                </a:lnTo>
                <a:lnTo>
                  <a:pt x="5742864" y="6391292"/>
                </a:lnTo>
                <a:lnTo>
                  <a:pt x="5888101" y="6590949"/>
                </a:lnTo>
                <a:lnTo>
                  <a:pt x="6033338" y="6391292"/>
                </a:lnTo>
                <a:cubicBezTo>
                  <a:pt x="6033338" y="6391292"/>
                  <a:pt x="6033338" y="6391171"/>
                  <a:pt x="6033338" y="6391171"/>
                </a:cubicBezTo>
                <a:lnTo>
                  <a:pt x="6033338" y="6238678"/>
                </a:lnTo>
                <a:close/>
                <a:moveTo>
                  <a:pt x="4273196" y="6191395"/>
                </a:moveTo>
                <a:lnTo>
                  <a:pt x="4273196" y="6191516"/>
                </a:lnTo>
                <a:lnTo>
                  <a:pt x="4127959" y="6238678"/>
                </a:lnTo>
                <a:lnTo>
                  <a:pt x="4127959" y="6391292"/>
                </a:lnTo>
                <a:lnTo>
                  <a:pt x="4273196" y="6590949"/>
                </a:lnTo>
                <a:cubicBezTo>
                  <a:pt x="4273196" y="6590949"/>
                  <a:pt x="4418434" y="6391171"/>
                  <a:pt x="4418434" y="6391171"/>
                </a:cubicBezTo>
                <a:lnTo>
                  <a:pt x="4418434" y="6238678"/>
                </a:lnTo>
                <a:close/>
                <a:moveTo>
                  <a:pt x="1042420" y="6191395"/>
                </a:moveTo>
                <a:lnTo>
                  <a:pt x="1042420" y="6191516"/>
                </a:lnTo>
                <a:lnTo>
                  <a:pt x="897183" y="6238678"/>
                </a:lnTo>
                <a:lnTo>
                  <a:pt x="897183" y="6391292"/>
                </a:lnTo>
                <a:lnTo>
                  <a:pt x="1042420" y="6590949"/>
                </a:lnTo>
                <a:lnTo>
                  <a:pt x="1187657" y="6391292"/>
                </a:lnTo>
                <a:cubicBezTo>
                  <a:pt x="1187657" y="6391292"/>
                  <a:pt x="1187657" y="6391171"/>
                  <a:pt x="1187657" y="6391171"/>
                </a:cubicBezTo>
                <a:lnTo>
                  <a:pt x="1187657" y="6238678"/>
                </a:lnTo>
                <a:close/>
                <a:moveTo>
                  <a:pt x="2657808" y="6191153"/>
                </a:moveTo>
                <a:lnTo>
                  <a:pt x="2657808" y="6191273"/>
                </a:lnTo>
                <a:lnTo>
                  <a:pt x="2512571" y="6238436"/>
                </a:lnTo>
                <a:lnTo>
                  <a:pt x="2512571" y="6391050"/>
                </a:lnTo>
                <a:lnTo>
                  <a:pt x="2657808" y="6590707"/>
                </a:lnTo>
                <a:lnTo>
                  <a:pt x="2803046" y="6391050"/>
                </a:lnTo>
                <a:cubicBezTo>
                  <a:pt x="2803046" y="6391050"/>
                  <a:pt x="2803046" y="6390929"/>
                  <a:pt x="2803046" y="6390929"/>
                </a:cubicBezTo>
                <a:lnTo>
                  <a:pt x="2803046" y="6238436"/>
                </a:lnTo>
                <a:close/>
                <a:moveTo>
                  <a:pt x="10071083" y="6159832"/>
                </a:moveTo>
                <a:lnTo>
                  <a:pt x="10071083" y="6159999"/>
                </a:lnTo>
                <a:lnTo>
                  <a:pt x="9937092" y="6344371"/>
                </a:lnTo>
                <a:lnTo>
                  <a:pt x="9988246" y="6414874"/>
                </a:lnTo>
                <a:lnTo>
                  <a:pt x="10071083" y="6387906"/>
                </a:lnTo>
                <a:lnTo>
                  <a:pt x="10071083" y="6159999"/>
                </a:lnTo>
                <a:lnTo>
                  <a:pt x="10071204" y="6159832"/>
                </a:lnTo>
                <a:close/>
                <a:moveTo>
                  <a:pt x="8455815" y="6159832"/>
                </a:moveTo>
                <a:lnTo>
                  <a:pt x="8321825" y="6344371"/>
                </a:lnTo>
                <a:lnTo>
                  <a:pt x="8372979" y="6414874"/>
                </a:lnTo>
                <a:lnTo>
                  <a:pt x="8455815" y="6387906"/>
                </a:lnTo>
                <a:close/>
                <a:moveTo>
                  <a:pt x="6841154" y="6159832"/>
                </a:moveTo>
                <a:lnTo>
                  <a:pt x="6841154" y="6159997"/>
                </a:lnTo>
                <a:lnTo>
                  <a:pt x="6707163" y="6344371"/>
                </a:lnTo>
                <a:lnTo>
                  <a:pt x="6758316" y="6414874"/>
                </a:lnTo>
                <a:lnTo>
                  <a:pt x="6841154" y="6387906"/>
                </a:lnTo>
                <a:lnTo>
                  <a:pt x="6841154" y="6159997"/>
                </a:lnTo>
                <a:lnTo>
                  <a:pt x="6841274" y="6159832"/>
                </a:lnTo>
                <a:close/>
                <a:moveTo>
                  <a:pt x="5224798" y="6159711"/>
                </a:moveTo>
                <a:lnTo>
                  <a:pt x="5224798" y="6159878"/>
                </a:lnTo>
                <a:lnTo>
                  <a:pt x="5090807" y="6344250"/>
                </a:lnTo>
                <a:lnTo>
                  <a:pt x="5141961" y="6414753"/>
                </a:lnTo>
                <a:lnTo>
                  <a:pt x="5224798" y="6387786"/>
                </a:lnTo>
                <a:lnTo>
                  <a:pt x="5224798" y="6159878"/>
                </a:lnTo>
                <a:lnTo>
                  <a:pt x="5224919" y="6159711"/>
                </a:lnTo>
                <a:close/>
                <a:moveTo>
                  <a:pt x="3609893" y="6159711"/>
                </a:moveTo>
                <a:lnTo>
                  <a:pt x="3475902" y="6344250"/>
                </a:lnTo>
                <a:lnTo>
                  <a:pt x="3527056" y="6414753"/>
                </a:lnTo>
                <a:lnTo>
                  <a:pt x="3609893" y="6387786"/>
                </a:lnTo>
                <a:close/>
                <a:moveTo>
                  <a:pt x="1994989" y="6159711"/>
                </a:moveTo>
                <a:lnTo>
                  <a:pt x="1994989" y="6159878"/>
                </a:lnTo>
                <a:lnTo>
                  <a:pt x="1860998" y="6344250"/>
                </a:lnTo>
                <a:lnTo>
                  <a:pt x="1912151" y="6414753"/>
                </a:lnTo>
                <a:lnTo>
                  <a:pt x="1994989" y="6387786"/>
                </a:lnTo>
                <a:lnTo>
                  <a:pt x="1994989" y="6159878"/>
                </a:lnTo>
                <a:lnTo>
                  <a:pt x="1995110" y="6159711"/>
                </a:lnTo>
                <a:close/>
                <a:moveTo>
                  <a:pt x="380084" y="6159711"/>
                </a:moveTo>
                <a:lnTo>
                  <a:pt x="380084" y="6159878"/>
                </a:lnTo>
                <a:lnTo>
                  <a:pt x="246093" y="6344250"/>
                </a:lnTo>
                <a:lnTo>
                  <a:pt x="297247" y="6414753"/>
                </a:lnTo>
                <a:lnTo>
                  <a:pt x="380084" y="6387786"/>
                </a:lnTo>
                <a:lnTo>
                  <a:pt x="380084" y="6159878"/>
                </a:lnTo>
                <a:lnTo>
                  <a:pt x="380205" y="6159711"/>
                </a:lnTo>
                <a:close/>
                <a:moveTo>
                  <a:pt x="9780366" y="6159590"/>
                </a:moveTo>
                <a:lnTo>
                  <a:pt x="9780366" y="6387665"/>
                </a:lnTo>
                <a:lnTo>
                  <a:pt x="9863203" y="6414632"/>
                </a:lnTo>
                <a:lnTo>
                  <a:pt x="9914357" y="6344129"/>
                </a:lnTo>
                <a:lnTo>
                  <a:pt x="9914478" y="6344129"/>
                </a:lnTo>
                <a:close/>
                <a:moveTo>
                  <a:pt x="8165462" y="6159590"/>
                </a:moveTo>
                <a:lnTo>
                  <a:pt x="8165462" y="6387665"/>
                </a:lnTo>
                <a:lnTo>
                  <a:pt x="8248299" y="6414632"/>
                </a:lnTo>
                <a:lnTo>
                  <a:pt x="8299453" y="6344129"/>
                </a:lnTo>
                <a:lnTo>
                  <a:pt x="8299574" y="6344129"/>
                </a:lnTo>
                <a:close/>
                <a:moveTo>
                  <a:pt x="6550800" y="6159590"/>
                </a:moveTo>
                <a:lnTo>
                  <a:pt x="6550800" y="6387665"/>
                </a:lnTo>
                <a:lnTo>
                  <a:pt x="6633637" y="6414632"/>
                </a:lnTo>
                <a:lnTo>
                  <a:pt x="6684791" y="6344129"/>
                </a:lnTo>
                <a:lnTo>
                  <a:pt x="6684911" y="6344129"/>
                </a:lnTo>
                <a:close/>
                <a:moveTo>
                  <a:pt x="4934444" y="6159469"/>
                </a:moveTo>
                <a:lnTo>
                  <a:pt x="4934444" y="6387544"/>
                </a:lnTo>
                <a:lnTo>
                  <a:pt x="5017281" y="6414511"/>
                </a:lnTo>
                <a:lnTo>
                  <a:pt x="5068435" y="6344009"/>
                </a:lnTo>
                <a:lnTo>
                  <a:pt x="5068556" y="6344009"/>
                </a:lnTo>
                <a:close/>
                <a:moveTo>
                  <a:pt x="3319539" y="6159469"/>
                </a:moveTo>
                <a:lnTo>
                  <a:pt x="3319539" y="6387544"/>
                </a:lnTo>
                <a:lnTo>
                  <a:pt x="3402377" y="6414511"/>
                </a:lnTo>
                <a:lnTo>
                  <a:pt x="3453530" y="6344009"/>
                </a:lnTo>
                <a:lnTo>
                  <a:pt x="3453651" y="6344009"/>
                </a:lnTo>
                <a:close/>
                <a:moveTo>
                  <a:pt x="1704635" y="6159469"/>
                </a:moveTo>
                <a:lnTo>
                  <a:pt x="1704635" y="6387544"/>
                </a:lnTo>
                <a:lnTo>
                  <a:pt x="1787472" y="6414511"/>
                </a:lnTo>
                <a:lnTo>
                  <a:pt x="1838626" y="6344009"/>
                </a:lnTo>
                <a:lnTo>
                  <a:pt x="1838747" y="6344009"/>
                </a:lnTo>
                <a:close/>
                <a:moveTo>
                  <a:pt x="89730" y="6159348"/>
                </a:moveTo>
                <a:lnTo>
                  <a:pt x="89730" y="6387423"/>
                </a:lnTo>
                <a:lnTo>
                  <a:pt x="172568" y="6414390"/>
                </a:lnTo>
                <a:lnTo>
                  <a:pt x="223721" y="6343888"/>
                </a:lnTo>
                <a:lnTo>
                  <a:pt x="223842" y="6343888"/>
                </a:lnTo>
                <a:close/>
                <a:moveTo>
                  <a:pt x="8562476" y="6011329"/>
                </a:moveTo>
                <a:lnTo>
                  <a:pt x="8472746" y="6134799"/>
                </a:lnTo>
                <a:lnTo>
                  <a:pt x="8472746" y="6381860"/>
                </a:lnTo>
                <a:lnTo>
                  <a:pt x="8707593" y="6305552"/>
                </a:lnTo>
                <a:lnTo>
                  <a:pt x="8797323" y="6182083"/>
                </a:lnTo>
                <a:lnTo>
                  <a:pt x="8707593" y="6058734"/>
                </a:lnTo>
                <a:lnTo>
                  <a:pt x="8562476" y="6011571"/>
                </a:lnTo>
                <a:close/>
                <a:moveTo>
                  <a:pt x="6947572" y="6011329"/>
                </a:moveTo>
                <a:lnTo>
                  <a:pt x="6857842" y="6134799"/>
                </a:lnTo>
                <a:lnTo>
                  <a:pt x="6857842" y="6381860"/>
                </a:lnTo>
                <a:lnTo>
                  <a:pt x="7092689" y="6305552"/>
                </a:lnTo>
                <a:lnTo>
                  <a:pt x="7182419" y="6182083"/>
                </a:lnTo>
                <a:lnTo>
                  <a:pt x="7092689" y="6058734"/>
                </a:lnTo>
                <a:lnTo>
                  <a:pt x="6947572" y="6011571"/>
                </a:lnTo>
                <a:close/>
                <a:moveTo>
                  <a:pt x="5332668" y="6011329"/>
                </a:moveTo>
                <a:lnTo>
                  <a:pt x="5242937" y="6134799"/>
                </a:lnTo>
                <a:lnTo>
                  <a:pt x="5242937" y="6381860"/>
                </a:lnTo>
                <a:lnTo>
                  <a:pt x="5477784" y="6305552"/>
                </a:lnTo>
                <a:lnTo>
                  <a:pt x="5567515" y="6182083"/>
                </a:lnTo>
                <a:lnTo>
                  <a:pt x="5477784" y="6058734"/>
                </a:lnTo>
                <a:lnTo>
                  <a:pt x="5332668" y="6011571"/>
                </a:lnTo>
                <a:close/>
                <a:moveTo>
                  <a:pt x="3717763" y="6011329"/>
                </a:moveTo>
                <a:lnTo>
                  <a:pt x="3628033" y="6134799"/>
                </a:lnTo>
                <a:lnTo>
                  <a:pt x="3628033" y="6381860"/>
                </a:lnTo>
                <a:lnTo>
                  <a:pt x="3862879" y="6305552"/>
                </a:lnTo>
                <a:lnTo>
                  <a:pt x="3952610" y="6182083"/>
                </a:lnTo>
                <a:lnTo>
                  <a:pt x="3862879" y="6058734"/>
                </a:lnTo>
                <a:lnTo>
                  <a:pt x="3717763" y="6011571"/>
                </a:lnTo>
                <a:close/>
                <a:moveTo>
                  <a:pt x="3212153" y="6011208"/>
                </a:moveTo>
                <a:lnTo>
                  <a:pt x="3067037" y="6058371"/>
                </a:lnTo>
                <a:lnTo>
                  <a:pt x="3067037" y="6058613"/>
                </a:lnTo>
                <a:lnTo>
                  <a:pt x="2977306" y="6181962"/>
                </a:lnTo>
                <a:lnTo>
                  <a:pt x="3067037" y="6305432"/>
                </a:lnTo>
                <a:lnTo>
                  <a:pt x="3301884" y="6381739"/>
                </a:lnTo>
                <a:lnTo>
                  <a:pt x="3301884" y="6134678"/>
                </a:lnTo>
                <a:close/>
                <a:moveTo>
                  <a:pt x="1597249" y="6011208"/>
                </a:moveTo>
                <a:lnTo>
                  <a:pt x="1452132" y="6058371"/>
                </a:lnTo>
                <a:lnTo>
                  <a:pt x="1452011" y="6058613"/>
                </a:lnTo>
                <a:lnTo>
                  <a:pt x="1362281" y="6181962"/>
                </a:lnTo>
                <a:lnTo>
                  <a:pt x="1452011" y="6305432"/>
                </a:lnTo>
                <a:lnTo>
                  <a:pt x="1686979" y="6381739"/>
                </a:lnTo>
                <a:lnTo>
                  <a:pt x="1686979" y="6134678"/>
                </a:lnTo>
                <a:close/>
                <a:moveTo>
                  <a:pt x="9672497" y="6011087"/>
                </a:moveTo>
                <a:lnTo>
                  <a:pt x="9527380" y="6058250"/>
                </a:lnTo>
                <a:lnTo>
                  <a:pt x="9527380" y="6058492"/>
                </a:lnTo>
                <a:lnTo>
                  <a:pt x="9437649" y="6181841"/>
                </a:lnTo>
                <a:lnTo>
                  <a:pt x="9527380" y="6305311"/>
                </a:lnTo>
                <a:lnTo>
                  <a:pt x="9762227" y="6381618"/>
                </a:lnTo>
                <a:lnTo>
                  <a:pt x="9762227" y="6134557"/>
                </a:lnTo>
                <a:close/>
                <a:moveTo>
                  <a:pt x="8057592" y="6011087"/>
                </a:moveTo>
                <a:lnTo>
                  <a:pt x="7912475" y="6058250"/>
                </a:lnTo>
                <a:lnTo>
                  <a:pt x="7912354" y="6058492"/>
                </a:lnTo>
                <a:lnTo>
                  <a:pt x="7822624" y="6181841"/>
                </a:lnTo>
                <a:lnTo>
                  <a:pt x="7912354" y="6305311"/>
                </a:lnTo>
                <a:lnTo>
                  <a:pt x="8147322" y="6381618"/>
                </a:lnTo>
                <a:lnTo>
                  <a:pt x="8147322" y="6134557"/>
                </a:lnTo>
                <a:close/>
                <a:moveTo>
                  <a:pt x="6442930" y="6011087"/>
                </a:moveTo>
                <a:lnTo>
                  <a:pt x="6297813" y="6058250"/>
                </a:lnTo>
                <a:lnTo>
                  <a:pt x="6297571" y="6058492"/>
                </a:lnTo>
                <a:lnTo>
                  <a:pt x="6207962" y="6181841"/>
                </a:lnTo>
                <a:lnTo>
                  <a:pt x="6297692" y="6305311"/>
                </a:lnTo>
                <a:lnTo>
                  <a:pt x="6532660" y="6381618"/>
                </a:lnTo>
                <a:lnTo>
                  <a:pt x="6532660" y="6134557"/>
                </a:lnTo>
                <a:close/>
                <a:moveTo>
                  <a:pt x="4827783" y="6011087"/>
                </a:moveTo>
                <a:lnTo>
                  <a:pt x="4682667" y="6058250"/>
                </a:lnTo>
                <a:lnTo>
                  <a:pt x="4682667" y="6058492"/>
                </a:lnTo>
                <a:lnTo>
                  <a:pt x="4592936" y="6181841"/>
                </a:lnTo>
                <a:lnTo>
                  <a:pt x="4682667" y="6305311"/>
                </a:lnTo>
                <a:lnTo>
                  <a:pt x="4917514" y="6381618"/>
                </a:lnTo>
                <a:lnTo>
                  <a:pt x="4917514" y="6134557"/>
                </a:lnTo>
                <a:close/>
                <a:moveTo>
                  <a:pt x="2102617" y="6011087"/>
                </a:moveTo>
                <a:lnTo>
                  <a:pt x="2012886" y="6134557"/>
                </a:lnTo>
                <a:lnTo>
                  <a:pt x="2012886" y="6381618"/>
                </a:lnTo>
                <a:lnTo>
                  <a:pt x="2247854" y="6305311"/>
                </a:lnTo>
                <a:lnTo>
                  <a:pt x="2337585" y="6181841"/>
                </a:lnTo>
                <a:lnTo>
                  <a:pt x="2247854" y="6058492"/>
                </a:lnTo>
                <a:lnTo>
                  <a:pt x="2102738" y="6011329"/>
                </a:lnTo>
                <a:close/>
                <a:moveTo>
                  <a:pt x="487712" y="6011087"/>
                </a:moveTo>
                <a:lnTo>
                  <a:pt x="397982" y="6134557"/>
                </a:lnTo>
                <a:lnTo>
                  <a:pt x="397982" y="6381618"/>
                </a:lnTo>
                <a:lnTo>
                  <a:pt x="632950" y="6305311"/>
                </a:lnTo>
                <a:lnTo>
                  <a:pt x="722680" y="6181841"/>
                </a:lnTo>
                <a:lnTo>
                  <a:pt x="632950" y="6058492"/>
                </a:lnTo>
                <a:lnTo>
                  <a:pt x="487833" y="6011329"/>
                </a:lnTo>
                <a:close/>
                <a:moveTo>
                  <a:pt x="2820581" y="5997785"/>
                </a:moveTo>
                <a:lnTo>
                  <a:pt x="2820581" y="6138669"/>
                </a:lnTo>
                <a:lnTo>
                  <a:pt x="2686469" y="6182204"/>
                </a:lnTo>
                <a:lnTo>
                  <a:pt x="2820581" y="6225739"/>
                </a:lnTo>
                <a:lnTo>
                  <a:pt x="2820581" y="6366502"/>
                </a:lnTo>
                <a:lnTo>
                  <a:pt x="2903418" y="6252586"/>
                </a:lnTo>
                <a:lnTo>
                  <a:pt x="3037257" y="6296031"/>
                </a:lnTo>
                <a:lnTo>
                  <a:pt x="3037409" y="6296241"/>
                </a:lnTo>
                <a:lnTo>
                  <a:pt x="3037530" y="6296120"/>
                </a:lnTo>
                <a:lnTo>
                  <a:pt x="3037257" y="6296031"/>
                </a:lnTo>
                <a:lnTo>
                  <a:pt x="2954571" y="6182204"/>
                </a:lnTo>
                <a:lnTo>
                  <a:pt x="3037409" y="6068287"/>
                </a:lnTo>
                <a:lnTo>
                  <a:pt x="2903418" y="6111822"/>
                </a:lnTo>
                <a:close/>
                <a:moveTo>
                  <a:pt x="1205555" y="5997785"/>
                </a:moveTo>
                <a:lnTo>
                  <a:pt x="1205555" y="6138669"/>
                </a:lnTo>
                <a:lnTo>
                  <a:pt x="1071564" y="6182204"/>
                </a:lnTo>
                <a:lnTo>
                  <a:pt x="1205676" y="6225739"/>
                </a:lnTo>
                <a:lnTo>
                  <a:pt x="1205676" y="6366502"/>
                </a:lnTo>
                <a:lnTo>
                  <a:pt x="1288513" y="6252586"/>
                </a:lnTo>
                <a:lnTo>
                  <a:pt x="1422193" y="6295980"/>
                </a:lnTo>
                <a:lnTo>
                  <a:pt x="1422383" y="6296241"/>
                </a:lnTo>
                <a:lnTo>
                  <a:pt x="1422625" y="6296120"/>
                </a:lnTo>
                <a:lnTo>
                  <a:pt x="1422193" y="6295980"/>
                </a:lnTo>
                <a:lnTo>
                  <a:pt x="1339546" y="6182204"/>
                </a:lnTo>
                <a:lnTo>
                  <a:pt x="1422383" y="6068287"/>
                </a:lnTo>
                <a:lnTo>
                  <a:pt x="1288392" y="6111822"/>
                </a:lnTo>
                <a:close/>
                <a:moveTo>
                  <a:pt x="9281044" y="5997664"/>
                </a:moveTo>
                <a:lnTo>
                  <a:pt x="9281044" y="6138548"/>
                </a:lnTo>
                <a:lnTo>
                  <a:pt x="9146933" y="6182083"/>
                </a:lnTo>
                <a:lnTo>
                  <a:pt x="9281044" y="6225618"/>
                </a:lnTo>
                <a:lnTo>
                  <a:pt x="9281044" y="6366381"/>
                </a:lnTo>
                <a:lnTo>
                  <a:pt x="9363882" y="6252465"/>
                </a:lnTo>
                <a:lnTo>
                  <a:pt x="9497758" y="6295962"/>
                </a:lnTo>
                <a:lnTo>
                  <a:pt x="9497873" y="6296120"/>
                </a:lnTo>
                <a:lnTo>
                  <a:pt x="9497873" y="6295999"/>
                </a:lnTo>
                <a:lnTo>
                  <a:pt x="9497758" y="6295962"/>
                </a:lnTo>
                <a:lnTo>
                  <a:pt x="9415035" y="6182083"/>
                </a:lnTo>
                <a:lnTo>
                  <a:pt x="9497873" y="6068166"/>
                </a:lnTo>
                <a:lnTo>
                  <a:pt x="9363882" y="6111701"/>
                </a:lnTo>
                <a:close/>
                <a:moveTo>
                  <a:pt x="7666019" y="5997664"/>
                </a:moveTo>
                <a:lnTo>
                  <a:pt x="7666019" y="6138548"/>
                </a:lnTo>
                <a:lnTo>
                  <a:pt x="7531908" y="6182083"/>
                </a:lnTo>
                <a:lnTo>
                  <a:pt x="7666019" y="6225618"/>
                </a:lnTo>
                <a:lnTo>
                  <a:pt x="7666019" y="6366381"/>
                </a:lnTo>
                <a:lnTo>
                  <a:pt x="7748857" y="6252465"/>
                </a:lnTo>
                <a:lnTo>
                  <a:pt x="7882695" y="6295911"/>
                </a:lnTo>
                <a:lnTo>
                  <a:pt x="7882847" y="6296120"/>
                </a:lnTo>
                <a:lnTo>
                  <a:pt x="7882968" y="6295999"/>
                </a:lnTo>
                <a:lnTo>
                  <a:pt x="7882695" y="6295911"/>
                </a:lnTo>
                <a:lnTo>
                  <a:pt x="7800010" y="6182083"/>
                </a:lnTo>
                <a:lnTo>
                  <a:pt x="7882847" y="6068166"/>
                </a:lnTo>
                <a:lnTo>
                  <a:pt x="7748857" y="6111701"/>
                </a:lnTo>
                <a:close/>
                <a:moveTo>
                  <a:pt x="6051357" y="5997664"/>
                </a:moveTo>
                <a:lnTo>
                  <a:pt x="6051357" y="6138548"/>
                </a:lnTo>
                <a:lnTo>
                  <a:pt x="5917245" y="6182083"/>
                </a:lnTo>
                <a:lnTo>
                  <a:pt x="6051357" y="6225618"/>
                </a:lnTo>
                <a:lnTo>
                  <a:pt x="6051357" y="6366381"/>
                </a:lnTo>
                <a:lnTo>
                  <a:pt x="6134194" y="6252465"/>
                </a:lnTo>
                <a:lnTo>
                  <a:pt x="6268033" y="6295910"/>
                </a:lnTo>
                <a:lnTo>
                  <a:pt x="6268185" y="6296120"/>
                </a:lnTo>
                <a:lnTo>
                  <a:pt x="6268306" y="6295999"/>
                </a:lnTo>
                <a:lnTo>
                  <a:pt x="6268033" y="6295910"/>
                </a:lnTo>
                <a:lnTo>
                  <a:pt x="6185348" y="6182083"/>
                </a:lnTo>
                <a:lnTo>
                  <a:pt x="6268185" y="6068166"/>
                </a:lnTo>
                <a:lnTo>
                  <a:pt x="6134194" y="6111701"/>
                </a:lnTo>
                <a:close/>
                <a:moveTo>
                  <a:pt x="4436332" y="5997664"/>
                </a:moveTo>
                <a:lnTo>
                  <a:pt x="4436332" y="6138548"/>
                </a:lnTo>
                <a:lnTo>
                  <a:pt x="4302220" y="6182083"/>
                </a:lnTo>
                <a:lnTo>
                  <a:pt x="4436332" y="6225618"/>
                </a:lnTo>
                <a:lnTo>
                  <a:pt x="4436332" y="6366381"/>
                </a:lnTo>
                <a:lnTo>
                  <a:pt x="4519169" y="6252465"/>
                </a:lnTo>
                <a:lnTo>
                  <a:pt x="4653045" y="6295962"/>
                </a:lnTo>
                <a:lnTo>
                  <a:pt x="4653160" y="6296120"/>
                </a:lnTo>
                <a:lnTo>
                  <a:pt x="4653160" y="6295999"/>
                </a:lnTo>
                <a:lnTo>
                  <a:pt x="4653045" y="6295962"/>
                </a:lnTo>
                <a:lnTo>
                  <a:pt x="4570322" y="6182083"/>
                </a:lnTo>
                <a:lnTo>
                  <a:pt x="4653160" y="6068166"/>
                </a:lnTo>
                <a:lnTo>
                  <a:pt x="4519169" y="6111701"/>
                </a:lnTo>
                <a:close/>
                <a:moveTo>
                  <a:pt x="8954291" y="5997301"/>
                </a:moveTo>
                <a:lnTo>
                  <a:pt x="8871453" y="6111339"/>
                </a:lnTo>
                <a:lnTo>
                  <a:pt x="8871333" y="6111218"/>
                </a:lnTo>
                <a:lnTo>
                  <a:pt x="8737342" y="6067683"/>
                </a:lnTo>
                <a:lnTo>
                  <a:pt x="8820179" y="6181599"/>
                </a:lnTo>
                <a:lnTo>
                  <a:pt x="8737342" y="6295637"/>
                </a:lnTo>
                <a:lnTo>
                  <a:pt x="8871453" y="6252101"/>
                </a:lnTo>
                <a:lnTo>
                  <a:pt x="8954291" y="6366139"/>
                </a:lnTo>
                <a:lnTo>
                  <a:pt x="8954291" y="6225255"/>
                </a:lnTo>
                <a:lnTo>
                  <a:pt x="9088402" y="6181720"/>
                </a:lnTo>
                <a:lnTo>
                  <a:pt x="8954291" y="6138185"/>
                </a:lnTo>
                <a:close/>
                <a:moveTo>
                  <a:pt x="7339386" y="5997301"/>
                </a:moveTo>
                <a:lnTo>
                  <a:pt x="7256549" y="6111339"/>
                </a:lnTo>
                <a:lnTo>
                  <a:pt x="7256428" y="6111218"/>
                </a:lnTo>
                <a:lnTo>
                  <a:pt x="7122437" y="6067683"/>
                </a:lnTo>
                <a:lnTo>
                  <a:pt x="7205275" y="6181599"/>
                </a:lnTo>
                <a:lnTo>
                  <a:pt x="7122437" y="6295637"/>
                </a:lnTo>
                <a:lnTo>
                  <a:pt x="7256549" y="6252101"/>
                </a:lnTo>
                <a:lnTo>
                  <a:pt x="7339386" y="6366139"/>
                </a:lnTo>
                <a:lnTo>
                  <a:pt x="7339386" y="6225255"/>
                </a:lnTo>
                <a:lnTo>
                  <a:pt x="7473498" y="6181720"/>
                </a:lnTo>
                <a:lnTo>
                  <a:pt x="7339386" y="6138185"/>
                </a:lnTo>
                <a:close/>
                <a:moveTo>
                  <a:pt x="5724482" y="5997301"/>
                </a:moveTo>
                <a:lnTo>
                  <a:pt x="5641645" y="6111339"/>
                </a:lnTo>
                <a:lnTo>
                  <a:pt x="5641524" y="6111218"/>
                </a:lnTo>
                <a:lnTo>
                  <a:pt x="5507533" y="6067683"/>
                </a:lnTo>
                <a:lnTo>
                  <a:pt x="5590370" y="6181599"/>
                </a:lnTo>
                <a:lnTo>
                  <a:pt x="5507533" y="6295637"/>
                </a:lnTo>
                <a:lnTo>
                  <a:pt x="5641645" y="6252101"/>
                </a:lnTo>
                <a:lnTo>
                  <a:pt x="5724482" y="6366139"/>
                </a:lnTo>
                <a:lnTo>
                  <a:pt x="5724482" y="6225255"/>
                </a:lnTo>
                <a:lnTo>
                  <a:pt x="5858594" y="6181720"/>
                </a:lnTo>
                <a:lnTo>
                  <a:pt x="5724482" y="6138185"/>
                </a:lnTo>
                <a:close/>
                <a:moveTo>
                  <a:pt x="4109577" y="5997301"/>
                </a:moveTo>
                <a:lnTo>
                  <a:pt x="4026740" y="6111339"/>
                </a:lnTo>
                <a:lnTo>
                  <a:pt x="4026619" y="6111218"/>
                </a:lnTo>
                <a:lnTo>
                  <a:pt x="3892629" y="6067683"/>
                </a:lnTo>
                <a:lnTo>
                  <a:pt x="3975466" y="6181599"/>
                </a:lnTo>
                <a:lnTo>
                  <a:pt x="3892629" y="6295637"/>
                </a:lnTo>
                <a:lnTo>
                  <a:pt x="4026740" y="6252101"/>
                </a:lnTo>
                <a:lnTo>
                  <a:pt x="4109577" y="6366139"/>
                </a:lnTo>
                <a:lnTo>
                  <a:pt x="4109577" y="6225255"/>
                </a:lnTo>
                <a:lnTo>
                  <a:pt x="4243690" y="6181720"/>
                </a:lnTo>
                <a:lnTo>
                  <a:pt x="4109577" y="6138185"/>
                </a:lnTo>
                <a:close/>
                <a:moveTo>
                  <a:pt x="879164" y="5997301"/>
                </a:moveTo>
                <a:lnTo>
                  <a:pt x="796327" y="6111339"/>
                </a:lnTo>
                <a:lnTo>
                  <a:pt x="796206" y="6111218"/>
                </a:lnTo>
                <a:lnTo>
                  <a:pt x="662215" y="6067683"/>
                </a:lnTo>
                <a:lnTo>
                  <a:pt x="745052" y="6181599"/>
                </a:lnTo>
                <a:lnTo>
                  <a:pt x="662215" y="6295637"/>
                </a:lnTo>
                <a:lnTo>
                  <a:pt x="796327" y="6252101"/>
                </a:lnTo>
                <a:lnTo>
                  <a:pt x="879164" y="6366139"/>
                </a:lnTo>
                <a:lnTo>
                  <a:pt x="879164" y="6225255"/>
                </a:lnTo>
                <a:lnTo>
                  <a:pt x="1013276" y="6181720"/>
                </a:lnTo>
                <a:lnTo>
                  <a:pt x="879164" y="6138185"/>
                </a:lnTo>
                <a:close/>
                <a:moveTo>
                  <a:pt x="2494552" y="5997059"/>
                </a:moveTo>
                <a:lnTo>
                  <a:pt x="2411715" y="6111097"/>
                </a:lnTo>
                <a:lnTo>
                  <a:pt x="2411594" y="6110976"/>
                </a:lnTo>
                <a:lnTo>
                  <a:pt x="2277603" y="6067441"/>
                </a:lnTo>
                <a:lnTo>
                  <a:pt x="2360440" y="6181357"/>
                </a:lnTo>
                <a:lnTo>
                  <a:pt x="2277603" y="6295395"/>
                </a:lnTo>
                <a:lnTo>
                  <a:pt x="2411715" y="6251859"/>
                </a:lnTo>
                <a:lnTo>
                  <a:pt x="2494552" y="6365897"/>
                </a:lnTo>
                <a:lnTo>
                  <a:pt x="2494552" y="6225013"/>
                </a:lnTo>
                <a:lnTo>
                  <a:pt x="2628664" y="6181478"/>
                </a:lnTo>
                <a:lnTo>
                  <a:pt x="2494552" y="6137943"/>
                </a:lnTo>
                <a:close/>
                <a:moveTo>
                  <a:pt x="9925845" y="5929338"/>
                </a:moveTo>
                <a:lnTo>
                  <a:pt x="9780608" y="5976501"/>
                </a:lnTo>
                <a:lnTo>
                  <a:pt x="9780608" y="6129115"/>
                </a:lnTo>
                <a:lnTo>
                  <a:pt x="9925845" y="6328893"/>
                </a:lnTo>
                <a:lnTo>
                  <a:pt x="10071083" y="6129115"/>
                </a:lnTo>
                <a:lnTo>
                  <a:pt x="10071083" y="5976501"/>
                </a:lnTo>
                <a:close/>
                <a:moveTo>
                  <a:pt x="8310578" y="5929338"/>
                </a:moveTo>
                <a:lnTo>
                  <a:pt x="8165341" y="5976501"/>
                </a:lnTo>
                <a:lnTo>
                  <a:pt x="8165341" y="6129115"/>
                </a:lnTo>
                <a:lnTo>
                  <a:pt x="8310578" y="6328893"/>
                </a:lnTo>
                <a:lnTo>
                  <a:pt x="8455815" y="6129115"/>
                </a:lnTo>
                <a:lnTo>
                  <a:pt x="8455815" y="5976501"/>
                </a:lnTo>
                <a:close/>
                <a:moveTo>
                  <a:pt x="6695916" y="5929338"/>
                </a:moveTo>
                <a:lnTo>
                  <a:pt x="6550679" y="5976501"/>
                </a:lnTo>
                <a:lnTo>
                  <a:pt x="6550679" y="6129115"/>
                </a:lnTo>
                <a:lnTo>
                  <a:pt x="6695916" y="6328893"/>
                </a:lnTo>
                <a:lnTo>
                  <a:pt x="6841154" y="6129115"/>
                </a:lnTo>
                <a:lnTo>
                  <a:pt x="6841154" y="5976501"/>
                </a:lnTo>
                <a:close/>
                <a:moveTo>
                  <a:pt x="5079560" y="5929218"/>
                </a:moveTo>
                <a:lnTo>
                  <a:pt x="4934323" y="5976380"/>
                </a:lnTo>
                <a:lnTo>
                  <a:pt x="4934323" y="6128994"/>
                </a:lnTo>
                <a:lnTo>
                  <a:pt x="5079560" y="6328772"/>
                </a:lnTo>
                <a:lnTo>
                  <a:pt x="5224798" y="6128994"/>
                </a:lnTo>
                <a:lnTo>
                  <a:pt x="5224798" y="5976380"/>
                </a:lnTo>
                <a:close/>
                <a:moveTo>
                  <a:pt x="3464656" y="5929218"/>
                </a:moveTo>
                <a:lnTo>
                  <a:pt x="3319418" y="5976380"/>
                </a:lnTo>
                <a:lnTo>
                  <a:pt x="3319418" y="6128994"/>
                </a:lnTo>
                <a:lnTo>
                  <a:pt x="3464656" y="6328772"/>
                </a:lnTo>
                <a:lnTo>
                  <a:pt x="3609893" y="6128994"/>
                </a:lnTo>
                <a:lnTo>
                  <a:pt x="3609893" y="5976380"/>
                </a:lnTo>
                <a:close/>
                <a:moveTo>
                  <a:pt x="1849751" y="5929218"/>
                </a:moveTo>
                <a:lnTo>
                  <a:pt x="1704514" y="5976380"/>
                </a:lnTo>
                <a:lnTo>
                  <a:pt x="1704514" y="6128994"/>
                </a:lnTo>
                <a:lnTo>
                  <a:pt x="1849751" y="6328772"/>
                </a:lnTo>
                <a:lnTo>
                  <a:pt x="1994989" y="6128994"/>
                </a:lnTo>
                <a:lnTo>
                  <a:pt x="1994989" y="5976380"/>
                </a:lnTo>
                <a:close/>
                <a:moveTo>
                  <a:pt x="234847" y="5929218"/>
                </a:moveTo>
                <a:lnTo>
                  <a:pt x="89609" y="5976380"/>
                </a:lnTo>
                <a:lnTo>
                  <a:pt x="89609" y="6128994"/>
                </a:lnTo>
                <a:lnTo>
                  <a:pt x="234847" y="6328772"/>
                </a:lnTo>
                <a:lnTo>
                  <a:pt x="380084" y="6128994"/>
                </a:lnTo>
                <a:lnTo>
                  <a:pt x="380084" y="5976380"/>
                </a:lnTo>
                <a:close/>
                <a:moveTo>
                  <a:pt x="10242441" y="5891125"/>
                </a:moveTo>
                <a:lnTo>
                  <a:pt x="10242441" y="5948203"/>
                </a:lnTo>
                <a:lnTo>
                  <a:pt x="10221641" y="5919664"/>
                </a:lnTo>
                <a:close/>
                <a:moveTo>
                  <a:pt x="1604357" y="5849153"/>
                </a:moveTo>
                <a:lnTo>
                  <a:pt x="1604384" y="5849162"/>
                </a:lnTo>
                <a:lnTo>
                  <a:pt x="1604263" y="5849282"/>
                </a:lnTo>
                <a:close/>
                <a:moveTo>
                  <a:pt x="6450037" y="5849033"/>
                </a:moveTo>
                <a:lnTo>
                  <a:pt x="6450064" y="5849041"/>
                </a:lnTo>
                <a:lnTo>
                  <a:pt x="6449943" y="5849162"/>
                </a:lnTo>
                <a:close/>
                <a:moveTo>
                  <a:pt x="9679604" y="5849033"/>
                </a:moveTo>
                <a:lnTo>
                  <a:pt x="9679631" y="5849041"/>
                </a:lnTo>
                <a:lnTo>
                  <a:pt x="9679510" y="5849162"/>
                </a:lnTo>
                <a:close/>
                <a:moveTo>
                  <a:pt x="4834892" y="5849033"/>
                </a:moveTo>
                <a:lnTo>
                  <a:pt x="4834918" y="5849041"/>
                </a:lnTo>
                <a:lnTo>
                  <a:pt x="4834797" y="5849162"/>
                </a:lnTo>
                <a:close/>
                <a:moveTo>
                  <a:pt x="9117909" y="5772854"/>
                </a:moveTo>
                <a:lnTo>
                  <a:pt x="8972672" y="5972631"/>
                </a:lnTo>
                <a:lnTo>
                  <a:pt x="8972672" y="6125246"/>
                </a:lnTo>
                <a:lnTo>
                  <a:pt x="9117909" y="6172408"/>
                </a:lnTo>
                <a:lnTo>
                  <a:pt x="9263147" y="6125246"/>
                </a:lnTo>
                <a:lnTo>
                  <a:pt x="9263147" y="5972631"/>
                </a:lnTo>
                <a:close/>
                <a:moveTo>
                  <a:pt x="7502642" y="5772854"/>
                </a:moveTo>
                <a:lnTo>
                  <a:pt x="7357405" y="5972631"/>
                </a:lnTo>
                <a:lnTo>
                  <a:pt x="7357405" y="6125246"/>
                </a:lnTo>
                <a:lnTo>
                  <a:pt x="7502642" y="6172408"/>
                </a:lnTo>
                <a:lnTo>
                  <a:pt x="7647880" y="6125246"/>
                </a:lnTo>
                <a:lnTo>
                  <a:pt x="7647880" y="5972631"/>
                </a:lnTo>
                <a:close/>
                <a:moveTo>
                  <a:pt x="5888101" y="5772854"/>
                </a:moveTo>
                <a:lnTo>
                  <a:pt x="5742864" y="5972631"/>
                </a:lnTo>
                <a:lnTo>
                  <a:pt x="5742864" y="6125246"/>
                </a:lnTo>
                <a:lnTo>
                  <a:pt x="5888101" y="6172408"/>
                </a:lnTo>
                <a:lnTo>
                  <a:pt x="6033338" y="6125246"/>
                </a:lnTo>
                <a:lnTo>
                  <a:pt x="6033338" y="5972631"/>
                </a:lnTo>
                <a:close/>
                <a:moveTo>
                  <a:pt x="4273196" y="5772854"/>
                </a:moveTo>
                <a:lnTo>
                  <a:pt x="4127959" y="5972631"/>
                </a:lnTo>
                <a:lnTo>
                  <a:pt x="4127959" y="6125246"/>
                </a:lnTo>
                <a:lnTo>
                  <a:pt x="4273196" y="6172408"/>
                </a:lnTo>
                <a:lnTo>
                  <a:pt x="4418434" y="6125246"/>
                </a:lnTo>
                <a:lnTo>
                  <a:pt x="4418434" y="5972631"/>
                </a:lnTo>
                <a:close/>
                <a:moveTo>
                  <a:pt x="1042420" y="5772854"/>
                </a:moveTo>
                <a:lnTo>
                  <a:pt x="897183" y="5972631"/>
                </a:lnTo>
                <a:lnTo>
                  <a:pt x="897183" y="6125246"/>
                </a:lnTo>
                <a:lnTo>
                  <a:pt x="1042420" y="6172408"/>
                </a:lnTo>
                <a:lnTo>
                  <a:pt x="1187657" y="6125246"/>
                </a:lnTo>
                <a:lnTo>
                  <a:pt x="1187657" y="5972631"/>
                </a:lnTo>
                <a:close/>
                <a:moveTo>
                  <a:pt x="2657808" y="5772613"/>
                </a:moveTo>
                <a:lnTo>
                  <a:pt x="2512571" y="5972389"/>
                </a:lnTo>
                <a:lnTo>
                  <a:pt x="2512571" y="6125004"/>
                </a:lnTo>
                <a:lnTo>
                  <a:pt x="2657808" y="6172167"/>
                </a:lnTo>
                <a:lnTo>
                  <a:pt x="2803046" y="6125004"/>
                </a:lnTo>
                <a:lnTo>
                  <a:pt x="2803046" y="5972389"/>
                </a:lnTo>
                <a:close/>
                <a:moveTo>
                  <a:pt x="8472746" y="5735487"/>
                </a:moveTo>
                <a:lnTo>
                  <a:pt x="8472746" y="5876371"/>
                </a:lnTo>
                <a:lnTo>
                  <a:pt x="8338634" y="5919906"/>
                </a:lnTo>
                <a:lnTo>
                  <a:pt x="8472746" y="5963441"/>
                </a:lnTo>
                <a:lnTo>
                  <a:pt x="8472746" y="6104324"/>
                </a:lnTo>
                <a:lnTo>
                  <a:pt x="8555583" y="5990287"/>
                </a:lnTo>
                <a:lnTo>
                  <a:pt x="8689695" y="6033822"/>
                </a:lnTo>
                <a:lnTo>
                  <a:pt x="8606857" y="5919906"/>
                </a:lnTo>
                <a:lnTo>
                  <a:pt x="8689695" y="5805868"/>
                </a:lnTo>
                <a:lnTo>
                  <a:pt x="8555583" y="5849403"/>
                </a:lnTo>
                <a:lnTo>
                  <a:pt x="8555583" y="5849524"/>
                </a:lnTo>
                <a:close/>
                <a:moveTo>
                  <a:pt x="6857842" y="5735487"/>
                </a:moveTo>
                <a:lnTo>
                  <a:pt x="6857842" y="5876371"/>
                </a:lnTo>
                <a:lnTo>
                  <a:pt x="6723730" y="5919906"/>
                </a:lnTo>
                <a:lnTo>
                  <a:pt x="6857842" y="5963441"/>
                </a:lnTo>
                <a:lnTo>
                  <a:pt x="6857842" y="6104324"/>
                </a:lnTo>
                <a:lnTo>
                  <a:pt x="6940679" y="5990287"/>
                </a:lnTo>
                <a:lnTo>
                  <a:pt x="7074791" y="6033822"/>
                </a:lnTo>
                <a:lnTo>
                  <a:pt x="6991953" y="5919906"/>
                </a:lnTo>
                <a:lnTo>
                  <a:pt x="7074791" y="5805868"/>
                </a:lnTo>
                <a:lnTo>
                  <a:pt x="6940679" y="5849403"/>
                </a:lnTo>
                <a:lnTo>
                  <a:pt x="6940679" y="5849524"/>
                </a:lnTo>
                <a:close/>
                <a:moveTo>
                  <a:pt x="5242937" y="5735487"/>
                </a:moveTo>
                <a:lnTo>
                  <a:pt x="5242937" y="5876371"/>
                </a:lnTo>
                <a:lnTo>
                  <a:pt x="5108825" y="5919906"/>
                </a:lnTo>
                <a:lnTo>
                  <a:pt x="5242937" y="5963441"/>
                </a:lnTo>
                <a:lnTo>
                  <a:pt x="5242937" y="6104324"/>
                </a:lnTo>
                <a:lnTo>
                  <a:pt x="5325775" y="5990287"/>
                </a:lnTo>
                <a:lnTo>
                  <a:pt x="5459886" y="6033822"/>
                </a:lnTo>
                <a:lnTo>
                  <a:pt x="5377049" y="5919906"/>
                </a:lnTo>
                <a:lnTo>
                  <a:pt x="5459886" y="5805868"/>
                </a:lnTo>
                <a:lnTo>
                  <a:pt x="5325775" y="5849403"/>
                </a:lnTo>
                <a:lnTo>
                  <a:pt x="5325775" y="5849524"/>
                </a:lnTo>
                <a:close/>
                <a:moveTo>
                  <a:pt x="3628033" y="5735487"/>
                </a:moveTo>
                <a:lnTo>
                  <a:pt x="3628033" y="5876371"/>
                </a:lnTo>
                <a:lnTo>
                  <a:pt x="3493921" y="5919906"/>
                </a:lnTo>
                <a:lnTo>
                  <a:pt x="3628033" y="5963441"/>
                </a:lnTo>
                <a:lnTo>
                  <a:pt x="3628033" y="6104324"/>
                </a:lnTo>
                <a:lnTo>
                  <a:pt x="3710870" y="5990287"/>
                </a:lnTo>
                <a:lnTo>
                  <a:pt x="3844982" y="6033822"/>
                </a:lnTo>
                <a:lnTo>
                  <a:pt x="3762145" y="5919906"/>
                </a:lnTo>
                <a:lnTo>
                  <a:pt x="3844982" y="5805868"/>
                </a:lnTo>
                <a:lnTo>
                  <a:pt x="3710870" y="5849403"/>
                </a:lnTo>
                <a:lnTo>
                  <a:pt x="3710870" y="5849524"/>
                </a:lnTo>
                <a:close/>
                <a:moveTo>
                  <a:pt x="2013007" y="5735487"/>
                </a:moveTo>
                <a:lnTo>
                  <a:pt x="2013007" y="5876371"/>
                </a:lnTo>
                <a:lnTo>
                  <a:pt x="1878895" y="5919906"/>
                </a:lnTo>
                <a:lnTo>
                  <a:pt x="2013007" y="5963441"/>
                </a:lnTo>
                <a:lnTo>
                  <a:pt x="2013007" y="6104324"/>
                </a:lnTo>
                <a:lnTo>
                  <a:pt x="2095845" y="5990287"/>
                </a:lnTo>
                <a:lnTo>
                  <a:pt x="2229956" y="6033822"/>
                </a:lnTo>
                <a:lnTo>
                  <a:pt x="2147119" y="5919906"/>
                </a:lnTo>
                <a:lnTo>
                  <a:pt x="2229956" y="5805868"/>
                </a:lnTo>
                <a:lnTo>
                  <a:pt x="2095845" y="5849403"/>
                </a:lnTo>
                <a:lnTo>
                  <a:pt x="2095845" y="5849524"/>
                </a:lnTo>
                <a:close/>
                <a:moveTo>
                  <a:pt x="398103" y="5735487"/>
                </a:moveTo>
                <a:lnTo>
                  <a:pt x="398103" y="5876371"/>
                </a:lnTo>
                <a:lnTo>
                  <a:pt x="263991" y="5919906"/>
                </a:lnTo>
                <a:lnTo>
                  <a:pt x="398103" y="5963441"/>
                </a:lnTo>
                <a:lnTo>
                  <a:pt x="398103" y="6104324"/>
                </a:lnTo>
                <a:lnTo>
                  <a:pt x="480940" y="5990287"/>
                </a:lnTo>
                <a:lnTo>
                  <a:pt x="615052" y="6033822"/>
                </a:lnTo>
                <a:lnTo>
                  <a:pt x="532215" y="5919906"/>
                </a:lnTo>
                <a:lnTo>
                  <a:pt x="615052" y="5805868"/>
                </a:lnTo>
                <a:lnTo>
                  <a:pt x="480940" y="5849403"/>
                </a:lnTo>
                <a:lnTo>
                  <a:pt x="480940" y="5849524"/>
                </a:lnTo>
                <a:close/>
                <a:moveTo>
                  <a:pt x="3302004" y="5735245"/>
                </a:moveTo>
                <a:lnTo>
                  <a:pt x="3219167" y="5849282"/>
                </a:lnTo>
                <a:lnTo>
                  <a:pt x="3219167" y="5849162"/>
                </a:lnTo>
                <a:lnTo>
                  <a:pt x="3085176" y="5805627"/>
                </a:lnTo>
                <a:lnTo>
                  <a:pt x="3168014" y="5919664"/>
                </a:lnTo>
                <a:lnTo>
                  <a:pt x="3085176" y="6033581"/>
                </a:lnTo>
                <a:lnTo>
                  <a:pt x="3219167" y="5990045"/>
                </a:lnTo>
                <a:lnTo>
                  <a:pt x="3302004" y="6104083"/>
                </a:lnTo>
                <a:lnTo>
                  <a:pt x="3302004" y="5963199"/>
                </a:lnTo>
                <a:lnTo>
                  <a:pt x="3436116" y="5919664"/>
                </a:lnTo>
                <a:lnTo>
                  <a:pt x="3302004" y="5876129"/>
                </a:lnTo>
                <a:close/>
                <a:moveTo>
                  <a:pt x="1687100" y="5735245"/>
                </a:moveTo>
                <a:lnTo>
                  <a:pt x="1604357" y="5849153"/>
                </a:lnTo>
                <a:lnTo>
                  <a:pt x="1470272" y="5805627"/>
                </a:lnTo>
                <a:lnTo>
                  <a:pt x="1553109" y="5919664"/>
                </a:lnTo>
                <a:lnTo>
                  <a:pt x="1470272" y="6033581"/>
                </a:lnTo>
                <a:lnTo>
                  <a:pt x="1604263" y="5990045"/>
                </a:lnTo>
                <a:lnTo>
                  <a:pt x="1687100" y="6104083"/>
                </a:lnTo>
                <a:lnTo>
                  <a:pt x="1687100" y="5963199"/>
                </a:lnTo>
                <a:lnTo>
                  <a:pt x="1821212" y="5919664"/>
                </a:lnTo>
                <a:lnTo>
                  <a:pt x="1687100" y="5876129"/>
                </a:lnTo>
                <a:close/>
                <a:moveTo>
                  <a:pt x="9762348" y="5735124"/>
                </a:moveTo>
                <a:lnTo>
                  <a:pt x="9679604" y="5849033"/>
                </a:lnTo>
                <a:lnTo>
                  <a:pt x="9545520" y="5805506"/>
                </a:lnTo>
                <a:lnTo>
                  <a:pt x="9628357" y="5919543"/>
                </a:lnTo>
                <a:lnTo>
                  <a:pt x="9545520" y="6033459"/>
                </a:lnTo>
                <a:lnTo>
                  <a:pt x="9679510" y="5989924"/>
                </a:lnTo>
                <a:lnTo>
                  <a:pt x="9762348" y="6103962"/>
                </a:lnTo>
                <a:lnTo>
                  <a:pt x="9762348" y="5963078"/>
                </a:lnTo>
                <a:lnTo>
                  <a:pt x="9896459" y="5919543"/>
                </a:lnTo>
                <a:lnTo>
                  <a:pt x="9762348" y="5876008"/>
                </a:lnTo>
                <a:close/>
                <a:moveTo>
                  <a:pt x="8147443" y="5735124"/>
                </a:moveTo>
                <a:lnTo>
                  <a:pt x="8064606" y="5849162"/>
                </a:lnTo>
                <a:lnTo>
                  <a:pt x="8064606" y="5849041"/>
                </a:lnTo>
                <a:lnTo>
                  <a:pt x="7930615" y="5805506"/>
                </a:lnTo>
                <a:lnTo>
                  <a:pt x="8013453" y="5919543"/>
                </a:lnTo>
                <a:lnTo>
                  <a:pt x="7930615" y="6033459"/>
                </a:lnTo>
                <a:lnTo>
                  <a:pt x="8064606" y="5989924"/>
                </a:lnTo>
                <a:lnTo>
                  <a:pt x="8147443" y="6103962"/>
                </a:lnTo>
                <a:lnTo>
                  <a:pt x="8147443" y="5963078"/>
                </a:lnTo>
                <a:lnTo>
                  <a:pt x="8281555" y="5919543"/>
                </a:lnTo>
                <a:lnTo>
                  <a:pt x="8147443" y="5876008"/>
                </a:lnTo>
                <a:close/>
                <a:moveTo>
                  <a:pt x="6532781" y="5735124"/>
                </a:moveTo>
                <a:lnTo>
                  <a:pt x="6450037" y="5849033"/>
                </a:lnTo>
                <a:lnTo>
                  <a:pt x="6315953" y="5805506"/>
                </a:lnTo>
                <a:lnTo>
                  <a:pt x="6398790" y="5919543"/>
                </a:lnTo>
                <a:lnTo>
                  <a:pt x="6315953" y="6033459"/>
                </a:lnTo>
                <a:lnTo>
                  <a:pt x="6449943" y="5989924"/>
                </a:lnTo>
                <a:lnTo>
                  <a:pt x="6532781" y="6103962"/>
                </a:lnTo>
                <a:lnTo>
                  <a:pt x="6532781" y="5963078"/>
                </a:lnTo>
                <a:lnTo>
                  <a:pt x="6666892" y="5919543"/>
                </a:lnTo>
                <a:lnTo>
                  <a:pt x="6532781" y="5876008"/>
                </a:lnTo>
                <a:close/>
                <a:moveTo>
                  <a:pt x="4917634" y="5735124"/>
                </a:moveTo>
                <a:lnTo>
                  <a:pt x="4834892" y="5849033"/>
                </a:lnTo>
                <a:lnTo>
                  <a:pt x="4700806" y="5805506"/>
                </a:lnTo>
                <a:lnTo>
                  <a:pt x="4783644" y="5919543"/>
                </a:lnTo>
                <a:lnTo>
                  <a:pt x="4700806" y="6033459"/>
                </a:lnTo>
                <a:lnTo>
                  <a:pt x="4834797" y="5989924"/>
                </a:lnTo>
                <a:lnTo>
                  <a:pt x="4917634" y="6103962"/>
                </a:lnTo>
                <a:lnTo>
                  <a:pt x="4917634" y="5963078"/>
                </a:lnTo>
                <a:lnTo>
                  <a:pt x="5051746" y="5919543"/>
                </a:lnTo>
                <a:lnTo>
                  <a:pt x="4917634" y="5876008"/>
                </a:lnTo>
                <a:close/>
                <a:moveTo>
                  <a:pt x="8954170" y="5719766"/>
                </a:moveTo>
                <a:lnTo>
                  <a:pt x="8719323" y="5796073"/>
                </a:lnTo>
                <a:lnTo>
                  <a:pt x="8719323" y="5796194"/>
                </a:lnTo>
                <a:lnTo>
                  <a:pt x="8629592" y="5919664"/>
                </a:lnTo>
                <a:lnTo>
                  <a:pt x="8719323" y="6043134"/>
                </a:lnTo>
                <a:lnTo>
                  <a:pt x="8864440" y="6090297"/>
                </a:lnTo>
                <a:lnTo>
                  <a:pt x="8954170" y="5966827"/>
                </a:lnTo>
                <a:close/>
                <a:moveTo>
                  <a:pt x="7339266" y="5719766"/>
                </a:moveTo>
                <a:lnTo>
                  <a:pt x="7104419" y="5796073"/>
                </a:lnTo>
                <a:lnTo>
                  <a:pt x="7104540" y="5796194"/>
                </a:lnTo>
                <a:lnTo>
                  <a:pt x="7014809" y="5919664"/>
                </a:lnTo>
                <a:lnTo>
                  <a:pt x="7104419" y="6043134"/>
                </a:lnTo>
                <a:lnTo>
                  <a:pt x="7249535" y="6090297"/>
                </a:lnTo>
                <a:lnTo>
                  <a:pt x="7339266" y="5966827"/>
                </a:lnTo>
                <a:close/>
                <a:moveTo>
                  <a:pt x="5724361" y="5719766"/>
                </a:moveTo>
                <a:lnTo>
                  <a:pt x="5489514" y="5796073"/>
                </a:lnTo>
                <a:lnTo>
                  <a:pt x="5489514" y="5796194"/>
                </a:lnTo>
                <a:lnTo>
                  <a:pt x="5399784" y="5919664"/>
                </a:lnTo>
                <a:lnTo>
                  <a:pt x="5489514" y="6043134"/>
                </a:lnTo>
                <a:lnTo>
                  <a:pt x="5634631" y="6090297"/>
                </a:lnTo>
                <a:lnTo>
                  <a:pt x="5724361" y="5966827"/>
                </a:lnTo>
                <a:close/>
                <a:moveTo>
                  <a:pt x="4109457" y="5719766"/>
                </a:moveTo>
                <a:lnTo>
                  <a:pt x="3874610" y="5796073"/>
                </a:lnTo>
                <a:lnTo>
                  <a:pt x="3874610" y="5796194"/>
                </a:lnTo>
                <a:lnTo>
                  <a:pt x="3784880" y="5919664"/>
                </a:lnTo>
                <a:lnTo>
                  <a:pt x="3874610" y="6043134"/>
                </a:lnTo>
                <a:lnTo>
                  <a:pt x="4019726" y="6090297"/>
                </a:lnTo>
                <a:lnTo>
                  <a:pt x="4109457" y="5966827"/>
                </a:lnTo>
                <a:close/>
                <a:moveTo>
                  <a:pt x="2820701" y="5719645"/>
                </a:moveTo>
                <a:lnTo>
                  <a:pt x="2820701" y="5966706"/>
                </a:lnTo>
                <a:lnTo>
                  <a:pt x="2910432" y="6090176"/>
                </a:lnTo>
                <a:cubicBezTo>
                  <a:pt x="2910432" y="6090176"/>
                  <a:pt x="3055548" y="6043013"/>
                  <a:pt x="3055548" y="6043013"/>
                </a:cubicBezTo>
                <a:lnTo>
                  <a:pt x="3145279" y="5919543"/>
                </a:lnTo>
                <a:lnTo>
                  <a:pt x="3055548" y="5796073"/>
                </a:lnTo>
                <a:lnTo>
                  <a:pt x="3055548" y="5795952"/>
                </a:lnTo>
                <a:close/>
                <a:moveTo>
                  <a:pt x="1205797" y="5719645"/>
                </a:moveTo>
                <a:lnTo>
                  <a:pt x="1205797" y="5966706"/>
                </a:lnTo>
                <a:lnTo>
                  <a:pt x="1295527" y="6090176"/>
                </a:lnTo>
                <a:cubicBezTo>
                  <a:pt x="1295527" y="6090176"/>
                  <a:pt x="1440644" y="6043013"/>
                  <a:pt x="1440644" y="6043013"/>
                </a:cubicBezTo>
                <a:lnTo>
                  <a:pt x="1530374" y="5919543"/>
                </a:lnTo>
                <a:lnTo>
                  <a:pt x="1440644" y="5796073"/>
                </a:lnTo>
                <a:lnTo>
                  <a:pt x="1440765" y="5795952"/>
                </a:lnTo>
                <a:close/>
                <a:moveTo>
                  <a:pt x="9281044" y="5719524"/>
                </a:moveTo>
                <a:lnTo>
                  <a:pt x="9281044" y="5966585"/>
                </a:lnTo>
                <a:lnTo>
                  <a:pt x="9370775" y="6090055"/>
                </a:lnTo>
                <a:cubicBezTo>
                  <a:pt x="9370775" y="6090055"/>
                  <a:pt x="9515892" y="6042892"/>
                  <a:pt x="9515892" y="6042892"/>
                </a:cubicBezTo>
                <a:lnTo>
                  <a:pt x="9605622" y="5919422"/>
                </a:lnTo>
                <a:lnTo>
                  <a:pt x="9515892" y="5795952"/>
                </a:lnTo>
                <a:lnTo>
                  <a:pt x="9515892" y="5795831"/>
                </a:lnTo>
                <a:close/>
                <a:moveTo>
                  <a:pt x="7666140" y="5719524"/>
                </a:moveTo>
                <a:lnTo>
                  <a:pt x="7666140" y="5966585"/>
                </a:lnTo>
                <a:lnTo>
                  <a:pt x="7755870" y="6090055"/>
                </a:lnTo>
                <a:cubicBezTo>
                  <a:pt x="7755870" y="6090055"/>
                  <a:pt x="7900987" y="6042892"/>
                  <a:pt x="7900987" y="6042892"/>
                </a:cubicBezTo>
                <a:lnTo>
                  <a:pt x="7990718" y="5919422"/>
                </a:lnTo>
                <a:lnTo>
                  <a:pt x="7900987" y="5795952"/>
                </a:lnTo>
                <a:lnTo>
                  <a:pt x="7900987" y="5795831"/>
                </a:lnTo>
                <a:close/>
                <a:moveTo>
                  <a:pt x="6051478" y="5719524"/>
                </a:moveTo>
                <a:lnTo>
                  <a:pt x="6051478" y="5966585"/>
                </a:lnTo>
                <a:lnTo>
                  <a:pt x="6141208" y="6090055"/>
                </a:lnTo>
                <a:cubicBezTo>
                  <a:pt x="6141208" y="6090055"/>
                  <a:pt x="6286325" y="6042892"/>
                  <a:pt x="6286325" y="6042892"/>
                </a:cubicBezTo>
                <a:lnTo>
                  <a:pt x="6376055" y="5919422"/>
                </a:lnTo>
                <a:lnTo>
                  <a:pt x="6286325" y="5795952"/>
                </a:lnTo>
                <a:lnTo>
                  <a:pt x="6286446" y="5795831"/>
                </a:lnTo>
                <a:close/>
                <a:moveTo>
                  <a:pt x="4436332" y="5719524"/>
                </a:moveTo>
                <a:lnTo>
                  <a:pt x="4436332" y="5966585"/>
                </a:lnTo>
                <a:lnTo>
                  <a:pt x="4526062" y="6090055"/>
                </a:lnTo>
                <a:cubicBezTo>
                  <a:pt x="4526062" y="6090055"/>
                  <a:pt x="4671178" y="6042892"/>
                  <a:pt x="4671178" y="6042892"/>
                </a:cubicBezTo>
                <a:lnTo>
                  <a:pt x="4760909" y="5919422"/>
                </a:lnTo>
                <a:lnTo>
                  <a:pt x="4671178" y="5795952"/>
                </a:lnTo>
                <a:lnTo>
                  <a:pt x="4671299" y="5795831"/>
                </a:lnTo>
                <a:close/>
                <a:moveTo>
                  <a:pt x="2494552" y="5719524"/>
                </a:moveTo>
                <a:lnTo>
                  <a:pt x="2259585" y="5795831"/>
                </a:lnTo>
                <a:lnTo>
                  <a:pt x="2259705" y="5795952"/>
                </a:lnTo>
                <a:lnTo>
                  <a:pt x="2169975" y="5919422"/>
                </a:lnTo>
                <a:lnTo>
                  <a:pt x="2259705" y="6042892"/>
                </a:lnTo>
                <a:lnTo>
                  <a:pt x="2404822" y="6090055"/>
                </a:lnTo>
                <a:lnTo>
                  <a:pt x="2494552" y="5966585"/>
                </a:lnTo>
                <a:close/>
                <a:moveTo>
                  <a:pt x="879648" y="5719524"/>
                </a:moveTo>
                <a:lnTo>
                  <a:pt x="644680" y="5795831"/>
                </a:lnTo>
                <a:lnTo>
                  <a:pt x="644801" y="5795952"/>
                </a:lnTo>
                <a:lnTo>
                  <a:pt x="555071" y="5919422"/>
                </a:lnTo>
                <a:lnTo>
                  <a:pt x="644801" y="6042892"/>
                </a:lnTo>
                <a:lnTo>
                  <a:pt x="789917" y="6090055"/>
                </a:lnTo>
                <a:lnTo>
                  <a:pt x="879648" y="5966585"/>
                </a:lnTo>
                <a:close/>
                <a:moveTo>
                  <a:pt x="9180068" y="5686994"/>
                </a:moveTo>
                <a:lnTo>
                  <a:pt x="9128914" y="5757496"/>
                </a:lnTo>
                <a:lnTo>
                  <a:pt x="9263026" y="5942036"/>
                </a:lnTo>
                <a:lnTo>
                  <a:pt x="9263026" y="5713961"/>
                </a:lnTo>
                <a:lnTo>
                  <a:pt x="9180189" y="5686994"/>
                </a:lnTo>
                <a:close/>
                <a:moveTo>
                  <a:pt x="7564922" y="5686994"/>
                </a:moveTo>
                <a:lnTo>
                  <a:pt x="7513768" y="5757496"/>
                </a:lnTo>
                <a:lnTo>
                  <a:pt x="7647880" y="5942036"/>
                </a:lnTo>
                <a:lnTo>
                  <a:pt x="7647880" y="5713961"/>
                </a:lnTo>
                <a:lnTo>
                  <a:pt x="7565043" y="5686994"/>
                </a:lnTo>
                <a:close/>
                <a:moveTo>
                  <a:pt x="5950259" y="5686994"/>
                </a:moveTo>
                <a:lnTo>
                  <a:pt x="5899106" y="5757496"/>
                </a:lnTo>
                <a:lnTo>
                  <a:pt x="6033217" y="5942036"/>
                </a:lnTo>
                <a:lnTo>
                  <a:pt x="6033217" y="5713961"/>
                </a:lnTo>
                <a:lnTo>
                  <a:pt x="5950380" y="5686994"/>
                </a:lnTo>
                <a:close/>
                <a:moveTo>
                  <a:pt x="4335355" y="5686994"/>
                </a:moveTo>
                <a:lnTo>
                  <a:pt x="4284201" y="5757496"/>
                </a:lnTo>
                <a:lnTo>
                  <a:pt x="4418313" y="5942036"/>
                </a:lnTo>
                <a:lnTo>
                  <a:pt x="4418313" y="5713961"/>
                </a:lnTo>
                <a:lnTo>
                  <a:pt x="4335476" y="5686994"/>
                </a:lnTo>
                <a:close/>
                <a:moveTo>
                  <a:pt x="1104699" y="5686994"/>
                </a:moveTo>
                <a:lnTo>
                  <a:pt x="1053546" y="5757496"/>
                </a:lnTo>
                <a:lnTo>
                  <a:pt x="1187657" y="5942036"/>
                </a:lnTo>
                <a:lnTo>
                  <a:pt x="1187657" y="5713961"/>
                </a:lnTo>
                <a:lnTo>
                  <a:pt x="1104820" y="5686994"/>
                </a:lnTo>
                <a:close/>
                <a:moveTo>
                  <a:pt x="9055146" y="5686752"/>
                </a:moveTo>
                <a:lnTo>
                  <a:pt x="8972309" y="5713719"/>
                </a:lnTo>
                <a:lnTo>
                  <a:pt x="8972309" y="5941794"/>
                </a:lnTo>
                <a:lnTo>
                  <a:pt x="9106421" y="5757254"/>
                </a:lnTo>
                <a:lnTo>
                  <a:pt x="9055267" y="5686752"/>
                </a:lnTo>
                <a:close/>
                <a:moveTo>
                  <a:pt x="7440242" y="5686752"/>
                </a:moveTo>
                <a:lnTo>
                  <a:pt x="7357405" y="5713719"/>
                </a:lnTo>
                <a:lnTo>
                  <a:pt x="7357405" y="5941794"/>
                </a:lnTo>
                <a:lnTo>
                  <a:pt x="7491517" y="5757254"/>
                </a:lnTo>
                <a:lnTo>
                  <a:pt x="7440364" y="5686752"/>
                </a:lnTo>
                <a:close/>
                <a:moveTo>
                  <a:pt x="5825338" y="5686752"/>
                </a:moveTo>
                <a:lnTo>
                  <a:pt x="5742501" y="5713719"/>
                </a:lnTo>
                <a:lnTo>
                  <a:pt x="5742501" y="5941794"/>
                </a:lnTo>
                <a:lnTo>
                  <a:pt x="5876613" y="5757254"/>
                </a:lnTo>
                <a:lnTo>
                  <a:pt x="5825459" y="5686752"/>
                </a:lnTo>
                <a:close/>
                <a:moveTo>
                  <a:pt x="4210434" y="5686752"/>
                </a:moveTo>
                <a:lnTo>
                  <a:pt x="4127596" y="5713719"/>
                </a:lnTo>
                <a:lnTo>
                  <a:pt x="4127596" y="5941794"/>
                </a:lnTo>
                <a:lnTo>
                  <a:pt x="4261708" y="5757254"/>
                </a:lnTo>
                <a:lnTo>
                  <a:pt x="4210554" y="5686752"/>
                </a:lnTo>
                <a:close/>
                <a:moveTo>
                  <a:pt x="2720087" y="5686752"/>
                </a:moveTo>
                <a:lnTo>
                  <a:pt x="2668934" y="5757254"/>
                </a:lnTo>
                <a:lnTo>
                  <a:pt x="2803046" y="5941794"/>
                </a:lnTo>
                <a:lnTo>
                  <a:pt x="2803046" y="5713719"/>
                </a:lnTo>
                <a:lnTo>
                  <a:pt x="2720208" y="5686752"/>
                </a:lnTo>
                <a:close/>
                <a:moveTo>
                  <a:pt x="980020" y="5686752"/>
                </a:moveTo>
                <a:lnTo>
                  <a:pt x="897183" y="5713719"/>
                </a:lnTo>
                <a:lnTo>
                  <a:pt x="897183" y="5941794"/>
                </a:lnTo>
                <a:lnTo>
                  <a:pt x="1031294" y="5757254"/>
                </a:lnTo>
                <a:lnTo>
                  <a:pt x="980141" y="5686752"/>
                </a:lnTo>
                <a:close/>
                <a:moveTo>
                  <a:pt x="2595408" y="5686510"/>
                </a:moveTo>
                <a:lnTo>
                  <a:pt x="2512571" y="5713478"/>
                </a:lnTo>
                <a:lnTo>
                  <a:pt x="2512571" y="5941552"/>
                </a:lnTo>
                <a:lnTo>
                  <a:pt x="2646683" y="5757012"/>
                </a:lnTo>
                <a:lnTo>
                  <a:pt x="2595529" y="5686510"/>
                </a:lnTo>
                <a:close/>
                <a:moveTo>
                  <a:pt x="1288392" y="5586984"/>
                </a:moveTo>
                <a:lnTo>
                  <a:pt x="1288486" y="5587114"/>
                </a:lnTo>
                <a:lnTo>
                  <a:pt x="1205676" y="5613952"/>
                </a:lnTo>
                <a:lnTo>
                  <a:pt x="1205676" y="5701022"/>
                </a:lnTo>
                <a:lnTo>
                  <a:pt x="1422504" y="5771524"/>
                </a:lnTo>
                <a:lnTo>
                  <a:pt x="1288486" y="5587114"/>
                </a:lnTo>
                <a:lnTo>
                  <a:pt x="1288513" y="5587105"/>
                </a:lnTo>
                <a:close/>
                <a:moveTo>
                  <a:pt x="9363761" y="5586622"/>
                </a:moveTo>
                <a:lnTo>
                  <a:pt x="9363855" y="5586752"/>
                </a:lnTo>
                <a:lnTo>
                  <a:pt x="9281044" y="5613589"/>
                </a:lnTo>
                <a:lnTo>
                  <a:pt x="9281044" y="5700659"/>
                </a:lnTo>
                <a:lnTo>
                  <a:pt x="9497873" y="5771161"/>
                </a:lnTo>
                <a:lnTo>
                  <a:pt x="9363855" y="5586752"/>
                </a:lnTo>
                <a:lnTo>
                  <a:pt x="9363882" y="5586743"/>
                </a:lnTo>
                <a:close/>
                <a:moveTo>
                  <a:pt x="8871333" y="5586622"/>
                </a:moveTo>
                <a:lnTo>
                  <a:pt x="8737221" y="5771161"/>
                </a:lnTo>
                <a:lnTo>
                  <a:pt x="8954170" y="5700659"/>
                </a:lnTo>
                <a:lnTo>
                  <a:pt x="8954170" y="5613589"/>
                </a:lnTo>
                <a:lnTo>
                  <a:pt x="8871333" y="5586743"/>
                </a:lnTo>
                <a:close/>
                <a:moveTo>
                  <a:pt x="7748736" y="5586622"/>
                </a:moveTo>
                <a:lnTo>
                  <a:pt x="7748830" y="5586752"/>
                </a:lnTo>
                <a:lnTo>
                  <a:pt x="7666019" y="5613589"/>
                </a:lnTo>
                <a:lnTo>
                  <a:pt x="7666019" y="5700659"/>
                </a:lnTo>
                <a:lnTo>
                  <a:pt x="7882847" y="5771161"/>
                </a:lnTo>
                <a:lnTo>
                  <a:pt x="7748830" y="5586752"/>
                </a:lnTo>
                <a:lnTo>
                  <a:pt x="7748857" y="5586743"/>
                </a:lnTo>
                <a:close/>
                <a:moveTo>
                  <a:pt x="7256428" y="5586622"/>
                </a:moveTo>
                <a:lnTo>
                  <a:pt x="7122317" y="5771161"/>
                </a:lnTo>
                <a:lnTo>
                  <a:pt x="7339266" y="5700659"/>
                </a:lnTo>
                <a:lnTo>
                  <a:pt x="7339266" y="5613589"/>
                </a:lnTo>
                <a:lnTo>
                  <a:pt x="7256428" y="5586743"/>
                </a:lnTo>
                <a:close/>
                <a:moveTo>
                  <a:pt x="6134073" y="5586622"/>
                </a:moveTo>
                <a:lnTo>
                  <a:pt x="6134167" y="5586752"/>
                </a:lnTo>
                <a:lnTo>
                  <a:pt x="6051357" y="5613589"/>
                </a:lnTo>
                <a:lnTo>
                  <a:pt x="6051357" y="5700659"/>
                </a:lnTo>
                <a:lnTo>
                  <a:pt x="6268185" y="5771161"/>
                </a:lnTo>
                <a:lnTo>
                  <a:pt x="6134167" y="5586752"/>
                </a:lnTo>
                <a:lnTo>
                  <a:pt x="6134194" y="5586743"/>
                </a:lnTo>
                <a:close/>
                <a:moveTo>
                  <a:pt x="5641524" y="5586622"/>
                </a:moveTo>
                <a:lnTo>
                  <a:pt x="5507412" y="5771161"/>
                </a:lnTo>
                <a:lnTo>
                  <a:pt x="5724361" y="5700659"/>
                </a:lnTo>
                <a:lnTo>
                  <a:pt x="5724361" y="5613589"/>
                </a:lnTo>
                <a:lnTo>
                  <a:pt x="5641524" y="5586743"/>
                </a:lnTo>
                <a:close/>
                <a:moveTo>
                  <a:pt x="4519048" y="5586622"/>
                </a:moveTo>
                <a:lnTo>
                  <a:pt x="4519143" y="5586752"/>
                </a:lnTo>
                <a:lnTo>
                  <a:pt x="4436332" y="5613589"/>
                </a:lnTo>
                <a:lnTo>
                  <a:pt x="4436332" y="5700659"/>
                </a:lnTo>
                <a:lnTo>
                  <a:pt x="4653160" y="5771161"/>
                </a:lnTo>
                <a:lnTo>
                  <a:pt x="4519143" y="5586752"/>
                </a:lnTo>
                <a:lnTo>
                  <a:pt x="4519169" y="5586743"/>
                </a:lnTo>
                <a:close/>
                <a:moveTo>
                  <a:pt x="4026619" y="5586622"/>
                </a:moveTo>
                <a:lnTo>
                  <a:pt x="3892508" y="5771161"/>
                </a:lnTo>
                <a:lnTo>
                  <a:pt x="4109457" y="5700659"/>
                </a:lnTo>
                <a:lnTo>
                  <a:pt x="4109457" y="5613589"/>
                </a:lnTo>
                <a:lnTo>
                  <a:pt x="4026619" y="5586743"/>
                </a:lnTo>
                <a:close/>
                <a:moveTo>
                  <a:pt x="2903902" y="5586380"/>
                </a:moveTo>
                <a:lnTo>
                  <a:pt x="2903996" y="5586510"/>
                </a:lnTo>
                <a:lnTo>
                  <a:pt x="2821185" y="5613347"/>
                </a:lnTo>
                <a:lnTo>
                  <a:pt x="2821185" y="5700417"/>
                </a:lnTo>
                <a:lnTo>
                  <a:pt x="3038013" y="5770920"/>
                </a:lnTo>
                <a:lnTo>
                  <a:pt x="2903996" y="5586510"/>
                </a:lnTo>
                <a:lnTo>
                  <a:pt x="2904022" y="5586501"/>
                </a:lnTo>
                <a:close/>
                <a:moveTo>
                  <a:pt x="2411594" y="5586380"/>
                </a:moveTo>
                <a:lnTo>
                  <a:pt x="2277482" y="5770920"/>
                </a:lnTo>
                <a:lnTo>
                  <a:pt x="2494431" y="5700417"/>
                </a:lnTo>
                <a:lnTo>
                  <a:pt x="2494431" y="5613347"/>
                </a:lnTo>
                <a:lnTo>
                  <a:pt x="2411594" y="5586501"/>
                </a:lnTo>
                <a:close/>
                <a:moveTo>
                  <a:pt x="796689" y="5586380"/>
                </a:moveTo>
                <a:lnTo>
                  <a:pt x="662578" y="5770920"/>
                </a:lnTo>
                <a:lnTo>
                  <a:pt x="879527" y="5700417"/>
                </a:lnTo>
                <a:lnTo>
                  <a:pt x="879527" y="5613347"/>
                </a:lnTo>
                <a:lnTo>
                  <a:pt x="796689" y="5586501"/>
                </a:lnTo>
                <a:close/>
                <a:moveTo>
                  <a:pt x="9925845" y="5510557"/>
                </a:moveTo>
                <a:cubicBezTo>
                  <a:pt x="9925845" y="5510557"/>
                  <a:pt x="9780608" y="5710454"/>
                  <a:pt x="9780608" y="5710454"/>
                </a:cubicBezTo>
                <a:lnTo>
                  <a:pt x="9780608" y="5863069"/>
                </a:lnTo>
                <a:lnTo>
                  <a:pt x="9925845" y="5910231"/>
                </a:lnTo>
                <a:lnTo>
                  <a:pt x="10071083" y="5863069"/>
                </a:lnTo>
                <a:lnTo>
                  <a:pt x="10071083" y="5710454"/>
                </a:lnTo>
                <a:lnTo>
                  <a:pt x="9925845" y="5510677"/>
                </a:lnTo>
                <a:close/>
                <a:moveTo>
                  <a:pt x="8310578" y="5510557"/>
                </a:moveTo>
                <a:cubicBezTo>
                  <a:pt x="8310578" y="5510557"/>
                  <a:pt x="8165341" y="5710454"/>
                  <a:pt x="8165341" y="5710454"/>
                </a:cubicBezTo>
                <a:lnTo>
                  <a:pt x="8165341" y="5863069"/>
                </a:lnTo>
                <a:lnTo>
                  <a:pt x="8310578" y="5910231"/>
                </a:lnTo>
                <a:lnTo>
                  <a:pt x="8455815" y="5863069"/>
                </a:lnTo>
                <a:lnTo>
                  <a:pt x="8455815" y="5710454"/>
                </a:lnTo>
                <a:lnTo>
                  <a:pt x="8310578" y="5510677"/>
                </a:lnTo>
                <a:close/>
                <a:moveTo>
                  <a:pt x="6695916" y="5510557"/>
                </a:moveTo>
                <a:cubicBezTo>
                  <a:pt x="6695916" y="5510557"/>
                  <a:pt x="6550679" y="5710454"/>
                  <a:pt x="6550679" y="5710454"/>
                </a:cubicBezTo>
                <a:lnTo>
                  <a:pt x="6550679" y="5863069"/>
                </a:lnTo>
                <a:lnTo>
                  <a:pt x="6695916" y="5910231"/>
                </a:lnTo>
                <a:lnTo>
                  <a:pt x="6841154" y="5863069"/>
                </a:lnTo>
                <a:lnTo>
                  <a:pt x="6841154" y="5710454"/>
                </a:lnTo>
                <a:lnTo>
                  <a:pt x="6695916" y="5510677"/>
                </a:lnTo>
                <a:close/>
                <a:moveTo>
                  <a:pt x="5079560" y="5510436"/>
                </a:moveTo>
                <a:cubicBezTo>
                  <a:pt x="5079560" y="5510436"/>
                  <a:pt x="4934323" y="5710333"/>
                  <a:pt x="4934323" y="5710333"/>
                </a:cubicBezTo>
                <a:lnTo>
                  <a:pt x="4934323" y="5862948"/>
                </a:lnTo>
                <a:lnTo>
                  <a:pt x="5079560" y="5910110"/>
                </a:lnTo>
                <a:lnTo>
                  <a:pt x="5224798" y="5862948"/>
                </a:lnTo>
                <a:lnTo>
                  <a:pt x="5224798" y="5710333"/>
                </a:lnTo>
                <a:lnTo>
                  <a:pt x="5079560" y="5510557"/>
                </a:lnTo>
                <a:close/>
                <a:moveTo>
                  <a:pt x="3464656" y="5510436"/>
                </a:moveTo>
                <a:cubicBezTo>
                  <a:pt x="3464656" y="5510436"/>
                  <a:pt x="3319418" y="5710333"/>
                  <a:pt x="3319418" y="5710333"/>
                </a:cubicBezTo>
                <a:lnTo>
                  <a:pt x="3319418" y="5862948"/>
                </a:lnTo>
                <a:lnTo>
                  <a:pt x="3464656" y="5910110"/>
                </a:lnTo>
                <a:lnTo>
                  <a:pt x="3609893" y="5862948"/>
                </a:lnTo>
                <a:lnTo>
                  <a:pt x="3609893" y="5710333"/>
                </a:lnTo>
                <a:lnTo>
                  <a:pt x="3464656" y="5510557"/>
                </a:lnTo>
                <a:close/>
                <a:moveTo>
                  <a:pt x="1849751" y="5510436"/>
                </a:moveTo>
                <a:cubicBezTo>
                  <a:pt x="1849751" y="5510436"/>
                  <a:pt x="1704514" y="5710333"/>
                  <a:pt x="1704514" y="5710333"/>
                </a:cubicBezTo>
                <a:lnTo>
                  <a:pt x="1704514" y="5862948"/>
                </a:lnTo>
                <a:lnTo>
                  <a:pt x="1849751" y="5910110"/>
                </a:lnTo>
                <a:lnTo>
                  <a:pt x="1994989" y="5862948"/>
                </a:lnTo>
                <a:lnTo>
                  <a:pt x="1994989" y="5710333"/>
                </a:lnTo>
                <a:lnTo>
                  <a:pt x="1849751" y="5510557"/>
                </a:lnTo>
                <a:close/>
                <a:moveTo>
                  <a:pt x="234847" y="5510436"/>
                </a:moveTo>
                <a:cubicBezTo>
                  <a:pt x="234847" y="5510436"/>
                  <a:pt x="89609" y="5710333"/>
                  <a:pt x="89609" y="5710333"/>
                </a:cubicBezTo>
                <a:lnTo>
                  <a:pt x="89609" y="5862948"/>
                </a:lnTo>
                <a:lnTo>
                  <a:pt x="234847" y="5910110"/>
                </a:lnTo>
                <a:lnTo>
                  <a:pt x="380084" y="5862948"/>
                </a:lnTo>
                <a:lnTo>
                  <a:pt x="380084" y="5710333"/>
                </a:lnTo>
                <a:lnTo>
                  <a:pt x="234847" y="5510557"/>
                </a:lnTo>
                <a:close/>
                <a:moveTo>
                  <a:pt x="8618105" y="5504752"/>
                </a:moveTo>
                <a:lnTo>
                  <a:pt x="8618105" y="5504873"/>
                </a:lnTo>
                <a:lnTo>
                  <a:pt x="8472867" y="5552036"/>
                </a:lnTo>
                <a:lnTo>
                  <a:pt x="8472867" y="5704650"/>
                </a:lnTo>
                <a:lnTo>
                  <a:pt x="8562597" y="5828120"/>
                </a:lnTo>
                <a:lnTo>
                  <a:pt x="8707835" y="5780957"/>
                </a:lnTo>
                <a:lnTo>
                  <a:pt x="8852951" y="5581059"/>
                </a:lnTo>
                <a:close/>
                <a:moveTo>
                  <a:pt x="7003200" y="5504752"/>
                </a:moveTo>
                <a:lnTo>
                  <a:pt x="7003200" y="5504873"/>
                </a:lnTo>
                <a:lnTo>
                  <a:pt x="6857962" y="5552036"/>
                </a:lnTo>
                <a:lnTo>
                  <a:pt x="6857962" y="5704650"/>
                </a:lnTo>
                <a:lnTo>
                  <a:pt x="6947693" y="5828120"/>
                </a:lnTo>
                <a:lnTo>
                  <a:pt x="7092931" y="5780957"/>
                </a:lnTo>
                <a:lnTo>
                  <a:pt x="7238047" y="5581059"/>
                </a:lnTo>
                <a:close/>
                <a:moveTo>
                  <a:pt x="5388296" y="5504752"/>
                </a:moveTo>
                <a:lnTo>
                  <a:pt x="5388416" y="5504873"/>
                </a:lnTo>
                <a:lnTo>
                  <a:pt x="5243179" y="5552036"/>
                </a:lnTo>
                <a:lnTo>
                  <a:pt x="5243179" y="5704650"/>
                </a:lnTo>
                <a:lnTo>
                  <a:pt x="5332909" y="5828120"/>
                </a:lnTo>
                <a:lnTo>
                  <a:pt x="5478147" y="5780957"/>
                </a:lnTo>
                <a:lnTo>
                  <a:pt x="5623263" y="5581059"/>
                </a:lnTo>
                <a:close/>
                <a:moveTo>
                  <a:pt x="3773391" y="5504752"/>
                </a:moveTo>
                <a:lnTo>
                  <a:pt x="3773391" y="5504873"/>
                </a:lnTo>
                <a:lnTo>
                  <a:pt x="3628154" y="5552036"/>
                </a:lnTo>
                <a:lnTo>
                  <a:pt x="3628154" y="5704650"/>
                </a:lnTo>
                <a:lnTo>
                  <a:pt x="3717884" y="5828120"/>
                </a:lnTo>
                <a:lnTo>
                  <a:pt x="3863122" y="5780957"/>
                </a:lnTo>
                <a:lnTo>
                  <a:pt x="4008238" y="5581059"/>
                </a:lnTo>
                <a:close/>
                <a:moveTo>
                  <a:pt x="2158366" y="5504510"/>
                </a:moveTo>
                <a:lnTo>
                  <a:pt x="2158366" y="5504631"/>
                </a:lnTo>
                <a:lnTo>
                  <a:pt x="2013128" y="5551794"/>
                </a:lnTo>
                <a:lnTo>
                  <a:pt x="2013128" y="5704408"/>
                </a:lnTo>
                <a:lnTo>
                  <a:pt x="2102859" y="5827878"/>
                </a:lnTo>
                <a:lnTo>
                  <a:pt x="2248096" y="5780715"/>
                </a:lnTo>
                <a:lnTo>
                  <a:pt x="2393212" y="5580817"/>
                </a:lnTo>
                <a:close/>
                <a:moveTo>
                  <a:pt x="543461" y="5504510"/>
                </a:moveTo>
                <a:lnTo>
                  <a:pt x="543582" y="5504631"/>
                </a:lnTo>
                <a:lnTo>
                  <a:pt x="398345" y="5551794"/>
                </a:lnTo>
                <a:lnTo>
                  <a:pt x="398345" y="5704408"/>
                </a:lnTo>
                <a:lnTo>
                  <a:pt x="488075" y="5827878"/>
                </a:lnTo>
                <a:lnTo>
                  <a:pt x="633312" y="5780715"/>
                </a:lnTo>
                <a:lnTo>
                  <a:pt x="778429" y="5580817"/>
                </a:lnTo>
                <a:close/>
                <a:moveTo>
                  <a:pt x="3156767" y="5504389"/>
                </a:moveTo>
                <a:lnTo>
                  <a:pt x="2921799" y="5580696"/>
                </a:lnTo>
                <a:lnTo>
                  <a:pt x="3067037" y="5780594"/>
                </a:lnTo>
                <a:lnTo>
                  <a:pt x="3212274" y="5827757"/>
                </a:lnTo>
                <a:lnTo>
                  <a:pt x="3302004" y="5704287"/>
                </a:lnTo>
                <a:lnTo>
                  <a:pt x="3302004" y="5551673"/>
                </a:lnTo>
                <a:lnTo>
                  <a:pt x="3156767" y="5504510"/>
                </a:lnTo>
                <a:close/>
                <a:moveTo>
                  <a:pt x="1541863" y="5504389"/>
                </a:moveTo>
                <a:lnTo>
                  <a:pt x="1306895" y="5580696"/>
                </a:lnTo>
                <a:lnTo>
                  <a:pt x="1452132" y="5780594"/>
                </a:lnTo>
                <a:lnTo>
                  <a:pt x="1597370" y="5827757"/>
                </a:lnTo>
                <a:lnTo>
                  <a:pt x="1687100" y="5704287"/>
                </a:lnTo>
                <a:lnTo>
                  <a:pt x="1687100" y="5551673"/>
                </a:lnTo>
                <a:lnTo>
                  <a:pt x="1541863" y="5504510"/>
                </a:lnTo>
                <a:close/>
                <a:moveTo>
                  <a:pt x="9617110" y="5504268"/>
                </a:moveTo>
                <a:lnTo>
                  <a:pt x="9382143" y="5580575"/>
                </a:lnTo>
                <a:lnTo>
                  <a:pt x="9527380" y="5780473"/>
                </a:lnTo>
                <a:lnTo>
                  <a:pt x="9672617" y="5827636"/>
                </a:lnTo>
                <a:lnTo>
                  <a:pt x="9762348" y="5704166"/>
                </a:lnTo>
                <a:lnTo>
                  <a:pt x="9762348" y="5551552"/>
                </a:lnTo>
                <a:lnTo>
                  <a:pt x="9617110" y="5504389"/>
                </a:lnTo>
                <a:close/>
                <a:moveTo>
                  <a:pt x="8002206" y="5504268"/>
                </a:moveTo>
                <a:lnTo>
                  <a:pt x="7767238" y="5580575"/>
                </a:lnTo>
                <a:lnTo>
                  <a:pt x="7912475" y="5780473"/>
                </a:lnTo>
                <a:lnTo>
                  <a:pt x="8057713" y="5827636"/>
                </a:lnTo>
                <a:lnTo>
                  <a:pt x="8147443" y="5704166"/>
                </a:lnTo>
                <a:lnTo>
                  <a:pt x="8147443" y="5551552"/>
                </a:lnTo>
                <a:lnTo>
                  <a:pt x="8002206" y="5504389"/>
                </a:lnTo>
                <a:close/>
                <a:moveTo>
                  <a:pt x="6387544" y="5504268"/>
                </a:moveTo>
                <a:lnTo>
                  <a:pt x="6152576" y="5580575"/>
                </a:lnTo>
                <a:lnTo>
                  <a:pt x="6297813" y="5780473"/>
                </a:lnTo>
                <a:lnTo>
                  <a:pt x="6443050" y="5827636"/>
                </a:lnTo>
                <a:lnTo>
                  <a:pt x="6532781" y="5704166"/>
                </a:lnTo>
                <a:lnTo>
                  <a:pt x="6532781" y="5551552"/>
                </a:lnTo>
                <a:lnTo>
                  <a:pt x="6387544" y="5504389"/>
                </a:lnTo>
                <a:close/>
                <a:moveTo>
                  <a:pt x="4772397" y="5504268"/>
                </a:moveTo>
                <a:lnTo>
                  <a:pt x="4537429" y="5580575"/>
                </a:lnTo>
                <a:lnTo>
                  <a:pt x="4682667" y="5780473"/>
                </a:lnTo>
                <a:lnTo>
                  <a:pt x="4827904" y="5827636"/>
                </a:lnTo>
                <a:lnTo>
                  <a:pt x="4917634" y="5704166"/>
                </a:lnTo>
                <a:lnTo>
                  <a:pt x="4917634" y="5551552"/>
                </a:lnTo>
                <a:lnTo>
                  <a:pt x="4772397" y="5504389"/>
                </a:lnTo>
                <a:close/>
                <a:moveTo>
                  <a:pt x="2910311" y="5424817"/>
                </a:moveTo>
                <a:lnTo>
                  <a:pt x="2859157" y="5495198"/>
                </a:lnTo>
                <a:lnTo>
                  <a:pt x="2910311" y="5565701"/>
                </a:lnTo>
                <a:cubicBezTo>
                  <a:pt x="2910311" y="5565701"/>
                  <a:pt x="3127260" y="5495198"/>
                  <a:pt x="3127260" y="5495198"/>
                </a:cubicBezTo>
                <a:lnTo>
                  <a:pt x="3127018" y="5495198"/>
                </a:lnTo>
                <a:close/>
                <a:moveTo>
                  <a:pt x="1295406" y="5424817"/>
                </a:moveTo>
                <a:lnTo>
                  <a:pt x="1244253" y="5495198"/>
                </a:lnTo>
                <a:lnTo>
                  <a:pt x="1295406" y="5565701"/>
                </a:lnTo>
                <a:cubicBezTo>
                  <a:pt x="1295406" y="5565701"/>
                  <a:pt x="1512355" y="5495198"/>
                  <a:pt x="1512355" y="5495198"/>
                </a:cubicBezTo>
                <a:lnTo>
                  <a:pt x="1512114" y="5495198"/>
                </a:lnTo>
                <a:close/>
                <a:moveTo>
                  <a:pt x="9370654" y="5424696"/>
                </a:moveTo>
                <a:lnTo>
                  <a:pt x="9319501" y="5495077"/>
                </a:lnTo>
                <a:lnTo>
                  <a:pt x="9370654" y="5565580"/>
                </a:lnTo>
                <a:cubicBezTo>
                  <a:pt x="9370654" y="5565580"/>
                  <a:pt x="9587603" y="5495077"/>
                  <a:pt x="9587603" y="5495077"/>
                </a:cubicBezTo>
                <a:lnTo>
                  <a:pt x="9587361" y="5495077"/>
                </a:lnTo>
                <a:close/>
                <a:moveTo>
                  <a:pt x="8864198" y="5424696"/>
                </a:moveTo>
                <a:lnTo>
                  <a:pt x="8647491" y="5495077"/>
                </a:lnTo>
                <a:lnTo>
                  <a:pt x="8647369" y="5495077"/>
                </a:lnTo>
                <a:lnTo>
                  <a:pt x="8864198" y="5565580"/>
                </a:lnTo>
                <a:cubicBezTo>
                  <a:pt x="8864198" y="5565580"/>
                  <a:pt x="8915351" y="5495077"/>
                  <a:pt x="8915351" y="5495077"/>
                </a:cubicBezTo>
                <a:close/>
                <a:moveTo>
                  <a:pt x="7755750" y="5424696"/>
                </a:moveTo>
                <a:lnTo>
                  <a:pt x="7704596" y="5495077"/>
                </a:lnTo>
                <a:lnTo>
                  <a:pt x="7755750" y="5565580"/>
                </a:lnTo>
                <a:cubicBezTo>
                  <a:pt x="7755750" y="5565580"/>
                  <a:pt x="7972699" y="5495077"/>
                  <a:pt x="7972699" y="5495077"/>
                </a:cubicBezTo>
                <a:lnTo>
                  <a:pt x="7972457" y="5495077"/>
                </a:lnTo>
                <a:close/>
                <a:moveTo>
                  <a:pt x="7249294" y="5424696"/>
                </a:moveTo>
                <a:lnTo>
                  <a:pt x="7032586" y="5495077"/>
                </a:lnTo>
                <a:lnTo>
                  <a:pt x="7032466" y="5495077"/>
                </a:lnTo>
                <a:lnTo>
                  <a:pt x="7249294" y="5565580"/>
                </a:lnTo>
                <a:cubicBezTo>
                  <a:pt x="7249294" y="5565580"/>
                  <a:pt x="7300447" y="5495077"/>
                  <a:pt x="7300447" y="5495077"/>
                </a:cubicBezTo>
                <a:close/>
                <a:moveTo>
                  <a:pt x="6141087" y="5424696"/>
                </a:moveTo>
                <a:lnTo>
                  <a:pt x="6089934" y="5495077"/>
                </a:lnTo>
                <a:lnTo>
                  <a:pt x="6141087" y="5565580"/>
                </a:lnTo>
                <a:cubicBezTo>
                  <a:pt x="6141087" y="5565580"/>
                  <a:pt x="6358037" y="5495077"/>
                  <a:pt x="6358037" y="5495077"/>
                </a:cubicBezTo>
                <a:lnTo>
                  <a:pt x="6357794" y="5495077"/>
                </a:lnTo>
                <a:close/>
                <a:moveTo>
                  <a:pt x="5634389" y="5424696"/>
                </a:moveTo>
                <a:lnTo>
                  <a:pt x="5417682" y="5495077"/>
                </a:lnTo>
                <a:lnTo>
                  <a:pt x="5417561" y="5495077"/>
                </a:lnTo>
                <a:lnTo>
                  <a:pt x="5634389" y="5565580"/>
                </a:lnTo>
                <a:cubicBezTo>
                  <a:pt x="5634389" y="5565580"/>
                  <a:pt x="5685542" y="5495077"/>
                  <a:pt x="5685542" y="5495077"/>
                </a:cubicBezTo>
                <a:close/>
                <a:moveTo>
                  <a:pt x="4525941" y="5424696"/>
                </a:moveTo>
                <a:lnTo>
                  <a:pt x="4474787" y="5495077"/>
                </a:lnTo>
                <a:lnTo>
                  <a:pt x="4525941" y="5565580"/>
                </a:lnTo>
                <a:cubicBezTo>
                  <a:pt x="4525941" y="5565580"/>
                  <a:pt x="4742890" y="5495077"/>
                  <a:pt x="4742890" y="5495077"/>
                </a:cubicBezTo>
                <a:lnTo>
                  <a:pt x="4742648" y="5495077"/>
                </a:lnTo>
                <a:close/>
                <a:moveTo>
                  <a:pt x="4019484" y="5424696"/>
                </a:moveTo>
                <a:lnTo>
                  <a:pt x="3802777" y="5495077"/>
                </a:lnTo>
                <a:lnTo>
                  <a:pt x="3802656" y="5495077"/>
                </a:lnTo>
                <a:lnTo>
                  <a:pt x="4019484" y="5565580"/>
                </a:lnTo>
                <a:cubicBezTo>
                  <a:pt x="4019484" y="5565580"/>
                  <a:pt x="4070638" y="5495077"/>
                  <a:pt x="4070638" y="5495077"/>
                </a:cubicBezTo>
                <a:close/>
                <a:moveTo>
                  <a:pt x="2404459" y="5424454"/>
                </a:moveTo>
                <a:lnTo>
                  <a:pt x="2187752" y="5494835"/>
                </a:lnTo>
                <a:lnTo>
                  <a:pt x="2187631" y="5494835"/>
                </a:lnTo>
                <a:lnTo>
                  <a:pt x="2404459" y="5565338"/>
                </a:lnTo>
                <a:cubicBezTo>
                  <a:pt x="2404459" y="5565338"/>
                  <a:pt x="2455613" y="5494835"/>
                  <a:pt x="2455613" y="5494835"/>
                </a:cubicBezTo>
                <a:close/>
                <a:moveTo>
                  <a:pt x="789555" y="5424454"/>
                </a:moveTo>
                <a:lnTo>
                  <a:pt x="572847" y="5494835"/>
                </a:lnTo>
                <a:lnTo>
                  <a:pt x="572726" y="5494835"/>
                </a:lnTo>
                <a:lnTo>
                  <a:pt x="789555" y="5565338"/>
                </a:lnTo>
                <a:cubicBezTo>
                  <a:pt x="789555" y="5565338"/>
                  <a:pt x="840708" y="5494835"/>
                  <a:pt x="840708" y="5494835"/>
                </a:cubicBezTo>
                <a:close/>
                <a:moveTo>
                  <a:pt x="10071083" y="5310900"/>
                </a:moveTo>
                <a:lnTo>
                  <a:pt x="9936971" y="5495319"/>
                </a:lnTo>
                <a:lnTo>
                  <a:pt x="10071083" y="5679859"/>
                </a:lnTo>
                <a:lnTo>
                  <a:pt x="10071083" y="5538975"/>
                </a:lnTo>
                <a:cubicBezTo>
                  <a:pt x="10071083" y="5538975"/>
                  <a:pt x="10205195" y="5495319"/>
                  <a:pt x="10205195" y="5495319"/>
                </a:cubicBezTo>
                <a:lnTo>
                  <a:pt x="10204953" y="5495319"/>
                </a:lnTo>
                <a:lnTo>
                  <a:pt x="10071083" y="5451784"/>
                </a:lnTo>
                <a:close/>
                <a:moveTo>
                  <a:pt x="9780245" y="5310900"/>
                </a:moveTo>
                <a:lnTo>
                  <a:pt x="9780245" y="5451784"/>
                </a:lnTo>
                <a:cubicBezTo>
                  <a:pt x="9780245" y="5451784"/>
                  <a:pt x="9646375" y="5495319"/>
                  <a:pt x="9646375" y="5495319"/>
                </a:cubicBezTo>
                <a:lnTo>
                  <a:pt x="9646133" y="5495319"/>
                </a:lnTo>
                <a:cubicBezTo>
                  <a:pt x="9646133" y="5495319"/>
                  <a:pt x="9780245" y="5538854"/>
                  <a:pt x="9780245" y="5538854"/>
                </a:cubicBezTo>
                <a:lnTo>
                  <a:pt x="9780245" y="5679738"/>
                </a:lnTo>
                <a:lnTo>
                  <a:pt x="9914313" y="5495259"/>
                </a:lnTo>
                <a:lnTo>
                  <a:pt x="9914357" y="5495319"/>
                </a:lnTo>
                <a:lnTo>
                  <a:pt x="9914357" y="5495198"/>
                </a:lnTo>
                <a:lnTo>
                  <a:pt x="9914313" y="5495259"/>
                </a:lnTo>
                <a:close/>
                <a:moveTo>
                  <a:pt x="8455815" y="5310900"/>
                </a:moveTo>
                <a:lnTo>
                  <a:pt x="8321825" y="5495319"/>
                </a:lnTo>
                <a:lnTo>
                  <a:pt x="8455815" y="5679859"/>
                </a:lnTo>
                <a:lnTo>
                  <a:pt x="8455815" y="5538975"/>
                </a:lnTo>
                <a:cubicBezTo>
                  <a:pt x="8455815" y="5538975"/>
                  <a:pt x="8589928" y="5495319"/>
                  <a:pt x="8589928" y="5495319"/>
                </a:cubicBezTo>
                <a:lnTo>
                  <a:pt x="8589685" y="5495319"/>
                </a:lnTo>
                <a:lnTo>
                  <a:pt x="8455815" y="5451784"/>
                </a:lnTo>
                <a:close/>
                <a:moveTo>
                  <a:pt x="8165341" y="5310900"/>
                </a:moveTo>
                <a:lnTo>
                  <a:pt x="8165341" y="5451784"/>
                </a:lnTo>
                <a:cubicBezTo>
                  <a:pt x="8165341" y="5451784"/>
                  <a:pt x="8031471" y="5495319"/>
                  <a:pt x="8031471" y="5495319"/>
                </a:cubicBezTo>
                <a:lnTo>
                  <a:pt x="8031229" y="5495319"/>
                </a:lnTo>
                <a:lnTo>
                  <a:pt x="8165341" y="5538854"/>
                </a:lnTo>
                <a:lnTo>
                  <a:pt x="8165341" y="5679738"/>
                </a:lnTo>
                <a:lnTo>
                  <a:pt x="8299409" y="5495259"/>
                </a:lnTo>
                <a:lnTo>
                  <a:pt x="8299453" y="5495319"/>
                </a:lnTo>
                <a:lnTo>
                  <a:pt x="8299453" y="5495198"/>
                </a:lnTo>
                <a:lnTo>
                  <a:pt x="8299409" y="5495259"/>
                </a:lnTo>
                <a:close/>
                <a:moveTo>
                  <a:pt x="6841033" y="5310900"/>
                </a:moveTo>
                <a:lnTo>
                  <a:pt x="6706920" y="5495319"/>
                </a:lnTo>
                <a:lnTo>
                  <a:pt x="6841033" y="5679859"/>
                </a:lnTo>
                <a:lnTo>
                  <a:pt x="6841033" y="5538975"/>
                </a:lnTo>
                <a:cubicBezTo>
                  <a:pt x="6841033" y="5538975"/>
                  <a:pt x="6975144" y="5495319"/>
                  <a:pt x="6975144" y="5495319"/>
                </a:cubicBezTo>
                <a:lnTo>
                  <a:pt x="6974903" y="5495319"/>
                </a:lnTo>
                <a:lnTo>
                  <a:pt x="6841033" y="5451784"/>
                </a:lnTo>
                <a:close/>
                <a:moveTo>
                  <a:pt x="6550679" y="5310900"/>
                </a:moveTo>
                <a:lnTo>
                  <a:pt x="6550679" y="5451784"/>
                </a:lnTo>
                <a:cubicBezTo>
                  <a:pt x="6550679" y="5451784"/>
                  <a:pt x="6416809" y="5495319"/>
                  <a:pt x="6416809" y="5495319"/>
                </a:cubicBezTo>
                <a:lnTo>
                  <a:pt x="6416566" y="5495319"/>
                </a:lnTo>
                <a:lnTo>
                  <a:pt x="6550679" y="5538854"/>
                </a:lnTo>
                <a:lnTo>
                  <a:pt x="6550679" y="5679738"/>
                </a:lnTo>
                <a:lnTo>
                  <a:pt x="6684747" y="5495259"/>
                </a:lnTo>
                <a:lnTo>
                  <a:pt x="6684791" y="5495319"/>
                </a:lnTo>
                <a:lnTo>
                  <a:pt x="6684791" y="5495198"/>
                </a:lnTo>
                <a:lnTo>
                  <a:pt x="6684747" y="5495259"/>
                </a:lnTo>
                <a:close/>
                <a:moveTo>
                  <a:pt x="5224677" y="5310779"/>
                </a:moveTo>
                <a:lnTo>
                  <a:pt x="5090565" y="5495198"/>
                </a:lnTo>
                <a:lnTo>
                  <a:pt x="5224677" y="5679738"/>
                </a:lnTo>
                <a:lnTo>
                  <a:pt x="5224677" y="5538854"/>
                </a:lnTo>
                <a:cubicBezTo>
                  <a:pt x="5224677" y="5538854"/>
                  <a:pt x="5358789" y="5495198"/>
                  <a:pt x="5358789" y="5495198"/>
                </a:cubicBezTo>
                <a:lnTo>
                  <a:pt x="5358547" y="5495198"/>
                </a:lnTo>
                <a:lnTo>
                  <a:pt x="5224677" y="5451663"/>
                </a:lnTo>
                <a:close/>
                <a:moveTo>
                  <a:pt x="4934323" y="5310779"/>
                </a:moveTo>
                <a:lnTo>
                  <a:pt x="4934323" y="5451663"/>
                </a:lnTo>
                <a:cubicBezTo>
                  <a:pt x="4934323" y="5451663"/>
                  <a:pt x="4800453" y="5495198"/>
                  <a:pt x="4800453" y="5495198"/>
                </a:cubicBezTo>
                <a:lnTo>
                  <a:pt x="4800211" y="5495198"/>
                </a:lnTo>
                <a:lnTo>
                  <a:pt x="4934323" y="5538733"/>
                </a:lnTo>
                <a:lnTo>
                  <a:pt x="4934323" y="5679617"/>
                </a:lnTo>
                <a:lnTo>
                  <a:pt x="5068391" y="5495138"/>
                </a:lnTo>
                <a:lnTo>
                  <a:pt x="5068435" y="5495198"/>
                </a:lnTo>
                <a:lnTo>
                  <a:pt x="5068435" y="5495077"/>
                </a:lnTo>
                <a:lnTo>
                  <a:pt x="5068391" y="5495138"/>
                </a:lnTo>
                <a:close/>
                <a:moveTo>
                  <a:pt x="3609893" y="5310779"/>
                </a:moveTo>
                <a:lnTo>
                  <a:pt x="3475902" y="5495198"/>
                </a:lnTo>
                <a:lnTo>
                  <a:pt x="3609893" y="5679738"/>
                </a:lnTo>
                <a:lnTo>
                  <a:pt x="3609893" y="5538854"/>
                </a:lnTo>
                <a:cubicBezTo>
                  <a:pt x="3609893" y="5538854"/>
                  <a:pt x="3744005" y="5495198"/>
                  <a:pt x="3744005" y="5495198"/>
                </a:cubicBezTo>
                <a:lnTo>
                  <a:pt x="3743763" y="5495198"/>
                </a:lnTo>
                <a:lnTo>
                  <a:pt x="3609893" y="5451663"/>
                </a:lnTo>
                <a:close/>
                <a:moveTo>
                  <a:pt x="3319418" y="5310779"/>
                </a:moveTo>
                <a:lnTo>
                  <a:pt x="3319418" y="5451663"/>
                </a:lnTo>
                <a:cubicBezTo>
                  <a:pt x="3319418" y="5451663"/>
                  <a:pt x="3185549" y="5495198"/>
                  <a:pt x="3185549" y="5495198"/>
                </a:cubicBezTo>
                <a:lnTo>
                  <a:pt x="3185307" y="5495198"/>
                </a:lnTo>
                <a:lnTo>
                  <a:pt x="3319418" y="5538733"/>
                </a:lnTo>
                <a:lnTo>
                  <a:pt x="3319418" y="5679617"/>
                </a:lnTo>
                <a:lnTo>
                  <a:pt x="3453486" y="5495138"/>
                </a:lnTo>
                <a:lnTo>
                  <a:pt x="3453530" y="5495198"/>
                </a:lnTo>
                <a:lnTo>
                  <a:pt x="3453530" y="5495077"/>
                </a:lnTo>
                <a:lnTo>
                  <a:pt x="3453486" y="5495138"/>
                </a:lnTo>
                <a:close/>
                <a:moveTo>
                  <a:pt x="1994868" y="5310779"/>
                </a:moveTo>
                <a:lnTo>
                  <a:pt x="1860756" y="5495198"/>
                </a:lnTo>
                <a:lnTo>
                  <a:pt x="1994868" y="5679738"/>
                </a:lnTo>
                <a:lnTo>
                  <a:pt x="1994868" y="5538854"/>
                </a:lnTo>
                <a:cubicBezTo>
                  <a:pt x="1994868" y="5538854"/>
                  <a:pt x="2128980" y="5495198"/>
                  <a:pt x="2128980" y="5495198"/>
                </a:cubicBezTo>
                <a:lnTo>
                  <a:pt x="2128738" y="5495198"/>
                </a:lnTo>
                <a:lnTo>
                  <a:pt x="1994868" y="5451663"/>
                </a:lnTo>
                <a:close/>
                <a:moveTo>
                  <a:pt x="1704514" y="5310779"/>
                </a:moveTo>
                <a:lnTo>
                  <a:pt x="1704514" y="5451663"/>
                </a:lnTo>
                <a:cubicBezTo>
                  <a:pt x="1704514" y="5451663"/>
                  <a:pt x="1570644" y="5495198"/>
                  <a:pt x="1570644" y="5495198"/>
                </a:cubicBezTo>
                <a:lnTo>
                  <a:pt x="1570402" y="5495198"/>
                </a:lnTo>
                <a:lnTo>
                  <a:pt x="1704514" y="5538733"/>
                </a:lnTo>
                <a:lnTo>
                  <a:pt x="1704514" y="5679617"/>
                </a:lnTo>
                <a:lnTo>
                  <a:pt x="1838582" y="5495138"/>
                </a:lnTo>
                <a:lnTo>
                  <a:pt x="1838626" y="5495198"/>
                </a:lnTo>
                <a:lnTo>
                  <a:pt x="1838626" y="5495077"/>
                </a:lnTo>
                <a:lnTo>
                  <a:pt x="1838582" y="5495138"/>
                </a:lnTo>
                <a:close/>
                <a:moveTo>
                  <a:pt x="380205" y="5310659"/>
                </a:moveTo>
                <a:lnTo>
                  <a:pt x="246093" y="5495077"/>
                </a:lnTo>
                <a:lnTo>
                  <a:pt x="380205" y="5679617"/>
                </a:lnTo>
                <a:lnTo>
                  <a:pt x="380205" y="5538733"/>
                </a:lnTo>
                <a:cubicBezTo>
                  <a:pt x="380205" y="5538733"/>
                  <a:pt x="514317" y="5495077"/>
                  <a:pt x="514317" y="5495077"/>
                </a:cubicBezTo>
                <a:lnTo>
                  <a:pt x="514075" y="5495077"/>
                </a:lnTo>
                <a:lnTo>
                  <a:pt x="380205" y="5451542"/>
                </a:lnTo>
                <a:close/>
                <a:moveTo>
                  <a:pt x="9117909" y="5248016"/>
                </a:moveTo>
                <a:lnTo>
                  <a:pt x="9062403" y="5324323"/>
                </a:lnTo>
                <a:lnTo>
                  <a:pt x="8972672" y="5295179"/>
                </a:lnTo>
                <a:lnTo>
                  <a:pt x="8972672" y="5389505"/>
                </a:lnTo>
                <a:lnTo>
                  <a:pt x="8882942" y="5418649"/>
                </a:lnTo>
                <a:cubicBezTo>
                  <a:pt x="8882942" y="5418649"/>
                  <a:pt x="8938328" y="5494956"/>
                  <a:pt x="8938328" y="5494956"/>
                </a:cubicBezTo>
                <a:lnTo>
                  <a:pt x="8882821" y="5571263"/>
                </a:lnTo>
                <a:lnTo>
                  <a:pt x="8972551" y="5600408"/>
                </a:lnTo>
                <a:lnTo>
                  <a:pt x="8972551" y="5694733"/>
                </a:lnTo>
                <a:lnTo>
                  <a:pt x="9062282" y="5665589"/>
                </a:lnTo>
                <a:lnTo>
                  <a:pt x="9117788" y="5741896"/>
                </a:lnTo>
                <a:lnTo>
                  <a:pt x="9173296" y="5665589"/>
                </a:lnTo>
                <a:lnTo>
                  <a:pt x="9263026" y="5694733"/>
                </a:lnTo>
                <a:lnTo>
                  <a:pt x="9263026" y="5600408"/>
                </a:lnTo>
                <a:lnTo>
                  <a:pt x="9352757" y="5571263"/>
                </a:lnTo>
                <a:lnTo>
                  <a:pt x="9352998" y="5571385"/>
                </a:lnTo>
                <a:cubicBezTo>
                  <a:pt x="9352998" y="5571385"/>
                  <a:pt x="9297491" y="5494956"/>
                  <a:pt x="9297491" y="5494956"/>
                </a:cubicBezTo>
                <a:lnTo>
                  <a:pt x="9352877" y="5418649"/>
                </a:lnTo>
                <a:lnTo>
                  <a:pt x="9263147" y="5389505"/>
                </a:lnTo>
                <a:lnTo>
                  <a:pt x="9263147" y="5295179"/>
                </a:lnTo>
                <a:lnTo>
                  <a:pt x="9173417" y="5324323"/>
                </a:lnTo>
                <a:close/>
                <a:moveTo>
                  <a:pt x="7502763" y="5248016"/>
                </a:moveTo>
                <a:lnTo>
                  <a:pt x="7447257" y="5324323"/>
                </a:lnTo>
                <a:lnTo>
                  <a:pt x="7357526" y="5295179"/>
                </a:lnTo>
                <a:lnTo>
                  <a:pt x="7357526" y="5389505"/>
                </a:lnTo>
                <a:lnTo>
                  <a:pt x="7267796" y="5418649"/>
                </a:lnTo>
                <a:cubicBezTo>
                  <a:pt x="7267796" y="5418649"/>
                  <a:pt x="7323182" y="5494956"/>
                  <a:pt x="7323182" y="5494956"/>
                </a:cubicBezTo>
                <a:lnTo>
                  <a:pt x="7267675" y="5571263"/>
                </a:lnTo>
                <a:lnTo>
                  <a:pt x="7357405" y="5600408"/>
                </a:lnTo>
                <a:lnTo>
                  <a:pt x="7357405" y="5694733"/>
                </a:lnTo>
                <a:lnTo>
                  <a:pt x="7447136" y="5665589"/>
                </a:lnTo>
                <a:lnTo>
                  <a:pt x="7502642" y="5741896"/>
                </a:lnTo>
                <a:lnTo>
                  <a:pt x="7558150" y="5665589"/>
                </a:lnTo>
                <a:lnTo>
                  <a:pt x="7647880" y="5694733"/>
                </a:lnTo>
                <a:lnTo>
                  <a:pt x="7647880" y="5600408"/>
                </a:lnTo>
                <a:lnTo>
                  <a:pt x="7737611" y="5571263"/>
                </a:lnTo>
                <a:lnTo>
                  <a:pt x="7737852" y="5571385"/>
                </a:lnTo>
                <a:cubicBezTo>
                  <a:pt x="7737852" y="5571385"/>
                  <a:pt x="7682345" y="5494956"/>
                  <a:pt x="7682345" y="5494956"/>
                </a:cubicBezTo>
                <a:lnTo>
                  <a:pt x="7737731" y="5418649"/>
                </a:lnTo>
                <a:lnTo>
                  <a:pt x="7648001" y="5389505"/>
                </a:lnTo>
                <a:lnTo>
                  <a:pt x="7648001" y="5295179"/>
                </a:lnTo>
                <a:lnTo>
                  <a:pt x="7558271" y="5324323"/>
                </a:lnTo>
                <a:close/>
                <a:moveTo>
                  <a:pt x="5888101" y="5248016"/>
                </a:moveTo>
                <a:lnTo>
                  <a:pt x="5832594" y="5324323"/>
                </a:lnTo>
                <a:lnTo>
                  <a:pt x="5742864" y="5295179"/>
                </a:lnTo>
                <a:lnTo>
                  <a:pt x="5742864" y="5389505"/>
                </a:lnTo>
                <a:lnTo>
                  <a:pt x="5653133" y="5418649"/>
                </a:lnTo>
                <a:cubicBezTo>
                  <a:pt x="5653133" y="5418649"/>
                  <a:pt x="5708519" y="5494956"/>
                  <a:pt x="5708519" y="5494956"/>
                </a:cubicBezTo>
                <a:lnTo>
                  <a:pt x="5653012" y="5571263"/>
                </a:lnTo>
                <a:lnTo>
                  <a:pt x="5742743" y="5600408"/>
                </a:lnTo>
                <a:lnTo>
                  <a:pt x="5742743" y="5694733"/>
                </a:lnTo>
                <a:lnTo>
                  <a:pt x="5832473" y="5665589"/>
                </a:lnTo>
                <a:lnTo>
                  <a:pt x="5887980" y="5741896"/>
                </a:lnTo>
                <a:lnTo>
                  <a:pt x="5943487" y="5665589"/>
                </a:lnTo>
                <a:lnTo>
                  <a:pt x="6033217" y="5694733"/>
                </a:lnTo>
                <a:lnTo>
                  <a:pt x="6033217" y="5600408"/>
                </a:lnTo>
                <a:lnTo>
                  <a:pt x="6122948" y="5571263"/>
                </a:lnTo>
                <a:lnTo>
                  <a:pt x="6123190" y="5571385"/>
                </a:lnTo>
                <a:cubicBezTo>
                  <a:pt x="6123190" y="5571385"/>
                  <a:pt x="6067683" y="5494956"/>
                  <a:pt x="6067683" y="5494956"/>
                </a:cubicBezTo>
                <a:lnTo>
                  <a:pt x="6123069" y="5418649"/>
                </a:lnTo>
                <a:lnTo>
                  <a:pt x="6033338" y="5389505"/>
                </a:lnTo>
                <a:lnTo>
                  <a:pt x="6033338" y="5295179"/>
                </a:lnTo>
                <a:lnTo>
                  <a:pt x="5943608" y="5324323"/>
                </a:lnTo>
                <a:close/>
                <a:moveTo>
                  <a:pt x="4273196" y="5248016"/>
                </a:moveTo>
                <a:lnTo>
                  <a:pt x="4217689" y="5324323"/>
                </a:lnTo>
                <a:lnTo>
                  <a:pt x="4127959" y="5295179"/>
                </a:lnTo>
                <a:lnTo>
                  <a:pt x="4127959" y="5389505"/>
                </a:lnTo>
                <a:lnTo>
                  <a:pt x="4038229" y="5418649"/>
                </a:lnTo>
                <a:cubicBezTo>
                  <a:pt x="4038229" y="5418649"/>
                  <a:pt x="4093615" y="5494956"/>
                  <a:pt x="4093615" y="5494956"/>
                </a:cubicBezTo>
                <a:lnTo>
                  <a:pt x="4038108" y="5571263"/>
                </a:lnTo>
                <a:lnTo>
                  <a:pt x="4127838" y="5600408"/>
                </a:lnTo>
                <a:lnTo>
                  <a:pt x="4127838" y="5694733"/>
                </a:lnTo>
                <a:lnTo>
                  <a:pt x="4217569" y="5665589"/>
                </a:lnTo>
                <a:lnTo>
                  <a:pt x="4273076" y="5741896"/>
                </a:lnTo>
                <a:lnTo>
                  <a:pt x="4328583" y="5665589"/>
                </a:lnTo>
                <a:lnTo>
                  <a:pt x="4418313" y="5694733"/>
                </a:lnTo>
                <a:lnTo>
                  <a:pt x="4418313" y="5600408"/>
                </a:lnTo>
                <a:lnTo>
                  <a:pt x="4508043" y="5571263"/>
                </a:lnTo>
                <a:lnTo>
                  <a:pt x="4508285" y="5571385"/>
                </a:lnTo>
                <a:cubicBezTo>
                  <a:pt x="4508285" y="5571385"/>
                  <a:pt x="4452778" y="5494956"/>
                  <a:pt x="4452778" y="5494956"/>
                </a:cubicBezTo>
                <a:lnTo>
                  <a:pt x="4508164" y="5418649"/>
                </a:lnTo>
                <a:lnTo>
                  <a:pt x="4418434" y="5389505"/>
                </a:lnTo>
                <a:lnTo>
                  <a:pt x="4418434" y="5295179"/>
                </a:lnTo>
                <a:lnTo>
                  <a:pt x="4328704" y="5324323"/>
                </a:lnTo>
                <a:close/>
                <a:moveTo>
                  <a:pt x="1042420" y="5248016"/>
                </a:moveTo>
                <a:lnTo>
                  <a:pt x="986913" y="5324323"/>
                </a:lnTo>
                <a:lnTo>
                  <a:pt x="897183" y="5295179"/>
                </a:lnTo>
                <a:lnTo>
                  <a:pt x="897183" y="5389505"/>
                </a:lnTo>
                <a:lnTo>
                  <a:pt x="807452" y="5418649"/>
                </a:lnTo>
                <a:cubicBezTo>
                  <a:pt x="807452" y="5418649"/>
                  <a:pt x="862838" y="5494956"/>
                  <a:pt x="862838" y="5494956"/>
                </a:cubicBezTo>
                <a:lnTo>
                  <a:pt x="807331" y="5571263"/>
                </a:lnTo>
                <a:lnTo>
                  <a:pt x="897062" y="5600408"/>
                </a:lnTo>
                <a:lnTo>
                  <a:pt x="897062" y="5694733"/>
                </a:lnTo>
                <a:lnTo>
                  <a:pt x="986792" y="5665589"/>
                </a:lnTo>
                <a:lnTo>
                  <a:pt x="1042299" y="5741896"/>
                </a:lnTo>
                <a:lnTo>
                  <a:pt x="1097806" y="5665589"/>
                </a:lnTo>
                <a:lnTo>
                  <a:pt x="1187536" y="5694733"/>
                </a:lnTo>
                <a:lnTo>
                  <a:pt x="1187536" y="5600408"/>
                </a:lnTo>
                <a:lnTo>
                  <a:pt x="1277267" y="5571263"/>
                </a:lnTo>
                <a:lnTo>
                  <a:pt x="1277509" y="5571385"/>
                </a:lnTo>
                <a:cubicBezTo>
                  <a:pt x="1277509" y="5571385"/>
                  <a:pt x="1222002" y="5494956"/>
                  <a:pt x="1222002" y="5494956"/>
                </a:cubicBezTo>
                <a:lnTo>
                  <a:pt x="1277388" y="5418649"/>
                </a:lnTo>
                <a:lnTo>
                  <a:pt x="1187657" y="5389505"/>
                </a:lnTo>
                <a:lnTo>
                  <a:pt x="1187657" y="5295179"/>
                </a:lnTo>
                <a:lnTo>
                  <a:pt x="1097927" y="5324323"/>
                </a:lnTo>
                <a:close/>
                <a:moveTo>
                  <a:pt x="2657929" y="5247775"/>
                </a:moveTo>
                <a:lnTo>
                  <a:pt x="2602422" y="5324082"/>
                </a:lnTo>
                <a:lnTo>
                  <a:pt x="2512692" y="5294937"/>
                </a:lnTo>
                <a:lnTo>
                  <a:pt x="2512692" y="5389263"/>
                </a:lnTo>
                <a:lnTo>
                  <a:pt x="2422961" y="5418407"/>
                </a:lnTo>
                <a:cubicBezTo>
                  <a:pt x="2422961" y="5418407"/>
                  <a:pt x="2478348" y="5494714"/>
                  <a:pt x="2478348" y="5494714"/>
                </a:cubicBezTo>
                <a:lnTo>
                  <a:pt x="2422841" y="5571022"/>
                </a:lnTo>
                <a:lnTo>
                  <a:pt x="2512571" y="5600166"/>
                </a:lnTo>
                <a:lnTo>
                  <a:pt x="2512571" y="5694492"/>
                </a:lnTo>
                <a:lnTo>
                  <a:pt x="2602301" y="5665347"/>
                </a:lnTo>
                <a:lnTo>
                  <a:pt x="2657808" y="5741654"/>
                </a:lnTo>
                <a:lnTo>
                  <a:pt x="2713315" y="5665347"/>
                </a:lnTo>
                <a:lnTo>
                  <a:pt x="2803046" y="5694492"/>
                </a:lnTo>
                <a:lnTo>
                  <a:pt x="2803046" y="5600166"/>
                </a:lnTo>
                <a:lnTo>
                  <a:pt x="2892776" y="5571022"/>
                </a:lnTo>
                <a:lnTo>
                  <a:pt x="2893018" y="5571142"/>
                </a:lnTo>
                <a:cubicBezTo>
                  <a:pt x="2893018" y="5571142"/>
                  <a:pt x="2837511" y="5494714"/>
                  <a:pt x="2837511" y="5494714"/>
                </a:cubicBezTo>
                <a:lnTo>
                  <a:pt x="2892897" y="5418407"/>
                </a:lnTo>
                <a:lnTo>
                  <a:pt x="2803167" y="5389263"/>
                </a:lnTo>
                <a:lnTo>
                  <a:pt x="2803167" y="5294937"/>
                </a:lnTo>
                <a:lnTo>
                  <a:pt x="2713436" y="5324082"/>
                </a:lnTo>
                <a:close/>
                <a:moveTo>
                  <a:pt x="1422504" y="5219114"/>
                </a:moveTo>
                <a:lnTo>
                  <a:pt x="1422383" y="5219235"/>
                </a:lnTo>
                <a:lnTo>
                  <a:pt x="1205555" y="5289738"/>
                </a:lnTo>
                <a:lnTo>
                  <a:pt x="1205555" y="5376807"/>
                </a:lnTo>
                <a:lnTo>
                  <a:pt x="1288392" y="5403654"/>
                </a:lnTo>
                <a:close/>
                <a:moveTo>
                  <a:pt x="9497873" y="5218751"/>
                </a:moveTo>
                <a:lnTo>
                  <a:pt x="9497752" y="5218872"/>
                </a:lnTo>
                <a:lnTo>
                  <a:pt x="9280924" y="5289375"/>
                </a:lnTo>
                <a:lnTo>
                  <a:pt x="9280924" y="5376444"/>
                </a:lnTo>
                <a:lnTo>
                  <a:pt x="9363761" y="5403291"/>
                </a:lnTo>
                <a:close/>
                <a:moveTo>
                  <a:pt x="8737221" y="5218751"/>
                </a:moveTo>
                <a:lnTo>
                  <a:pt x="8871333" y="5403291"/>
                </a:lnTo>
                <a:lnTo>
                  <a:pt x="8954170" y="5376444"/>
                </a:lnTo>
                <a:lnTo>
                  <a:pt x="8954170" y="5289375"/>
                </a:lnTo>
                <a:lnTo>
                  <a:pt x="8954170" y="5289254"/>
                </a:lnTo>
                <a:close/>
                <a:moveTo>
                  <a:pt x="7882847" y="5218751"/>
                </a:moveTo>
                <a:lnTo>
                  <a:pt x="7882727" y="5218872"/>
                </a:lnTo>
                <a:lnTo>
                  <a:pt x="7665898" y="5289375"/>
                </a:lnTo>
                <a:lnTo>
                  <a:pt x="7665898" y="5376444"/>
                </a:lnTo>
                <a:lnTo>
                  <a:pt x="7748736" y="5403291"/>
                </a:lnTo>
                <a:close/>
                <a:moveTo>
                  <a:pt x="7122317" y="5218751"/>
                </a:moveTo>
                <a:lnTo>
                  <a:pt x="7256428" y="5403291"/>
                </a:lnTo>
                <a:lnTo>
                  <a:pt x="7339266" y="5376444"/>
                </a:lnTo>
                <a:lnTo>
                  <a:pt x="7339266" y="5289375"/>
                </a:lnTo>
                <a:lnTo>
                  <a:pt x="7339266" y="5289254"/>
                </a:lnTo>
                <a:close/>
                <a:moveTo>
                  <a:pt x="6268185" y="5218751"/>
                </a:moveTo>
                <a:lnTo>
                  <a:pt x="6268064" y="5218872"/>
                </a:lnTo>
                <a:lnTo>
                  <a:pt x="6051236" y="5289375"/>
                </a:lnTo>
                <a:lnTo>
                  <a:pt x="6051236" y="5376444"/>
                </a:lnTo>
                <a:lnTo>
                  <a:pt x="6134073" y="5403291"/>
                </a:lnTo>
                <a:close/>
                <a:moveTo>
                  <a:pt x="5507412" y="5218751"/>
                </a:moveTo>
                <a:lnTo>
                  <a:pt x="5641524" y="5403291"/>
                </a:lnTo>
                <a:lnTo>
                  <a:pt x="5724361" y="5376444"/>
                </a:lnTo>
                <a:lnTo>
                  <a:pt x="5724361" y="5289375"/>
                </a:lnTo>
                <a:lnTo>
                  <a:pt x="5724361" y="5289254"/>
                </a:lnTo>
                <a:close/>
                <a:moveTo>
                  <a:pt x="4653160" y="5218751"/>
                </a:moveTo>
                <a:lnTo>
                  <a:pt x="4653039" y="5218872"/>
                </a:lnTo>
                <a:lnTo>
                  <a:pt x="4436211" y="5289375"/>
                </a:lnTo>
                <a:lnTo>
                  <a:pt x="4436211" y="5376444"/>
                </a:lnTo>
                <a:lnTo>
                  <a:pt x="4519048" y="5403291"/>
                </a:lnTo>
                <a:close/>
                <a:moveTo>
                  <a:pt x="3892508" y="5218751"/>
                </a:moveTo>
                <a:lnTo>
                  <a:pt x="4026619" y="5403291"/>
                </a:lnTo>
                <a:lnTo>
                  <a:pt x="4109457" y="5376444"/>
                </a:lnTo>
                <a:lnTo>
                  <a:pt x="4109457" y="5289375"/>
                </a:lnTo>
                <a:lnTo>
                  <a:pt x="4109457" y="5289254"/>
                </a:lnTo>
                <a:close/>
                <a:moveTo>
                  <a:pt x="3038013" y="5218509"/>
                </a:moveTo>
                <a:lnTo>
                  <a:pt x="3037893" y="5218630"/>
                </a:lnTo>
                <a:lnTo>
                  <a:pt x="2821064" y="5289133"/>
                </a:lnTo>
                <a:lnTo>
                  <a:pt x="2821064" y="5376203"/>
                </a:lnTo>
                <a:lnTo>
                  <a:pt x="2903902" y="5403049"/>
                </a:lnTo>
                <a:close/>
                <a:moveTo>
                  <a:pt x="2277482" y="5218509"/>
                </a:moveTo>
                <a:lnTo>
                  <a:pt x="2411594" y="5403049"/>
                </a:lnTo>
                <a:lnTo>
                  <a:pt x="2494431" y="5376203"/>
                </a:lnTo>
                <a:lnTo>
                  <a:pt x="2494431" y="5289133"/>
                </a:lnTo>
                <a:lnTo>
                  <a:pt x="2494431" y="5289012"/>
                </a:lnTo>
                <a:close/>
                <a:moveTo>
                  <a:pt x="662578" y="5218509"/>
                </a:moveTo>
                <a:lnTo>
                  <a:pt x="796689" y="5403049"/>
                </a:lnTo>
                <a:lnTo>
                  <a:pt x="879527" y="5376203"/>
                </a:lnTo>
                <a:lnTo>
                  <a:pt x="879527" y="5289133"/>
                </a:lnTo>
                <a:lnTo>
                  <a:pt x="879527" y="5289012"/>
                </a:lnTo>
                <a:close/>
                <a:moveTo>
                  <a:pt x="8562597" y="5162519"/>
                </a:moveTo>
                <a:cubicBezTo>
                  <a:pt x="8562597" y="5162519"/>
                  <a:pt x="8472867" y="5286109"/>
                  <a:pt x="8472867" y="5286109"/>
                </a:cubicBezTo>
                <a:lnTo>
                  <a:pt x="8472867" y="5438724"/>
                </a:lnTo>
                <a:lnTo>
                  <a:pt x="8618105" y="5485887"/>
                </a:lnTo>
                <a:lnTo>
                  <a:pt x="8852951" y="5409580"/>
                </a:lnTo>
                <a:lnTo>
                  <a:pt x="8707835" y="5209682"/>
                </a:lnTo>
                <a:close/>
                <a:moveTo>
                  <a:pt x="6947693" y="5162519"/>
                </a:moveTo>
                <a:cubicBezTo>
                  <a:pt x="6947693" y="5162519"/>
                  <a:pt x="6857962" y="5286109"/>
                  <a:pt x="6857962" y="5286109"/>
                </a:cubicBezTo>
                <a:lnTo>
                  <a:pt x="6857962" y="5438724"/>
                </a:lnTo>
                <a:lnTo>
                  <a:pt x="7003200" y="5485887"/>
                </a:lnTo>
                <a:lnTo>
                  <a:pt x="7238047" y="5409580"/>
                </a:lnTo>
                <a:lnTo>
                  <a:pt x="7092931" y="5209682"/>
                </a:lnTo>
                <a:close/>
                <a:moveTo>
                  <a:pt x="5332668" y="5162519"/>
                </a:moveTo>
                <a:cubicBezTo>
                  <a:pt x="5332668" y="5162519"/>
                  <a:pt x="5242937" y="5286109"/>
                  <a:pt x="5242937" y="5286109"/>
                </a:cubicBezTo>
                <a:lnTo>
                  <a:pt x="5242937" y="5438724"/>
                </a:lnTo>
                <a:lnTo>
                  <a:pt x="5388175" y="5485887"/>
                </a:lnTo>
                <a:lnTo>
                  <a:pt x="5623142" y="5409580"/>
                </a:lnTo>
                <a:lnTo>
                  <a:pt x="5478026" y="5209682"/>
                </a:lnTo>
                <a:lnTo>
                  <a:pt x="5332789" y="5162519"/>
                </a:lnTo>
                <a:close/>
                <a:moveTo>
                  <a:pt x="3717884" y="5162519"/>
                </a:moveTo>
                <a:cubicBezTo>
                  <a:pt x="3717884" y="5162519"/>
                  <a:pt x="3628154" y="5286109"/>
                  <a:pt x="3628154" y="5286109"/>
                </a:cubicBezTo>
                <a:lnTo>
                  <a:pt x="3628154" y="5438724"/>
                </a:lnTo>
                <a:lnTo>
                  <a:pt x="3773391" y="5485887"/>
                </a:lnTo>
                <a:lnTo>
                  <a:pt x="4008238" y="5409580"/>
                </a:lnTo>
                <a:lnTo>
                  <a:pt x="3863122" y="5209682"/>
                </a:lnTo>
                <a:close/>
                <a:moveTo>
                  <a:pt x="2102859" y="5162277"/>
                </a:moveTo>
                <a:cubicBezTo>
                  <a:pt x="2102859" y="5162277"/>
                  <a:pt x="2013128" y="5285868"/>
                  <a:pt x="2013128" y="5285868"/>
                </a:cubicBezTo>
                <a:lnTo>
                  <a:pt x="2013128" y="5438482"/>
                </a:lnTo>
                <a:lnTo>
                  <a:pt x="2158366" y="5485645"/>
                </a:lnTo>
                <a:lnTo>
                  <a:pt x="2393212" y="5409338"/>
                </a:lnTo>
                <a:lnTo>
                  <a:pt x="2248096" y="5209440"/>
                </a:lnTo>
                <a:close/>
                <a:moveTo>
                  <a:pt x="487833" y="5162277"/>
                </a:moveTo>
                <a:cubicBezTo>
                  <a:pt x="487833" y="5162277"/>
                  <a:pt x="398103" y="5285868"/>
                  <a:pt x="398103" y="5285868"/>
                </a:cubicBezTo>
                <a:lnTo>
                  <a:pt x="398103" y="5438482"/>
                </a:lnTo>
                <a:lnTo>
                  <a:pt x="543340" y="5485645"/>
                </a:lnTo>
                <a:lnTo>
                  <a:pt x="778308" y="5409338"/>
                </a:lnTo>
                <a:lnTo>
                  <a:pt x="633192" y="5209440"/>
                </a:lnTo>
                <a:lnTo>
                  <a:pt x="487954" y="5162277"/>
                </a:lnTo>
                <a:close/>
                <a:moveTo>
                  <a:pt x="3212274" y="5162156"/>
                </a:moveTo>
                <a:lnTo>
                  <a:pt x="3067037" y="5209319"/>
                </a:lnTo>
                <a:lnTo>
                  <a:pt x="3067037" y="5209198"/>
                </a:lnTo>
                <a:lnTo>
                  <a:pt x="2921799" y="5409096"/>
                </a:lnTo>
                <a:lnTo>
                  <a:pt x="3156767" y="5485403"/>
                </a:lnTo>
                <a:lnTo>
                  <a:pt x="3302004" y="5438240"/>
                </a:lnTo>
                <a:lnTo>
                  <a:pt x="3302004" y="5285626"/>
                </a:lnTo>
                <a:close/>
                <a:moveTo>
                  <a:pt x="1597370" y="5162156"/>
                </a:moveTo>
                <a:lnTo>
                  <a:pt x="1452132" y="5209319"/>
                </a:lnTo>
                <a:lnTo>
                  <a:pt x="1452132" y="5209198"/>
                </a:lnTo>
                <a:lnTo>
                  <a:pt x="1306895" y="5409096"/>
                </a:lnTo>
                <a:lnTo>
                  <a:pt x="1541863" y="5485403"/>
                </a:lnTo>
                <a:lnTo>
                  <a:pt x="1687100" y="5438240"/>
                </a:lnTo>
                <a:lnTo>
                  <a:pt x="1687100" y="5285626"/>
                </a:lnTo>
                <a:close/>
                <a:moveTo>
                  <a:pt x="9672617" y="5162035"/>
                </a:moveTo>
                <a:lnTo>
                  <a:pt x="9527380" y="5209198"/>
                </a:lnTo>
                <a:lnTo>
                  <a:pt x="9527380" y="5209077"/>
                </a:lnTo>
                <a:lnTo>
                  <a:pt x="9382143" y="5408975"/>
                </a:lnTo>
                <a:lnTo>
                  <a:pt x="9617110" y="5485282"/>
                </a:lnTo>
                <a:lnTo>
                  <a:pt x="9762348" y="5438119"/>
                </a:lnTo>
                <a:lnTo>
                  <a:pt x="9762348" y="5285505"/>
                </a:lnTo>
                <a:close/>
                <a:moveTo>
                  <a:pt x="8057713" y="5162035"/>
                </a:moveTo>
                <a:lnTo>
                  <a:pt x="7912475" y="5209198"/>
                </a:lnTo>
                <a:lnTo>
                  <a:pt x="7912475" y="5209077"/>
                </a:lnTo>
                <a:lnTo>
                  <a:pt x="7767238" y="5408975"/>
                </a:lnTo>
                <a:lnTo>
                  <a:pt x="8002206" y="5485282"/>
                </a:lnTo>
                <a:lnTo>
                  <a:pt x="8147443" y="5438119"/>
                </a:lnTo>
                <a:lnTo>
                  <a:pt x="8147443" y="5285505"/>
                </a:lnTo>
                <a:close/>
                <a:moveTo>
                  <a:pt x="6443050" y="5162035"/>
                </a:moveTo>
                <a:lnTo>
                  <a:pt x="6297813" y="5209198"/>
                </a:lnTo>
                <a:lnTo>
                  <a:pt x="6297813" y="5209077"/>
                </a:lnTo>
                <a:lnTo>
                  <a:pt x="6152576" y="5408975"/>
                </a:lnTo>
                <a:lnTo>
                  <a:pt x="6387544" y="5485282"/>
                </a:lnTo>
                <a:lnTo>
                  <a:pt x="6532781" y="5438119"/>
                </a:lnTo>
                <a:lnTo>
                  <a:pt x="6532781" y="5285505"/>
                </a:lnTo>
                <a:close/>
                <a:moveTo>
                  <a:pt x="4827904" y="5162035"/>
                </a:moveTo>
                <a:lnTo>
                  <a:pt x="4682667" y="5209198"/>
                </a:lnTo>
                <a:lnTo>
                  <a:pt x="4682667" y="5209077"/>
                </a:lnTo>
                <a:lnTo>
                  <a:pt x="4537429" y="5408975"/>
                </a:lnTo>
                <a:lnTo>
                  <a:pt x="4772397" y="5485282"/>
                </a:lnTo>
                <a:lnTo>
                  <a:pt x="4917634" y="5438119"/>
                </a:lnTo>
                <a:lnTo>
                  <a:pt x="4917634" y="5285505"/>
                </a:lnTo>
                <a:close/>
                <a:moveTo>
                  <a:pt x="9925966" y="5080528"/>
                </a:moveTo>
                <a:lnTo>
                  <a:pt x="9925966" y="5080649"/>
                </a:lnTo>
                <a:lnTo>
                  <a:pt x="9780729" y="5127812"/>
                </a:lnTo>
                <a:lnTo>
                  <a:pt x="9780729" y="5280426"/>
                </a:lnTo>
                <a:lnTo>
                  <a:pt x="9925966" y="5480082"/>
                </a:lnTo>
                <a:cubicBezTo>
                  <a:pt x="9925966" y="5480082"/>
                  <a:pt x="10071204" y="5280426"/>
                  <a:pt x="10071204" y="5280426"/>
                </a:cubicBezTo>
                <a:cubicBezTo>
                  <a:pt x="10071204" y="5280426"/>
                  <a:pt x="10071204" y="5280305"/>
                  <a:pt x="10071204" y="5280305"/>
                </a:cubicBezTo>
                <a:lnTo>
                  <a:pt x="10071204" y="5127812"/>
                </a:lnTo>
                <a:close/>
                <a:moveTo>
                  <a:pt x="8310578" y="5080528"/>
                </a:moveTo>
                <a:lnTo>
                  <a:pt x="8310578" y="5080649"/>
                </a:lnTo>
                <a:lnTo>
                  <a:pt x="8165341" y="5127812"/>
                </a:lnTo>
                <a:lnTo>
                  <a:pt x="8165341" y="5280426"/>
                </a:lnTo>
                <a:lnTo>
                  <a:pt x="8310578" y="5480082"/>
                </a:lnTo>
                <a:lnTo>
                  <a:pt x="8455815" y="5280426"/>
                </a:lnTo>
                <a:cubicBezTo>
                  <a:pt x="8455815" y="5280426"/>
                  <a:pt x="8455815" y="5280305"/>
                  <a:pt x="8455815" y="5280305"/>
                </a:cubicBezTo>
                <a:lnTo>
                  <a:pt x="8455815" y="5127812"/>
                </a:lnTo>
                <a:close/>
                <a:moveTo>
                  <a:pt x="6695916" y="5080528"/>
                </a:moveTo>
                <a:lnTo>
                  <a:pt x="6695916" y="5080649"/>
                </a:lnTo>
                <a:lnTo>
                  <a:pt x="6550679" y="5127812"/>
                </a:lnTo>
                <a:lnTo>
                  <a:pt x="6550679" y="5280426"/>
                </a:lnTo>
                <a:lnTo>
                  <a:pt x="6695916" y="5480082"/>
                </a:lnTo>
                <a:cubicBezTo>
                  <a:pt x="6695916" y="5480082"/>
                  <a:pt x="6841154" y="5280426"/>
                  <a:pt x="6841154" y="5280426"/>
                </a:cubicBezTo>
                <a:cubicBezTo>
                  <a:pt x="6841154" y="5280426"/>
                  <a:pt x="6841154" y="5280305"/>
                  <a:pt x="6841154" y="5280305"/>
                </a:cubicBezTo>
                <a:lnTo>
                  <a:pt x="6841154" y="5127812"/>
                </a:lnTo>
                <a:close/>
                <a:moveTo>
                  <a:pt x="5079560" y="5080407"/>
                </a:moveTo>
                <a:lnTo>
                  <a:pt x="5079560" y="5080528"/>
                </a:lnTo>
                <a:lnTo>
                  <a:pt x="4934323" y="5127691"/>
                </a:lnTo>
                <a:lnTo>
                  <a:pt x="4934323" y="5280305"/>
                </a:lnTo>
                <a:lnTo>
                  <a:pt x="5079560" y="5479961"/>
                </a:lnTo>
                <a:lnTo>
                  <a:pt x="5224798" y="5280305"/>
                </a:lnTo>
                <a:cubicBezTo>
                  <a:pt x="5224798" y="5280305"/>
                  <a:pt x="5224798" y="5280184"/>
                  <a:pt x="5224798" y="5280184"/>
                </a:cubicBezTo>
                <a:lnTo>
                  <a:pt x="5224798" y="5127691"/>
                </a:lnTo>
                <a:close/>
                <a:moveTo>
                  <a:pt x="3464656" y="5080407"/>
                </a:moveTo>
                <a:lnTo>
                  <a:pt x="3464656" y="5080528"/>
                </a:lnTo>
                <a:lnTo>
                  <a:pt x="3319418" y="5127691"/>
                </a:lnTo>
                <a:lnTo>
                  <a:pt x="3319418" y="5280305"/>
                </a:lnTo>
                <a:lnTo>
                  <a:pt x="3464656" y="5479961"/>
                </a:lnTo>
                <a:lnTo>
                  <a:pt x="3609893" y="5280305"/>
                </a:lnTo>
                <a:cubicBezTo>
                  <a:pt x="3609893" y="5280305"/>
                  <a:pt x="3609893" y="5280184"/>
                  <a:pt x="3609893" y="5280184"/>
                </a:cubicBezTo>
                <a:lnTo>
                  <a:pt x="3609893" y="5127691"/>
                </a:lnTo>
                <a:close/>
                <a:moveTo>
                  <a:pt x="1849751" y="5080407"/>
                </a:moveTo>
                <a:lnTo>
                  <a:pt x="1849751" y="5080528"/>
                </a:lnTo>
                <a:lnTo>
                  <a:pt x="1704514" y="5127691"/>
                </a:lnTo>
                <a:lnTo>
                  <a:pt x="1704514" y="5280305"/>
                </a:lnTo>
                <a:lnTo>
                  <a:pt x="1849751" y="5479961"/>
                </a:lnTo>
                <a:lnTo>
                  <a:pt x="1994989" y="5280305"/>
                </a:lnTo>
                <a:cubicBezTo>
                  <a:pt x="1994989" y="5280305"/>
                  <a:pt x="1994989" y="5280184"/>
                  <a:pt x="1994989" y="5280184"/>
                </a:cubicBezTo>
                <a:lnTo>
                  <a:pt x="1994989" y="5127691"/>
                </a:lnTo>
                <a:close/>
                <a:moveTo>
                  <a:pt x="234847" y="5080407"/>
                </a:moveTo>
                <a:lnTo>
                  <a:pt x="234847" y="5080528"/>
                </a:lnTo>
                <a:lnTo>
                  <a:pt x="89609" y="5127691"/>
                </a:lnTo>
                <a:lnTo>
                  <a:pt x="89609" y="5280305"/>
                </a:lnTo>
                <a:lnTo>
                  <a:pt x="234847" y="5479961"/>
                </a:lnTo>
                <a:cubicBezTo>
                  <a:pt x="234847" y="5479961"/>
                  <a:pt x="380084" y="5280305"/>
                  <a:pt x="380084" y="5280305"/>
                </a:cubicBezTo>
                <a:cubicBezTo>
                  <a:pt x="380084" y="5280305"/>
                  <a:pt x="380084" y="5280184"/>
                  <a:pt x="380084" y="5280184"/>
                </a:cubicBezTo>
                <a:lnTo>
                  <a:pt x="380084" y="5127691"/>
                </a:lnTo>
                <a:close/>
                <a:moveTo>
                  <a:pt x="9263026" y="5048240"/>
                </a:moveTo>
                <a:lnTo>
                  <a:pt x="9263026" y="5048407"/>
                </a:lnTo>
                <a:lnTo>
                  <a:pt x="9129035" y="5232779"/>
                </a:lnTo>
                <a:lnTo>
                  <a:pt x="9180189" y="5303282"/>
                </a:lnTo>
                <a:lnTo>
                  <a:pt x="9263026" y="5276314"/>
                </a:lnTo>
                <a:lnTo>
                  <a:pt x="9263026" y="5048407"/>
                </a:lnTo>
                <a:lnTo>
                  <a:pt x="9263147" y="5048240"/>
                </a:lnTo>
                <a:close/>
                <a:moveTo>
                  <a:pt x="7647880" y="5048240"/>
                </a:moveTo>
                <a:lnTo>
                  <a:pt x="7647880" y="5048407"/>
                </a:lnTo>
                <a:lnTo>
                  <a:pt x="7513889" y="5232779"/>
                </a:lnTo>
                <a:lnTo>
                  <a:pt x="7565043" y="5303282"/>
                </a:lnTo>
                <a:lnTo>
                  <a:pt x="7647880" y="5276314"/>
                </a:lnTo>
                <a:lnTo>
                  <a:pt x="7647880" y="5048407"/>
                </a:lnTo>
                <a:lnTo>
                  <a:pt x="7648001" y="5048240"/>
                </a:lnTo>
                <a:close/>
                <a:moveTo>
                  <a:pt x="6033217" y="5048240"/>
                </a:moveTo>
                <a:lnTo>
                  <a:pt x="6033217" y="5048407"/>
                </a:lnTo>
                <a:lnTo>
                  <a:pt x="5899227" y="5232779"/>
                </a:lnTo>
                <a:lnTo>
                  <a:pt x="5950380" y="5303282"/>
                </a:lnTo>
                <a:lnTo>
                  <a:pt x="6033217" y="5276314"/>
                </a:lnTo>
                <a:lnTo>
                  <a:pt x="6033217" y="5048407"/>
                </a:lnTo>
                <a:lnTo>
                  <a:pt x="6033338" y="5048240"/>
                </a:lnTo>
                <a:close/>
                <a:moveTo>
                  <a:pt x="4418313" y="5048240"/>
                </a:moveTo>
                <a:lnTo>
                  <a:pt x="4418313" y="5048407"/>
                </a:lnTo>
                <a:lnTo>
                  <a:pt x="4284322" y="5232779"/>
                </a:lnTo>
                <a:lnTo>
                  <a:pt x="4335476" y="5303282"/>
                </a:lnTo>
                <a:lnTo>
                  <a:pt x="4418313" y="5276314"/>
                </a:lnTo>
                <a:lnTo>
                  <a:pt x="4418313" y="5048407"/>
                </a:lnTo>
                <a:lnTo>
                  <a:pt x="4418434" y="5048240"/>
                </a:lnTo>
                <a:close/>
                <a:moveTo>
                  <a:pt x="1187657" y="5048240"/>
                </a:moveTo>
                <a:lnTo>
                  <a:pt x="1187657" y="5048407"/>
                </a:lnTo>
                <a:lnTo>
                  <a:pt x="1053667" y="5232779"/>
                </a:lnTo>
                <a:lnTo>
                  <a:pt x="1104820" y="5303282"/>
                </a:lnTo>
                <a:lnTo>
                  <a:pt x="1187657" y="5276314"/>
                </a:lnTo>
                <a:lnTo>
                  <a:pt x="1187657" y="5048407"/>
                </a:lnTo>
                <a:lnTo>
                  <a:pt x="1187778" y="5048240"/>
                </a:lnTo>
                <a:close/>
                <a:moveTo>
                  <a:pt x="8972430" y="5047998"/>
                </a:moveTo>
                <a:lnTo>
                  <a:pt x="8972430" y="5276072"/>
                </a:lnTo>
                <a:lnTo>
                  <a:pt x="9055267" y="5303040"/>
                </a:lnTo>
                <a:lnTo>
                  <a:pt x="9106421" y="5232537"/>
                </a:lnTo>
                <a:lnTo>
                  <a:pt x="9106542" y="5232537"/>
                </a:lnTo>
                <a:close/>
                <a:moveTo>
                  <a:pt x="7357526" y="5047998"/>
                </a:moveTo>
                <a:lnTo>
                  <a:pt x="7357526" y="5276072"/>
                </a:lnTo>
                <a:lnTo>
                  <a:pt x="7440364" y="5303040"/>
                </a:lnTo>
                <a:lnTo>
                  <a:pt x="7491517" y="5232537"/>
                </a:lnTo>
                <a:lnTo>
                  <a:pt x="7491638" y="5232537"/>
                </a:lnTo>
                <a:close/>
                <a:moveTo>
                  <a:pt x="5742622" y="5047998"/>
                </a:moveTo>
                <a:lnTo>
                  <a:pt x="5742622" y="5276072"/>
                </a:lnTo>
                <a:lnTo>
                  <a:pt x="5825459" y="5303040"/>
                </a:lnTo>
                <a:lnTo>
                  <a:pt x="5876613" y="5232537"/>
                </a:lnTo>
                <a:lnTo>
                  <a:pt x="5876733" y="5232537"/>
                </a:lnTo>
                <a:close/>
                <a:moveTo>
                  <a:pt x="4127717" y="5047998"/>
                </a:moveTo>
                <a:lnTo>
                  <a:pt x="4127717" y="5276072"/>
                </a:lnTo>
                <a:lnTo>
                  <a:pt x="4210554" y="5303040"/>
                </a:lnTo>
                <a:lnTo>
                  <a:pt x="4261708" y="5232537"/>
                </a:lnTo>
                <a:lnTo>
                  <a:pt x="4261829" y="5232537"/>
                </a:lnTo>
                <a:close/>
                <a:moveTo>
                  <a:pt x="2803046" y="5047998"/>
                </a:moveTo>
                <a:lnTo>
                  <a:pt x="2803046" y="5048165"/>
                </a:lnTo>
                <a:lnTo>
                  <a:pt x="2669055" y="5232537"/>
                </a:lnTo>
                <a:lnTo>
                  <a:pt x="2720208" y="5303040"/>
                </a:lnTo>
                <a:lnTo>
                  <a:pt x="2803046" y="5276072"/>
                </a:lnTo>
                <a:lnTo>
                  <a:pt x="2803046" y="5048165"/>
                </a:lnTo>
                <a:lnTo>
                  <a:pt x="2803167" y="5047998"/>
                </a:lnTo>
                <a:close/>
                <a:moveTo>
                  <a:pt x="897303" y="5047998"/>
                </a:moveTo>
                <a:lnTo>
                  <a:pt x="897303" y="5276072"/>
                </a:lnTo>
                <a:lnTo>
                  <a:pt x="980141" y="5303040"/>
                </a:lnTo>
                <a:lnTo>
                  <a:pt x="1031294" y="5232537"/>
                </a:lnTo>
                <a:lnTo>
                  <a:pt x="1031415" y="5232537"/>
                </a:lnTo>
                <a:close/>
                <a:moveTo>
                  <a:pt x="2512692" y="5047756"/>
                </a:moveTo>
                <a:lnTo>
                  <a:pt x="2512692" y="5275831"/>
                </a:lnTo>
                <a:lnTo>
                  <a:pt x="2595529" y="5302798"/>
                </a:lnTo>
                <a:lnTo>
                  <a:pt x="2646683" y="5232296"/>
                </a:lnTo>
                <a:lnTo>
                  <a:pt x="2646804" y="5232296"/>
                </a:lnTo>
                <a:close/>
                <a:moveTo>
                  <a:pt x="10242441" y="5042072"/>
                </a:moveTo>
                <a:lnTo>
                  <a:pt x="10242441" y="5099151"/>
                </a:lnTo>
                <a:lnTo>
                  <a:pt x="10221641" y="5070612"/>
                </a:lnTo>
                <a:close/>
                <a:moveTo>
                  <a:pt x="8864319" y="4899858"/>
                </a:moveTo>
                <a:cubicBezTo>
                  <a:pt x="8864319" y="4899858"/>
                  <a:pt x="8719202" y="4947142"/>
                  <a:pt x="8719202" y="4947142"/>
                </a:cubicBezTo>
                <a:lnTo>
                  <a:pt x="8629472" y="5070491"/>
                </a:lnTo>
                <a:lnTo>
                  <a:pt x="8719202" y="5194082"/>
                </a:lnTo>
                <a:lnTo>
                  <a:pt x="8954049" y="5270389"/>
                </a:lnTo>
                <a:lnTo>
                  <a:pt x="8954049" y="5023328"/>
                </a:lnTo>
                <a:close/>
                <a:moveTo>
                  <a:pt x="7249414" y="4899858"/>
                </a:moveTo>
                <a:cubicBezTo>
                  <a:pt x="7249414" y="4899858"/>
                  <a:pt x="7104297" y="4947142"/>
                  <a:pt x="7104297" y="4947142"/>
                </a:cubicBezTo>
                <a:lnTo>
                  <a:pt x="7104177" y="4947142"/>
                </a:lnTo>
                <a:lnTo>
                  <a:pt x="7014567" y="5070491"/>
                </a:lnTo>
                <a:lnTo>
                  <a:pt x="7104297" y="5194082"/>
                </a:lnTo>
                <a:lnTo>
                  <a:pt x="7339145" y="5270389"/>
                </a:lnTo>
                <a:lnTo>
                  <a:pt x="7339145" y="5023328"/>
                </a:lnTo>
                <a:close/>
                <a:moveTo>
                  <a:pt x="5634510" y="4899858"/>
                </a:moveTo>
                <a:cubicBezTo>
                  <a:pt x="5634510" y="4899858"/>
                  <a:pt x="5489393" y="4947142"/>
                  <a:pt x="5489393" y="4947142"/>
                </a:cubicBezTo>
                <a:lnTo>
                  <a:pt x="5399663" y="5070491"/>
                </a:lnTo>
                <a:lnTo>
                  <a:pt x="5489393" y="5194082"/>
                </a:lnTo>
                <a:lnTo>
                  <a:pt x="5724240" y="5270389"/>
                </a:lnTo>
                <a:lnTo>
                  <a:pt x="5724240" y="5023328"/>
                </a:lnTo>
                <a:close/>
                <a:moveTo>
                  <a:pt x="4019606" y="4899858"/>
                </a:moveTo>
                <a:cubicBezTo>
                  <a:pt x="4019606" y="4899858"/>
                  <a:pt x="3874489" y="4947142"/>
                  <a:pt x="3874489" y="4947142"/>
                </a:cubicBezTo>
                <a:lnTo>
                  <a:pt x="3784759" y="5070491"/>
                </a:lnTo>
                <a:lnTo>
                  <a:pt x="3874489" y="5194082"/>
                </a:lnTo>
                <a:lnTo>
                  <a:pt x="4109336" y="5270389"/>
                </a:lnTo>
                <a:lnTo>
                  <a:pt x="4109336" y="5023328"/>
                </a:lnTo>
                <a:close/>
                <a:moveTo>
                  <a:pt x="2910311" y="4899858"/>
                </a:moveTo>
                <a:lnTo>
                  <a:pt x="2820581" y="5023328"/>
                </a:lnTo>
                <a:lnTo>
                  <a:pt x="2820581" y="5270389"/>
                </a:lnTo>
                <a:lnTo>
                  <a:pt x="3055427" y="5194082"/>
                </a:lnTo>
                <a:lnTo>
                  <a:pt x="3145158" y="5070491"/>
                </a:lnTo>
                <a:lnTo>
                  <a:pt x="3055427" y="4947142"/>
                </a:lnTo>
                <a:lnTo>
                  <a:pt x="2910311" y="4899979"/>
                </a:lnTo>
                <a:close/>
                <a:moveTo>
                  <a:pt x="1295285" y="4899858"/>
                </a:moveTo>
                <a:lnTo>
                  <a:pt x="1205555" y="5023328"/>
                </a:lnTo>
                <a:lnTo>
                  <a:pt x="1205555" y="5270389"/>
                </a:lnTo>
                <a:lnTo>
                  <a:pt x="1440523" y="5194082"/>
                </a:lnTo>
                <a:lnTo>
                  <a:pt x="1530253" y="5070491"/>
                </a:lnTo>
                <a:lnTo>
                  <a:pt x="1440523" y="4947142"/>
                </a:lnTo>
                <a:lnTo>
                  <a:pt x="1295406" y="4899979"/>
                </a:lnTo>
                <a:close/>
                <a:moveTo>
                  <a:pt x="9370654" y="4899737"/>
                </a:moveTo>
                <a:lnTo>
                  <a:pt x="9280924" y="5023207"/>
                </a:lnTo>
                <a:lnTo>
                  <a:pt x="9280924" y="5270268"/>
                </a:lnTo>
                <a:lnTo>
                  <a:pt x="9515771" y="5193961"/>
                </a:lnTo>
                <a:lnTo>
                  <a:pt x="9605501" y="5070370"/>
                </a:lnTo>
                <a:lnTo>
                  <a:pt x="9515771" y="4947021"/>
                </a:lnTo>
                <a:lnTo>
                  <a:pt x="9370654" y="4899858"/>
                </a:lnTo>
                <a:close/>
                <a:moveTo>
                  <a:pt x="7755750" y="4899737"/>
                </a:moveTo>
                <a:lnTo>
                  <a:pt x="7666019" y="5023207"/>
                </a:lnTo>
                <a:lnTo>
                  <a:pt x="7666019" y="5270268"/>
                </a:lnTo>
                <a:lnTo>
                  <a:pt x="7900867" y="5193961"/>
                </a:lnTo>
                <a:lnTo>
                  <a:pt x="7990597" y="5070370"/>
                </a:lnTo>
                <a:lnTo>
                  <a:pt x="7900867" y="4947021"/>
                </a:lnTo>
                <a:lnTo>
                  <a:pt x="7755750" y="4899858"/>
                </a:lnTo>
                <a:close/>
                <a:moveTo>
                  <a:pt x="6140966" y="4899737"/>
                </a:moveTo>
                <a:lnTo>
                  <a:pt x="6051236" y="5023207"/>
                </a:lnTo>
                <a:lnTo>
                  <a:pt x="6051236" y="5270268"/>
                </a:lnTo>
                <a:lnTo>
                  <a:pt x="6286204" y="5193961"/>
                </a:lnTo>
                <a:lnTo>
                  <a:pt x="6375934" y="5070370"/>
                </a:lnTo>
                <a:lnTo>
                  <a:pt x="6286204" y="4947021"/>
                </a:lnTo>
                <a:lnTo>
                  <a:pt x="6141087" y="4899858"/>
                </a:lnTo>
                <a:close/>
                <a:moveTo>
                  <a:pt x="4525820" y="4899737"/>
                </a:moveTo>
                <a:lnTo>
                  <a:pt x="4436090" y="5023207"/>
                </a:lnTo>
                <a:lnTo>
                  <a:pt x="4436090" y="5270268"/>
                </a:lnTo>
                <a:lnTo>
                  <a:pt x="4671058" y="5193961"/>
                </a:lnTo>
                <a:lnTo>
                  <a:pt x="4760788" y="5070370"/>
                </a:lnTo>
                <a:lnTo>
                  <a:pt x="4671058" y="4947021"/>
                </a:lnTo>
                <a:lnTo>
                  <a:pt x="4525941" y="4899858"/>
                </a:lnTo>
                <a:close/>
                <a:moveTo>
                  <a:pt x="2404580" y="4899616"/>
                </a:moveTo>
                <a:cubicBezTo>
                  <a:pt x="2404580" y="4899616"/>
                  <a:pt x="2259463" y="4946900"/>
                  <a:pt x="2259463" y="4946900"/>
                </a:cubicBezTo>
                <a:lnTo>
                  <a:pt x="2259343" y="4946900"/>
                </a:lnTo>
                <a:lnTo>
                  <a:pt x="2169612" y="5070249"/>
                </a:lnTo>
                <a:lnTo>
                  <a:pt x="2259343" y="5193840"/>
                </a:lnTo>
                <a:lnTo>
                  <a:pt x="2494310" y="5270147"/>
                </a:lnTo>
                <a:lnTo>
                  <a:pt x="2494310" y="5023086"/>
                </a:lnTo>
                <a:close/>
                <a:moveTo>
                  <a:pt x="789676" y="4899616"/>
                </a:moveTo>
                <a:cubicBezTo>
                  <a:pt x="789676" y="4899616"/>
                  <a:pt x="644559" y="4946900"/>
                  <a:pt x="644559" y="4946900"/>
                </a:cubicBezTo>
                <a:lnTo>
                  <a:pt x="644438" y="4946900"/>
                </a:lnTo>
                <a:lnTo>
                  <a:pt x="554708" y="5070249"/>
                </a:lnTo>
                <a:lnTo>
                  <a:pt x="644438" y="5193840"/>
                </a:lnTo>
                <a:lnTo>
                  <a:pt x="879406" y="5270147"/>
                </a:lnTo>
                <a:lnTo>
                  <a:pt x="879406" y="5023086"/>
                </a:lnTo>
                <a:close/>
                <a:moveTo>
                  <a:pt x="8472746" y="4886556"/>
                </a:moveTo>
                <a:lnTo>
                  <a:pt x="8472746" y="5027439"/>
                </a:lnTo>
                <a:lnTo>
                  <a:pt x="8338634" y="5070975"/>
                </a:lnTo>
                <a:lnTo>
                  <a:pt x="8472746" y="5114510"/>
                </a:lnTo>
                <a:lnTo>
                  <a:pt x="8472746" y="5255272"/>
                </a:lnTo>
                <a:lnTo>
                  <a:pt x="8555583" y="5141356"/>
                </a:lnTo>
                <a:lnTo>
                  <a:pt x="8689421" y="5184802"/>
                </a:lnTo>
                <a:lnTo>
                  <a:pt x="8689574" y="5185012"/>
                </a:lnTo>
                <a:lnTo>
                  <a:pt x="8689695" y="5184891"/>
                </a:lnTo>
                <a:lnTo>
                  <a:pt x="8689421" y="5184802"/>
                </a:lnTo>
                <a:lnTo>
                  <a:pt x="8606737" y="5070975"/>
                </a:lnTo>
                <a:lnTo>
                  <a:pt x="8689574" y="4957058"/>
                </a:lnTo>
                <a:lnTo>
                  <a:pt x="8555583" y="5000593"/>
                </a:lnTo>
                <a:close/>
                <a:moveTo>
                  <a:pt x="6857842" y="4886556"/>
                </a:moveTo>
                <a:lnTo>
                  <a:pt x="6857842" y="5027439"/>
                </a:lnTo>
                <a:lnTo>
                  <a:pt x="6723730" y="5070975"/>
                </a:lnTo>
                <a:lnTo>
                  <a:pt x="6857842" y="5114510"/>
                </a:lnTo>
                <a:lnTo>
                  <a:pt x="6857842" y="5255272"/>
                </a:lnTo>
                <a:lnTo>
                  <a:pt x="6940679" y="5141356"/>
                </a:lnTo>
                <a:lnTo>
                  <a:pt x="7074518" y="5184802"/>
                </a:lnTo>
                <a:lnTo>
                  <a:pt x="7074670" y="5185012"/>
                </a:lnTo>
                <a:lnTo>
                  <a:pt x="7074791" y="5184891"/>
                </a:lnTo>
                <a:lnTo>
                  <a:pt x="7074518" y="5184802"/>
                </a:lnTo>
                <a:lnTo>
                  <a:pt x="6991832" y="5070975"/>
                </a:lnTo>
                <a:lnTo>
                  <a:pt x="7074670" y="4957058"/>
                </a:lnTo>
                <a:lnTo>
                  <a:pt x="6940679" y="5000593"/>
                </a:lnTo>
                <a:close/>
                <a:moveTo>
                  <a:pt x="5242937" y="4886556"/>
                </a:moveTo>
                <a:lnTo>
                  <a:pt x="5242937" y="5027439"/>
                </a:lnTo>
                <a:lnTo>
                  <a:pt x="5108825" y="5070975"/>
                </a:lnTo>
                <a:lnTo>
                  <a:pt x="5242937" y="5114510"/>
                </a:lnTo>
                <a:lnTo>
                  <a:pt x="5242937" y="5255272"/>
                </a:lnTo>
                <a:lnTo>
                  <a:pt x="5325775" y="5141356"/>
                </a:lnTo>
                <a:lnTo>
                  <a:pt x="5459614" y="5184803"/>
                </a:lnTo>
                <a:lnTo>
                  <a:pt x="5459766" y="5185012"/>
                </a:lnTo>
                <a:lnTo>
                  <a:pt x="5459886" y="5184891"/>
                </a:lnTo>
                <a:lnTo>
                  <a:pt x="5459614" y="5184803"/>
                </a:lnTo>
                <a:lnTo>
                  <a:pt x="5376928" y="5070975"/>
                </a:lnTo>
                <a:lnTo>
                  <a:pt x="5459766" y="4957058"/>
                </a:lnTo>
                <a:lnTo>
                  <a:pt x="5325775" y="5000593"/>
                </a:lnTo>
                <a:close/>
                <a:moveTo>
                  <a:pt x="3628033" y="4886556"/>
                </a:moveTo>
                <a:lnTo>
                  <a:pt x="3628033" y="5027439"/>
                </a:lnTo>
                <a:lnTo>
                  <a:pt x="3493921" y="5070975"/>
                </a:lnTo>
                <a:lnTo>
                  <a:pt x="3628033" y="5114510"/>
                </a:lnTo>
                <a:lnTo>
                  <a:pt x="3628033" y="5255272"/>
                </a:lnTo>
                <a:lnTo>
                  <a:pt x="3710870" y="5141356"/>
                </a:lnTo>
                <a:lnTo>
                  <a:pt x="3844709" y="5184802"/>
                </a:lnTo>
                <a:lnTo>
                  <a:pt x="3844861" y="5185012"/>
                </a:lnTo>
                <a:lnTo>
                  <a:pt x="3844982" y="5184891"/>
                </a:lnTo>
                <a:lnTo>
                  <a:pt x="3844709" y="5184802"/>
                </a:lnTo>
                <a:lnTo>
                  <a:pt x="3762024" y="5070975"/>
                </a:lnTo>
                <a:lnTo>
                  <a:pt x="3844861" y="4957058"/>
                </a:lnTo>
                <a:lnTo>
                  <a:pt x="3710870" y="5000593"/>
                </a:lnTo>
                <a:close/>
                <a:moveTo>
                  <a:pt x="2013007" y="4886556"/>
                </a:moveTo>
                <a:lnTo>
                  <a:pt x="2013007" y="5027439"/>
                </a:lnTo>
                <a:lnTo>
                  <a:pt x="1878895" y="5070975"/>
                </a:lnTo>
                <a:lnTo>
                  <a:pt x="2013007" y="5114510"/>
                </a:lnTo>
                <a:lnTo>
                  <a:pt x="2013007" y="5255272"/>
                </a:lnTo>
                <a:lnTo>
                  <a:pt x="2095845" y="5141356"/>
                </a:lnTo>
                <a:lnTo>
                  <a:pt x="2229684" y="5184803"/>
                </a:lnTo>
                <a:lnTo>
                  <a:pt x="2229836" y="5185012"/>
                </a:lnTo>
                <a:lnTo>
                  <a:pt x="2229956" y="5184891"/>
                </a:lnTo>
                <a:lnTo>
                  <a:pt x="2229684" y="5184803"/>
                </a:lnTo>
                <a:lnTo>
                  <a:pt x="2146998" y="5070975"/>
                </a:lnTo>
                <a:lnTo>
                  <a:pt x="2229836" y="4957058"/>
                </a:lnTo>
                <a:lnTo>
                  <a:pt x="2095845" y="5000593"/>
                </a:lnTo>
                <a:close/>
                <a:moveTo>
                  <a:pt x="398103" y="4886556"/>
                </a:moveTo>
                <a:lnTo>
                  <a:pt x="398103" y="5027439"/>
                </a:lnTo>
                <a:lnTo>
                  <a:pt x="263991" y="5070975"/>
                </a:lnTo>
                <a:lnTo>
                  <a:pt x="398103" y="5114510"/>
                </a:lnTo>
                <a:lnTo>
                  <a:pt x="398103" y="5255272"/>
                </a:lnTo>
                <a:lnTo>
                  <a:pt x="480940" y="5141356"/>
                </a:lnTo>
                <a:lnTo>
                  <a:pt x="614779" y="5184802"/>
                </a:lnTo>
                <a:lnTo>
                  <a:pt x="614931" y="5185012"/>
                </a:lnTo>
                <a:lnTo>
                  <a:pt x="615052" y="5184891"/>
                </a:lnTo>
                <a:lnTo>
                  <a:pt x="614779" y="5184802"/>
                </a:lnTo>
                <a:lnTo>
                  <a:pt x="532094" y="5070975"/>
                </a:lnTo>
                <a:lnTo>
                  <a:pt x="614931" y="4957058"/>
                </a:lnTo>
                <a:lnTo>
                  <a:pt x="480940" y="5000593"/>
                </a:lnTo>
                <a:close/>
                <a:moveTo>
                  <a:pt x="3302004" y="4886314"/>
                </a:moveTo>
                <a:lnTo>
                  <a:pt x="3219167" y="5000351"/>
                </a:lnTo>
                <a:lnTo>
                  <a:pt x="3219167" y="5000230"/>
                </a:lnTo>
                <a:lnTo>
                  <a:pt x="3085176" y="4956695"/>
                </a:lnTo>
                <a:lnTo>
                  <a:pt x="3168014" y="5070612"/>
                </a:lnTo>
                <a:lnTo>
                  <a:pt x="3085176" y="5184649"/>
                </a:lnTo>
                <a:lnTo>
                  <a:pt x="3219167" y="5141114"/>
                </a:lnTo>
                <a:lnTo>
                  <a:pt x="3302004" y="5255151"/>
                </a:lnTo>
                <a:lnTo>
                  <a:pt x="3302004" y="5114267"/>
                </a:lnTo>
                <a:lnTo>
                  <a:pt x="3436116" y="5070732"/>
                </a:lnTo>
                <a:lnTo>
                  <a:pt x="3302004" y="5027198"/>
                </a:lnTo>
                <a:close/>
                <a:moveTo>
                  <a:pt x="1687100" y="4886314"/>
                </a:moveTo>
                <a:lnTo>
                  <a:pt x="1604263" y="5000351"/>
                </a:lnTo>
                <a:lnTo>
                  <a:pt x="1604142" y="5000230"/>
                </a:lnTo>
                <a:lnTo>
                  <a:pt x="1470151" y="4956695"/>
                </a:lnTo>
                <a:lnTo>
                  <a:pt x="1552988" y="5070612"/>
                </a:lnTo>
                <a:lnTo>
                  <a:pt x="1470151" y="5184649"/>
                </a:lnTo>
                <a:lnTo>
                  <a:pt x="1604263" y="5141114"/>
                </a:lnTo>
                <a:lnTo>
                  <a:pt x="1687100" y="5255151"/>
                </a:lnTo>
                <a:lnTo>
                  <a:pt x="1687100" y="5114267"/>
                </a:lnTo>
                <a:lnTo>
                  <a:pt x="1821212" y="5070732"/>
                </a:lnTo>
                <a:lnTo>
                  <a:pt x="1687100" y="5027198"/>
                </a:lnTo>
                <a:close/>
                <a:moveTo>
                  <a:pt x="9762348" y="4886193"/>
                </a:moveTo>
                <a:lnTo>
                  <a:pt x="9679510" y="5000230"/>
                </a:lnTo>
                <a:lnTo>
                  <a:pt x="9679389" y="5000109"/>
                </a:lnTo>
                <a:lnTo>
                  <a:pt x="9545399" y="4956574"/>
                </a:lnTo>
                <a:lnTo>
                  <a:pt x="9628236" y="5070491"/>
                </a:lnTo>
                <a:lnTo>
                  <a:pt x="9545399" y="5184528"/>
                </a:lnTo>
                <a:lnTo>
                  <a:pt x="9679510" y="5140993"/>
                </a:lnTo>
                <a:lnTo>
                  <a:pt x="9762348" y="5255031"/>
                </a:lnTo>
                <a:lnTo>
                  <a:pt x="9762348" y="5114147"/>
                </a:lnTo>
                <a:lnTo>
                  <a:pt x="9896459" y="5070612"/>
                </a:lnTo>
                <a:lnTo>
                  <a:pt x="9762348" y="5027077"/>
                </a:lnTo>
                <a:close/>
                <a:moveTo>
                  <a:pt x="8147443" y="4886193"/>
                </a:moveTo>
                <a:lnTo>
                  <a:pt x="8064606" y="5000230"/>
                </a:lnTo>
                <a:lnTo>
                  <a:pt x="8064606" y="5000109"/>
                </a:lnTo>
                <a:lnTo>
                  <a:pt x="7930615" y="4956574"/>
                </a:lnTo>
                <a:lnTo>
                  <a:pt x="8013453" y="5070491"/>
                </a:lnTo>
                <a:lnTo>
                  <a:pt x="7930615" y="5184528"/>
                </a:lnTo>
                <a:lnTo>
                  <a:pt x="8064606" y="5140993"/>
                </a:lnTo>
                <a:lnTo>
                  <a:pt x="8147443" y="5255031"/>
                </a:lnTo>
                <a:lnTo>
                  <a:pt x="8147443" y="5114147"/>
                </a:lnTo>
                <a:lnTo>
                  <a:pt x="8281555" y="5070612"/>
                </a:lnTo>
                <a:lnTo>
                  <a:pt x="8147443" y="5027077"/>
                </a:lnTo>
                <a:close/>
                <a:moveTo>
                  <a:pt x="6532781" y="4886193"/>
                </a:moveTo>
                <a:lnTo>
                  <a:pt x="6449943" y="5000230"/>
                </a:lnTo>
                <a:lnTo>
                  <a:pt x="6449822" y="5000109"/>
                </a:lnTo>
                <a:lnTo>
                  <a:pt x="6315832" y="4956574"/>
                </a:lnTo>
                <a:lnTo>
                  <a:pt x="6398669" y="5070491"/>
                </a:lnTo>
                <a:lnTo>
                  <a:pt x="6315832" y="5184528"/>
                </a:lnTo>
                <a:lnTo>
                  <a:pt x="6449943" y="5140993"/>
                </a:lnTo>
                <a:lnTo>
                  <a:pt x="6532781" y="5255031"/>
                </a:lnTo>
                <a:lnTo>
                  <a:pt x="6532781" y="5114147"/>
                </a:lnTo>
                <a:lnTo>
                  <a:pt x="6666892" y="5070612"/>
                </a:lnTo>
                <a:lnTo>
                  <a:pt x="6532781" y="5027077"/>
                </a:lnTo>
                <a:close/>
                <a:moveTo>
                  <a:pt x="4917634" y="4886193"/>
                </a:moveTo>
                <a:lnTo>
                  <a:pt x="4834797" y="5000230"/>
                </a:lnTo>
                <a:lnTo>
                  <a:pt x="4834676" y="5000109"/>
                </a:lnTo>
                <a:lnTo>
                  <a:pt x="4700685" y="4956574"/>
                </a:lnTo>
                <a:lnTo>
                  <a:pt x="4783523" y="5070491"/>
                </a:lnTo>
                <a:lnTo>
                  <a:pt x="4700685" y="5184528"/>
                </a:lnTo>
                <a:lnTo>
                  <a:pt x="4834797" y="5140993"/>
                </a:lnTo>
                <a:lnTo>
                  <a:pt x="4917634" y="5255031"/>
                </a:lnTo>
                <a:lnTo>
                  <a:pt x="4917634" y="5114147"/>
                </a:lnTo>
                <a:lnTo>
                  <a:pt x="5051746" y="5070612"/>
                </a:lnTo>
                <a:lnTo>
                  <a:pt x="4917634" y="5027077"/>
                </a:lnTo>
                <a:close/>
                <a:moveTo>
                  <a:pt x="9117788" y="4817746"/>
                </a:moveTo>
                <a:lnTo>
                  <a:pt x="8972551" y="4864909"/>
                </a:lnTo>
                <a:lnTo>
                  <a:pt x="8972551" y="5017523"/>
                </a:lnTo>
                <a:lnTo>
                  <a:pt x="9117788" y="5217300"/>
                </a:lnTo>
                <a:lnTo>
                  <a:pt x="9263026" y="5017523"/>
                </a:lnTo>
                <a:lnTo>
                  <a:pt x="9263026" y="4864909"/>
                </a:lnTo>
                <a:close/>
                <a:moveTo>
                  <a:pt x="7502642" y="4817746"/>
                </a:moveTo>
                <a:lnTo>
                  <a:pt x="7357405" y="4864909"/>
                </a:lnTo>
                <a:lnTo>
                  <a:pt x="7357405" y="5017523"/>
                </a:lnTo>
                <a:lnTo>
                  <a:pt x="7502642" y="5217300"/>
                </a:lnTo>
                <a:lnTo>
                  <a:pt x="7647880" y="5017523"/>
                </a:lnTo>
                <a:lnTo>
                  <a:pt x="7647880" y="4864909"/>
                </a:lnTo>
                <a:close/>
                <a:moveTo>
                  <a:pt x="5887980" y="4817746"/>
                </a:moveTo>
                <a:lnTo>
                  <a:pt x="5742743" y="4864909"/>
                </a:lnTo>
                <a:lnTo>
                  <a:pt x="5742743" y="5017523"/>
                </a:lnTo>
                <a:lnTo>
                  <a:pt x="5887980" y="5217300"/>
                </a:lnTo>
                <a:lnTo>
                  <a:pt x="6033217" y="5017523"/>
                </a:lnTo>
                <a:lnTo>
                  <a:pt x="6033217" y="4864909"/>
                </a:lnTo>
                <a:close/>
                <a:moveTo>
                  <a:pt x="4273076" y="4817746"/>
                </a:moveTo>
                <a:lnTo>
                  <a:pt x="4127838" y="4864909"/>
                </a:lnTo>
                <a:lnTo>
                  <a:pt x="4127838" y="5017523"/>
                </a:lnTo>
                <a:lnTo>
                  <a:pt x="4273076" y="5217300"/>
                </a:lnTo>
                <a:lnTo>
                  <a:pt x="4418313" y="5017523"/>
                </a:lnTo>
                <a:lnTo>
                  <a:pt x="4418313" y="4864909"/>
                </a:lnTo>
                <a:close/>
                <a:moveTo>
                  <a:pt x="1042420" y="4817746"/>
                </a:moveTo>
                <a:lnTo>
                  <a:pt x="897183" y="4864909"/>
                </a:lnTo>
                <a:lnTo>
                  <a:pt x="897183" y="5017523"/>
                </a:lnTo>
                <a:lnTo>
                  <a:pt x="1042420" y="5217300"/>
                </a:lnTo>
                <a:lnTo>
                  <a:pt x="1187657" y="5017523"/>
                </a:lnTo>
                <a:lnTo>
                  <a:pt x="1187657" y="4864909"/>
                </a:lnTo>
                <a:close/>
                <a:moveTo>
                  <a:pt x="2657808" y="4817504"/>
                </a:moveTo>
                <a:lnTo>
                  <a:pt x="2512571" y="4864667"/>
                </a:lnTo>
                <a:lnTo>
                  <a:pt x="2512571" y="5017281"/>
                </a:lnTo>
                <a:lnTo>
                  <a:pt x="2657808" y="5217058"/>
                </a:lnTo>
                <a:lnTo>
                  <a:pt x="2803046" y="5017281"/>
                </a:lnTo>
                <a:lnTo>
                  <a:pt x="2803046" y="4864667"/>
                </a:lnTo>
                <a:close/>
                <a:moveTo>
                  <a:pt x="2903445" y="4738045"/>
                </a:moveTo>
                <a:lnTo>
                  <a:pt x="2903539" y="4738174"/>
                </a:lnTo>
                <a:lnTo>
                  <a:pt x="2903418" y="4738053"/>
                </a:lnTo>
                <a:close/>
                <a:moveTo>
                  <a:pt x="1288540" y="4738045"/>
                </a:moveTo>
                <a:lnTo>
                  <a:pt x="1288634" y="4738174"/>
                </a:lnTo>
                <a:lnTo>
                  <a:pt x="1288513" y="4738053"/>
                </a:lnTo>
                <a:close/>
                <a:moveTo>
                  <a:pt x="6134221" y="4737924"/>
                </a:moveTo>
                <a:lnTo>
                  <a:pt x="6134315" y="4738053"/>
                </a:lnTo>
                <a:lnTo>
                  <a:pt x="6134194" y="4737932"/>
                </a:lnTo>
                <a:close/>
                <a:moveTo>
                  <a:pt x="7748884" y="4737924"/>
                </a:moveTo>
                <a:lnTo>
                  <a:pt x="7748978" y="4738053"/>
                </a:lnTo>
                <a:lnTo>
                  <a:pt x="7748857" y="4737932"/>
                </a:lnTo>
                <a:close/>
                <a:moveTo>
                  <a:pt x="7256643" y="4737682"/>
                </a:moveTo>
                <a:lnTo>
                  <a:pt x="7256670" y="4737690"/>
                </a:lnTo>
                <a:lnTo>
                  <a:pt x="7256549" y="4737811"/>
                </a:lnTo>
                <a:close/>
                <a:moveTo>
                  <a:pt x="4026834" y="4737682"/>
                </a:moveTo>
                <a:lnTo>
                  <a:pt x="4026861" y="4737690"/>
                </a:lnTo>
                <a:lnTo>
                  <a:pt x="4026740" y="4737811"/>
                </a:lnTo>
                <a:close/>
                <a:moveTo>
                  <a:pt x="796421" y="4737682"/>
                </a:moveTo>
                <a:lnTo>
                  <a:pt x="796448" y="4737690"/>
                </a:lnTo>
                <a:lnTo>
                  <a:pt x="796327" y="4737811"/>
                </a:lnTo>
                <a:close/>
                <a:moveTo>
                  <a:pt x="8871547" y="4737682"/>
                </a:moveTo>
                <a:lnTo>
                  <a:pt x="8871574" y="4737690"/>
                </a:lnTo>
                <a:lnTo>
                  <a:pt x="8871453" y="4737811"/>
                </a:lnTo>
                <a:close/>
                <a:moveTo>
                  <a:pt x="5641739" y="4737682"/>
                </a:moveTo>
                <a:lnTo>
                  <a:pt x="5641766" y="4737690"/>
                </a:lnTo>
                <a:lnTo>
                  <a:pt x="5641645" y="4737811"/>
                </a:lnTo>
                <a:close/>
                <a:moveTo>
                  <a:pt x="2411809" y="4737440"/>
                </a:moveTo>
                <a:lnTo>
                  <a:pt x="2411836" y="4737448"/>
                </a:lnTo>
                <a:lnTo>
                  <a:pt x="2411715" y="4737569"/>
                </a:lnTo>
                <a:close/>
                <a:moveTo>
                  <a:pt x="9925845" y="4661867"/>
                </a:moveTo>
                <a:lnTo>
                  <a:pt x="9780608" y="4861644"/>
                </a:lnTo>
                <a:lnTo>
                  <a:pt x="9780608" y="5014258"/>
                </a:lnTo>
                <a:lnTo>
                  <a:pt x="9925845" y="5061421"/>
                </a:lnTo>
                <a:lnTo>
                  <a:pt x="10071083" y="5014258"/>
                </a:lnTo>
                <a:lnTo>
                  <a:pt x="10071083" y="4861644"/>
                </a:lnTo>
                <a:close/>
                <a:moveTo>
                  <a:pt x="8310578" y="4661867"/>
                </a:moveTo>
                <a:lnTo>
                  <a:pt x="8165341" y="4861644"/>
                </a:lnTo>
                <a:lnTo>
                  <a:pt x="8165341" y="5014258"/>
                </a:lnTo>
                <a:lnTo>
                  <a:pt x="8310578" y="5061421"/>
                </a:lnTo>
                <a:lnTo>
                  <a:pt x="8455815" y="5014258"/>
                </a:lnTo>
                <a:lnTo>
                  <a:pt x="8455815" y="4861644"/>
                </a:lnTo>
                <a:close/>
                <a:moveTo>
                  <a:pt x="6695916" y="4661867"/>
                </a:moveTo>
                <a:lnTo>
                  <a:pt x="6550679" y="4861644"/>
                </a:lnTo>
                <a:lnTo>
                  <a:pt x="6550679" y="5014258"/>
                </a:lnTo>
                <a:lnTo>
                  <a:pt x="6695916" y="5061421"/>
                </a:lnTo>
                <a:lnTo>
                  <a:pt x="6841154" y="5014258"/>
                </a:lnTo>
                <a:lnTo>
                  <a:pt x="6841154" y="4861644"/>
                </a:lnTo>
                <a:close/>
                <a:moveTo>
                  <a:pt x="5079560" y="4661746"/>
                </a:moveTo>
                <a:lnTo>
                  <a:pt x="4934323" y="4861523"/>
                </a:lnTo>
                <a:lnTo>
                  <a:pt x="4934323" y="5014137"/>
                </a:lnTo>
                <a:lnTo>
                  <a:pt x="5079560" y="5061300"/>
                </a:lnTo>
                <a:lnTo>
                  <a:pt x="5224798" y="5014137"/>
                </a:lnTo>
                <a:lnTo>
                  <a:pt x="5224798" y="4861523"/>
                </a:lnTo>
                <a:close/>
                <a:moveTo>
                  <a:pt x="3464656" y="4661746"/>
                </a:moveTo>
                <a:lnTo>
                  <a:pt x="3319418" y="4861523"/>
                </a:lnTo>
                <a:lnTo>
                  <a:pt x="3319418" y="5014137"/>
                </a:lnTo>
                <a:lnTo>
                  <a:pt x="3464656" y="5061300"/>
                </a:lnTo>
                <a:lnTo>
                  <a:pt x="3609893" y="5014137"/>
                </a:lnTo>
                <a:lnTo>
                  <a:pt x="3609893" y="4861523"/>
                </a:lnTo>
                <a:close/>
                <a:moveTo>
                  <a:pt x="1849751" y="4661746"/>
                </a:moveTo>
                <a:lnTo>
                  <a:pt x="1704514" y="4861523"/>
                </a:lnTo>
                <a:lnTo>
                  <a:pt x="1704514" y="5014137"/>
                </a:lnTo>
                <a:lnTo>
                  <a:pt x="1849751" y="5061300"/>
                </a:lnTo>
                <a:lnTo>
                  <a:pt x="1994989" y="5014137"/>
                </a:lnTo>
                <a:lnTo>
                  <a:pt x="1994989" y="4861523"/>
                </a:lnTo>
                <a:close/>
                <a:moveTo>
                  <a:pt x="234847" y="4661746"/>
                </a:moveTo>
                <a:lnTo>
                  <a:pt x="89609" y="4861523"/>
                </a:lnTo>
                <a:lnTo>
                  <a:pt x="89609" y="5014137"/>
                </a:lnTo>
                <a:lnTo>
                  <a:pt x="234847" y="5061300"/>
                </a:lnTo>
                <a:lnTo>
                  <a:pt x="380084" y="5014137"/>
                </a:lnTo>
                <a:lnTo>
                  <a:pt x="380084" y="4861523"/>
                </a:lnTo>
                <a:close/>
                <a:moveTo>
                  <a:pt x="2820701" y="4624137"/>
                </a:moveTo>
                <a:lnTo>
                  <a:pt x="2820701" y="4765020"/>
                </a:lnTo>
                <a:lnTo>
                  <a:pt x="2686590" y="4808555"/>
                </a:lnTo>
                <a:lnTo>
                  <a:pt x="2820701" y="4852090"/>
                </a:lnTo>
                <a:lnTo>
                  <a:pt x="2820701" y="4992974"/>
                </a:lnTo>
                <a:lnTo>
                  <a:pt x="2903539" y="4878937"/>
                </a:lnTo>
                <a:lnTo>
                  <a:pt x="3037530" y="4922472"/>
                </a:lnTo>
                <a:lnTo>
                  <a:pt x="2954692" y="4808555"/>
                </a:lnTo>
                <a:lnTo>
                  <a:pt x="3037530" y="4694518"/>
                </a:lnTo>
                <a:lnTo>
                  <a:pt x="2903445" y="4738045"/>
                </a:lnTo>
                <a:close/>
                <a:moveTo>
                  <a:pt x="1205797" y="4624137"/>
                </a:moveTo>
                <a:lnTo>
                  <a:pt x="1205797" y="4765020"/>
                </a:lnTo>
                <a:lnTo>
                  <a:pt x="1071806" y="4808555"/>
                </a:lnTo>
                <a:lnTo>
                  <a:pt x="1205797" y="4852090"/>
                </a:lnTo>
                <a:lnTo>
                  <a:pt x="1205797" y="4992974"/>
                </a:lnTo>
                <a:lnTo>
                  <a:pt x="1288634" y="4878937"/>
                </a:lnTo>
                <a:lnTo>
                  <a:pt x="1422625" y="4922472"/>
                </a:lnTo>
                <a:lnTo>
                  <a:pt x="1339788" y="4808555"/>
                </a:lnTo>
                <a:lnTo>
                  <a:pt x="1422625" y="4694518"/>
                </a:lnTo>
                <a:lnTo>
                  <a:pt x="1288540" y="4738045"/>
                </a:lnTo>
                <a:close/>
                <a:moveTo>
                  <a:pt x="9281044" y="4624016"/>
                </a:moveTo>
                <a:lnTo>
                  <a:pt x="9281044" y="4764900"/>
                </a:lnTo>
                <a:lnTo>
                  <a:pt x="9146933" y="4808434"/>
                </a:lnTo>
                <a:lnTo>
                  <a:pt x="9281044" y="4851969"/>
                </a:lnTo>
                <a:lnTo>
                  <a:pt x="9281044" y="4992853"/>
                </a:lnTo>
                <a:lnTo>
                  <a:pt x="9363882" y="4878816"/>
                </a:lnTo>
                <a:lnTo>
                  <a:pt x="9497873" y="4922351"/>
                </a:lnTo>
                <a:lnTo>
                  <a:pt x="9415035" y="4808434"/>
                </a:lnTo>
                <a:lnTo>
                  <a:pt x="9497873" y="4694397"/>
                </a:lnTo>
                <a:lnTo>
                  <a:pt x="9363882" y="4737932"/>
                </a:lnTo>
                <a:lnTo>
                  <a:pt x="9363882" y="4738053"/>
                </a:lnTo>
                <a:close/>
                <a:moveTo>
                  <a:pt x="7666140" y="4624016"/>
                </a:moveTo>
                <a:lnTo>
                  <a:pt x="7666140" y="4764900"/>
                </a:lnTo>
                <a:lnTo>
                  <a:pt x="7532029" y="4808434"/>
                </a:lnTo>
                <a:lnTo>
                  <a:pt x="7666140" y="4851969"/>
                </a:lnTo>
                <a:lnTo>
                  <a:pt x="7666140" y="4992853"/>
                </a:lnTo>
                <a:lnTo>
                  <a:pt x="7748978" y="4878816"/>
                </a:lnTo>
                <a:lnTo>
                  <a:pt x="7882968" y="4922351"/>
                </a:lnTo>
                <a:lnTo>
                  <a:pt x="7800131" y="4808434"/>
                </a:lnTo>
                <a:lnTo>
                  <a:pt x="7882968" y="4694397"/>
                </a:lnTo>
                <a:lnTo>
                  <a:pt x="7748884" y="4737924"/>
                </a:lnTo>
                <a:close/>
                <a:moveTo>
                  <a:pt x="6051478" y="4624016"/>
                </a:moveTo>
                <a:lnTo>
                  <a:pt x="6051478" y="4764900"/>
                </a:lnTo>
                <a:lnTo>
                  <a:pt x="5917366" y="4808434"/>
                </a:lnTo>
                <a:lnTo>
                  <a:pt x="6051478" y="4851969"/>
                </a:lnTo>
                <a:lnTo>
                  <a:pt x="6051478" y="4992853"/>
                </a:lnTo>
                <a:lnTo>
                  <a:pt x="6134315" y="4878816"/>
                </a:lnTo>
                <a:lnTo>
                  <a:pt x="6268306" y="4922351"/>
                </a:lnTo>
                <a:lnTo>
                  <a:pt x="6185469" y="4808434"/>
                </a:lnTo>
                <a:lnTo>
                  <a:pt x="6268306" y="4694397"/>
                </a:lnTo>
                <a:lnTo>
                  <a:pt x="6134221" y="4737924"/>
                </a:lnTo>
                <a:close/>
                <a:moveTo>
                  <a:pt x="4436332" y="4624016"/>
                </a:moveTo>
                <a:lnTo>
                  <a:pt x="4436332" y="4764900"/>
                </a:lnTo>
                <a:lnTo>
                  <a:pt x="4302220" y="4808434"/>
                </a:lnTo>
                <a:lnTo>
                  <a:pt x="4436332" y="4851969"/>
                </a:lnTo>
                <a:lnTo>
                  <a:pt x="4436332" y="4992853"/>
                </a:lnTo>
                <a:lnTo>
                  <a:pt x="4519169" y="4878816"/>
                </a:lnTo>
                <a:lnTo>
                  <a:pt x="4653160" y="4922351"/>
                </a:lnTo>
                <a:lnTo>
                  <a:pt x="4570322" y="4808434"/>
                </a:lnTo>
                <a:lnTo>
                  <a:pt x="4653160" y="4694397"/>
                </a:lnTo>
                <a:lnTo>
                  <a:pt x="4519169" y="4737932"/>
                </a:lnTo>
                <a:lnTo>
                  <a:pt x="4519169" y="4738053"/>
                </a:lnTo>
                <a:close/>
                <a:moveTo>
                  <a:pt x="8954291" y="4623774"/>
                </a:moveTo>
                <a:lnTo>
                  <a:pt x="8871547" y="4737682"/>
                </a:lnTo>
                <a:lnTo>
                  <a:pt x="8737463" y="4694155"/>
                </a:lnTo>
                <a:lnTo>
                  <a:pt x="8820300" y="4808193"/>
                </a:lnTo>
                <a:lnTo>
                  <a:pt x="8737463" y="4922109"/>
                </a:lnTo>
                <a:lnTo>
                  <a:pt x="8871453" y="4878574"/>
                </a:lnTo>
                <a:lnTo>
                  <a:pt x="8954291" y="4992611"/>
                </a:lnTo>
                <a:lnTo>
                  <a:pt x="8954291" y="4851728"/>
                </a:lnTo>
                <a:lnTo>
                  <a:pt x="9088402" y="4808193"/>
                </a:lnTo>
                <a:lnTo>
                  <a:pt x="8954291" y="4764658"/>
                </a:lnTo>
                <a:close/>
                <a:moveTo>
                  <a:pt x="7339386" y="4623774"/>
                </a:moveTo>
                <a:lnTo>
                  <a:pt x="7256643" y="4737682"/>
                </a:lnTo>
                <a:lnTo>
                  <a:pt x="7122558" y="4694155"/>
                </a:lnTo>
                <a:lnTo>
                  <a:pt x="7205396" y="4808193"/>
                </a:lnTo>
                <a:lnTo>
                  <a:pt x="7122558" y="4922109"/>
                </a:lnTo>
                <a:lnTo>
                  <a:pt x="7256549" y="4878574"/>
                </a:lnTo>
                <a:lnTo>
                  <a:pt x="7339386" y="4992611"/>
                </a:lnTo>
                <a:lnTo>
                  <a:pt x="7339386" y="4851728"/>
                </a:lnTo>
                <a:lnTo>
                  <a:pt x="7473498" y="4808193"/>
                </a:lnTo>
                <a:lnTo>
                  <a:pt x="7339386" y="4764658"/>
                </a:lnTo>
                <a:close/>
                <a:moveTo>
                  <a:pt x="5724482" y="4623774"/>
                </a:moveTo>
                <a:lnTo>
                  <a:pt x="5641739" y="4737682"/>
                </a:lnTo>
                <a:lnTo>
                  <a:pt x="5507654" y="4694155"/>
                </a:lnTo>
                <a:lnTo>
                  <a:pt x="5590491" y="4808193"/>
                </a:lnTo>
                <a:lnTo>
                  <a:pt x="5507654" y="4922109"/>
                </a:lnTo>
                <a:lnTo>
                  <a:pt x="5641645" y="4878574"/>
                </a:lnTo>
                <a:lnTo>
                  <a:pt x="5724482" y="4992611"/>
                </a:lnTo>
                <a:lnTo>
                  <a:pt x="5724482" y="4851728"/>
                </a:lnTo>
                <a:lnTo>
                  <a:pt x="5858594" y="4808193"/>
                </a:lnTo>
                <a:lnTo>
                  <a:pt x="5724482" y="4764658"/>
                </a:lnTo>
                <a:close/>
                <a:moveTo>
                  <a:pt x="4109577" y="4623774"/>
                </a:moveTo>
                <a:lnTo>
                  <a:pt x="4026834" y="4737682"/>
                </a:lnTo>
                <a:lnTo>
                  <a:pt x="3892749" y="4694155"/>
                </a:lnTo>
                <a:lnTo>
                  <a:pt x="3975587" y="4808193"/>
                </a:lnTo>
                <a:lnTo>
                  <a:pt x="3892749" y="4922109"/>
                </a:lnTo>
                <a:lnTo>
                  <a:pt x="4026740" y="4878574"/>
                </a:lnTo>
                <a:lnTo>
                  <a:pt x="4109577" y="4992611"/>
                </a:lnTo>
                <a:lnTo>
                  <a:pt x="4109577" y="4851728"/>
                </a:lnTo>
                <a:lnTo>
                  <a:pt x="4243690" y="4808193"/>
                </a:lnTo>
                <a:lnTo>
                  <a:pt x="4109577" y="4764658"/>
                </a:lnTo>
                <a:close/>
                <a:moveTo>
                  <a:pt x="879164" y="4623774"/>
                </a:moveTo>
                <a:lnTo>
                  <a:pt x="796421" y="4737682"/>
                </a:lnTo>
                <a:lnTo>
                  <a:pt x="662336" y="4694155"/>
                </a:lnTo>
                <a:lnTo>
                  <a:pt x="745173" y="4808193"/>
                </a:lnTo>
                <a:lnTo>
                  <a:pt x="662336" y="4922109"/>
                </a:lnTo>
                <a:lnTo>
                  <a:pt x="796327" y="4878574"/>
                </a:lnTo>
                <a:lnTo>
                  <a:pt x="879164" y="4992611"/>
                </a:lnTo>
                <a:lnTo>
                  <a:pt x="879164" y="4851728"/>
                </a:lnTo>
                <a:lnTo>
                  <a:pt x="1013276" y="4808193"/>
                </a:lnTo>
                <a:lnTo>
                  <a:pt x="879164" y="4764658"/>
                </a:lnTo>
                <a:close/>
                <a:moveTo>
                  <a:pt x="2494552" y="4623532"/>
                </a:moveTo>
                <a:lnTo>
                  <a:pt x="2411809" y="4737440"/>
                </a:lnTo>
                <a:lnTo>
                  <a:pt x="2277724" y="4693914"/>
                </a:lnTo>
                <a:lnTo>
                  <a:pt x="2360561" y="4807951"/>
                </a:lnTo>
                <a:lnTo>
                  <a:pt x="2277724" y="4921867"/>
                </a:lnTo>
                <a:lnTo>
                  <a:pt x="2411715" y="4878332"/>
                </a:lnTo>
                <a:lnTo>
                  <a:pt x="2494552" y="4992370"/>
                </a:lnTo>
                <a:lnTo>
                  <a:pt x="2494552" y="4851486"/>
                </a:lnTo>
                <a:lnTo>
                  <a:pt x="2628664" y="4807951"/>
                </a:lnTo>
                <a:lnTo>
                  <a:pt x="2494552" y="4764416"/>
                </a:lnTo>
                <a:close/>
                <a:moveTo>
                  <a:pt x="8472867" y="4608779"/>
                </a:moveTo>
                <a:lnTo>
                  <a:pt x="8472867" y="4855839"/>
                </a:lnTo>
                <a:lnTo>
                  <a:pt x="8562597" y="4979309"/>
                </a:lnTo>
                <a:lnTo>
                  <a:pt x="8707714" y="4932146"/>
                </a:lnTo>
                <a:lnTo>
                  <a:pt x="8797444" y="4808676"/>
                </a:lnTo>
                <a:lnTo>
                  <a:pt x="8707714" y="4685207"/>
                </a:lnTo>
                <a:lnTo>
                  <a:pt x="8707714" y="4685086"/>
                </a:lnTo>
                <a:close/>
                <a:moveTo>
                  <a:pt x="6857962" y="4608779"/>
                </a:moveTo>
                <a:lnTo>
                  <a:pt x="6857962" y="4855839"/>
                </a:lnTo>
                <a:lnTo>
                  <a:pt x="6947693" y="4979309"/>
                </a:lnTo>
                <a:lnTo>
                  <a:pt x="7092810" y="4932146"/>
                </a:lnTo>
                <a:lnTo>
                  <a:pt x="7182540" y="4808676"/>
                </a:lnTo>
                <a:lnTo>
                  <a:pt x="7092810" y="4685207"/>
                </a:lnTo>
                <a:lnTo>
                  <a:pt x="7092810" y="4685086"/>
                </a:lnTo>
                <a:close/>
                <a:moveTo>
                  <a:pt x="5243058" y="4608779"/>
                </a:moveTo>
                <a:lnTo>
                  <a:pt x="5243058" y="4855839"/>
                </a:lnTo>
                <a:lnTo>
                  <a:pt x="5332789" y="4979309"/>
                </a:lnTo>
                <a:lnTo>
                  <a:pt x="5477905" y="4932146"/>
                </a:lnTo>
                <a:lnTo>
                  <a:pt x="5567635" y="4808676"/>
                </a:lnTo>
                <a:lnTo>
                  <a:pt x="5477905" y="4685207"/>
                </a:lnTo>
                <a:lnTo>
                  <a:pt x="5477905" y="4685086"/>
                </a:lnTo>
                <a:close/>
                <a:moveTo>
                  <a:pt x="3628154" y="4608779"/>
                </a:moveTo>
                <a:lnTo>
                  <a:pt x="3628154" y="4855839"/>
                </a:lnTo>
                <a:lnTo>
                  <a:pt x="3717884" y="4979309"/>
                </a:lnTo>
                <a:lnTo>
                  <a:pt x="3863001" y="4932146"/>
                </a:lnTo>
                <a:lnTo>
                  <a:pt x="3952731" y="4808676"/>
                </a:lnTo>
                <a:lnTo>
                  <a:pt x="3863001" y="4685207"/>
                </a:lnTo>
                <a:lnTo>
                  <a:pt x="3863001" y="4685086"/>
                </a:lnTo>
                <a:close/>
                <a:moveTo>
                  <a:pt x="2013128" y="4608536"/>
                </a:moveTo>
                <a:lnTo>
                  <a:pt x="2013128" y="4855598"/>
                </a:lnTo>
                <a:lnTo>
                  <a:pt x="2102859" y="4979067"/>
                </a:lnTo>
                <a:lnTo>
                  <a:pt x="2247975" y="4931905"/>
                </a:lnTo>
                <a:lnTo>
                  <a:pt x="2337705" y="4808434"/>
                </a:lnTo>
                <a:lnTo>
                  <a:pt x="2247975" y="4684965"/>
                </a:lnTo>
                <a:lnTo>
                  <a:pt x="2248096" y="4684844"/>
                </a:lnTo>
                <a:close/>
                <a:moveTo>
                  <a:pt x="398224" y="4608536"/>
                </a:moveTo>
                <a:lnTo>
                  <a:pt x="398224" y="4855598"/>
                </a:lnTo>
                <a:lnTo>
                  <a:pt x="487954" y="4979067"/>
                </a:lnTo>
                <a:lnTo>
                  <a:pt x="633071" y="4931905"/>
                </a:lnTo>
                <a:lnTo>
                  <a:pt x="722801" y="4808434"/>
                </a:lnTo>
                <a:lnTo>
                  <a:pt x="633071" y="4684965"/>
                </a:lnTo>
                <a:lnTo>
                  <a:pt x="633192" y="4684844"/>
                </a:lnTo>
                <a:close/>
                <a:moveTo>
                  <a:pt x="3301884" y="4608416"/>
                </a:moveTo>
                <a:lnTo>
                  <a:pt x="3067037" y="4684723"/>
                </a:lnTo>
                <a:lnTo>
                  <a:pt x="3067037" y="4684844"/>
                </a:lnTo>
                <a:lnTo>
                  <a:pt x="2977306" y="4808314"/>
                </a:lnTo>
                <a:cubicBezTo>
                  <a:pt x="2977306" y="4808314"/>
                  <a:pt x="3067037" y="4931784"/>
                  <a:pt x="3067037" y="4931784"/>
                </a:cubicBezTo>
                <a:lnTo>
                  <a:pt x="3212153" y="4978946"/>
                </a:lnTo>
                <a:lnTo>
                  <a:pt x="3301884" y="4855476"/>
                </a:lnTo>
                <a:close/>
                <a:moveTo>
                  <a:pt x="1687100" y="4608416"/>
                </a:moveTo>
                <a:lnTo>
                  <a:pt x="1452132" y="4684723"/>
                </a:lnTo>
                <a:lnTo>
                  <a:pt x="1452253" y="4684844"/>
                </a:lnTo>
                <a:lnTo>
                  <a:pt x="1362523" y="4808314"/>
                </a:lnTo>
                <a:cubicBezTo>
                  <a:pt x="1362523" y="4808314"/>
                  <a:pt x="1452253" y="4931784"/>
                  <a:pt x="1452253" y="4931784"/>
                </a:cubicBezTo>
                <a:lnTo>
                  <a:pt x="1597370" y="4978946"/>
                </a:lnTo>
                <a:lnTo>
                  <a:pt x="1687100" y="4855476"/>
                </a:lnTo>
                <a:close/>
                <a:moveTo>
                  <a:pt x="9762227" y="4608295"/>
                </a:moveTo>
                <a:lnTo>
                  <a:pt x="9527380" y="4684602"/>
                </a:lnTo>
                <a:lnTo>
                  <a:pt x="9527380" y="4684723"/>
                </a:lnTo>
                <a:lnTo>
                  <a:pt x="9437649" y="4808193"/>
                </a:lnTo>
                <a:cubicBezTo>
                  <a:pt x="9437649" y="4808193"/>
                  <a:pt x="9527380" y="4931662"/>
                  <a:pt x="9527380" y="4931662"/>
                </a:cubicBezTo>
                <a:lnTo>
                  <a:pt x="9672497" y="4978826"/>
                </a:lnTo>
                <a:lnTo>
                  <a:pt x="9762227" y="4855355"/>
                </a:lnTo>
                <a:close/>
                <a:moveTo>
                  <a:pt x="8147443" y="4608295"/>
                </a:moveTo>
                <a:lnTo>
                  <a:pt x="7912475" y="4684602"/>
                </a:lnTo>
                <a:lnTo>
                  <a:pt x="7912597" y="4684723"/>
                </a:lnTo>
                <a:lnTo>
                  <a:pt x="7822866" y="4808193"/>
                </a:lnTo>
                <a:cubicBezTo>
                  <a:pt x="7822866" y="4808193"/>
                  <a:pt x="7912597" y="4931662"/>
                  <a:pt x="7912597" y="4931662"/>
                </a:cubicBezTo>
                <a:lnTo>
                  <a:pt x="8057713" y="4978826"/>
                </a:lnTo>
                <a:lnTo>
                  <a:pt x="8147443" y="4855355"/>
                </a:lnTo>
                <a:close/>
                <a:moveTo>
                  <a:pt x="6532781" y="4608295"/>
                </a:moveTo>
                <a:lnTo>
                  <a:pt x="6297813" y="4684602"/>
                </a:lnTo>
                <a:lnTo>
                  <a:pt x="6298055" y="4684723"/>
                </a:lnTo>
                <a:lnTo>
                  <a:pt x="6208325" y="4808193"/>
                </a:lnTo>
                <a:cubicBezTo>
                  <a:pt x="6208325" y="4808193"/>
                  <a:pt x="6297934" y="4931662"/>
                  <a:pt x="6297934" y="4931662"/>
                </a:cubicBezTo>
                <a:lnTo>
                  <a:pt x="6443050" y="4978826"/>
                </a:lnTo>
                <a:lnTo>
                  <a:pt x="6532781" y="4855355"/>
                </a:lnTo>
                <a:close/>
                <a:moveTo>
                  <a:pt x="4917514" y="4608295"/>
                </a:moveTo>
                <a:lnTo>
                  <a:pt x="4682667" y="4684602"/>
                </a:lnTo>
                <a:lnTo>
                  <a:pt x="4682667" y="4684723"/>
                </a:lnTo>
                <a:lnTo>
                  <a:pt x="4592936" y="4808193"/>
                </a:lnTo>
                <a:cubicBezTo>
                  <a:pt x="4592936" y="4808193"/>
                  <a:pt x="4682667" y="4931662"/>
                  <a:pt x="4682667" y="4931662"/>
                </a:cubicBezTo>
                <a:lnTo>
                  <a:pt x="4827783" y="4978826"/>
                </a:lnTo>
                <a:lnTo>
                  <a:pt x="4917514" y="4855355"/>
                </a:lnTo>
                <a:close/>
                <a:moveTo>
                  <a:pt x="9988004" y="4576007"/>
                </a:moveTo>
                <a:lnTo>
                  <a:pt x="9936850" y="4646509"/>
                </a:lnTo>
                <a:lnTo>
                  <a:pt x="10070962" y="4831049"/>
                </a:lnTo>
                <a:lnTo>
                  <a:pt x="10070962" y="4602974"/>
                </a:lnTo>
                <a:lnTo>
                  <a:pt x="9988125" y="4576007"/>
                </a:lnTo>
                <a:close/>
                <a:moveTo>
                  <a:pt x="8372979" y="4576007"/>
                </a:moveTo>
                <a:lnTo>
                  <a:pt x="8321825" y="4646509"/>
                </a:lnTo>
                <a:lnTo>
                  <a:pt x="8455815" y="4831049"/>
                </a:lnTo>
                <a:lnTo>
                  <a:pt x="8455815" y="4602974"/>
                </a:lnTo>
                <a:close/>
                <a:moveTo>
                  <a:pt x="6758195" y="4576007"/>
                </a:moveTo>
                <a:lnTo>
                  <a:pt x="6707041" y="4646509"/>
                </a:lnTo>
                <a:lnTo>
                  <a:pt x="6841154" y="4831049"/>
                </a:lnTo>
                <a:lnTo>
                  <a:pt x="6841154" y="4602974"/>
                </a:lnTo>
                <a:lnTo>
                  <a:pt x="6758316" y="4576007"/>
                </a:lnTo>
                <a:close/>
                <a:moveTo>
                  <a:pt x="9863082" y="4575885"/>
                </a:moveTo>
                <a:lnTo>
                  <a:pt x="9780245" y="4602853"/>
                </a:lnTo>
                <a:lnTo>
                  <a:pt x="9780245" y="4830928"/>
                </a:lnTo>
                <a:lnTo>
                  <a:pt x="9914357" y="4646388"/>
                </a:lnTo>
                <a:lnTo>
                  <a:pt x="9863203" y="4575885"/>
                </a:lnTo>
                <a:close/>
                <a:moveTo>
                  <a:pt x="8248178" y="4575885"/>
                </a:moveTo>
                <a:lnTo>
                  <a:pt x="8165341" y="4602853"/>
                </a:lnTo>
                <a:lnTo>
                  <a:pt x="8165341" y="4830928"/>
                </a:lnTo>
                <a:lnTo>
                  <a:pt x="8299453" y="4646388"/>
                </a:lnTo>
                <a:lnTo>
                  <a:pt x="8248299" y="4575885"/>
                </a:lnTo>
                <a:close/>
                <a:moveTo>
                  <a:pt x="6633516" y="4575885"/>
                </a:moveTo>
                <a:lnTo>
                  <a:pt x="6550679" y="4602853"/>
                </a:lnTo>
                <a:lnTo>
                  <a:pt x="6550679" y="4830928"/>
                </a:lnTo>
                <a:lnTo>
                  <a:pt x="6684791" y="4646388"/>
                </a:lnTo>
                <a:lnTo>
                  <a:pt x="6633637" y="4575885"/>
                </a:lnTo>
                <a:close/>
                <a:moveTo>
                  <a:pt x="5141840" y="4575885"/>
                </a:moveTo>
                <a:lnTo>
                  <a:pt x="5090686" y="4646388"/>
                </a:lnTo>
                <a:lnTo>
                  <a:pt x="5224798" y="4830928"/>
                </a:lnTo>
                <a:lnTo>
                  <a:pt x="5224798" y="4602853"/>
                </a:lnTo>
                <a:lnTo>
                  <a:pt x="5141961" y="4575885"/>
                </a:lnTo>
                <a:close/>
                <a:moveTo>
                  <a:pt x="3527056" y="4575885"/>
                </a:moveTo>
                <a:lnTo>
                  <a:pt x="3475902" y="4646388"/>
                </a:lnTo>
                <a:lnTo>
                  <a:pt x="3609893" y="4830928"/>
                </a:lnTo>
                <a:lnTo>
                  <a:pt x="3609893" y="4602853"/>
                </a:lnTo>
                <a:close/>
                <a:moveTo>
                  <a:pt x="1912030" y="4575885"/>
                </a:moveTo>
                <a:lnTo>
                  <a:pt x="1860877" y="4646388"/>
                </a:lnTo>
                <a:lnTo>
                  <a:pt x="1994989" y="4830928"/>
                </a:lnTo>
                <a:lnTo>
                  <a:pt x="1994989" y="4602853"/>
                </a:lnTo>
                <a:lnTo>
                  <a:pt x="1912151" y="4575885"/>
                </a:lnTo>
                <a:close/>
                <a:moveTo>
                  <a:pt x="297126" y="4575885"/>
                </a:moveTo>
                <a:lnTo>
                  <a:pt x="245972" y="4646388"/>
                </a:lnTo>
                <a:lnTo>
                  <a:pt x="380084" y="4830928"/>
                </a:lnTo>
                <a:lnTo>
                  <a:pt x="380084" y="4602853"/>
                </a:lnTo>
                <a:lnTo>
                  <a:pt x="297247" y="4575885"/>
                </a:lnTo>
                <a:close/>
                <a:moveTo>
                  <a:pt x="5017160" y="4575764"/>
                </a:moveTo>
                <a:lnTo>
                  <a:pt x="4934323" y="4602732"/>
                </a:lnTo>
                <a:lnTo>
                  <a:pt x="4934323" y="4830807"/>
                </a:lnTo>
                <a:lnTo>
                  <a:pt x="5068435" y="4646267"/>
                </a:lnTo>
                <a:lnTo>
                  <a:pt x="5017281" y="4575764"/>
                </a:lnTo>
                <a:close/>
                <a:moveTo>
                  <a:pt x="3402256" y="4575764"/>
                </a:moveTo>
                <a:lnTo>
                  <a:pt x="3319418" y="4602732"/>
                </a:lnTo>
                <a:lnTo>
                  <a:pt x="3319418" y="4830807"/>
                </a:lnTo>
                <a:lnTo>
                  <a:pt x="3453530" y="4646267"/>
                </a:lnTo>
                <a:lnTo>
                  <a:pt x="3402377" y="4575764"/>
                </a:lnTo>
                <a:close/>
                <a:moveTo>
                  <a:pt x="1787351" y="4575764"/>
                </a:moveTo>
                <a:lnTo>
                  <a:pt x="1704514" y="4602732"/>
                </a:lnTo>
                <a:lnTo>
                  <a:pt x="1704514" y="4830807"/>
                </a:lnTo>
                <a:lnTo>
                  <a:pt x="1838626" y="4646267"/>
                </a:lnTo>
                <a:lnTo>
                  <a:pt x="1787472" y="4575764"/>
                </a:lnTo>
                <a:close/>
                <a:moveTo>
                  <a:pt x="172447" y="4575643"/>
                </a:moveTo>
                <a:lnTo>
                  <a:pt x="89609" y="4602611"/>
                </a:lnTo>
                <a:lnTo>
                  <a:pt x="89609" y="4830686"/>
                </a:lnTo>
                <a:lnTo>
                  <a:pt x="223721" y="4646146"/>
                </a:lnTo>
                <a:lnTo>
                  <a:pt x="172568" y="4575643"/>
                </a:lnTo>
                <a:close/>
                <a:moveTo>
                  <a:pt x="8555583" y="4475634"/>
                </a:moveTo>
                <a:lnTo>
                  <a:pt x="8555677" y="4475764"/>
                </a:lnTo>
                <a:lnTo>
                  <a:pt x="8472867" y="4502602"/>
                </a:lnTo>
                <a:lnTo>
                  <a:pt x="8472867" y="4589671"/>
                </a:lnTo>
                <a:lnTo>
                  <a:pt x="8689695" y="4660174"/>
                </a:lnTo>
                <a:lnTo>
                  <a:pt x="8555677" y="4475764"/>
                </a:lnTo>
                <a:lnTo>
                  <a:pt x="8555704" y="4475755"/>
                </a:lnTo>
                <a:close/>
                <a:moveTo>
                  <a:pt x="6940679" y="4475634"/>
                </a:moveTo>
                <a:lnTo>
                  <a:pt x="6940773" y="4475764"/>
                </a:lnTo>
                <a:lnTo>
                  <a:pt x="6857962" y="4502602"/>
                </a:lnTo>
                <a:lnTo>
                  <a:pt x="6857962" y="4589671"/>
                </a:lnTo>
                <a:lnTo>
                  <a:pt x="7074791" y="4660174"/>
                </a:lnTo>
                <a:lnTo>
                  <a:pt x="6940773" y="4475764"/>
                </a:lnTo>
                <a:lnTo>
                  <a:pt x="6940800" y="4475755"/>
                </a:lnTo>
                <a:close/>
                <a:moveTo>
                  <a:pt x="5325775" y="4475634"/>
                </a:moveTo>
                <a:lnTo>
                  <a:pt x="5325870" y="4475764"/>
                </a:lnTo>
                <a:lnTo>
                  <a:pt x="5243058" y="4502602"/>
                </a:lnTo>
                <a:lnTo>
                  <a:pt x="5243058" y="4589671"/>
                </a:lnTo>
                <a:lnTo>
                  <a:pt x="5459886" y="4660174"/>
                </a:lnTo>
                <a:lnTo>
                  <a:pt x="5325870" y="4475764"/>
                </a:lnTo>
                <a:lnTo>
                  <a:pt x="5325896" y="4475755"/>
                </a:lnTo>
                <a:close/>
                <a:moveTo>
                  <a:pt x="3710870" y="4475634"/>
                </a:moveTo>
                <a:lnTo>
                  <a:pt x="3710965" y="4475764"/>
                </a:lnTo>
                <a:lnTo>
                  <a:pt x="3628154" y="4502602"/>
                </a:lnTo>
                <a:lnTo>
                  <a:pt x="3628154" y="4589671"/>
                </a:lnTo>
                <a:lnTo>
                  <a:pt x="3844982" y="4660174"/>
                </a:lnTo>
                <a:lnTo>
                  <a:pt x="3710965" y="4475764"/>
                </a:lnTo>
                <a:lnTo>
                  <a:pt x="3710991" y="4475755"/>
                </a:lnTo>
                <a:close/>
                <a:moveTo>
                  <a:pt x="2095845" y="4475634"/>
                </a:moveTo>
                <a:lnTo>
                  <a:pt x="2095939" y="4475764"/>
                </a:lnTo>
                <a:lnTo>
                  <a:pt x="2013128" y="4502602"/>
                </a:lnTo>
                <a:lnTo>
                  <a:pt x="2013128" y="4589671"/>
                </a:lnTo>
                <a:lnTo>
                  <a:pt x="2229956" y="4660174"/>
                </a:lnTo>
                <a:lnTo>
                  <a:pt x="2095939" y="4475764"/>
                </a:lnTo>
                <a:lnTo>
                  <a:pt x="2095966" y="4475755"/>
                </a:lnTo>
                <a:close/>
                <a:moveTo>
                  <a:pt x="480940" y="4475634"/>
                </a:moveTo>
                <a:lnTo>
                  <a:pt x="481034" y="4475764"/>
                </a:lnTo>
                <a:lnTo>
                  <a:pt x="398224" y="4502602"/>
                </a:lnTo>
                <a:lnTo>
                  <a:pt x="398224" y="4589671"/>
                </a:lnTo>
                <a:lnTo>
                  <a:pt x="615052" y="4660174"/>
                </a:lnTo>
                <a:lnTo>
                  <a:pt x="481034" y="4475764"/>
                </a:lnTo>
                <a:lnTo>
                  <a:pt x="481061" y="4475755"/>
                </a:lnTo>
                <a:close/>
                <a:moveTo>
                  <a:pt x="3218925" y="4475271"/>
                </a:moveTo>
                <a:lnTo>
                  <a:pt x="3084934" y="4659811"/>
                </a:lnTo>
                <a:lnTo>
                  <a:pt x="3301884" y="4589309"/>
                </a:lnTo>
                <a:lnTo>
                  <a:pt x="3301884" y="4502239"/>
                </a:lnTo>
                <a:lnTo>
                  <a:pt x="3219046" y="4475392"/>
                </a:lnTo>
                <a:close/>
                <a:moveTo>
                  <a:pt x="1604142" y="4475271"/>
                </a:moveTo>
                <a:lnTo>
                  <a:pt x="1470030" y="4659811"/>
                </a:lnTo>
                <a:lnTo>
                  <a:pt x="1686979" y="4589309"/>
                </a:lnTo>
                <a:lnTo>
                  <a:pt x="1686979" y="4502239"/>
                </a:lnTo>
                <a:lnTo>
                  <a:pt x="1604142" y="4475392"/>
                </a:lnTo>
                <a:close/>
                <a:moveTo>
                  <a:pt x="9679389" y="4475150"/>
                </a:moveTo>
                <a:lnTo>
                  <a:pt x="9545278" y="4659690"/>
                </a:lnTo>
                <a:lnTo>
                  <a:pt x="9762227" y="4589188"/>
                </a:lnTo>
                <a:lnTo>
                  <a:pt x="9762227" y="4502118"/>
                </a:lnTo>
                <a:lnTo>
                  <a:pt x="9679389" y="4475271"/>
                </a:lnTo>
                <a:close/>
                <a:moveTo>
                  <a:pt x="8064364" y="4475150"/>
                </a:moveTo>
                <a:lnTo>
                  <a:pt x="7930374" y="4659690"/>
                </a:lnTo>
                <a:lnTo>
                  <a:pt x="8147322" y="4589188"/>
                </a:lnTo>
                <a:lnTo>
                  <a:pt x="8147322" y="4502118"/>
                </a:lnTo>
                <a:lnTo>
                  <a:pt x="8064485" y="4475271"/>
                </a:lnTo>
                <a:close/>
                <a:moveTo>
                  <a:pt x="6449822" y="4475150"/>
                </a:moveTo>
                <a:lnTo>
                  <a:pt x="6315711" y="4659690"/>
                </a:lnTo>
                <a:lnTo>
                  <a:pt x="6532660" y="4589188"/>
                </a:lnTo>
                <a:lnTo>
                  <a:pt x="6532660" y="4502118"/>
                </a:lnTo>
                <a:lnTo>
                  <a:pt x="6449822" y="4475271"/>
                </a:lnTo>
                <a:close/>
                <a:moveTo>
                  <a:pt x="4834676" y="4475150"/>
                </a:moveTo>
                <a:lnTo>
                  <a:pt x="4700565" y="4659690"/>
                </a:lnTo>
                <a:lnTo>
                  <a:pt x="4917514" y="4589188"/>
                </a:lnTo>
                <a:lnTo>
                  <a:pt x="4917514" y="4502118"/>
                </a:lnTo>
                <a:lnTo>
                  <a:pt x="4834676" y="4475271"/>
                </a:lnTo>
                <a:close/>
                <a:moveTo>
                  <a:pt x="9117788" y="4399085"/>
                </a:moveTo>
                <a:cubicBezTo>
                  <a:pt x="9117788" y="4399085"/>
                  <a:pt x="8972551" y="4598983"/>
                  <a:pt x="8972551" y="4598983"/>
                </a:cubicBezTo>
                <a:lnTo>
                  <a:pt x="8972551" y="4751476"/>
                </a:lnTo>
                <a:lnTo>
                  <a:pt x="9117788" y="4798639"/>
                </a:lnTo>
                <a:lnTo>
                  <a:pt x="9263026" y="4751476"/>
                </a:lnTo>
                <a:lnTo>
                  <a:pt x="9263026" y="4598862"/>
                </a:lnTo>
                <a:close/>
                <a:moveTo>
                  <a:pt x="7502642" y="4399085"/>
                </a:moveTo>
                <a:cubicBezTo>
                  <a:pt x="7502642" y="4399085"/>
                  <a:pt x="7357405" y="4598983"/>
                  <a:pt x="7357405" y="4598983"/>
                </a:cubicBezTo>
                <a:lnTo>
                  <a:pt x="7357405" y="4751476"/>
                </a:lnTo>
                <a:lnTo>
                  <a:pt x="7502642" y="4798639"/>
                </a:lnTo>
                <a:lnTo>
                  <a:pt x="7647880" y="4751476"/>
                </a:lnTo>
                <a:lnTo>
                  <a:pt x="7647880" y="4598862"/>
                </a:lnTo>
                <a:close/>
                <a:moveTo>
                  <a:pt x="5887980" y="4399085"/>
                </a:moveTo>
                <a:cubicBezTo>
                  <a:pt x="5887980" y="4399085"/>
                  <a:pt x="5742743" y="4598983"/>
                  <a:pt x="5742743" y="4598983"/>
                </a:cubicBezTo>
                <a:lnTo>
                  <a:pt x="5742743" y="4751476"/>
                </a:lnTo>
                <a:lnTo>
                  <a:pt x="5887980" y="4798639"/>
                </a:lnTo>
                <a:lnTo>
                  <a:pt x="6033217" y="4751476"/>
                </a:lnTo>
                <a:lnTo>
                  <a:pt x="6033217" y="4598862"/>
                </a:lnTo>
                <a:close/>
                <a:moveTo>
                  <a:pt x="4273076" y="4399085"/>
                </a:moveTo>
                <a:cubicBezTo>
                  <a:pt x="4273076" y="4399085"/>
                  <a:pt x="4127838" y="4598983"/>
                  <a:pt x="4127838" y="4598983"/>
                </a:cubicBezTo>
                <a:lnTo>
                  <a:pt x="4127838" y="4751476"/>
                </a:lnTo>
                <a:lnTo>
                  <a:pt x="4273076" y="4798639"/>
                </a:lnTo>
                <a:lnTo>
                  <a:pt x="4418313" y="4751476"/>
                </a:lnTo>
                <a:lnTo>
                  <a:pt x="4418313" y="4598862"/>
                </a:lnTo>
                <a:close/>
                <a:moveTo>
                  <a:pt x="1042420" y="4399085"/>
                </a:moveTo>
                <a:cubicBezTo>
                  <a:pt x="1042420" y="4399085"/>
                  <a:pt x="897183" y="4598983"/>
                  <a:pt x="897183" y="4598983"/>
                </a:cubicBezTo>
                <a:lnTo>
                  <a:pt x="897183" y="4751476"/>
                </a:lnTo>
                <a:lnTo>
                  <a:pt x="1042420" y="4798639"/>
                </a:lnTo>
                <a:lnTo>
                  <a:pt x="1187657" y="4751476"/>
                </a:lnTo>
                <a:lnTo>
                  <a:pt x="1187657" y="4598862"/>
                </a:lnTo>
                <a:close/>
                <a:moveTo>
                  <a:pt x="2657808" y="4398843"/>
                </a:moveTo>
                <a:cubicBezTo>
                  <a:pt x="2657808" y="4398843"/>
                  <a:pt x="2512571" y="4598741"/>
                  <a:pt x="2512571" y="4598741"/>
                </a:cubicBezTo>
                <a:lnTo>
                  <a:pt x="2512571" y="4751235"/>
                </a:lnTo>
                <a:lnTo>
                  <a:pt x="2657808" y="4798397"/>
                </a:lnTo>
                <a:lnTo>
                  <a:pt x="2803046" y="4751235"/>
                </a:lnTo>
                <a:lnTo>
                  <a:pt x="2803046" y="4598620"/>
                </a:lnTo>
                <a:close/>
                <a:moveTo>
                  <a:pt x="2965818" y="4393280"/>
                </a:moveTo>
                <a:lnTo>
                  <a:pt x="2965818" y="4393402"/>
                </a:lnTo>
                <a:lnTo>
                  <a:pt x="2820581" y="4440564"/>
                </a:lnTo>
                <a:lnTo>
                  <a:pt x="2820581" y="4593178"/>
                </a:lnTo>
                <a:lnTo>
                  <a:pt x="2910311" y="4716648"/>
                </a:lnTo>
                <a:lnTo>
                  <a:pt x="3055548" y="4669485"/>
                </a:lnTo>
                <a:lnTo>
                  <a:pt x="3200665" y="4469588"/>
                </a:lnTo>
                <a:close/>
                <a:moveTo>
                  <a:pt x="1350913" y="4393280"/>
                </a:moveTo>
                <a:lnTo>
                  <a:pt x="1351034" y="4393402"/>
                </a:lnTo>
                <a:lnTo>
                  <a:pt x="1205797" y="4440564"/>
                </a:lnTo>
                <a:lnTo>
                  <a:pt x="1205797" y="4593178"/>
                </a:lnTo>
                <a:lnTo>
                  <a:pt x="1295527" y="4716648"/>
                </a:lnTo>
                <a:lnTo>
                  <a:pt x="1440765" y="4669485"/>
                </a:lnTo>
                <a:lnTo>
                  <a:pt x="1585881" y="4469588"/>
                </a:lnTo>
                <a:close/>
                <a:moveTo>
                  <a:pt x="9426161" y="4393159"/>
                </a:moveTo>
                <a:lnTo>
                  <a:pt x="9426161" y="4393280"/>
                </a:lnTo>
                <a:lnTo>
                  <a:pt x="9280924" y="4440443"/>
                </a:lnTo>
                <a:lnTo>
                  <a:pt x="9280924" y="4593057"/>
                </a:lnTo>
                <a:lnTo>
                  <a:pt x="9370654" y="4716528"/>
                </a:lnTo>
                <a:lnTo>
                  <a:pt x="9515892" y="4669364"/>
                </a:lnTo>
                <a:lnTo>
                  <a:pt x="9661008" y="4469466"/>
                </a:lnTo>
                <a:close/>
                <a:moveTo>
                  <a:pt x="8808932" y="4393159"/>
                </a:moveTo>
                <a:lnTo>
                  <a:pt x="8573965" y="4469466"/>
                </a:lnTo>
                <a:lnTo>
                  <a:pt x="8719202" y="4669364"/>
                </a:lnTo>
                <a:lnTo>
                  <a:pt x="8864440" y="4716528"/>
                </a:lnTo>
                <a:lnTo>
                  <a:pt x="8954170" y="4593057"/>
                </a:lnTo>
                <a:lnTo>
                  <a:pt x="8954170" y="4440443"/>
                </a:lnTo>
                <a:lnTo>
                  <a:pt x="8808932" y="4393280"/>
                </a:lnTo>
                <a:close/>
                <a:moveTo>
                  <a:pt x="7811257" y="4393159"/>
                </a:moveTo>
                <a:lnTo>
                  <a:pt x="7811257" y="4393280"/>
                </a:lnTo>
                <a:lnTo>
                  <a:pt x="7666019" y="4440443"/>
                </a:lnTo>
                <a:lnTo>
                  <a:pt x="7666019" y="4593057"/>
                </a:lnTo>
                <a:lnTo>
                  <a:pt x="7755750" y="4716528"/>
                </a:lnTo>
                <a:lnTo>
                  <a:pt x="7900987" y="4669364"/>
                </a:lnTo>
                <a:lnTo>
                  <a:pt x="8046103" y="4469466"/>
                </a:lnTo>
                <a:close/>
                <a:moveTo>
                  <a:pt x="7194028" y="4393159"/>
                </a:moveTo>
                <a:lnTo>
                  <a:pt x="6959061" y="4469466"/>
                </a:lnTo>
                <a:lnTo>
                  <a:pt x="7104297" y="4669364"/>
                </a:lnTo>
                <a:lnTo>
                  <a:pt x="7249535" y="4716528"/>
                </a:lnTo>
                <a:lnTo>
                  <a:pt x="7339266" y="4593057"/>
                </a:lnTo>
                <a:lnTo>
                  <a:pt x="7339266" y="4440443"/>
                </a:lnTo>
                <a:lnTo>
                  <a:pt x="7194028" y="4393280"/>
                </a:lnTo>
                <a:close/>
                <a:moveTo>
                  <a:pt x="6196594" y="4393159"/>
                </a:moveTo>
                <a:lnTo>
                  <a:pt x="6196715" y="4393280"/>
                </a:lnTo>
                <a:lnTo>
                  <a:pt x="6051478" y="4440443"/>
                </a:lnTo>
                <a:lnTo>
                  <a:pt x="6051478" y="4593057"/>
                </a:lnTo>
                <a:lnTo>
                  <a:pt x="6141208" y="4716528"/>
                </a:lnTo>
                <a:lnTo>
                  <a:pt x="6286446" y="4669364"/>
                </a:lnTo>
                <a:lnTo>
                  <a:pt x="6431562" y="4469466"/>
                </a:lnTo>
                <a:close/>
                <a:moveTo>
                  <a:pt x="5579124" y="4393159"/>
                </a:moveTo>
                <a:lnTo>
                  <a:pt x="5344156" y="4469466"/>
                </a:lnTo>
                <a:lnTo>
                  <a:pt x="5489393" y="4669364"/>
                </a:lnTo>
                <a:lnTo>
                  <a:pt x="5634631" y="4716528"/>
                </a:lnTo>
                <a:lnTo>
                  <a:pt x="5724361" y="4593057"/>
                </a:lnTo>
                <a:lnTo>
                  <a:pt x="5724361" y="4440443"/>
                </a:lnTo>
                <a:lnTo>
                  <a:pt x="5579124" y="4393280"/>
                </a:lnTo>
                <a:close/>
                <a:moveTo>
                  <a:pt x="4581448" y="4393159"/>
                </a:moveTo>
                <a:lnTo>
                  <a:pt x="4581448" y="4393280"/>
                </a:lnTo>
                <a:lnTo>
                  <a:pt x="4436211" y="4440443"/>
                </a:lnTo>
                <a:lnTo>
                  <a:pt x="4436211" y="4593057"/>
                </a:lnTo>
                <a:lnTo>
                  <a:pt x="4525941" y="4716528"/>
                </a:lnTo>
                <a:lnTo>
                  <a:pt x="4671178" y="4669364"/>
                </a:lnTo>
                <a:lnTo>
                  <a:pt x="4816295" y="4469466"/>
                </a:lnTo>
                <a:close/>
                <a:moveTo>
                  <a:pt x="3964219" y="4393159"/>
                </a:moveTo>
                <a:lnTo>
                  <a:pt x="3729252" y="4469466"/>
                </a:lnTo>
                <a:lnTo>
                  <a:pt x="3874489" y="4669364"/>
                </a:lnTo>
                <a:lnTo>
                  <a:pt x="4019726" y="4716528"/>
                </a:lnTo>
                <a:lnTo>
                  <a:pt x="4109457" y="4593057"/>
                </a:lnTo>
                <a:lnTo>
                  <a:pt x="4109457" y="4440443"/>
                </a:lnTo>
                <a:lnTo>
                  <a:pt x="3964219" y="4393280"/>
                </a:lnTo>
                <a:close/>
                <a:moveTo>
                  <a:pt x="2349194" y="4392918"/>
                </a:moveTo>
                <a:lnTo>
                  <a:pt x="2114226" y="4469225"/>
                </a:lnTo>
                <a:lnTo>
                  <a:pt x="2259463" y="4669123"/>
                </a:lnTo>
                <a:lnTo>
                  <a:pt x="2404701" y="4716285"/>
                </a:lnTo>
                <a:lnTo>
                  <a:pt x="2494431" y="4592816"/>
                </a:lnTo>
                <a:lnTo>
                  <a:pt x="2494431" y="4440202"/>
                </a:lnTo>
                <a:lnTo>
                  <a:pt x="2349194" y="4393039"/>
                </a:lnTo>
                <a:close/>
                <a:moveTo>
                  <a:pt x="734289" y="4392918"/>
                </a:moveTo>
                <a:lnTo>
                  <a:pt x="499322" y="4469225"/>
                </a:lnTo>
                <a:lnTo>
                  <a:pt x="644559" y="4669123"/>
                </a:lnTo>
                <a:lnTo>
                  <a:pt x="789796" y="4716285"/>
                </a:lnTo>
                <a:lnTo>
                  <a:pt x="879527" y="4592816"/>
                </a:lnTo>
                <a:lnTo>
                  <a:pt x="879527" y="4440202"/>
                </a:lnTo>
                <a:lnTo>
                  <a:pt x="734289" y="4393039"/>
                </a:lnTo>
                <a:close/>
                <a:moveTo>
                  <a:pt x="8562476" y="4313708"/>
                </a:moveTo>
                <a:lnTo>
                  <a:pt x="8511323" y="4384211"/>
                </a:lnTo>
                <a:lnTo>
                  <a:pt x="8562476" y="4454713"/>
                </a:lnTo>
                <a:lnTo>
                  <a:pt x="8779425" y="4384211"/>
                </a:lnTo>
                <a:close/>
                <a:moveTo>
                  <a:pt x="6947572" y="4313708"/>
                </a:moveTo>
                <a:lnTo>
                  <a:pt x="6896419" y="4384211"/>
                </a:lnTo>
                <a:lnTo>
                  <a:pt x="6947572" y="4454713"/>
                </a:lnTo>
                <a:lnTo>
                  <a:pt x="7164521" y="4384211"/>
                </a:lnTo>
                <a:close/>
                <a:moveTo>
                  <a:pt x="5332668" y="4313708"/>
                </a:moveTo>
                <a:lnTo>
                  <a:pt x="5281514" y="4384211"/>
                </a:lnTo>
                <a:lnTo>
                  <a:pt x="5332668" y="4454713"/>
                </a:lnTo>
                <a:lnTo>
                  <a:pt x="5549617" y="4384211"/>
                </a:lnTo>
                <a:close/>
                <a:moveTo>
                  <a:pt x="3717763" y="4313708"/>
                </a:moveTo>
                <a:lnTo>
                  <a:pt x="3666610" y="4384211"/>
                </a:lnTo>
                <a:lnTo>
                  <a:pt x="3717763" y="4454713"/>
                </a:lnTo>
                <a:lnTo>
                  <a:pt x="3934712" y="4384211"/>
                </a:lnTo>
                <a:close/>
                <a:moveTo>
                  <a:pt x="2102738" y="4313708"/>
                </a:moveTo>
                <a:lnTo>
                  <a:pt x="2051584" y="4384211"/>
                </a:lnTo>
                <a:lnTo>
                  <a:pt x="2102738" y="4454713"/>
                </a:lnTo>
                <a:lnTo>
                  <a:pt x="2319687" y="4384211"/>
                </a:lnTo>
                <a:close/>
                <a:moveTo>
                  <a:pt x="487833" y="4313708"/>
                </a:moveTo>
                <a:lnTo>
                  <a:pt x="436680" y="4384211"/>
                </a:lnTo>
                <a:lnTo>
                  <a:pt x="487833" y="4454713"/>
                </a:lnTo>
                <a:lnTo>
                  <a:pt x="704782" y="4384211"/>
                </a:lnTo>
                <a:close/>
                <a:moveTo>
                  <a:pt x="3211911" y="4313225"/>
                </a:moveTo>
                <a:lnTo>
                  <a:pt x="2995083" y="4383727"/>
                </a:lnTo>
                <a:lnTo>
                  <a:pt x="3211911" y="4454230"/>
                </a:lnTo>
                <a:lnTo>
                  <a:pt x="3263065" y="4383727"/>
                </a:lnTo>
                <a:close/>
                <a:moveTo>
                  <a:pt x="1597007" y="4313225"/>
                </a:moveTo>
                <a:lnTo>
                  <a:pt x="1380179" y="4383727"/>
                </a:lnTo>
                <a:lnTo>
                  <a:pt x="1597007" y="4454230"/>
                </a:lnTo>
                <a:lnTo>
                  <a:pt x="1648160" y="4383727"/>
                </a:lnTo>
                <a:close/>
                <a:moveTo>
                  <a:pt x="9672255" y="4313104"/>
                </a:moveTo>
                <a:lnTo>
                  <a:pt x="9455426" y="4383606"/>
                </a:lnTo>
                <a:lnTo>
                  <a:pt x="9672255" y="4454108"/>
                </a:lnTo>
                <a:lnTo>
                  <a:pt x="9723408" y="4383606"/>
                </a:lnTo>
                <a:close/>
                <a:moveTo>
                  <a:pt x="8057351" y="4313104"/>
                </a:moveTo>
                <a:lnTo>
                  <a:pt x="7840522" y="4383606"/>
                </a:lnTo>
                <a:lnTo>
                  <a:pt x="8057351" y="4454108"/>
                </a:lnTo>
                <a:lnTo>
                  <a:pt x="8108504" y="4383606"/>
                </a:lnTo>
                <a:close/>
                <a:moveTo>
                  <a:pt x="6442688" y="4313104"/>
                </a:moveTo>
                <a:lnTo>
                  <a:pt x="6225860" y="4383606"/>
                </a:lnTo>
                <a:lnTo>
                  <a:pt x="6442688" y="4454108"/>
                </a:lnTo>
                <a:lnTo>
                  <a:pt x="6493841" y="4383606"/>
                </a:lnTo>
                <a:close/>
                <a:moveTo>
                  <a:pt x="4827542" y="4313104"/>
                </a:moveTo>
                <a:lnTo>
                  <a:pt x="4610713" y="4383606"/>
                </a:lnTo>
                <a:lnTo>
                  <a:pt x="4827542" y="4454108"/>
                </a:lnTo>
                <a:lnTo>
                  <a:pt x="4878695" y="4383606"/>
                </a:lnTo>
                <a:close/>
                <a:moveTo>
                  <a:pt x="8972309" y="4199308"/>
                </a:moveTo>
                <a:lnTo>
                  <a:pt x="8972309" y="4340192"/>
                </a:lnTo>
                <a:lnTo>
                  <a:pt x="8838197" y="4383727"/>
                </a:lnTo>
                <a:lnTo>
                  <a:pt x="8972309" y="4427262"/>
                </a:lnTo>
                <a:lnTo>
                  <a:pt x="8972309" y="4568146"/>
                </a:lnTo>
                <a:lnTo>
                  <a:pt x="9106421" y="4383606"/>
                </a:lnTo>
                <a:close/>
                <a:moveTo>
                  <a:pt x="7357405" y="4199308"/>
                </a:moveTo>
                <a:lnTo>
                  <a:pt x="7357405" y="4340192"/>
                </a:lnTo>
                <a:lnTo>
                  <a:pt x="7223293" y="4383727"/>
                </a:lnTo>
                <a:lnTo>
                  <a:pt x="7357405" y="4427262"/>
                </a:lnTo>
                <a:lnTo>
                  <a:pt x="7357405" y="4568146"/>
                </a:lnTo>
                <a:lnTo>
                  <a:pt x="7491517" y="4383606"/>
                </a:lnTo>
                <a:close/>
                <a:moveTo>
                  <a:pt x="5742501" y="4199308"/>
                </a:moveTo>
                <a:lnTo>
                  <a:pt x="5742501" y="4340192"/>
                </a:lnTo>
                <a:lnTo>
                  <a:pt x="5608389" y="4383727"/>
                </a:lnTo>
                <a:lnTo>
                  <a:pt x="5742501" y="4427262"/>
                </a:lnTo>
                <a:lnTo>
                  <a:pt x="5742501" y="4568146"/>
                </a:lnTo>
                <a:lnTo>
                  <a:pt x="5876613" y="4383606"/>
                </a:lnTo>
                <a:close/>
                <a:moveTo>
                  <a:pt x="4127596" y="4199308"/>
                </a:moveTo>
                <a:lnTo>
                  <a:pt x="4127596" y="4340192"/>
                </a:lnTo>
                <a:lnTo>
                  <a:pt x="3993485" y="4383727"/>
                </a:lnTo>
                <a:lnTo>
                  <a:pt x="4127596" y="4427262"/>
                </a:lnTo>
                <a:lnTo>
                  <a:pt x="4127596" y="4568146"/>
                </a:lnTo>
                <a:lnTo>
                  <a:pt x="4261708" y="4383606"/>
                </a:lnTo>
                <a:close/>
                <a:moveTo>
                  <a:pt x="897183" y="4199308"/>
                </a:moveTo>
                <a:lnTo>
                  <a:pt x="897183" y="4340192"/>
                </a:lnTo>
                <a:lnTo>
                  <a:pt x="763071" y="4383727"/>
                </a:lnTo>
                <a:lnTo>
                  <a:pt x="897183" y="4427262"/>
                </a:lnTo>
                <a:lnTo>
                  <a:pt x="897183" y="4568146"/>
                </a:lnTo>
                <a:lnTo>
                  <a:pt x="1031294" y="4383606"/>
                </a:lnTo>
                <a:close/>
                <a:moveTo>
                  <a:pt x="9263026" y="4199187"/>
                </a:moveTo>
                <a:lnTo>
                  <a:pt x="9128914" y="4383485"/>
                </a:lnTo>
                <a:lnTo>
                  <a:pt x="9263026" y="4568025"/>
                </a:lnTo>
                <a:lnTo>
                  <a:pt x="9263026" y="4427141"/>
                </a:lnTo>
                <a:lnTo>
                  <a:pt x="9397017" y="4383606"/>
                </a:lnTo>
                <a:lnTo>
                  <a:pt x="9263026" y="4340071"/>
                </a:lnTo>
                <a:close/>
                <a:moveTo>
                  <a:pt x="7647880" y="4199187"/>
                </a:moveTo>
                <a:lnTo>
                  <a:pt x="7513768" y="4383485"/>
                </a:lnTo>
                <a:lnTo>
                  <a:pt x="7647880" y="4568025"/>
                </a:lnTo>
                <a:lnTo>
                  <a:pt x="7647880" y="4427141"/>
                </a:lnTo>
                <a:lnTo>
                  <a:pt x="7781992" y="4383606"/>
                </a:lnTo>
                <a:lnTo>
                  <a:pt x="7647880" y="4340071"/>
                </a:lnTo>
                <a:close/>
                <a:moveTo>
                  <a:pt x="6033217" y="4199187"/>
                </a:moveTo>
                <a:lnTo>
                  <a:pt x="5899106" y="4383485"/>
                </a:lnTo>
                <a:lnTo>
                  <a:pt x="6033217" y="4568025"/>
                </a:lnTo>
                <a:lnTo>
                  <a:pt x="6033217" y="4427141"/>
                </a:lnTo>
                <a:lnTo>
                  <a:pt x="6167329" y="4383606"/>
                </a:lnTo>
                <a:lnTo>
                  <a:pt x="6033217" y="4340071"/>
                </a:lnTo>
                <a:close/>
                <a:moveTo>
                  <a:pt x="4418313" y="4199187"/>
                </a:moveTo>
                <a:lnTo>
                  <a:pt x="4284201" y="4383485"/>
                </a:lnTo>
                <a:lnTo>
                  <a:pt x="4418313" y="4568025"/>
                </a:lnTo>
                <a:lnTo>
                  <a:pt x="4418313" y="4427141"/>
                </a:lnTo>
                <a:lnTo>
                  <a:pt x="4552304" y="4383606"/>
                </a:lnTo>
                <a:lnTo>
                  <a:pt x="4418313" y="4340071"/>
                </a:lnTo>
                <a:close/>
                <a:moveTo>
                  <a:pt x="1187536" y="4199187"/>
                </a:moveTo>
                <a:lnTo>
                  <a:pt x="1053425" y="4383485"/>
                </a:lnTo>
                <a:lnTo>
                  <a:pt x="1187536" y="4568025"/>
                </a:lnTo>
                <a:lnTo>
                  <a:pt x="1187536" y="4427141"/>
                </a:lnTo>
                <a:lnTo>
                  <a:pt x="1321648" y="4383606"/>
                </a:lnTo>
                <a:lnTo>
                  <a:pt x="1187536" y="4340071"/>
                </a:lnTo>
                <a:close/>
                <a:moveTo>
                  <a:pt x="2512571" y="4199066"/>
                </a:moveTo>
                <a:lnTo>
                  <a:pt x="2512571" y="4339950"/>
                </a:lnTo>
                <a:lnTo>
                  <a:pt x="2378459" y="4383485"/>
                </a:lnTo>
                <a:lnTo>
                  <a:pt x="2512571" y="4427020"/>
                </a:lnTo>
                <a:lnTo>
                  <a:pt x="2512571" y="4567904"/>
                </a:lnTo>
                <a:lnTo>
                  <a:pt x="2646683" y="4383364"/>
                </a:lnTo>
                <a:close/>
                <a:moveTo>
                  <a:pt x="2803046" y="4198945"/>
                </a:moveTo>
                <a:lnTo>
                  <a:pt x="2668934" y="4383243"/>
                </a:lnTo>
                <a:lnTo>
                  <a:pt x="2803046" y="4567783"/>
                </a:lnTo>
                <a:lnTo>
                  <a:pt x="2803046" y="4426899"/>
                </a:lnTo>
                <a:lnTo>
                  <a:pt x="2937157" y="4383364"/>
                </a:lnTo>
                <a:lnTo>
                  <a:pt x="2803046" y="4339829"/>
                </a:lnTo>
                <a:close/>
                <a:moveTo>
                  <a:pt x="9925845" y="4137271"/>
                </a:moveTo>
                <a:lnTo>
                  <a:pt x="9870339" y="4213578"/>
                </a:lnTo>
                <a:lnTo>
                  <a:pt x="9780608" y="4184434"/>
                </a:lnTo>
                <a:lnTo>
                  <a:pt x="9780608" y="4278759"/>
                </a:lnTo>
                <a:lnTo>
                  <a:pt x="9690878" y="4307904"/>
                </a:lnTo>
                <a:lnTo>
                  <a:pt x="9746385" y="4384211"/>
                </a:lnTo>
                <a:lnTo>
                  <a:pt x="9690878" y="4460518"/>
                </a:lnTo>
                <a:lnTo>
                  <a:pt x="9780608" y="4489662"/>
                </a:lnTo>
                <a:lnTo>
                  <a:pt x="9780608" y="4583988"/>
                </a:lnTo>
                <a:lnTo>
                  <a:pt x="9870339" y="4554844"/>
                </a:lnTo>
                <a:lnTo>
                  <a:pt x="9925845" y="4631151"/>
                </a:lnTo>
                <a:lnTo>
                  <a:pt x="9981353" y="4554844"/>
                </a:lnTo>
                <a:lnTo>
                  <a:pt x="10071083" y="4583988"/>
                </a:lnTo>
                <a:lnTo>
                  <a:pt x="10071083" y="4489662"/>
                </a:lnTo>
                <a:lnTo>
                  <a:pt x="10160813" y="4460518"/>
                </a:lnTo>
                <a:lnTo>
                  <a:pt x="10105306" y="4384211"/>
                </a:lnTo>
                <a:lnTo>
                  <a:pt x="10160813" y="4307904"/>
                </a:lnTo>
                <a:lnTo>
                  <a:pt x="10071083" y="4278759"/>
                </a:lnTo>
                <a:lnTo>
                  <a:pt x="10071083" y="4184434"/>
                </a:lnTo>
                <a:lnTo>
                  <a:pt x="9981353" y="4213578"/>
                </a:lnTo>
                <a:close/>
                <a:moveTo>
                  <a:pt x="8310578" y="4137271"/>
                </a:moveTo>
                <a:lnTo>
                  <a:pt x="8255071" y="4213578"/>
                </a:lnTo>
                <a:lnTo>
                  <a:pt x="8165341" y="4184434"/>
                </a:lnTo>
                <a:lnTo>
                  <a:pt x="8165341" y="4278759"/>
                </a:lnTo>
                <a:lnTo>
                  <a:pt x="8075610" y="4307904"/>
                </a:lnTo>
                <a:lnTo>
                  <a:pt x="8131118" y="4384211"/>
                </a:lnTo>
                <a:lnTo>
                  <a:pt x="8075610" y="4460518"/>
                </a:lnTo>
                <a:lnTo>
                  <a:pt x="8165341" y="4489662"/>
                </a:lnTo>
                <a:lnTo>
                  <a:pt x="8165341" y="4583988"/>
                </a:lnTo>
                <a:lnTo>
                  <a:pt x="8255071" y="4554844"/>
                </a:lnTo>
                <a:lnTo>
                  <a:pt x="8310578" y="4631151"/>
                </a:lnTo>
                <a:lnTo>
                  <a:pt x="8366086" y="4554844"/>
                </a:lnTo>
                <a:lnTo>
                  <a:pt x="8455815" y="4583988"/>
                </a:lnTo>
                <a:lnTo>
                  <a:pt x="8455815" y="4489662"/>
                </a:lnTo>
                <a:lnTo>
                  <a:pt x="8545546" y="4460518"/>
                </a:lnTo>
                <a:lnTo>
                  <a:pt x="8490039" y="4384211"/>
                </a:lnTo>
                <a:lnTo>
                  <a:pt x="8545546" y="4307904"/>
                </a:lnTo>
                <a:lnTo>
                  <a:pt x="8455815" y="4278759"/>
                </a:lnTo>
                <a:lnTo>
                  <a:pt x="8455815" y="4184434"/>
                </a:lnTo>
                <a:lnTo>
                  <a:pt x="8366086" y="4213578"/>
                </a:lnTo>
                <a:close/>
                <a:moveTo>
                  <a:pt x="6695795" y="4137271"/>
                </a:moveTo>
                <a:lnTo>
                  <a:pt x="6640288" y="4213578"/>
                </a:lnTo>
                <a:lnTo>
                  <a:pt x="6550558" y="4184434"/>
                </a:lnTo>
                <a:lnTo>
                  <a:pt x="6550558" y="4278759"/>
                </a:lnTo>
                <a:lnTo>
                  <a:pt x="6460827" y="4307904"/>
                </a:lnTo>
                <a:lnTo>
                  <a:pt x="6516334" y="4384211"/>
                </a:lnTo>
                <a:lnTo>
                  <a:pt x="6460827" y="4460518"/>
                </a:lnTo>
                <a:lnTo>
                  <a:pt x="6550558" y="4489662"/>
                </a:lnTo>
                <a:lnTo>
                  <a:pt x="6550558" y="4583988"/>
                </a:lnTo>
                <a:lnTo>
                  <a:pt x="6640288" y="4554844"/>
                </a:lnTo>
                <a:lnTo>
                  <a:pt x="6695795" y="4631151"/>
                </a:lnTo>
                <a:lnTo>
                  <a:pt x="6751302" y="4554844"/>
                </a:lnTo>
                <a:lnTo>
                  <a:pt x="6841033" y="4583988"/>
                </a:lnTo>
                <a:lnTo>
                  <a:pt x="6841033" y="4489662"/>
                </a:lnTo>
                <a:lnTo>
                  <a:pt x="6930763" y="4460518"/>
                </a:lnTo>
                <a:lnTo>
                  <a:pt x="6875256" y="4384211"/>
                </a:lnTo>
                <a:lnTo>
                  <a:pt x="6930763" y="4307904"/>
                </a:lnTo>
                <a:lnTo>
                  <a:pt x="6841033" y="4278759"/>
                </a:lnTo>
                <a:lnTo>
                  <a:pt x="6841033" y="4184434"/>
                </a:lnTo>
                <a:lnTo>
                  <a:pt x="6751302" y="4213578"/>
                </a:lnTo>
                <a:close/>
                <a:moveTo>
                  <a:pt x="5079439" y="4137150"/>
                </a:moveTo>
                <a:lnTo>
                  <a:pt x="5023932" y="4213457"/>
                </a:lnTo>
                <a:lnTo>
                  <a:pt x="4934202" y="4184313"/>
                </a:lnTo>
                <a:lnTo>
                  <a:pt x="4934202" y="4278638"/>
                </a:lnTo>
                <a:lnTo>
                  <a:pt x="4844472" y="4307783"/>
                </a:lnTo>
                <a:lnTo>
                  <a:pt x="4899979" y="4384090"/>
                </a:lnTo>
                <a:lnTo>
                  <a:pt x="4844472" y="4460397"/>
                </a:lnTo>
                <a:lnTo>
                  <a:pt x="4934202" y="4489541"/>
                </a:lnTo>
                <a:lnTo>
                  <a:pt x="4934202" y="4583867"/>
                </a:lnTo>
                <a:lnTo>
                  <a:pt x="5023932" y="4554723"/>
                </a:lnTo>
                <a:lnTo>
                  <a:pt x="5079439" y="4631030"/>
                </a:lnTo>
                <a:lnTo>
                  <a:pt x="5134946" y="4554723"/>
                </a:lnTo>
                <a:lnTo>
                  <a:pt x="5224677" y="4583867"/>
                </a:lnTo>
                <a:lnTo>
                  <a:pt x="5224677" y="4489541"/>
                </a:lnTo>
                <a:lnTo>
                  <a:pt x="5314407" y="4460397"/>
                </a:lnTo>
                <a:lnTo>
                  <a:pt x="5259021" y="4384090"/>
                </a:lnTo>
                <a:lnTo>
                  <a:pt x="5314407" y="4307783"/>
                </a:lnTo>
                <a:lnTo>
                  <a:pt x="5224677" y="4278638"/>
                </a:lnTo>
                <a:lnTo>
                  <a:pt x="5224677" y="4184313"/>
                </a:lnTo>
                <a:lnTo>
                  <a:pt x="5134946" y="4213457"/>
                </a:lnTo>
                <a:close/>
                <a:moveTo>
                  <a:pt x="3464656" y="4137150"/>
                </a:moveTo>
                <a:lnTo>
                  <a:pt x="3409149" y="4213457"/>
                </a:lnTo>
                <a:lnTo>
                  <a:pt x="3319418" y="4184313"/>
                </a:lnTo>
                <a:lnTo>
                  <a:pt x="3319418" y="4278638"/>
                </a:lnTo>
                <a:lnTo>
                  <a:pt x="3229688" y="4307783"/>
                </a:lnTo>
                <a:lnTo>
                  <a:pt x="3285195" y="4384090"/>
                </a:lnTo>
                <a:lnTo>
                  <a:pt x="3229688" y="4460397"/>
                </a:lnTo>
                <a:lnTo>
                  <a:pt x="3319418" y="4489541"/>
                </a:lnTo>
                <a:lnTo>
                  <a:pt x="3319418" y="4583867"/>
                </a:lnTo>
                <a:lnTo>
                  <a:pt x="3409149" y="4554723"/>
                </a:lnTo>
                <a:lnTo>
                  <a:pt x="3464656" y="4631030"/>
                </a:lnTo>
                <a:lnTo>
                  <a:pt x="3520163" y="4554723"/>
                </a:lnTo>
                <a:lnTo>
                  <a:pt x="3609893" y="4583867"/>
                </a:lnTo>
                <a:lnTo>
                  <a:pt x="3609893" y="4489541"/>
                </a:lnTo>
                <a:lnTo>
                  <a:pt x="3699623" y="4460397"/>
                </a:lnTo>
                <a:lnTo>
                  <a:pt x="3644116" y="4384090"/>
                </a:lnTo>
                <a:lnTo>
                  <a:pt x="3699623" y="4307783"/>
                </a:lnTo>
                <a:lnTo>
                  <a:pt x="3609893" y="4278638"/>
                </a:lnTo>
                <a:lnTo>
                  <a:pt x="3609893" y="4184313"/>
                </a:lnTo>
                <a:lnTo>
                  <a:pt x="3520163" y="4213457"/>
                </a:lnTo>
                <a:close/>
                <a:moveTo>
                  <a:pt x="1849630" y="4137150"/>
                </a:moveTo>
                <a:lnTo>
                  <a:pt x="1794123" y="4213457"/>
                </a:lnTo>
                <a:lnTo>
                  <a:pt x="1704393" y="4184313"/>
                </a:lnTo>
                <a:lnTo>
                  <a:pt x="1704393" y="4278638"/>
                </a:lnTo>
                <a:lnTo>
                  <a:pt x="1614663" y="4307783"/>
                </a:lnTo>
                <a:lnTo>
                  <a:pt x="1670170" y="4384090"/>
                </a:lnTo>
                <a:lnTo>
                  <a:pt x="1614663" y="4460397"/>
                </a:lnTo>
                <a:lnTo>
                  <a:pt x="1704393" y="4489541"/>
                </a:lnTo>
                <a:lnTo>
                  <a:pt x="1704393" y="4583867"/>
                </a:lnTo>
                <a:lnTo>
                  <a:pt x="1794123" y="4554723"/>
                </a:lnTo>
                <a:lnTo>
                  <a:pt x="1849630" y="4631030"/>
                </a:lnTo>
                <a:lnTo>
                  <a:pt x="1905137" y="4554723"/>
                </a:lnTo>
                <a:lnTo>
                  <a:pt x="1994868" y="4583867"/>
                </a:lnTo>
                <a:lnTo>
                  <a:pt x="1994868" y="4489541"/>
                </a:lnTo>
                <a:lnTo>
                  <a:pt x="2084598" y="4460397"/>
                </a:lnTo>
                <a:lnTo>
                  <a:pt x="2029091" y="4384090"/>
                </a:lnTo>
                <a:lnTo>
                  <a:pt x="2084598" y="4307783"/>
                </a:lnTo>
                <a:lnTo>
                  <a:pt x="1994868" y="4278638"/>
                </a:lnTo>
                <a:lnTo>
                  <a:pt x="1994868" y="4184313"/>
                </a:lnTo>
                <a:lnTo>
                  <a:pt x="1905137" y="4213457"/>
                </a:lnTo>
                <a:close/>
                <a:moveTo>
                  <a:pt x="8689695" y="4107764"/>
                </a:moveTo>
                <a:lnTo>
                  <a:pt x="8689574" y="4107885"/>
                </a:lnTo>
                <a:lnTo>
                  <a:pt x="8472746" y="4178387"/>
                </a:lnTo>
                <a:lnTo>
                  <a:pt x="8472746" y="4265457"/>
                </a:lnTo>
                <a:lnTo>
                  <a:pt x="8555583" y="4292304"/>
                </a:lnTo>
                <a:close/>
                <a:moveTo>
                  <a:pt x="7074791" y="4107764"/>
                </a:moveTo>
                <a:lnTo>
                  <a:pt x="7074670" y="4107885"/>
                </a:lnTo>
                <a:lnTo>
                  <a:pt x="6857842" y="4178387"/>
                </a:lnTo>
                <a:lnTo>
                  <a:pt x="6857842" y="4265457"/>
                </a:lnTo>
                <a:lnTo>
                  <a:pt x="6940679" y="4292304"/>
                </a:lnTo>
                <a:close/>
                <a:moveTo>
                  <a:pt x="5459886" y="4107764"/>
                </a:moveTo>
                <a:lnTo>
                  <a:pt x="5459766" y="4107885"/>
                </a:lnTo>
                <a:lnTo>
                  <a:pt x="5242937" y="4178387"/>
                </a:lnTo>
                <a:lnTo>
                  <a:pt x="5242937" y="4265457"/>
                </a:lnTo>
                <a:lnTo>
                  <a:pt x="5325775" y="4292304"/>
                </a:lnTo>
                <a:close/>
                <a:moveTo>
                  <a:pt x="3844982" y="4107764"/>
                </a:moveTo>
                <a:lnTo>
                  <a:pt x="3844861" y="4107885"/>
                </a:lnTo>
                <a:lnTo>
                  <a:pt x="3628033" y="4178387"/>
                </a:lnTo>
                <a:lnTo>
                  <a:pt x="3628033" y="4265457"/>
                </a:lnTo>
                <a:lnTo>
                  <a:pt x="3710870" y="4292304"/>
                </a:lnTo>
                <a:close/>
                <a:moveTo>
                  <a:pt x="2229956" y="4107764"/>
                </a:moveTo>
                <a:lnTo>
                  <a:pt x="2229836" y="4107885"/>
                </a:lnTo>
                <a:lnTo>
                  <a:pt x="2013007" y="4178387"/>
                </a:lnTo>
                <a:lnTo>
                  <a:pt x="2013007" y="4265457"/>
                </a:lnTo>
                <a:lnTo>
                  <a:pt x="2095845" y="4292304"/>
                </a:lnTo>
                <a:close/>
                <a:moveTo>
                  <a:pt x="615052" y="4107764"/>
                </a:moveTo>
                <a:lnTo>
                  <a:pt x="614931" y="4107885"/>
                </a:lnTo>
                <a:lnTo>
                  <a:pt x="398103" y="4178387"/>
                </a:lnTo>
                <a:lnTo>
                  <a:pt x="398103" y="4265457"/>
                </a:lnTo>
                <a:lnTo>
                  <a:pt x="480940" y="4292304"/>
                </a:lnTo>
                <a:close/>
                <a:moveTo>
                  <a:pt x="3085055" y="4107401"/>
                </a:moveTo>
                <a:lnTo>
                  <a:pt x="3219046" y="4291941"/>
                </a:lnTo>
                <a:lnTo>
                  <a:pt x="3301884" y="4265094"/>
                </a:lnTo>
                <a:lnTo>
                  <a:pt x="3301884" y="4178024"/>
                </a:lnTo>
                <a:lnTo>
                  <a:pt x="3302004" y="4177903"/>
                </a:lnTo>
                <a:close/>
                <a:moveTo>
                  <a:pt x="1470030" y="4107401"/>
                </a:moveTo>
                <a:lnTo>
                  <a:pt x="1604142" y="4291941"/>
                </a:lnTo>
                <a:lnTo>
                  <a:pt x="1686979" y="4265094"/>
                </a:lnTo>
                <a:lnTo>
                  <a:pt x="1686979" y="4178024"/>
                </a:lnTo>
                <a:lnTo>
                  <a:pt x="1686979" y="4177903"/>
                </a:lnTo>
                <a:close/>
                <a:moveTo>
                  <a:pt x="9545278" y="4107280"/>
                </a:moveTo>
                <a:lnTo>
                  <a:pt x="9679389" y="4291820"/>
                </a:lnTo>
                <a:lnTo>
                  <a:pt x="9762227" y="4264974"/>
                </a:lnTo>
                <a:lnTo>
                  <a:pt x="9762227" y="4177903"/>
                </a:lnTo>
                <a:lnTo>
                  <a:pt x="9762227" y="4177782"/>
                </a:lnTo>
                <a:close/>
                <a:moveTo>
                  <a:pt x="7930494" y="4107280"/>
                </a:moveTo>
                <a:lnTo>
                  <a:pt x="8064485" y="4291820"/>
                </a:lnTo>
                <a:lnTo>
                  <a:pt x="8147322" y="4264974"/>
                </a:lnTo>
                <a:lnTo>
                  <a:pt x="8147322" y="4177903"/>
                </a:lnTo>
                <a:lnTo>
                  <a:pt x="8147443" y="4177782"/>
                </a:lnTo>
                <a:close/>
                <a:moveTo>
                  <a:pt x="6315711" y="4107280"/>
                </a:moveTo>
                <a:lnTo>
                  <a:pt x="6449822" y="4291820"/>
                </a:lnTo>
                <a:lnTo>
                  <a:pt x="6532660" y="4264974"/>
                </a:lnTo>
                <a:lnTo>
                  <a:pt x="6532660" y="4177903"/>
                </a:lnTo>
                <a:lnTo>
                  <a:pt x="6532660" y="4177782"/>
                </a:lnTo>
                <a:close/>
                <a:moveTo>
                  <a:pt x="4700565" y="4107280"/>
                </a:moveTo>
                <a:lnTo>
                  <a:pt x="4834676" y="4291820"/>
                </a:lnTo>
                <a:lnTo>
                  <a:pt x="4917514" y="4264974"/>
                </a:lnTo>
                <a:lnTo>
                  <a:pt x="4917514" y="4177903"/>
                </a:lnTo>
                <a:lnTo>
                  <a:pt x="4917514" y="4177782"/>
                </a:lnTo>
                <a:close/>
                <a:moveTo>
                  <a:pt x="8864440" y="4051047"/>
                </a:moveTo>
                <a:lnTo>
                  <a:pt x="8719202" y="4098210"/>
                </a:lnTo>
                <a:lnTo>
                  <a:pt x="8719202" y="4098089"/>
                </a:lnTo>
                <a:lnTo>
                  <a:pt x="8573965" y="4297987"/>
                </a:lnTo>
                <a:lnTo>
                  <a:pt x="8808932" y="4374294"/>
                </a:lnTo>
                <a:lnTo>
                  <a:pt x="8954170" y="4327132"/>
                </a:lnTo>
                <a:lnTo>
                  <a:pt x="8954170" y="4174517"/>
                </a:lnTo>
                <a:close/>
                <a:moveTo>
                  <a:pt x="7249535" y="4051047"/>
                </a:moveTo>
                <a:lnTo>
                  <a:pt x="7104297" y="4098210"/>
                </a:lnTo>
                <a:lnTo>
                  <a:pt x="7104297" y="4098089"/>
                </a:lnTo>
                <a:lnTo>
                  <a:pt x="6959061" y="4297987"/>
                </a:lnTo>
                <a:lnTo>
                  <a:pt x="7194028" y="4374294"/>
                </a:lnTo>
                <a:lnTo>
                  <a:pt x="7339266" y="4327132"/>
                </a:lnTo>
                <a:lnTo>
                  <a:pt x="7339266" y="4174517"/>
                </a:lnTo>
                <a:close/>
                <a:moveTo>
                  <a:pt x="5634631" y="4051047"/>
                </a:moveTo>
                <a:lnTo>
                  <a:pt x="5489393" y="4098210"/>
                </a:lnTo>
                <a:lnTo>
                  <a:pt x="5489393" y="4098089"/>
                </a:lnTo>
                <a:lnTo>
                  <a:pt x="5344156" y="4297987"/>
                </a:lnTo>
                <a:lnTo>
                  <a:pt x="5579124" y="4374294"/>
                </a:lnTo>
                <a:lnTo>
                  <a:pt x="5724361" y="4327132"/>
                </a:lnTo>
                <a:lnTo>
                  <a:pt x="5724361" y="4174517"/>
                </a:lnTo>
                <a:close/>
                <a:moveTo>
                  <a:pt x="4019726" y="4051047"/>
                </a:moveTo>
                <a:lnTo>
                  <a:pt x="3874489" y="4098210"/>
                </a:lnTo>
                <a:lnTo>
                  <a:pt x="3874489" y="4098089"/>
                </a:lnTo>
                <a:lnTo>
                  <a:pt x="3729252" y="4297987"/>
                </a:lnTo>
                <a:lnTo>
                  <a:pt x="3964219" y="4374294"/>
                </a:lnTo>
                <a:lnTo>
                  <a:pt x="4109457" y="4327132"/>
                </a:lnTo>
                <a:lnTo>
                  <a:pt x="4109457" y="4174517"/>
                </a:lnTo>
                <a:close/>
                <a:moveTo>
                  <a:pt x="2910190" y="4051047"/>
                </a:moveTo>
                <a:cubicBezTo>
                  <a:pt x="2910190" y="4051047"/>
                  <a:pt x="2820581" y="4174638"/>
                  <a:pt x="2820581" y="4174638"/>
                </a:cubicBezTo>
                <a:lnTo>
                  <a:pt x="2820581" y="4327253"/>
                </a:lnTo>
                <a:lnTo>
                  <a:pt x="2965818" y="4374415"/>
                </a:lnTo>
                <a:lnTo>
                  <a:pt x="3200665" y="4298108"/>
                </a:lnTo>
                <a:lnTo>
                  <a:pt x="3055548" y="4098210"/>
                </a:lnTo>
                <a:lnTo>
                  <a:pt x="2910311" y="4051047"/>
                </a:lnTo>
                <a:close/>
                <a:moveTo>
                  <a:pt x="1295285" y="4051047"/>
                </a:moveTo>
                <a:cubicBezTo>
                  <a:pt x="1295285" y="4051047"/>
                  <a:pt x="1205555" y="4174638"/>
                  <a:pt x="1205555" y="4174638"/>
                </a:cubicBezTo>
                <a:lnTo>
                  <a:pt x="1205555" y="4327253"/>
                </a:lnTo>
                <a:lnTo>
                  <a:pt x="1350792" y="4374415"/>
                </a:lnTo>
                <a:lnTo>
                  <a:pt x="1585760" y="4298108"/>
                </a:lnTo>
                <a:lnTo>
                  <a:pt x="1440644" y="4098210"/>
                </a:lnTo>
                <a:lnTo>
                  <a:pt x="1295406" y="4051047"/>
                </a:lnTo>
                <a:close/>
                <a:moveTo>
                  <a:pt x="9370654" y="4050926"/>
                </a:moveTo>
                <a:cubicBezTo>
                  <a:pt x="9370654" y="4050926"/>
                  <a:pt x="9280924" y="4174517"/>
                  <a:pt x="9280924" y="4174517"/>
                </a:cubicBezTo>
                <a:lnTo>
                  <a:pt x="9280924" y="4327132"/>
                </a:lnTo>
                <a:lnTo>
                  <a:pt x="9426161" y="4374294"/>
                </a:lnTo>
                <a:lnTo>
                  <a:pt x="9661008" y="4297987"/>
                </a:lnTo>
                <a:lnTo>
                  <a:pt x="9515892" y="4098089"/>
                </a:lnTo>
                <a:close/>
                <a:moveTo>
                  <a:pt x="7755629" y="4050926"/>
                </a:moveTo>
                <a:cubicBezTo>
                  <a:pt x="7755629" y="4050926"/>
                  <a:pt x="7666019" y="4174517"/>
                  <a:pt x="7666019" y="4174517"/>
                </a:cubicBezTo>
                <a:lnTo>
                  <a:pt x="7666019" y="4327132"/>
                </a:lnTo>
                <a:lnTo>
                  <a:pt x="7811257" y="4374294"/>
                </a:lnTo>
                <a:lnTo>
                  <a:pt x="8046103" y="4297987"/>
                </a:lnTo>
                <a:lnTo>
                  <a:pt x="7900987" y="4098089"/>
                </a:lnTo>
                <a:lnTo>
                  <a:pt x="7755750" y="4050926"/>
                </a:lnTo>
                <a:close/>
                <a:moveTo>
                  <a:pt x="6140966" y="4050926"/>
                </a:moveTo>
                <a:cubicBezTo>
                  <a:pt x="6140966" y="4050926"/>
                  <a:pt x="6051236" y="4174517"/>
                  <a:pt x="6051236" y="4174517"/>
                </a:cubicBezTo>
                <a:lnTo>
                  <a:pt x="6051236" y="4327132"/>
                </a:lnTo>
                <a:lnTo>
                  <a:pt x="6196474" y="4374294"/>
                </a:lnTo>
                <a:lnTo>
                  <a:pt x="6431441" y="4297987"/>
                </a:lnTo>
                <a:lnTo>
                  <a:pt x="6286325" y="4098089"/>
                </a:lnTo>
                <a:lnTo>
                  <a:pt x="6141087" y="4050926"/>
                </a:lnTo>
                <a:close/>
                <a:moveTo>
                  <a:pt x="4525941" y="4050926"/>
                </a:moveTo>
                <a:cubicBezTo>
                  <a:pt x="4525941" y="4050926"/>
                  <a:pt x="4436211" y="4174517"/>
                  <a:pt x="4436211" y="4174517"/>
                </a:cubicBezTo>
                <a:lnTo>
                  <a:pt x="4436211" y="4327132"/>
                </a:lnTo>
                <a:lnTo>
                  <a:pt x="4581448" y="4374294"/>
                </a:lnTo>
                <a:lnTo>
                  <a:pt x="4816295" y="4297987"/>
                </a:lnTo>
                <a:lnTo>
                  <a:pt x="4671178" y="4098089"/>
                </a:lnTo>
                <a:close/>
                <a:moveTo>
                  <a:pt x="2404701" y="4050805"/>
                </a:moveTo>
                <a:lnTo>
                  <a:pt x="2259463" y="4097968"/>
                </a:lnTo>
                <a:lnTo>
                  <a:pt x="2259463" y="4097847"/>
                </a:lnTo>
                <a:lnTo>
                  <a:pt x="2114226" y="4297746"/>
                </a:lnTo>
                <a:lnTo>
                  <a:pt x="2349194" y="4374053"/>
                </a:lnTo>
                <a:lnTo>
                  <a:pt x="2494431" y="4326890"/>
                </a:lnTo>
                <a:lnTo>
                  <a:pt x="2494431" y="4174276"/>
                </a:lnTo>
                <a:close/>
                <a:moveTo>
                  <a:pt x="789796" y="4050805"/>
                </a:moveTo>
                <a:lnTo>
                  <a:pt x="644559" y="4097968"/>
                </a:lnTo>
                <a:lnTo>
                  <a:pt x="644559" y="4097847"/>
                </a:lnTo>
                <a:lnTo>
                  <a:pt x="499322" y="4297746"/>
                </a:lnTo>
                <a:lnTo>
                  <a:pt x="734289" y="4374053"/>
                </a:lnTo>
                <a:lnTo>
                  <a:pt x="879527" y="4326890"/>
                </a:lnTo>
                <a:lnTo>
                  <a:pt x="879527" y="4174276"/>
                </a:lnTo>
                <a:close/>
                <a:moveTo>
                  <a:pt x="9117909" y="3968936"/>
                </a:moveTo>
                <a:lnTo>
                  <a:pt x="9117909" y="3969057"/>
                </a:lnTo>
                <a:lnTo>
                  <a:pt x="8972672" y="4016219"/>
                </a:lnTo>
                <a:lnTo>
                  <a:pt x="8972672" y="4168834"/>
                </a:lnTo>
                <a:lnTo>
                  <a:pt x="9117909" y="4368490"/>
                </a:lnTo>
                <a:cubicBezTo>
                  <a:pt x="9117909" y="4368490"/>
                  <a:pt x="9263147" y="4168713"/>
                  <a:pt x="9263147" y="4168713"/>
                </a:cubicBezTo>
                <a:lnTo>
                  <a:pt x="9263147" y="4016219"/>
                </a:lnTo>
                <a:close/>
                <a:moveTo>
                  <a:pt x="7502642" y="3968936"/>
                </a:moveTo>
                <a:lnTo>
                  <a:pt x="7502642" y="3969057"/>
                </a:lnTo>
                <a:lnTo>
                  <a:pt x="7357405" y="4016219"/>
                </a:lnTo>
                <a:lnTo>
                  <a:pt x="7357405" y="4168834"/>
                </a:lnTo>
                <a:lnTo>
                  <a:pt x="7502642" y="4368490"/>
                </a:lnTo>
                <a:lnTo>
                  <a:pt x="7647880" y="4168834"/>
                </a:lnTo>
                <a:cubicBezTo>
                  <a:pt x="7647880" y="4168834"/>
                  <a:pt x="7647880" y="4168713"/>
                  <a:pt x="7647880" y="4168713"/>
                </a:cubicBezTo>
                <a:lnTo>
                  <a:pt x="7647880" y="4016219"/>
                </a:lnTo>
                <a:close/>
                <a:moveTo>
                  <a:pt x="5888101" y="3968936"/>
                </a:moveTo>
                <a:lnTo>
                  <a:pt x="5888101" y="3969057"/>
                </a:lnTo>
                <a:lnTo>
                  <a:pt x="5742864" y="4016219"/>
                </a:lnTo>
                <a:lnTo>
                  <a:pt x="5742864" y="4168834"/>
                </a:lnTo>
                <a:lnTo>
                  <a:pt x="5888101" y="4368490"/>
                </a:lnTo>
                <a:lnTo>
                  <a:pt x="6033338" y="4168834"/>
                </a:lnTo>
                <a:cubicBezTo>
                  <a:pt x="6033338" y="4168834"/>
                  <a:pt x="6033338" y="4168713"/>
                  <a:pt x="6033338" y="4168713"/>
                </a:cubicBezTo>
                <a:lnTo>
                  <a:pt x="6033338" y="4016219"/>
                </a:lnTo>
                <a:close/>
                <a:moveTo>
                  <a:pt x="4273196" y="3968936"/>
                </a:moveTo>
                <a:lnTo>
                  <a:pt x="4273196" y="3969057"/>
                </a:lnTo>
                <a:lnTo>
                  <a:pt x="4127959" y="4016219"/>
                </a:lnTo>
                <a:lnTo>
                  <a:pt x="4127959" y="4168834"/>
                </a:lnTo>
                <a:lnTo>
                  <a:pt x="4273196" y="4368490"/>
                </a:lnTo>
                <a:cubicBezTo>
                  <a:pt x="4273196" y="4368490"/>
                  <a:pt x="4418434" y="4168713"/>
                  <a:pt x="4418434" y="4168713"/>
                </a:cubicBezTo>
                <a:lnTo>
                  <a:pt x="4418434" y="4016219"/>
                </a:lnTo>
                <a:close/>
                <a:moveTo>
                  <a:pt x="1042420" y="3968936"/>
                </a:moveTo>
                <a:lnTo>
                  <a:pt x="1042420" y="3969057"/>
                </a:lnTo>
                <a:lnTo>
                  <a:pt x="897183" y="4016219"/>
                </a:lnTo>
                <a:lnTo>
                  <a:pt x="897183" y="4168834"/>
                </a:lnTo>
                <a:lnTo>
                  <a:pt x="1042420" y="4368490"/>
                </a:lnTo>
                <a:lnTo>
                  <a:pt x="1187657" y="4168834"/>
                </a:lnTo>
                <a:cubicBezTo>
                  <a:pt x="1187657" y="4168834"/>
                  <a:pt x="1187657" y="4168713"/>
                  <a:pt x="1187657" y="4168713"/>
                </a:cubicBezTo>
                <a:lnTo>
                  <a:pt x="1187657" y="4016219"/>
                </a:lnTo>
                <a:close/>
                <a:moveTo>
                  <a:pt x="2657808" y="3968694"/>
                </a:moveTo>
                <a:lnTo>
                  <a:pt x="2657808" y="3968815"/>
                </a:lnTo>
                <a:lnTo>
                  <a:pt x="2512571" y="4015977"/>
                </a:lnTo>
                <a:lnTo>
                  <a:pt x="2512571" y="4168592"/>
                </a:lnTo>
                <a:lnTo>
                  <a:pt x="2657808" y="4368248"/>
                </a:lnTo>
                <a:lnTo>
                  <a:pt x="2803046" y="4168592"/>
                </a:lnTo>
                <a:cubicBezTo>
                  <a:pt x="2803046" y="4168592"/>
                  <a:pt x="2803046" y="4168471"/>
                  <a:pt x="2803046" y="4168471"/>
                </a:cubicBezTo>
                <a:lnTo>
                  <a:pt x="2803046" y="4015977"/>
                </a:lnTo>
                <a:close/>
                <a:moveTo>
                  <a:pt x="10070962" y="3937252"/>
                </a:moveTo>
                <a:lnTo>
                  <a:pt x="10070962" y="3937419"/>
                </a:lnTo>
                <a:lnTo>
                  <a:pt x="9936971" y="4121791"/>
                </a:lnTo>
                <a:lnTo>
                  <a:pt x="9988125" y="4192294"/>
                </a:lnTo>
                <a:lnTo>
                  <a:pt x="10070962" y="4165326"/>
                </a:lnTo>
                <a:lnTo>
                  <a:pt x="10070962" y="3937419"/>
                </a:lnTo>
                <a:lnTo>
                  <a:pt x="10071083" y="3937252"/>
                </a:lnTo>
                <a:close/>
                <a:moveTo>
                  <a:pt x="8455815" y="3937252"/>
                </a:moveTo>
                <a:lnTo>
                  <a:pt x="8321825" y="4121791"/>
                </a:lnTo>
                <a:lnTo>
                  <a:pt x="8372979" y="4192294"/>
                </a:lnTo>
                <a:lnTo>
                  <a:pt x="8455815" y="4165326"/>
                </a:lnTo>
                <a:close/>
                <a:moveTo>
                  <a:pt x="6841154" y="3937252"/>
                </a:moveTo>
                <a:lnTo>
                  <a:pt x="6841154" y="3937417"/>
                </a:lnTo>
                <a:lnTo>
                  <a:pt x="6707163" y="4121791"/>
                </a:lnTo>
                <a:lnTo>
                  <a:pt x="6758316" y="4192294"/>
                </a:lnTo>
                <a:lnTo>
                  <a:pt x="6841154" y="4165326"/>
                </a:lnTo>
                <a:lnTo>
                  <a:pt x="6841154" y="3937417"/>
                </a:lnTo>
                <a:lnTo>
                  <a:pt x="6841274" y="3937252"/>
                </a:lnTo>
                <a:close/>
                <a:moveTo>
                  <a:pt x="9780366" y="3937131"/>
                </a:moveTo>
                <a:lnTo>
                  <a:pt x="9780366" y="4165206"/>
                </a:lnTo>
                <a:lnTo>
                  <a:pt x="9863203" y="4192173"/>
                </a:lnTo>
                <a:lnTo>
                  <a:pt x="9914357" y="4121671"/>
                </a:lnTo>
                <a:lnTo>
                  <a:pt x="9914478" y="4121671"/>
                </a:lnTo>
                <a:close/>
                <a:moveTo>
                  <a:pt x="8165462" y="3937131"/>
                </a:moveTo>
                <a:lnTo>
                  <a:pt x="8165462" y="4165206"/>
                </a:lnTo>
                <a:lnTo>
                  <a:pt x="8248299" y="4192173"/>
                </a:lnTo>
                <a:lnTo>
                  <a:pt x="8299453" y="4121671"/>
                </a:lnTo>
                <a:lnTo>
                  <a:pt x="8299574" y="4121671"/>
                </a:lnTo>
                <a:close/>
                <a:moveTo>
                  <a:pt x="6550800" y="3937131"/>
                </a:moveTo>
                <a:lnTo>
                  <a:pt x="6550800" y="4165206"/>
                </a:lnTo>
                <a:lnTo>
                  <a:pt x="6633637" y="4192173"/>
                </a:lnTo>
                <a:lnTo>
                  <a:pt x="6684791" y="4121671"/>
                </a:lnTo>
                <a:lnTo>
                  <a:pt x="6684911" y="4121671"/>
                </a:lnTo>
                <a:close/>
                <a:moveTo>
                  <a:pt x="5224798" y="3937131"/>
                </a:moveTo>
                <a:lnTo>
                  <a:pt x="5224798" y="3937298"/>
                </a:lnTo>
                <a:lnTo>
                  <a:pt x="5090807" y="4121671"/>
                </a:lnTo>
                <a:lnTo>
                  <a:pt x="5141961" y="4192173"/>
                </a:lnTo>
                <a:lnTo>
                  <a:pt x="5224798" y="4165206"/>
                </a:lnTo>
                <a:lnTo>
                  <a:pt x="5224798" y="3937298"/>
                </a:lnTo>
                <a:lnTo>
                  <a:pt x="5224919" y="3937131"/>
                </a:lnTo>
                <a:close/>
                <a:moveTo>
                  <a:pt x="3609893" y="3937131"/>
                </a:moveTo>
                <a:lnTo>
                  <a:pt x="3475902" y="4121671"/>
                </a:lnTo>
                <a:lnTo>
                  <a:pt x="3527056" y="4192173"/>
                </a:lnTo>
                <a:lnTo>
                  <a:pt x="3609893" y="4165206"/>
                </a:lnTo>
                <a:close/>
                <a:moveTo>
                  <a:pt x="1994989" y="3937131"/>
                </a:moveTo>
                <a:lnTo>
                  <a:pt x="1994989" y="3937298"/>
                </a:lnTo>
                <a:lnTo>
                  <a:pt x="1860998" y="4121671"/>
                </a:lnTo>
                <a:lnTo>
                  <a:pt x="1912151" y="4192173"/>
                </a:lnTo>
                <a:lnTo>
                  <a:pt x="1994989" y="4165206"/>
                </a:lnTo>
                <a:lnTo>
                  <a:pt x="1994989" y="3937298"/>
                </a:lnTo>
                <a:lnTo>
                  <a:pt x="1995110" y="3937131"/>
                </a:lnTo>
                <a:close/>
                <a:moveTo>
                  <a:pt x="380084" y="3937131"/>
                </a:moveTo>
                <a:lnTo>
                  <a:pt x="380084" y="3937298"/>
                </a:lnTo>
                <a:lnTo>
                  <a:pt x="246093" y="4121671"/>
                </a:lnTo>
                <a:lnTo>
                  <a:pt x="297247" y="4192173"/>
                </a:lnTo>
                <a:lnTo>
                  <a:pt x="380084" y="4165206"/>
                </a:lnTo>
                <a:lnTo>
                  <a:pt x="380084" y="3937298"/>
                </a:lnTo>
                <a:lnTo>
                  <a:pt x="380205" y="3937131"/>
                </a:lnTo>
                <a:close/>
                <a:moveTo>
                  <a:pt x="4934444" y="3937010"/>
                </a:moveTo>
                <a:lnTo>
                  <a:pt x="4934444" y="4165085"/>
                </a:lnTo>
                <a:lnTo>
                  <a:pt x="5017281" y="4192052"/>
                </a:lnTo>
                <a:lnTo>
                  <a:pt x="5068435" y="4121550"/>
                </a:lnTo>
                <a:lnTo>
                  <a:pt x="5068556" y="4121550"/>
                </a:lnTo>
                <a:close/>
                <a:moveTo>
                  <a:pt x="3319539" y="3937010"/>
                </a:moveTo>
                <a:lnTo>
                  <a:pt x="3319539" y="4165085"/>
                </a:lnTo>
                <a:lnTo>
                  <a:pt x="3402377" y="4192052"/>
                </a:lnTo>
                <a:lnTo>
                  <a:pt x="3453530" y="4121550"/>
                </a:lnTo>
                <a:lnTo>
                  <a:pt x="3453651" y="4121550"/>
                </a:lnTo>
                <a:close/>
                <a:moveTo>
                  <a:pt x="1704635" y="3937010"/>
                </a:moveTo>
                <a:lnTo>
                  <a:pt x="1704635" y="4165085"/>
                </a:lnTo>
                <a:lnTo>
                  <a:pt x="1787472" y="4192052"/>
                </a:lnTo>
                <a:lnTo>
                  <a:pt x="1838626" y="4121550"/>
                </a:lnTo>
                <a:lnTo>
                  <a:pt x="1838747" y="4121550"/>
                </a:lnTo>
                <a:close/>
                <a:moveTo>
                  <a:pt x="89730" y="3936889"/>
                </a:moveTo>
                <a:lnTo>
                  <a:pt x="89730" y="4164964"/>
                </a:lnTo>
                <a:lnTo>
                  <a:pt x="172568" y="4191931"/>
                </a:lnTo>
                <a:lnTo>
                  <a:pt x="223721" y="4121429"/>
                </a:lnTo>
                <a:lnTo>
                  <a:pt x="223842" y="4121429"/>
                </a:lnTo>
                <a:close/>
                <a:moveTo>
                  <a:pt x="8562476" y="3788870"/>
                </a:moveTo>
                <a:lnTo>
                  <a:pt x="8472746" y="3912340"/>
                </a:lnTo>
                <a:lnTo>
                  <a:pt x="8472746" y="4159401"/>
                </a:lnTo>
                <a:lnTo>
                  <a:pt x="8707593" y="4083094"/>
                </a:lnTo>
                <a:lnTo>
                  <a:pt x="8797323" y="3959624"/>
                </a:lnTo>
                <a:lnTo>
                  <a:pt x="8707593" y="3836275"/>
                </a:lnTo>
                <a:lnTo>
                  <a:pt x="8562476" y="3789112"/>
                </a:lnTo>
                <a:close/>
                <a:moveTo>
                  <a:pt x="6947572" y="3788870"/>
                </a:moveTo>
                <a:lnTo>
                  <a:pt x="6857842" y="3912340"/>
                </a:lnTo>
                <a:lnTo>
                  <a:pt x="6857842" y="4159401"/>
                </a:lnTo>
                <a:lnTo>
                  <a:pt x="7092689" y="4083094"/>
                </a:lnTo>
                <a:lnTo>
                  <a:pt x="7182419" y="3959624"/>
                </a:lnTo>
                <a:lnTo>
                  <a:pt x="7092689" y="3836275"/>
                </a:lnTo>
                <a:lnTo>
                  <a:pt x="6947572" y="3789112"/>
                </a:lnTo>
                <a:close/>
                <a:moveTo>
                  <a:pt x="5332668" y="3788870"/>
                </a:moveTo>
                <a:lnTo>
                  <a:pt x="5242937" y="3912340"/>
                </a:lnTo>
                <a:lnTo>
                  <a:pt x="5242937" y="4159401"/>
                </a:lnTo>
                <a:lnTo>
                  <a:pt x="5477784" y="4083094"/>
                </a:lnTo>
                <a:lnTo>
                  <a:pt x="5567515" y="3959624"/>
                </a:lnTo>
                <a:lnTo>
                  <a:pt x="5477784" y="3836275"/>
                </a:lnTo>
                <a:lnTo>
                  <a:pt x="5332668" y="3789112"/>
                </a:lnTo>
                <a:close/>
                <a:moveTo>
                  <a:pt x="3717763" y="3788870"/>
                </a:moveTo>
                <a:lnTo>
                  <a:pt x="3628033" y="3912340"/>
                </a:lnTo>
                <a:lnTo>
                  <a:pt x="3628033" y="4159401"/>
                </a:lnTo>
                <a:lnTo>
                  <a:pt x="3862879" y="4083094"/>
                </a:lnTo>
                <a:lnTo>
                  <a:pt x="3952610" y="3959624"/>
                </a:lnTo>
                <a:lnTo>
                  <a:pt x="3862879" y="3836275"/>
                </a:lnTo>
                <a:lnTo>
                  <a:pt x="3717763" y="3789112"/>
                </a:lnTo>
                <a:close/>
                <a:moveTo>
                  <a:pt x="3212032" y="3788628"/>
                </a:moveTo>
                <a:lnTo>
                  <a:pt x="3066916" y="3835791"/>
                </a:lnTo>
                <a:lnTo>
                  <a:pt x="3066916" y="3836033"/>
                </a:lnTo>
                <a:lnTo>
                  <a:pt x="2977185" y="3959382"/>
                </a:lnTo>
                <a:lnTo>
                  <a:pt x="3066916" y="4082852"/>
                </a:lnTo>
                <a:lnTo>
                  <a:pt x="3301763" y="4159159"/>
                </a:lnTo>
                <a:lnTo>
                  <a:pt x="3301763" y="3912098"/>
                </a:lnTo>
                <a:close/>
                <a:moveTo>
                  <a:pt x="2102617" y="3788628"/>
                </a:moveTo>
                <a:lnTo>
                  <a:pt x="2012886" y="3912098"/>
                </a:lnTo>
                <a:lnTo>
                  <a:pt x="2012886" y="4159159"/>
                </a:lnTo>
                <a:lnTo>
                  <a:pt x="2247854" y="4082852"/>
                </a:lnTo>
                <a:lnTo>
                  <a:pt x="2337585" y="3959382"/>
                </a:lnTo>
                <a:lnTo>
                  <a:pt x="2247854" y="3836033"/>
                </a:lnTo>
                <a:lnTo>
                  <a:pt x="2102738" y="3788870"/>
                </a:lnTo>
                <a:close/>
                <a:moveTo>
                  <a:pt x="1597128" y="3788628"/>
                </a:moveTo>
                <a:lnTo>
                  <a:pt x="1452011" y="3835791"/>
                </a:lnTo>
                <a:lnTo>
                  <a:pt x="1451890" y="3836033"/>
                </a:lnTo>
                <a:lnTo>
                  <a:pt x="1362160" y="3959382"/>
                </a:lnTo>
                <a:lnTo>
                  <a:pt x="1451890" y="4082852"/>
                </a:lnTo>
                <a:lnTo>
                  <a:pt x="1686858" y="4159159"/>
                </a:lnTo>
                <a:lnTo>
                  <a:pt x="1686858" y="3912098"/>
                </a:lnTo>
                <a:close/>
                <a:moveTo>
                  <a:pt x="487712" y="3788628"/>
                </a:moveTo>
                <a:lnTo>
                  <a:pt x="397982" y="3912098"/>
                </a:lnTo>
                <a:lnTo>
                  <a:pt x="397982" y="4159159"/>
                </a:lnTo>
                <a:lnTo>
                  <a:pt x="632950" y="4082852"/>
                </a:lnTo>
                <a:lnTo>
                  <a:pt x="722680" y="3959382"/>
                </a:lnTo>
                <a:lnTo>
                  <a:pt x="632950" y="3836033"/>
                </a:lnTo>
                <a:lnTo>
                  <a:pt x="487833" y="3788870"/>
                </a:lnTo>
                <a:close/>
                <a:moveTo>
                  <a:pt x="9672376" y="3788507"/>
                </a:moveTo>
                <a:lnTo>
                  <a:pt x="9527259" y="3835670"/>
                </a:lnTo>
                <a:lnTo>
                  <a:pt x="9527259" y="3835912"/>
                </a:lnTo>
                <a:lnTo>
                  <a:pt x="9437528" y="3959261"/>
                </a:lnTo>
                <a:lnTo>
                  <a:pt x="9527259" y="4082731"/>
                </a:lnTo>
                <a:lnTo>
                  <a:pt x="9762106" y="4159038"/>
                </a:lnTo>
                <a:lnTo>
                  <a:pt x="9762106" y="3911978"/>
                </a:lnTo>
                <a:close/>
                <a:moveTo>
                  <a:pt x="8057471" y="3788507"/>
                </a:moveTo>
                <a:lnTo>
                  <a:pt x="7912354" y="3835670"/>
                </a:lnTo>
                <a:lnTo>
                  <a:pt x="7912234" y="3835912"/>
                </a:lnTo>
                <a:lnTo>
                  <a:pt x="7822503" y="3959261"/>
                </a:lnTo>
                <a:lnTo>
                  <a:pt x="7912234" y="4082731"/>
                </a:lnTo>
                <a:lnTo>
                  <a:pt x="8147202" y="4159038"/>
                </a:lnTo>
                <a:lnTo>
                  <a:pt x="8147202" y="3911978"/>
                </a:lnTo>
                <a:close/>
                <a:moveTo>
                  <a:pt x="6442809" y="3788507"/>
                </a:moveTo>
                <a:lnTo>
                  <a:pt x="6297692" y="3835670"/>
                </a:lnTo>
                <a:lnTo>
                  <a:pt x="6297450" y="3835912"/>
                </a:lnTo>
                <a:lnTo>
                  <a:pt x="6207841" y="3959261"/>
                </a:lnTo>
                <a:lnTo>
                  <a:pt x="6297571" y="4082731"/>
                </a:lnTo>
                <a:lnTo>
                  <a:pt x="6532539" y="4159038"/>
                </a:lnTo>
                <a:lnTo>
                  <a:pt x="6532539" y="3911978"/>
                </a:lnTo>
                <a:close/>
                <a:moveTo>
                  <a:pt x="4827662" y="3788507"/>
                </a:moveTo>
                <a:lnTo>
                  <a:pt x="4682546" y="3835670"/>
                </a:lnTo>
                <a:lnTo>
                  <a:pt x="4682546" y="3835912"/>
                </a:lnTo>
                <a:lnTo>
                  <a:pt x="4592816" y="3959261"/>
                </a:lnTo>
                <a:lnTo>
                  <a:pt x="4682546" y="4082731"/>
                </a:lnTo>
                <a:lnTo>
                  <a:pt x="4917393" y="4159038"/>
                </a:lnTo>
                <a:lnTo>
                  <a:pt x="4917393" y="3911978"/>
                </a:lnTo>
                <a:close/>
                <a:moveTo>
                  <a:pt x="2820581" y="3775084"/>
                </a:moveTo>
                <a:lnTo>
                  <a:pt x="2820581" y="3916089"/>
                </a:lnTo>
                <a:lnTo>
                  <a:pt x="2686469" y="3959624"/>
                </a:lnTo>
                <a:lnTo>
                  <a:pt x="2820581" y="4003159"/>
                </a:lnTo>
                <a:lnTo>
                  <a:pt x="2820581" y="4143922"/>
                </a:lnTo>
                <a:lnTo>
                  <a:pt x="2903418" y="4030005"/>
                </a:lnTo>
                <a:lnTo>
                  <a:pt x="3037372" y="4073489"/>
                </a:lnTo>
                <a:lnTo>
                  <a:pt x="3037409" y="4073540"/>
                </a:lnTo>
                <a:lnTo>
                  <a:pt x="3037530" y="4073540"/>
                </a:lnTo>
                <a:lnTo>
                  <a:pt x="3037372" y="4073489"/>
                </a:lnTo>
                <a:lnTo>
                  <a:pt x="2954571" y="3959503"/>
                </a:lnTo>
                <a:lnTo>
                  <a:pt x="3037409" y="3845587"/>
                </a:lnTo>
                <a:lnTo>
                  <a:pt x="2903418" y="3889122"/>
                </a:lnTo>
                <a:close/>
                <a:moveTo>
                  <a:pt x="1205555" y="3775084"/>
                </a:moveTo>
                <a:lnTo>
                  <a:pt x="1205555" y="3916089"/>
                </a:lnTo>
                <a:lnTo>
                  <a:pt x="1071564" y="3959624"/>
                </a:lnTo>
                <a:lnTo>
                  <a:pt x="1205676" y="4003159"/>
                </a:lnTo>
                <a:lnTo>
                  <a:pt x="1205676" y="4143922"/>
                </a:lnTo>
                <a:lnTo>
                  <a:pt x="1288513" y="4030005"/>
                </a:lnTo>
                <a:lnTo>
                  <a:pt x="1422309" y="4073437"/>
                </a:lnTo>
                <a:lnTo>
                  <a:pt x="1422383" y="4073540"/>
                </a:lnTo>
                <a:lnTo>
                  <a:pt x="1422625" y="4073540"/>
                </a:lnTo>
                <a:lnTo>
                  <a:pt x="1422309" y="4073437"/>
                </a:lnTo>
                <a:lnTo>
                  <a:pt x="1339546" y="3959503"/>
                </a:lnTo>
                <a:lnTo>
                  <a:pt x="1422383" y="3845587"/>
                </a:lnTo>
                <a:lnTo>
                  <a:pt x="1288392" y="3889122"/>
                </a:lnTo>
                <a:close/>
                <a:moveTo>
                  <a:pt x="9281044" y="3774963"/>
                </a:moveTo>
                <a:lnTo>
                  <a:pt x="9281044" y="3915968"/>
                </a:lnTo>
                <a:lnTo>
                  <a:pt x="9146933" y="3959503"/>
                </a:lnTo>
                <a:lnTo>
                  <a:pt x="9281044" y="4003038"/>
                </a:lnTo>
                <a:lnTo>
                  <a:pt x="9281044" y="4143801"/>
                </a:lnTo>
                <a:lnTo>
                  <a:pt x="9363882" y="4029885"/>
                </a:lnTo>
                <a:lnTo>
                  <a:pt x="9497873" y="4073419"/>
                </a:lnTo>
                <a:lnTo>
                  <a:pt x="9415035" y="3959382"/>
                </a:lnTo>
                <a:lnTo>
                  <a:pt x="9497873" y="3845466"/>
                </a:lnTo>
                <a:lnTo>
                  <a:pt x="9363882" y="3889000"/>
                </a:lnTo>
                <a:close/>
                <a:moveTo>
                  <a:pt x="7666019" y="3774963"/>
                </a:moveTo>
                <a:lnTo>
                  <a:pt x="7666019" y="3915968"/>
                </a:lnTo>
                <a:lnTo>
                  <a:pt x="7531908" y="3959503"/>
                </a:lnTo>
                <a:lnTo>
                  <a:pt x="7666019" y="4003038"/>
                </a:lnTo>
                <a:lnTo>
                  <a:pt x="7666019" y="4143801"/>
                </a:lnTo>
                <a:lnTo>
                  <a:pt x="7748857" y="4029885"/>
                </a:lnTo>
                <a:lnTo>
                  <a:pt x="7882810" y="4073368"/>
                </a:lnTo>
                <a:lnTo>
                  <a:pt x="7882847" y="4073419"/>
                </a:lnTo>
                <a:lnTo>
                  <a:pt x="7882968" y="4073419"/>
                </a:lnTo>
                <a:lnTo>
                  <a:pt x="7882810" y="4073368"/>
                </a:lnTo>
                <a:lnTo>
                  <a:pt x="7800010" y="3959382"/>
                </a:lnTo>
                <a:lnTo>
                  <a:pt x="7882847" y="3845466"/>
                </a:lnTo>
                <a:lnTo>
                  <a:pt x="7748857" y="3889000"/>
                </a:lnTo>
                <a:close/>
                <a:moveTo>
                  <a:pt x="6051357" y="3774963"/>
                </a:moveTo>
                <a:lnTo>
                  <a:pt x="6051357" y="3915968"/>
                </a:lnTo>
                <a:lnTo>
                  <a:pt x="5917245" y="3959503"/>
                </a:lnTo>
                <a:lnTo>
                  <a:pt x="6051357" y="4003038"/>
                </a:lnTo>
                <a:lnTo>
                  <a:pt x="6051357" y="4143801"/>
                </a:lnTo>
                <a:lnTo>
                  <a:pt x="6134194" y="4029885"/>
                </a:lnTo>
                <a:lnTo>
                  <a:pt x="6268148" y="4073368"/>
                </a:lnTo>
                <a:lnTo>
                  <a:pt x="6268185" y="4073419"/>
                </a:lnTo>
                <a:lnTo>
                  <a:pt x="6268306" y="4073419"/>
                </a:lnTo>
                <a:lnTo>
                  <a:pt x="6268148" y="4073368"/>
                </a:lnTo>
                <a:lnTo>
                  <a:pt x="6185348" y="3959382"/>
                </a:lnTo>
                <a:lnTo>
                  <a:pt x="6268185" y="3845466"/>
                </a:lnTo>
                <a:lnTo>
                  <a:pt x="6134194" y="3889000"/>
                </a:lnTo>
                <a:close/>
                <a:moveTo>
                  <a:pt x="4436332" y="3774963"/>
                </a:moveTo>
                <a:lnTo>
                  <a:pt x="4436332" y="3915968"/>
                </a:lnTo>
                <a:lnTo>
                  <a:pt x="4302220" y="3959503"/>
                </a:lnTo>
                <a:lnTo>
                  <a:pt x="4436332" y="4003038"/>
                </a:lnTo>
                <a:lnTo>
                  <a:pt x="4436332" y="4143801"/>
                </a:lnTo>
                <a:lnTo>
                  <a:pt x="4519169" y="4029885"/>
                </a:lnTo>
                <a:lnTo>
                  <a:pt x="4653160" y="4073419"/>
                </a:lnTo>
                <a:lnTo>
                  <a:pt x="4570322" y="3959382"/>
                </a:lnTo>
                <a:lnTo>
                  <a:pt x="4653160" y="3845466"/>
                </a:lnTo>
                <a:lnTo>
                  <a:pt x="4519169" y="3889000"/>
                </a:lnTo>
                <a:close/>
                <a:moveTo>
                  <a:pt x="8954291" y="3774843"/>
                </a:moveTo>
                <a:lnTo>
                  <a:pt x="8871453" y="3888880"/>
                </a:lnTo>
                <a:lnTo>
                  <a:pt x="8871333" y="3888880"/>
                </a:lnTo>
                <a:lnTo>
                  <a:pt x="8737342" y="3845345"/>
                </a:lnTo>
                <a:lnTo>
                  <a:pt x="8820179" y="3959261"/>
                </a:lnTo>
                <a:lnTo>
                  <a:pt x="8737342" y="4073299"/>
                </a:lnTo>
                <a:lnTo>
                  <a:pt x="8871453" y="4029764"/>
                </a:lnTo>
                <a:lnTo>
                  <a:pt x="8954291" y="4143801"/>
                </a:lnTo>
                <a:lnTo>
                  <a:pt x="8954291" y="4002917"/>
                </a:lnTo>
                <a:lnTo>
                  <a:pt x="9088402" y="3959382"/>
                </a:lnTo>
                <a:lnTo>
                  <a:pt x="8954291" y="3915847"/>
                </a:lnTo>
                <a:close/>
                <a:moveTo>
                  <a:pt x="7339386" y="3774843"/>
                </a:moveTo>
                <a:lnTo>
                  <a:pt x="7256549" y="3888880"/>
                </a:lnTo>
                <a:lnTo>
                  <a:pt x="7256428" y="3888880"/>
                </a:lnTo>
                <a:lnTo>
                  <a:pt x="7122437" y="3845345"/>
                </a:lnTo>
                <a:lnTo>
                  <a:pt x="7205275" y="3959261"/>
                </a:lnTo>
                <a:lnTo>
                  <a:pt x="7122437" y="4073299"/>
                </a:lnTo>
                <a:lnTo>
                  <a:pt x="7256549" y="4029764"/>
                </a:lnTo>
                <a:lnTo>
                  <a:pt x="7339386" y="4143801"/>
                </a:lnTo>
                <a:lnTo>
                  <a:pt x="7339386" y="4002917"/>
                </a:lnTo>
                <a:lnTo>
                  <a:pt x="7473498" y="3959382"/>
                </a:lnTo>
                <a:lnTo>
                  <a:pt x="7339386" y="3915847"/>
                </a:lnTo>
                <a:close/>
                <a:moveTo>
                  <a:pt x="5724482" y="3774843"/>
                </a:moveTo>
                <a:lnTo>
                  <a:pt x="5641645" y="3888880"/>
                </a:lnTo>
                <a:lnTo>
                  <a:pt x="5641524" y="3888880"/>
                </a:lnTo>
                <a:lnTo>
                  <a:pt x="5507533" y="3845345"/>
                </a:lnTo>
                <a:lnTo>
                  <a:pt x="5590370" y="3959261"/>
                </a:lnTo>
                <a:lnTo>
                  <a:pt x="5507533" y="4073299"/>
                </a:lnTo>
                <a:lnTo>
                  <a:pt x="5641645" y="4029764"/>
                </a:lnTo>
                <a:lnTo>
                  <a:pt x="5724482" y="4143801"/>
                </a:lnTo>
                <a:lnTo>
                  <a:pt x="5724482" y="4002917"/>
                </a:lnTo>
                <a:lnTo>
                  <a:pt x="5858594" y="3959382"/>
                </a:lnTo>
                <a:lnTo>
                  <a:pt x="5724482" y="3915847"/>
                </a:lnTo>
                <a:close/>
                <a:moveTo>
                  <a:pt x="4109577" y="3774843"/>
                </a:moveTo>
                <a:lnTo>
                  <a:pt x="4026740" y="3888880"/>
                </a:lnTo>
                <a:lnTo>
                  <a:pt x="4026619" y="3888880"/>
                </a:lnTo>
                <a:lnTo>
                  <a:pt x="3892629" y="3845345"/>
                </a:lnTo>
                <a:lnTo>
                  <a:pt x="3975466" y="3959261"/>
                </a:lnTo>
                <a:lnTo>
                  <a:pt x="3892629" y="4073299"/>
                </a:lnTo>
                <a:lnTo>
                  <a:pt x="4026740" y="4029764"/>
                </a:lnTo>
                <a:lnTo>
                  <a:pt x="4109577" y="4143801"/>
                </a:lnTo>
                <a:lnTo>
                  <a:pt x="4109577" y="4002917"/>
                </a:lnTo>
                <a:lnTo>
                  <a:pt x="4243690" y="3959382"/>
                </a:lnTo>
                <a:lnTo>
                  <a:pt x="4109577" y="3915847"/>
                </a:lnTo>
                <a:close/>
                <a:moveTo>
                  <a:pt x="879164" y="3774843"/>
                </a:moveTo>
                <a:lnTo>
                  <a:pt x="796327" y="3888880"/>
                </a:lnTo>
                <a:lnTo>
                  <a:pt x="796206" y="3888880"/>
                </a:lnTo>
                <a:lnTo>
                  <a:pt x="662215" y="3845345"/>
                </a:lnTo>
                <a:lnTo>
                  <a:pt x="745052" y="3959261"/>
                </a:lnTo>
                <a:lnTo>
                  <a:pt x="662215" y="4073299"/>
                </a:lnTo>
                <a:lnTo>
                  <a:pt x="796327" y="4029764"/>
                </a:lnTo>
                <a:lnTo>
                  <a:pt x="879164" y="4143801"/>
                </a:lnTo>
                <a:lnTo>
                  <a:pt x="879164" y="4002917"/>
                </a:lnTo>
                <a:lnTo>
                  <a:pt x="1013276" y="3959382"/>
                </a:lnTo>
                <a:lnTo>
                  <a:pt x="879164" y="3915847"/>
                </a:lnTo>
                <a:close/>
                <a:moveTo>
                  <a:pt x="2494552" y="3774600"/>
                </a:moveTo>
                <a:lnTo>
                  <a:pt x="2411715" y="3888638"/>
                </a:lnTo>
                <a:lnTo>
                  <a:pt x="2411594" y="3888638"/>
                </a:lnTo>
                <a:lnTo>
                  <a:pt x="2277603" y="3845103"/>
                </a:lnTo>
                <a:lnTo>
                  <a:pt x="2360440" y="3959019"/>
                </a:lnTo>
                <a:lnTo>
                  <a:pt x="2277603" y="4073057"/>
                </a:lnTo>
                <a:lnTo>
                  <a:pt x="2411715" y="4029522"/>
                </a:lnTo>
                <a:lnTo>
                  <a:pt x="2494552" y="4143559"/>
                </a:lnTo>
                <a:lnTo>
                  <a:pt x="2494552" y="4002675"/>
                </a:lnTo>
                <a:lnTo>
                  <a:pt x="2628664" y="3959140"/>
                </a:lnTo>
                <a:lnTo>
                  <a:pt x="2494552" y="3915605"/>
                </a:lnTo>
                <a:close/>
                <a:moveTo>
                  <a:pt x="9925725" y="3706759"/>
                </a:moveTo>
                <a:lnTo>
                  <a:pt x="9780487" y="3753921"/>
                </a:lnTo>
                <a:lnTo>
                  <a:pt x="9780487" y="3906536"/>
                </a:lnTo>
                <a:lnTo>
                  <a:pt x="9925725" y="4106312"/>
                </a:lnTo>
                <a:lnTo>
                  <a:pt x="10070962" y="3906536"/>
                </a:lnTo>
                <a:lnTo>
                  <a:pt x="10070962" y="3753921"/>
                </a:lnTo>
                <a:close/>
                <a:moveTo>
                  <a:pt x="8310578" y="3706759"/>
                </a:moveTo>
                <a:lnTo>
                  <a:pt x="8165341" y="3753921"/>
                </a:lnTo>
                <a:lnTo>
                  <a:pt x="8165341" y="3906536"/>
                </a:lnTo>
                <a:lnTo>
                  <a:pt x="8310578" y="4106312"/>
                </a:lnTo>
                <a:lnTo>
                  <a:pt x="8455815" y="3906536"/>
                </a:lnTo>
                <a:lnTo>
                  <a:pt x="8455815" y="3753921"/>
                </a:lnTo>
                <a:close/>
                <a:moveTo>
                  <a:pt x="6695916" y="3706759"/>
                </a:moveTo>
                <a:lnTo>
                  <a:pt x="6550679" y="3753921"/>
                </a:lnTo>
                <a:lnTo>
                  <a:pt x="6550679" y="3906536"/>
                </a:lnTo>
                <a:lnTo>
                  <a:pt x="6695916" y="4106312"/>
                </a:lnTo>
                <a:lnTo>
                  <a:pt x="6841154" y="3906536"/>
                </a:lnTo>
                <a:lnTo>
                  <a:pt x="6841154" y="3753921"/>
                </a:lnTo>
                <a:close/>
                <a:moveTo>
                  <a:pt x="5079560" y="3706638"/>
                </a:moveTo>
                <a:lnTo>
                  <a:pt x="4934323" y="3753800"/>
                </a:lnTo>
                <a:lnTo>
                  <a:pt x="4934323" y="3906414"/>
                </a:lnTo>
                <a:lnTo>
                  <a:pt x="5079560" y="4106192"/>
                </a:lnTo>
                <a:lnTo>
                  <a:pt x="5224798" y="3906414"/>
                </a:lnTo>
                <a:lnTo>
                  <a:pt x="5224798" y="3753800"/>
                </a:lnTo>
                <a:close/>
                <a:moveTo>
                  <a:pt x="3464656" y="3706638"/>
                </a:moveTo>
                <a:lnTo>
                  <a:pt x="3319418" y="3753800"/>
                </a:lnTo>
                <a:lnTo>
                  <a:pt x="3319418" y="3906414"/>
                </a:lnTo>
                <a:lnTo>
                  <a:pt x="3464656" y="4106192"/>
                </a:lnTo>
                <a:lnTo>
                  <a:pt x="3609893" y="3906414"/>
                </a:lnTo>
                <a:lnTo>
                  <a:pt x="3609893" y="3753800"/>
                </a:lnTo>
                <a:close/>
                <a:moveTo>
                  <a:pt x="1849751" y="3706638"/>
                </a:moveTo>
                <a:lnTo>
                  <a:pt x="1704514" y="3753800"/>
                </a:lnTo>
                <a:lnTo>
                  <a:pt x="1704514" y="3906414"/>
                </a:lnTo>
                <a:lnTo>
                  <a:pt x="1849751" y="4106192"/>
                </a:lnTo>
                <a:lnTo>
                  <a:pt x="1994989" y="3906414"/>
                </a:lnTo>
                <a:lnTo>
                  <a:pt x="1994989" y="3753800"/>
                </a:lnTo>
                <a:close/>
                <a:moveTo>
                  <a:pt x="234847" y="3706638"/>
                </a:moveTo>
                <a:lnTo>
                  <a:pt x="89609" y="3753800"/>
                </a:lnTo>
                <a:lnTo>
                  <a:pt x="89609" y="3906414"/>
                </a:lnTo>
                <a:lnTo>
                  <a:pt x="234847" y="4106192"/>
                </a:lnTo>
                <a:lnTo>
                  <a:pt x="380084" y="3906414"/>
                </a:lnTo>
                <a:lnTo>
                  <a:pt x="380084" y="3753800"/>
                </a:lnTo>
                <a:close/>
                <a:moveTo>
                  <a:pt x="10242441" y="3668545"/>
                </a:moveTo>
                <a:lnTo>
                  <a:pt x="10242441" y="3725624"/>
                </a:lnTo>
                <a:lnTo>
                  <a:pt x="10221641" y="3697084"/>
                </a:lnTo>
                <a:close/>
                <a:moveTo>
                  <a:pt x="1604286" y="3626671"/>
                </a:moveTo>
                <a:lnTo>
                  <a:pt x="1604384" y="3626703"/>
                </a:lnTo>
                <a:lnTo>
                  <a:pt x="1604263" y="3626703"/>
                </a:lnTo>
                <a:close/>
                <a:moveTo>
                  <a:pt x="6449966" y="3626550"/>
                </a:moveTo>
                <a:lnTo>
                  <a:pt x="6450064" y="3626582"/>
                </a:lnTo>
                <a:lnTo>
                  <a:pt x="6449943" y="3626582"/>
                </a:lnTo>
                <a:close/>
                <a:moveTo>
                  <a:pt x="9679533" y="3626550"/>
                </a:moveTo>
                <a:lnTo>
                  <a:pt x="9679631" y="3626582"/>
                </a:lnTo>
                <a:lnTo>
                  <a:pt x="9679510" y="3626582"/>
                </a:lnTo>
                <a:close/>
                <a:moveTo>
                  <a:pt x="4834820" y="3626550"/>
                </a:moveTo>
                <a:lnTo>
                  <a:pt x="4834918" y="3626582"/>
                </a:lnTo>
                <a:lnTo>
                  <a:pt x="4834797" y="3626582"/>
                </a:lnTo>
                <a:close/>
                <a:moveTo>
                  <a:pt x="9117788" y="3550275"/>
                </a:moveTo>
                <a:lnTo>
                  <a:pt x="8972551" y="3750052"/>
                </a:lnTo>
                <a:lnTo>
                  <a:pt x="8972551" y="3902666"/>
                </a:lnTo>
                <a:lnTo>
                  <a:pt x="9117788" y="3949828"/>
                </a:lnTo>
                <a:lnTo>
                  <a:pt x="9263026" y="3902666"/>
                </a:lnTo>
                <a:lnTo>
                  <a:pt x="9263026" y="3750052"/>
                </a:lnTo>
                <a:close/>
                <a:moveTo>
                  <a:pt x="7502642" y="3550275"/>
                </a:moveTo>
                <a:lnTo>
                  <a:pt x="7357405" y="3750052"/>
                </a:lnTo>
                <a:lnTo>
                  <a:pt x="7357405" y="3902666"/>
                </a:lnTo>
                <a:lnTo>
                  <a:pt x="7502642" y="3949828"/>
                </a:lnTo>
                <a:lnTo>
                  <a:pt x="7647880" y="3902666"/>
                </a:lnTo>
                <a:lnTo>
                  <a:pt x="7647880" y="3750052"/>
                </a:lnTo>
                <a:close/>
                <a:moveTo>
                  <a:pt x="5887980" y="3550275"/>
                </a:moveTo>
                <a:lnTo>
                  <a:pt x="5742743" y="3750052"/>
                </a:lnTo>
                <a:lnTo>
                  <a:pt x="5742743" y="3902666"/>
                </a:lnTo>
                <a:lnTo>
                  <a:pt x="5887980" y="3949828"/>
                </a:lnTo>
                <a:lnTo>
                  <a:pt x="6033217" y="3902666"/>
                </a:lnTo>
                <a:lnTo>
                  <a:pt x="6033217" y="3750052"/>
                </a:lnTo>
                <a:close/>
                <a:moveTo>
                  <a:pt x="4273076" y="3550275"/>
                </a:moveTo>
                <a:lnTo>
                  <a:pt x="4127838" y="3750052"/>
                </a:lnTo>
                <a:lnTo>
                  <a:pt x="4127838" y="3902666"/>
                </a:lnTo>
                <a:lnTo>
                  <a:pt x="4273076" y="3949828"/>
                </a:lnTo>
                <a:lnTo>
                  <a:pt x="4418313" y="3902666"/>
                </a:lnTo>
                <a:lnTo>
                  <a:pt x="4418313" y="3750052"/>
                </a:lnTo>
                <a:close/>
                <a:moveTo>
                  <a:pt x="1042420" y="3550275"/>
                </a:moveTo>
                <a:lnTo>
                  <a:pt x="897183" y="3750052"/>
                </a:lnTo>
                <a:lnTo>
                  <a:pt x="897183" y="3902666"/>
                </a:lnTo>
                <a:lnTo>
                  <a:pt x="1042420" y="3949828"/>
                </a:lnTo>
                <a:lnTo>
                  <a:pt x="1187657" y="3902666"/>
                </a:lnTo>
                <a:lnTo>
                  <a:pt x="1187657" y="3750052"/>
                </a:lnTo>
                <a:close/>
                <a:moveTo>
                  <a:pt x="2657808" y="3550033"/>
                </a:moveTo>
                <a:lnTo>
                  <a:pt x="2512571" y="3749810"/>
                </a:lnTo>
                <a:lnTo>
                  <a:pt x="2512571" y="3902424"/>
                </a:lnTo>
                <a:lnTo>
                  <a:pt x="2657808" y="3949587"/>
                </a:lnTo>
                <a:lnTo>
                  <a:pt x="2803046" y="3902424"/>
                </a:lnTo>
                <a:lnTo>
                  <a:pt x="2803046" y="3749810"/>
                </a:lnTo>
                <a:close/>
                <a:moveTo>
                  <a:pt x="8472746" y="3512786"/>
                </a:moveTo>
                <a:lnTo>
                  <a:pt x="8472746" y="3653670"/>
                </a:lnTo>
                <a:lnTo>
                  <a:pt x="8338634" y="3697205"/>
                </a:lnTo>
                <a:lnTo>
                  <a:pt x="8472746" y="3740740"/>
                </a:lnTo>
                <a:lnTo>
                  <a:pt x="8472746" y="3881745"/>
                </a:lnTo>
                <a:lnTo>
                  <a:pt x="8555583" y="3767707"/>
                </a:lnTo>
                <a:lnTo>
                  <a:pt x="8689695" y="3811242"/>
                </a:lnTo>
                <a:lnTo>
                  <a:pt x="8606857" y="3697326"/>
                </a:lnTo>
                <a:lnTo>
                  <a:pt x="8689695" y="3583288"/>
                </a:lnTo>
                <a:lnTo>
                  <a:pt x="8555583" y="3626823"/>
                </a:lnTo>
                <a:close/>
                <a:moveTo>
                  <a:pt x="6857842" y="3512786"/>
                </a:moveTo>
                <a:lnTo>
                  <a:pt x="6857842" y="3653670"/>
                </a:lnTo>
                <a:lnTo>
                  <a:pt x="6723730" y="3697205"/>
                </a:lnTo>
                <a:lnTo>
                  <a:pt x="6857842" y="3740740"/>
                </a:lnTo>
                <a:lnTo>
                  <a:pt x="6857842" y="3881745"/>
                </a:lnTo>
                <a:lnTo>
                  <a:pt x="6940679" y="3767707"/>
                </a:lnTo>
                <a:lnTo>
                  <a:pt x="7074791" y="3811242"/>
                </a:lnTo>
                <a:lnTo>
                  <a:pt x="6991953" y="3697326"/>
                </a:lnTo>
                <a:lnTo>
                  <a:pt x="7074791" y="3583288"/>
                </a:lnTo>
                <a:lnTo>
                  <a:pt x="6940679" y="3626823"/>
                </a:lnTo>
                <a:close/>
                <a:moveTo>
                  <a:pt x="5242937" y="3512786"/>
                </a:moveTo>
                <a:lnTo>
                  <a:pt x="5242937" y="3653670"/>
                </a:lnTo>
                <a:lnTo>
                  <a:pt x="5108825" y="3697205"/>
                </a:lnTo>
                <a:lnTo>
                  <a:pt x="5242937" y="3740740"/>
                </a:lnTo>
                <a:lnTo>
                  <a:pt x="5242937" y="3881745"/>
                </a:lnTo>
                <a:lnTo>
                  <a:pt x="5325775" y="3767707"/>
                </a:lnTo>
                <a:lnTo>
                  <a:pt x="5459886" y="3811242"/>
                </a:lnTo>
                <a:lnTo>
                  <a:pt x="5377049" y="3697326"/>
                </a:lnTo>
                <a:lnTo>
                  <a:pt x="5459886" y="3583288"/>
                </a:lnTo>
                <a:lnTo>
                  <a:pt x="5325775" y="3626823"/>
                </a:lnTo>
                <a:close/>
                <a:moveTo>
                  <a:pt x="3628033" y="3512786"/>
                </a:moveTo>
                <a:lnTo>
                  <a:pt x="3628033" y="3653670"/>
                </a:lnTo>
                <a:lnTo>
                  <a:pt x="3493921" y="3697205"/>
                </a:lnTo>
                <a:lnTo>
                  <a:pt x="3628033" y="3740740"/>
                </a:lnTo>
                <a:lnTo>
                  <a:pt x="3628033" y="3881745"/>
                </a:lnTo>
                <a:lnTo>
                  <a:pt x="3710870" y="3767707"/>
                </a:lnTo>
                <a:lnTo>
                  <a:pt x="3844982" y="3811242"/>
                </a:lnTo>
                <a:lnTo>
                  <a:pt x="3762145" y="3697326"/>
                </a:lnTo>
                <a:lnTo>
                  <a:pt x="3844982" y="3583288"/>
                </a:lnTo>
                <a:lnTo>
                  <a:pt x="3710870" y="3626823"/>
                </a:lnTo>
                <a:close/>
                <a:moveTo>
                  <a:pt x="2013007" y="3512786"/>
                </a:moveTo>
                <a:lnTo>
                  <a:pt x="2013007" y="3653670"/>
                </a:lnTo>
                <a:lnTo>
                  <a:pt x="1878895" y="3697205"/>
                </a:lnTo>
                <a:lnTo>
                  <a:pt x="2013007" y="3740740"/>
                </a:lnTo>
                <a:lnTo>
                  <a:pt x="2013007" y="3881745"/>
                </a:lnTo>
                <a:lnTo>
                  <a:pt x="2095845" y="3767707"/>
                </a:lnTo>
                <a:lnTo>
                  <a:pt x="2229956" y="3811242"/>
                </a:lnTo>
                <a:lnTo>
                  <a:pt x="2147119" y="3697326"/>
                </a:lnTo>
                <a:lnTo>
                  <a:pt x="2229956" y="3583288"/>
                </a:lnTo>
                <a:lnTo>
                  <a:pt x="2095845" y="3626823"/>
                </a:lnTo>
                <a:close/>
                <a:moveTo>
                  <a:pt x="398103" y="3512786"/>
                </a:moveTo>
                <a:lnTo>
                  <a:pt x="398103" y="3653670"/>
                </a:lnTo>
                <a:lnTo>
                  <a:pt x="263991" y="3697205"/>
                </a:lnTo>
                <a:lnTo>
                  <a:pt x="398103" y="3740740"/>
                </a:lnTo>
                <a:lnTo>
                  <a:pt x="398103" y="3881745"/>
                </a:lnTo>
                <a:lnTo>
                  <a:pt x="480940" y="3767707"/>
                </a:lnTo>
                <a:lnTo>
                  <a:pt x="615052" y="3811242"/>
                </a:lnTo>
                <a:lnTo>
                  <a:pt x="532215" y="3697326"/>
                </a:lnTo>
                <a:lnTo>
                  <a:pt x="615052" y="3583288"/>
                </a:lnTo>
                <a:lnTo>
                  <a:pt x="480940" y="3626823"/>
                </a:lnTo>
                <a:close/>
                <a:moveTo>
                  <a:pt x="3302004" y="3512665"/>
                </a:moveTo>
                <a:lnTo>
                  <a:pt x="3219167" y="3626703"/>
                </a:lnTo>
                <a:lnTo>
                  <a:pt x="3085176" y="3583168"/>
                </a:lnTo>
                <a:lnTo>
                  <a:pt x="3168014" y="3697205"/>
                </a:lnTo>
                <a:lnTo>
                  <a:pt x="3085176" y="3811122"/>
                </a:lnTo>
                <a:lnTo>
                  <a:pt x="3219167" y="3767587"/>
                </a:lnTo>
                <a:lnTo>
                  <a:pt x="3302004" y="3881624"/>
                </a:lnTo>
                <a:lnTo>
                  <a:pt x="3302004" y="3740619"/>
                </a:lnTo>
                <a:lnTo>
                  <a:pt x="3436116" y="3697084"/>
                </a:lnTo>
                <a:lnTo>
                  <a:pt x="3302004" y="3653549"/>
                </a:lnTo>
                <a:close/>
                <a:moveTo>
                  <a:pt x="1687100" y="3512665"/>
                </a:moveTo>
                <a:lnTo>
                  <a:pt x="1604286" y="3626671"/>
                </a:lnTo>
                <a:lnTo>
                  <a:pt x="1470272" y="3583168"/>
                </a:lnTo>
                <a:lnTo>
                  <a:pt x="1553109" y="3697205"/>
                </a:lnTo>
                <a:lnTo>
                  <a:pt x="1470272" y="3811122"/>
                </a:lnTo>
                <a:lnTo>
                  <a:pt x="1604263" y="3767587"/>
                </a:lnTo>
                <a:lnTo>
                  <a:pt x="1687100" y="3881624"/>
                </a:lnTo>
                <a:lnTo>
                  <a:pt x="1687100" y="3740619"/>
                </a:lnTo>
                <a:lnTo>
                  <a:pt x="1821212" y="3697084"/>
                </a:lnTo>
                <a:lnTo>
                  <a:pt x="1687100" y="3653549"/>
                </a:lnTo>
                <a:close/>
                <a:moveTo>
                  <a:pt x="9762348" y="3512544"/>
                </a:moveTo>
                <a:lnTo>
                  <a:pt x="9679533" y="3626550"/>
                </a:lnTo>
                <a:lnTo>
                  <a:pt x="9545520" y="3583047"/>
                </a:lnTo>
                <a:lnTo>
                  <a:pt x="9628357" y="3697084"/>
                </a:lnTo>
                <a:lnTo>
                  <a:pt x="9545520" y="3811001"/>
                </a:lnTo>
                <a:lnTo>
                  <a:pt x="9679510" y="3767466"/>
                </a:lnTo>
                <a:lnTo>
                  <a:pt x="9762348" y="3881503"/>
                </a:lnTo>
                <a:lnTo>
                  <a:pt x="9762348" y="3740498"/>
                </a:lnTo>
                <a:lnTo>
                  <a:pt x="9896459" y="3696963"/>
                </a:lnTo>
                <a:lnTo>
                  <a:pt x="9762348" y="3653428"/>
                </a:lnTo>
                <a:close/>
                <a:moveTo>
                  <a:pt x="8147443" y="3512544"/>
                </a:moveTo>
                <a:lnTo>
                  <a:pt x="8064606" y="3626582"/>
                </a:lnTo>
                <a:lnTo>
                  <a:pt x="7930615" y="3583047"/>
                </a:lnTo>
                <a:lnTo>
                  <a:pt x="8013453" y="3697084"/>
                </a:lnTo>
                <a:lnTo>
                  <a:pt x="7930615" y="3811001"/>
                </a:lnTo>
                <a:lnTo>
                  <a:pt x="8064606" y="3767466"/>
                </a:lnTo>
                <a:lnTo>
                  <a:pt x="8147443" y="3881503"/>
                </a:lnTo>
                <a:lnTo>
                  <a:pt x="8147443" y="3740498"/>
                </a:lnTo>
                <a:lnTo>
                  <a:pt x="8281555" y="3696963"/>
                </a:lnTo>
                <a:lnTo>
                  <a:pt x="8147443" y="3653428"/>
                </a:lnTo>
                <a:close/>
                <a:moveTo>
                  <a:pt x="6532781" y="3512544"/>
                </a:moveTo>
                <a:lnTo>
                  <a:pt x="6449966" y="3626550"/>
                </a:lnTo>
                <a:lnTo>
                  <a:pt x="6315953" y="3583047"/>
                </a:lnTo>
                <a:lnTo>
                  <a:pt x="6398790" y="3697084"/>
                </a:lnTo>
                <a:lnTo>
                  <a:pt x="6315953" y="3811001"/>
                </a:lnTo>
                <a:lnTo>
                  <a:pt x="6449943" y="3767466"/>
                </a:lnTo>
                <a:lnTo>
                  <a:pt x="6532781" y="3881503"/>
                </a:lnTo>
                <a:lnTo>
                  <a:pt x="6532781" y="3740498"/>
                </a:lnTo>
                <a:lnTo>
                  <a:pt x="6666892" y="3696963"/>
                </a:lnTo>
                <a:lnTo>
                  <a:pt x="6532781" y="3653428"/>
                </a:lnTo>
                <a:close/>
                <a:moveTo>
                  <a:pt x="4917634" y="3512544"/>
                </a:moveTo>
                <a:lnTo>
                  <a:pt x="4834820" y="3626550"/>
                </a:lnTo>
                <a:lnTo>
                  <a:pt x="4700806" y="3583047"/>
                </a:lnTo>
                <a:lnTo>
                  <a:pt x="4783644" y="3697084"/>
                </a:lnTo>
                <a:lnTo>
                  <a:pt x="4700806" y="3811001"/>
                </a:lnTo>
                <a:lnTo>
                  <a:pt x="4834797" y="3767466"/>
                </a:lnTo>
                <a:lnTo>
                  <a:pt x="4917634" y="3881503"/>
                </a:lnTo>
                <a:lnTo>
                  <a:pt x="4917634" y="3740498"/>
                </a:lnTo>
                <a:lnTo>
                  <a:pt x="5051746" y="3696963"/>
                </a:lnTo>
                <a:lnTo>
                  <a:pt x="4917634" y="3653428"/>
                </a:lnTo>
                <a:close/>
                <a:moveTo>
                  <a:pt x="8954049" y="3497307"/>
                </a:moveTo>
                <a:lnTo>
                  <a:pt x="8719202" y="3573614"/>
                </a:lnTo>
                <a:lnTo>
                  <a:pt x="8719202" y="3573735"/>
                </a:lnTo>
                <a:lnTo>
                  <a:pt x="8629472" y="3697205"/>
                </a:lnTo>
                <a:lnTo>
                  <a:pt x="8719202" y="3820675"/>
                </a:lnTo>
                <a:lnTo>
                  <a:pt x="8864319" y="3867838"/>
                </a:lnTo>
                <a:lnTo>
                  <a:pt x="8954049" y="3744368"/>
                </a:lnTo>
                <a:close/>
                <a:moveTo>
                  <a:pt x="7339145" y="3497307"/>
                </a:moveTo>
                <a:lnTo>
                  <a:pt x="7104297" y="3573614"/>
                </a:lnTo>
                <a:lnTo>
                  <a:pt x="7104419" y="3573735"/>
                </a:lnTo>
                <a:lnTo>
                  <a:pt x="7014688" y="3697205"/>
                </a:lnTo>
                <a:lnTo>
                  <a:pt x="7104297" y="3820675"/>
                </a:lnTo>
                <a:lnTo>
                  <a:pt x="7249414" y="3867838"/>
                </a:lnTo>
                <a:lnTo>
                  <a:pt x="7339145" y="3744368"/>
                </a:lnTo>
                <a:close/>
                <a:moveTo>
                  <a:pt x="5724240" y="3497307"/>
                </a:moveTo>
                <a:lnTo>
                  <a:pt x="5489393" y="3573614"/>
                </a:lnTo>
                <a:lnTo>
                  <a:pt x="5489393" y="3573735"/>
                </a:lnTo>
                <a:lnTo>
                  <a:pt x="5399663" y="3697205"/>
                </a:lnTo>
                <a:lnTo>
                  <a:pt x="5489393" y="3820675"/>
                </a:lnTo>
                <a:lnTo>
                  <a:pt x="5634510" y="3867838"/>
                </a:lnTo>
                <a:lnTo>
                  <a:pt x="5724240" y="3744368"/>
                </a:lnTo>
                <a:close/>
                <a:moveTo>
                  <a:pt x="4109336" y="3497307"/>
                </a:moveTo>
                <a:lnTo>
                  <a:pt x="3874489" y="3573614"/>
                </a:lnTo>
                <a:lnTo>
                  <a:pt x="3874489" y="3573735"/>
                </a:lnTo>
                <a:lnTo>
                  <a:pt x="3784759" y="3697205"/>
                </a:lnTo>
                <a:lnTo>
                  <a:pt x="3874489" y="3820675"/>
                </a:lnTo>
                <a:lnTo>
                  <a:pt x="4019606" y="3867838"/>
                </a:lnTo>
                <a:lnTo>
                  <a:pt x="4109336" y="3744368"/>
                </a:lnTo>
                <a:close/>
                <a:moveTo>
                  <a:pt x="2820701" y="3497186"/>
                </a:moveTo>
                <a:lnTo>
                  <a:pt x="2820701" y="3744247"/>
                </a:lnTo>
                <a:lnTo>
                  <a:pt x="2910432" y="3867717"/>
                </a:lnTo>
                <a:lnTo>
                  <a:pt x="3055548" y="3820554"/>
                </a:lnTo>
                <a:lnTo>
                  <a:pt x="3145279" y="3697084"/>
                </a:lnTo>
                <a:lnTo>
                  <a:pt x="3055548" y="3573614"/>
                </a:lnTo>
                <a:lnTo>
                  <a:pt x="3055548" y="3573493"/>
                </a:lnTo>
                <a:close/>
                <a:moveTo>
                  <a:pt x="1205797" y="3497186"/>
                </a:moveTo>
                <a:lnTo>
                  <a:pt x="1205797" y="3744247"/>
                </a:lnTo>
                <a:lnTo>
                  <a:pt x="1295527" y="3867717"/>
                </a:lnTo>
                <a:cubicBezTo>
                  <a:pt x="1295527" y="3867717"/>
                  <a:pt x="1440644" y="3820554"/>
                  <a:pt x="1440644" y="3820554"/>
                </a:cubicBezTo>
                <a:lnTo>
                  <a:pt x="1530374" y="3697084"/>
                </a:lnTo>
                <a:lnTo>
                  <a:pt x="1440644" y="3573614"/>
                </a:lnTo>
                <a:lnTo>
                  <a:pt x="1440765" y="3573493"/>
                </a:lnTo>
                <a:close/>
                <a:moveTo>
                  <a:pt x="9281044" y="3497065"/>
                </a:moveTo>
                <a:lnTo>
                  <a:pt x="9281044" y="3744126"/>
                </a:lnTo>
                <a:lnTo>
                  <a:pt x="9370775" y="3867596"/>
                </a:lnTo>
                <a:lnTo>
                  <a:pt x="9515892" y="3820433"/>
                </a:lnTo>
                <a:lnTo>
                  <a:pt x="9605622" y="3696963"/>
                </a:lnTo>
                <a:lnTo>
                  <a:pt x="9515892" y="3573493"/>
                </a:lnTo>
                <a:lnTo>
                  <a:pt x="9515892" y="3573372"/>
                </a:lnTo>
                <a:close/>
                <a:moveTo>
                  <a:pt x="7666140" y="3497065"/>
                </a:moveTo>
                <a:lnTo>
                  <a:pt x="7666140" y="3744126"/>
                </a:lnTo>
                <a:lnTo>
                  <a:pt x="7755870" y="3867596"/>
                </a:lnTo>
                <a:lnTo>
                  <a:pt x="7900987" y="3820433"/>
                </a:lnTo>
                <a:lnTo>
                  <a:pt x="7990718" y="3696963"/>
                </a:lnTo>
                <a:lnTo>
                  <a:pt x="7900987" y="3573493"/>
                </a:lnTo>
                <a:lnTo>
                  <a:pt x="7900987" y="3573372"/>
                </a:lnTo>
                <a:close/>
                <a:moveTo>
                  <a:pt x="6051478" y="3497065"/>
                </a:moveTo>
                <a:lnTo>
                  <a:pt x="6051478" y="3744126"/>
                </a:lnTo>
                <a:lnTo>
                  <a:pt x="6141208" y="3867596"/>
                </a:lnTo>
                <a:cubicBezTo>
                  <a:pt x="6141208" y="3867596"/>
                  <a:pt x="6286325" y="3820433"/>
                  <a:pt x="6286325" y="3820433"/>
                </a:cubicBezTo>
                <a:lnTo>
                  <a:pt x="6376055" y="3696963"/>
                </a:lnTo>
                <a:lnTo>
                  <a:pt x="6286325" y="3573493"/>
                </a:lnTo>
                <a:lnTo>
                  <a:pt x="6286446" y="3573372"/>
                </a:lnTo>
                <a:close/>
                <a:moveTo>
                  <a:pt x="4436332" y="3497065"/>
                </a:moveTo>
                <a:lnTo>
                  <a:pt x="4436332" y="3744126"/>
                </a:lnTo>
                <a:lnTo>
                  <a:pt x="4526062" y="3867596"/>
                </a:lnTo>
                <a:lnTo>
                  <a:pt x="4671178" y="3820433"/>
                </a:lnTo>
                <a:lnTo>
                  <a:pt x="4760909" y="3696963"/>
                </a:lnTo>
                <a:lnTo>
                  <a:pt x="4671178" y="3573493"/>
                </a:lnTo>
                <a:lnTo>
                  <a:pt x="4671299" y="3573372"/>
                </a:lnTo>
                <a:close/>
                <a:moveTo>
                  <a:pt x="2494431" y="3497065"/>
                </a:moveTo>
                <a:lnTo>
                  <a:pt x="2259463" y="3573372"/>
                </a:lnTo>
                <a:lnTo>
                  <a:pt x="2259585" y="3573493"/>
                </a:lnTo>
                <a:lnTo>
                  <a:pt x="2169854" y="3696963"/>
                </a:lnTo>
                <a:lnTo>
                  <a:pt x="2259585" y="3820433"/>
                </a:lnTo>
                <a:lnTo>
                  <a:pt x="2404701" y="3867596"/>
                </a:lnTo>
                <a:lnTo>
                  <a:pt x="2494431" y="3744126"/>
                </a:lnTo>
                <a:close/>
                <a:moveTo>
                  <a:pt x="879527" y="3497065"/>
                </a:moveTo>
                <a:lnTo>
                  <a:pt x="644559" y="3573372"/>
                </a:lnTo>
                <a:lnTo>
                  <a:pt x="644680" y="3573493"/>
                </a:lnTo>
                <a:lnTo>
                  <a:pt x="554950" y="3696963"/>
                </a:lnTo>
                <a:lnTo>
                  <a:pt x="644680" y="3820433"/>
                </a:lnTo>
                <a:lnTo>
                  <a:pt x="789796" y="3867596"/>
                </a:lnTo>
                <a:lnTo>
                  <a:pt x="879527" y="3744126"/>
                </a:lnTo>
                <a:close/>
                <a:moveTo>
                  <a:pt x="9179947" y="3464414"/>
                </a:moveTo>
                <a:lnTo>
                  <a:pt x="9128793" y="3534916"/>
                </a:lnTo>
                <a:lnTo>
                  <a:pt x="9262905" y="3719456"/>
                </a:lnTo>
                <a:lnTo>
                  <a:pt x="9262905" y="3491382"/>
                </a:lnTo>
                <a:lnTo>
                  <a:pt x="9180068" y="3464414"/>
                </a:lnTo>
                <a:close/>
                <a:moveTo>
                  <a:pt x="7564922" y="3464414"/>
                </a:moveTo>
                <a:lnTo>
                  <a:pt x="7513768" y="3534916"/>
                </a:lnTo>
                <a:lnTo>
                  <a:pt x="7647880" y="3719456"/>
                </a:lnTo>
                <a:lnTo>
                  <a:pt x="7647880" y="3491382"/>
                </a:lnTo>
                <a:lnTo>
                  <a:pt x="7565043" y="3464414"/>
                </a:lnTo>
                <a:close/>
                <a:moveTo>
                  <a:pt x="5950138" y="3464414"/>
                </a:moveTo>
                <a:lnTo>
                  <a:pt x="5898985" y="3534916"/>
                </a:lnTo>
                <a:lnTo>
                  <a:pt x="6033097" y="3719456"/>
                </a:lnTo>
                <a:lnTo>
                  <a:pt x="6033097" y="3491382"/>
                </a:lnTo>
                <a:lnTo>
                  <a:pt x="5950259" y="3464414"/>
                </a:lnTo>
                <a:close/>
                <a:moveTo>
                  <a:pt x="4335234" y="3464414"/>
                </a:moveTo>
                <a:lnTo>
                  <a:pt x="4284080" y="3534916"/>
                </a:lnTo>
                <a:lnTo>
                  <a:pt x="4418192" y="3719456"/>
                </a:lnTo>
                <a:lnTo>
                  <a:pt x="4418192" y="3491382"/>
                </a:lnTo>
                <a:lnTo>
                  <a:pt x="4335355" y="3464414"/>
                </a:lnTo>
                <a:close/>
                <a:moveTo>
                  <a:pt x="1104699" y="3464414"/>
                </a:moveTo>
                <a:lnTo>
                  <a:pt x="1053546" y="3534916"/>
                </a:lnTo>
                <a:lnTo>
                  <a:pt x="1187657" y="3719456"/>
                </a:lnTo>
                <a:lnTo>
                  <a:pt x="1187657" y="3491382"/>
                </a:lnTo>
                <a:lnTo>
                  <a:pt x="1104820" y="3464414"/>
                </a:lnTo>
                <a:close/>
                <a:moveTo>
                  <a:pt x="9055146" y="3464293"/>
                </a:moveTo>
                <a:lnTo>
                  <a:pt x="8972309" y="3491261"/>
                </a:lnTo>
                <a:lnTo>
                  <a:pt x="8972309" y="3719335"/>
                </a:lnTo>
                <a:lnTo>
                  <a:pt x="9106421" y="3534796"/>
                </a:lnTo>
                <a:lnTo>
                  <a:pt x="9055267" y="3464293"/>
                </a:lnTo>
                <a:close/>
                <a:moveTo>
                  <a:pt x="7440242" y="3464293"/>
                </a:moveTo>
                <a:lnTo>
                  <a:pt x="7357405" y="3491261"/>
                </a:lnTo>
                <a:lnTo>
                  <a:pt x="7357405" y="3719335"/>
                </a:lnTo>
                <a:lnTo>
                  <a:pt x="7491517" y="3534796"/>
                </a:lnTo>
                <a:lnTo>
                  <a:pt x="7440364" y="3464293"/>
                </a:lnTo>
                <a:close/>
                <a:moveTo>
                  <a:pt x="5825338" y="3464293"/>
                </a:moveTo>
                <a:lnTo>
                  <a:pt x="5742501" y="3491261"/>
                </a:lnTo>
                <a:lnTo>
                  <a:pt x="5742501" y="3719335"/>
                </a:lnTo>
                <a:lnTo>
                  <a:pt x="5876613" y="3534796"/>
                </a:lnTo>
                <a:lnTo>
                  <a:pt x="5825459" y="3464293"/>
                </a:lnTo>
                <a:close/>
                <a:moveTo>
                  <a:pt x="4210434" y="3464293"/>
                </a:moveTo>
                <a:lnTo>
                  <a:pt x="4127596" y="3491261"/>
                </a:lnTo>
                <a:lnTo>
                  <a:pt x="4127596" y="3719335"/>
                </a:lnTo>
                <a:lnTo>
                  <a:pt x="4261708" y="3534796"/>
                </a:lnTo>
                <a:lnTo>
                  <a:pt x="4210554" y="3464293"/>
                </a:lnTo>
                <a:close/>
                <a:moveTo>
                  <a:pt x="980020" y="3464293"/>
                </a:moveTo>
                <a:lnTo>
                  <a:pt x="897183" y="3491261"/>
                </a:lnTo>
                <a:lnTo>
                  <a:pt x="897183" y="3719335"/>
                </a:lnTo>
                <a:lnTo>
                  <a:pt x="1031294" y="3534796"/>
                </a:lnTo>
                <a:lnTo>
                  <a:pt x="980141" y="3464293"/>
                </a:lnTo>
                <a:close/>
                <a:moveTo>
                  <a:pt x="2720087" y="3464172"/>
                </a:moveTo>
                <a:lnTo>
                  <a:pt x="2668934" y="3534675"/>
                </a:lnTo>
                <a:lnTo>
                  <a:pt x="2803046" y="3719214"/>
                </a:lnTo>
                <a:lnTo>
                  <a:pt x="2803046" y="3491140"/>
                </a:lnTo>
                <a:lnTo>
                  <a:pt x="2720208" y="3464172"/>
                </a:lnTo>
                <a:close/>
                <a:moveTo>
                  <a:pt x="2595408" y="3464051"/>
                </a:moveTo>
                <a:lnTo>
                  <a:pt x="2512571" y="3491019"/>
                </a:lnTo>
                <a:lnTo>
                  <a:pt x="2512571" y="3719093"/>
                </a:lnTo>
                <a:lnTo>
                  <a:pt x="2646683" y="3534554"/>
                </a:lnTo>
                <a:lnTo>
                  <a:pt x="2595529" y="3464051"/>
                </a:lnTo>
                <a:close/>
                <a:moveTo>
                  <a:pt x="1288392" y="3364405"/>
                </a:moveTo>
                <a:lnTo>
                  <a:pt x="1288486" y="3364534"/>
                </a:lnTo>
                <a:lnTo>
                  <a:pt x="1205676" y="3391372"/>
                </a:lnTo>
                <a:lnTo>
                  <a:pt x="1205676" y="3478442"/>
                </a:lnTo>
                <a:lnTo>
                  <a:pt x="1422504" y="3548944"/>
                </a:lnTo>
                <a:lnTo>
                  <a:pt x="1288486" y="3364534"/>
                </a:lnTo>
                <a:lnTo>
                  <a:pt x="1288513" y="3364525"/>
                </a:lnTo>
                <a:close/>
                <a:moveTo>
                  <a:pt x="8871212" y="3364163"/>
                </a:moveTo>
                <a:lnTo>
                  <a:pt x="8737100" y="3548703"/>
                </a:lnTo>
                <a:lnTo>
                  <a:pt x="8954049" y="3478200"/>
                </a:lnTo>
                <a:lnTo>
                  <a:pt x="8954049" y="3391130"/>
                </a:lnTo>
                <a:lnTo>
                  <a:pt x="8871212" y="3364284"/>
                </a:lnTo>
                <a:close/>
                <a:moveTo>
                  <a:pt x="7256307" y="3364163"/>
                </a:moveTo>
                <a:lnTo>
                  <a:pt x="7122196" y="3548703"/>
                </a:lnTo>
                <a:lnTo>
                  <a:pt x="7339145" y="3478200"/>
                </a:lnTo>
                <a:lnTo>
                  <a:pt x="7339145" y="3391130"/>
                </a:lnTo>
                <a:lnTo>
                  <a:pt x="7256307" y="3364284"/>
                </a:lnTo>
                <a:close/>
                <a:moveTo>
                  <a:pt x="5641403" y="3364163"/>
                </a:moveTo>
                <a:lnTo>
                  <a:pt x="5507291" y="3548703"/>
                </a:lnTo>
                <a:lnTo>
                  <a:pt x="5724240" y="3478200"/>
                </a:lnTo>
                <a:lnTo>
                  <a:pt x="5724240" y="3391130"/>
                </a:lnTo>
                <a:lnTo>
                  <a:pt x="5641403" y="3364284"/>
                </a:lnTo>
                <a:close/>
                <a:moveTo>
                  <a:pt x="4026498" y="3364163"/>
                </a:moveTo>
                <a:lnTo>
                  <a:pt x="3892387" y="3548703"/>
                </a:lnTo>
                <a:lnTo>
                  <a:pt x="4109336" y="3478200"/>
                </a:lnTo>
                <a:lnTo>
                  <a:pt x="4109336" y="3391130"/>
                </a:lnTo>
                <a:lnTo>
                  <a:pt x="4026498" y="3364284"/>
                </a:lnTo>
                <a:close/>
                <a:moveTo>
                  <a:pt x="9363761" y="3364042"/>
                </a:moveTo>
                <a:lnTo>
                  <a:pt x="9363855" y="3364172"/>
                </a:lnTo>
                <a:lnTo>
                  <a:pt x="9281044" y="3391009"/>
                </a:lnTo>
                <a:lnTo>
                  <a:pt x="9281044" y="3478079"/>
                </a:lnTo>
                <a:lnTo>
                  <a:pt x="9497873" y="3548581"/>
                </a:lnTo>
                <a:lnTo>
                  <a:pt x="9363855" y="3364172"/>
                </a:lnTo>
                <a:lnTo>
                  <a:pt x="9363882" y="3364163"/>
                </a:lnTo>
                <a:close/>
                <a:moveTo>
                  <a:pt x="7748736" y="3364042"/>
                </a:moveTo>
                <a:lnTo>
                  <a:pt x="7748830" y="3364172"/>
                </a:lnTo>
                <a:lnTo>
                  <a:pt x="7666019" y="3391009"/>
                </a:lnTo>
                <a:lnTo>
                  <a:pt x="7666019" y="3478079"/>
                </a:lnTo>
                <a:lnTo>
                  <a:pt x="7882847" y="3548581"/>
                </a:lnTo>
                <a:lnTo>
                  <a:pt x="7748830" y="3364172"/>
                </a:lnTo>
                <a:lnTo>
                  <a:pt x="7748857" y="3364163"/>
                </a:lnTo>
                <a:close/>
                <a:moveTo>
                  <a:pt x="6134073" y="3364042"/>
                </a:moveTo>
                <a:lnTo>
                  <a:pt x="6134167" y="3364172"/>
                </a:lnTo>
                <a:lnTo>
                  <a:pt x="6051357" y="3391009"/>
                </a:lnTo>
                <a:lnTo>
                  <a:pt x="6051357" y="3478079"/>
                </a:lnTo>
                <a:lnTo>
                  <a:pt x="6268185" y="3548581"/>
                </a:lnTo>
                <a:lnTo>
                  <a:pt x="6134167" y="3364172"/>
                </a:lnTo>
                <a:lnTo>
                  <a:pt x="6134194" y="3364163"/>
                </a:lnTo>
                <a:close/>
                <a:moveTo>
                  <a:pt x="4519048" y="3364042"/>
                </a:moveTo>
                <a:lnTo>
                  <a:pt x="4519143" y="3364172"/>
                </a:lnTo>
                <a:lnTo>
                  <a:pt x="4436332" y="3391009"/>
                </a:lnTo>
                <a:lnTo>
                  <a:pt x="4436332" y="3478079"/>
                </a:lnTo>
                <a:lnTo>
                  <a:pt x="4653160" y="3548581"/>
                </a:lnTo>
                <a:lnTo>
                  <a:pt x="4519143" y="3364172"/>
                </a:lnTo>
                <a:lnTo>
                  <a:pt x="4519169" y="3364163"/>
                </a:lnTo>
                <a:close/>
                <a:moveTo>
                  <a:pt x="2411473" y="3363921"/>
                </a:moveTo>
                <a:lnTo>
                  <a:pt x="2277361" y="3548461"/>
                </a:lnTo>
                <a:lnTo>
                  <a:pt x="2494310" y="3477958"/>
                </a:lnTo>
                <a:lnTo>
                  <a:pt x="2494310" y="3390889"/>
                </a:lnTo>
                <a:lnTo>
                  <a:pt x="2411473" y="3364042"/>
                </a:lnTo>
                <a:close/>
                <a:moveTo>
                  <a:pt x="796569" y="3363921"/>
                </a:moveTo>
                <a:lnTo>
                  <a:pt x="662457" y="3548461"/>
                </a:lnTo>
                <a:lnTo>
                  <a:pt x="879406" y="3477958"/>
                </a:lnTo>
                <a:lnTo>
                  <a:pt x="879406" y="3390889"/>
                </a:lnTo>
                <a:lnTo>
                  <a:pt x="796569" y="3364042"/>
                </a:lnTo>
                <a:close/>
                <a:moveTo>
                  <a:pt x="2903902" y="3363800"/>
                </a:moveTo>
                <a:lnTo>
                  <a:pt x="2903996" y="3363930"/>
                </a:lnTo>
                <a:lnTo>
                  <a:pt x="2821185" y="3390767"/>
                </a:lnTo>
                <a:lnTo>
                  <a:pt x="2821185" y="3477837"/>
                </a:lnTo>
                <a:lnTo>
                  <a:pt x="3038013" y="3548340"/>
                </a:lnTo>
                <a:lnTo>
                  <a:pt x="2903996" y="3363930"/>
                </a:lnTo>
                <a:lnTo>
                  <a:pt x="2904022" y="3363921"/>
                </a:lnTo>
                <a:close/>
                <a:moveTo>
                  <a:pt x="9925725" y="3287977"/>
                </a:moveTo>
                <a:cubicBezTo>
                  <a:pt x="9925725" y="3287977"/>
                  <a:pt x="9780487" y="3487875"/>
                  <a:pt x="9780487" y="3487875"/>
                </a:cubicBezTo>
                <a:lnTo>
                  <a:pt x="9780487" y="3640489"/>
                </a:lnTo>
                <a:lnTo>
                  <a:pt x="9925725" y="3687651"/>
                </a:lnTo>
                <a:lnTo>
                  <a:pt x="10070962" y="3640489"/>
                </a:lnTo>
                <a:lnTo>
                  <a:pt x="10070962" y="3487875"/>
                </a:lnTo>
                <a:lnTo>
                  <a:pt x="9925725" y="3288098"/>
                </a:lnTo>
                <a:close/>
                <a:moveTo>
                  <a:pt x="8310578" y="3287977"/>
                </a:moveTo>
                <a:cubicBezTo>
                  <a:pt x="8310578" y="3287977"/>
                  <a:pt x="8165341" y="3487875"/>
                  <a:pt x="8165341" y="3487875"/>
                </a:cubicBezTo>
                <a:lnTo>
                  <a:pt x="8165341" y="3640489"/>
                </a:lnTo>
                <a:lnTo>
                  <a:pt x="8310578" y="3687651"/>
                </a:lnTo>
                <a:lnTo>
                  <a:pt x="8455815" y="3640489"/>
                </a:lnTo>
                <a:lnTo>
                  <a:pt x="8455815" y="3487875"/>
                </a:lnTo>
                <a:lnTo>
                  <a:pt x="8310578" y="3288098"/>
                </a:lnTo>
                <a:close/>
                <a:moveTo>
                  <a:pt x="6695916" y="3287977"/>
                </a:moveTo>
                <a:cubicBezTo>
                  <a:pt x="6695916" y="3287977"/>
                  <a:pt x="6550679" y="3487875"/>
                  <a:pt x="6550679" y="3487875"/>
                </a:cubicBezTo>
                <a:lnTo>
                  <a:pt x="6550679" y="3640489"/>
                </a:lnTo>
                <a:lnTo>
                  <a:pt x="6695916" y="3687651"/>
                </a:lnTo>
                <a:lnTo>
                  <a:pt x="6841154" y="3640489"/>
                </a:lnTo>
                <a:lnTo>
                  <a:pt x="6841154" y="3487875"/>
                </a:lnTo>
                <a:lnTo>
                  <a:pt x="6695916" y="3288098"/>
                </a:lnTo>
                <a:close/>
                <a:moveTo>
                  <a:pt x="5079560" y="3287856"/>
                </a:moveTo>
                <a:cubicBezTo>
                  <a:pt x="5079560" y="3287856"/>
                  <a:pt x="4934323" y="3487754"/>
                  <a:pt x="4934323" y="3487754"/>
                </a:cubicBezTo>
                <a:lnTo>
                  <a:pt x="4934323" y="3640368"/>
                </a:lnTo>
                <a:lnTo>
                  <a:pt x="5079560" y="3687531"/>
                </a:lnTo>
                <a:lnTo>
                  <a:pt x="5224798" y="3640368"/>
                </a:lnTo>
                <a:lnTo>
                  <a:pt x="5224798" y="3487754"/>
                </a:lnTo>
                <a:lnTo>
                  <a:pt x="5079560" y="3287977"/>
                </a:lnTo>
                <a:close/>
                <a:moveTo>
                  <a:pt x="3464656" y="3287856"/>
                </a:moveTo>
                <a:cubicBezTo>
                  <a:pt x="3464656" y="3287856"/>
                  <a:pt x="3319418" y="3487754"/>
                  <a:pt x="3319418" y="3487754"/>
                </a:cubicBezTo>
                <a:lnTo>
                  <a:pt x="3319418" y="3640368"/>
                </a:lnTo>
                <a:lnTo>
                  <a:pt x="3464656" y="3687531"/>
                </a:lnTo>
                <a:lnTo>
                  <a:pt x="3609893" y="3640368"/>
                </a:lnTo>
                <a:lnTo>
                  <a:pt x="3609893" y="3487754"/>
                </a:lnTo>
                <a:lnTo>
                  <a:pt x="3464656" y="3287977"/>
                </a:lnTo>
                <a:close/>
                <a:moveTo>
                  <a:pt x="1849751" y="3287856"/>
                </a:moveTo>
                <a:cubicBezTo>
                  <a:pt x="1849751" y="3287856"/>
                  <a:pt x="1704514" y="3487754"/>
                  <a:pt x="1704514" y="3487754"/>
                </a:cubicBezTo>
                <a:lnTo>
                  <a:pt x="1704514" y="3640368"/>
                </a:lnTo>
                <a:lnTo>
                  <a:pt x="1849751" y="3687531"/>
                </a:lnTo>
                <a:lnTo>
                  <a:pt x="1994989" y="3640368"/>
                </a:lnTo>
                <a:lnTo>
                  <a:pt x="1994989" y="3487754"/>
                </a:lnTo>
                <a:lnTo>
                  <a:pt x="1849751" y="3287977"/>
                </a:lnTo>
                <a:close/>
                <a:moveTo>
                  <a:pt x="234847" y="3287856"/>
                </a:moveTo>
                <a:cubicBezTo>
                  <a:pt x="234847" y="3287856"/>
                  <a:pt x="89609" y="3487754"/>
                  <a:pt x="89609" y="3487754"/>
                </a:cubicBezTo>
                <a:lnTo>
                  <a:pt x="89609" y="3640368"/>
                </a:lnTo>
                <a:lnTo>
                  <a:pt x="234847" y="3687531"/>
                </a:lnTo>
                <a:lnTo>
                  <a:pt x="380084" y="3640368"/>
                </a:lnTo>
                <a:lnTo>
                  <a:pt x="380084" y="3487754"/>
                </a:lnTo>
                <a:lnTo>
                  <a:pt x="234847" y="3287977"/>
                </a:lnTo>
                <a:close/>
                <a:moveTo>
                  <a:pt x="8618105" y="3282293"/>
                </a:moveTo>
                <a:lnTo>
                  <a:pt x="8618105" y="3282414"/>
                </a:lnTo>
                <a:lnTo>
                  <a:pt x="8472867" y="3329577"/>
                </a:lnTo>
                <a:lnTo>
                  <a:pt x="8472867" y="3482191"/>
                </a:lnTo>
                <a:lnTo>
                  <a:pt x="8562597" y="3605661"/>
                </a:lnTo>
                <a:lnTo>
                  <a:pt x="8707835" y="3558498"/>
                </a:lnTo>
                <a:lnTo>
                  <a:pt x="8852951" y="3358600"/>
                </a:lnTo>
                <a:close/>
                <a:moveTo>
                  <a:pt x="7003200" y="3282293"/>
                </a:moveTo>
                <a:lnTo>
                  <a:pt x="7003200" y="3282414"/>
                </a:lnTo>
                <a:lnTo>
                  <a:pt x="6857962" y="3329577"/>
                </a:lnTo>
                <a:lnTo>
                  <a:pt x="6857962" y="3482191"/>
                </a:lnTo>
                <a:lnTo>
                  <a:pt x="6947693" y="3605661"/>
                </a:lnTo>
                <a:lnTo>
                  <a:pt x="7092931" y="3558498"/>
                </a:lnTo>
                <a:lnTo>
                  <a:pt x="7238047" y="3358600"/>
                </a:lnTo>
                <a:close/>
                <a:moveTo>
                  <a:pt x="5388296" y="3282293"/>
                </a:moveTo>
                <a:lnTo>
                  <a:pt x="5388416" y="3282414"/>
                </a:lnTo>
                <a:lnTo>
                  <a:pt x="5243179" y="3329577"/>
                </a:lnTo>
                <a:lnTo>
                  <a:pt x="5243179" y="3482191"/>
                </a:lnTo>
                <a:lnTo>
                  <a:pt x="5332909" y="3605661"/>
                </a:lnTo>
                <a:lnTo>
                  <a:pt x="5478147" y="3558498"/>
                </a:lnTo>
                <a:lnTo>
                  <a:pt x="5623263" y="3358600"/>
                </a:lnTo>
                <a:close/>
                <a:moveTo>
                  <a:pt x="3773391" y="3282293"/>
                </a:moveTo>
                <a:lnTo>
                  <a:pt x="3773391" y="3282414"/>
                </a:lnTo>
                <a:lnTo>
                  <a:pt x="3628154" y="3329577"/>
                </a:lnTo>
                <a:lnTo>
                  <a:pt x="3628154" y="3482191"/>
                </a:lnTo>
                <a:lnTo>
                  <a:pt x="3717884" y="3605661"/>
                </a:lnTo>
                <a:lnTo>
                  <a:pt x="3863122" y="3558498"/>
                </a:lnTo>
                <a:lnTo>
                  <a:pt x="4008238" y="3358600"/>
                </a:lnTo>
                <a:close/>
                <a:moveTo>
                  <a:pt x="2158366" y="3282051"/>
                </a:moveTo>
                <a:lnTo>
                  <a:pt x="2158366" y="3282172"/>
                </a:lnTo>
                <a:lnTo>
                  <a:pt x="2013128" y="3329335"/>
                </a:lnTo>
                <a:lnTo>
                  <a:pt x="2013128" y="3481949"/>
                </a:lnTo>
                <a:lnTo>
                  <a:pt x="2102859" y="3605419"/>
                </a:lnTo>
                <a:lnTo>
                  <a:pt x="2248096" y="3558256"/>
                </a:lnTo>
                <a:lnTo>
                  <a:pt x="2393212" y="3358358"/>
                </a:lnTo>
                <a:close/>
                <a:moveTo>
                  <a:pt x="543461" y="3282051"/>
                </a:moveTo>
                <a:lnTo>
                  <a:pt x="543582" y="3282172"/>
                </a:lnTo>
                <a:lnTo>
                  <a:pt x="398345" y="3329335"/>
                </a:lnTo>
                <a:lnTo>
                  <a:pt x="398345" y="3481949"/>
                </a:lnTo>
                <a:lnTo>
                  <a:pt x="488075" y="3605419"/>
                </a:lnTo>
                <a:lnTo>
                  <a:pt x="633312" y="3558256"/>
                </a:lnTo>
                <a:lnTo>
                  <a:pt x="778429" y="3358358"/>
                </a:lnTo>
                <a:close/>
                <a:moveTo>
                  <a:pt x="3156646" y="3281809"/>
                </a:moveTo>
                <a:lnTo>
                  <a:pt x="2921678" y="3358116"/>
                </a:lnTo>
                <a:lnTo>
                  <a:pt x="3066916" y="3558014"/>
                </a:lnTo>
                <a:lnTo>
                  <a:pt x="3212153" y="3605177"/>
                </a:lnTo>
                <a:lnTo>
                  <a:pt x="3301884" y="3481707"/>
                </a:lnTo>
                <a:lnTo>
                  <a:pt x="3301884" y="3329093"/>
                </a:lnTo>
                <a:lnTo>
                  <a:pt x="3156646" y="3281930"/>
                </a:lnTo>
                <a:close/>
                <a:moveTo>
                  <a:pt x="1541742" y="3281809"/>
                </a:moveTo>
                <a:lnTo>
                  <a:pt x="1306774" y="3358116"/>
                </a:lnTo>
                <a:lnTo>
                  <a:pt x="1452011" y="3558014"/>
                </a:lnTo>
                <a:lnTo>
                  <a:pt x="1597249" y="3605177"/>
                </a:lnTo>
                <a:lnTo>
                  <a:pt x="1686979" y="3481707"/>
                </a:lnTo>
                <a:lnTo>
                  <a:pt x="1686979" y="3329093"/>
                </a:lnTo>
                <a:lnTo>
                  <a:pt x="1541742" y="3281930"/>
                </a:lnTo>
                <a:close/>
                <a:moveTo>
                  <a:pt x="9616989" y="3281688"/>
                </a:moveTo>
                <a:lnTo>
                  <a:pt x="9382022" y="3357995"/>
                </a:lnTo>
                <a:lnTo>
                  <a:pt x="9527259" y="3557893"/>
                </a:lnTo>
                <a:lnTo>
                  <a:pt x="9672497" y="3605056"/>
                </a:lnTo>
                <a:lnTo>
                  <a:pt x="9762227" y="3481586"/>
                </a:lnTo>
                <a:lnTo>
                  <a:pt x="9762227" y="3328972"/>
                </a:lnTo>
                <a:lnTo>
                  <a:pt x="9616989" y="3281809"/>
                </a:lnTo>
                <a:close/>
                <a:moveTo>
                  <a:pt x="8002085" y="3281688"/>
                </a:moveTo>
                <a:lnTo>
                  <a:pt x="7767118" y="3357995"/>
                </a:lnTo>
                <a:lnTo>
                  <a:pt x="7912354" y="3557893"/>
                </a:lnTo>
                <a:lnTo>
                  <a:pt x="8057592" y="3605056"/>
                </a:lnTo>
                <a:lnTo>
                  <a:pt x="8147322" y="3481586"/>
                </a:lnTo>
                <a:lnTo>
                  <a:pt x="8147322" y="3328972"/>
                </a:lnTo>
                <a:lnTo>
                  <a:pt x="8002085" y="3281809"/>
                </a:lnTo>
                <a:close/>
                <a:moveTo>
                  <a:pt x="6387423" y="3281688"/>
                </a:moveTo>
                <a:lnTo>
                  <a:pt x="6152455" y="3357995"/>
                </a:lnTo>
                <a:lnTo>
                  <a:pt x="6297692" y="3557893"/>
                </a:lnTo>
                <a:lnTo>
                  <a:pt x="6442930" y="3605056"/>
                </a:lnTo>
                <a:lnTo>
                  <a:pt x="6532660" y="3481586"/>
                </a:lnTo>
                <a:lnTo>
                  <a:pt x="6532660" y="3328972"/>
                </a:lnTo>
                <a:lnTo>
                  <a:pt x="6387423" y="3281809"/>
                </a:lnTo>
                <a:close/>
                <a:moveTo>
                  <a:pt x="4772276" y="3281688"/>
                </a:moveTo>
                <a:lnTo>
                  <a:pt x="4537309" y="3357995"/>
                </a:lnTo>
                <a:lnTo>
                  <a:pt x="4682546" y="3557893"/>
                </a:lnTo>
                <a:lnTo>
                  <a:pt x="4827783" y="3605056"/>
                </a:lnTo>
                <a:lnTo>
                  <a:pt x="4917514" y="3481586"/>
                </a:lnTo>
                <a:lnTo>
                  <a:pt x="4917514" y="3328972"/>
                </a:lnTo>
                <a:lnTo>
                  <a:pt x="4772276" y="3281809"/>
                </a:lnTo>
                <a:close/>
                <a:moveTo>
                  <a:pt x="2910311" y="3202358"/>
                </a:moveTo>
                <a:lnTo>
                  <a:pt x="2859157" y="3272739"/>
                </a:lnTo>
                <a:lnTo>
                  <a:pt x="2859157" y="3272860"/>
                </a:lnTo>
                <a:lnTo>
                  <a:pt x="2910311" y="3343363"/>
                </a:lnTo>
                <a:cubicBezTo>
                  <a:pt x="2910311" y="3343363"/>
                  <a:pt x="3127260" y="3272739"/>
                  <a:pt x="3127260" y="3272739"/>
                </a:cubicBezTo>
                <a:lnTo>
                  <a:pt x="3127018" y="3272739"/>
                </a:lnTo>
                <a:close/>
                <a:moveTo>
                  <a:pt x="1295406" y="3202358"/>
                </a:moveTo>
                <a:lnTo>
                  <a:pt x="1244253" y="3272739"/>
                </a:lnTo>
                <a:lnTo>
                  <a:pt x="1244253" y="3272860"/>
                </a:lnTo>
                <a:lnTo>
                  <a:pt x="1295406" y="3343363"/>
                </a:lnTo>
                <a:cubicBezTo>
                  <a:pt x="1295406" y="3343363"/>
                  <a:pt x="1512355" y="3272739"/>
                  <a:pt x="1512355" y="3272739"/>
                </a:cubicBezTo>
                <a:lnTo>
                  <a:pt x="1512114" y="3272739"/>
                </a:lnTo>
                <a:close/>
                <a:moveTo>
                  <a:pt x="9370654" y="3202237"/>
                </a:moveTo>
                <a:lnTo>
                  <a:pt x="9319501" y="3272618"/>
                </a:lnTo>
                <a:lnTo>
                  <a:pt x="9319501" y="3272739"/>
                </a:lnTo>
                <a:lnTo>
                  <a:pt x="9370654" y="3343242"/>
                </a:lnTo>
                <a:cubicBezTo>
                  <a:pt x="9370654" y="3343242"/>
                  <a:pt x="9587603" y="3272618"/>
                  <a:pt x="9587603" y="3272618"/>
                </a:cubicBezTo>
                <a:lnTo>
                  <a:pt x="9587361" y="3272618"/>
                </a:lnTo>
                <a:close/>
                <a:moveTo>
                  <a:pt x="8864198" y="3202237"/>
                </a:moveTo>
                <a:lnTo>
                  <a:pt x="8647491" y="3272618"/>
                </a:lnTo>
                <a:lnTo>
                  <a:pt x="8647612" y="3272739"/>
                </a:lnTo>
                <a:lnTo>
                  <a:pt x="8647369" y="3272739"/>
                </a:lnTo>
                <a:lnTo>
                  <a:pt x="8864198" y="3343242"/>
                </a:lnTo>
                <a:cubicBezTo>
                  <a:pt x="8864198" y="3343242"/>
                  <a:pt x="8915351" y="3272618"/>
                  <a:pt x="8915351" y="3272618"/>
                </a:cubicBezTo>
                <a:close/>
                <a:moveTo>
                  <a:pt x="7755750" y="3202237"/>
                </a:moveTo>
                <a:lnTo>
                  <a:pt x="7704596" y="3272618"/>
                </a:lnTo>
                <a:lnTo>
                  <a:pt x="7704596" y="3272739"/>
                </a:lnTo>
                <a:lnTo>
                  <a:pt x="7755750" y="3343242"/>
                </a:lnTo>
                <a:cubicBezTo>
                  <a:pt x="7755750" y="3343242"/>
                  <a:pt x="7972699" y="3272618"/>
                  <a:pt x="7972699" y="3272618"/>
                </a:cubicBezTo>
                <a:lnTo>
                  <a:pt x="7972457" y="3272618"/>
                </a:lnTo>
                <a:close/>
                <a:moveTo>
                  <a:pt x="7249294" y="3202237"/>
                </a:moveTo>
                <a:lnTo>
                  <a:pt x="7032586" y="3272618"/>
                </a:lnTo>
                <a:lnTo>
                  <a:pt x="7032707" y="3272739"/>
                </a:lnTo>
                <a:lnTo>
                  <a:pt x="7032466" y="3272739"/>
                </a:lnTo>
                <a:lnTo>
                  <a:pt x="7249294" y="3343242"/>
                </a:lnTo>
                <a:cubicBezTo>
                  <a:pt x="7249294" y="3343242"/>
                  <a:pt x="7300447" y="3272618"/>
                  <a:pt x="7300447" y="3272618"/>
                </a:cubicBezTo>
                <a:close/>
                <a:moveTo>
                  <a:pt x="6141087" y="3202237"/>
                </a:moveTo>
                <a:lnTo>
                  <a:pt x="6089934" y="3272618"/>
                </a:lnTo>
                <a:lnTo>
                  <a:pt x="6089934" y="3272739"/>
                </a:lnTo>
                <a:lnTo>
                  <a:pt x="6141087" y="3343242"/>
                </a:lnTo>
                <a:cubicBezTo>
                  <a:pt x="6141087" y="3343242"/>
                  <a:pt x="6358037" y="3272618"/>
                  <a:pt x="6358037" y="3272618"/>
                </a:cubicBezTo>
                <a:lnTo>
                  <a:pt x="6357794" y="3272618"/>
                </a:lnTo>
                <a:close/>
                <a:moveTo>
                  <a:pt x="5634389" y="3202237"/>
                </a:moveTo>
                <a:lnTo>
                  <a:pt x="5417682" y="3272618"/>
                </a:lnTo>
                <a:lnTo>
                  <a:pt x="5417803" y="3272739"/>
                </a:lnTo>
                <a:lnTo>
                  <a:pt x="5417561" y="3272739"/>
                </a:lnTo>
                <a:lnTo>
                  <a:pt x="5634389" y="3343242"/>
                </a:lnTo>
                <a:cubicBezTo>
                  <a:pt x="5634389" y="3343242"/>
                  <a:pt x="5685542" y="3272618"/>
                  <a:pt x="5685542" y="3272618"/>
                </a:cubicBezTo>
                <a:close/>
                <a:moveTo>
                  <a:pt x="4525941" y="3202237"/>
                </a:moveTo>
                <a:lnTo>
                  <a:pt x="4474787" y="3272618"/>
                </a:lnTo>
                <a:lnTo>
                  <a:pt x="4474787" y="3272739"/>
                </a:lnTo>
                <a:lnTo>
                  <a:pt x="4525941" y="3343242"/>
                </a:lnTo>
                <a:cubicBezTo>
                  <a:pt x="4525941" y="3343242"/>
                  <a:pt x="4742890" y="3272618"/>
                  <a:pt x="4742890" y="3272618"/>
                </a:cubicBezTo>
                <a:lnTo>
                  <a:pt x="4742648" y="3272618"/>
                </a:lnTo>
                <a:close/>
                <a:moveTo>
                  <a:pt x="4019484" y="3202237"/>
                </a:moveTo>
                <a:lnTo>
                  <a:pt x="3802777" y="3272618"/>
                </a:lnTo>
                <a:lnTo>
                  <a:pt x="3802898" y="3272739"/>
                </a:lnTo>
                <a:lnTo>
                  <a:pt x="3802656" y="3272739"/>
                </a:lnTo>
                <a:lnTo>
                  <a:pt x="4019484" y="3343242"/>
                </a:lnTo>
                <a:cubicBezTo>
                  <a:pt x="4019484" y="3343242"/>
                  <a:pt x="4070638" y="3272618"/>
                  <a:pt x="4070638" y="3272618"/>
                </a:cubicBezTo>
                <a:close/>
                <a:moveTo>
                  <a:pt x="2404459" y="3201995"/>
                </a:moveTo>
                <a:lnTo>
                  <a:pt x="2187752" y="3272377"/>
                </a:lnTo>
                <a:lnTo>
                  <a:pt x="2187873" y="3272498"/>
                </a:lnTo>
                <a:lnTo>
                  <a:pt x="2187631" y="3272498"/>
                </a:lnTo>
                <a:lnTo>
                  <a:pt x="2404459" y="3343000"/>
                </a:lnTo>
                <a:cubicBezTo>
                  <a:pt x="2404459" y="3343000"/>
                  <a:pt x="2455613" y="3272377"/>
                  <a:pt x="2455613" y="3272377"/>
                </a:cubicBezTo>
                <a:close/>
                <a:moveTo>
                  <a:pt x="789555" y="3201995"/>
                </a:moveTo>
                <a:lnTo>
                  <a:pt x="572847" y="3272377"/>
                </a:lnTo>
                <a:lnTo>
                  <a:pt x="572968" y="3272498"/>
                </a:lnTo>
                <a:lnTo>
                  <a:pt x="572726" y="3272498"/>
                </a:lnTo>
                <a:lnTo>
                  <a:pt x="789555" y="3343000"/>
                </a:lnTo>
                <a:cubicBezTo>
                  <a:pt x="789555" y="3343000"/>
                  <a:pt x="840708" y="3272377"/>
                  <a:pt x="840708" y="3272377"/>
                </a:cubicBezTo>
                <a:close/>
                <a:moveTo>
                  <a:pt x="10071083" y="3088562"/>
                </a:moveTo>
                <a:lnTo>
                  <a:pt x="9936971" y="3272860"/>
                </a:lnTo>
                <a:lnTo>
                  <a:pt x="10071083" y="3457400"/>
                </a:lnTo>
                <a:lnTo>
                  <a:pt x="10071083" y="3316516"/>
                </a:lnTo>
                <a:cubicBezTo>
                  <a:pt x="10071083" y="3316516"/>
                  <a:pt x="10205195" y="3272860"/>
                  <a:pt x="10205195" y="3272860"/>
                </a:cubicBezTo>
                <a:lnTo>
                  <a:pt x="10204953" y="3272860"/>
                </a:lnTo>
                <a:lnTo>
                  <a:pt x="10071083" y="3229325"/>
                </a:lnTo>
                <a:close/>
                <a:moveTo>
                  <a:pt x="8455815" y="3088562"/>
                </a:moveTo>
                <a:lnTo>
                  <a:pt x="8321825" y="3272860"/>
                </a:lnTo>
                <a:lnTo>
                  <a:pt x="8455815" y="3457400"/>
                </a:lnTo>
                <a:lnTo>
                  <a:pt x="8455815" y="3316516"/>
                </a:lnTo>
                <a:cubicBezTo>
                  <a:pt x="8455815" y="3316516"/>
                  <a:pt x="8589928" y="3272860"/>
                  <a:pt x="8589928" y="3272860"/>
                </a:cubicBezTo>
                <a:lnTo>
                  <a:pt x="8589685" y="3272860"/>
                </a:lnTo>
                <a:lnTo>
                  <a:pt x="8455815" y="3229325"/>
                </a:lnTo>
                <a:close/>
                <a:moveTo>
                  <a:pt x="6841033" y="3088562"/>
                </a:moveTo>
                <a:lnTo>
                  <a:pt x="6706920" y="3272860"/>
                </a:lnTo>
                <a:lnTo>
                  <a:pt x="6841033" y="3457400"/>
                </a:lnTo>
                <a:lnTo>
                  <a:pt x="6841033" y="3316516"/>
                </a:lnTo>
                <a:cubicBezTo>
                  <a:pt x="6841033" y="3316516"/>
                  <a:pt x="6975144" y="3272860"/>
                  <a:pt x="6975144" y="3272860"/>
                </a:cubicBezTo>
                <a:lnTo>
                  <a:pt x="6974903" y="3272860"/>
                </a:lnTo>
                <a:lnTo>
                  <a:pt x="6841033" y="3229325"/>
                </a:lnTo>
                <a:close/>
                <a:moveTo>
                  <a:pt x="5224677" y="3088441"/>
                </a:moveTo>
                <a:lnTo>
                  <a:pt x="5090565" y="3272739"/>
                </a:lnTo>
                <a:lnTo>
                  <a:pt x="5224677" y="3457279"/>
                </a:lnTo>
                <a:lnTo>
                  <a:pt x="5224677" y="3316395"/>
                </a:lnTo>
                <a:cubicBezTo>
                  <a:pt x="5224677" y="3316395"/>
                  <a:pt x="5358789" y="3272739"/>
                  <a:pt x="5358789" y="3272739"/>
                </a:cubicBezTo>
                <a:lnTo>
                  <a:pt x="5358547" y="3272739"/>
                </a:lnTo>
                <a:lnTo>
                  <a:pt x="5224677" y="3229204"/>
                </a:lnTo>
                <a:close/>
                <a:moveTo>
                  <a:pt x="3609893" y="3088441"/>
                </a:moveTo>
                <a:lnTo>
                  <a:pt x="3475902" y="3272739"/>
                </a:lnTo>
                <a:lnTo>
                  <a:pt x="3609893" y="3457279"/>
                </a:lnTo>
                <a:lnTo>
                  <a:pt x="3609893" y="3316395"/>
                </a:lnTo>
                <a:cubicBezTo>
                  <a:pt x="3609893" y="3316395"/>
                  <a:pt x="3744005" y="3272739"/>
                  <a:pt x="3744005" y="3272739"/>
                </a:cubicBezTo>
                <a:lnTo>
                  <a:pt x="3743763" y="3272739"/>
                </a:lnTo>
                <a:lnTo>
                  <a:pt x="3609893" y="3229204"/>
                </a:lnTo>
                <a:close/>
                <a:moveTo>
                  <a:pt x="1994868" y="3088441"/>
                </a:moveTo>
                <a:lnTo>
                  <a:pt x="1860756" y="3272739"/>
                </a:lnTo>
                <a:lnTo>
                  <a:pt x="1994868" y="3457279"/>
                </a:lnTo>
                <a:lnTo>
                  <a:pt x="1994868" y="3316395"/>
                </a:lnTo>
                <a:cubicBezTo>
                  <a:pt x="1994868" y="3316395"/>
                  <a:pt x="2128980" y="3272739"/>
                  <a:pt x="2128980" y="3272739"/>
                </a:cubicBezTo>
                <a:lnTo>
                  <a:pt x="2128738" y="3272739"/>
                </a:lnTo>
                <a:lnTo>
                  <a:pt x="1994868" y="3229204"/>
                </a:lnTo>
                <a:close/>
                <a:moveTo>
                  <a:pt x="9780245" y="3088320"/>
                </a:moveTo>
                <a:lnTo>
                  <a:pt x="9780245" y="3229204"/>
                </a:lnTo>
                <a:cubicBezTo>
                  <a:pt x="9780245" y="3229204"/>
                  <a:pt x="9646375" y="3272739"/>
                  <a:pt x="9646375" y="3272739"/>
                </a:cubicBezTo>
                <a:lnTo>
                  <a:pt x="9646133" y="3272739"/>
                </a:lnTo>
                <a:lnTo>
                  <a:pt x="9780245" y="3316274"/>
                </a:lnTo>
                <a:lnTo>
                  <a:pt x="9780245" y="3457158"/>
                </a:lnTo>
                <a:lnTo>
                  <a:pt x="9914357" y="3272618"/>
                </a:lnTo>
                <a:close/>
                <a:moveTo>
                  <a:pt x="8165341" y="3088320"/>
                </a:moveTo>
                <a:lnTo>
                  <a:pt x="8165341" y="3229204"/>
                </a:lnTo>
                <a:cubicBezTo>
                  <a:pt x="8165341" y="3229204"/>
                  <a:pt x="8031471" y="3272739"/>
                  <a:pt x="8031471" y="3272739"/>
                </a:cubicBezTo>
                <a:lnTo>
                  <a:pt x="8031229" y="3272739"/>
                </a:lnTo>
                <a:lnTo>
                  <a:pt x="8165341" y="3316274"/>
                </a:lnTo>
                <a:lnTo>
                  <a:pt x="8165341" y="3457158"/>
                </a:lnTo>
                <a:lnTo>
                  <a:pt x="8299453" y="3272618"/>
                </a:lnTo>
                <a:close/>
                <a:moveTo>
                  <a:pt x="6550679" y="3088320"/>
                </a:moveTo>
                <a:lnTo>
                  <a:pt x="6550679" y="3229204"/>
                </a:lnTo>
                <a:cubicBezTo>
                  <a:pt x="6550679" y="3229204"/>
                  <a:pt x="6416809" y="3272739"/>
                  <a:pt x="6416809" y="3272739"/>
                </a:cubicBezTo>
                <a:lnTo>
                  <a:pt x="6416566" y="3272739"/>
                </a:lnTo>
                <a:lnTo>
                  <a:pt x="6550679" y="3316274"/>
                </a:lnTo>
                <a:lnTo>
                  <a:pt x="6550679" y="3457158"/>
                </a:lnTo>
                <a:lnTo>
                  <a:pt x="6684791" y="3272618"/>
                </a:lnTo>
                <a:close/>
                <a:moveTo>
                  <a:pt x="380205" y="3088320"/>
                </a:moveTo>
                <a:lnTo>
                  <a:pt x="246093" y="3272618"/>
                </a:lnTo>
                <a:lnTo>
                  <a:pt x="380205" y="3457158"/>
                </a:lnTo>
                <a:lnTo>
                  <a:pt x="380205" y="3316274"/>
                </a:lnTo>
                <a:cubicBezTo>
                  <a:pt x="380205" y="3316274"/>
                  <a:pt x="514317" y="3272618"/>
                  <a:pt x="514317" y="3272618"/>
                </a:cubicBezTo>
                <a:lnTo>
                  <a:pt x="514075" y="3272618"/>
                </a:lnTo>
                <a:lnTo>
                  <a:pt x="380205" y="3229084"/>
                </a:lnTo>
                <a:close/>
                <a:moveTo>
                  <a:pt x="4934323" y="3088200"/>
                </a:moveTo>
                <a:lnTo>
                  <a:pt x="4934323" y="3229084"/>
                </a:lnTo>
                <a:cubicBezTo>
                  <a:pt x="4934323" y="3229084"/>
                  <a:pt x="4800453" y="3272618"/>
                  <a:pt x="4800453" y="3272618"/>
                </a:cubicBezTo>
                <a:lnTo>
                  <a:pt x="4800211" y="3272618"/>
                </a:lnTo>
                <a:lnTo>
                  <a:pt x="4934323" y="3316153"/>
                </a:lnTo>
                <a:lnTo>
                  <a:pt x="4934323" y="3457037"/>
                </a:lnTo>
                <a:lnTo>
                  <a:pt x="5068435" y="3272498"/>
                </a:lnTo>
                <a:close/>
                <a:moveTo>
                  <a:pt x="3319418" y="3088200"/>
                </a:moveTo>
                <a:lnTo>
                  <a:pt x="3319418" y="3229084"/>
                </a:lnTo>
                <a:cubicBezTo>
                  <a:pt x="3319418" y="3229084"/>
                  <a:pt x="3185549" y="3272618"/>
                  <a:pt x="3185549" y="3272618"/>
                </a:cubicBezTo>
                <a:lnTo>
                  <a:pt x="3185307" y="3272618"/>
                </a:lnTo>
                <a:lnTo>
                  <a:pt x="3319418" y="3316153"/>
                </a:lnTo>
                <a:lnTo>
                  <a:pt x="3319418" y="3457037"/>
                </a:lnTo>
                <a:lnTo>
                  <a:pt x="3453530" y="3272498"/>
                </a:lnTo>
                <a:close/>
                <a:moveTo>
                  <a:pt x="1704514" y="3088200"/>
                </a:moveTo>
                <a:lnTo>
                  <a:pt x="1704514" y="3229084"/>
                </a:lnTo>
                <a:cubicBezTo>
                  <a:pt x="1704514" y="3229084"/>
                  <a:pt x="1570644" y="3272618"/>
                  <a:pt x="1570644" y="3272618"/>
                </a:cubicBezTo>
                <a:lnTo>
                  <a:pt x="1570402" y="3272618"/>
                </a:lnTo>
                <a:lnTo>
                  <a:pt x="1704514" y="3316153"/>
                </a:lnTo>
                <a:lnTo>
                  <a:pt x="1704514" y="3457037"/>
                </a:lnTo>
                <a:lnTo>
                  <a:pt x="1838626" y="3272498"/>
                </a:lnTo>
                <a:close/>
                <a:moveTo>
                  <a:pt x="9117909" y="3025558"/>
                </a:moveTo>
                <a:lnTo>
                  <a:pt x="9062403" y="3101865"/>
                </a:lnTo>
                <a:lnTo>
                  <a:pt x="8972672" y="3072721"/>
                </a:lnTo>
                <a:lnTo>
                  <a:pt x="8972672" y="3167046"/>
                </a:lnTo>
                <a:lnTo>
                  <a:pt x="8882942" y="3196191"/>
                </a:lnTo>
                <a:cubicBezTo>
                  <a:pt x="8882942" y="3196191"/>
                  <a:pt x="8938328" y="3272498"/>
                  <a:pt x="8938328" y="3272498"/>
                </a:cubicBezTo>
                <a:lnTo>
                  <a:pt x="8882821" y="3348805"/>
                </a:lnTo>
                <a:lnTo>
                  <a:pt x="8972551" y="3377949"/>
                </a:lnTo>
                <a:lnTo>
                  <a:pt x="8972551" y="3472274"/>
                </a:lnTo>
                <a:lnTo>
                  <a:pt x="9062282" y="3443130"/>
                </a:lnTo>
                <a:lnTo>
                  <a:pt x="9117788" y="3519437"/>
                </a:lnTo>
                <a:lnTo>
                  <a:pt x="9173296" y="3443130"/>
                </a:lnTo>
                <a:lnTo>
                  <a:pt x="9263026" y="3472274"/>
                </a:lnTo>
                <a:lnTo>
                  <a:pt x="9263026" y="3377949"/>
                </a:lnTo>
                <a:lnTo>
                  <a:pt x="9352757" y="3348805"/>
                </a:lnTo>
                <a:lnTo>
                  <a:pt x="9352998" y="3348926"/>
                </a:lnTo>
                <a:cubicBezTo>
                  <a:pt x="9352998" y="3348926"/>
                  <a:pt x="9297491" y="3272498"/>
                  <a:pt x="9297491" y="3272498"/>
                </a:cubicBezTo>
                <a:lnTo>
                  <a:pt x="9352877" y="3196191"/>
                </a:lnTo>
                <a:lnTo>
                  <a:pt x="9263147" y="3167046"/>
                </a:lnTo>
                <a:lnTo>
                  <a:pt x="9263147" y="3072721"/>
                </a:lnTo>
                <a:lnTo>
                  <a:pt x="9173417" y="3101865"/>
                </a:lnTo>
                <a:close/>
                <a:moveTo>
                  <a:pt x="7502763" y="3025558"/>
                </a:moveTo>
                <a:lnTo>
                  <a:pt x="7447257" y="3101865"/>
                </a:lnTo>
                <a:lnTo>
                  <a:pt x="7357526" y="3072721"/>
                </a:lnTo>
                <a:lnTo>
                  <a:pt x="7357526" y="3167046"/>
                </a:lnTo>
                <a:lnTo>
                  <a:pt x="7267796" y="3196191"/>
                </a:lnTo>
                <a:cubicBezTo>
                  <a:pt x="7267796" y="3196191"/>
                  <a:pt x="7323182" y="3272498"/>
                  <a:pt x="7323182" y="3272498"/>
                </a:cubicBezTo>
                <a:lnTo>
                  <a:pt x="7267675" y="3348805"/>
                </a:lnTo>
                <a:lnTo>
                  <a:pt x="7357405" y="3377949"/>
                </a:lnTo>
                <a:lnTo>
                  <a:pt x="7357405" y="3472274"/>
                </a:lnTo>
                <a:lnTo>
                  <a:pt x="7447136" y="3443130"/>
                </a:lnTo>
                <a:lnTo>
                  <a:pt x="7502642" y="3519437"/>
                </a:lnTo>
                <a:lnTo>
                  <a:pt x="7558150" y="3443130"/>
                </a:lnTo>
                <a:lnTo>
                  <a:pt x="7647880" y="3472274"/>
                </a:lnTo>
                <a:lnTo>
                  <a:pt x="7647880" y="3377949"/>
                </a:lnTo>
                <a:lnTo>
                  <a:pt x="7737611" y="3348805"/>
                </a:lnTo>
                <a:lnTo>
                  <a:pt x="7737852" y="3348926"/>
                </a:lnTo>
                <a:cubicBezTo>
                  <a:pt x="7737852" y="3348926"/>
                  <a:pt x="7682345" y="3272498"/>
                  <a:pt x="7682345" y="3272498"/>
                </a:cubicBezTo>
                <a:lnTo>
                  <a:pt x="7737731" y="3196191"/>
                </a:lnTo>
                <a:lnTo>
                  <a:pt x="7648001" y="3167046"/>
                </a:lnTo>
                <a:lnTo>
                  <a:pt x="7648001" y="3072721"/>
                </a:lnTo>
                <a:lnTo>
                  <a:pt x="7558271" y="3101865"/>
                </a:lnTo>
                <a:close/>
                <a:moveTo>
                  <a:pt x="5888101" y="3025558"/>
                </a:moveTo>
                <a:lnTo>
                  <a:pt x="5832594" y="3101865"/>
                </a:lnTo>
                <a:lnTo>
                  <a:pt x="5742864" y="3072721"/>
                </a:lnTo>
                <a:lnTo>
                  <a:pt x="5742864" y="3167046"/>
                </a:lnTo>
                <a:lnTo>
                  <a:pt x="5653133" y="3196191"/>
                </a:lnTo>
                <a:cubicBezTo>
                  <a:pt x="5653133" y="3196191"/>
                  <a:pt x="5708519" y="3272498"/>
                  <a:pt x="5708519" y="3272498"/>
                </a:cubicBezTo>
                <a:lnTo>
                  <a:pt x="5653012" y="3348805"/>
                </a:lnTo>
                <a:lnTo>
                  <a:pt x="5742743" y="3377949"/>
                </a:lnTo>
                <a:lnTo>
                  <a:pt x="5742743" y="3472274"/>
                </a:lnTo>
                <a:lnTo>
                  <a:pt x="5832473" y="3443130"/>
                </a:lnTo>
                <a:lnTo>
                  <a:pt x="5887980" y="3519437"/>
                </a:lnTo>
                <a:lnTo>
                  <a:pt x="5943487" y="3443130"/>
                </a:lnTo>
                <a:lnTo>
                  <a:pt x="6033217" y="3472274"/>
                </a:lnTo>
                <a:lnTo>
                  <a:pt x="6033217" y="3377949"/>
                </a:lnTo>
                <a:lnTo>
                  <a:pt x="6122948" y="3348805"/>
                </a:lnTo>
                <a:lnTo>
                  <a:pt x="6123190" y="3348926"/>
                </a:lnTo>
                <a:cubicBezTo>
                  <a:pt x="6123190" y="3348926"/>
                  <a:pt x="6067683" y="3272498"/>
                  <a:pt x="6067683" y="3272498"/>
                </a:cubicBezTo>
                <a:lnTo>
                  <a:pt x="6123069" y="3196191"/>
                </a:lnTo>
                <a:lnTo>
                  <a:pt x="6033338" y="3167046"/>
                </a:lnTo>
                <a:lnTo>
                  <a:pt x="6033338" y="3072721"/>
                </a:lnTo>
                <a:lnTo>
                  <a:pt x="5943608" y="3101865"/>
                </a:lnTo>
                <a:close/>
                <a:moveTo>
                  <a:pt x="4273196" y="3025558"/>
                </a:moveTo>
                <a:lnTo>
                  <a:pt x="4217689" y="3101865"/>
                </a:lnTo>
                <a:lnTo>
                  <a:pt x="4127959" y="3072721"/>
                </a:lnTo>
                <a:lnTo>
                  <a:pt x="4127959" y="3167046"/>
                </a:lnTo>
                <a:lnTo>
                  <a:pt x="4038229" y="3196191"/>
                </a:lnTo>
                <a:cubicBezTo>
                  <a:pt x="4038229" y="3196191"/>
                  <a:pt x="4093615" y="3272498"/>
                  <a:pt x="4093615" y="3272498"/>
                </a:cubicBezTo>
                <a:lnTo>
                  <a:pt x="4038108" y="3348805"/>
                </a:lnTo>
                <a:lnTo>
                  <a:pt x="4127838" y="3377949"/>
                </a:lnTo>
                <a:lnTo>
                  <a:pt x="4127838" y="3472274"/>
                </a:lnTo>
                <a:lnTo>
                  <a:pt x="4217569" y="3443130"/>
                </a:lnTo>
                <a:lnTo>
                  <a:pt x="4273076" y="3519437"/>
                </a:lnTo>
                <a:lnTo>
                  <a:pt x="4328583" y="3443130"/>
                </a:lnTo>
                <a:lnTo>
                  <a:pt x="4418313" y="3472274"/>
                </a:lnTo>
                <a:lnTo>
                  <a:pt x="4418313" y="3377949"/>
                </a:lnTo>
                <a:lnTo>
                  <a:pt x="4508043" y="3348805"/>
                </a:lnTo>
                <a:lnTo>
                  <a:pt x="4508285" y="3348926"/>
                </a:lnTo>
                <a:cubicBezTo>
                  <a:pt x="4508285" y="3348926"/>
                  <a:pt x="4452778" y="3272498"/>
                  <a:pt x="4452778" y="3272498"/>
                </a:cubicBezTo>
                <a:lnTo>
                  <a:pt x="4508164" y="3196191"/>
                </a:lnTo>
                <a:lnTo>
                  <a:pt x="4418434" y="3167046"/>
                </a:lnTo>
                <a:lnTo>
                  <a:pt x="4418434" y="3072721"/>
                </a:lnTo>
                <a:lnTo>
                  <a:pt x="4328704" y="3101865"/>
                </a:lnTo>
                <a:close/>
                <a:moveTo>
                  <a:pt x="1042420" y="3025558"/>
                </a:moveTo>
                <a:lnTo>
                  <a:pt x="986913" y="3101865"/>
                </a:lnTo>
                <a:lnTo>
                  <a:pt x="897183" y="3072721"/>
                </a:lnTo>
                <a:lnTo>
                  <a:pt x="897183" y="3167046"/>
                </a:lnTo>
                <a:lnTo>
                  <a:pt x="807452" y="3196191"/>
                </a:lnTo>
                <a:cubicBezTo>
                  <a:pt x="807452" y="3196191"/>
                  <a:pt x="862838" y="3272498"/>
                  <a:pt x="862838" y="3272498"/>
                </a:cubicBezTo>
                <a:lnTo>
                  <a:pt x="807331" y="3348805"/>
                </a:lnTo>
                <a:lnTo>
                  <a:pt x="897062" y="3377949"/>
                </a:lnTo>
                <a:lnTo>
                  <a:pt x="897062" y="3472274"/>
                </a:lnTo>
                <a:lnTo>
                  <a:pt x="986792" y="3443130"/>
                </a:lnTo>
                <a:lnTo>
                  <a:pt x="1042299" y="3519437"/>
                </a:lnTo>
                <a:lnTo>
                  <a:pt x="1097806" y="3443130"/>
                </a:lnTo>
                <a:lnTo>
                  <a:pt x="1187536" y="3472274"/>
                </a:lnTo>
                <a:lnTo>
                  <a:pt x="1187536" y="3377949"/>
                </a:lnTo>
                <a:lnTo>
                  <a:pt x="1277267" y="3348805"/>
                </a:lnTo>
                <a:lnTo>
                  <a:pt x="1277509" y="3348926"/>
                </a:lnTo>
                <a:cubicBezTo>
                  <a:pt x="1277509" y="3348926"/>
                  <a:pt x="1222002" y="3272498"/>
                  <a:pt x="1222002" y="3272498"/>
                </a:cubicBezTo>
                <a:lnTo>
                  <a:pt x="1277388" y="3196191"/>
                </a:lnTo>
                <a:lnTo>
                  <a:pt x="1187657" y="3167046"/>
                </a:lnTo>
                <a:lnTo>
                  <a:pt x="1187657" y="3072721"/>
                </a:lnTo>
                <a:lnTo>
                  <a:pt x="1097927" y="3101865"/>
                </a:lnTo>
                <a:close/>
                <a:moveTo>
                  <a:pt x="2657929" y="3025316"/>
                </a:moveTo>
                <a:lnTo>
                  <a:pt x="2602422" y="3101623"/>
                </a:lnTo>
                <a:lnTo>
                  <a:pt x="2512692" y="3072479"/>
                </a:lnTo>
                <a:lnTo>
                  <a:pt x="2512692" y="3166804"/>
                </a:lnTo>
                <a:lnTo>
                  <a:pt x="2422961" y="3195948"/>
                </a:lnTo>
                <a:cubicBezTo>
                  <a:pt x="2422961" y="3195948"/>
                  <a:pt x="2478348" y="3272255"/>
                  <a:pt x="2478348" y="3272255"/>
                </a:cubicBezTo>
                <a:lnTo>
                  <a:pt x="2422841" y="3348563"/>
                </a:lnTo>
                <a:lnTo>
                  <a:pt x="2512571" y="3377707"/>
                </a:lnTo>
                <a:lnTo>
                  <a:pt x="2512571" y="3472033"/>
                </a:lnTo>
                <a:lnTo>
                  <a:pt x="2602301" y="3442888"/>
                </a:lnTo>
                <a:lnTo>
                  <a:pt x="2657808" y="3519195"/>
                </a:lnTo>
                <a:lnTo>
                  <a:pt x="2713315" y="3442888"/>
                </a:lnTo>
                <a:lnTo>
                  <a:pt x="2803046" y="3472033"/>
                </a:lnTo>
                <a:lnTo>
                  <a:pt x="2803046" y="3377707"/>
                </a:lnTo>
                <a:lnTo>
                  <a:pt x="2892776" y="3348563"/>
                </a:lnTo>
                <a:lnTo>
                  <a:pt x="2893018" y="3348684"/>
                </a:lnTo>
                <a:cubicBezTo>
                  <a:pt x="2893018" y="3348684"/>
                  <a:pt x="2837511" y="3272255"/>
                  <a:pt x="2837511" y="3272255"/>
                </a:cubicBezTo>
                <a:lnTo>
                  <a:pt x="2892897" y="3195948"/>
                </a:lnTo>
                <a:lnTo>
                  <a:pt x="2803167" y="3166804"/>
                </a:lnTo>
                <a:lnTo>
                  <a:pt x="2803167" y="3072479"/>
                </a:lnTo>
                <a:lnTo>
                  <a:pt x="2713436" y="3101623"/>
                </a:lnTo>
                <a:close/>
                <a:moveTo>
                  <a:pt x="1422504" y="2996534"/>
                </a:moveTo>
                <a:lnTo>
                  <a:pt x="1422383" y="2996655"/>
                </a:lnTo>
                <a:lnTo>
                  <a:pt x="1205555" y="3067158"/>
                </a:lnTo>
                <a:lnTo>
                  <a:pt x="1205555" y="3154228"/>
                </a:lnTo>
                <a:lnTo>
                  <a:pt x="1288392" y="3181074"/>
                </a:lnTo>
                <a:close/>
                <a:moveTo>
                  <a:pt x="8737100" y="2996292"/>
                </a:moveTo>
                <a:lnTo>
                  <a:pt x="8871212" y="3180832"/>
                </a:lnTo>
                <a:lnTo>
                  <a:pt x="8954049" y="3153986"/>
                </a:lnTo>
                <a:lnTo>
                  <a:pt x="8954049" y="3066916"/>
                </a:lnTo>
                <a:lnTo>
                  <a:pt x="8954049" y="3066795"/>
                </a:lnTo>
                <a:close/>
                <a:moveTo>
                  <a:pt x="7122196" y="2996292"/>
                </a:moveTo>
                <a:lnTo>
                  <a:pt x="7256307" y="3180832"/>
                </a:lnTo>
                <a:lnTo>
                  <a:pt x="7339145" y="3153986"/>
                </a:lnTo>
                <a:lnTo>
                  <a:pt x="7339145" y="3066916"/>
                </a:lnTo>
                <a:lnTo>
                  <a:pt x="7339145" y="3066795"/>
                </a:lnTo>
                <a:close/>
                <a:moveTo>
                  <a:pt x="5507291" y="2996292"/>
                </a:moveTo>
                <a:lnTo>
                  <a:pt x="5641403" y="3180832"/>
                </a:lnTo>
                <a:lnTo>
                  <a:pt x="5724240" y="3153986"/>
                </a:lnTo>
                <a:lnTo>
                  <a:pt x="5724240" y="3066916"/>
                </a:lnTo>
                <a:lnTo>
                  <a:pt x="5724240" y="3066795"/>
                </a:lnTo>
                <a:close/>
                <a:moveTo>
                  <a:pt x="3892387" y="2996292"/>
                </a:moveTo>
                <a:lnTo>
                  <a:pt x="4026498" y="3180832"/>
                </a:lnTo>
                <a:lnTo>
                  <a:pt x="4109336" y="3153986"/>
                </a:lnTo>
                <a:lnTo>
                  <a:pt x="4109336" y="3066916"/>
                </a:lnTo>
                <a:lnTo>
                  <a:pt x="4109336" y="3066795"/>
                </a:lnTo>
                <a:close/>
                <a:moveTo>
                  <a:pt x="9497873" y="2996172"/>
                </a:moveTo>
                <a:lnTo>
                  <a:pt x="9497752" y="2996292"/>
                </a:lnTo>
                <a:lnTo>
                  <a:pt x="9280924" y="3066795"/>
                </a:lnTo>
                <a:lnTo>
                  <a:pt x="9280924" y="3153865"/>
                </a:lnTo>
                <a:lnTo>
                  <a:pt x="9363761" y="3180711"/>
                </a:lnTo>
                <a:close/>
                <a:moveTo>
                  <a:pt x="7882847" y="2996172"/>
                </a:moveTo>
                <a:lnTo>
                  <a:pt x="7882727" y="2996292"/>
                </a:lnTo>
                <a:lnTo>
                  <a:pt x="7665898" y="3066795"/>
                </a:lnTo>
                <a:lnTo>
                  <a:pt x="7665898" y="3153865"/>
                </a:lnTo>
                <a:lnTo>
                  <a:pt x="7748736" y="3180711"/>
                </a:lnTo>
                <a:close/>
                <a:moveTo>
                  <a:pt x="6268185" y="2996172"/>
                </a:moveTo>
                <a:lnTo>
                  <a:pt x="6268064" y="2996292"/>
                </a:lnTo>
                <a:lnTo>
                  <a:pt x="6051236" y="3066795"/>
                </a:lnTo>
                <a:lnTo>
                  <a:pt x="6051236" y="3153865"/>
                </a:lnTo>
                <a:lnTo>
                  <a:pt x="6134073" y="3180711"/>
                </a:lnTo>
                <a:close/>
                <a:moveTo>
                  <a:pt x="4653160" y="2996172"/>
                </a:moveTo>
                <a:lnTo>
                  <a:pt x="4653039" y="2996292"/>
                </a:lnTo>
                <a:lnTo>
                  <a:pt x="4436211" y="3066795"/>
                </a:lnTo>
                <a:lnTo>
                  <a:pt x="4436211" y="3153865"/>
                </a:lnTo>
                <a:lnTo>
                  <a:pt x="4519048" y="3180711"/>
                </a:lnTo>
                <a:close/>
                <a:moveTo>
                  <a:pt x="2277361" y="2996051"/>
                </a:moveTo>
                <a:lnTo>
                  <a:pt x="2411473" y="3180590"/>
                </a:lnTo>
                <a:lnTo>
                  <a:pt x="2494310" y="3153744"/>
                </a:lnTo>
                <a:lnTo>
                  <a:pt x="2494310" y="3066674"/>
                </a:lnTo>
                <a:lnTo>
                  <a:pt x="2494310" y="3066553"/>
                </a:lnTo>
                <a:close/>
                <a:moveTo>
                  <a:pt x="662457" y="2996051"/>
                </a:moveTo>
                <a:lnTo>
                  <a:pt x="796569" y="3180590"/>
                </a:lnTo>
                <a:lnTo>
                  <a:pt x="879406" y="3153744"/>
                </a:lnTo>
                <a:lnTo>
                  <a:pt x="879406" y="3066674"/>
                </a:lnTo>
                <a:lnTo>
                  <a:pt x="879406" y="3066553"/>
                </a:lnTo>
                <a:close/>
                <a:moveTo>
                  <a:pt x="3038013" y="2995930"/>
                </a:moveTo>
                <a:lnTo>
                  <a:pt x="3037893" y="2996051"/>
                </a:lnTo>
                <a:lnTo>
                  <a:pt x="2821064" y="3066553"/>
                </a:lnTo>
                <a:lnTo>
                  <a:pt x="2821064" y="3153623"/>
                </a:lnTo>
                <a:lnTo>
                  <a:pt x="2903902" y="3180469"/>
                </a:lnTo>
                <a:close/>
                <a:moveTo>
                  <a:pt x="8562597" y="2939939"/>
                </a:moveTo>
                <a:lnTo>
                  <a:pt x="8472867" y="3063409"/>
                </a:lnTo>
                <a:lnTo>
                  <a:pt x="8472867" y="3063651"/>
                </a:lnTo>
                <a:lnTo>
                  <a:pt x="8472867" y="3216265"/>
                </a:lnTo>
                <a:lnTo>
                  <a:pt x="8618105" y="3263428"/>
                </a:lnTo>
                <a:lnTo>
                  <a:pt x="8852951" y="3187121"/>
                </a:lnTo>
                <a:lnTo>
                  <a:pt x="8707835" y="2987223"/>
                </a:lnTo>
                <a:lnTo>
                  <a:pt x="8562597" y="2940060"/>
                </a:lnTo>
                <a:close/>
                <a:moveTo>
                  <a:pt x="6947693" y="2939939"/>
                </a:moveTo>
                <a:lnTo>
                  <a:pt x="6857962" y="3063409"/>
                </a:lnTo>
                <a:lnTo>
                  <a:pt x="6857962" y="3063651"/>
                </a:lnTo>
                <a:lnTo>
                  <a:pt x="6857962" y="3216265"/>
                </a:lnTo>
                <a:lnTo>
                  <a:pt x="7003200" y="3263428"/>
                </a:lnTo>
                <a:lnTo>
                  <a:pt x="7238047" y="3187121"/>
                </a:lnTo>
                <a:lnTo>
                  <a:pt x="7092931" y="2987223"/>
                </a:lnTo>
                <a:lnTo>
                  <a:pt x="6947693" y="2940060"/>
                </a:lnTo>
                <a:close/>
                <a:moveTo>
                  <a:pt x="5332668" y="2939939"/>
                </a:moveTo>
                <a:lnTo>
                  <a:pt x="5242937" y="3063409"/>
                </a:lnTo>
                <a:lnTo>
                  <a:pt x="5242937" y="3063651"/>
                </a:lnTo>
                <a:lnTo>
                  <a:pt x="5242937" y="3216265"/>
                </a:lnTo>
                <a:lnTo>
                  <a:pt x="5388175" y="3263428"/>
                </a:lnTo>
                <a:lnTo>
                  <a:pt x="5623142" y="3187121"/>
                </a:lnTo>
                <a:lnTo>
                  <a:pt x="5478026" y="2987223"/>
                </a:lnTo>
                <a:lnTo>
                  <a:pt x="5332789" y="2940060"/>
                </a:lnTo>
                <a:close/>
                <a:moveTo>
                  <a:pt x="3717884" y="2939939"/>
                </a:moveTo>
                <a:lnTo>
                  <a:pt x="3628154" y="3063409"/>
                </a:lnTo>
                <a:lnTo>
                  <a:pt x="3628154" y="3063651"/>
                </a:lnTo>
                <a:lnTo>
                  <a:pt x="3628154" y="3216265"/>
                </a:lnTo>
                <a:lnTo>
                  <a:pt x="3773391" y="3263428"/>
                </a:lnTo>
                <a:lnTo>
                  <a:pt x="4008238" y="3187121"/>
                </a:lnTo>
                <a:lnTo>
                  <a:pt x="3863122" y="2987223"/>
                </a:lnTo>
                <a:lnTo>
                  <a:pt x="3717884" y="2940060"/>
                </a:lnTo>
                <a:close/>
                <a:moveTo>
                  <a:pt x="3212153" y="2939697"/>
                </a:moveTo>
                <a:lnTo>
                  <a:pt x="3066916" y="2986860"/>
                </a:lnTo>
                <a:lnTo>
                  <a:pt x="3066916" y="2986739"/>
                </a:lnTo>
                <a:lnTo>
                  <a:pt x="2921678" y="3186637"/>
                </a:lnTo>
                <a:lnTo>
                  <a:pt x="3156646" y="3262944"/>
                </a:lnTo>
                <a:lnTo>
                  <a:pt x="3301884" y="3215781"/>
                </a:lnTo>
                <a:lnTo>
                  <a:pt x="3301884" y="3063167"/>
                </a:lnTo>
                <a:close/>
                <a:moveTo>
                  <a:pt x="2102859" y="2939697"/>
                </a:moveTo>
                <a:lnTo>
                  <a:pt x="2013128" y="3063167"/>
                </a:lnTo>
                <a:lnTo>
                  <a:pt x="2013128" y="3063409"/>
                </a:lnTo>
                <a:lnTo>
                  <a:pt x="2013128" y="3216023"/>
                </a:lnTo>
                <a:lnTo>
                  <a:pt x="2158366" y="3263186"/>
                </a:lnTo>
                <a:lnTo>
                  <a:pt x="2393212" y="3186879"/>
                </a:lnTo>
                <a:lnTo>
                  <a:pt x="2248096" y="2986981"/>
                </a:lnTo>
                <a:lnTo>
                  <a:pt x="2102859" y="2939818"/>
                </a:lnTo>
                <a:close/>
                <a:moveTo>
                  <a:pt x="1597249" y="2939697"/>
                </a:moveTo>
                <a:lnTo>
                  <a:pt x="1452011" y="2986860"/>
                </a:lnTo>
                <a:lnTo>
                  <a:pt x="1452011" y="2986739"/>
                </a:lnTo>
                <a:lnTo>
                  <a:pt x="1306774" y="3186637"/>
                </a:lnTo>
                <a:lnTo>
                  <a:pt x="1541742" y="3262944"/>
                </a:lnTo>
                <a:lnTo>
                  <a:pt x="1686979" y="3215781"/>
                </a:lnTo>
                <a:lnTo>
                  <a:pt x="1686979" y="3063167"/>
                </a:lnTo>
                <a:close/>
                <a:moveTo>
                  <a:pt x="487833" y="2939697"/>
                </a:moveTo>
                <a:lnTo>
                  <a:pt x="398103" y="3063167"/>
                </a:lnTo>
                <a:lnTo>
                  <a:pt x="398103" y="3063409"/>
                </a:lnTo>
                <a:lnTo>
                  <a:pt x="398103" y="3216023"/>
                </a:lnTo>
                <a:lnTo>
                  <a:pt x="543340" y="3263186"/>
                </a:lnTo>
                <a:lnTo>
                  <a:pt x="778308" y="3186879"/>
                </a:lnTo>
                <a:lnTo>
                  <a:pt x="633192" y="2986981"/>
                </a:lnTo>
                <a:lnTo>
                  <a:pt x="487954" y="2939818"/>
                </a:lnTo>
                <a:close/>
                <a:moveTo>
                  <a:pt x="9672497" y="2939576"/>
                </a:moveTo>
                <a:lnTo>
                  <a:pt x="9527259" y="2986739"/>
                </a:lnTo>
                <a:lnTo>
                  <a:pt x="9527259" y="2986618"/>
                </a:lnTo>
                <a:lnTo>
                  <a:pt x="9382022" y="3186516"/>
                </a:lnTo>
                <a:lnTo>
                  <a:pt x="9616989" y="3262823"/>
                </a:lnTo>
                <a:lnTo>
                  <a:pt x="9762227" y="3215660"/>
                </a:lnTo>
                <a:lnTo>
                  <a:pt x="9762227" y="3063046"/>
                </a:lnTo>
                <a:close/>
                <a:moveTo>
                  <a:pt x="8057592" y="2939576"/>
                </a:moveTo>
                <a:lnTo>
                  <a:pt x="7912354" y="2986739"/>
                </a:lnTo>
                <a:lnTo>
                  <a:pt x="7912354" y="2986618"/>
                </a:lnTo>
                <a:lnTo>
                  <a:pt x="7767118" y="3186516"/>
                </a:lnTo>
                <a:lnTo>
                  <a:pt x="8002085" y="3262823"/>
                </a:lnTo>
                <a:lnTo>
                  <a:pt x="8147322" y="3215660"/>
                </a:lnTo>
                <a:lnTo>
                  <a:pt x="8147322" y="3063046"/>
                </a:lnTo>
                <a:close/>
                <a:moveTo>
                  <a:pt x="6442930" y="2939576"/>
                </a:moveTo>
                <a:lnTo>
                  <a:pt x="6297692" y="2986739"/>
                </a:lnTo>
                <a:lnTo>
                  <a:pt x="6297692" y="2986618"/>
                </a:lnTo>
                <a:lnTo>
                  <a:pt x="6152455" y="3186516"/>
                </a:lnTo>
                <a:lnTo>
                  <a:pt x="6387423" y="3262823"/>
                </a:lnTo>
                <a:lnTo>
                  <a:pt x="6532660" y="3215660"/>
                </a:lnTo>
                <a:lnTo>
                  <a:pt x="6532660" y="3063046"/>
                </a:lnTo>
                <a:close/>
                <a:moveTo>
                  <a:pt x="4827783" y="2939576"/>
                </a:moveTo>
                <a:lnTo>
                  <a:pt x="4682546" y="2986739"/>
                </a:lnTo>
                <a:lnTo>
                  <a:pt x="4682546" y="2986618"/>
                </a:lnTo>
                <a:lnTo>
                  <a:pt x="4537309" y="3186516"/>
                </a:lnTo>
                <a:lnTo>
                  <a:pt x="4772276" y="3262823"/>
                </a:lnTo>
                <a:lnTo>
                  <a:pt x="4917514" y="3215660"/>
                </a:lnTo>
                <a:lnTo>
                  <a:pt x="4917514" y="3063046"/>
                </a:lnTo>
                <a:close/>
                <a:moveTo>
                  <a:pt x="9925966" y="2858069"/>
                </a:moveTo>
                <a:lnTo>
                  <a:pt x="9925966" y="2858190"/>
                </a:lnTo>
                <a:lnTo>
                  <a:pt x="9780729" y="2905353"/>
                </a:lnTo>
                <a:lnTo>
                  <a:pt x="9780729" y="3057967"/>
                </a:lnTo>
                <a:lnTo>
                  <a:pt x="9925966" y="3257623"/>
                </a:lnTo>
                <a:cubicBezTo>
                  <a:pt x="9925966" y="3257623"/>
                  <a:pt x="10071204" y="3057967"/>
                  <a:pt x="10071204" y="3057967"/>
                </a:cubicBezTo>
                <a:cubicBezTo>
                  <a:pt x="10071204" y="3057967"/>
                  <a:pt x="10071204" y="3057846"/>
                  <a:pt x="10071204" y="3057846"/>
                </a:cubicBezTo>
                <a:lnTo>
                  <a:pt x="10071204" y="2905353"/>
                </a:lnTo>
                <a:close/>
                <a:moveTo>
                  <a:pt x="8310578" y="2858069"/>
                </a:moveTo>
                <a:lnTo>
                  <a:pt x="8310578" y="2858190"/>
                </a:lnTo>
                <a:lnTo>
                  <a:pt x="8165341" y="2905353"/>
                </a:lnTo>
                <a:lnTo>
                  <a:pt x="8165341" y="3057967"/>
                </a:lnTo>
                <a:lnTo>
                  <a:pt x="8310578" y="3257623"/>
                </a:lnTo>
                <a:lnTo>
                  <a:pt x="8455815" y="3057967"/>
                </a:lnTo>
                <a:cubicBezTo>
                  <a:pt x="8455815" y="3057967"/>
                  <a:pt x="8455815" y="3057846"/>
                  <a:pt x="8455815" y="3057846"/>
                </a:cubicBezTo>
                <a:lnTo>
                  <a:pt x="8455815" y="2905353"/>
                </a:lnTo>
                <a:close/>
                <a:moveTo>
                  <a:pt x="6695916" y="2858069"/>
                </a:moveTo>
                <a:lnTo>
                  <a:pt x="6695916" y="2858190"/>
                </a:lnTo>
                <a:lnTo>
                  <a:pt x="6550679" y="2905353"/>
                </a:lnTo>
                <a:lnTo>
                  <a:pt x="6550679" y="3057967"/>
                </a:lnTo>
                <a:lnTo>
                  <a:pt x="6695916" y="3257623"/>
                </a:lnTo>
                <a:cubicBezTo>
                  <a:pt x="6695916" y="3257623"/>
                  <a:pt x="6841154" y="3057967"/>
                  <a:pt x="6841154" y="3057967"/>
                </a:cubicBezTo>
                <a:cubicBezTo>
                  <a:pt x="6841154" y="3057967"/>
                  <a:pt x="6841154" y="3057846"/>
                  <a:pt x="6841154" y="3057846"/>
                </a:cubicBezTo>
                <a:lnTo>
                  <a:pt x="6841154" y="2905353"/>
                </a:lnTo>
                <a:close/>
                <a:moveTo>
                  <a:pt x="5079560" y="2857948"/>
                </a:moveTo>
                <a:lnTo>
                  <a:pt x="5079560" y="2858069"/>
                </a:lnTo>
                <a:lnTo>
                  <a:pt x="4934323" y="2905232"/>
                </a:lnTo>
                <a:lnTo>
                  <a:pt x="4934323" y="3057846"/>
                </a:lnTo>
                <a:lnTo>
                  <a:pt x="5079560" y="3257502"/>
                </a:lnTo>
                <a:lnTo>
                  <a:pt x="5224798" y="3057846"/>
                </a:lnTo>
                <a:cubicBezTo>
                  <a:pt x="5224798" y="3057846"/>
                  <a:pt x="5224798" y="3057725"/>
                  <a:pt x="5224798" y="3057725"/>
                </a:cubicBezTo>
                <a:lnTo>
                  <a:pt x="5224798" y="2905232"/>
                </a:lnTo>
                <a:close/>
                <a:moveTo>
                  <a:pt x="3464656" y="2857948"/>
                </a:moveTo>
                <a:lnTo>
                  <a:pt x="3464656" y="2858069"/>
                </a:lnTo>
                <a:lnTo>
                  <a:pt x="3319418" y="2905232"/>
                </a:lnTo>
                <a:lnTo>
                  <a:pt x="3319418" y="3057846"/>
                </a:lnTo>
                <a:lnTo>
                  <a:pt x="3464656" y="3257502"/>
                </a:lnTo>
                <a:lnTo>
                  <a:pt x="3609893" y="3057846"/>
                </a:lnTo>
                <a:cubicBezTo>
                  <a:pt x="3609893" y="3057846"/>
                  <a:pt x="3609893" y="3057725"/>
                  <a:pt x="3609893" y="3057725"/>
                </a:cubicBezTo>
                <a:lnTo>
                  <a:pt x="3609893" y="2905232"/>
                </a:lnTo>
                <a:close/>
                <a:moveTo>
                  <a:pt x="1849751" y="2857948"/>
                </a:moveTo>
                <a:lnTo>
                  <a:pt x="1849751" y="2858069"/>
                </a:lnTo>
                <a:lnTo>
                  <a:pt x="1704514" y="2905232"/>
                </a:lnTo>
                <a:lnTo>
                  <a:pt x="1704514" y="3057846"/>
                </a:lnTo>
                <a:lnTo>
                  <a:pt x="1849751" y="3257502"/>
                </a:lnTo>
                <a:lnTo>
                  <a:pt x="1994989" y="3057846"/>
                </a:lnTo>
                <a:cubicBezTo>
                  <a:pt x="1994989" y="3057846"/>
                  <a:pt x="1994989" y="3057725"/>
                  <a:pt x="1994989" y="3057725"/>
                </a:cubicBezTo>
                <a:lnTo>
                  <a:pt x="1994989" y="2905232"/>
                </a:lnTo>
                <a:close/>
                <a:moveTo>
                  <a:pt x="234847" y="2857948"/>
                </a:moveTo>
                <a:lnTo>
                  <a:pt x="234847" y="2858069"/>
                </a:lnTo>
                <a:lnTo>
                  <a:pt x="89609" y="2905232"/>
                </a:lnTo>
                <a:lnTo>
                  <a:pt x="89609" y="3057846"/>
                </a:lnTo>
                <a:lnTo>
                  <a:pt x="234847" y="3257502"/>
                </a:lnTo>
                <a:cubicBezTo>
                  <a:pt x="234847" y="3257502"/>
                  <a:pt x="380084" y="3057846"/>
                  <a:pt x="380084" y="3057846"/>
                </a:cubicBezTo>
                <a:cubicBezTo>
                  <a:pt x="380084" y="3057846"/>
                  <a:pt x="380084" y="3057725"/>
                  <a:pt x="380084" y="3057725"/>
                </a:cubicBezTo>
                <a:lnTo>
                  <a:pt x="380084" y="2905232"/>
                </a:lnTo>
                <a:close/>
                <a:moveTo>
                  <a:pt x="9262905" y="2825660"/>
                </a:moveTo>
                <a:lnTo>
                  <a:pt x="9262905" y="2825827"/>
                </a:lnTo>
                <a:lnTo>
                  <a:pt x="9128914" y="3010200"/>
                </a:lnTo>
                <a:lnTo>
                  <a:pt x="9180068" y="3080702"/>
                </a:lnTo>
                <a:lnTo>
                  <a:pt x="9262905" y="3053734"/>
                </a:lnTo>
                <a:lnTo>
                  <a:pt x="9262905" y="2825827"/>
                </a:lnTo>
                <a:lnTo>
                  <a:pt x="9263026" y="2825660"/>
                </a:lnTo>
                <a:close/>
                <a:moveTo>
                  <a:pt x="7647880" y="2825660"/>
                </a:moveTo>
                <a:lnTo>
                  <a:pt x="7647880" y="2825827"/>
                </a:lnTo>
                <a:lnTo>
                  <a:pt x="7513889" y="3010200"/>
                </a:lnTo>
                <a:lnTo>
                  <a:pt x="7565043" y="3080702"/>
                </a:lnTo>
                <a:lnTo>
                  <a:pt x="7647880" y="3053734"/>
                </a:lnTo>
                <a:lnTo>
                  <a:pt x="7647880" y="2825827"/>
                </a:lnTo>
                <a:lnTo>
                  <a:pt x="7648001" y="2825660"/>
                </a:lnTo>
                <a:close/>
                <a:moveTo>
                  <a:pt x="6033097" y="2825660"/>
                </a:moveTo>
                <a:lnTo>
                  <a:pt x="6033097" y="2825826"/>
                </a:lnTo>
                <a:lnTo>
                  <a:pt x="5899106" y="3010200"/>
                </a:lnTo>
                <a:lnTo>
                  <a:pt x="5950259" y="3080702"/>
                </a:lnTo>
                <a:lnTo>
                  <a:pt x="6033097" y="3053734"/>
                </a:lnTo>
                <a:lnTo>
                  <a:pt x="6033097" y="2825826"/>
                </a:lnTo>
                <a:lnTo>
                  <a:pt x="6033217" y="2825660"/>
                </a:lnTo>
                <a:close/>
                <a:moveTo>
                  <a:pt x="4418192" y="2825660"/>
                </a:moveTo>
                <a:lnTo>
                  <a:pt x="4418192" y="2825827"/>
                </a:lnTo>
                <a:lnTo>
                  <a:pt x="4284201" y="3010200"/>
                </a:lnTo>
                <a:lnTo>
                  <a:pt x="4335355" y="3080702"/>
                </a:lnTo>
                <a:lnTo>
                  <a:pt x="4418192" y="3053734"/>
                </a:lnTo>
                <a:lnTo>
                  <a:pt x="4418192" y="2825827"/>
                </a:lnTo>
                <a:lnTo>
                  <a:pt x="4418313" y="2825660"/>
                </a:lnTo>
                <a:close/>
                <a:moveTo>
                  <a:pt x="1187657" y="2825660"/>
                </a:moveTo>
                <a:lnTo>
                  <a:pt x="1187657" y="2825827"/>
                </a:lnTo>
                <a:lnTo>
                  <a:pt x="1053667" y="3010200"/>
                </a:lnTo>
                <a:lnTo>
                  <a:pt x="1104820" y="3080702"/>
                </a:lnTo>
                <a:lnTo>
                  <a:pt x="1187657" y="3053734"/>
                </a:lnTo>
                <a:lnTo>
                  <a:pt x="1187657" y="2825827"/>
                </a:lnTo>
                <a:lnTo>
                  <a:pt x="1187778" y="2825660"/>
                </a:lnTo>
                <a:close/>
                <a:moveTo>
                  <a:pt x="8972430" y="2825539"/>
                </a:moveTo>
                <a:lnTo>
                  <a:pt x="8972430" y="3053613"/>
                </a:lnTo>
                <a:lnTo>
                  <a:pt x="9055267" y="3080581"/>
                </a:lnTo>
                <a:lnTo>
                  <a:pt x="9106421" y="3010078"/>
                </a:lnTo>
                <a:lnTo>
                  <a:pt x="9106542" y="3010078"/>
                </a:lnTo>
                <a:close/>
                <a:moveTo>
                  <a:pt x="7357526" y="2825539"/>
                </a:moveTo>
                <a:lnTo>
                  <a:pt x="7357526" y="3053613"/>
                </a:lnTo>
                <a:lnTo>
                  <a:pt x="7440364" y="3080581"/>
                </a:lnTo>
                <a:lnTo>
                  <a:pt x="7491517" y="3010078"/>
                </a:lnTo>
                <a:lnTo>
                  <a:pt x="7491638" y="3010078"/>
                </a:lnTo>
                <a:close/>
                <a:moveTo>
                  <a:pt x="5742622" y="2825539"/>
                </a:moveTo>
                <a:lnTo>
                  <a:pt x="5742622" y="3053613"/>
                </a:lnTo>
                <a:lnTo>
                  <a:pt x="5825459" y="3080581"/>
                </a:lnTo>
                <a:lnTo>
                  <a:pt x="5876613" y="3010078"/>
                </a:lnTo>
                <a:lnTo>
                  <a:pt x="5876733" y="3010078"/>
                </a:lnTo>
                <a:close/>
                <a:moveTo>
                  <a:pt x="4127717" y="2825539"/>
                </a:moveTo>
                <a:lnTo>
                  <a:pt x="4127717" y="3053613"/>
                </a:lnTo>
                <a:lnTo>
                  <a:pt x="4210554" y="3080581"/>
                </a:lnTo>
                <a:lnTo>
                  <a:pt x="4261708" y="3010078"/>
                </a:lnTo>
                <a:lnTo>
                  <a:pt x="4261829" y="3010078"/>
                </a:lnTo>
                <a:close/>
                <a:moveTo>
                  <a:pt x="897303" y="2825539"/>
                </a:moveTo>
                <a:lnTo>
                  <a:pt x="897303" y="3053613"/>
                </a:lnTo>
                <a:lnTo>
                  <a:pt x="980141" y="3080581"/>
                </a:lnTo>
                <a:lnTo>
                  <a:pt x="1031294" y="3010078"/>
                </a:lnTo>
                <a:lnTo>
                  <a:pt x="1031415" y="3010078"/>
                </a:lnTo>
                <a:close/>
                <a:moveTo>
                  <a:pt x="2803046" y="2825418"/>
                </a:moveTo>
                <a:lnTo>
                  <a:pt x="2803046" y="2825585"/>
                </a:lnTo>
                <a:lnTo>
                  <a:pt x="2669055" y="3009958"/>
                </a:lnTo>
                <a:lnTo>
                  <a:pt x="2720208" y="3080460"/>
                </a:lnTo>
                <a:lnTo>
                  <a:pt x="2803046" y="3053493"/>
                </a:lnTo>
                <a:lnTo>
                  <a:pt x="2803046" y="2825585"/>
                </a:lnTo>
                <a:lnTo>
                  <a:pt x="2803167" y="2825418"/>
                </a:lnTo>
                <a:close/>
                <a:moveTo>
                  <a:pt x="2512692" y="2825297"/>
                </a:moveTo>
                <a:lnTo>
                  <a:pt x="2512692" y="3053372"/>
                </a:lnTo>
                <a:lnTo>
                  <a:pt x="2595529" y="3080339"/>
                </a:lnTo>
                <a:lnTo>
                  <a:pt x="2646683" y="3009837"/>
                </a:lnTo>
                <a:lnTo>
                  <a:pt x="2646804" y="3009837"/>
                </a:lnTo>
                <a:close/>
                <a:moveTo>
                  <a:pt x="10242441" y="2819492"/>
                </a:moveTo>
                <a:lnTo>
                  <a:pt x="10242441" y="2876571"/>
                </a:lnTo>
                <a:lnTo>
                  <a:pt x="10221641" y="2848032"/>
                </a:lnTo>
                <a:close/>
                <a:moveTo>
                  <a:pt x="8864198" y="2677399"/>
                </a:moveTo>
                <a:cubicBezTo>
                  <a:pt x="8864198" y="2677399"/>
                  <a:pt x="8719081" y="2724683"/>
                  <a:pt x="8719081" y="2724683"/>
                </a:cubicBezTo>
                <a:lnTo>
                  <a:pt x="8719081" y="2724804"/>
                </a:lnTo>
                <a:lnTo>
                  <a:pt x="8629351" y="2848153"/>
                </a:lnTo>
                <a:lnTo>
                  <a:pt x="8719081" y="2971623"/>
                </a:lnTo>
                <a:lnTo>
                  <a:pt x="8953928" y="3047930"/>
                </a:lnTo>
                <a:lnTo>
                  <a:pt x="8953928" y="2800869"/>
                </a:lnTo>
                <a:close/>
                <a:moveTo>
                  <a:pt x="7249294" y="2677399"/>
                </a:moveTo>
                <a:cubicBezTo>
                  <a:pt x="7249294" y="2677399"/>
                  <a:pt x="7104177" y="2724683"/>
                  <a:pt x="7104177" y="2724683"/>
                </a:cubicBezTo>
                <a:lnTo>
                  <a:pt x="7104056" y="2724804"/>
                </a:lnTo>
                <a:lnTo>
                  <a:pt x="7014446" y="2848153"/>
                </a:lnTo>
                <a:lnTo>
                  <a:pt x="7104177" y="2971623"/>
                </a:lnTo>
                <a:lnTo>
                  <a:pt x="7339024" y="3047930"/>
                </a:lnTo>
                <a:lnTo>
                  <a:pt x="7339024" y="2800869"/>
                </a:lnTo>
                <a:close/>
                <a:moveTo>
                  <a:pt x="5634389" y="2677399"/>
                </a:moveTo>
                <a:cubicBezTo>
                  <a:pt x="5634389" y="2677399"/>
                  <a:pt x="5489273" y="2724683"/>
                  <a:pt x="5489273" y="2724683"/>
                </a:cubicBezTo>
                <a:lnTo>
                  <a:pt x="5489273" y="2724804"/>
                </a:lnTo>
                <a:lnTo>
                  <a:pt x="5399542" y="2848153"/>
                </a:lnTo>
                <a:lnTo>
                  <a:pt x="5489273" y="2971623"/>
                </a:lnTo>
                <a:lnTo>
                  <a:pt x="5724119" y="3047930"/>
                </a:lnTo>
                <a:lnTo>
                  <a:pt x="5724119" y="2800869"/>
                </a:lnTo>
                <a:close/>
                <a:moveTo>
                  <a:pt x="4019484" y="2677399"/>
                </a:moveTo>
                <a:cubicBezTo>
                  <a:pt x="4019484" y="2677399"/>
                  <a:pt x="3874368" y="2724683"/>
                  <a:pt x="3874368" y="2724683"/>
                </a:cubicBezTo>
                <a:lnTo>
                  <a:pt x="3874368" y="2724804"/>
                </a:lnTo>
                <a:lnTo>
                  <a:pt x="3784637" y="2848153"/>
                </a:lnTo>
                <a:lnTo>
                  <a:pt x="3874368" y="2971623"/>
                </a:lnTo>
                <a:lnTo>
                  <a:pt x="4109215" y="3047930"/>
                </a:lnTo>
                <a:lnTo>
                  <a:pt x="4109215" y="2800869"/>
                </a:lnTo>
                <a:close/>
                <a:moveTo>
                  <a:pt x="2910311" y="2677278"/>
                </a:moveTo>
                <a:lnTo>
                  <a:pt x="2820581" y="2800748"/>
                </a:lnTo>
                <a:lnTo>
                  <a:pt x="2820581" y="3047809"/>
                </a:lnTo>
                <a:lnTo>
                  <a:pt x="3055427" y="2971502"/>
                </a:lnTo>
                <a:lnTo>
                  <a:pt x="3145158" y="2848032"/>
                </a:lnTo>
                <a:lnTo>
                  <a:pt x="3055427" y="2724683"/>
                </a:lnTo>
                <a:lnTo>
                  <a:pt x="2910311" y="2677520"/>
                </a:lnTo>
                <a:close/>
                <a:moveTo>
                  <a:pt x="1295285" y="2677278"/>
                </a:moveTo>
                <a:lnTo>
                  <a:pt x="1205555" y="2800748"/>
                </a:lnTo>
                <a:lnTo>
                  <a:pt x="1205555" y="3047809"/>
                </a:lnTo>
                <a:lnTo>
                  <a:pt x="1440523" y="2971502"/>
                </a:lnTo>
                <a:lnTo>
                  <a:pt x="1530253" y="2848032"/>
                </a:lnTo>
                <a:lnTo>
                  <a:pt x="1440523" y="2724683"/>
                </a:lnTo>
                <a:lnTo>
                  <a:pt x="1295406" y="2677520"/>
                </a:lnTo>
                <a:close/>
                <a:moveTo>
                  <a:pt x="9370654" y="2677157"/>
                </a:moveTo>
                <a:lnTo>
                  <a:pt x="9280924" y="2800627"/>
                </a:lnTo>
                <a:lnTo>
                  <a:pt x="9280924" y="3047688"/>
                </a:lnTo>
                <a:lnTo>
                  <a:pt x="9515771" y="2971381"/>
                </a:lnTo>
                <a:lnTo>
                  <a:pt x="9605501" y="2847911"/>
                </a:lnTo>
                <a:lnTo>
                  <a:pt x="9515771" y="2724562"/>
                </a:lnTo>
                <a:lnTo>
                  <a:pt x="9370654" y="2677399"/>
                </a:lnTo>
                <a:close/>
                <a:moveTo>
                  <a:pt x="7755750" y="2677157"/>
                </a:moveTo>
                <a:lnTo>
                  <a:pt x="7666019" y="2800627"/>
                </a:lnTo>
                <a:lnTo>
                  <a:pt x="7666019" y="3047688"/>
                </a:lnTo>
                <a:lnTo>
                  <a:pt x="7900867" y="2971381"/>
                </a:lnTo>
                <a:lnTo>
                  <a:pt x="7990597" y="2847911"/>
                </a:lnTo>
                <a:lnTo>
                  <a:pt x="7900867" y="2724562"/>
                </a:lnTo>
                <a:lnTo>
                  <a:pt x="7755750" y="2677399"/>
                </a:lnTo>
                <a:close/>
                <a:moveTo>
                  <a:pt x="6140966" y="2677157"/>
                </a:moveTo>
                <a:lnTo>
                  <a:pt x="6051236" y="2800627"/>
                </a:lnTo>
                <a:lnTo>
                  <a:pt x="6051236" y="3047688"/>
                </a:lnTo>
                <a:lnTo>
                  <a:pt x="6286204" y="2971381"/>
                </a:lnTo>
                <a:lnTo>
                  <a:pt x="6375934" y="2847911"/>
                </a:lnTo>
                <a:lnTo>
                  <a:pt x="6286204" y="2724562"/>
                </a:lnTo>
                <a:lnTo>
                  <a:pt x="6141087" y="2677399"/>
                </a:lnTo>
                <a:close/>
                <a:moveTo>
                  <a:pt x="4525820" y="2677157"/>
                </a:moveTo>
                <a:lnTo>
                  <a:pt x="4436090" y="2800627"/>
                </a:lnTo>
                <a:lnTo>
                  <a:pt x="4436090" y="3047688"/>
                </a:lnTo>
                <a:lnTo>
                  <a:pt x="4671058" y="2971381"/>
                </a:lnTo>
                <a:lnTo>
                  <a:pt x="4760788" y="2847911"/>
                </a:lnTo>
                <a:lnTo>
                  <a:pt x="4671058" y="2724562"/>
                </a:lnTo>
                <a:lnTo>
                  <a:pt x="4525941" y="2677399"/>
                </a:lnTo>
                <a:close/>
                <a:moveTo>
                  <a:pt x="2404459" y="2677157"/>
                </a:moveTo>
                <a:cubicBezTo>
                  <a:pt x="2404459" y="2677157"/>
                  <a:pt x="2259343" y="2724441"/>
                  <a:pt x="2259343" y="2724441"/>
                </a:cubicBezTo>
                <a:lnTo>
                  <a:pt x="2259222" y="2724562"/>
                </a:lnTo>
                <a:lnTo>
                  <a:pt x="2169491" y="2847911"/>
                </a:lnTo>
                <a:lnTo>
                  <a:pt x="2259222" y="2971381"/>
                </a:lnTo>
                <a:lnTo>
                  <a:pt x="2494189" y="3047688"/>
                </a:lnTo>
                <a:lnTo>
                  <a:pt x="2494189" y="2800627"/>
                </a:lnTo>
                <a:close/>
                <a:moveTo>
                  <a:pt x="789555" y="2677157"/>
                </a:moveTo>
                <a:cubicBezTo>
                  <a:pt x="789555" y="2677157"/>
                  <a:pt x="644438" y="2724441"/>
                  <a:pt x="644438" y="2724441"/>
                </a:cubicBezTo>
                <a:lnTo>
                  <a:pt x="644317" y="2724562"/>
                </a:lnTo>
                <a:lnTo>
                  <a:pt x="554587" y="2847911"/>
                </a:lnTo>
                <a:lnTo>
                  <a:pt x="644317" y="2971381"/>
                </a:lnTo>
                <a:lnTo>
                  <a:pt x="879285" y="3047688"/>
                </a:lnTo>
                <a:lnTo>
                  <a:pt x="879285" y="2800627"/>
                </a:lnTo>
                <a:close/>
                <a:moveTo>
                  <a:pt x="8472746" y="2663855"/>
                </a:moveTo>
                <a:lnTo>
                  <a:pt x="8472746" y="2804860"/>
                </a:lnTo>
                <a:lnTo>
                  <a:pt x="8338634" y="2848395"/>
                </a:lnTo>
                <a:lnTo>
                  <a:pt x="8472746" y="2891930"/>
                </a:lnTo>
                <a:lnTo>
                  <a:pt x="8472746" y="3032693"/>
                </a:lnTo>
                <a:lnTo>
                  <a:pt x="8555583" y="2918776"/>
                </a:lnTo>
                <a:lnTo>
                  <a:pt x="8689537" y="2962260"/>
                </a:lnTo>
                <a:lnTo>
                  <a:pt x="8689574" y="2962311"/>
                </a:lnTo>
                <a:lnTo>
                  <a:pt x="8689695" y="2962311"/>
                </a:lnTo>
                <a:lnTo>
                  <a:pt x="8689537" y="2962260"/>
                </a:lnTo>
                <a:lnTo>
                  <a:pt x="8606737" y="2848274"/>
                </a:lnTo>
                <a:lnTo>
                  <a:pt x="8689574" y="2734357"/>
                </a:lnTo>
                <a:lnTo>
                  <a:pt x="8555583" y="2777892"/>
                </a:lnTo>
                <a:close/>
                <a:moveTo>
                  <a:pt x="6857842" y="2663855"/>
                </a:moveTo>
                <a:lnTo>
                  <a:pt x="6857842" y="2804860"/>
                </a:lnTo>
                <a:lnTo>
                  <a:pt x="6723730" y="2848395"/>
                </a:lnTo>
                <a:lnTo>
                  <a:pt x="6857842" y="2891930"/>
                </a:lnTo>
                <a:lnTo>
                  <a:pt x="6857842" y="3032693"/>
                </a:lnTo>
                <a:lnTo>
                  <a:pt x="6940679" y="2918776"/>
                </a:lnTo>
                <a:lnTo>
                  <a:pt x="7074633" y="2962260"/>
                </a:lnTo>
                <a:lnTo>
                  <a:pt x="7074670" y="2962311"/>
                </a:lnTo>
                <a:lnTo>
                  <a:pt x="7074791" y="2962311"/>
                </a:lnTo>
                <a:lnTo>
                  <a:pt x="7074633" y="2962260"/>
                </a:lnTo>
                <a:lnTo>
                  <a:pt x="6991832" y="2848274"/>
                </a:lnTo>
                <a:lnTo>
                  <a:pt x="7074670" y="2734357"/>
                </a:lnTo>
                <a:lnTo>
                  <a:pt x="6940679" y="2777892"/>
                </a:lnTo>
                <a:close/>
                <a:moveTo>
                  <a:pt x="5242937" y="2663855"/>
                </a:moveTo>
                <a:lnTo>
                  <a:pt x="5242937" y="2804860"/>
                </a:lnTo>
                <a:lnTo>
                  <a:pt x="5108825" y="2848395"/>
                </a:lnTo>
                <a:lnTo>
                  <a:pt x="5242937" y="2891930"/>
                </a:lnTo>
                <a:lnTo>
                  <a:pt x="5242937" y="3032693"/>
                </a:lnTo>
                <a:lnTo>
                  <a:pt x="5325775" y="2918776"/>
                </a:lnTo>
                <a:lnTo>
                  <a:pt x="5459729" y="2962260"/>
                </a:lnTo>
                <a:lnTo>
                  <a:pt x="5459766" y="2962311"/>
                </a:lnTo>
                <a:lnTo>
                  <a:pt x="5459886" y="2962311"/>
                </a:lnTo>
                <a:lnTo>
                  <a:pt x="5459729" y="2962260"/>
                </a:lnTo>
                <a:lnTo>
                  <a:pt x="5376928" y="2848274"/>
                </a:lnTo>
                <a:lnTo>
                  <a:pt x="5459766" y="2734357"/>
                </a:lnTo>
                <a:lnTo>
                  <a:pt x="5325775" y="2777892"/>
                </a:lnTo>
                <a:close/>
                <a:moveTo>
                  <a:pt x="3628033" y="2663855"/>
                </a:moveTo>
                <a:lnTo>
                  <a:pt x="3628033" y="2804860"/>
                </a:lnTo>
                <a:lnTo>
                  <a:pt x="3493921" y="2848395"/>
                </a:lnTo>
                <a:lnTo>
                  <a:pt x="3628033" y="2891930"/>
                </a:lnTo>
                <a:lnTo>
                  <a:pt x="3628033" y="3032693"/>
                </a:lnTo>
                <a:lnTo>
                  <a:pt x="3710870" y="2918776"/>
                </a:lnTo>
                <a:lnTo>
                  <a:pt x="3844824" y="2962260"/>
                </a:lnTo>
                <a:lnTo>
                  <a:pt x="3844861" y="2962311"/>
                </a:lnTo>
                <a:lnTo>
                  <a:pt x="3844982" y="2962311"/>
                </a:lnTo>
                <a:lnTo>
                  <a:pt x="3844824" y="2962260"/>
                </a:lnTo>
                <a:lnTo>
                  <a:pt x="3762024" y="2848274"/>
                </a:lnTo>
                <a:lnTo>
                  <a:pt x="3844861" y="2734357"/>
                </a:lnTo>
                <a:lnTo>
                  <a:pt x="3710870" y="2777892"/>
                </a:lnTo>
                <a:close/>
                <a:moveTo>
                  <a:pt x="2013007" y="2663855"/>
                </a:moveTo>
                <a:lnTo>
                  <a:pt x="2013007" y="2804860"/>
                </a:lnTo>
                <a:lnTo>
                  <a:pt x="1878895" y="2848395"/>
                </a:lnTo>
                <a:lnTo>
                  <a:pt x="2013007" y="2891930"/>
                </a:lnTo>
                <a:lnTo>
                  <a:pt x="2013007" y="3032693"/>
                </a:lnTo>
                <a:lnTo>
                  <a:pt x="2095845" y="2918776"/>
                </a:lnTo>
                <a:lnTo>
                  <a:pt x="2229799" y="2962260"/>
                </a:lnTo>
                <a:lnTo>
                  <a:pt x="2229836" y="2962311"/>
                </a:lnTo>
                <a:lnTo>
                  <a:pt x="2229956" y="2962311"/>
                </a:lnTo>
                <a:lnTo>
                  <a:pt x="2229799" y="2962260"/>
                </a:lnTo>
                <a:lnTo>
                  <a:pt x="2146998" y="2848274"/>
                </a:lnTo>
                <a:lnTo>
                  <a:pt x="2229836" y="2734357"/>
                </a:lnTo>
                <a:lnTo>
                  <a:pt x="2095845" y="2777892"/>
                </a:lnTo>
                <a:close/>
                <a:moveTo>
                  <a:pt x="398103" y="2663855"/>
                </a:moveTo>
                <a:lnTo>
                  <a:pt x="398103" y="2804860"/>
                </a:lnTo>
                <a:lnTo>
                  <a:pt x="263991" y="2848395"/>
                </a:lnTo>
                <a:lnTo>
                  <a:pt x="398103" y="2891930"/>
                </a:lnTo>
                <a:lnTo>
                  <a:pt x="398103" y="3032693"/>
                </a:lnTo>
                <a:lnTo>
                  <a:pt x="480940" y="2918776"/>
                </a:lnTo>
                <a:lnTo>
                  <a:pt x="614894" y="2962260"/>
                </a:lnTo>
                <a:lnTo>
                  <a:pt x="614931" y="2962311"/>
                </a:lnTo>
                <a:lnTo>
                  <a:pt x="615052" y="2962311"/>
                </a:lnTo>
                <a:lnTo>
                  <a:pt x="614894" y="2962260"/>
                </a:lnTo>
                <a:lnTo>
                  <a:pt x="532094" y="2848274"/>
                </a:lnTo>
                <a:lnTo>
                  <a:pt x="614931" y="2734357"/>
                </a:lnTo>
                <a:lnTo>
                  <a:pt x="480940" y="2777892"/>
                </a:lnTo>
                <a:close/>
                <a:moveTo>
                  <a:pt x="3302004" y="2663734"/>
                </a:moveTo>
                <a:lnTo>
                  <a:pt x="3219167" y="2777771"/>
                </a:lnTo>
                <a:lnTo>
                  <a:pt x="3085176" y="2734236"/>
                </a:lnTo>
                <a:lnTo>
                  <a:pt x="3168014" y="2848153"/>
                </a:lnTo>
                <a:lnTo>
                  <a:pt x="3085176" y="2962190"/>
                </a:lnTo>
                <a:lnTo>
                  <a:pt x="3219167" y="2918655"/>
                </a:lnTo>
                <a:lnTo>
                  <a:pt x="3302004" y="3032693"/>
                </a:lnTo>
                <a:lnTo>
                  <a:pt x="3302004" y="2891809"/>
                </a:lnTo>
                <a:lnTo>
                  <a:pt x="3436116" y="2848274"/>
                </a:lnTo>
                <a:lnTo>
                  <a:pt x="3302004" y="2804739"/>
                </a:lnTo>
                <a:close/>
                <a:moveTo>
                  <a:pt x="1687100" y="2663734"/>
                </a:moveTo>
                <a:lnTo>
                  <a:pt x="1604263" y="2777771"/>
                </a:lnTo>
                <a:lnTo>
                  <a:pt x="1604142" y="2777771"/>
                </a:lnTo>
                <a:lnTo>
                  <a:pt x="1470151" y="2734236"/>
                </a:lnTo>
                <a:lnTo>
                  <a:pt x="1552988" y="2848153"/>
                </a:lnTo>
                <a:lnTo>
                  <a:pt x="1470151" y="2962190"/>
                </a:lnTo>
                <a:lnTo>
                  <a:pt x="1604263" y="2918655"/>
                </a:lnTo>
                <a:lnTo>
                  <a:pt x="1687100" y="3032693"/>
                </a:lnTo>
                <a:lnTo>
                  <a:pt x="1687100" y="2891809"/>
                </a:lnTo>
                <a:lnTo>
                  <a:pt x="1821212" y="2848274"/>
                </a:lnTo>
                <a:lnTo>
                  <a:pt x="1687100" y="2804739"/>
                </a:lnTo>
                <a:close/>
                <a:moveTo>
                  <a:pt x="9762348" y="2663613"/>
                </a:moveTo>
                <a:lnTo>
                  <a:pt x="9679510" y="2777650"/>
                </a:lnTo>
                <a:lnTo>
                  <a:pt x="9679389" y="2777650"/>
                </a:lnTo>
                <a:lnTo>
                  <a:pt x="9545399" y="2734115"/>
                </a:lnTo>
                <a:lnTo>
                  <a:pt x="9628236" y="2848032"/>
                </a:lnTo>
                <a:lnTo>
                  <a:pt x="9545399" y="2962069"/>
                </a:lnTo>
                <a:lnTo>
                  <a:pt x="9679510" y="2918534"/>
                </a:lnTo>
                <a:lnTo>
                  <a:pt x="9762348" y="3032572"/>
                </a:lnTo>
                <a:lnTo>
                  <a:pt x="9762348" y="2891688"/>
                </a:lnTo>
                <a:lnTo>
                  <a:pt x="9896459" y="2848153"/>
                </a:lnTo>
                <a:lnTo>
                  <a:pt x="9762348" y="2804618"/>
                </a:lnTo>
                <a:close/>
                <a:moveTo>
                  <a:pt x="8147443" y="2663613"/>
                </a:moveTo>
                <a:lnTo>
                  <a:pt x="8064606" y="2777650"/>
                </a:lnTo>
                <a:lnTo>
                  <a:pt x="7930615" y="2734115"/>
                </a:lnTo>
                <a:lnTo>
                  <a:pt x="8013453" y="2848032"/>
                </a:lnTo>
                <a:lnTo>
                  <a:pt x="7930615" y="2962069"/>
                </a:lnTo>
                <a:lnTo>
                  <a:pt x="8064606" y="2918534"/>
                </a:lnTo>
                <a:lnTo>
                  <a:pt x="8147443" y="3032572"/>
                </a:lnTo>
                <a:lnTo>
                  <a:pt x="8147443" y="2891688"/>
                </a:lnTo>
                <a:lnTo>
                  <a:pt x="8281555" y="2848153"/>
                </a:lnTo>
                <a:lnTo>
                  <a:pt x="8147443" y="2804618"/>
                </a:lnTo>
                <a:close/>
                <a:moveTo>
                  <a:pt x="6532781" y="2663613"/>
                </a:moveTo>
                <a:lnTo>
                  <a:pt x="6449943" y="2777650"/>
                </a:lnTo>
                <a:lnTo>
                  <a:pt x="6449822" y="2777650"/>
                </a:lnTo>
                <a:lnTo>
                  <a:pt x="6315832" y="2734115"/>
                </a:lnTo>
                <a:lnTo>
                  <a:pt x="6398669" y="2848032"/>
                </a:lnTo>
                <a:lnTo>
                  <a:pt x="6315832" y="2962069"/>
                </a:lnTo>
                <a:lnTo>
                  <a:pt x="6449943" y="2918534"/>
                </a:lnTo>
                <a:lnTo>
                  <a:pt x="6532781" y="3032572"/>
                </a:lnTo>
                <a:lnTo>
                  <a:pt x="6532781" y="2891688"/>
                </a:lnTo>
                <a:lnTo>
                  <a:pt x="6666892" y="2848153"/>
                </a:lnTo>
                <a:lnTo>
                  <a:pt x="6532781" y="2804618"/>
                </a:lnTo>
                <a:close/>
                <a:moveTo>
                  <a:pt x="4917634" y="2663613"/>
                </a:moveTo>
                <a:lnTo>
                  <a:pt x="4834797" y="2777650"/>
                </a:lnTo>
                <a:lnTo>
                  <a:pt x="4834676" y="2777650"/>
                </a:lnTo>
                <a:lnTo>
                  <a:pt x="4700685" y="2734115"/>
                </a:lnTo>
                <a:lnTo>
                  <a:pt x="4783523" y="2848032"/>
                </a:lnTo>
                <a:lnTo>
                  <a:pt x="4700685" y="2962069"/>
                </a:lnTo>
                <a:lnTo>
                  <a:pt x="4834797" y="2918534"/>
                </a:lnTo>
                <a:lnTo>
                  <a:pt x="4917634" y="3032572"/>
                </a:lnTo>
                <a:lnTo>
                  <a:pt x="4917634" y="2891688"/>
                </a:lnTo>
                <a:lnTo>
                  <a:pt x="5051746" y="2848153"/>
                </a:lnTo>
                <a:lnTo>
                  <a:pt x="4917634" y="2804618"/>
                </a:lnTo>
                <a:close/>
                <a:moveTo>
                  <a:pt x="9117668" y="2595166"/>
                </a:moveTo>
                <a:lnTo>
                  <a:pt x="8972430" y="2642329"/>
                </a:lnTo>
                <a:lnTo>
                  <a:pt x="8972430" y="2794943"/>
                </a:lnTo>
                <a:lnTo>
                  <a:pt x="9117668" y="2994720"/>
                </a:lnTo>
                <a:lnTo>
                  <a:pt x="9262905" y="2794943"/>
                </a:lnTo>
                <a:lnTo>
                  <a:pt x="9262905" y="2642329"/>
                </a:lnTo>
                <a:close/>
                <a:moveTo>
                  <a:pt x="7502642" y="2595166"/>
                </a:moveTo>
                <a:lnTo>
                  <a:pt x="7357405" y="2642329"/>
                </a:lnTo>
                <a:lnTo>
                  <a:pt x="7357405" y="2794943"/>
                </a:lnTo>
                <a:lnTo>
                  <a:pt x="7502642" y="2994720"/>
                </a:lnTo>
                <a:lnTo>
                  <a:pt x="7647880" y="2794943"/>
                </a:lnTo>
                <a:lnTo>
                  <a:pt x="7647880" y="2642329"/>
                </a:lnTo>
                <a:close/>
                <a:moveTo>
                  <a:pt x="5887859" y="2595166"/>
                </a:moveTo>
                <a:lnTo>
                  <a:pt x="5742622" y="2642329"/>
                </a:lnTo>
                <a:lnTo>
                  <a:pt x="5742622" y="2794943"/>
                </a:lnTo>
                <a:lnTo>
                  <a:pt x="5887859" y="2994720"/>
                </a:lnTo>
                <a:lnTo>
                  <a:pt x="6033097" y="2794943"/>
                </a:lnTo>
                <a:lnTo>
                  <a:pt x="6033097" y="2642329"/>
                </a:lnTo>
                <a:close/>
                <a:moveTo>
                  <a:pt x="4272955" y="2595166"/>
                </a:moveTo>
                <a:lnTo>
                  <a:pt x="4127717" y="2642329"/>
                </a:lnTo>
                <a:lnTo>
                  <a:pt x="4127717" y="2794943"/>
                </a:lnTo>
                <a:lnTo>
                  <a:pt x="4272955" y="2994720"/>
                </a:lnTo>
                <a:lnTo>
                  <a:pt x="4418192" y="2794943"/>
                </a:lnTo>
                <a:lnTo>
                  <a:pt x="4418192" y="2642329"/>
                </a:lnTo>
                <a:close/>
                <a:moveTo>
                  <a:pt x="1042420" y="2595166"/>
                </a:moveTo>
                <a:lnTo>
                  <a:pt x="897183" y="2642329"/>
                </a:lnTo>
                <a:lnTo>
                  <a:pt x="897183" y="2794943"/>
                </a:lnTo>
                <a:lnTo>
                  <a:pt x="1042420" y="2994720"/>
                </a:lnTo>
                <a:lnTo>
                  <a:pt x="1187657" y="2794943"/>
                </a:lnTo>
                <a:lnTo>
                  <a:pt x="1187657" y="2642329"/>
                </a:lnTo>
                <a:close/>
                <a:moveTo>
                  <a:pt x="2657808" y="2594925"/>
                </a:moveTo>
                <a:lnTo>
                  <a:pt x="2512571" y="2642087"/>
                </a:lnTo>
                <a:lnTo>
                  <a:pt x="2512571" y="2794701"/>
                </a:lnTo>
                <a:lnTo>
                  <a:pt x="2657808" y="2994479"/>
                </a:lnTo>
                <a:lnTo>
                  <a:pt x="2803046" y="2794701"/>
                </a:lnTo>
                <a:lnTo>
                  <a:pt x="2803046" y="2642087"/>
                </a:lnTo>
                <a:close/>
                <a:moveTo>
                  <a:pt x="2903445" y="2515465"/>
                </a:moveTo>
                <a:lnTo>
                  <a:pt x="2903539" y="2515594"/>
                </a:lnTo>
                <a:lnTo>
                  <a:pt x="2903418" y="2515473"/>
                </a:lnTo>
                <a:close/>
                <a:moveTo>
                  <a:pt x="1288540" y="2515465"/>
                </a:moveTo>
                <a:lnTo>
                  <a:pt x="1288634" y="2515594"/>
                </a:lnTo>
                <a:lnTo>
                  <a:pt x="1288513" y="2515473"/>
                </a:lnTo>
                <a:close/>
                <a:moveTo>
                  <a:pt x="6134221" y="2515344"/>
                </a:moveTo>
                <a:lnTo>
                  <a:pt x="6134315" y="2515473"/>
                </a:lnTo>
                <a:lnTo>
                  <a:pt x="6134194" y="2515352"/>
                </a:lnTo>
                <a:close/>
                <a:moveTo>
                  <a:pt x="7748884" y="2515343"/>
                </a:moveTo>
                <a:lnTo>
                  <a:pt x="7748978" y="2515473"/>
                </a:lnTo>
                <a:lnTo>
                  <a:pt x="7748857" y="2515352"/>
                </a:lnTo>
                <a:close/>
                <a:moveTo>
                  <a:pt x="7256643" y="2515223"/>
                </a:moveTo>
                <a:lnTo>
                  <a:pt x="7256670" y="2515231"/>
                </a:lnTo>
                <a:lnTo>
                  <a:pt x="7256549" y="2515352"/>
                </a:lnTo>
                <a:close/>
                <a:moveTo>
                  <a:pt x="4026834" y="2515223"/>
                </a:moveTo>
                <a:lnTo>
                  <a:pt x="4026861" y="2515231"/>
                </a:lnTo>
                <a:lnTo>
                  <a:pt x="4026740" y="2515352"/>
                </a:lnTo>
                <a:close/>
                <a:moveTo>
                  <a:pt x="796421" y="2515223"/>
                </a:moveTo>
                <a:lnTo>
                  <a:pt x="796448" y="2515231"/>
                </a:lnTo>
                <a:lnTo>
                  <a:pt x="796327" y="2515352"/>
                </a:lnTo>
                <a:close/>
                <a:moveTo>
                  <a:pt x="8871547" y="2515223"/>
                </a:moveTo>
                <a:lnTo>
                  <a:pt x="8871574" y="2515231"/>
                </a:lnTo>
                <a:lnTo>
                  <a:pt x="8871453" y="2515352"/>
                </a:lnTo>
                <a:close/>
                <a:moveTo>
                  <a:pt x="5641739" y="2515223"/>
                </a:moveTo>
                <a:lnTo>
                  <a:pt x="5641766" y="2515231"/>
                </a:lnTo>
                <a:lnTo>
                  <a:pt x="5641645" y="2515352"/>
                </a:lnTo>
                <a:close/>
                <a:moveTo>
                  <a:pt x="2411809" y="2514981"/>
                </a:moveTo>
                <a:lnTo>
                  <a:pt x="2411836" y="2514990"/>
                </a:lnTo>
                <a:lnTo>
                  <a:pt x="2411715" y="2515110"/>
                </a:lnTo>
                <a:close/>
                <a:moveTo>
                  <a:pt x="9925725" y="2439287"/>
                </a:moveTo>
                <a:lnTo>
                  <a:pt x="9780487" y="2639064"/>
                </a:lnTo>
                <a:lnTo>
                  <a:pt x="9780487" y="2791678"/>
                </a:lnTo>
                <a:lnTo>
                  <a:pt x="9925725" y="2838841"/>
                </a:lnTo>
                <a:lnTo>
                  <a:pt x="10070962" y="2791678"/>
                </a:lnTo>
                <a:lnTo>
                  <a:pt x="10070962" y="2639064"/>
                </a:lnTo>
                <a:close/>
                <a:moveTo>
                  <a:pt x="8310578" y="2439287"/>
                </a:moveTo>
                <a:lnTo>
                  <a:pt x="8165341" y="2639064"/>
                </a:lnTo>
                <a:lnTo>
                  <a:pt x="8165341" y="2791678"/>
                </a:lnTo>
                <a:lnTo>
                  <a:pt x="8310578" y="2838841"/>
                </a:lnTo>
                <a:lnTo>
                  <a:pt x="8455815" y="2791678"/>
                </a:lnTo>
                <a:lnTo>
                  <a:pt x="8455815" y="2639064"/>
                </a:lnTo>
                <a:close/>
                <a:moveTo>
                  <a:pt x="6695916" y="2439287"/>
                </a:moveTo>
                <a:lnTo>
                  <a:pt x="6550679" y="2639064"/>
                </a:lnTo>
                <a:lnTo>
                  <a:pt x="6550679" y="2791678"/>
                </a:lnTo>
                <a:lnTo>
                  <a:pt x="6695916" y="2838841"/>
                </a:lnTo>
                <a:lnTo>
                  <a:pt x="6841154" y="2791678"/>
                </a:lnTo>
                <a:lnTo>
                  <a:pt x="6841154" y="2639064"/>
                </a:lnTo>
                <a:close/>
                <a:moveTo>
                  <a:pt x="5079560" y="2439166"/>
                </a:moveTo>
                <a:lnTo>
                  <a:pt x="4934323" y="2638943"/>
                </a:lnTo>
                <a:lnTo>
                  <a:pt x="4934323" y="2791557"/>
                </a:lnTo>
                <a:lnTo>
                  <a:pt x="5079560" y="2838720"/>
                </a:lnTo>
                <a:lnTo>
                  <a:pt x="5224798" y="2791557"/>
                </a:lnTo>
                <a:lnTo>
                  <a:pt x="5224798" y="2638943"/>
                </a:lnTo>
                <a:close/>
                <a:moveTo>
                  <a:pt x="3464656" y="2439166"/>
                </a:moveTo>
                <a:lnTo>
                  <a:pt x="3319418" y="2638943"/>
                </a:lnTo>
                <a:lnTo>
                  <a:pt x="3319418" y="2791557"/>
                </a:lnTo>
                <a:lnTo>
                  <a:pt x="3464656" y="2838720"/>
                </a:lnTo>
                <a:lnTo>
                  <a:pt x="3609893" y="2791557"/>
                </a:lnTo>
                <a:lnTo>
                  <a:pt x="3609893" y="2638943"/>
                </a:lnTo>
                <a:close/>
                <a:moveTo>
                  <a:pt x="1849751" y="2439166"/>
                </a:moveTo>
                <a:lnTo>
                  <a:pt x="1704514" y="2638943"/>
                </a:lnTo>
                <a:lnTo>
                  <a:pt x="1704514" y="2791557"/>
                </a:lnTo>
                <a:lnTo>
                  <a:pt x="1849751" y="2838720"/>
                </a:lnTo>
                <a:lnTo>
                  <a:pt x="1994989" y="2791557"/>
                </a:lnTo>
                <a:lnTo>
                  <a:pt x="1994989" y="2638943"/>
                </a:lnTo>
                <a:close/>
                <a:moveTo>
                  <a:pt x="234847" y="2439166"/>
                </a:moveTo>
                <a:lnTo>
                  <a:pt x="89609" y="2638943"/>
                </a:lnTo>
                <a:lnTo>
                  <a:pt x="89609" y="2791557"/>
                </a:lnTo>
                <a:lnTo>
                  <a:pt x="234847" y="2838720"/>
                </a:lnTo>
                <a:lnTo>
                  <a:pt x="380084" y="2791557"/>
                </a:lnTo>
                <a:lnTo>
                  <a:pt x="380084" y="2638943"/>
                </a:lnTo>
                <a:close/>
                <a:moveTo>
                  <a:pt x="2820701" y="2401557"/>
                </a:moveTo>
                <a:lnTo>
                  <a:pt x="2820701" y="2542441"/>
                </a:lnTo>
                <a:lnTo>
                  <a:pt x="2686590" y="2585976"/>
                </a:lnTo>
                <a:lnTo>
                  <a:pt x="2820701" y="2629511"/>
                </a:lnTo>
                <a:lnTo>
                  <a:pt x="2820701" y="2770395"/>
                </a:lnTo>
                <a:lnTo>
                  <a:pt x="2903539" y="2656357"/>
                </a:lnTo>
                <a:lnTo>
                  <a:pt x="3037530" y="2699892"/>
                </a:lnTo>
                <a:lnTo>
                  <a:pt x="2954692" y="2585976"/>
                </a:lnTo>
                <a:lnTo>
                  <a:pt x="3037530" y="2471938"/>
                </a:lnTo>
                <a:lnTo>
                  <a:pt x="2903445" y="2515465"/>
                </a:lnTo>
                <a:close/>
                <a:moveTo>
                  <a:pt x="1205797" y="2401557"/>
                </a:moveTo>
                <a:lnTo>
                  <a:pt x="1205797" y="2542441"/>
                </a:lnTo>
                <a:lnTo>
                  <a:pt x="1071806" y="2585976"/>
                </a:lnTo>
                <a:lnTo>
                  <a:pt x="1205797" y="2629511"/>
                </a:lnTo>
                <a:lnTo>
                  <a:pt x="1205797" y="2770395"/>
                </a:lnTo>
                <a:lnTo>
                  <a:pt x="1288634" y="2656357"/>
                </a:lnTo>
                <a:lnTo>
                  <a:pt x="1422625" y="2699892"/>
                </a:lnTo>
                <a:lnTo>
                  <a:pt x="1339788" y="2585976"/>
                </a:lnTo>
                <a:lnTo>
                  <a:pt x="1422625" y="2471938"/>
                </a:lnTo>
                <a:lnTo>
                  <a:pt x="1288540" y="2515465"/>
                </a:lnTo>
                <a:close/>
                <a:moveTo>
                  <a:pt x="9281044" y="2401436"/>
                </a:moveTo>
                <a:lnTo>
                  <a:pt x="9281044" y="2542320"/>
                </a:lnTo>
                <a:lnTo>
                  <a:pt x="9146933" y="2585855"/>
                </a:lnTo>
                <a:lnTo>
                  <a:pt x="9281044" y="2629390"/>
                </a:lnTo>
                <a:lnTo>
                  <a:pt x="9281044" y="2770274"/>
                </a:lnTo>
                <a:lnTo>
                  <a:pt x="9363882" y="2656236"/>
                </a:lnTo>
                <a:lnTo>
                  <a:pt x="9497873" y="2699771"/>
                </a:lnTo>
                <a:lnTo>
                  <a:pt x="9415035" y="2585855"/>
                </a:lnTo>
                <a:lnTo>
                  <a:pt x="9497873" y="2471817"/>
                </a:lnTo>
                <a:lnTo>
                  <a:pt x="9363882" y="2515352"/>
                </a:lnTo>
                <a:lnTo>
                  <a:pt x="9363882" y="2515473"/>
                </a:lnTo>
                <a:close/>
                <a:moveTo>
                  <a:pt x="7666140" y="2401436"/>
                </a:moveTo>
                <a:lnTo>
                  <a:pt x="7666140" y="2542320"/>
                </a:lnTo>
                <a:lnTo>
                  <a:pt x="7532029" y="2585855"/>
                </a:lnTo>
                <a:lnTo>
                  <a:pt x="7666140" y="2629390"/>
                </a:lnTo>
                <a:lnTo>
                  <a:pt x="7666140" y="2770274"/>
                </a:lnTo>
                <a:lnTo>
                  <a:pt x="7748978" y="2656236"/>
                </a:lnTo>
                <a:lnTo>
                  <a:pt x="7882968" y="2699771"/>
                </a:lnTo>
                <a:lnTo>
                  <a:pt x="7800131" y="2585855"/>
                </a:lnTo>
                <a:lnTo>
                  <a:pt x="7882968" y="2471817"/>
                </a:lnTo>
                <a:lnTo>
                  <a:pt x="7748884" y="2515343"/>
                </a:lnTo>
                <a:close/>
                <a:moveTo>
                  <a:pt x="6051478" y="2401436"/>
                </a:moveTo>
                <a:lnTo>
                  <a:pt x="6051478" y="2542320"/>
                </a:lnTo>
                <a:lnTo>
                  <a:pt x="5917366" y="2585855"/>
                </a:lnTo>
                <a:lnTo>
                  <a:pt x="6051478" y="2629390"/>
                </a:lnTo>
                <a:lnTo>
                  <a:pt x="6051478" y="2770274"/>
                </a:lnTo>
                <a:lnTo>
                  <a:pt x="6134315" y="2656236"/>
                </a:lnTo>
                <a:lnTo>
                  <a:pt x="6268306" y="2699771"/>
                </a:lnTo>
                <a:lnTo>
                  <a:pt x="6185469" y="2585855"/>
                </a:lnTo>
                <a:lnTo>
                  <a:pt x="6268306" y="2471817"/>
                </a:lnTo>
                <a:lnTo>
                  <a:pt x="6134221" y="2515344"/>
                </a:lnTo>
                <a:close/>
                <a:moveTo>
                  <a:pt x="4436332" y="2401436"/>
                </a:moveTo>
                <a:lnTo>
                  <a:pt x="4436332" y="2542320"/>
                </a:lnTo>
                <a:lnTo>
                  <a:pt x="4302220" y="2585855"/>
                </a:lnTo>
                <a:lnTo>
                  <a:pt x="4436332" y="2629390"/>
                </a:lnTo>
                <a:lnTo>
                  <a:pt x="4436332" y="2770274"/>
                </a:lnTo>
                <a:lnTo>
                  <a:pt x="4519169" y="2656236"/>
                </a:lnTo>
                <a:lnTo>
                  <a:pt x="4653160" y="2699771"/>
                </a:lnTo>
                <a:lnTo>
                  <a:pt x="4570322" y="2585855"/>
                </a:lnTo>
                <a:lnTo>
                  <a:pt x="4653160" y="2471817"/>
                </a:lnTo>
                <a:lnTo>
                  <a:pt x="4519169" y="2515352"/>
                </a:lnTo>
                <a:lnTo>
                  <a:pt x="4519169" y="2515473"/>
                </a:lnTo>
                <a:close/>
                <a:moveTo>
                  <a:pt x="8954291" y="2401315"/>
                </a:moveTo>
                <a:lnTo>
                  <a:pt x="8871547" y="2515223"/>
                </a:lnTo>
                <a:lnTo>
                  <a:pt x="8737463" y="2471696"/>
                </a:lnTo>
                <a:lnTo>
                  <a:pt x="8820300" y="2585734"/>
                </a:lnTo>
                <a:lnTo>
                  <a:pt x="8737463" y="2699650"/>
                </a:lnTo>
                <a:lnTo>
                  <a:pt x="8871453" y="2656115"/>
                </a:lnTo>
                <a:lnTo>
                  <a:pt x="8954291" y="2770153"/>
                </a:lnTo>
                <a:lnTo>
                  <a:pt x="8954291" y="2629269"/>
                </a:lnTo>
                <a:lnTo>
                  <a:pt x="9088402" y="2585734"/>
                </a:lnTo>
                <a:lnTo>
                  <a:pt x="8954291" y="2542199"/>
                </a:lnTo>
                <a:close/>
                <a:moveTo>
                  <a:pt x="7339386" y="2401315"/>
                </a:moveTo>
                <a:lnTo>
                  <a:pt x="7256643" y="2515223"/>
                </a:lnTo>
                <a:lnTo>
                  <a:pt x="7122558" y="2471696"/>
                </a:lnTo>
                <a:lnTo>
                  <a:pt x="7205396" y="2585734"/>
                </a:lnTo>
                <a:lnTo>
                  <a:pt x="7122558" y="2699650"/>
                </a:lnTo>
                <a:lnTo>
                  <a:pt x="7256549" y="2656115"/>
                </a:lnTo>
                <a:lnTo>
                  <a:pt x="7339386" y="2770153"/>
                </a:lnTo>
                <a:lnTo>
                  <a:pt x="7339386" y="2629269"/>
                </a:lnTo>
                <a:lnTo>
                  <a:pt x="7473498" y="2585734"/>
                </a:lnTo>
                <a:lnTo>
                  <a:pt x="7339386" y="2542199"/>
                </a:lnTo>
                <a:close/>
                <a:moveTo>
                  <a:pt x="5724482" y="2401315"/>
                </a:moveTo>
                <a:lnTo>
                  <a:pt x="5641739" y="2515223"/>
                </a:lnTo>
                <a:lnTo>
                  <a:pt x="5507654" y="2471696"/>
                </a:lnTo>
                <a:lnTo>
                  <a:pt x="5590491" y="2585734"/>
                </a:lnTo>
                <a:lnTo>
                  <a:pt x="5507654" y="2699650"/>
                </a:lnTo>
                <a:lnTo>
                  <a:pt x="5641645" y="2656115"/>
                </a:lnTo>
                <a:lnTo>
                  <a:pt x="5724482" y="2770153"/>
                </a:lnTo>
                <a:lnTo>
                  <a:pt x="5724482" y="2629269"/>
                </a:lnTo>
                <a:lnTo>
                  <a:pt x="5858594" y="2585734"/>
                </a:lnTo>
                <a:lnTo>
                  <a:pt x="5724482" y="2542199"/>
                </a:lnTo>
                <a:close/>
                <a:moveTo>
                  <a:pt x="4109577" y="2401315"/>
                </a:moveTo>
                <a:lnTo>
                  <a:pt x="4026834" y="2515223"/>
                </a:lnTo>
                <a:lnTo>
                  <a:pt x="3892749" y="2471696"/>
                </a:lnTo>
                <a:lnTo>
                  <a:pt x="3975587" y="2585734"/>
                </a:lnTo>
                <a:lnTo>
                  <a:pt x="3892749" y="2699650"/>
                </a:lnTo>
                <a:lnTo>
                  <a:pt x="4026740" y="2656115"/>
                </a:lnTo>
                <a:lnTo>
                  <a:pt x="4109577" y="2770153"/>
                </a:lnTo>
                <a:lnTo>
                  <a:pt x="4109577" y="2629269"/>
                </a:lnTo>
                <a:lnTo>
                  <a:pt x="4243690" y="2585734"/>
                </a:lnTo>
                <a:lnTo>
                  <a:pt x="4109577" y="2542199"/>
                </a:lnTo>
                <a:close/>
                <a:moveTo>
                  <a:pt x="879164" y="2401315"/>
                </a:moveTo>
                <a:lnTo>
                  <a:pt x="796421" y="2515223"/>
                </a:lnTo>
                <a:lnTo>
                  <a:pt x="662336" y="2471696"/>
                </a:lnTo>
                <a:lnTo>
                  <a:pt x="745173" y="2585734"/>
                </a:lnTo>
                <a:lnTo>
                  <a:pt x="662336" y="2699650"/>
                </a:lnTo>
                <a:lnTo>
                  <a:pt x="796327" y="2656115"/>
                </a:lnTo>
                <a:lnTo>
                  <a:pt x="879164" y="2770153"/>
                </a:lnTo>
                <a:lnTo>
                  <a:pt x="879164" y="2629269"/>
                </a:lnTo>
                <a:lnTo>
                  <a:pt x="1013276" y="2585734"/>
                </a:lnTo>
                <a:lnTo>
                  <a:pt x="879164" y="2542199"/>
                </a:lnTo>
                <a:close/>
                <a:moveTo>
                  <a:pt x="2494552" y="2401073"/>
                </a:moveTo>
                <a:lnTo>
                  <a:pt x="2411809" y="2514981"/>
                </a:lnTo>
                <a:lnTo>
                  <a:pt x="2277724" y="2471455"/>
                </a:lnTo>
                <a:lnTo>
                  <a:pt x="2360561" y="2585492"/>
                </a:lnTo>
                <a:lnTo>
                  <a:pt x="2277724" y="2699408"/>
                </a:lnTo>
                <a:lnTo>
                  <a:pt x="2411715" y="2655873"/>
                </a:lnTo>
                <a:lnTo>
                  <a:pt x="2494552" y="2769911"/>
                </a:lnTo>
                <a:lnTo>
                  <a:pt x="2494552" y="2629027"/>
                </a:lnTo>
                <a:lnTo>
                  <a:pt x="2628664" y="2585492"/>
                </a:lnTo>
                <a:lnTo>
                  <a:pt x="2494552" y="2541957"/>
                </a:lnTo>
                <a:close/>
                <a:moveTo>
                  <a:pt x="8472867" y="2386320"/>
                </a:moveTo>
                <a:lnTo>
                  <a:pt x="8472867" y="2633380"/>
                </a:lnTo>
                <a:lnTo>
                  <a:pt x="8562597" y="2756850"/>
                </a:lnTo>
                <a:lnTo>
                  <a:pt x="8707714" y="2709687"/>
                </a:lnTo>
                <a:lnTo>
                  <a:pt x="8797444" y="2586218"/>
                </a:lnTo>
                <a:lnTo>
                  <a:pt x="8707714" y="2462748"/>
                </a:lnTo>
                <a:lnTo>
                  <a:pt x="8707714" y="2462627"/>
                </a:lnTo>
                <a:close/>
                <a:moveTo>
                  <a:pt x="6857962" y="2386320"/>
                </a:moveTo>
                <a:lnTo>
                  <a:pt x="6857962" y="2633380"/>
                </a:lnTo>
                <a:lnTo>
                  <a:pt x="6947693" y="2756850"/>
                </a:lnTo>
                <a:lnTo>
                  <a:pt x="7092810" y="2709687"/>
                </a:lnTo>
                <a:lnTo>
                  <a:pt x="7182540" y="2586218"/>
                </a:lnTo>
                <a:lnTo>
                  <a:pt x="7092810" y="2462748"/>
                </a:lnTo>
                <a:lnTo>
                  <a:pt x="7092810" y="2462627"/>
                </a:lnTo>
                <a:close/>
                <a:moveTo>
                  <a:pt x="5243058" y="2386320"/>
                </a:moveTo>
                <a:lnTo>
                  <a:pt x="5243058" y="2633380"/>
                </a:lnTo>
                <a:lnTo>
                  <a:pt x="5332789" y="2756850"/>
                </a:lnTo>
                <a:lnTo>
                  <a:pt x="5477905" y="2709687"/>
                </a:lnTo>
                <a:lnTo>
                  <a:pt x="5567635" y="2586218"/>
                </a:lnTo>
                <a:lnTo>
                  <a:pt x="5477905" y="2462748"/>
                </a:lnTo>
                <a:lnTo>
                  <a:pt x="5477905" y="2462627"/>
                </a:lnTo>
                <a:close/>
                <a:moveTo>
                  <a:pt x="3628154" y="2386320"/>
                </a:moveTo>
                <a:lnTo>
                  <a:pt x="3628154" y="2633380"/>
                </a:lnTo>
                <a:lnTo>
                  <a:pt x="3717884" y="2756850"/>
                </a:lnTo>
                <a:lnTo>
                  <a:pt x="3863001" y="2709687"/>
                </a:lnTo>
                <a:lnTo>
                  <a:pt x="3952731" y="2586218"/>
                </a:lnTo>
                <a:lnTo>
                  <a:pt x="3863001" y="2462748"/>
                </a:lnTo>
                <a:lnTo>
                  <a:pt x="3863001" y="2462627"/>
                </a:lnTo>
                <a:close/>
                <a:moveTo>
                  <a:pt x="2013128" y="2386078"/>
                </a:moveTo>
                <a:lnTo>
                  <a:pt x="2013128" y="2633138"/>
                </a:lnTo>
                <a:lnTo>
                  <a:pt x="2102859" y="2756608"/>
                </a:lnTo>
                <a:lnTo>
                  <a:pt x="2247975" y="2709446"/>
                </a:lnTo>
                <a:lnTo>
                  <a:pt x="2337705" y="2585976"/>
                </a:lnTo>
                <a:lnTo>
                  <a:pt x="2247975" y="2462506"/>
                </a:lnTo>
                <a:lnTo>
                  <a:pt x="2248096" y="2462385"/>
                </a:lnTo>
                <a:close/>
                <a:moveTo>
                  <a:pt x="398224" y="2386078"/>
                </a:moveTo>
                <a:lnTo>
                  <a:pt x="398224" y="2633138"/>
                </a:lnTo>
                <a:lnTo>
                  <a:pt x="487954" y="2756608"/>
                </a:lnTo>
                <a:lnTo>
                  <a:pt x="633071" y="2709446"/>
                </a:lnTo>
                <a:lnTo>
                  <a:pt x="722801" y="2585976"/>
                </a:lnTo>
                <a:lnTo>
                  <a:pt x="633071" y="2462506"/>
                </a:lnTo>
                <a:lnTo>
                  <a:pt x="633192" y="2462385"/>
                </a:lnTo>
                <a:close/>
                <a:moveTo>
                  <a:pt x="3301763" y="2385957"/>
                </a:moveTo>
                <a:lnTo>
                  <a:pt x="3066916" y="2462264"/>
                </a:lnTo>
                <a:lnTo>
                  <a:pt x="3066916" y="2462385"/>
                </a:lnTo>
                <a:lnTo>
                  <a:pt x="2977185" y="2585855"/>
                </a:lnTo>
                <a:cubicBezTo>
                  <a:pt x="2977185" y="2585855"/>
                  <a:pt x="3066916" y="2709325"/>
                  <a:pt x="3066916" y="2709325"/>
                </a:cubicBezTo>
                <a:lnTo>
                  <a:pt x="3212032" y="2756487"/>
                </a:lnTo>
                <a:lnTo>
                  <a:pt x="3301763" y="2633018"/>
                </a:lnTo>
                <a:close/>
                <a:moveTo>
                  <a:pt x="1686979" y="2385957"/>
                </a:moveTo>
                <a:lnTo>
                  <a:pt x="1452011" y="2462264"/>
                </a:lnTo>
                <a:lnTo>
                  <a:pt x="1452132" y="2462385"/>
                </a:lnTo>
                <a:lnTo>
                  <a:pt x="1362402" y="2585855"/>
                </a:lnTo>
                <a:cubicBezTo>
                  <a:pt x="1362402" y="2585855"/>
                  <a:pt x="1452132" y="2709325"/>
                  <a:pt x="1452132" y="2709325"/>
                </a:cubicBezTo>
                <a:lnTo>
                  <a:pt x="1597249" y="2756487"/>
                </a:lnTo>
                <a:lnTo>
                  <a:pt x="1686979" y="2633018"/>
                </a:lnTo>
                <a:close/>
                <a:moveTo>
                  <a:pt x="9762106" y="2385836"/>
                </a:moveTo>
                <a:lnTo>
                  <a:pt x="9527259" y="2462143"/>
                </a:lnTo>
                <a:lnTo>
                  <a:pt x="9527259" y="2462264"/>
                </a:lnTo>
                <a:lnTo>
                  <a:pt x="9437528" y="2585734"/>
                </a:lnTo>
                <a:cubicBezTo>
                  <a:pt x="9437528" y="2585734"/>
                  <a:pt x="9527259" y="2709204"/>
                  <a:pt x="9527259" y="2709204"/>
                </a:cubicBezTo>
                <a:lnTo>
                  <a:pt x="9672376" y="2756367"/>
                </a:lnTo>
                <a:lnTo>
                  <a:pt x="9762106" y="2632897"/>
                </a:lnTo>
                <a:close/>
                <a:moveTo>
                  <a:pt x="8147322" y="2385836"/>
                </a:moveTo>
                <a:lnTo>
                  <a:pt x="7912354" y="2462143"/>
                </a:lnTo>
                <a:lnTo>
                  <a:pt x="7912475" y="2462264"/>
                </a:lnTo>
                <a:lnTo>
                  <a:pt x="7822745" y="2585734"/>
                </a:lnTo>
                <a:cubicBezTo>
                  <a:pt x="7822745" y="2585734"/>
                  <a:pt x="7912475" y="2709204"/>
                  <a:pt x="7912475" y="2709204"/>
                </a:cubicBezTo>
                <a:lnTo>
                  <a:pt x="8057592" y="2756367"/>
                </a:lnTo>
                <a:lnTo>
                  <a:pt x="8147322" y="2632897"/>
                </a:lnTo>
                <a:close/>
                <a:moveTo>
                  <a:pt x="6532660" y="2385836"/>
                </a:moveTo>
                <a:lnTo>
                  <a:pt x="6297692" y="2462143"/>
                </a:lnTo>
                <a:lnTo>
                  <a:pt x="6297934" y="2462264"/>
                </a:lnTo>
                <a:lnTo>
                  <a:pt x="6208204" y="2585734"/>
                </a:lnTo>
                <a:cubicBezTo>
                  <a:pt x="6208204" y="2585734"/>
                  <a:pt x="6297813" y="2709204"/>
                  <a:pt x="6297813" y="2709204"/>
                </a:cubicBezTo>
                <a:lnTo>
                  <a:pt x="6442930" y="2756367"/>
                </a:lnTo>
                <a:lnTo>
                  <a:pt x="6532660" y="2632897"/>
                </a:lnTo>
                <a:close/>
                <a:moveTo>
                  <a:pt x="4917393" y="2385836"/>
                </a:moveTo>
                <a:lnTo>
                  <a:pt x="4682546" y="2462143"/>
                </a:lnTo>
                <a:lnTo>
                  <a:pt x="4682546" y="2462264"/>
                </a:lnTo>
                <a:lnTo>
                  <a:pt x="4592816" y="2585734"/>
                </a:lnTo>
                <a:cubicBezTo>
                  <a:pt x="4592816" y="2585734"/>
                  <a:pt x="4682546" y="2709204"/>
                  <a:pt x="4682546" y="2709204"/>
                </a:cubicBezTo>
                <a:lnTo>
                  <a:pt x="4827662" y="2756367"/>
                </a:lnTo>
                <a:lnTo>
                  <a:pt x="4917393" y="2632897"/>
                </a:lnTo>
                <a:close/>
                <a:moveTo>
                  <a:pt x="9987883" y="2353427"/>
                </a:moveTo>
                <a:lnTo>
                  <a:pt x="9936729" y="2423929"/>
                </a:lnTo>
                <a:lnTo>
                  <a:pt x="10070841" y="2608469"/>
                </a:lnTo>
                <a:lnTo>
                  <a:pt x="10070841" y="2380394"/>
                </a:lnTo>
                <a:lnTo>
                  <a:pt x="9988004" y="2353427"/>
                </a:lnTo>
                <a:close/>
                <a:moveTo>
                  <a:pt x="8372979" y="2353427"/>
                </a:moveTo>
                <a:lnTo>
                  <a:pt x="8321825" y="2423929"/>
                </a:lnTo>
                <a:lnTo>
                  <a:pt x="8455815" y="2608469"/>
                </a:lnTo>
                <a:lnTo>
                  <a:pt x="8455815" y="2380394"/>
                </a:lnTo>
                <a:close/>
                <a:moveTo>
                  <a:pt x="6758195" y="2353427"/>
                </a:moveTo>
                <a:lnTo>
                  <a:pt x="6707041" y="2423929"/>
                </a:lnTo>
                <a:lnTo>
                  <a:pt x="6841154" y="2608469"/>
                </a:lnTo>
                <a:lnTo>
                  <a:pt x="6841154" y="2380394"/>
                </a:lnTo>
                <a:lnTo>
                  <a:pt x="6758316" y="2353427"/>
                </a:lnTo>
                <a:close/>
                <a:moveTo>
                  <a:pt x="9863082" y="2353306"/>
                </a:moveTo>
                <a:lnTo>
                  <a:pt x="9780245" y="2380273"/>
                </a:lnTo>
                <a:lnTo>
                  <a:pt x="9780245" y="2608348"/>
                </a:lnTo>
                <a:lnTo>
                  <a:pt x="9914357" y="2423808"/>
                </a:lnTo>
                <a:lnTo>
                  <a:pt x="9863203" y="2353306"/>
                </a:lnTo>
                <a:close/>
                <a:moveTo>
                  <a:pt x="8248178" y="2353306"/>
                </a:moveTo>
                <a:lnTo>
                  <a:pt x="8165341" y="2380273"/>
                </a:lnTo>
                <a:lnTo>
                  <a:pt x="8165341" y="2608348"/>
                </a:lnTo>
                <a:lnTo>
                  <a:pt x="8299453" y="2423808"/>
                </a:lnTo>
                <a:lnTo>
                  <a:pt x="8248299" y="2353306"/>
                </a:lnTo>
                <a:close/>
                <a:moveTo>
                  <a:pt x="6633516" y="2353306"/>
                </a:moveTo>
                <a:lnTo>
                  <a:pt x="6550679" y="2380273"/>
                </a:lnTo>
                <a:lnTo>
                  <a:pt x="6550679" y="2608348"/>
                </a:lnTo>
                <a:lnTo>
                  <a:pt x="6684791" y="2423808"/>
                </a:lnTo>
                <a:lnTo>
                  <a:pt x="6633637" y="2353306"/>
                </a:lnTo>
                <a:close/>
                <a:moveTo>
                  <a:pt x="5141840" y="2353306"/>
                </a:moveTo>
                <a:lnTo>
                  <a:pt x="5090686" y="2423808"/>
                </a:lnTo>
                <a:lnTo>
                  <a:pt x="5224798" y="2608348"/>
                </a:lnTo>
                <a:lnTo>
                  <a:pt x="5224798" y="2380273"/>
                </a:lnTo>
                <a:lnTo>
                  <a:pt x="5141961" y="2353306"/>
                </a:lnTo>
                <a:close/>
                <a:moveTo>
                  <a:pt x="3527056" y="2353306"/>
                </a:moveTo>
                <a:lnTo>
                  <a:pt x="3475902" y="2423808"/>
                </a:lnTo>
                <a:lnTo>
                  <a:pt x="3609893" y="2608348"/>
                </a:lnTo>
                <a:lnTo>
                  <a:pt x="3609893" y="2380273"/>
                </a:lnTo>
                <a:close/>
                <a:moveTo>
                  <a:pt x="1912030" y="2353306"/>
                </a:moveTo>
                <a:lnTo>
                  <a:pt x="1860877" y="2423808"/>
                </a:lnTo>
                <a:lnTo>
                  <a:pt x="1994989" y="2608348"/>
                </a:lnTo>
                <a:lnTo>
                  <a:pt x="1994989" y="2380273"/>
                </a:lnTo>
                <a:lnTo>
                  <a:pt x="1912151" y="2353306"/>
                </a:lnTo>
                <a:close/>
                <a:moveTo>
                  <a:pt x="297126" y="2353306"/>
                </a:moveTo>
                <a:lnTo>
                  <a:pt x="245972" y="2423808"/>
                </a:lnTo>
                <a:lnTo>
                  <a:pt x="380084" y="2608348"/>
                </a:lnTo>
                <a:lnTo>
                  <a:pt x="380084" y="2380273"/>
                </a:lnTo>
                <a:lnTo>
                  <a:pt x="297247" y="2353306"/>
                </a:lnTo>
                <a:close/>
                <a:moveTo>
                  <a:pt x="5017160" y="2353185"/>
                </a:moveTo>
                <a:lnTo>
                  <a:pt x="4934323" y="2380152"/>
                </a:lnTo>
                <a:lnTo>
                  <a:pt x="4934323" y="2608227"/>
                </a:lnTo>
                <a:lnTo>
                  <a:pt x="5068435" y="2423687"/>
                </a:lnTo>
                <a:lnTo>
                  <a:pt x="5017281" y="2353185"/>
                </a:lnTo>
                <a:close/>
                <a:moveTo>
                  <a:pt x="3402256" y="2353185"/>
                </a:moveTo>
                <a:lnTo>
                  <a:pt x="3319418" y="2380152"/>
                </a:lnTo>
                <a:lnTo>
                  <a:pt x="3319418" y="2608227"/>
                </a:lnTo>
                <a:lnTo>
                  <a:pt x="3453530" y="2423687"/>
                </a:lnTo>
                <a:lnTo>
                  <a:pt x="3402377" y="2353185"/>
                </a:lnTo>
                <a:close/>
                <a:moveTo>
                  <a:pt x="1787351" y="2353185"/>
                </a:moveTo>
                <a:lnTo>
                  <a:pt x="1704514" y="2380152"/>
                </a:lnTo>
                <a:lnTo>
                  <a:pt x="1704514" y="2608227"/>
                </a:lnTo>
                <a:lnTo>
                  <a:pt x="1838626" y="2423687"/>
                </a:lnTo>
                <a:lnTo>
                  <a:pt x="1787472" y="2353185"/>
                </a:lnTo>
                <a:close/>
                <a:moveTo>
                  <a:pt x="172447" y="2353185"/>
                </a:moveTo>
                <a:lnTo>
                  <a:pt x="89609" y="2380152"/>
                </a:lnTo>
                <a:lnTo>
                  <a:pt x="89609" y="2608227"/>
                </a:lnTo>
                <a:lnTo>
                  <a:pt x="223721" y="2423687"/>
                </a:lnTo>
                <a:lnTo>
                  <a:pt x="172568" y="2353185"/>
                </a:lnTo>
                <a:close/>
                <a:moveTo>
                  <a:pt x="8555583" y="2253175"/>
                </a:moveTo>
                <a:lnTo>
                  <a:pt x="8555677" y="2253305"/>
                </a:lnTo>
                <a:lnTo>
                  <a:pt x="8472867" y="2280143"/>
                </a:lnTo>
                <a:lnTo>
                  <a:pt x="8472867" y="2367213"/>
                </a:lnTo>
                <a:lnTo>
                  <a:pt x="8689695" y="2437715"/>
                </a:lnTo>
                <a:lnTo>
                  <a:pt x="8555677" y="2253305"/>
                </a:lnTo>
                <a:lnTo>
                  <a:pt x="8555704" y="2253296"/>
                </a:lnTo>
                <a:close/>
                <a:moveTo>
                  <a:pt x="6940679" y="2253175"/>
                </a:moveTo>
                <a:lnTo>
                  <a:pt x="6940773" y="2253305"/>
                </a:lnTo>
                <a:lnTo>
                  <a:pt x="6857962" y="2280143"/>
                </a:lnTo>
                <a:lnTo>
                  <a:pt x="6857962" y="2367213"/>
                </a:lnTo>
                <a:lnTo>
                  <a:pt x="7074791" y="2437715"/>
                </a:lnTo>
                <a:lnTo>
                  <a:pt x="6940773" y="2253305"/>
                </a:lnTo>
                <a:lnTo>
                  <a:pt x="6940800" y="2253296"/>
                </a:lnTo>
                <a:close/>
                <a:moveTo>
                  <a:pt x="5325775" y="2253175"/>
                </a:moveTo>
                <a:lnTo>
                  <a:pt x="5325870" y="2253305"/>
                </a:lnTo>
                <a:lnTo>
                  <a:pt x="5243058" y="2280143"/>
                </a:lnTo>
                <a:lnTo>
                  <a:pt x="5243058" y="2367213"/>
                </a:lnTo>
                <a:lnTo>
                  <a:pt x="5459886" y="2437715"/>
                </a:lnTo>
                <a:lnTo>
                  <a:pt x="5325870" y="2253305"/>
                </a:lnTo>
                <a:lnTo>
                  <a:pt x="5325896" y="2253296"/>
                </a:lnTo>
                <a:close/>
                <a:moveTo>
                  <a:pt x="3710870" y="2253175"/>
                </a:moveTo>
                <a:lnTo>
                  <a:pt x="3710965" y="2253305"/>
                </a:lnTo>
                <a:lnTo>
                  <a:pt x="3628154" y="2280143"/>
                </a:lnTo>
                <a:lnTo>
                  <a:pt x="3628154" y="2367213"/>
                </a:lnTo>
                <a:lnTo>
                  <a:pt x="3844982" y="2437715"/>
                </a:lnTo>
                <a:lnTo>
                  <a:pt x="3710965" y="2253305"/>
                </a:lnTo>
                <a:lnTo>
                  <a:pt x="3710991" y="2253296"/>
                </a:lnTo>
                <a:close/>
                <a:moveTo>
                  <a:pt x="2095845" y="2253175"/>
                </a:moveTo>
                <a:lnTo>
                  <a:pt x="2095939" y="2253305"/>
                </a:lnTo>
                <a:lnTo>
                  <a:pt x="2013128" y="2280143"/>
                </a:lnTo>
                <a:lnTo>
                  <a:pt x="2013128" y="2367213"/>
                </a:lnTo>
                <a:lnTo>
                  <a:pt x="2229956" y="2437715"/>
                </a:lnTo>
                <a:lnTo>
                  <a:pt x="2095939" y="2253305"/>
                </a:lnTo>
                <a:lnTo>
                  <a:pt x="2095966" y="2253296"/>
                </a:lnTo>
                <a:close/>
                <a:moveTo>
                  <a:pt x="480940" y="2253175"/>
                </a:moveTo>
                <a:lnTo>
                  <a:pt x="481034" y="2253305"/>
                </a:lnTo>
                <a:lnTo>
                  <a:pt x="398224" y="2280143"/>
                </a:lnTo>
                <a:lnTo>
                  <a:pt x="398224" y="2367213"/>
                </a:lnTo>
                <a:lnTo>
                  <a:pt x="615052" y="2437715"/>
                </a:lnTo>
                <a:lnTo>
                  <a:pt x="481034" y="2253305"/>
                </a:lnTo>
                <a:lnTo>
                  <a:pt x="481061" y="2253296"/>
                </a:lnTo>
                <a:close/>
                <a:moveTo>
                  <a:pt x="3218804" y="2252812"/>
                </a:moveTo>
                <a:lnTo>
                  <a:pt x="3084813" y="2437352"/>
                </a:lnTo>
                <a:lnTo>
                  <a:pt x="3301763" y="2366850"/>
                </a:lnTo>
                <a:lnTo>
                  <a:pt x="3301763" y="2279780"/>
                </a:lnTo>
                <a:lnTo>
                  <a:pt x="3218925" y="2252933"/>
                </a:lnTo>
                <a:close/>
                <a:moveTo>
                  <a:pt x="1604021" y="2252812"/>
                </a:moveTo>
                <a:lnTo>
                  <a:pt x="1469909" y="2437352"/>
                </a:lnTo>
                <a:lnTo>
                  <a:pt x="1686858" y="2366850"/>
                </a:lnTo>
                <a:lnTo>
                  <a:pt x="1686858" y="2279780"/>
                </a:lnTo>
                <a:lnTo>
                  <a:pt x="1604021" y="2252933"/>
                </a:lnTo>
                <a:close/>
                <a:moveTo>
                  <a:pt x="9679269" y="2252692"/>
                </a:moveTo>
                <a:lnTo>
                  <a:pt x="9545157" y="2437231"/>
                </a:lnTo>
                <a:lnTo>
                  <a:pt x="9762106" y="2366729"/>
                </a:lnTo>
                <a:lnTo>
                  <a:pt x="9762106" y="2279659"/>
                </a:lnTo>
                <a:lnTo>
                  <a:pt x="9679269" y="2252812"/>
                </a:lnTo>
                <a:close/>
                <a:moveTo>
                  <a:pt x="8064243" y="2252692"/>
                </a:moveTo>
                <a:lnTo>
                  <a:pt x="7930253" y="2437231"/>
                </a:lnTo>
                <a:lnTo>
                  <a:pt x="8147202" y="2366729"/>
                </a:lnTo>
                <a:lnTo>
                  <a:pt x="8147202" y="2279659"/>
                </a:lnTo>
                <a:lnTo>
                  <a:pt x="8064364" y="2252812"/>
                </a:lnTo>
                <a:close/>
                <a:moveTo>
                  <a:pt x="6449702" y="2252692"/>
                </a:moveTo>
                <a:lnTo>
                  <a:pt x="6315590" y="2437231"/>
                </a:lnTo>
                <a:lnTo>
                  <a:pt x="6532539" y="2366729"/>
                </a:lnTo>
                <a:lnTo>
                  <a:pt x="6532539" y="2279659"/>
                </a:lnTo>
                <a:lnTo>
                  <a:pt x="6449702" y="2252812"/>
                </a:lnTo>
                <a:close/>
                <a:moveTo>
                  <a:pt x="4834555" y="2252692"/>
                </a:moveTo>
                <a:lnTo>
                  <a:pt x="4700444" y="2437231"/>
                </a:lnTo>
                <a:lnTo>
                  <a:pt x="4917393" y="2366729"/>
                </a:lnTo>
                <a:lnTo>
                  <a:pt x="4917393" y="2279659"/>
                </a:lnTo>
                <a:lnTo>
                  <a:pt x="4834555" y="2252812"/>
                </a:lnTo>
                <a:close/>
                <a:moveTo>
                  <a:pt x="9117668" y="2176384"/>
                </a:moveTo>
                <a:cubicBezTo>
                  <a:pt x="9117668" y="2176384"/>
                  <a:pt x="8972430" y="2376282"/>
                  <a:pt x="8972430" y="2376282"/>
                </a:cubicBezTo>
                <a:lnTo>
                  <a:pt x="8972430" y="2528897"/>
                </a:lnTo>
                <a:lnTo>
                  <a:pt x="9117668" y="2576059"/>
                </a:lnTo>
                <a:lnTo>
                  <a:pt x="9262905" y="2528897"/>
                </a:lnTo>
                <a:lnTo>
                  <a:pt x="9262905" y="2376282"/>
                </a:lnTo>
                <a:lnTo>
                  <a:pt x="9117668" y="2176505"/>
                </a:lnTo>
                <a:close/>
                <a:moveTo>
                  <a:pt x="7502642" y="2176384"/>
                </a:moveTo>
                <a:cubicBezTo>
                  <a:pt x="7502642" y="2176384"/>
                  <a:pt x="7357405" y="2376282"/>
                  <a:pt x="7357405" y="2376282"/>
                </a:cubicBezTo>
                <a:lnTo>
                  <a:pt x="7357405" y="2528897"/>
                </a:lnTo>
                <a:lnTo>
                  <a:pt x="7502642" y="2576059"/>
                </a:lnTo>
                <a:lnTo>
                  <a:pt x="7647880" y="2528897"/>
                </a:lnTo>
                <a:lnTo>
                  <a:pt x="7647880" y="2376282"/>
                </a:lnTo>
                <a:lnTo>
                  <a:pt x="7502642" y="2176505"/>
                </a:lnTo>
                <a:close/>
                <a:moveTo>
                  <a:pt x="5887859" y="2176384"/>
                </a:moveTo>
                <a:cubicBezTo>
                  <a:pt x="5887859" y="2176384"/>
                  <a:pt x="5742622" y="2376282"/>
                  <a:pt x="5742622" y="2376282"/>
                </a:cubicBezTo>
                <a:lnTo>
                  <a:pt x="5742622" y="2528897"/>
                </a:lnTo>
                <a:lnTo>
                  <a:pt x="5887859" y="2576059"/>
                </a:lnTo>
                <a:lnTo>
                  <a:pt x="6033097" y="2528897"/>
                </a:lnTo>
                <a:lnTo>
                  <a:pt x="6033097" y="2376282"/>
                </a:lnTo>
                <a:lnTo>
                  <a:pt x="5887859" y="2176505"/>
                </a:lnTo>
                <a:close/>
                <a:moveTo>
                  <a:pt x="4272955" y="2176384"/>
                </a:moveTo>
                <a:cubicBezTo>
                  <a:pt x="4272955" y="2176384"/>
                  <a:pt x="4127717" y="2376282"/>
                  <a:pt x="4127717" y="2376282"/>
                </a:cubicBezTo>
                <a:lnTo>
                  <a:pt x="4127717" y="2528897"/>
                </a:lnTo>
                <a:lnTo>
                  <a:pt x="4272955" y="2576059"/>
                </a:lnTo>
                <a:lnTo>
                  <a:pt x="4418192" y="2528897"/>
                </a:lnTo>
                <a:lnTo>
                  <a:pt x="4418192" y="2376282"/>
                </a:lnTo>
                <a:lnTo>
                  <a:pt x="4272955" y="2176505"/>
                </a:lnTo>
                <a:close/>
                <a:moveTo>
                  <a:pt x="1042420" y="2176384"/>
                </a:moveTo>
                <a:cubicBezTo>
                  <a:pt x="1042420" y="2176384"/>
                  <a:pt x="897183" y="2376282"/>
                  <a:pt x="897183" y="2376282"/>
                </a:cubicBezTo>
                <a:lnTo>
                  <a:pt x="897183" y="2528897"/>
                </a:lnTo>
                <a:lnTo>
                  <a:pt x="1042420" y="2576059"/>
                </a:lnTo>
                <a:lnTo>
                  <a:pt x="1187657" y="2528897"/>
                </a:lnTo>
                <a:lnTo>
                  <a:pt x="1187657" y="2376282"/>
                </a:lnTo>
                <a:lnTo>
                  <a:pt x="1042420" y="2176505"/>
                </a:lnTo>
                <a:close/>
                <a:moveTo>
                  <a:pt x="2657808" y="2176143"/>
                </a:moveTo>
                <a:cubicBezTo>
                  <a:pt x="2657808" y="2176143"/>
                  <a:pt x="2512571" y="2376041"/>
                  <a:pt x="2512571" y="2376041"/>
                </a:cubicBezTo>
                <a:lnTo>
                  <a:pt x="2512571" y="2528655"/>
                </a:lnTo>
                <a:lnTo>
                  <a:pt x="2657808" y="2575818"/>
                </a:lnTo>
                <a:lnTo>
                  <a:pt x="2803046" y="2528655"/>
                </a:lnTo>
                <a:lnTo>
                  <a:pt x="2803046" y="2376041"/>
                </a:lnTo>
                <a:lnTo>
                  <a:pt x="2657808" y="2176263"/>
                </a:lnTo>
                <a:close/>
                <a:moveTo>
                  <a:pt x="2965818" y="2170822"/>
                </a:moveTo>
                <a:lnTo>
                  <a:pt x="2965818" y="2170942"/>
                </a:lnTo>
                <a:lnTo>
                  <a:pt x="2820581" y="2218105"/>
                </a:lnTo>
                <a:lnTo>
                  <a:pt x="2820581" y="2370720"/>
                </a:lnTo>
                <a:lnTo>
                  <a:pt x="2910311" y="2494190"/>
                </a:lnTo>
                <a:lnTo>
                  <a:pt x="3055548" y="2447027"/>
                </a:lnTo>
                <a:lnTo>
                  <a:pt x="3200665" y="2247129"/>
                </a:lnTo>
                <a:close/>
                <a:moveTo>
                  <a:pt x="1350913" y="2170822"/>
                </a:moveTo>
                <a:lnTo>
                  <a:pt x="1351034" y="2170942"/>
                </a:lnTo>
                <a:lnTo>
                  <a:pt x="1205797" y="2218105"/>
                </a:lnTo>
                <a:lnTo>
                  <a:pt x="1205797" y="2370720"/>
                </a:lnTo>
                <a:lnTo>
                  <a:pt x="1295527" y="2494190"/>
                </a:lnTo>
                <a:lnTo>
                  <a:pt x="1440765" y="2447027"/>
                </a:lnTo>
                <a:lnTo>
                  <a:pt x="1585881" y="2247129"/>
                </a:lnTo>
                <a:close/>
                <a:moveTo>
                  <a:pt x="9426161" y="2170701"/>
                </a:moveTo>
                <a:lnTo>
                  <a:pt x="9426161" y="2170822"/>
                </a:lnTo>
                <a:lnTo>
                  <a:pt x="9280924" y="2217984"/>
                </a:lnTo>
                <a:lnTo>
                  <a:pt x="9280924" y="2370599"/>
                </a:lnTo>
                <a:lnTo>
                  <a:pt x="9370654" y="2494069"/>
                </a:lnTo>
                <a:lnTo>
                  <a:pt x="9515892" y="2446906"/>
                </a:lnTo>
                <a:lnTo>
                  <a:pt x="9661008" y="2247008"/>
                </a:lnTo>
                <a:close/>
                <a:moveTo>
                  <a:pt x="8808811" y="2170701"/>
                </a:moveTo>
                <a:lnTo>
                  <a:pt x="8573844" y="2247008"/>
                </a:lnTo>
                <a:lnTo>
                  <a:pt x="8719081" y="2446906"/>
                </a:lnTo>
                <a:lnTo>
                  <a:pt x="8864319" y="2494069"/>
                </a:lnTo>
                <a:lnTo>
                  <a:pt x="8954049" y="2370599"/>
                </a:lnTo>
                <a:lnTo>
                  <a:pt x="8954049" y="2217984"/>
                </a:lnTo>
                <a:lnTo>
                  <a:pt x="8808811" y="2170822"/>
                </a:lnTo>
                <a:close/>
                <a:moveTo>
                  <a:pt x="7811257" y="2170701"/>
                </a:moveTo>
                <a:lnTo>
                  <a:pt x="7811257" y="2170822"/>
                </a:lnTo>
                <a:lnTo>
                  <a:pt x="7666019" y="2217984"/>
                </a:lnTo>
                <a:lnTo>
                  <a:pt x="7666019" y="2370599"/>
                </a:lnTo>
                <a:lnTo>
                  <a:pt x="7755750" y="2494069"/>
                </a:lnTo>
                <a:lnTo>
                  <a:pt x="7900987" y="2446906"/>
                </a:lnTo>
                <a:lnTo>
                  <a:pt x="8046103" y="2247008"/>
                </a:lnTo>
                <a:close/>
                <a:moveTo>
                  <a:pt x="7193907" y="2170701"/>
                </a:moveTo>
                <a:lnTo>
                  <a:pt x="6958940" y="2247008"/>
                </a:lnTo>
                <a:lnTo>
                  <a:pt x="7104177" y="2446906"/>
                </a:lnTo>
                <a:lnTo>
                  <a:pt x="7249414" y="2494069"/>
                </a:lnTo>
                <a:lnTo>
                  <a:pt x="7339145" y="2370599"/>
                </a:lnTo>
                <a:lnTo>
                  <a:pt x="7339145" y="2217984"/>
                </a:lnTo>
                <a:lnTo>
                  <a:pt x="7193907" y="2170822"/>
                </a:lnTo>
                <a:close/>
                <a:moveTo>
                  <a:pt x="6196594" y="2170701"/>
                </a:moveTo>
                <a:lnTo>
                  <a:pt x="6196715" y="2170822"/>
                </a:lnTo>
                <a:lnTo>
                  <a:pt x="6051478" y="2217984"/>
                </a:lnTo>
                <a:lnTo>
                  <a:pt x="6051478" y="2370599"/>
                </a:lnTo>
                <a:lnTo>
                  <a:pt x="6141208" y="2494069"/>
                </a:lnTo>
                <a:lnTo>
                  <a:pt x="6286446" y="2446906"/>
                </a:lnTo>
                <a:lnTo>
                  <a:pt x="6431562" y="2247008"/>
                </a:lnTo>
                <a:close/>
                <a:moveTo>
                  <a:pt x="5579003" y="2170701"/>
                </a:moveTo>
                <a:lnTo>
                  <a:pt x="5344035" y="2247008"/>
                </a:lnTo>
                <a:lnTo>
                  <a:pt x="5489273" y="2446906"/>
                </a:lnTo>
                <a:lnTo>
                  <a:pt x="5634510" y="2494069"/>
                </a:lnTo>
                <a:lnTo>
                  <a:pt x="5724240" y="2370599"/>
                </a:lnTo>
                <a:lnTo>
                  <a:pt x="5724240" y="2217984"/>
                </a:lnTo>
                <a:lnTo>
                  <a:pt x="5579003" y="2170822"/>
                </a:lnTo>
                <a:close/>
                <a:moveTo>
                  <a:pt x="4581448" y="2170701"/>
                </a:moveTo>
                <a:lnTo>
                  <a:pt x="4581448" y="2170822"/>
                </a:lnTo>
                <a:lnTo>
                  <a:pt x="4436211" y="2217984"/>
                </a:lnTo>
                <a:lnTo>
                  <a:pt x="4436211" y="2370599"/>
                </a:lnTo>
                <a:lnTo>
                  <a:pt x="4525941" y="2494069"/>
                </a:lnTo>
                <a:lnTo>
                  <a:pt x="4671178" y="2446906"/>
                </a:lnTo>
                <a:lnTo>
                  <a:pt x="4816295" y="2247008"/>
                </a:lnTo>
                <a:close/>
                <a:moveTo>
                  <a:pt x="3964098" y="2170701"/>
                </a:moveTo>
                <a:lnTo>
                  <a:pt x="3729130" y="2247008"/>
                </a:lnTo>
                <a:lnTo>
                  <a:pt x="3874368" y="2446906"/>
                </a:lnTo>
                <a:lnTo>
                  <a:pt x="4019606" y="2494069"/>
                </a:lnTo>
                <a:lnTo>
                  <a:pt x="4109336" y="2370599"/>
                </a:lnTo>
                <a:lnTo>
                  <a:pt x="4109336" y="2217984"/>
                </a:lnTo>
                <a:lnTo>
                  <a:pt x="3964098" y="2170822"/>
                </a:lnTo>
                <a:close/>
                <a:moveTo>
                  <a:pt x="2349073" y="2170459"/>
                </a:moveTo>
                <a:lnTo>
                  <a:pt x="2114105" y="2246766"/>
                </a:lnTo>
                <a:lnTo>
                  <a:pt x="2259343" y="2446664"/>
                </a:lnTo>
                <a:lnTo>
                  <a:pt x="2404580" y="2493827"/>
                </a:lnTo>
                <a:lnTo>
                  <a:pt x="2494310" y="2370357"/>
                </a:lnTo>
                <a:lnTo>
                  <a:pt x="2494310" y="2217743"/>
                </a:lnTo>
                <a:lnTo>
                  <a:pt x="2349073" y="2170580"/>
                </a:lnTo>
                <a:close/>
                <a:moveTo>
                  <a:pt x="734168" y="2170459"/>
                </a:moveTo>
                <a:lnTo>
                  <a:pt x="499201" y="2246766"/>
                </a:lnTo>
                <a:lnTo>
                  <a:pt x="644438" y="2446664"/>
                </a:lnTo>
                <a:lnTo>
                  <a:pt x="789676" y="2493827"/>
                </a:lnTo>
                <a:lnTo>
                  <a:pt x="879406" y="2370357"/>
                </a:lnTo>
                <a:lnTo>
                  <a:pt x="879406" y="2217743"/>
                </a:lnTo>
                <a:lnTo>
                  <a:pt x="734168" y="2170580"/>
                </a:lnTo>
                <a:close/>
                <a:moveTo>
                  <a:pt x="8562476" y="2091249"/>
                </a:moveTo>
                <a:lnTo>
                  <a:pt x="8511323" y="2161752"/>
                </a:lnTo>
                <a:lnTo>
                  <a:pt x="8562476" y="2232254"/>
                </a:lnTo>
                <a:lnTo>
                  <a:pt x="8779425" y="2161752"/>
                </a:lnTo>
                <a:close/>
                <a:moveTo>
                  <a:pt x="6947572" y="2091249"/>
                </a:moveTo>
                <a:lnTo>
                  <a:pt x="6896419" y="2161752"/>
                </a:lnTo>
                <a:lnTo>
                  <a:pt x="6947572" y="2232254"/>
                </a:lnTo>
                <a:lnTo>
                  <a:pt x="7164521" y="2161752"/>
                </a:lnTo>
                <a:close/>
                <a:moveTo>
                  <a:pt x="5332668" y="2091249"/>
                </a:moveTo>
                <a:lnTo>
                  <a:pt x="5281514" y="2161752"/>
                </a:lnTo>
                <a:lnTo>
                  <a:pt x="5332668" y="2232254"/>
                </a:lnTo>
                <a:lnTo>
                  <a:pt x="5549617" y="2161752"/>
                </a:lnTo>
                <a:close/>
                <a:moveTo>
                  <a:pt x="3717763" y="2091249"/>
                </a:moveTo>
                <a:lnTo>
                  <a:pt x="3666610" y="2161752"/>
                </a:lnTo>
                <a:lnTo>
                  <a:pt x="3717763" y="2232254"/>
                </a:lnTo>
                <a:lnTo>
                  <a:pt x="3934712" y="2161752"/>
                </a:lnTo>
                <a:close/>
                <a:moveTo>
                  <a:pt x="2102738" y="2091249"/>
                </a:moveTo>
                <a:lnTo>
                  <a:pt x="2051584" y="2161752"/>
                </a:lnTo>
                <a:lnTo>
                  <a:pt x="2102738" y="2232254"/>
                </a:lnTo>
                <a:lnTo>
                  <a:pt x="2319687" y="2161752"/>
                </a:lnTo>
                <a:close/>
                <a:moveTo>
                  <a:pt x="487833" y="2091249"/>
                </a:moveTo>
                <a:lnTo>
                  <a:pt x="436680" y="2161752"/>
                </a:lnTo>
                <a:lnTo>
                  <a:pt x="487833" y="2232254"/>
                </a:lnTo>
                <a:lnTo>
                  <a:pt x="704782" y="2161752"/>
                </a:lnTo>
                <a:close/>
                <a:moveTo>
                  <a:pt x="3211911" y="2090766"/>
                </a:moveTo>
                <a:lnTo>
                  <a:pt x="2995083" y="2161268"/>
                </a:lnTo>
                <a:lnTo>
                  <a:pt x="3211911" y="2231770"/>
                </a:lnTo>
                <a:lnTo>
                  <a:pt x="3263065" y="2161268"/>
                </a:lnTo>
                <a:close/>
                <a:moveTo>
                  <a:pt x="1597007" y="2090766"/>
                </a:moveTo>
                <a:lnTo>
                  <a:pt x="1380179" y="2161268"/>
                </a:lnTo>
                <a:lnTo>
                  <a:pt x="1597007" y="2231770"/>
                </a:lnTo>
                <a:lnTo>
                  <a:pt x="1648160" y="2161268"/>
                </a:lnTo>
                <a:close/>
                <a:moveTo>
                  <a:pt x="9672255" y="2090645"/>
                </a:moveTo>
                <a:lnTo>
                  <a:pt x="9455426" y="2161147"/>
                </a:lnTo>
                <a:lnTo>
                  <a:pt x="9672255" y="2231650"/>
                </a:lnTo>
                <a:lnTo>
                  <a:pt x="9723408" y="2161147"/>
                </a:lnTo>
                <a:close/>
                <a:moveTo>
                  <a:pt x="8057351" y="2090645"/>
                </a:moveTo>
                <a:lnTo>
                  <a:pt x="7840522" y="2161147"/>
                </a:lnTo>
                <a:lnTo>
                  <a:pt x="8057351" y="2231650"/>
                </a:lnTo>
                <a:lnTo>
                  <a:pt x="8108504" y="2161147"/>
                </a:lnTo>
                <a:close/>
                <a:moveTo>
                  <a:pt x="6442688" y="2090645"/>
                </a:moveTo>
                <a:lnTo>
                  <a:pt x="6225860" y="2161147"/>
                </a:lnTo>
                <a:lnTo>
                  <a:pt x="6442688" y="2231650"/>
                </a:lnTo>
                <a:lnTo>
                  <a:pt x="6493841" y="2161147"/>
                </a:lnTo>
                <a:close/>
                <a:moveTo>
                  <a:pt x="4827542" y="2090645"/>
                </a:moveTo>
                <a:lnTo>
                  <a:pt x="4610713" y="2161147"/>
                </a:lnTo>
                <a:lnTo>
                  <a:pt x="4827542" y="2231650"/>
                </a:lnTo>
                <a:lnTo>
                  <a:pt x="4878695" y="2161147"/>
                </a:lnTo>
                <a:close/>
                <a:moveTo>
                  <a:pt x="8972309" y="1976849"/>
                </a:moveTo>
                <a:lnTo>
                  <a:pt x="8972309" y="2117733"/>
                </a:lnTo>
                <a:lnTo>
                  <a:pt x="8838197" y="2161268"/>
                </a:lnTo>
                <a:lnTo>
                  <a:pt x="8972309" y="2204803"/>
                </a:lnTo>
                <a:lnTo>
                  <a:pt x="8972309" y="2345687"/>
                </a:lnTo>
                <a:lnTo>
                  <a:pt x="9106421" y="2161147"/>
                </a:lnTo>
                <a:close/>
                <a:moveTo>
                  <a:pt x="7357405" y="1976849"/>
                </a:moveTo>
                <a:lnTo>
                  <a:pt x="7357405" y="2117733"/>
                </a:lnTo>
                <a:lnTo>
                  <a:pt x="7223293" y="2161268"/>
                </a:lnTo>
                <a:lnTo>
                  <a:pt x="7357405" y="2204803"/>
                </a:lnTo>
                <a:lnTo>
                  <a:pt x="7357405" y="2345687"/>
                </a:lnTo>
                <a:lnTo>
                  <a:pt x="7491517" y="2161147"/>
                </a:lnTo>
                <a:close/>
                <a:moveTo>
                  <a:pt x="5742501" y="1976849"/>
                </a:moveTo>
                <a:lnTo>
                  <a:pt x="5742501" y="2117733"/>
                </a:lnTo>
                <a:lnTo>
                  <a:pt x="5608389" y="2161268"/>
                </a:lnTo>
                <a:lnTo>
                  <a:pt x="5742501" y="2204803"/>
                </a:lnTo>
                <a:lnTo>
                  <a:pt x="5742501" y="2345687"/>
                </a:lnTo>
                <a:lnTo>
                  <a:pt x="5876613" y="2161147"/>
                </a:lnTo>
                <a:close/>
                <a:moveTo>
                  <a:pt x="4127596" y="1976849"/>
                </a:moveTo>
                <a:lnTo>
                  <a:pt x="4127596" y="2117733"/>
                </a:lnTo>
                <a:lnTo>
                  <a:pt x="3993485" y="2161268"/>
                </a:lnTo>
                <a:lnTo>
                  <a:pt x="4127596" y="2204803"/>
                </a:lnTo>
                <a:lnTo>
                  <a:pt x="4127596" y="2345687"/>
                </a:lnTo>
                <a:lnTo>
                  <a:pt x="4261708" y="2161147"/>
                </a:lnTo>
                <a:close/>
                <a:moveTo>
                  <a:pt x="897183" y="1976849"/>
                </a:moveTo>
                <a:lnTo>
                  <a:pt x="897183" y="2117733"/>
                </a:lnTo>
                <a:lnTo>
                  <a:pt x="763071" y="2161268"/>
                </a:lnTo>
                <a:lnTo>
                  <a:pt x="897183" y="2204803"/>
                </a:lnTo>
                <a:lnTo>
                  <a:pt x="897183" y="2345687"/>
                </a:lnTo>
                <a:lnTo>
                  <a:pt x="1031294" y="2161147"/>
                </a:lnTo>
                <a:close/>
                <a:moveTo>
                  <a:pt x="9263026" y="1976728"/>
                </a:moveTo>
                <a:lnTo>
                  <a:pt x="9128914" y="2161026"/>
                </a:lnTo>
                <a:lnTo>
                  <a:pt x="9263026" y="2345566"/>
                </a:lnTo>
                <a:lnTo>
                  <a:pt x="9263026" y="2204682"/>
                </a:lnTo>
                <a:lnTo>
                  <a:pt x="9397017" y="2161147"/>
                </a:lnTo>
                <a:lnTo>
                  <a:pt x="9263026" y="2117612"/>
                </a:lnTo>
                <a:close/>
                <a:moveTo>
                  <a:pt x="7647880" y="1976728"/>
                </a:moveTo>
                <a:lnTo>
                  <a:pt x="7513768" y="2161026"/>
                </a:lnTo>
                <a:lnTo>
                  <a:pt x="7647880" y="2345566"/>
                </a:lnTo>
                <a:lnTo>
                  <a:pt x="7647880" y="2204682"/>
                </a:lnTo>
                <a:lnTo>
                  <a:pt x="7781992" y="2161147"/>
                </a:lnTo>
                <a:lnTo>
                  <a:pt x="7647880" y="2117612"/>
                </a:lnTo>
                <a:close/>
                <a:moveTo>
                  <a:pt x="6033217" y="1976728"/>
                </a:moveTo>
                <a:lnTo>
                  <a:pt x="5899106" y="2161026"/>
                </a:lnTo>
                <a:lnTo>
                  <a:pt x="6033217" y="2345566"/>
                </a:lnTo>
                <a:lnTo>
                  <a:pt x="6033217" y="2204682"/>
                </a:lnTo>
                <a:lnTo>
                  <a:pt x="6167329" y="2161147"/>
                </a:lnTo>
                <a:lnTo>
                  <a:pt x="6033217" y="2117612"/>
                </a:lnTo>
                <a:close/>
                <a:moveTo>
                  <a:pt x="4418313" y="1976728"/>
                </a:moveTo>
                <a:lnTo>
                  <a:pt x="4284201" y="2161026"/>
                </a:lnTo>
                <a:lnTo>
                  <a:pt x="4418313" y="2345566"/>
                </a:lnTo>
                <a:lnTo>
                  <a:pt x="4418313" y="2204682"/>
                </a:lnTo>
                <a:lnTo>
                  <a:pt x="4552304" y="2161147"/>
                </a:lnTo>
                <a:lnTo>
                  <a:pt x="4418313" y="2117612"/>
                </a:lnTo>
                <a:close/>
                <a:moveTo>
                  <a:pt x="1187536" y="1976728"/>
                </a:moveTo>
                <a:lnTo>
                  <a:pt x="1053425" y="2161026"/>
                </a:lnTo>
                <a:lnTo>
                  <a:pt x="1187536" y="2345566"/>
                </a:lnTo>
                <a:lnTo>
                  <a:pt x="1187536" y="2204682"/>
                </a:lnTo>
                <a:lnTo>
                  <a:pt x="1321648" y="2161147"/>
                </a:lnTo>
                <a:lnTo>
                  <a:pt x="1187536" y="2117612"/>
                </a:lnTo>
                <a:close/>
                <a:moveTo>
                  <a:pt x="2512571" y="1976607"/>
                </a:moveTo>
                <a:lnTo>
                  <a:pt x="2512571" y="2117491"/>
                </a:lnTo>
                <a:lnTo>
                  <a:pt x="2378459" y="2161026"/>
                </a:lnTo>
                <a:lnTo>
                  <a:pt x="2512571" y="2204561"/>
                </a:lnTo>
                <a:lnTo>
                  <a:pt x="2512571" y="2345445"/>
                </a:lnTo>
                <a:lnTo>
                  <a:pt x="2646683" y="2160905"/>
                </a:lnTo>
                <a:close/>
                <a:moveTo>
                  <a:pt x="2803046" y="1976486"/>
                </a:moveTo>
                <a:lnTo>
                  <a:pt x="2668934" y="2160784"/>
                </a:lnTo>
                <a:lnTo>
                  <a:pt x="2803046" y="2345324"/>
                </a:lnTo>
                <a:lnTo>
                  <a:pt x="2803046" y="2204440"/>
                </a:lnTo>
                <a:lnTo>
                  <a:pt x="2937157" y="2160905"/>
                </a:lnTo>
                <a:lnTo>
                  <a:pt x="2803046" y="2117370"/>
                </a:lnTo>
                <a:close/>
                <a:moveTo>
                  <a:pt x="9925845" y="1914812"/>
                </a:moveTo>
                <a:lnTo>
                  <a:pt x="9870339" y="1991119"/>
                </a:lnTo>
                <a:lnTo>
                  <a:pt x="9780608" y="1961975"/>
                </a:lnTo>
                <a:lnTo>
                  <a:pt x="9780608" y="2056300"/>
                </a:lnTo>
                <a:lnTo>
                  <a:pt x="9690878" y="2085445"/>
                </a:lnTo>
                <a:lnTo>
                  <a:pt x="9746385" y="2161752"/>
                </a:lnTo>
                <a:lnTo>
                  <a:pt x="9690878" y="2238059"/>
                </a:lnTo>
                <a:lnTo>
                  <a:pt x="9780608" y="2267203"/>
                </a:lnTo>
                <a:lnTo>
                  <a:pt x="9780608" y="2361529"/>
                </a:lnTo>
                <a:lnTo>
                  <a:pt x="9870339" y="2332385"/>
                </a:lnTo>
                <a:lnTo>
                  <a:pt x="9925845" y="2408692"/>
                </a:lnTo>
                <a:lnTo>
                  <a:pt x="9981353" y="2332385"/>
                </a:lnTo>
                <a:lnTo>
                  <a:pt x="10071083" y="2361529"/>
                </a:lnTo>
                <a:lnTo>
                  <a:pt x="10071083" y="2267203"/>
                </a:lnTo>
                <a:lnTo>
                  <a:pt x="10160813" y="2238059"/>
                </a:lnTo>
                <a:lnTo>
                  <a:pt x="10105306" y="2161752"/>
                </a:lnTo>
                <a:lnTo>
                  <a:pt x="10160813" y="2085445"/>
                </a:lnTo>
                <a:lnTo>
                  <a:pt x="10071083" y="2056300"/>
                </a:lnTo>
                <a:lnTo>
                  <a:pt x="10071083" y="1961975"/>
                </a:lnTo>
                <a:lnTo>
                  <a:pt x="9981353" y="1991119"/>
                </a:lnTo>
                <a:close/>
                <a:moveTo>
                  <a:pt x="8310578" y="1914812"/>
                </a:moveTo>
                <a:lnTo>
                  <a:pt x="8255071" y="1991119"/>
                </a:lnTo>
                <a:lnTo>
                  <a:pt x="8165341" y="1961975"/>
                </a:lnTo>
                <a:lnTo>
                  <a:pt x="8165341" y="2056300"/>
                </a:lnTo>
                <a:lnTo>
                  <a:pt x="8075610" y="2085445"/>
                </a:lnTo>
                <a:lnTo>
                  <a:pt x="8131118" y="2161752"/>
                </a:lnTo>
                <a:lnTo>
                  <a:pt x="8075610" y="2238059"/>
                </a:lnTo>
                <a:lnTo>
                  <a:pt x="8165341" y="2267203"/>
                </a:lnTo>
                <a:lnTo>
                  <a:pt x="8165341" y="2361529"/>
                </a:lnTo>
                <a:lnTo>
                  <a:pt x="8255071" y="2332385"/>
                </a:lnTo>
                <a:lnTo>
                  <a:pt x="8310578" y="2408692"/>
                </a:lnTo>
                <a:lnTo>
                  <a:pt x="8366086" y="2332385"/>
                </a:lnTo>
                <a:lnTo>
                  <a:pt x="8455815" y="2361529"/>
                </a:lnTo>
                <a:lnTo>
                  <a:pt x="8455815" y="2267203"/>
                </a:lnTo>
                <a:lnTo>
                  <a:pt x="8545546" y="2238059"/>
                </a:lnTo>
                <a:lnTo>
                  <a:pt x="8490039" y="2161752"/>
                </a:lnTo>
                <a:lnTo>
                  <a:pt x="8545546" y="2085445"/>
                </a:lnTo>
                <a:lnTo>
                  <a:pt x="8455815" y="2056300"/>
                </a:lnTo>
                <a:lnTo>
                  <a:pt x="8455815" y="1961975"/>
                </a:lnTo>
                <a:lnTo>
                  <a:pt x="8366086" y="1991119"/>
                </a:lnTo>
                <a:close/>
                <a:moveTo>
                  <a:pt x="6695795" y="1914812"/>
                </a:moveTo>
                <a:lnTo>
                  <a:pt x="6640288" y="1991119"/>
                </a:lnTo>
                <a:lnTo>
                  <a:pt x="6550558" y="1961975"/>
                </a:lnTo>
                <a:lnTo>
                  <a:pt x="6550558" y="2056300"/>
                </a:lnTo>
                <a:lnTo>
                  <a:pt x="6460827" y="2085445"/>
                </a:lnTo>
                <a:lnTo>
                  <a:pt x="6516334" y="2161752"/>
                </a:lnTo>
                <a:lnTo>
                  <a:pt x="6460827" y="2238059"/>
                </a:lnTo>
                <a:lnTo>
                  <a:pt x="6550558" y="2267203"/>
                </a:lnTo>
                <a:lnTo>
                  <a:pt x="6550558" y="2361529"/>
                </a:lnTo>
                <a:lnTo>
                  <a:pt x="6640288" y="2332385"/>
                </a:lnTo>
                <a:lnTo>
                  <a:pt x="6695795" y="2408692"/>
                </a:lnTo>
                <a:lnTo>
                  <a:pt x="6751302" y="2332385"/>
                </a:lnTo>
                <a:lnTo>
                  <a:pt x="6841033" y="2361529"/>
                </a:lnTo>
                <a:lnTo>
                  <a:pt x="6841033" y="2267203"/>
                </a:lnTo>
                <a:lnTo>
                  <a:pt x="6930763" y="2238059"/>
                </a:lnTo>
                <a:lnTo>
                  <a:pt x="6875256" y="2161752"/>
                </a:lnTo>
                <a:lnTo>
                  <a:pt x="6930763" y="2085445"/>
                </a:lnTo>
                <a:lnTo>
                  <a:pt x="6841033" y="2056300"/>
                </a:lnTo>
                <a:lnTo>
                  <a:pt x="6841033" y="1961975"/>
                </a:lnTo>
                <a:lnTo>
                  <a:pt x="6751302" y="1991119"/>
                </a:lnTo>
                <a:close/>
                <a:moveTo>
                  <a:pt x="5079439" y="1914691"/>
                </a:moveTo>
                <a:lnTo>
                  <a:pt x="5023932" y="1990998"/>
                </a:lnTo>
                <a:lnTo>
                  <a:pt x="4934202" y="1961854"/>
                </a:lnTo>
                <a:lnTo>
                  <a:pt x="4934202" y="2056180"/>
                </a:lnTo>
                <a:lnTo>
                  <a:pt x="4844472" y="2085324"/>
                </a:lnTo>
                <a:lnTo>
                  <a:pt x="4899979" y="2161631"/>
                </a:lnTo>
                <a:lnTo>
                  <a:pt x="4844472" y="2237938"/>
                </a:lnTo>
                <a:lnTo>
                  <a:pt x="4934202" y="2267082"/>
                </a:lnTo>
                <a:lnTo>
                  <a:pt x="4934202" y="2361408"/>
                </a:lnTo>
                <a:lnTo>
                  <a:pt x="5023932" y="2332264"/>
                </a:lnTo>
                <a:lnTo>
                  <a:pt x="5079439" y="2408571"/>
                </a:lnTo>
                <a:lnTo>
                  <a:pt x="5134946" y="2332264"/>
                </a:lnTo>
                <a:lnTo>
                  <a:pt x="5224677" y="2361408"/>
                </a:lnTo>
                <a:lnTo>
                  <a:pt x="5224677" y="2267082"/>
                </a:lnTo>
                <a:lnTo>
                  <a:pt x="5314407" y="2237938"/>
                </a:lnTo>
                <a:lnTo>
                  <a:pt x="5259021" y="2161631"/>
                </a:lnTo>
                <a:lnTo>
                  <a:pt x="5314407" y="2085324"/>
                </a:lnTo>
                <a:lnTo>
                  <a:pt x="5224677" y="2056180"/>
                </a:lnTo>
                <a:lnTo>
                  <a:pt x="5224677" y="1961854"/>
                </a:lnTo>
                <a:lnTo>
                  <a:pt x="5134946" y="1990998"/>
                </a:lnTo>
                <a:close/>
                <a:moveTo>
                  <a:pt x="3464656" y="1914691"/>
                </a:moveTo>
                <a:lnTo>
                  <a:pt x="3409149" y="1990998"/>
                </a:lnTo>
                <a:lnTo>
                  <a:pt x="3319418" y="1961854"/>
                </a:lnTo>
                <a:lnTo>
                  <a:pt x="3319418" y="2056180"/>
                </a:lnTo>
                <a:lnTo>
                  <a:pt x="3229688" y="2085324"/>
                </a:lnTo>
                <a:lnTo>
                  <a:pt x="3285195" y="2161631"/>
                </a:lnTo>
                <a:lnTo>
                  <a:pt x="3229688" y="2237938"/>
                </a:lnTo>
                <a:lnTo>
                  <a:pt x="3319418" y="2267082"/>
                </a:lnTo>
                <a:lnTo>
                  <a:pt x="3319418" y="2361408"/>
                </a:lnTo>
                <a:lnTo>
                  <a:pt x="3409149" y="2332264"/>
                </a:lnTo>
                <a:lnTo>
                  <a:pt x="3464656" y="2408571"/>
                </a:lnTo>
                <a:lnTo>
                  <a:pt x="3520163" y="2332264"/>
                </a:lnTo>
                <a:lnTo>
                  <a:pt x="3609893" y="2361408"/>
                </a:lnTo>
                <a:lnTo>
                  <a:pt x="3609893" y="2267082"/>
                </a:lnTo>
                <a:lnTo>
                  <a:pt x="3699623" y="2237938"/>
                </a:lnTo>
                <a:lnTo>
                  <a:pt x="3644116" y="2161631"/>
                </a:lnTo>
                <a:lnTo>
                  <a:pt x="3699623" y="2085324"/>
                </a:lnTo>
                <a:lnTo>
                  <a:pt x="3609893" y="2056180"/>
                </a:lnTo>
                <a:lnTo>
                  <a:pt x="3609893" y="1961854"/>
                </a:lnTo>
                <a:lnTo>
                  <a:pt x="3520163" y="1990998"/>
                </a:lnTo>
                <a:close/>
                <a:moveTo>
                  <a:pt x="1849630" y="1914691"/>
                </a:moveTo>
                <a:lnTo>
                  <a:pt x="1794123" y="1990998"/>
                </a:lnTo>
                <a:lnTo>
                  <a:pt x="1704393" y="1961854"/>
                </a:lnTo>
                <a:lnTo>
                  <a:pt x="1704393" y="2056180"/>
                </a:lnTo>
                <a:lnTo>
                  <a:pt x="1614663" y="2085324"/>
                </a:lnTo>
                <a:lnTo>
                  <a:pt x="1670170" y="2161631"/>
                </a:lnTo>
                <a:lnTo>
                  <a:pt x="1614663" y="2237938"/>
                </a:lnTo>
                <a:lnTo>
                  <a:pt x="1704393" y="2267082"/>
                </a:lnTo>
                <a:lnTo>
                  <a:pt x="1704393" y="2361408"/>
                </a:lnTo>
                <a:lnTo>
                  <a:pt x="1794123" y="2332264"/>
                </a:lnTo>
                <a:lnTo>
                  <a:pt x="1849630" y="2408571"/>
                </a:lnTo>
                <a:lnTo>
                  <a:pt x="1905137" y="2332264"/>
                </a:lnTo>
                <a:lnTo>
                  <a:pt x="1994868" y="2361408"/>
                </a:lnTo>
                <a:lnTo>
                  <a:pt x="1994868" y="2267082"/>
                </a:lnTo>
                <a:lnTo>
                  <a:pt x="2084598" y="2237938"/>
                </a:lnTo>
                <a:lnTo>
                  <a:pt x="2029091" y="2161631"/>
                </a:lnTo>
                <a:lnTo>
                  <a:pt x="2084598" y="2085324"/>
                </a:lnTo>
                <a:lnTo>
                  <a:pt x="1994868" y="2056180"/>
                </a:lnTo>
                <a:lnTo>
                  <a:pt x="1994868" y="1961854"/>
                </a:lnTo>
                <a:lnTo>
                  <a:pt x="1905137" y="1990998"/>
                </a:lnTo>
                <a:close/>
                <a:moveTo>
                  <a:pt x="8689695" y="1885305"/>
                </a:moveTo>
                <a:lnTo>
                  <a:pt x="8689574" y="1885426"/>
                </a:lnTo>
                <a:lnTo>
                  <a:pt x="8472746" y="1955928"/>
                </a:lnTo>
                <a:lnTo>
                  <a:pt x="8472746" y="2042998"/>
                </a:lnTo>
                <a:lnTo>
                  <a:pt x="8555583" y="2069845"/>
                </a:lnTo>
                <a:close/>
                <a:moveTo>
                  <a:pt x="7074791" y="1885305"/>
                </a:moveTo>
                <a:lnTo>
                  <a:pt x="7074670" y="1885426"/>
                </a:lnTo>
                <a:lnTo>
                  <a:pt x="6857842" y="1955928"/>
                </a:lnTo>
                <a:lnTo>
                  <a:pt x="6857842" y="2042998"/>
                </a:lnTo>
                <a:lnTo>
                  <a:pt x="6940679" y="2069845"/>
                </a:lnTo>
                <a:close/>
                <a:moveTo>
                  <a:pt x="5459886" y="1885305"/>
                </a:moveTo>
                <a:lnTo>
                  <a:pt x="5459766" y="1885426"/>
                </a:lnTo>
                <a:lnTo>
                  <a:pt x="5242937" y="1955928"/>
                </a:lnTo>
                <a:lnTo>
                  <a:pt x="5242937" y="2042998"/>
                </a:lnTo>
                <a:lnTo>
                  <a:pt x="5325775" y="2069845"/>
                </a:lnTo>
                <a:close/>
                <a:moveTo>
                  <a:pt x="3844982" y="1885305"/>
                </a:moveTo>
                <a:lnTo>
                  <a:pt x="3844861" y="1885426"/>
                </a:lnTo>
                <a:lnTo>
                  <a:pt x="3628033" y="1955928"/>
                </a:lnTo>
                <a:lnTo>
                  <a:pt x="3628033" y="2042998"/>
                </a:lnTo>
                <a:lnTo>
                  <a:pt x="3710870" y="2069845"/>
                </a:lnTo>
                <a:close/>
                <a:moveTo>
                  <a:pt x="2229956" y="1885305"/>
                </a:moveTo>
                <a:lnTo>
                  <a:pt x="2229836" y="1885426"/>
                </a:lnTo>
                <a:lnTo>
                  <a:pt x="2013007" y="1955928"/>
                </a:lnTo>
                <a:lnTo>
                  <a:pt x="2013007" y="2042998"/>
                </a:lnTo>
                <a:lnTo>
                  <a:pt x="2095845" y="2069845"/>
                </a:lnTo>
                <a:close/>
                <a:moveTo>
                  <a:pt x="615052" y="1885305"/>
                </a:moveTo>
                <a:lnTo>
                  <a:pt x="614931" y="1885426"/>
                </a:lnTo>
                <a:lnTo>
                  <a:pt x="398103" y="1955928"/>
                </a:lnTo>
                <a:lnTo>
                  <a:pt x="398103" y="2042998"/>
                </a:lnTo>
                <a:lnTo>
                  <a:pt x="480940" y="2069845"/>
                </a:lnTo>
                <a:close/>
                <a:moveTo>
                  <a:pt x="3084934" y="1884942"/>
                </a:moveTo>
                <a:lnTo>
                  <a:pt x="3218925" y="2069482"/>
                </a:lnTo>
                <a:lnTo>
                  <a:pt x="3301763" y="2042635"/>
                </a:lnTo>
                <a:lnTo>
                  <a:pt x="3301763" y="1955565"/>
                </a:lnTo>
                <a:lnTo>
                  <a:pt x="3301884" y="1955445"/>
                </a:lnTo>
                <a:close/>
                <a:moveTo>
                  <a:pt x="1469909" y="1884942"/>
                </a:moveTo>
                <a:lnTo>
                  <a:pt x="1604021" y="2069482"/>
                </a:lnTo>
                <a:lnTo>
                  <a:pt x="1686858" y="2042635"/>
                </a:lnTo>
                <a:lnTo>
                  <a:pt x="1686858" y="1955565"/>
                </a:lnTo>
                <a:lnTo>
                  <a:pt x="1686858" y="1955445"/>
                </a:lnTo>
                <a:close/>
                <a:moveTo>
                  <a:pt x="9545157" y="1884821"/>
                </a:moveTo>
                <a:lnTo>
                  <a:pt x="9679269" y="2069361"/>
                </a:lnTo>
                <a:lnTo>
                  <a:pt x="9762106" y="2042514"/>
                </a:lnTo>
                <a:lnTo>
                  <a:pt x="9762106" y="1955445"/>
                </a:lnTo>
                <a:lnTo>
                  <a:pt x="9762106" y="1955323"/>
                </a:lnTo>
                <a:close/>
                <a:moveTo>
                  <a:pt x="7930374" y="1884821"/>
                </a:moveTo>
                <a:lnTo>
                  <a:pt x="8064364" y="2069361"/>
                </a:lnTo>
                <a:lnTo>
                  <a:pt x="8147202" y="2042514"/>
                </a:lnTo>
                <a:lnTo>
                  <a:pt x="8147202" y="1955445"/>
                </a:lnTo>
                <a:lnTo>
                  <a:pt x="8147322" y="1955323"/>
                </a:lnTo>
                <a:close/>
                <a:moveTo>
                  <a:pt x="6315590" y="1884821"/>
                </a:moveTo>
                <a:lnTo>
                  <a:pt x="6449702" y="2069361"/>
                </a:lnTo>
                <a:lnTo>
                  <a:pt x="6532539" y="2042514"/>
                </a:lnTo>
                <a:lnTo>
                  <a:pt x="6532539" y="1955445"/>
                </a:lnTo>
                <a:lnTo>
                  <a:pt x="6532539" y="1955323"/>
                </a:lnTo>
                <a:close/>
                <a:moveTo>
                  <a:pt x="4700444" y="1884821"/>
                </a:moveTo>
                <a:lnTo>
                  <a:pt x="4834555" y="2069361"/>
                </a:lnTo>
                <a:lnTo>
                  <a:pt x="4917393" y="2042514"/>
                </a:lnTo>
                <a:lnTo>
                  <a:pt x="4917393" y="1955445"/>
                </a:lnTo>
                <a:lnTo>
                  <a:pt x="4917393" y="1955323"/>
                </a:lnTo>
                <a:close/>
                <a:moveTo>
                  <a:pt x="8864319" y="1828588"/>
                </a:moveTo>
                <a:lnTo>
                  <a:pt x="8719081" y="1875751"/>
                </a:lnTo>
                <a:lnTo>
                  <a:pt x="8719081" y="1875630"/>
                </a:lnTo>
                <a:lnTo>
                  <a:pt x="8573844" y="2075528"/>
                </a:lnTo>
                <a:lnTo>
                  <a:pt x="8808811" y="2151835"/>
                </a:lnTo>
                <a:lnTo>
                  <a:pt x="8954049" y="2104673"/>
                </a:lnTo>
                <a:lnTo>
                  <a:pt x="8954049" y="1952059"/>
                </a:lnTo>
                <a:close/>
                <a:moveTo>
                  <a:pt x="7249414" y="1828588"/>
                </a:moveTo>
                <a:lnTo>
                  <a:pt x="7104177" y="1875751"/>
                </a:lnTo>
                <a:lnTo>
                  <a:pt x="7104177" y="1875630"/>
                </a:lnTo>
                <a:lnTo>
                  <a:pt x="6958940" y="2075528"/>
                </a:lnTo>
                <a:lnTo>
                  <a:pt x="7193907" y="2151835"/>
                </a:lnTo>
                <a:lnTo>
                  <a:pt x="7339145" y="2104673"/>
                </a:lnTo>
                <a:lnTo>
                  <a:pt x="7339145" y="1952059"/>
                </a:lnTo>
                <a:close/>
                <a:moveTo>
                  <a:pt x="5634510" y="1828588"/>
                </a:moveTo>
                <a:lnTo>
                  <a:pt x="5489273" y="1875751"/>
                </a:lnTo>
                <a:lnTo>
                  <a:pt x="5489273" y="1875630"/>
                </a:lnTo>
                <a:lnTo>
                  <a:pt x="5344035" y="2075528"/>
                </a:lnTo>
                <a:lnTo>
                  <a:pt x="5579003" y="2151835"/>
                </a:lnTo>
                <a:lnTo>
                  <a:pt x="5724240" y="2104673"/>
                </a:lnTo>
                <a:lnTo>
                  <a:pt x="5724240" y="1952059"/>
                </a:lnTo>
                <a:close/>
                <a:moveTo>
                  <a:pt x="4019606" y="1828588"/>
                </a:moveTo>
                <a:lnTo>
                  <a:pt x="3874368" y="1875751"/>
                </a:lnTo>
                <a:lnTo>
                  <a:pt x="3874368" y="1875630"/>
                </a:lnTo>
                <a:lnTo>
                  <a:pt x="3729130" y="2075528"/>
                </a:lnTo>
                <a:lnTo>
                  <a:pt x="3964098" y="2151835"/>
                </a:lnTo>
                <a:lnTo>
                  <a:pt x="4109336" y="2104673"/>
                </a:lnTo>
                <a:lnTo>
                  <a:pt x="4109336" y="1952059"/>
                </a:lnTo>
                <a:close/>
                <a:moveTo>
                  <a:pt x="2910190" y="1828588"/>
                </a:moveTo>
                <a:cubicBezTo>
                  <a:pt x="2910190" y="1828588"/>
                  <a:pt x="2820581" y="1952179"/>
                  <a:pt x="2820581" y="1952179"/>
                </a:cubicBezTo>
                <a:lnTo>
                  <a:pt x="2820581" y="2104794"/>
                </a:lnTo>
                <a:lnTo>
                  <a:pt x="2965818" y="2151956"/>
                </a:lnTo>
                <a:lnTo>
                  <a:pt x="3200665" y="2075649"/>
                </a:lnTo>
                <a:lnTo>
                  <a:pt x="3055548" y="1875751"/>
                </a:lnTo>
                <a:lnTo>
                  <a:pt x="2910311" y="1828588"/>
                </a:lnTo>
                <a:close/>
                <a:moveTo>
                  <a:pt x="1295285" y="1828588"/>
                </a:moveTo>
                <a:cubicBezTo>
                  <a:pt x="1295285" y="1828588"/>
                  <a:pt x="1205555" y="1952179"/>
                  <a:pt x="1205555" y="1952179"/>
                </a:cubicBezTo>
                <a:lnTo>
                  <a:pt x="1205555" y="2104794"/>
                </a:lnTo>
                <a:lnTo>
                  <a:pt x="1350792" y="2151956"/>
                </a:lnTo>
                <a:lnTo>
                  <a:pt x="1585760" y="2075649"/>
                </a:lnTo>
                <a:lnTo>
                  <a:pt x="1440644" y="1875751"/>
                </a:lnTo>
                <a:lnTo>
                  <a:pt x="1295406" y="1828588"/>
                </a:lnTo>
                <a:close/>
                <a:moveTo>
                  <a:pt x="9370654" y="1828468"/>
                </a:moveTo>
                <a:cubicBezTo>
                  <a:pt x="9370654" y="1828468"/>
                  <a:pt x="9280924" y="1952059"/>
                  <a:pt x="9280924" y="1952059"/>
                </a:cubicBezTo>
                <a:lnTo>
                  <a:pt x="9280924" y="2104673"/>
                </a:lnTo>
                <a:lnTo>
                  <a:pt x="9426161" y="2151835"/>
                </a:lnTo>
                <a:lnTo>
                  <a:pt x="9661008" y="2075528"/>
                </a:lnTo>
                <a:lnTo>
                  <a:pt x="9515892" y="1875630"/>
                </a:lnTo>
                <a:close/>
                <a:moveTo>
                  <a:pt x="7755629" y="1828468"/>
                </a:moveTo>
                <a:cubicBezTo>
                  <a:pt x="7755629" y="1828468"/>
                  <a:pt x="7666019" y="1952059"/>
                  <a:pt x="7666019" y="1952059"/>
                </a:cubicBezTo>
                <a:lnTo>
                  <a:pt x="7666019" y="2104673"/>
                </a:lnTo>
                <a:lnTo>
                  <a:pt x="7811257" y="2151835"/>
                </a:lnTo>
                <a:lnTo>
                  <a:pt x="8046103" y="2075528"/>
                </a:lnTo>
                <a:lnTo>
                  <a:pt x="7900987" y="1875630"/>
                </a:lnTo>
                <a:lnTo>
                  <a:pt x="7755750" y="1828468"/>
                </a:lnTo>
                <a:close/>
                <a:moveTo>
                  <a:pt x="6140966" y="1828468"/>
                </a:moveTo>
                <a:cubicBezTo>
                  <a:pt x="6140966" y="1828468"/>
                  <a:pt x="6051236" y="1952059"/>
                  <a:pt x="6051236" y="1952059"/>
                </a:cubicBezTo>
                <a:lnTo>
                  <a:pt x="6051236" y="2104673"/>
                </a:lnTo>
                <a:lnTo>
                  <a:pt x="6196474" y="2151835"/>
                </a:lnTo>
                <a:lnTo>
                  <a:pt x="6431441" y="2075528"/>
                </a:lnTo>
                <a:lnTo>
                  <a:pt x="6286325" y="1875630"/>
                </a:lnTo>
                <a:lnTo>
                  <a:pt x="6141087" y="1828468"/>
                </a:lnTo>
                <a:close/>
                <a:moveTo>
                  <a:pt x="4525941" y="1828468"/>
                </a:moveTo>
                <a:cubicBezTo>
                  <a:pt x="4525941" y="1828468"/>
                  <a:pt x="4436211" y="1952059"/>
                  <a:pt x="4436211" y="1952059"/>
                </a:cubicBezTo>
                <a:lnTo>
                  <a:pt x="4436211" y="2104673"/>
                </a:lnTo>
                <a:lnTo>
                  <a:pt x="4581448" y="2151835"/>
                </a:lnTo>
                <a:lnTo>
                  <a:pt x="4816295" y="2075528"/>
                </a:lnTo>
                <a:lnTo>
                  <a:pt x="4671178" y="1875630"/>
                </a:lnTo>
                <a:close/>
                <a:moveTo>
                  <a:pt x="2404580" y="1828347"/>
                </a:moveTo>
                <a:lnTo>
                  <a:pt x="2259343" y="1875510"/>
                </a:lnTo>
                <a:lnTo>
                  <a:pt x="2259343" y="1875389"/>
                </a:lnTo>
                <a:lnTo>
                  <a:pt x="2114105" y="2075287"/>
                </a:lnTo>
                <a:lnTo>
                  <a:pt x="2349073" y="2151594"/>
                </a:lnTo>
                <a:lnTo>
                  <a:pt x="2494310" y="2104431"/>
                </a:lnTo>
                <a:lnTo>
                  <a:pt x="2494310" y="1951817"/>
                </a:lnTo>
                <a:close/>
                <a:moveTo>
                  <a:pt x="789676" y="1828347"/>
                </a:moveTo>
                <a:lnTo>
                  <a:pt x="644438" y="1875510"/>
                </a:lnTo>
                <a:lnTo>
                  <a:pt x="644438" y="1875389"/>
                </a:lnTo>
                <a:lnTo>
                  <a:pt x="499201" y="2075287"/>
                </a:lnTo>
                <a:lnTo>
                  <a:pt x="734168" y="2151594"/>
                </a:lnTo>
                <a:lnTo>
                  <a:pt x="879406" y="2104431"/>
                </a:lnTo>
                <a:lnTo>
                  <a:pt x="879406" y="1951817"/>
                </a:lnTo>
                <a:close/>
                <a:moveTo>
                  <a:pt x="9117909" y="1746477"/>
                </a:moveTo>
                <a:lnTo>
                  <a:pt x="9117909" y="1746598"/>
                </a:lnTo>
                <a:lnTo>
                  <a:pt x="8972672" y="1793761"/>
                </a:lnTo>
                <a:lnTo>
                  <a:pt x="8972672" y="1946375"/>
                </a:lnTo>
                <a:lnTo>
                  <a:pt x="9117909" y="2146031"/>
                </a:lnTo>
                <a:cubicBezTo>
                  <a:pt x="9117909" y="2146031"/>
                  <a:pt x="9263147" y="1946254"/>
                  <a:pt x="9263147" y="1946254"/>
                </a:cubicBezTo>
                <a:lnTo>
                  <a:pt x="9263147" y="1793761"/>
                </a:lnTo>
                <a:close/>
                <a:moveTo>
                  <a:pt x="7502642" y="1746477"/>
                </a:moveTo>
                <a:lnTo>
                  <a:pt x="7502642" y="1746598"/>
                </a:lnTo>
                <a:lnTo>
                  <a:pt x="7357405" y="1793761"/>
                </a:lnTo>
                <a:lnTo>
                  <a:pt x="7357405" y="1946375"/>
                </a:lnTo>
                <a:lnTo>
                  <a:pt x="7502642" y="2146031"/>
                </a:lnTo>
                <a:lnTo>
                  <a:pt x="7647880" y="1946375"/>
                </a:lnTo>
                <a:cubicBezTo>
                  <a:pt x="7647880" y="1946375"/>
                  <a:pt x="7647880" y="1946254"/>
                  <a:pt x="7647880" y="1946254"/>
                </a:cubicBezTo>
                <a:lnTo>
                  <a:pt x="7647880" y="1793761"/>
                </a:lnTo>
                <a:close/>
                <a:moveTo>
                  <a:pt x="5888101" y="1746477"/>
                </a:moveTo>
                <a:lnTo>
                  <a:pt x="5888101" y="1746598"/>
                </a:lnTo>
                <a:lnTo>
                  <a:pt x="5742864" y="1793761"/>
                </a:lnTo>
                <a:lnTo>
                  <a:pt x="5742864" y="1946375"/>
                </a:lnTo>
                <a:lnTo>
                  <a:pt x="5888101" y="2146031"/>
                </a:lnTo>
                <a:lnTo>
                  <a:pt x="6033338" y="1946375"/>
                </a:lnTo>
                <a:cubicBezTo>
                  <a:pt x="6033338" y="1946375"/>
                  <a:pt x="6033338" y="1946254"/>
                  <a:pt x="6033338" y="1946254"/>
                </a:cubicBezTo>
                <a:lnTo>
                  <a:pt x="6033338" y="1793761"/>
                </a:lnTo>
                <a:close/>
                <a:moveTo>
                  <a:pt x="4273196" y="1746477"/>
                </a:moveTo>
                <a:lnTo>
                  <a:pt x="4273196" y="1746598"/>
                </a:lnTo>
                <a:lnTo>
                  <a:pt x="4127959" y="1793761"/>
                </a:lnTo>
                <a:lnTo>
                  <a:pt x="4127959" y="1946375"/>
                </a:lnTo>
                <a:lnTo>
                  <a:pt x="4273196" y="2146031"/>
                </a:lnTo>
                <a:cubicBezTo>
                  <a:pt x="4273196" y="2146031"/>
                  <a:pt x="4418434" y="1946254"/>
                  <a:pt x="4418434" y="1946254"/>
                </a:cubicBezTo>
                <a:lnTo>
                  <a:pt x="4418434" y="1793761"/>
                </a:lnTo>
                <a:close/>
                <a:moveTo>
                  <a:pt x="1042420" y="1746477"/>
                </a:moveTo>
                <a:lnTo>
                  <a:pt x="1042420" y="1746598"/>
                </a:lnTo>
                <a:lnTo>
                  <a:pt x="897183" y="1793761"/>
                </a:lnTo>
                <a:lnTo>
                  <a:pt x="897183" y="1946375"/>
                </a:lnTo>
                <a:lnTo>
                  <a:pt x="1042420" y="2146031"/>
                </a:lnTo>
                <a:lnTo>
                  <a:pt x="1187657" y="1946375"/>
                </a:lnTo>
                <a:cubicBezTo>
                  <a:pt x="1187657" y="1946375"/>
                  <a:pt x="1187657" y="1946254"/>
                  <a:pt x="1187657" y="1946254"/>
                </a:cubicBezTo>
                <a:lnTo>
                  <a:pt x="1187657" y="1793761"/>
                </a:lnTo>
                <a:close/>
                <a:moveTo>
                  <a:pt x="2657808" y="1746235"/>
                </a:moveTo>
                <a:lnTo>
                  <a:pt x="2657808" y="1746356"/>
                </a:lnTo>
                <a:lnTo>
                  <a:pt x="2512571" y="1793519"/>
                </a:lnTo>
                <a:lnTo>
                  <a:pt x="2512571" y="1946133"/>
                </a:lnTo>
                <a:lnTo>
                  <a:pt x="2657808" y="2145789"/>
                </a:lnTo>
                <a:lnTo>
                  <a:pt x="2803046" y="1946133"/>
                </a:lnTo>
                <a:cubicBezTo>
                  <a:pt x="2803046" y="1946133"/>
                  <a:pt x="2803046" y="1946012"/>
                  <a:pt x="2803046" y="1946012"/>
                </a:cubicBezTo>
                <a:lnTo>
                  <a:pt x="2803046" y="1793519"/>
                </a:lnTo>
                <a:close/>
                <a:moveTo>
                  <a:pt x="10070841" y="1714672"/>
                </a:moveTo>
                <a:lnTo>
                  <a:pt x="10070841" y="1714839"/>
                </a:lnTo>
                <a:lnTo>
                  <a:pt x="9936850" y="1899212"/>
                </a:lnTo>
                <a:lnTo>
                  <a:pt x="9988004" y="1969714"/>
                </a:lnTo>
                <a:lnTo>
                  <a:pt x="10070841" y="1942747"/>
                </a:lnTo>
                <a:lnTo>
                  <a:pt x="10070841" y="1714839"/>
                </a:lnTo>
                <a:lnTo>
                  <a:pt x="10070962" y="1714672"/>
                </a:lnTo>
                <a:close/>
                <a:moveTo>
                  <a:pt x="8455815" y="1714672"/>
                </a:moveTo>
                <a:lnTo>
                  <a:pt x="8321825" y="1899212"/>
                </a:lnTo>
                <a:lnTo>
                  <a:pt x="8372979" y="1969714"/>
                </a:lnTo>
                <a:lnTo>
                  <a:pt x="8455815" y="1942747"/>
                </a:lnTo>
                <a:close/>
                <a:moveTo>
                  <a:pt x="6841154" y="1714672"/>
                </a:moveTo>
                <a:lnTo>
                  <a:pt x="6841154" y="1714837"/>
                </a:lnTo>
                <a:lnTo>
                  <a:pt x="6707163" y="1899212"/>
                </a:lnTo>
                <a:lnTo>
                  <a:pt x="6758316" y="1969714"/>
                </a:lnTo>
                <a:lnTo>
                  <a:pt x="6841154" y="1942747"/>
                </a:lnTo>
                <a:lnTo>
                  <a:pt x="6841154" y="1714837"/>
                </a:lnTo>
                <a:lnTo>
                  <a:pt x="6841274" y="1714672"/>
                </a:lnTo>
                <a:close/>
                <a:moveTo>
                  <a:pt x="9780366" y="1714551"/>
                </a:moveTo>
                <a:lnTo>
                  <a:pt x="9780366" y="1942626"/>
                </a:lnTo>
                <a:lnTo>
                  <a:pt x="9863203" y="1969593"/>
                </a:lnTo>
                <a:lnTo>
                  <a:pt x="9914357" y="1899091"/>
                </a:lnTo>
                <a:lnTo>
                  <a:pt x="9914478" y="1899091"/>
                </a:lnTo>
                <a:close/>
                <a:moveTo>
                  <a:pt x="8165462" y="1714551"/>
                </a:moveTo>
                <a:lnTo>
                  <a:pt x="8165462" y="1942626"/>
                </a:lnTo>
                <a:lnTo>
                  <a:pt x="8248299" y="1969593"/>
                </a:lnTo>
                <a:lnTo>
                  <a:pt x="8299453" y="1899091"/>
                </a:lnTo>
                <a:lnTo>
                  <a:pt x="8299574" y="1899091"/>
                </a:lnTo>
                <a:close/>
                <a:moveTo>
                  <a:pt x="6550800" y="1714551"/>
                </a:moveTo>
                <a:lnTo>
                  <a:pt x="6550800" y="1942626"/>
                </a:lnTo>
                <a:lnTo>
                  <a:pt x="6633637" y="1969593"/>
                </a:lnTo>
                <a:lnTo>
                  <a:pt x="6684791" y="1899091"/>
                </a:lnTo>
                <a:lnTo>
                  <a:pt x="6684911" y="1899091"/>
                </a:lnTo>
                <a:close/>
                <a:moveTo>
                  <a:pt x="5224798" y="1714551"/>
                </a:moveTo>
                <a:lnTo>
                  <a:pt x="5224798" y="1714718"/>
                </a:lnTo>
                <a:lnTo>
                  <a:pt x="5090807" y="1899091"/>
                </a:lnTo>
                <a:lnTo>
                  <a:pt x="5141961" y="1969593"/>
                </a:lnTo>
                <a:lnTo>
                  <a:pt x="5224798" y="1942626"/>
                </a:lnTo>
                <a:lnTo>
                  <a:pt x="5224798" y="1714718"/>
                </a:lnTo>
                <a:lnTo>
                  <a:pt x="5224919" y="1714551"/>
                </a:lnTo>
                <a:close/>
                <a:moveTo>
                  <a:pt x="3609893" y="1714551"/>
                </a:moveTo>
                <a:lnTo>
                  <a:pt x="3475902" y="1899091"/>
                </a:lnTo>
                <a:lnTo>
                  <a:pt x="3527056" y="1969593"/>
                </a:lnTo>
                <a:lnTo>
                  <a:pt x="3609893" y="1942626"/>
                </a:lnTo>
                <a:close/>
                <a:moveTo>
                  <a:pt x="1994989" y="1714551"/>
                </a:moveTo>
                <a:lnTo>
                  <a:pt x="1994989" y="1714718"/>
                </a:lnTo>
                <a:lnTo>
                  <a:pt x="1860998" y="1899091"/>
                </a:lnTo>
                <a:lnTo>
                  <a:pt x="1912151" y="1969593"/>
                </a:lnTo>
                <a:lnTo>
                  <a:pt x="1994989" y="1942626"/>
                </a:lnTo>
                <a:lnTo>
                  <a:pt x="1994989" y="1714718"/>
                </a:lnTo>
                <a:lnTo>
                  <a:pt x="1995110" y="1714551"/>
                </a:lnTo>
                <a:close/>
                <a:moveTo>
                  <a:pt x="380084" y="1714551"/>
                </a:moveTo>
                <a:lnTo>
                  <a:pt x="380084" y="1714718"/>
                </a:lnTo>
                <a:lnTo>
                  <a:pt x="246093" y="1899091"/>
                </a:lnTo>
                <a:lnTo>
                  <a:pt x="297247" y="1969593"/>
                </a:lnTo>
                <a:lnTo>
                  <a:pt x="380084" y="1942626"/>
                </a:lnTo>
                <a:lnTo>
                  <a:pt x="380084" y="1714718"/>
                </a:lnTo>
                <a:lnTo>
                  <a:pt x="380205" y="1714551"/>
                </a:lnTo>
                <a:close/>
                <a:moveTo>
                  <a:pt x="4934444" y="1714430"/>
                </a:moveTo>
                <a:lnTo>
                  <a:pt x="4934444" y="1942505"/>
                </a:lnTo>
                <a:lnTo>
                  <a:pt x="5017281" y="1969473"/>
                </a:lnTo>
                <a:lnTo>
                  <a:pt x="5068435" y="1898970"/>
                </a:lnTo>
                <a:lnTo>
                  <a:pt x="5068556" y="1898970"/>
                </a:lnTo>
                <a:close/>
                <a:moveTo>
                  <a:pt x="3319539" y="1714430"/>
                </a:moveTo>
                <a:lnTo>
                  <a:pt x="3319539" y="1942505"/>
                </a:lnTo>
                <a:lnTo>
                  <a:pt x="3402377" y="1969473"/>
                </a:lnTo>
                <a:lnTo>
                  <a:pt x="3453530" y="1898970"/>
                </a:lnTo>
                <a:lnTo>
                  <a:pt x="3453651" y="1898970"/>
                </a:lnTo>
                <a:close/>
                <a:moveTo>
                  <a:pt x="1704635" y="1714430"/>
                </a:moveTo>
                <a:lnTo>
                  <a:pt x="1704635" y="1942505"/>
                </a:lnTo>
                <a:lnTo>
                  <a:pt x="1787472" y="1969473"/>
                </a:lnTo>
                <a:lnTo>
                  <a:pt x="1838626" y="1898970"/>
                </a:lnTo>
                <a:lnTo>
                  <a:pt x="1838747" y="1898970"/>
                </a:lnTo>
                <a:close/>
                <a:moveTo>
                  <a:pt x="89730" y="1714430"/>
                </a:moveTo>
                <a:lnTo>
                  <a:pt x="89730" y="1942505"/>
                </a:lnTo>
                <a:lnTo>
                  <a:pt x="172568" y="1969473"/>
                </a:lnTo>
                <a:lnTo>
                  <a:pt x="223721" y="1898970"/>
                </a:lnTo>
                <a:lnTo>
                  <a:pt x="223842" y="1898970"/>
                </a:lnTo>
                <a:close/>
                <a:moveTo>
                  <a:pt x="8562476" y="1566290"/>
                </a:moveTo>
                <a:lnTo>
                  <a:pt x="8472746" y="1689760"/>
                </a:lnTo>
                <a:lnTo>
                  <a:pt x="8472746" y="1936821"/>
                </a:lnTo>
                <a:lnTo>
                  <a:pt x="8707593" y="1860514"/>
                </a:lnTo>
                <a:lnTo>
                  <a:pt x="8797323" y="1737044"/>
                </a:lnTo>
                <a:lnTo>
                  <a:pt x="8707593" y="1613695"/>
                </a:lnTo>
                <a:lnTo>
                  <a:pt x="8562476" y="1566532"/>
                </a:lnTo>
                <a:close/>
                <a:moveTo>
                  <a:pt x="6947572" y="1566290"/>
                </a:moveTo>
                <a:lnTo>
                  <a:pt x="6857842" y="1689760"/>
                </a:lnTo>
                <a:lnTo>
                  <a:pt x="6857842" y="1936821"/>
                </a:lnTo>
                <a:lnTo>
                  <a:pt x="7092689" y="1860514"/>
                </a:lnTo>
                <a:lnTo>
                  <a:pt x="7182419" y="1737044"/>
                </a:lnTo>
                <a:lnTo>
                  <a:pt x="7092689" y="1613695"/>
                </a:lnTo>
                <a:lnTo>
                  <a:pt x="6947572" y="1566532"/>
                </a:lnTo>
                <a:close/>
                <a:moveTo>
                  <a:pt x="5332668" y="1566290"/>
                </a:moveTo>
                <a:lnTo>
                  <a:pt x="5242937" y="1689760"/>
                </a:lnTo>
                <a:lnTo>
                  <a:pt x="5242937" y="1936821"/>
                </a:lnTo>
                <a:lnTo>
                  <a:pt x="5477784" y="1860514"/>
                </a:lnTo>
                <a:lnTo>
                  <a:pt x="5567515" y="1737044"/>
                </a:lnTo>
                <a:lnTo>
                  <a:pt x="5477784" y="1613695"/>
                </a:lnTo>
                <a:lnTo>
                  <a:pt x="5332668" y="1566532"/>
                </a:lnTo>
                <a:close/>
                <a:moveTo>
                  <a:pt x="3717763" y="1566290"/>
                </a:moveTo>
                <a:lnTo>
                  <a:pt x="3628033" y="1689760"/>
                </a:lnTo>
                <a:lnTo>
                  <a:pt x="3628033" y="1936821"/>
                </a:lnTo>
                <a:lnTo>
                  <a:pt x="3862879" y="1860514"/>
                </a:lnTo>
                <a:lnTo>
                  <a:pt x="3952610" y="1737044"/>
                </a:lnTo>
                <a:lnTo>
                  <a:pt x="3862879" y="1613695"/>
                </a:lnTo>
                <a:lnTo>
                  <a:pt x="3717763" y="1566532"/>
                </a:lnTo>
                <a:close/>
                <a:moveTo>
                  <a:pt x="3211911" y="1566170"/>
                </a:moveTo>
                <a:lnTo>
                  <a:pt x="3066795" y="1613332"/>
                </a:lnTo>
                <a:lnTo>
                  <a:pt x="3066795" y="1613574"/>
                </a:lnTo>
                <a:lnTo>
                  <a:pt x="2977064" y="1736923"/>
                </a:lnTo>
                <a:lnTo>
                  <a:pt x="3066795" y="1860393"/>
                </a:lnTo>
                <a:lnTo>
                  <a:pt x="3301641" y="1936700"/>
                </a:lnTo>
                <a:lnTo>
                  <a:pt x="3301641" y="1689640"/>
                </a:lnTo>
                <a:close/>
                <a:moveTo>
                  <a:pt x="1597007" y="1566170"/>
                </a:moveTo>
                <a:lnTo>
                  <a:pt x="1451890" y="1613332"/>
                </a:lnTo>
                <a:lnTo>
                  <a:pt x="1451769" y="1613574"/>
                </a:lnTo>
                <a:lnTo>
                  <a:pt x="1362039" y="1736923"/>
                </a:lnTo>
                <a:lnTo>
                  <a:pt x="1451769" y="1860393"/>
                </a:lnTo>
                <a:lnTo>
                  <a:pt x="1686737" y="1936700"/>
                </a:lnTo>
                <a:lnTo>
                  <a:pt x="1686737" y="1689640"/>
                </a:lnTo>
                <a:close/>
                <a:moveTo>
                  <a:pt x="9672255" y="1566049"/>
                </a:moveTo>
                <a:lnTo>
                  <a:pt x="9527138" y="1613211"/>
                </a:lnTo>
                <a:lnTo>
                  <a:pt x="9527138" y="1613453"/>
                </a:lnTo>
                <a:lnTo>
                  <a:pt x="9437408" y="1736802"/>
                </a:lnTo>
                <a:lnTo>
                  <a:pt x="9527138" y="1860272"/>
                </a:lnTo>
                <a:lnTo>
                  <a:pt x="9761985" y="1936579"/>
                </a:lnTo>
                <a:lnTo>
                  <a:pt x="9761985" y="1689519"/>
                </a:lnTo>
                <a:close/>
                <a:moveTo>
                  <a:pt x="8057351" y="1566049"/>
                </a:moveTo>
                <a:lnTo>
                  <a:pt x="7912234" y="1613211"/>
                </a:lnTo>
                <a:lnTo>
                  <a:pt x="7912113" y="1613453"/>
                </a:lnTo>
                <a:lnTo>
                  <a:pt x="7822382" y="1736802"/>
                </a:lnTo>
                <a:lnTo>
                  <a:pt x="7912113" y="1860272"/>
                </a:lnTo>
                <a:lnTo>
                  <a:pt x="8147081" y="1936579"/>
                </a:lnTo>
                <a:lnTo>
                  <a:pt x="8147081" y="1689519"/>
                </a:lnTo>
                <a:close/>
                <a:moveTo>
                  <a:pt x="6442688" y="1566049"/>
                </a:moveTo>
                <a:lnTo>
                  <a:pt x="6297571" y="1613211"/>
                </a:lnTo>
                <a:lnTo>
                  <a:pt x="6297329" y="1613453"/>
                </a:lnTo>
                <a:lnTo>
                  <a:pt x="6207720" y="1736802"/>
                </a:lnTo>
                <a:lnTo>
                  <a:pt x="6297450" y="1860272"/>
                </a:lnTo>
                <a:lnTo>
                  <a:pt x="6532418" y="1936579"/>
                </a:lnTo>
                <a:lnTo>
                  <a:pt x="6532418" y="1689519"/>
                </a:lnTo>
                <a:close/>
                <a:moveTo>
                  <a:pt x="4827542" y="1566049"/>
                </a:moveTo>
                <a:lnTo>
                  <a:pt x="4682425" y="1613211"/>
                </a:lnTo>
                <a:lnTo>
                  <a:pt x="4682425" y="1613453"/>
                </a:lnTo>
                <a:lnTo>
                  <a:pt x="4592695" y="1736802"/>
                </a:lnTo>
                <a:lnTo>
                  <a:pt x="4682425" y="1860272"/>
                </a:lnTo>
                <a:lnTo>
                  <a:pt x="4917272" y="1936579"/>
                </a:lnTo>
                <a:lnTo>
                  <a:pt x="4917272" y="1689519"/>
                </a:lnTo>
                <a:close/>
                <a:moveTo>
                  <a:pt x="2102617" y="1566049"/>
                </a:moveTo>
                <a:lnTo>
                  <a:pt x="2012886" y="1689519"/>
                </a:lnTo>
                <a:lnTo>
                  <a:pt x="2012886" y="1936579"/>
                </a:lnTo>
                <a:lnTo>
                  <a:pt x="2247854" y="1860272"/>
                </a:lnTo>
                <a:lnTo>
                  <a:pt x="2337585" y="1736802"/>
                </a:lnTo>
                <a:lnTo>
                  <a:pt x="2247854" y="1613453"/>
                </a:lnTo>
                <a:lnTo>
                  <a:pt x="2102738" y="1566290"/>
                </a:lnTo>
                <a:close/>
                <a:moveTo>
                  <a:pt x="487712" y="1566049"/>
                </a:moveTo>
                <a:lnTo>
                  <a:pt x="397982" y="1689519"/>
                </a:lnTo>
                <a:lnTo>
                  <a:pt x="397982" y="1936579"/>
                </a:lnTo>
                <a:lnTo>
                  <a:pt x="632950" y="1860272"/>
                </a:lnTo>
                <a:lnTo>
                  <a:pt x="722680" y="1736802"/>
                </a:lnTo>
                <a:lnTo>
                  <a:pt x="632950" y="1613453"/>
                </a:lnTo>
                <a:lnTo>
                  <a:pt x="487833" y="1566290"/>
                </a:lnTo>
                <a:close/>
                <a:moveTo>
                  <a:pt x="2820581" y="1552504"/>
                </a:moveTo>
                <a:lnTo>
                  <a:pt x="2820581" y="1693509"/>
                </a:lnTo>
                <a:lnTo>
                  <a:pt x="2686469" y="1737044"/>
                </a:lnTo>
                <a:lnTo>
                  <a:pt x="2820581" y="1780579"/>
                </a:lnTo>
                <a:lnTo>
                  <a:pt x="2820581" y="1921342"/>
                </a:lnTo>
                <a:lnTo>
                  <a:pt x="2903418" y="1807426"/>
                </a:lnTo>
                <a:lnTo>
                  <a:pt x="3037372" y="1850910"/>
                </a:lnTo>
                <a:lnTo>
                  <a:pt x="3037409" y="1850961"/>
                </a:lnTo>
                <a:lnTo>
                  <a:pt x="3037530" y="1850961"/>
                </a:lnTo>
                <a:lnTo>
                  <a:pt x="3037372" y="1850910"/>
                </a:lnTo>
                <a:lnTo>
                  <a:pt x="2954571" y="1736923"/>
                </a:lnTo>
                <a:lnTo>
                  <a:pt x="3037409" y="1623007"/>
                </a:lnTo>
                <a:lnTo>
                  <a:pt x="2903418" y="1666542"/>
                </a:lnTo>
                <a:close/>
                <a:moveTo>
                  <a:pt x="1205555" y="1552504"/>
                </a:moveTo>
                <a:lnTo>
                  <a:pt x="1205555" y="1693509"/>
                </a:lnTo>
                <a:lnTo>
                  <a:pt x="1071564" y="1737044"/>
                </a:lnTo>
                <a:lnTo>
                  <a:pt x="1205676" y="1780579"/>
                </a:lnTo>
                <a:lnTo>
                  <a:pt x="1205676" y="1921342"/>
                </a:lnTo>
                <a:lnTo>
                  <a:pt x="1288513" y="1807426"/>
                </a:lnTo>
                <a:lnTo>
                  <a:pt x="1422309" y="1850858"/>
                </a:lnTo>
                <a:lnTo>
                  <a:pt x="1422383" y="1850961"/>
                </a:lnTo>
                <a:lnTo>
                  <a:pt x="1422625" y="1850961"/>
                </a:lnTo>
                <a:lnTo>
                  <a:pt x="1422309" y="1850858"/>
                </a:lnTo>
                <a:lnTo>
                  <a:pt x="1339546" y="1736923"/>
                </a:lnTo>
                <a:lnTo>
                  <a:pt x="1422383" y="1623007"/>
                </a:lnTo>
                <a:lnTo>
                  <a:pt x="1288392" y="1666542"/>
                </a:lnTo>
                <a:close/>
                <a:moveTo>
                  <a:pt x="9281044" y="1552384"/>
                </a:moveTo>
                <a:lnTo>
                  <a:pt x="9281044" y="1693388"/>
                </a:lnTo>
                <a:lnTo>
                  <a:pt x="9146933" y="1736923"/>
                </a:lnTo>
                <a:lnTo>
                  <a:pt x="9281044" y="1780458"/>
                </a:lnTo>
                <a:lnTo>
                  <a:pt x="9281044" y="1921221"/>
                </a:lnTo>
                <a:lnTo>
                  <a:pt x="9363882" y="1807305"/>
                </a:lnTo>
                <a:lnTo>
                  <a:pt x="9497873" y="1850840"/>
                </a:lnTo>
                <a:lnTo>
                  <a:pt x="9415035" y="1736802"/>
                </a:lnTo>
                <a:lnTo>
                  <a:pt x="9497873" y="1622886"/>
                </a:lnTo>
                <a:lnTo>
                  <a:pt x="9363882" y="1666421"/>
                </a:lnTo>
                <a:close/>
                <a:moveTo>
                  <a:pt x="8954291" y="1552384"/>
                </a:moveTo>
                <a:lnTo>
                  <a:pt x="8871453" y="1666421"/>
                </a:lnTo>
                <a:lnTo>
                  <a:pt x="8871333" y="1666421"/>
                </a:lnTo>
                <a:lnTo>
                  <a:pt x="8737342" y="1622886"/>
                </a:lnTo>
                <a:lnTo>
                  <a:pt x="8820179" y="1736802"/>
                </a:lnTo>
                <a:lnTo>
                  <a:pt x="8737342" y="1850840"/>
                </a:lnTo>
                <a:lnTo>
                  <a:pt x="8871453" y="1807305"/>
                </a:lnTo>
                <a:lnTo>
                  <a:pt x="8954291" y="1921342"/>
                </a:lnTo>
                <a:lnTo>
                  <a:pt x="8954291" y="1780458"/>
                </a:lnTo>
                <a:lnTo>
                  <a:pt x="9088402" y="1736923"/>
                </a:lnTo>
                <a:lnTo>
                  <a:pt x="8954291" y="1693388"/>
                </a:lnTo>
                <a:close/>
                <a:moveTo>
                  <a:pt x="7666019" y="1552384"/>
                </a:moveTo>
                <a:lnTo>
                  <a:pt x="7666019" y="1693388"/>
                </a:lnTo>
                <a:lnTo>
                  <a:pt x="7531908" y="1736923"/>
                </a:lnTo>
                <a:lnTo>
                  <a:pt x="7666019" y="1780458"/>
                </a:lnTo>
                <a:lnTo>
                  <a:pt x="7666019" y="1921221"/>
                </a:lnTo>
                <a:lnTo>
                  <a:pt x="7748857" y="1807305"/>
                </a:lnTo>
                <a:lnTo>
                  <a:pt x="7882810" y="1850789"/>
                </a:lnTo>
                <a:lnTo>
                  <a:pt x="7882847" y="1850840"/>
                </a:lnTo>
                <a:lnTo>
                  <a:pt x="7882968" y="1850840"/>
                </a:lnTo>
                <a:lnTo>
                  <a:pt x="7882810" y="1850789"/>
                </a:lnTo>
                <a:lnTo>
                  <a:pt x="7800010" y="1736802"/>
                </a:lnTo>
                <a:lnTo>
                  <a:pt x="7882847" y="1622886"/>
                </a:lnTo>
                <a:lnTo>
                  <a:pt x="7748857" y="1666421"/>
                </a:lnTo>
                <a:close/>
                <a:moveTo>
                  <a:pt x="7339386" y="1552384"/>
                </a:moveTo>
                <a:lnTo>
                  <a:pt x="7256549" y="1666421"/>
                </a:lnTo>
                <a:lnTo>
                  <a:pt x="7256428" y="1666421"/>
                </a:lnTo>
                <a:lnTo>
                  <a:pt x="7122437" y="1622886"/>
                </a:lnTo>
                <a:lnTo>
                  <a:pt x="7205275" y="1736802"/>
                </a:lnTo>
                <a:lnTo>
                  <a:pt x="7122437" y="1850840"/>
                </a:lnTo>
                <a:lnTo>
                  <a:pt x="7256549" y="1807305"/>
                </a:lnTo>
                <a:lnTo>
                  <a:pt x="7339386" y="1921342"/>
                </a:lnTo>
                <a:lnTo>
                  <a:pt x="7339386" y="1780458"/>
                </a:lnTo>
                <a:lnTo>
                  <a:pt x="7473498" y="1736923"/>
                </a:lnTo>
                <a:lnTo>
                  <a:pt x="7339386" y="1693388"/>
                </a:lnTo>
                <a:close/>
                <a:moveTo>
                  <a:pt x="6051357" y="1552384"/>
                </a:moveTo>
                <a:lnTo>
                  <a:pt x="6051357" y="1693388"/>
                </a:lnTo>
                <a:lnTo>
                  <a:pt x="5917245" y="1736923"/>
                </a:lnTo>
                <a:lnTo>
                  <a:pt x="6051357" y="1780458"/>
                </a:lnTo>
                <a:lnTo>
                  <a:pt x="6051357" y="1921221"/>
                </a:lnTo>
                <a:lnTo>
                  <a:pt x="6134194" y="1807305"/>
                </a:lnTo>
                <a:lnTo>
                  <a:pt x="6268148" y="1850789"/>
                </a:lnTo>
                <a:lnTo>
                  <a:pt x="6268185" y="1850840"/>
                </a:lnTo>
                <a:lnTo>
                  <a:pt x="6268306" y="1850840"/>
                </a:lnTo>
                <a:lnTo>
                  <a:pt x="6268148" y="1850789"/>
                </a:lnTo>
                <a:lnTo>
                  <a:pt x="6185348" y="1736802"/>
                </a:lnTo>
                <a:lnTo>
                  <a:pt x="6268185" y="1622886"/>
                </a:lnTo>
                <a:lnTo>
                  <a:pt x="6134194" y="1666421"/>
                </a:lnTo>
                <a:close/>
                <a:moveTo>
                  <a:pt x="5724482" y="1552384"/>
                </a:moveTo>
                <a:lnTo>
                  <a:pt x="5641645" y="1666421"/>
                </a:lnTo>
                <a:lnTo>
                  <a:pt x="5641524" y="1666421"/>
                </a:lnTo>
                <a:lnTo>
                  <a:pt x="5507533" y="1622886"/>
                </a:lnTo>
                <a:lnTo>
                  <a:pt x="5590370" y="1736802"/>
                </a:lnTo>
                <a:lnTo>
                  <a:pt x="5507533" y="1850840"/>
                </a:lnTo>
                <a:lnTo>
                  <a:pt x="5641645" y="1807305"/>
                </a:lnTo>
                <a:lnTo>
                  <a:pt x="5724482" y="1921342"/>
                </a:lnTo>
                <a:lnTo>
                  <a:pt x="5724482" y="1780458"/>
                </a:lnTo>
                <a:lnTo>
                  <a:pt x="5858594" y="1736923"/>
                </a:lnTo>
                <a:lnTo>
                  <a:pt x="5724482" y="1693388"/>
                </a:lnTo>
                <a:close/>
                <a:moveTo>
                  <a:pt x="4436332" y="1552384"/>
                </a:moveTo>
                <a:lnTo>
                  <a:pt x="4436332" y="1693388"/>
                </a:lnTo>
                <a:lnTo>
                  <a:pt x="4302220" y="1736923"/>
                </a:lnTo>
                <a:lnTo>
                  <a:pt x="4436332" y="1780458"/>
                </a:lnTo>
                <a:lnTo>
                  <a:pt x="4436332" y="1921221"/>
                </a:lnTo>
                <a:lnTo>
                  <a:pt x="4519169" y="1807305"/>
                </a:lnTo>
                <a:lnTo>
                  <a:pt x="4653160" y="1850840"/>
                </a:lnTo>
                <a:lnTo>
                  <a:pt x="4570322" y="1736802"/>
                </a:lnTo>
                <a:lnTo>
                  <a:pt x="4653160" y="1622886"/>
                </a:lnTo>
                <a:lnTo>
                  <a:pt x="4519169" y="1666421"/>
                </a:lnTo>
                <a:close/>
                <a:moveTo>
                  <a:pt x="4109577" y="1552384"/>
                </a:moveTo>
                <a:lnTo>
                  <a:pt x="4026740" y="1666421"/>
                </a:lnTo>
                <a:lnTo>
                  <a:pt x="4026619" y="1666421"/>
                </a:lnTo>
                <a:lnTo>
                  <a:pt x="3892629" y="1622886"/>
                </a:lnTo>
                <a:lnTo>
                  <a:pt x="3975466" y="1736802"/>
                </a:lnTo>
                <a:lnTo>
                  <a:pt x="3892629" y="1850840"/>
                </a:lnTo>
                <a:lnTo>
                  <a:pt x="4026740" y="1807305"/>
                </a:lnTo>
                <a:lnTo>
                  <a:pt x="4109577" y="1921342"/>
                </a:lnTo>
                <a:lnTo>
                  <a:pt x="4109577" y="1780458"/>
                </a:lnTo>
                <a:lnTo>
                  <a:pt x="4243690" y="1736923"/>
                </a:lnTo>
                <a:lnTo>
                  <a:pt x="4109577" y="1693388"/>
                </a:lnTo>
                <a:close/>
                <a:moveTo>
                  <a:pt x="879164" y="1552384"/>
                </a:moveTo>
                <a:lnTo>
                  <a:pt x="796327" y="1666421"/>
                </a:lnTo>
                <a:lnTo>
                  <a:pt x="796206" y="1666421"/>
                </a:lnTo>
                <a:lnTo>
                  <a:pt x="662215" y="1622886"/>
                </a:lnTo>
                <a:lnTo>
                  <a:pt x="745052" y="1736802"/>
                </a:lnTo>
                <a:lnTo>
                  <a:pt x="662215" y="1850840"/>
                </a:lnTo>
                <a:lnTo>
                  <a:pt x="796327" y="1807305"/>
                </a:lnTo>
                <a:lnTo>
                  <a:pt x="879164" y="1921342"/>
                </a:lnTo>
                <a:lnTo>
                  <a:pt x="879164" y="1780458"/>
                </a:lnTo>
                <a:lnTo>
                  <a:pt x="1013276" y="1736923"/>
                </a:lnTo>
                <a:lnTo>
                  <a:pt x="879164" y="1693388"/>
                </a:lnTo>
                <a:close/>
                <a:moveTo>
                  <a:pt x="2494552" y="1552142"/>
                </a:moveTo>
                <a:lnTo>
                  <a:pt x="2411715" y="1666179"/>
                </a:lnTo>
                <a:lnTo>
                  <a:pt x="2411594" y="1666179"/>
                </a:lnTo>
                <a:lnTo>
                  <a:pt x="2277603" y="1622644"/>
                </a:lnTo>
                <a:lnTo>
                  <a:pt x="2360440" y="1736560"/>
                </a:lnTo>
                <a:lnTo>
                  <a:pt x="2277603" y="1850598"/>
                </a:lnTo>
                <a:lnTo>
                  <a:pt x="2411715" y="1807063"/>
                </a:lnTo>
                <a:lnTo>
                  <a:pt x="2494552" y="1921100"/>
                </a:lnTo>
                <a:lnTo>
                  <a:pt x="2494552" y="1780216"/>
                </a:lnTo>
                <a:lnTo>
                  <a:pt x="2628664" y="1736682"/>
                </a:lnTo>
                <a:lnTo>
                  <a:pt x="2494552" y="1693146"/>
                </a:lnTo>
                <a:close/>
                <a:moveTo>
                  <a:pt x="9925604" y="1484179"/>
                </a:moveTo>
                <a:lnTo>
                  <a:pt x="9780366" y="1531342"/>
                </a:lnTo>
                <a:lnTo>
                  <a:pt x="9780366" y="1683956"/>
                </a:lnTo>
                <a:lnTo>
                  <a:pt x="9925604" y="1883733"/>
                </a:lnTo>
                <a:lnTo>
                  <a:pt x="10070841" y="1683956"/>
                </a:lnTo>
                <a:lnTo>
                  <a:pt x="10070841" y="1531342"/>
                </a:lnTo>
                <a:close/>
                <a:moveTo>
                  <a:pt x="8310578" y="1484179"/>
                </a:moveTo>
                <a:lnTo>
                  <a:pt x="8165341" y="1531342"/>
                </a:lnTo>
                <a:lnTo>
                  <a:pt x="8165341" y="1683956"/>
                </a:lnTo>
                <a:lnTo>
                  <a:pt x="8310578" y="1883733"/>
                </a:lnTo>
                <a:lnTo>
                  <a:pt x="8455815" y="1683956"/>
                </a:lnTo>
                <a:lnTo>
                  <a:pt x="8455815" y="1531342"/>
                </a:lnTo>
                <a:close/>
                <a:moveTo>
                  <a:pt x="6695916" y="1484179"/>
                </a:moveTo>
                <a:lnTo>
                  <a:pt x="6550679" y="1531342"/>
                </a:lnTo>
                <a:lnTo>
                  <a:pt x="6550679" y="1683956"/>
                </a:lnTo>
                <a:lnTo>
                  <a:pt x="6695916" y="1883733"/>
                </a:lnTo>
                <a:lnTo>
                  <a:pt x="6841154" y="1683956"/>
                </a:lnTo>
                <a:lnTo>
                  <a:pt x="6841154" y="1531342"/>
                </a:lnTo>
                <a:close/>
                <a:moveTo>
                  <a:pt x="5079560" y="1484058"/>
                </a:moveTo>
                <a:lnTo>
                  <a:pt x="4934323" y="1531221"/>
                </a:lnTo>
                <a:lnTo>
                  <a:pt x="4934323" y="1683835"/>
                </a:lnTo>
                <a:lnTo>
                  <a:pt x="5079560" y="1883612"/>
                </a:lnTo>
                <a:lnTo>
                  <a:pt x="5224798" y="1683835"/>
                </a:lnTo>
                <a:lnTo>
                  <a:pt x="5224798" y="1531221"/>
                </a:lnTo>
                <a:close/>
                <a:moveTo>
                  <a:pt x="3464656" y="1484058"/>
                </a:moveTo>
                <a:lnTo>
                  <a:pt x="3319418" y="1531221"/>
                </a:lnTo>
                <a:lnTo>
                  <a:pt x="3319418" y="1683835"/>
                </a:lnTo>
                <a:lnTo>
                  <a:pt x="3464656" y="1883612"/>
                </a:lnTo>
                <a:lnTo>
                  <a:pt x="3609893" y="1683835"/>
                </a:lnTo>
                <a:lnTo>
                  <a:pt x="3609893" y="1531221"/>
                </a:lnTo>
                <a:close/>
                <a:moveTo>
                  <a:pt x="1849751" y="1484058"/>
                </a:moveTo>
                <a:lnTo>
                  <a:pt x="1704514" y="1531221"/>
                </a:lnTo>
                <a:lnTo>
                  <a:pt x="1704514" y="1683835"/>
                </a:lnTo>
                <a:lnTo>
                  <a:pt x="1849751" y="1883612"/>
                </a:lnTo>
                <a:lnTo>
                  <a:pt x="1994989" y="1683835"/>
                </a:lnTo>
                <a:lnTo>
                  <a:pt x="1994989" y="1531221"/>
                </a:lnTo>
                <a:close/>
                <a:moveTo>
                  <a:pt x="234847" y="1484058"/>
                </a:moveTo>
                <a:lnTo>
                  <a:pt x="89609" y="1531221"/>
                </a:lnTo>
                <a:lnTo>
                  <a:pt x="89609" y="1683835"/>
                </a:lnTo>
                <a:lnTo>
                  <a:pt x="234847" y="1883612"/>
                </a:lnTo>
                <a:lnTo>
                  <a:pt x="380084" y="1683835"/>
                </a:lnTo>
                <a:lnTo>
                  <a:pt x="380084" y="1531221"/>
                </a:lnTo>
                <a:close/>
                <a:moveTo>
                  <a:pt x="10242441" y="1445965"/>
                </a:moveTo>
                <a:lnTo>
                  <a:pt x="10242441" y="1503044"/>
                </a:lnTo>
                <a:lnTo>
                  <a:pt x="10221641" y="1474504"/>
                </a:lnTo>
                <a:close/>
                <a:moveTo>
                  <a:pt x="1604357" y="1403993"/>
                </a:moveTo>
                <a:lnTo>
                  <a:pt x="1604384" y="1404002"/>
                </a:lnTo>
                <a:lnTo>
                  <a:pt x="1604263" y="1404123"/>
                </a:lnTo>
                <a:close/>
                <a:moveTo>
                  <a:pt x="6450038" y="1403872"/>
                </a:moveTo>
                <a:lnTo>
                  <a:pt x="6450064" y="1403881"/>
                </a:lnTo>
                <a:lnTo>
                  <a:pt x="6449943" y="1404002"/>
                </a:lnTo>
                <a:close/>
                <a:moveTo>
                  <a:pt x="9679604" y="1403872"/>
                </a:moveTo>
                <a:lnTo>
                  <a:pt x="9679631" y="1403881"/>
                </a:lnTo>
                <a:lnTo>
                  <a:pt x="9679510" y="1404002"/>
                </a:lnTo>
                <a:close/>
                <a:moveTo>
                  <a:pt x="4834892" y="1403872"/>
                </a:moveTo>
                <a:lnTo>
                  <a:pt x="4834918" y="1403881"/>
                </a:lnTo>
                <a:lnTo>
                  <a:pt x="4834797" y="1404002"/>
                </a:lnTo>
                <a:close/>
                <a:moveTo>
                  <a:pt x="9117668" y="1327695"/>
                </a:moveTo>
                <a:lnTo>
                  <a:pt x="8972430" y="1527472"/>
                </a:lnTo>
                <a:lnTo>
                  <a:pt x="8972430" y="1680086"/>
                </a:lnTo>
                <a:lnTo>
                  <a:pt x="9117668" y="1727249"/>
                </a:lnTo>
                <a:lnTo>
                  <a:pt x="9262905" y="1680086"/>
                </a:lnTo>
                <a:lnTo>
                  <a:pt x="9262905" y="1527472"/>
                </a:lnTo>
                <a:close/>
                <a:moveTo>
                  <a:pt x="7502642" y="1327695"/>
                </a:moveTo>
                <a:lnTo>
                  <a:pt x="7357405" y="1527472"/>
                </a:lnTo>
                <a:lnTo>
                  <a:pt x="7357405" y="1680086"/>
                </a:lnTo>
                <a:lnTo>
                  <a:pt x="7502642" y="1727249"/>
                </a:lnTo>
                <a:lnTo>
                  <a:pt x="7647880" y="1680086"/>
                </a:lnTo>
                <a:lnTo>
                  <a:pt x="7647880" y="1527472"/>
                </a:lnTo>
                <a:close/>
                <a:moveTo>
                  <a:pt x="5887859" y="1327695"/>
                </a:moveTo>
                <a:lnTo>
                  <a:pt x="5742622" y="1527472"/>
                </a:lnTo>
                <a:lnTo>
                  <a:pt x="5742622" y="1680086"/>
                </a:lnTo>
                <a:lnTo>
                  <a:pt x="5887859" y="1727249"/>
                </a:lnTo>
                <a:lnTo>
                  <a:pt x="6033097" y="1680086"/>
                </a:lnTo>
                <a:lnTo>
                  <a:pt x="6033097" y="1527472"/>
                </a:lnTo>
                <a:close/>
                <a:moveTo>
                  <a:pt x="4272955" y="1327695"/>
                </a:moveTo>
                <a:lnTo>
                  <a:pt x="4127717" y="1527472"/>
                </a:lnTo>
                <a:lnTo>
                  <a:pt x="4127717" y="1680086"/>
                </a:lnTo>
                <a:lnTo>
                  <a:pt x="4272955" y="1727249"/>
                </a:lnTo>
                <a:lnTo>
                  <a:pt x="4418192" y="1680086"/>
                </a:lnTo>
                <a:lnTo>
                  <a:pt x="4418192" y="1527472"/>
                </a:lnTo>
                <a:close/>
                <a:moveTo>
                  <a:pt x="1042420" y="1327695"/>
                </a:moveTo>
                <a:lnTo>
                  <a:pt x="897183" y="1527472"/>
                </a:lnTo>
                <a:lnTo>
                  <a:pt x="897183" y="1680086"/>
                </a:lnTo>
                <a:lnTo>
                  <a:pt x="1042420" y="1727249"/>
                </a:lnTo>
                <a:lnTo>
                  <a:pt x="1187657" y="1680086"/>
                </a:lnTo>
                <a:lnTo>
                  <a:pt x="1187657" y="1527472"/>
                </a:lnTo>
                <a:close/>
                <a:moveTo>
                  <a:pt x="2657808" y="1327453"/>
                </a:moveTo>
                <a:lnTo>
                  <a:pt x="2512571" y="1527230"/>
                </a:lnTo>
                <a:lnTo>
                  <a:pt x="2512571" y="1679844"/>
                </a:lnTo>
                <a:lnTo>
                  <a:pt x="2657808" y="1727007"/>
                </a:lnTo>
                <a:lnTo>
                  <a:pt x="2803046" y="1679844"/>
                </a:lnTo>
                <a:lnTo>
                  <a:pt x="2803046" y="1527230"/>
                </a:lnTo>
                <a:close/>
                <a:moveTo>
                  <a:pt x="8472746" y="1290327"/>
                </a:moveTo>
                <a:lnTo>
                  <a:pt x="8472746" y="1431211"/>
                </a:lnTo>
                <a:lnTo>
                  <a:pt x="8338634" y="1474746"/>
                </a:lnTo>
                <a:lnTo>
                  <a:pt x="8472746" y="1518281"/>
                </a:lnTo>
                <a:lnTo>
                  <a:pt x="8472746" y="1659286"/>
                </a:lnTo>
                <a:lnTo>
                  <a:pt x="8555583" y="1545249"/>
                </a:lnTo>
                <a:lnTo>
                  <a:pt x="8689695" y="1588784"/>
                </a:lnTo>
                <a:lnTo>
                  <a:pt x="8606857" y="1474746"/>
                </a:lnTo>
                <a:lnTo>
                  <a:pt x="8689695" y="1360709"/>
                </a:lnTo>
                <a:lnTo>
                  <a:pt x="8555583" y="1404244"/>
                </a:lnTo>
                <a:lnTo>
                  <a:pt x="8555583" y="1404365"/>
                </a:lnTo>
                <a:close/>
                <a:moveTo>
                  <a:pt x="6857842" y="1290327"/>
                </a:moveTo>
                <a:lnTo>
                  <a:pt x="6857842" y="1431211"/>
                </a:lnTo>
                <a:lnTo>
                  <a:pt x="6723730" y="1474746"/>
                </a:lnTo>
                <a:lnTo>
                  <a:pt x="6857842" y="1518281"/>
                </a:lnTo>
                <a:lnTo>
                  <a:pt x="6857842" y="1659286"/>
                </a:lnTo>
                <a:lnTo>
                  <a:pt x="6940679" y="1545249"/>
                </a:lnTo>
                <a:lnTo>
                  <a:pt x="7074791" y="1588784"/>
                </a:lnTo>
                <a:lnTo>
                  <a:pt x="6991953" y="1474746"/>
                </a:lnTo>
                <a:lnTo>
                  <a:pt x="7074791" y="1360709"/>
                </a:lnTo>
                <a:lnTo>
                  <a:pt x="6940679" y="1404244"/>
                </a:lnTo>
                <a:lnTo>
                  <a:pt x="6940679" y="1404365"/>
                </a:lnTo>
                <a:close/>
                <a:moveTo>
                  <a:pt x="5242937" y="1290327"/>
                </a:moveTo>
                <a:lnTo>
                  <a:pt x="5242937" y="1431211"/>
                </a:lnTo>
                <a:lnTo>
                  <a:pt x="5108825" y="1474746"/>
                </a:lnTo>
                <a:lnTo>
                  <a:pt x="5242937" y="1518281"/>
                </a:lnTo>
                <a:lnTo>
                  <a:pt x="5242937" y="1659286"/>
                </a:lnTo>
                <a:lnTo>
                  <a:pt x="5325775" y="1545249"/>
                </a:lnTo>
                <a:lnTo>
                  <a:pt x="5459886" y="1588784"/>
                </a:lnTo>
                <a:lnTo>
                  <a:pt x="5377049" y="1474746"/>
                </a:lnTo>
                <a:lnTo>
                  <a:pt x="5459886" y="1360709"/>
                </a:lnTo>
                <a:lnTo>
                  <a:pt x="5325775" y="1404244"/>
                </a:lnTo>
                <a:lnTo>
                  <a:pt x="5325775" y="1404365"/>
                </a:lnTo>
                <a:close/>
                <a:moveTo>
                  <a:pt x="3628033" y="1290327"/>
                </a:moveTo>
                <a:lnTo>
                  <a:pt x="3628033" y="1431211"/>
                </a:lnTo>
                <a:lnTo>
                  <a:pt x="3493921" y="1474746"/>
                </a:lnTo>
                <a:lnTo>
                  <a:pt x="3628033" y="1518281"/>
                </a:lnTo>
                <a:lnTo>
                  <a:pt x="3628033" y="1659286"/>
                </a:lnTo>
                <a:lnTo>
                  <a:pt x="3710870" y="1545249"/>
                </a:lnTo>
                <a:lnTo>
                  <a:pt x="3844982" y="1588784"/>
                </a:lnTo>
                <a:lnTo>
                  <a:pt x="3762145" y="1474746"/>
                </a:lnTo>
                <a:lnTo>
                  <a:pt x="3844982" y="1360709"/>
                </a:lnTo>
                <a:lnTo>
                  <a:pt x="3710870" y="1404244"/>
                </a:lnTo>
                <a:lnTo>
                  <a:pt x="3710870" y="1404365"/>
                </a:lnTo>
                <a:close/>
                <a:moveTo>
                  <a:pt x="2013007" y="1290327"/>
                </a:moveTo>
                <a:lnTo>
                  <a:pt x="2013007" y="1431211"/>
                </a:lnTo>
                <a:lnTo>
                  <a:pt x="1878895" y="1474746"/>
                </a:lnTo>
                <a:lnTo>
                  <a:pt x="2013007" y="1518281"/>
                </a:lnTo>
                <a:lnTo>
                  <a:pt x="2013007" y="1659286"/>
                </a:lnTo>
                <a:lnTo>
                  <a:pt x="2095845" y="1545249"/>
                </a:lnTo>
                <a:lnTo>
                  <a:pt x="2229956" y="1588784"/>
                </a:lnTo>
                <a:lnTo>
                  <a:pt x="2147119" y="1474746"/>
                </a:lnTo>
                <a:lnTo>
                  <a:pt x="2229956" y="1360709"/>
                </a:lnTo>
                <a:lnTo>
                  <a:pt x="2095845" y="1404244"/>
                </a:lnTo>
                <a:lnTo>
                  <a:pt x="2095845" y="1404365"/>
                </a:lnTo>
                <a:close/>
                <a:moveTo>
                  <a:pt x="398103" y="1290327"/>
                </a:moveTo>
                <a:lnTo>
                  <a:pt x="398103" y="1431211"/>
                </a:lnTo>
                <a:lnTo>
                  <a:pt x="263991" y="1474746"/>
                </a:lnTo>
                <a:lnTo>
                  <a:pt x="398103" y="1518281"/>
                </a:lnTo>
                <a:lnTo>
                  <a:pt x="398103" y="1659286"/>
                </a:lnTo>
                <a:lnTo>
                  <a:pt x="480940" y="1545249"/>
                </a:lnTo>
                <a:lnTo>
                  <a:pt x="615052" y="1588784"/>
                </a:lnTo>
                <a:lnTo>
                  <a:pt x="532215" y="1474746"/>
                </a:lnTo>
                <a:lnTo>
                  <a:pt x="615052" y="1360709"/>
                </a:lnTo>
                <a:lnTo>
                  <a:pt x="480940" y="1404244"/>
                </a:lnTo>
                <a:lnTo>
                  <a:pt x="480940" y="1404365"/>
                </a:lnTo>
                <a:close/>
                <a:moveTo>
                  <a:pt x="3302004" y="1290085"/>
                </a:moveTo>
                <a:lnTo>
                  <a:pt x="3219167" y="1404123"/>
                </a:lnTo>
                <a:lnTo>
                  <a:pt x="3219167" y="1404002"/>
                </a:lnTo>
                <a:lnTo>
                  <a:pt x="3085176" y="1360467"/>
                </a:lnTo>
                <a:lnTo>
                  <a:pt x="3168014" y="1474504"/>
                </a:lnTo>
                <a:lnTo>
                  <a:pt x="3085176" y="1588542"/>
                </a:lnTo>
                <a:lnTo>
                  <a:pt x="3219167" y="1545007"/>
                </a:lnTo>
                <a:lnTo>
                  <a:pt x="3302004" y="1659044"/>
                </a:lnTo>
                <a:lnTo>
                  <a:pt x="3302004" y="1518039"/>
                </a:lnTo>
                <a:lnTo>
                  <a:pt x="3436116" y="1474504"/>
                </a:lnTo>
                <a:lnTo>
                  <a:pt x="3302004" y="1430969"/>
                </a:lnTo>
                <a:close/>
                <a:moveTo>
                  <a:pt x="1687100" y="1290085"/>
                </a:moveTo>
                <a:lnTo>
                  <a:pt x="1604357" y="1403993"/>
                </a:lnTo>
                <a:lnTo>
                  <a:pt x="1470272" y="1360467"/>
                </a:lnTo>
                <a:lnTo>
                  <a:pt x="1553109" y="1474504"/>
                </a:lnTo>
                <a:lnTo>
                  <a:pt x="1470272" y="1588542"/>
                </a:lnTo>
                <a:lnTo>
                  <a:pt x="1604263" y="1545007"/>
                </a:lnTo>
                <a:lnTo>
                  <a:pt x="1687100" y="1659044"/>
                </a:lnTo>
                <a:lnTo>
                  <a:pt x="1687100" y="1518039"/>
                </a:lnTo>
                <a:lnTo>
                  <a:pt x="1821212" y="1474504"/>
                </a:lnTo>
                <a:lnTo>
                  <a:pt x="1687100" y="1430969"/>
                </a:lnTo>
                <a:close/>
                <a:moveTo>
                  <a:pt x="9762348" y="1289965"/>
                </a:moveTo>
                <a:lnTo>
                  <a:pt x="9679604" y="1403872"/>
                </a:lnTo>
                <a:lnTo>
                  <a:pt x="9545520" y="1360346"/>
                </a:lnTo>
                <a:lnTo>
                  <a:pt x="9628357" y="1474383"/>
                </a:lnTo>
                <a:lnTo>
                  <a:pt x="9545520" y="1588421"/>
                </a:lnTo>
                <a:lnTo>
                  <a:pt x="9679510" y="1544886"/>
                </a:lnTo>
                <a:lnTo>
                  <a:pt x="9762348" y="1658923"/>
                </a:lnTo>
                <a:lnTo>
                  <a:pt x="9762348" y="1517918"/>
                </a:lnTo>
                <a:lnTo>
                  <a:pt x="9896459" y="1474383"/>
                </a:lnTo>
                <a:lnTo>
                  <a:pt x="9762348" y="1430848"/>
                </a:lnTo>
                <a:close/>
                <a:moveTo>
                  <a:pt x="8147443" y="1289965"/>
                </a:moveTo>
                <a:lnTo>
                  <a:pt x="8064606" y="1404002"/>
                </a:lnTo>
                <a:lnTo>
                  <a:pt x="8064606" y="1403881"/>
                </a:lnTo>
                <a:lnTo>
                  <a:pt x="7930615" y="1360346"/>
                </a:lnTo>
                <a:lnTo>
                  <a:pt x="8013453" y="1474383"/>
                </a:lnTo>
                <a:lnTo>
                  <a:pt x="7930615" y="1588421"/>
                </a:lnTo>
                <a:lnTo>
                  <a:pt x="8064606" y="1544886"/>
                </a:lnTo>
                <a:lnTo>
                  <a:pt x="8147443" y="1658923"/>
                </a:lnTo>
                <a:lnTo>
                  <a:pt x="8147443" y="1517918"/>
                </a:lnTo>
                <a:lnTo>
                  <a:pt x="8281555" y="1474383"/>
                </a:lnTo>
                <a:lnTo>
                  <a:pt x="8147443" y="1430848"/>
                </a:lnTo>
                <a:close/>
                <a:moveTo>
                  <a:pt x="6532781" y="1289965"/>
                </a:moveTo>
                <a:lnTo>
                  <a:pt x="6450038" y="1403872"/>
                </a:lnTo>
                <a:lnTo>
                  <a:pt x="6315953" y="1360346"/>
                </a:lnTo>
                <a:lnTo>
                  <a:pt x="6398790" y="1474383"/>
                </a:lnTo>
                <a:lnTo>
                  <a:pt x="6315953" y="1588421"/>
                </a:lnTo>
                <a:lnTo>
                  <a:pt x="6449943" y="1544886"/>
                </a:lnTo>
                <a:lnTo>
                  <a:pt x="6532781" y="1658923"/>
                </a:lnTo>
                <a:lnTo>
                  <a:pt x="6532781" y="1517918"/>
                </a:lnTo>
                <a:lnTo>
                  <a:pt x="6666892" y="1474383"/>
                </a:lnTo>
                <a:lnTo>
                  <a:pt x="6532781" y="1430848"/>
                </a:lnTo>
                <a:close/>
                <a:moveTo>
                  <a:pt x="4917634" y="1289965"/>
                </a:moveTo>
                <a:lnTo>
                  <a:pt x="4834892" y="1403872"/>
                </a:lnTo>
                <a:lnTo>
                  <a:pt x="4700806" y="1360346"/>
                </a:lnTo>
                <a:lnTo>
                  <a:pt x="4783644" y="1474383"/>
                </a:lnTo>
                <a:lnTo>
                  <a:pt x="4700806" y="1588421"/>
                </a:lnTo>
                <a:lnTo>
                  <a:pt x="4834797" y="1544886"/>
                </a:lnTo>
                <a:lnTo>
                  <a:pt x="4917634" y="1658923"/>
                </a:lnTo>
                <a:lnTo>
                  <a:pt x="4917634" y="1517918"/>
                </a:lnTo>
                <a:lnTo>
                  <a:pt x="5051746" y="1474383"/>
                </a:lnTo>
                <a:lnTo>
                  <a:pt x="4917634" y="1430848"/>
                </a:lnTo>
                <a:close/>
                <a:moveTo>
                  <a:pt x="8953928" y="1274848"/>
                </a:moveTo>
                <a:lnTo>
                  <a:pt x="8719081" y="1351155"/>
                </a:lnTo>
                <a:lnTo>
                  <a:pt x="8719081" y="1351276"/>
                </a:lnTo>
                <a:lnTo>
                  <a:pt x="8629351" y="1474746"/>
                </a:lnTo>
                <a:lnTo>
                  <a:pt x="8719081" y="1598216"/>
                </a:lnTo>
                <a:lnTo>
                  <a:pt x="8864198" y="1645379"/>
                </a:lnTo>
                <a:lnTo>
                  <a:pt x="8953928" y="1521909"/>
                </a:lnTo>
                <a:close/>
                <a:moveTo>
                  <a:pt x="7339024" y="1274848"/>
                </a:moveTo>
                <a:lnTo>
                  <a:pt x="7104177" y="1351155"/>
                </a:lnTo>
                <a:lnTo>
                  <a:pt x="7104297" y="1351276"/>
                </a:lnTo>
                <a:lnTo>
                  <a:pt x="7014567" y="1474746"/>
                </a:lnTo>
                <a:lnTo>
                  <a:pt x="7104177" y="1598216"/>
                </a:lnTo>
                <a:lnTo>
                  <a:pt x="7249294" y="1645379"/>
                </a:lnTo>
                <a:lnTo>
                  <a:pt x="7339024" y="1521909"/>
                </a:lnTo>
                <a:close/>
                <a:moveTo>
                  <a:pt x="5724119" y="1274848"/>
                </a:moveTo>
                <a:lnTo>
                  <a:pt x="5489273" y="1351155"/>
                </a:lnTo>
                <a:lnTo>
                  <a:pt x="5489273" y="1351276"/>
                </a:lnTo>
                <a:lnTo>
                  <a:pt x="5399542" y="1474746"/>
                </a:lnTo>
                <a:lnTo>
                  <a:pt x="5489273" y="1598216"/>
                </a:lnTo>
                <a:lnTo>
                  <a:pt x="5634389" y="1645379"/>
                </a:lnTo>
                <a:lnTo>
                  <a:pt x="5724119" y="1521909"/>
                </a:lnTo>
                <a:close/>
                <a:moveTo>
                  <a:pt x="4109215" y="1274848"/>
                </a:moveTo>
                <a:lnTo>
                  <a:pt x="3874368" y="1351155"/>
                </a:lnTo>
                <a:lnTo>
                  <a:pt x="3874368" y="1351276"/>
                </a:lnTo>
                <a:lnTo>
                  <a:pt x="3784637" y="1474746"/>
                </a:lnTo>
                <a:lnTo>
                  <a:pt x="3874368" y="1598216"/>
                </a:lnTo>
                <a:lnTo>
                  <a:pt x="4019484" y="1645379"/>
                </a:lnTo>
                <a:lnTo>
                  <a:pt x="4109215" y="1521909"/>
                </a:lnTo>
                <a:close/>
                <a:moveTo>
                  <a:pt x="2820701" y="1274727"/>
                </a:moveTo>
                <a:lnTo>
                  <a:pt x="2820701" y="1521788"/>
                </a:lnTo>
                <a:lnTo>
                  <a:pt x="2910432" y="1645258"/>
                </a:lnTo>
                <a:cubicBezTo>
                  <a:pt x="2910432" y="1645258"/>
                  <a:pt x="3055548" y="1598095"/>
                  <a:pt x="3055548" y="1598095"/>
                </a:cubicBezTo>
                <a:lnTo>
                  <a:pt x="3145279" y="1474625"/>
                </a:lnTo>
                <a:lnTo>
                  <a:pt x="3055548" y="1351155"/>
                </a:lnTo>
                <a:lnTo>
                  <a:pt x="3055548" y="1351034"/>
                </a:lnTo>
                <a:close/>
                <a:moveTo>
                  <a:pt x="1205797" y="1274727"/>
                </a:moveTo>
                <a:lnTo>
                  <a:pt x="1205797" y="1521788"/>
                </a:lnTo>
                <a:lnTo>
                  <a:pt x="1295527" y="1645258"/>
                </a:lnTo>
                <a:cubicBezTo>
                  <a:pt x="1295527" y="1645258"/>
                  <a:pt x="1440644" y="1598095"/>
                  <a:pt x="1440644" y="1598095"/>
                </a:cubicBezTo>
                <a:lnTo>
                  <a:pt x="1530374" y="1474625"/>
                </a:lnTo>
                <a:lnTo>
                  <a:pt x="1440644" y="1351155"/>
                </a:lnTo>
                <a:lnTo>
                  <a:pt x="1440765" y="1351034"/>
                </a:lnTo>
                <a:close/>
                <a:moveTo>
                  <a:pt x="9281044" y="1274606"/>
                </a:moveTo>
                <a:lnTo>
                  <a:pt x="9281044" y="1521667"/>
                </a:lnTo>
                <a:lnTo>
                  <a:pt x="9370775" y="1645137"/>
                </a:lnTo>
                <a:cubicBezTo>
                  <a:pt x="9370775" y="1645137"/>
                  <a:pt x="9515892" y="1597974"/>
                  <a:pt x="9515892" y="1597974"/>
                </a:cubicBezTo>
                <a:lnTo>
                  <a:pt x="9605622" y="1474504"/>
                </a:lnTo>
                <a:lnTo>
                  <a:pt x="9515892" y="1351034"/>
                </a:lnTo>
                <a:lnTo>
                  <a:pt x="9515892" y="1350913"/>
                </a:lnTo>
                <a:close/>
                <a:moveTo>
                  <a:pt x="7666140" y="1274606"/>
                </a:moveTo>
                <a:lnTo>
                  <a:pt x="7666140" y="1521667"/>
                </a:lnTo>
                <a:lnTo>
                  <a:pt x="7755870" y="1645137"/>
                </a:lnTo>
                <a:cubicBezTo>
                  <a:pt x="7755870" y="1645137"/>
                  <a:pt x="7900987" y="1597974"/>
                  <a:pt x="7900987" y="1597974"/>
                </a:cubicBezTo>
                <a:lnTo>
                  <a:pt x="7990718" y="1474504"/>
                </a:lnTo>
                <a:lnTo>
                  <a:pt x="7900987" y="1351034"/>
                </a:lnTo>
                <a:lnTo>
                  <a:pt x="7900987" y="1350913"/>
                </a:lnTo>
                <a:close/>
                <a:moveTo>
                  <a:pt x="6051478" y="1274606"/>
                </a:moveTo>
                <a:lnTo>
                  <a:pt x="6051478" y="1521667"/>
                </a:lnTo>
                <a:lnTo>
                  <a:pt x="6141208" y="1645137"/>
                </a:lnTo>
                <a:cubicBezTo>
                  <a:pt x="6141208" y="1645137"/>
                  <a:pt x="6286325" y="1597974"/>
                  <a:pt x="6286325" y="1597974"/>
                </a:cubicBezTo>
                <a:lnTo>
                  <a:pt x="6376055" y="1474504"/>
                </a:lnTo>
                <a:lnTo>
                  <a:pt x="6286325" y="1351034"/>
                </a:lnTo>
                <a:lnTo>
                  <a:pt x="6286446" y="1350913"/>
                </a:lnTo>
                <a:close/>
                <a:moveTo>
                  <a:pt x="4436332" y="1274606"/>
                </a:moveTo>
                <a:lnTo>
                  <a:pt x="4436332" y="1521667"/>
                </a:lnTo>
                <a:lnTo>
                  <a:pt x="4526062" y="1645137"/>
                </a:lnTo>
                <a:cubicBezTo>
                  <a:pt x="4526062" y="1645137"/>
                  <a:pt x="4671178" y="1597974"/>
                  <a:pt x="4671178" y="1597974"/>
                </a:cubicBezTo>
                <a:lnTo>
                  <a:pt x="4760909" y="1474504"/>
                </a:lnTo>
                <a:lnTo>
                  <a:pt x="4671178" y="1351034"/>
                </a:lnTo>
                <a:lnTo>
                  <a:pt x="4671299" y="1350913"/>
                </a:lnTo>
                <a:close/>
                <a:moveTo>
                  <a:pt x="2494310" y="1274606"/>
                </a:moveTo>
                <a:lnTo>
                  <a:pt x="2259343" y="1350913"/>
                </a:lnTo>
                <a:lnTo>
                  <a:pt x="2259463" y="1351034"/>
                </a:lnTo>
                <a:lnTo>
                  <a:pt x="2169733" y="1474504"/>
                </a:lnTo>
                <a:lnTo>
                  <a:pt x="2259463" y="1597974"/>
                </a:lnTo>
                <a:lnTo>
                  <a:pt x="2404580" y="1645137"/>
                </a:lnTo>
                <a:lnTo>
                  <a:pt x="2494310" y="1521667"/>
                </a:lnTo>
                <a:close/>
                <a:moveTo>
                  <a:pt x="879406" y="1274606"/>
                </a:moveTo>
                <a:lnTo>
                  <a:pt x="644438" y="1350913"/>
                </a:lnTo>
                <a:lnTo>
                  <a:pt x="644559" y="1351034"/>
                </a:lnTo>
                <a:lnTo>
                  <a:pt x="554829" y="1474504"/>
                </a:lnTo>
                <a:lnTo>
                  <a:pt x="644559" y="1597974"/>
                </a:lnTo>
                <a:lnTo>
                  <a:pt x="789676" y="1645137"/>
                </a:lnTo>
                <a:lnTo>
                  <a:pt x="879406" y="1521667"/>
                </a:lnTo>
                <a:close/>
                <a:moveTo>
                  <a:pt x="9179826" y="1241834"/>
                </a:moveTo>
                <a:lnTo>
                  <a:pt x="9128672" y="1312337"/>
                </a:lnTo>
                <a:lnTo>
                  <a:pt x="9262784" y="1496876"/>
                </a:lnTo>
                <a:lnTo>
                  <a:pt x="9262784" y="1268802"/>
                </a:lnTo>
                <a:lnTo>
                  <a:pt x="9179947" y="1241834"/>
                </a:lnTo>
                <a:close/>
                <a:moveTo>
                  <a:pt x="9055146" y="1241834"/>
                </a:moveTo>
                <a:lnTo>
                  <a:pt x="8972309" y="1268802"/>
                </a:lnTo>
                <a:lnTo>
                  <a:pt x="8972309" y="1496876"/>
                </a:lnTo>
                <a:lnTo>
                  <a:pt x="9106421" y="1312337"/>
                </a:lnTo>
                <a:lnTo>
                  <a:pt x="9055267" y="1241834"/>
                </a:lnTo>
                <a:close/>
                <a:moveTo>
                  <a:pt x="7564922" y="1241834"/>
                </a:moveTo>
                <a:lnTo>
                  <a:pt x="7513768" y="1312337"/>
                </a:lnTo>
                <a:lnTo>
                  <a:pt x="7647880" y="1496876"/>
                </a:lnTo>
                <a:lnTo>
                  <a:pt x="7647880" y="1268802"/>
                </a:lnTo>
                <a:lnTo>
                  <a:pt x="7565043" y="1241834"/>
                </a:lnTo>
                <a:close/>
                <a:moveTo>
                  <a:pt x="7440242" y="1241834"/>
                </a:moveTo>
                <a:lnTo>
                  <a:pt x="7357405" y="1268802"/>
                </a:lnTo>
                <a:lnTo>
                  <a:pt x="7357405" y="1496876"/>
                </a:lnTo>
                <a:lnTo>
                  <a:pt x="7491517" y="1312337"/>
                </a:lnTo>
                <a:lnTo>
                  <a:pt x="7440364" y="1241834"/>
                </a:lnTo>
                <a:close/>
                <a:moveTo>
                  <a:pt x="5950017" y="1241834"/>
                </a:moveTo>
                <a:lnTo>
                  <a:pt x="5898864" y="1312337"/>
                </a:lnTo>
                <a:lnTo>
                  <a:pt x="6032976" y="1496876"/>
                </a:lnTo>
                <a:lnTo>
                  <a:pt x="6032976" y="1268802"/>
                </a:lnTo>
                <a:lnTo>
                  <a:pt x="5950138" y="1241834"/>
                </a:lnTo>
                <a:close/>
                <a:moveTo>
                  <a:pt x="5825338" y="1241834"/>
                </a:moveTo>
                <a:lnTo>
                  <a:pt x="5742501" y="1268802"/>
                </a:lnTo>
                <a:lnTo>
                  <a:pt x="5742501" y="1496876"/>
                </a:lnTo>
                <a:lnTo>
                  <a:pt x="5876613" y="1312337"/>
                </a:lnTo>
                <a:lnTo>
                  <a:pt x="5825459" y="1241834"/>
                </a:lnTo>
                <a:close/>
                <a:moveTo>
                  <a:pt x="4335113" y="1241834"/>
                </a:moveTo>
                <a:lnTo>
                  <a:pt x="4283959" y="1312337"/>
                </a:lnTo>
                <a:lnTo>
                  <a:pt x="4418071" y="1496876"/>
                </a:lnTo>
                <a:lnTo>
                  <a:pt x="4418071" y="1268802"/>
                </a:lnTo>
                <a:lnTo>
                  <a:pt x="4335234" y="1241834"/>
                </a:lnTo>
                <a:close/>
                <a:moveTo>
                  <a:pt x="4210434" y="1241834"/>
                </a:moveTo>
                <a:lnTo>
                  <a:pt x="4127596" y="1268802"/>
                </a:lnTo>
                <a:lnTo>
                  <a:pt x="4127596" y="1496876"/>
                </a:lnTo>
                <a:lnTo>
                  <a:pt x="4261708" y="1312337"/>
                </a:lnTo>
                <a:lnTo>
                  <a:pt x="4210554" y="1241834"/>
                </a:lnTo>
                <a:close/>
                <a:moveTo>
                  <a:pt x="1104699" y="1241834"/>
                </a:moveTo>
                <a:lnTo>
                  <a:pt x="1053546" y="1312337"/>
                </a:lnTo>
                <a:lnTo>
                  <a:pt x="1187657" y="1496876"/>
                </a:lnTo>
                <a:lnTo>
                  <a:pt x="1187657" y="1268802"/>
                </a:lnTo>
                <a:lnTo>
                  <a:pt x="1104820" y="1241834"/>
                </a:lnTo>
                <a:close/>
                <a:moveTo>
                  <a:pt x="980020" y="1241834"/>
                </a:moveTo>
                <a:lnTo>
                  <a:pt x="897183" y="1268802"/>
                </a:lnTo>
                <a:lnTo>
                  <a:pt x="897183" y="1496876"/>
                </a:lnTo>
                <a:lnTo>
                  <a:pt x="1031294" y="1312337"/>
                </a:lnTo>
                <a:lnTo>
                  <a:pt x="980141" y="1241834"/>
                </a:lnTo>
                <a:close/>
                <a:moveTo>
                  <a:pt x="2720087" y="1241592"/>
                </a:moveTo>
                <a:lnTo>
                  <a:pt x="2668934" y="1312095"/>
                </a:lnTo>
                <a:lnTo>
                  <a:pt x="2803046" y="1496635"/>
                </a:lnTo>
                <a:lnTo>
                  <a:pt x="2803046" y="1268560"/>
                </a:lnTo>
                <a:lnTo>
                  <a:pt x="2720208" y="1241592"/>
                </a:lnTo>
                <a:close/>
                <a:moveTo>
                  <a:pt x="2595408" y="1241592"/>
                </a:moveTo>
                <a:lnTo>
                  <a:pt x="2512571" y="1268560"/>
                </a:lnTo>
                <a:lnTo>
                  <a:pt x="2512571" y="1496635"/>
                </a:lnTo>
                <a:lnTo>
                  <a:pt x="2646683" y="1312095"/>
                </a:lnTo>
                <a:lnTo>
                  <a:pt x="2595529" y="1241592"/>
                </a:lnTo>
                <a:close/>
                <a:moveTo>
                  <a:pt x="1288392" y="1141825"/>
                </a:moveTo>
                <a:lnTo>
                  <a:pt x="1288486" y="1141955"/>
                </a:lnTo>
                <a:lnTo>
                  <a:pt x="1205676" y="1168792"/>
                </a:lnTo>
                <a:lnTo>
                  <a:pt x="1205676" y="1255862"/>
                </a:lnTo>
                <a:lnTo>
                  <a:pt x="1422504" y="1326365"/>
                </a:lnTo>
                <a:lnTo>
                  <a:pt x="1288486" y="1141955"/>
                </a:lnTo>
                <a:lnTo>
                  <a:pt x="1288513" y="1141946"/>
                </a:lnTo>
                <a:close/>
                <a:moveTo>
                  <a:pt x="8871091" y="1141704"/>
                </a:moveTo>
                <a:lnTo>
                  <a:pt x="8736979" y="1326244"/>
                </a:lnTo>
                <a:lnTo>
                  <a:pt x="8953928" y="1255741"/>
                </a:lnTo>
                <a:lnTo>
                  <a:pt x="8953928" y="1168671"/>
                </a:lnTo>
                <a:lnTo>
                  <a:pt x="8871091" y="1141825"/>
                </a:lnTo>
                <a:close/>
                <a:moveTo>
                  <a:pt x="7256187" y="1141704"/>
                </a:moveTo>
                <a:lnTo>
                  <a:pt x="7122075" y="1326244"/>
                </a:lnTo>
                <a:lnTo>
                  <a:pt x="7339024" y="1255741"/>
                </a:lnTo>
                <a:lnTo>
                  <a:pt x="7339024" y="1168671"/>
                </a:lnTo>
                <a:lnTo>
                  <a:pt x="7256187" y="1141825"/>
                </a:lnTo>
                <a:close/>
                <a:moveTo>
                  <a:pt x="5641282" y="1141704"/>
                </a:moveTo>
                <a:lnTo>
                  <a:pt x="5507170" y="1326244"/>
                </a:lnTo>
                <a:lnTo>
                  <a:pt x="5724119" y="1255741"/>
                </a:lnTo>
                <a:lnTo>
                  <a:pt x="5724119" y="1168671"/>
                </a:lnTo>
                <a:lnTo>
                  <a:pt x="5641282" y="1141825"/>
                </a:lnTo>
                <a:close/>
                <a:moveTo>
                  <a:pt x="4026378" y="1141704"/>
                </a:moveTo>
                <a:lnTo>
                  <a:pt x="3892265" y="1326244"/>
                </a:lnTo>
                <a:lnTo>
                  <a:pt x="4109215" y="1255741"/>
                </a:lnTo>
                <a:lnTo>
                  <a:pt x="4109215" y="1168671"/>
                </a:lnTo>
                <a:lnTo>
                  <a:pt x="4026378" y="1141825"/>
                </a:lnTo>
                <a:close/>
                <a:moveTo>
                  <a:pt x="9363761" y="1141462"/>
                </a:moveTo>
                <a:lnTo>
                  <a:pt x="9363855" y="1141592"/>
                </a:lnTo>
                <a:lnTo>
                  <a:pt x="9281044" y="1168430"/>
                </a:lnTo>
                <a:lnTo>
                  <a:pt x="9281044" y="1255499"/>
                </a:lnTo>
                <a:lnTo>
                  <a:pt x="9497873" y="1326002"/>
                </a:lnTo>
                <a:lnTo>
                  <a:pt x="9363855" y="1141592"/>
                </a:lnTo>
                <a:lnTo>
                  <a:pt x="9363882" y="1141583"/>
                </a:lnTo>
                <a:close/>
                <a:moveTo>
                  <a:pt x="7748736" y="1141462"/>
                </a:moveTo>
                <a:lnTo>
                  <a:pt x="7748830" y="1141592"/>
                </a:lnTo>
                <a:lnTo>
                  <a:pt x="7666019" y="1168430"/>
                </a:lnTo>
                <a:lnTo>
                  <a:pt x="7666019" y="1255499"/>
                </a:lnTo>
                <a:lnTo>
                  <a:pt x="7882847" y="1326002"/>
                </a:lnTo>
                <a:lnTo>
                  <a:pt x="7748830" y="1141592"/>
                </a:lnTo>
                <a:lnTo>
                  <a:pt x="7748857" y="1141583"/>
                </a:lnTo>
                <a:close/>
                <a:moveTo>
                  <a:pt x="6134073" y="1141462"/>
                </a:moveTo>
                <a:lnTo>
                  <a:pt x="6134167" y="1141592"/>
                </a:lnTo>
                <a:lnTo>
                  <a:pt x="6051357" y="1168430"/>
                </a:lnTo>
                <a:lnTo>
                  <a:pt x="6051357" y="1255499"/>
                </a:lnTo>
                <a:lnTo>
                  <a:pt x="6268185" y="1326002"/>
                </a:lnTo>
                <a:lnTo>
                  <a:pt x="6134167" y="1141592"/>
                </a:lnTo>
                <a:lnTo>
                  <a:pt x="6134194" y="1141583"/>
                </a:lnTo>
                <a:close/>
                <a:moveTo>
                  <a:pt x="4519048" y="1141462"/>
                </a:moveTo>
                <a:lnTo>
                  <a:pt x="4519143" y="1141592"/>
                </a:lnTo>
                <a:lnTo>
                  <a:pt x="4436332" y="1168430"/>
                </a:lnTo>
                <a:lnTo>
                  <a:pt x="4436332" y="1255499"/>
                </a:lnTo>
                <a:lnTo>
                  <a:pt x="4653160" y="1326002"/>
                </a:lnTo>
                <a:lnTo>
                  <a:pt x="4519143" y="1141592"/>
                </a:lnTo>
                <a:lnTo>
                  <a:pt x="4519169" y="1141583"/>
                </a:lnTo>
                <a:close/>
                <a:moveTo>
                  <a:pt x="2411352" y="1141462"/>
                </a:moveTo>
                <a:lnTo>
                  <a:pt x="2277240" y="1326002"/>
                </a:lnTo>
                <a:lnTo>
                  <a:pt x="2494189" y="1255499"/>
                </a:lnTo>
                <a:lnTo>
                  <a:pt x="2494189" y="1168430"/>
                </a:lnTo>
                <a:lnTo>
                  <a:pt x="2411352" y="1141583"/>
                </a:lnTo>
                <a:close/>
                <a:moveTo>
                  <a:pt x="796448" y="1141462"/>
                </a:moveTo>
                <a:lnTo>
                  <a:pt x="662336" y="1326002"/>
                </a:lnTo>
                <a:lnTo>
                  <a:pt x="879285" y="1255499"/>
                </a:lnTo>
                <a:lnTo>
                  <a:pt x="879285" y="1168430"/>
                </a:lnTo>
                <a:lnTo>
                  <a:pt x="796448" y="1141583"/>
                </a:lnTo>
                <a:close/>
                <a:moveTo>
                  <a:pt x="2903902" y="1141220"/>
                </a:moveTo>
                <a:lnTo>
                  <a:pt x="2903996" y="1141350"/>
                </a:lnTo>
                <a:lnTo>
                  <a:pt x="2821185" y="1168188"/>
                </a:lnTo>
                <a:lnTo>
                  <a:pt x="2821185" y="1255258"/>
                </a:lnTo>
                <a:lnTo>
                  <a:pt x="3038013" y="1325760"/>
                </a:lnTo>
                <a:lnTo>
                  <a:pt x="2903996" y="1141350"/>
                </a:lnTo>
                <a:lnTo>
                  <a:pt x="2904022" y="1141341"/>
                </a:lnTo>
                <a:close/>
                <a:moveTo>
                  <a:pt x="9925604" y="1065397"/>
                </a:moveTo>
                <a:cubicBezTo>
                  <a:pt x="9925604" y="1065397"/>
                  <a:pt x="9780366" y="1265295"/>
                  <a:pt x="9780366" y="1265295"/>
                </a:cubicBezTo>
                <a:lnTo>
                  <a:pt x="9780366" y="1417909"/>
                </a:lnTo>
                <a:lnTo>
                  <a:pt x="9925604" y="1465072"/>
                </a:lnTo>
                <a:lnTo>
                  <a:pt x="10070841" y="1417909"/>
                </a:lnTo>
                <a:lnTo>
                  <a:pt x="10070841" y="1265295"/>
                </a:lnTo>
                <a:lnTo>
                  <a:pt x="9925604" y="1065518"/>
                </a:lnTo>
                <a:close/>
                <a:moveTo>
                  <a:pt x="8310578" y="1065397"/>
                </a:moveTo>
                <a:cubicBezTo>
                  <a:pt x="8310578" y="1065397"/>
                  <a:pt x="8165341" y="1265295"/>
                  <a:pt x="8165341" y="1265295"/>
                </a:cubicBezTo>
                <a:lnTo>
                  <a:pt x="8165341" y="1417909"/>
                </a:lnTo>
                <a:lnTo>
                  <a:pt x="8310578" y="1465072"/>
                </a:lnTo>
                <a:lnTo>
                  <a:pt x="8455815" y="1417909"/>
                </a:lnTo>
                <a:lnTo>
                  <a:pt x="8455815" y="1265295"/>
                </a:lnTo>
                <a:lnTo>
                  <a:pt x="8310578" y="1065518"/>
                </a:lnTo>
                <a:close/>
                <a:moveTo>
                  <a:pt x="6695916" y="1065397"/>
                </a:moveTo>
                <a:cubicBezTo>
                  <a:pt x="6695916" y="1065397"/>
                  <a:pt x="6550679" y="1265295"/>
                  <a:pt x="6550679" y="1265295"/>
                </a:cubicBezTo>
                <a:lnTo>
                  <a:pt x="6550679" y="1417909"/>
                </a:lnTo>
                <a:lnTo>
                  <a:pt x="6695916" y="1465072"/>
                </a:lnTo>
                <a:lnTo>
                  <a:pt x="6841154" y="1417909"/>
                </a:lnTo>
                <a:lnTo>
                  <a:pt x="6841154" y="1265295"/>
                </a:lnTo>
                <a:lnTo>
                  <a:pt x="6695916" y="1065518"/>
                </a:lnTo>
                <a:close/>
                <a:moveTo>
                  <a:pt x="5079560" y="1065276"/>
                </a:moveTo>
                <a:cubicBezTo>
                  <a:pt x="5079560" y="1065276"/>
                  <a:pt x="4934323" y="1265174"/>
                  <a:pt x="4934323" y="1265174"/>
                </a:cubicBezTo>
                <a:lnTo>
                  <a:pt x="4934323" y="1417788"/>
                </a:lnTo>
                <a:lnTo>
                  <a:pt x="5079560" y="1464951"/>
                </a:lnTo>
                <a:lnTo>
                  <a:pt x="5224798" y="1417788"/>
                </a:lnTo>
                <a:lnTo>
                  <a:pt x="5224798" y="1265174"/>
                </a:lnTo>
                <a:lnTo>
                  <a:pt x="5079560" y="1065397"/>
                </a:lnTo>
                <a:close/>
                <a:moveTo>
                  <a:pt x="3464656" y="1065276"/>
                </a:moveTo>
                <a:cubicBezTo>
                  <a:pt x="3464656" y="1065276"/>
                  <a:pt x="3319418" y="1265174"/>
                  <a:pt x="3319418" y="1265174"/>
                </a:cubicBezTo>
                <a:lnTo>
                  <a:pt x="3319418" y="1417788"/>
                </a:lnTo>
                <a:lnTo>
                  <a:pt x="3464656" y="1464951"/>
                </a:lnTo>
                <a:lnTo>
                  <a:pt x="3609893" y="1417788"/>
                </a:lnTo>
                <a:lnTo>
                  <a:pt x="3609893" y="1265174"/>
                </a:lnTo>
                <a:lnTo>
                  <a:pt x="3464656" y="1065397"/>
                </a:lnTo>
                <a:close/>
                <a:moveTo>
                  <a:pt x="1849751" y="1065276"/>
                </a:moveTo>
                <a:cubicBezTo>
                  <a:pt x="1849751" y="1065276"/>
                  <a:pt x="1704514" y="1265174"/>
                  <a:pt x="1704514" y="1265174"/>
                </a:cubicBezTo>
                <a:lnTo>
                  <a:pt x="1704514" y="1417788"/>
                </a:lnTo>
                <a:lnTo>
                  <a:pt x="1849751" y="1464951"/>
                </a:lnTo>
                <a:lnTo>
                  <a:pt x="1994989" y="1417788"/>
                </a:lnTo>
                <a:lnTo>
                  <a:pt x="1994989" y="1265174"/>
                </a:lnTo>
                <a:lnTo>
                  <a:pt x="1849751" y="1065397"/>
                </a:lnTo>
                <a:close/>
                <a:moveTo>
                  <a:pt x="234847" y="1065276"/>
                </a:moveTo>
                <a:cubicBezTo>
                  <a:pt x="234847" y="1065276"/>
                  <a:pt x="89609" y="1265174"/>
                  <a:pt x="89609" y="1265174"/>
                </a:cubicBezTo>
                <a:lnTo>
                  <a:pt x="89609" y="1417788"/>
                </a:lnTo>
                <a:lnTo>
                  <a:pt x="234847" y="1464951"/>
                </a:lnTo>
                <a:lnTo>
                  <a:pt x="380084" y="1417788"/>
                </a:lnTo>
                <a:lnTo>
                  <a:pt x="380084" y="1265174"/>
                </a:lnTo>
                <a:lnTo>
                  <a:pt x="234847" y="1065397"/>
                </a:lnTo>
                <a:close/>
                <a:moveTo>
                  <a:pt x="8618105" y="1059834"/>
                </a:moveTo>
                <a:lnTo>
                  <a:pt x="8618105" y="1059955"/>
                </a:lnTo>
                <a:lnTo>
                  <a:pt x="8472867" y="1107118"/>
                </a:lnTo>
                <a:lnTo>
                  <a:pt x="8472867" y="1259732"/>
                </a:lnTo>
                <a:lnTo>
                  <a:pt x="8562597" y="1383202"/>
                </a:lnTo>
                <a:lnTo>
                  <a:pt x="8707835" y="1336039"/>
                </a:lnTo>
                <a:lnTo>
                  <a:pt x="8852951" y="1136141"/>
                </a:lnTo>
                <a:close/>
                <a:moveTo>
                  <a:pt x="7003200" y="1059834"/>
                </a:moveTo>
                <a:lnTo>
                  <a:pt x="7003200" y="1059955"/>
                </a:lnTo>
                <a:lnTo>
                  <a:pt x="6857962" y="1107118"/>
                </a:lnTo>
                <a:lnTo>
                  <a:pt x="6857962" y="1259732"/>
                </a:lnTo>
                <a:lnTo>
                  <a:pt x="6947693" y="1383202"/>
                </a:lnTo>
                <a:lnTo>
                  <a:pt x="7092931" y="1336039"/>
                </a:lnTo>
                <a:lnTo>
                  <a:pt x="7238047" y="1136141"/>
                </a:lnTo>
                <a:close/>
                <a:moveTo>
                  <a:pt x="5388296" y="1059834"/>
                </a:moveTo>
                <a:lnTo>
                  <a:pt x="5388416" y="1059955"/>
                </a:lnTo>
                <a:lnTo>
                  <a:pt x="5243179" y="1107118"/>
                </a:lnTo>
                <a:lnTo>
                  <a:pt x="5243179" y="1259732"/>
                </a:lnTo>
                <a:lnTo>
                  <a:pt x="5332909" y="1383202"/>
                </a:lnTo>
                <a:lnTo>
                  <a:pt x="5478147" y="1336039"/>
                </a:lnTo>
                <a:lnTo>
                  <a:pt x="5623263" y="1136141"/>
                </a:lnTo>
                <a:close/>
                <a:moveTo>
                  <a:pt x="3773391" y="1059834"/>
                </a:moveTo>
                <a:lnTo>
                  <a:pt x="3773391" y="1059955"/>
                </a:lnTo>
                <a:lnTo>
                  <a:pt x="3628154" y="1107118"/>
                </a:lnTo>
                <a:lnTo>
                  <a:pt x="3628154" y="1259732"/>
                </a:lnTo>
                <a:lnTo>
                  <a:pt x="3717884" y="1383202"/>
                </a:lnTo>
                <a:lnTo>
                  <a:pt x="3863122" y="1336039"/>
                </a:lnTo>
                <a:lnTo>
                  <a:pt x="4008238" y="1136141"/>
                </a:lnTo>
                <a:close/>
                <a:moveTo>
                  <a:pt x="2158366" y="1059592"/>
                </a:moveTo>
                <a:lnTo>
                  <a:pt x="2158366" y="1059713"/>
                </a:lnTo>
                <a:lnTo>
                  <a:pt x="2013128" y="1106876"/>
                </a:lnTo>
                <a:lnTo>
                  <a:pt x="2013128" y="1259490"/>
                </a:lnTo>
                <a:lnTo>
                  <a:pt x="2102859" y="1382960"/>
                </a:lnTo>
                <a:lnTo>
                  <a:pt x="2248096" y="1335797"/>
                </a:lnTo>
                <a:lnTo>
                  <a:pt x="2393212" y="1135899"/>
                </a:lnTo>
                <a:close/>
                <a:moveTo>
                  <a:pt x="543461" y="1059592"/>
                </a:moveTo>
                <a:lnTo>
                  <a:pt x="543582" y="1059713"/>
                </a:lnTo>
                <a:lnTo>
                  <a:pt x="398345" y="1106876"/>
                </a:lnTo>
                <a:lnTo>
                  <a:pt x="398345" y="1259490"/>
                </a:lnTo>
                <a:lnTo>
                  <a:pt x="488075" y="1382960"/>
                </a:lnTo>
                <a:lnTo>
                  <a:pt x="633312" y="1335797"/>
                </a:lnTo>
                <a:lnTo>
                  <a:pt x="778429" y="1135899"/>
                </a:lnTo>
                <a:close/>
                <a:moveTo>
                  <a:pt x="3156525" y="1059350"/>
                </a:moveTo>
                <a:lnTo>
                  <a:pt x="2921557" y="1135657"/>
                </a:lnTo>
                <a:lnTo>
                  <a:pt x="3066795" y="1335555"/>
                </a:lnTo>
                <a:lnTo>
                  <a:pt x="3212032" y="1382718"/>
                </a:lnTo>
                <a:lnTo>
                  <a:pt x="3301763" y="1259248"/>
                </a:lnTo>
                <a:lnTo>
                  <a:pt x="3301763" y="1106634"/>
                </a:lnTo>
                <a:lnTo>
                  <a:pt x="3156525" y="1059471"/>
                </a:lnTo>
                <a:close/>
                <a:moveTo>
                  <a:pt x="1541621" y="1059350"/>
                </a:moveTo>
                <a:lnTo>
                  <a:pt x="1306653" y="1135657"/>
                </a:lnTo>
                <a:lnTo>
                  <a:pt x="1451890" y="1335555"/>
                </a:lnTo>
                <a:lnTo>
                  <a:pt x="1597128" y="1382718"/>
                </a:lnTo>
                <a:lnTo>
                  <a:pt x="1686858" y="1259248"/>
                </a:lnTo>
                <a:lnTo>
                  <a:pt x="1686858" y="1106634"/>
                </a:lnTo>
                <a:lnTo>
                  <a:pt x="1541621" y="1059471"/>
                </a:lnTo>
                <a:close/>
                <a:moveTo>
                  <a:pt x="9616868" y="1059229"/>
                </a:moveTo>
                <a:lnTo>
                  <a:pt x="9381901" y="1135536"/>
                </a:lnTo>
                <a:lnTo>
                  <a:pt x="9527138" y="1335434"/>
                </a:lnTo>
                <a:lnTo>
                  <a:pt x="9672376" y="1382597"/>
                </a:lnTo>
                <a:lnTo>
                  <a:pt x="9762106" y="1259127"/>
                </a:lnTo>
                <a:lnTo>
                  <a:pt x="9762106" y="1106513"/>
                </a:lnTo>
                <a:lnTo>
                  <a:pt x="9616868" y="1059350"/>
                </a:lnTo>
                <a:close/>
                <a:moveTo>
                  <a:pt x="8001964" y="1059229"/>
                </a:moveTo>
                <a:lnTo>
                  <a:pt x="7766997" y="1135536"/>
                </a:lnTo>
                <a:lnTo>
                  <a:pt x="7912234" y="1335434"/>
                </a:lnTo>
                <a:lnTo>
                  <a:pt x="8057471" y="1382597"/>
                </a:lnTo>
                <a:lnTo>
                  <a:pt x="8147202" y="1259127"/>
                </a:lnTo>
                <a:lnTo>
                  <a:pt x="8147202" y="1106513"/>
                </a:lnTo>
                <a:lnTo>
                  <a:pt x="8001964" y="1059350"/>
                </a:lnTo>
                <a:close/>
                <a:moveTo>
                  <a:pt x="6387301" y="1059229"/>
                </a:moveTo>
                <a:lnTo>
                  <a:pt x="6152334" y="1135536"/>
                </a:lnTo>
                <a:lnTo>
                  <a:pt x="6297571" y="1335434"/>
                </a:lnTo>
                <a:lnTo>
                  <a:pt x="6442809" y="1382597"/>
                </a:lnTo>
                <a:lnTo>
                  <a:pt x="6532539" y="1259127"/>
                </a:lnTo>
                <a:lnTo>
                  <a:pt x="6532539" y="1106513"/>
                </a:lnTo>
                <a:lnTo>
                  <a:pt x="6387301" y="1059350"/>
                </a:lnTo>
                <a:close/>
                <a:moveTo>
                  <a:pt x="4772155" y="1059229"/>
                </a:moveTo>
                <a:lnTo>
                  <a:pt x="4537188" y="1135536"/>
                </a:lnTo>
                <a:lnTo>
                  <a:pt x="4682425" y="1335434"/>
                </a:lnTo>
                <a:lnTo>
                  <a:pt x="4827662" y="1382597"/>
                </a:lnTo>
                <a:lnTo>
                  <a:pt x="4917393" y="1259127"/>
                </a:lnTo>
                <a:lnTo>
                  <a:pt x="4917393" y="1106513"/>
                </a:lnTo>
                <a:lnTo>
                  <a:pt x="4772155" y="1059350"/>
                </a:lnTo>
                <a:close/>
                <a:moveTo>
                  <a:pt x="2910311" y="979899"/>
                </a:moveTo>
                <a:lnTo>
                  <a:pt x="2859157" y="1050280"/>
                </a:lnTo>
                <a:lnTo>
                  <a:pt x="2859157" y="1050401"/>
                </a:lnTo>
                <a:lnTo>
                  <a:pt x="2910311" y="1120904"/>
                </a:lnTo>
                <a:cubicBezTo>
                  <a:pt x="2910311" y="1120904"/>
                  <a:pt x="3127260" y="1050280"/>
                  <a:pt x="3127260" y="1050280"/>
                </a:cubicBezTo>
                <a:lnTo>
                  <a:pt x="3127018" y="1050280"/>
                </a:lnTo>
                <a:close/>
                <a:moveTo>
                  <a:pt x="1295406" y="979899"/>
                </a:moveTo>
                <a:lnTo>
                  <a:pt x="1244253" y="1050280"/>
                </a:lnTo>
                <a:lnTo>
                  <a:pt x="1244253" y="1050401"/>
                </a:lnTo>
                <a:lnTo>
                  <a:pt x="1295406" y="1120904"/>
                </a:lnTo>
                <a:cubicBezTo>
                  <a:pt x="1295406" y="1120904"/>
                  <a:pt x="1512355" y="1050280"/>
                  <a:pt x="1512355" y="1050280"/>
                </a:cubicBezTo>
                <a:lnTo>
                  <a:pt x="1512114" y="1050280"/>
                </a:lnTo>
                <a:close/>
                <a:moveTo>
                  <a:pt x="9370654" y="979778"/>
                </a:moveTo>
                <a:lnTo>
                  <a:pt x="9319501" y="1050160"/>
                </a:lnTo>
                <a:lnTo>
                  <a:pt x="9319501" y="1050280"/>
                </a:lnTo>
                <a:lnTo>
                  <a:pt x="9370654" y="1120783"/>
                </a:lnTo>
                <a:cubicBezTo>
                  <a:pt x="9370654" y="1120783"/>
                  <a:pt x="9587603" y="1050160"/>
                  <a:pt x="9587603" y="1050160"/>
                </a:cubicBezTo>
                <a:lnTo>
                  <a:pt x="9587361" y="1050160"/>
                </a:lnTo>
                <a:close/>
                <a:moveTo>
                  <a:pt x="8864198" y="979778"/>
                </a:moveTo>
                <a:lnTo>
                  <a:pt x="8647491" y="1050160"/>
                </a:lnTo>
                <a:lnTo>
                  <a:pt x="8647612" y="1050280"/>
                </a:lnTo>
                <a:lnTo>
                  <a:pt x="8647369" y="1050280"/>
                </a:lnTo>
                <a:lnTo>
                  <a:pt x="8864198" y="1120783"/>
                </a:lnTo>
                <a:cubicBezTo>
                  <a:pt x="8864198" y="1120783"/>
                  <a:pt x="8915351" y="1050160"/>
                  <a:pt x="8915351" y="1050160"/>
                </a:cubicBezTo>
                <a:close/>
                <a:moveTo>
                  <a:pt x="7755750" y="979778"/>
                </a:moveTo>
                <a:lnTo>
                  <a:pt x="7704596" y="1050160"/>
                </a:lnTo>
                <a:lnTo>
                  <a:pt x="7704596" y="1050280"/>
                </a:lnTo>
                <a:lnTo>
                  <a:pt x="7755750" y="1120783"/>
                </a:lnTo>
                <a:cubicBezTo>
                  <a:pt x="7755750" y="1120783"/>
                  <a:pt x="7972699" y="1050160"/>
                  <a:pt x="7972699" y="1050160"/>
                </a:cubicBezTo>
                <a:lnTo>
                  <a:pt x="7972457" y="1050160"/>
                </a:lnTo>
                <a:close/>
                <a:moveTo>
                  <a:pt x="7249294" y="979778"/>
                </a:moveTo>
                <a:lnTo>
                  <a:pt x="7032586" y="1050160"/>
                </a:lnTo>
                <a:lnTo>
                  <a:pt x="7032707" y="1050280"/>
                </a:lnTo>
                <a:lnTo>
                  <a:pt x="7032466" y="1050280"/>
                </a:lnTo>
                <a:lnTo>
                  <a:pt x="7249294" y="1120783"/>
                </a:lnTo>
                <a:cubicBezTo>
                  <a:pt x="7249294" y="1120783"/>
                  <a:pt x="7300447" y="1050160"/>
                  <a:pt x="7300447" y="1050160"/>
                </a:cubicBezTo>
                <a:close/>
                <a:moveTo>
                  <a:pt x="6141087" y="979778"/>
                </a:moveTo>
                <a:lnTo>
                  <a:pt x="6089934" y="1050160"/>
                </a:lnTo>
                <a:lnTo>
                  <a:pt x="6089934" y="1050280"/>
                </a:lnTo>
                <a:lnTo>
                  <a:pt x="6141087" y="1120783"/>
                </a:lnTo>
                <a:cubicBezTo>
                  <a:pt x="6141087" y="1120783"/>
                  <a:pt x="6358037" y="1050160"/>
                  <a:pt x="6358037" y="1050160"/>
                </a:cubicBezTo>
                <a:lnTo>
                  <a:pt x="6357794" y="1050160"/>
                </a:lnTo>
                <a:close/>
                <a:moveTo>
                  <a:pt x="5634389" y="979778"/>
                </a:moveTo>
                <a:lnTo>
                  <a:pt x="5417682" y="1050160"/>
                </a:lnTo>
                <a:lnTo>
                  <a:pt x="5417803" y="1050280"/>
                </a:lnTo>
                <a:lnTo>
                  <a:pt x="5417561" y="1050280"/>
                </a:lnTo>
                <a:lnTo>
                  <a:pt x="5634389" y="1120783"/>
                </a:lnTo>
                <a:cubicBezTo>
                  <a:pt x="5634389" y="1120783"/>
                  <a:pt x="5685542" y="1050160"/>
                  <a:pt x="5685542" y="1050160"/>
                </a:cubicBezTo>
                <a:close/>
                <a:moveTo>
                  <a:pt x="4525941" y="979778"/>
                </a:moveTo>
                <a:lnTo>
                  <a:pt x="4474787" y="1050160"/>
                </a:lnTo>
                <a:lnTo>
                  <a:pt x="4474787" y="1050280"/>
                </a:lnTo>
                <a:lnTo>
                  <a:pt x="4525941" y="1120783"/>
                </a:lnTo>
                <a:cubicBezTo>
                  <a:pt x="4525941" y="1120783"/>
                  <a:pt x="4742890" y="1050160"/>
                  <a:pt x="4742890" y="1050160"/>
                </a:cubicBezTo>
                <a:lnTo>
                  <a:pt x="4742648" y="1050160"/>
                </a:lnTo>
                <a:close/>
                <a:moveTo>
                  <a:pt x="4019484" y="979778"/>
                </a:moveTo>
                <a:lnTo>
                  <a:pt x="3802777" y="1050160"/>
                </a:lnTo>
                <a:lnTo>
                  <a:pt x="3802898" y="1050280"/>
                </a:lnTo>
                <a:lnTo>
                  <a:pt x="3802656" y="1050280"/>
                </a:lnTo>
                <a:lnTo>
                  <a:pt x="4019484" y="1120783"/>
                </a:lnTo>
                <a:cubicBezTo>
                  <a:pt x="4019484" y="1120783"/>
                  <a:pt x="4070638" y="1050160"/>
                  <a:pt x="4070638" y="1050160"/>
                </a:cubicBezTo>
                <a:close/>
                <a:moveTo>
                  <a:pt x="2404459" y="979536"/>
                </a:moveTo>
                <a:lnTo>
                  <a:pt x="2187752" y="1049918"/>
                </a:lnTo>
                <a:lnTo>
                  <a:pt x="2187873" y="1050039"/>
                </a:lnTo>
                <a:lnTo>
                  <a:pt x="2187631" y="1050039"/>
                </a:lnTo>
                <a:lnTo>
                  <a:pt x="2404459" y="1120541"/>
                </a:lnTo>
                <a:cubicBezTo>
                  <a:pt x="2404459" y="1120541"/>
                  <a:pt x="2455613" y="1049918"/>
                  <a:pt x="2455613" y="1049918"/>
                </a:cubicBezTo>
                <a:close/>
                <a:moveTo>
                  <a:pt x="789555" y="979536"/>
                </a:moveTo>
                <a:lnTo>
                  <a:pt x="572847" y="1049918"/>
                </a:lnTo>
                <a:lnTo>
                  <a:pt x="572968" y="1050039"/>
                </a:lnTo>
                <a:lnTo>
                  <a:pt x="572726" y="1050039"/>
                </a:lnTo>
                <a:lnTo>
                  <a:pt x="789555" y="1120541"/>
                </a:lnTo>
                <a:cubicBezTo>
                  <a:pt x="789555" y="1120541"/>
                  <a:pt x="840708" y="1049918"/>
                  <a:pt x="840708" y="1049918"/>
                </a:cubicBezTo>
                <a:close/>
                <a:moveTo>
                  <a:pt x="10071083" y="865983"/>
                </a:moveTo>
                <a:lnTo>
                  <a:pt x="9936971" y="1050401"/>
                </a:lnTo>
                <a:lnTo>
                  <a:pt x="10071083" y="1234941"/>
                </a:lnTo>
                <a:lnTo>
                  <a:pt x="10071083" y="1094057"/>
                </a:lnTo>
                <a:cubicBezTo>
                  <a:pt x="10071083" y="1094057"/>
                  <a:pt x="10205195" y="1050401"/>
                  <a:pt x="10205195" y="1050401"/>
                </a:cubicBezTo>
                <a:lnTo>
                  <a:pt x="10204953" y="1050401"/>
                </a:lnTo>
                <a:lnTo>
                  <a:pt x="10071083" y="1006866"/>
                </a:lnTo>
                <a:close/>
                <a:moveTo>
                  <a:pt x="8455815" y="865983"/>
                </a:moveTo>
                <a:lnTo>
                  <a:pt x="8321825" y="1050401"/>
                </a:lnTo>
                <a:lnTo>
                  <a:pt x="8455815" y="1234941"/>
                </a:lnTo>
                <a:lnTo>
                  <a:pt x="8455815" y="1094057"/>
                </a:lnTo>
                <a:cubicBezTo>
                  <a:pt x="8455815" y="1094057"/>
                  <a:pt x="8589928" y="1050401"/>
                  <a:pt x="8589928" y="1050401"/>
                </a:cubicBezTo>
                <a:lnTo>
                  <a:pt x="8589685" y="1050401"/>
                </a:lnTo>
                <a:lnTo>
                  <a:pt x="8455815" y="1006866"/>
                </a:lnTo>
                <a:close/>
                <a:moveTo>
                  <a:pt x="6841033" y="865983"/>
                </a:moveTo>
                <a:lnTo>
                  <a:pt x="6706920" y="1050401"/>
                </a:lnTo>
                <a:lnTo>
                  <a:pt x="6841033" y="1234941"/>
                </a:lnTo>
                <a:lnTo>
                  <a:pt x="6841033" y="1094057"/>
                </a:lnTo>
                <a:cubicBezTo>
                  <a:pt x="6841033" y="1094057"/>
                  <a:pt x="6975144" y="1050401"/>
                  <a:pt x="6975144" y="1050401"/>
                </a:cubicBezTo>
                <a:lnTo>
                  <a:pt x="6974903" y="1050401"/>
                </a:lnTo>
                <a:lnTo>
                  <a:pt x="6841033" y="1006866"/>
                </a:lnTo>
                <a:close/>
                <a:moveTo>
                  <a:pt x="9780245" y="865862"/>
                </a:moveTo>
                <a:lnTo>
                  <a:pt x="9780245" y="1006746"/>
                </a:lnTo>
                <a:cubicBezTo>
                  <a:pt x="9780245" y="1006746"/>
                  <a:pt x="9646375" y="1050280"/>
                  <a:pt x="9646375" y="1050280"/>
                </a:cubicBezTo>
                <a:lnTo>
                  <a:pt x="9646133" y="1050280"/>
                </a:lnTo>
                <a:lnTo>
                  <a:pt x="9780245" y="1093815"/>
                </a:lnTo>
                <a:lnTo>
                  <a:pt x="9780245" y="1234699"/>
                </a:lnTo>
                <a:lnTo>
                  <a:pt x="9914313" y="1050220"/>
                </a:lnTo>
                <a:lnTo>
                  <a:pt x="9914357" y="1050280"/>
                </a:lnTo>
                <a:lnTo>
                  <a:pt x="9914357" y="1050160"/>
                </a:lnTo>
                <a:lnTo>
                  <a:pt x="9914313" y="1050220"/>
                </a:lnTo>
                <a:close/>
                <a:moveTo>
                  <a:pt x="8165341" y="865862"/>
                </a:moveTo>
                <a:lnTo>
                  <a:pt x="8165341" y="1006746"/>
                </a:lnTo>
                <a:cubicBezTo>
                  <a:pt x="8165341" y="1006746"/>
                  <a:pt x="8031471" y="1050280"/>
                  <a:pt x="8031471" y="1050280"/>
                </a:cubicBezTo>
                <a:lnTo>
                  <a:pt x="8031229" y="1050280"/>
                </a:lnTo>
                <a:lnTo>
                  <a:pt x="8165341" y="1093815"/>
                </a:lnTo>
                <a:lnTo>
                  <a:pt x="8165341" y="1234699"/>
                </a:lnTo>
                <a:lnTo>
                  <a:pt x="8299410" y="1050220"/>
                </a:lnTo>
                <a:lnTo>
                  <a:pt x="8299453" y="1050280"/>
                </a:lnTo>
                <a:lnTo>
                  <a:pt x="8299453" y="1050160"/>
                </a:lnTo>
                <a:lnTo>
                  <a:pt x="8299410" y="1050220"/>
                </a:lnTo>
                <a:close/>
                <a:moveTo>
                  <a:pt x="6550679" y="865862"/>
                </a:moveTo>
                <a:lnTo>
                  <a:pt x="6550679" y="1006746"/>
                </a:lnTo>
                <a:cubicBezTo>
                  <a:pt x="6550679" y="1006746"/>
                  <a:pt x="6416809" y="1050280"/>
                  <a:pt x="6416809" y="1050280"/>
                </a:cubicBezTo>
                <a:lnTo>
                  <a:pt x="6416566" y="1050280"/>
                </a:lnTo>
                <a:lnTo>
                  <a:pt x="6550679" y="1093815"/>
                </a:lnTo>
                <a:lnTo>
                  <a:pt x="6550679" y="1234699"/>
                </a:lnTo>
                <a:lnTo>
                  <a:pt x="6684748" y="1050220"/>
                </a:lnTo>
                <a:lnTo>
                  <a:pt x="6684791" y="1050280"/>
                </a:lnTo>
                <a:lnTo>
                  <a:pt x="6684791" y="1050160"/>
                </a:lnTo>
                <a:lnTo>
                  <a:pt x="6684748" y="1050220"/>
                </a:lnTo>
                <a:close/>
                <a:moveTo>
                  <a:pt x="5224677" y="865862"/>
                </a:moveTo>
                <a:lnTo>
                  <a:pt x="5090565" y="1050280"/>
                </a:lnTo>
                <a:lnTo>
                  <a:pt x="5224677" y="1234820"/>
                </a:lnTo>
                <a:lnTo>
                  <a:pt x="5224677" y="1093936"/>
                </a:lnTo>
                <a:cubicBezTo>
                  <a:pt x="5224677" y="1093936"/>
                  <a:pt x="5358789" y="1050280"/>
                  <a:pt x="5358789" y="1050280"/>
                </a:cubicBezTo>
                <a:lnTo>
                  <a:pt x="5358547" y="1050280"/>
                </a:lnTo>
                <a:lnTo>
                  <a:pt x="5224677" y="1006746"/>
                </a:lnTo>
                <a:close/>
                <a:moveTo>
                  <a:pt x="3609893" y="865862"/>
                </a:moveTo>
                <a:lnTo>
                  <a:pt x="3475902" y="1050280"/>
                </a:lnTo>
                <a:lnTo>
                  <a:pt x="3609893" y="1234820"/>
                </a:lnTo>
                <a:lnTo>
                  <a:pt x="3609893" y="1093936"/>
                </a:lnTo>
                <a:cubicBezTo>
                  <a:pt x="3609893" y="1093936"/>
                  <a:pt x="3744005" y="1050280"/>
                  <a:pt x="3744005" y="1050280"/>
                </a:cubicBezTo>
                <a:lnTo>
                  <a:pt x="3743763" y="1050280"/>
                </a:lnTo>
                <a:lnTo>
                  <a:pt x="3609893" y="1006746"/>
                </a:lnTo>
                <a:close/>
                <a:moveTo>
                  <a:pt x="1994868" y="865862"/>
                </a:moveTo>
                <a:lnTo>
                  <a:pt x="1860756" y="1050280"/>
                </a:lnTo>
                <a:lnTo>
                  <a:pt x="1994868" y="1234820"/>
                </a:lnTo>
                <a:lnTo>
                  <a:pt x="1994868" y="1093936"/>
                </a:lnTo>
                <a:cubicBezTo>
                  <a:pt x="1994868" y="1093936"/>
                  <a:pt x="2128980" y="1050280"/>
                  <a:pt x="2128980" y="1050280"/>
                </a:cubicBezTo>
                <a:lnTo>
                  <a:pt x="2128738" y="1050280"/>
                </a:lnTo>
                <a:lnTo>
                  <a:pt x="1994868" y="1006746"/>
                </a:lnTo>
                <a:close/>
                <a:moveTo>
                  <a:pt x="4934323" y="865741"/>
                </a:moveTo>
                <a:lnTo>
                  <a:pt x="4934323" y="1006625"/>
                </a:lnTo>
                <a:cubicBezTo>
                  <a:pt x="4934323" y="1006625"/>
                  <a:pt x="4800453" y="1050160"/>
                  <a:pt x="4800453" y="1050160"/>
                </a:cubicBezTo>
                <a:lnTo>
                  <a:pt x="4800211" y="1050160"/>
                </a:lnTo>
                <a:lnTo>
                  <a:pt x="4934323" y="1093695"/>
                </a:lnTo>
                <a:lnTo>
                  <a:pt x="4934323" y="1234578"/>
                </a:lnTo>
                <a:lnTo>
                  <a:pt x="5068391" y="1050100"/>
                </a:lnTo>
                <a:lnTo>
                  <a:pt x="5068435" y="1050160"/>
                </a:lnTo>
                <a:lnTo>
                  <a:pt x="5068435" y="1050039"/>
                </a:lnTo>
                <a:lnTo>
                  <a:pt x="5068391" y="1050100"/>
                </a:lnTo>
                <a:close/>
                <a:moveTo>
                  <a:pt x="3319418" y="865741"/>
                </a:moveTo>
                <a:lnTo>
                  <a:pt x="3319418" y="1006625"/>
                </a:lnTo>
                <a:cubicBezTo>
                  <a:pt x="3319418" y="1006625"/>
                  <a:pt x="3185549" y="1050160"/>
                  <a:pt x="3185549" y="1050160"/>
                </a:cubicBezTo>
                <a:lnTo>
                  <a:pt x="3185307" y="1050160"/>
                </a:lnTo>
                <a:lnTo>
                  <a:pt x="3319418" y="1093695"/>
                </a:lnTo>
                <a:lnTo>
                  <a:pt x="3319418" y="1234578"/>
                </a:lnTo>
                <a:lnTo>
                  <a:pt x="3453486" y="1050100"/>
                </a:lnTo>
                <a:lnTo>
                  <a:pt x="3453530" y="1050160"/>
                </a:lnTo>
                <a:lnTo>
                  <a:pt x="3453530" y="1050039"/>
                </a:lnTo>
                <a:lnTo>
                  <a:pt x="3453486" y="1050100"/>
                </a:lnTo>
                <a:close/>
                <a:moveTo>
                  <a:pt x="1704514" y="865741"/>
                </a:moveTo>
                <a:lnTo>
                  <a:pt x="1704514" y="1006625"/>
                </a:lnTo>
                <a:cubicBezTo>
                  <a:pt x="1704514" y="1006625"/>
                  <a:pt x="1570644" y="1050160"/>
                  <a:pt x="1570644" y="1050160"/>
                </a:cubicBezTo>
                <a:lnTo>
                  <a:pt x="1570402" y="1050160"/>
                </a:lnTo>
                <a:lnTo>
                  <a:pt x="1704514" y="1093695"/>
                </a:lnTo>
                <a:lnTo>
                  <a:pt x="1704514" y="1234578"/>
                </a:lnTo>
                <a:lnTo>
                  <a:pt x="1838582" y="1050100"/>
                </a:lnTo>
                <a:lnTo>
                  <a:pt x="1838626" y="1050160"/>
                </a:lnTo>
                <a:lnTo>
                  <a:pt x="1838626" y="1050039"/>
                </a:lnTo>
                <a:lnTo>
                  <a:pt x="1838582" y="1050100"/>
                </a:lnTo>
                <a:close/>
                <a:moveTo>
                  <a:pt x="380205" y="865741"/>
                </a:moveTo>
                <a:lnTo>
                  <a:pt x="246093" y="1050160"/>
                </a:lnTo>
                <a:lnTo>
                  <a:pt x="380205" y="1234699"/>
                </a:lnTo>
                <a:lnTo>
                  <a:pt x="380205" y="1093815"/>
                </a:lnTo>
                <a:cubicBezTo>
                  <a:pt x="380205" y="1093815"/>
                  <a:pt x="514317" y="1050160"/>
                  <a:pt x="514317" y="1050160"/>
                </a:cubicBezTo>
                <a:lnTo>
                  <a:pt x="514075" y="1050160"/>
                </a:lnTo>
                <a:lnTo>
                  <a:pt x="380205" y="1006625"/>
                </a:lnTo>
                <a:close/>
                <a:moveTo>
                  <a:pt x="9117909" y="803099"/>
                </a:moveTo>
                <a:lnTo>
                  <a:pt x="9062403" y="879406"/>
                </a:lnTo>
                <a:lnTo>
                  <a:pt x="8972672" y="850262"/>
                </a:lnTo>
                <a:lnTo>
                  <a:pt x="8972672" y="944587"/>
                </a:lnTo>
                <a:lnTo>
                  <a:pt x="8882942" y="973732"/>
                </a:lnTo>
                <a:cubicBezTo>
                  <a:pt x="8882942" y="973732"/>
                  <a:pt x="8938328" y="1050039"/>
                  <a:pt x="8938328" y="1050039"/>
                </a:cubicBezTo>
                <a:lnTo>
                  <a:pt x="8882821" y="1126346"/>
                </a:lnTo>
                <a:lnTo>
                  <a:pt x="8972551" y="1155490"/>
                </a:lnTo>
                <a:lnTo>
                  <a:pt x="8972551" y="1249816"/>
                </a:lnTo>
                <a:lnTo>
                  <a:pt x="9062282" y="1220671"/>
                </a:lnTo>
                <a:lnTo>
                  <a:pt x="9117788" y="1296979"/>
                </a:lnTo>
                <a:lnTo>
                  <a:pt x="9173296" y="1220671"/>
                </a:lnTo>
                <a:lnTo>
                  <a:pt x="9263026" y="1249816"/>
                </a:lnTo>
                <a:lnTo>
                  <a:pt x="9263026" y="1155490"/>
                </a:lnTo>
                <a:lnTo>
                  <a:pt x="9352757" y="1126346"/>
                </a:lnTo>
                <a:lnTo>
                  <a:pt x="9352998" y="1126467"/>
                </a:lnTo>
                <a:cubicBezTo>
                  <a:pt x="9352998" y="1126467"/>
                  <a:pt x="9297491" y="1050039"/>
                  <a:pt x="9297491" y="1050039"/>
                </a:cubicBezTo>
                <a:lnTo>
                  <a:pt x="9352877" y="973732"/>
                </a:lnTo>
                <a:lnTo>
                  <a:pt x="9263147" y="944587"/>
                </a:lnTo>
                <a:lnTo>
                  <a:pt x="9263147" y="850262"/>
                </a:lnTo>
                <a:lnTo>
                  <a:pt x="9173417" y="879406"/>
                </a:lnTo>
                <a:close/>
                <a:moveTo>
                  <a:pt x="7502763" y="803099"/>
                </a:moveTo>
                <a:lnTo>
                  <a:pt x="7447257" y="879406"/>
                </a:lnTo>
                <a:lnTo>
                  <a:pt x="7357526" y="850262"/>
                </a:lnTo>
                <a:lnTo>
                  <a:pt x="7357526" y="944587"/>
                </a:lnTo>
                <a:lnTo>
                  <a:pt x="7267796" y="973732"/>
                </a:lnTo>
                <a:cubicBezTo>
                  <a:pt x="7267796" y="973732"/>
                  <a:pt x="7323182" y="1050039"/>
                  <a:pt x="7323182" y="1050039"/>
                </a:cubicBezTo>
                <a:lnTo>
                  <a:pt x="7267675" y="1126346"/>
                </a:lnTo>
                <a:lnTo>
                  <a:pt x="7357405" y="1155490"/>
                </a:lnTo>
                <a:lnTo>
                  <a:pt x="7357405" y="1249816"/>
                </a:lnTo>
                <a:lnTo>
                  <a:pt x="7447136" y="1220671"/>
                </a:lnTo>
                <a:lnTo>
                  <a:pt x="7502642" y="1296979"/>
                </a:lnTo>
                <a:lnTo>
                  <a:pt x="7558150" y="1220671"/>
                </a:lnTo>
                <a:lnTo>
                  <a:pt x="7647880" y="1249816"/>
                </a:lnTo>
                <a:lnTo>
                  <a:pt x="7647880" y="1155490"/>
                </a:lnTo>
                <a:lnTo>
                  <a:pt x="7737611" y="1126346"/>
                </a:lnTo>
                <a:lnTo>
                  <a:pt x="7737852" y="1126467"/>
                </a:lnTo>
                <a:cubicBezTo>
                  <a:pt x="7737852" y="1126467"/>
                  <a:pt x="7682345" y="1050039"/>
                  <a:pt x="7682345" y="1050039"/>
                </a:cubicBezTo>
                <a:lnTo>
                  <a:pt x="7737731" y="973732"/>
                </a:lnTo>
                <a:lnTo>
                  <a:pt x="7648001" y="944587"/>
                </a:lnTo>
                <a:lnTo>
                  <a:pt x="7648001" y="850262"/>
                </a:lnTo>
                <a:lnTo>
                  <a:pt x="7558271" y="879406"/>
                </a:lnTo>
                <a:close/>
                <a:moveTo>
                  <a:pt x="5888101" y="803099"/>
                </a:moveTo>
                <a:lnTo>
                  <a:pt x="5832594" y="879406"/>
                </a:lnTo>
                <a:lnTo>
                  <a:pt x="5742864" y="850262"/>
                </a:lnTo>
                <a:lnTo>
                  <a:pt x="5742864" y="944587"/>
                </a:lnTo>
                <a:lnTo>
                  <a:pt x="5653133" y="973732"/>
                </a:lnTo>
                <a:cubicBezTo>
                  <a:pt x="5653133" y="973732"/>
                  <a:pt x="5708519" y="1050039"/>
                  <a:pt x="5708519" y="1050039"/>
                </a:cubicBezTo>
                <a:lnTo>
                  <a:pt x="5653012" y="1126346"/>
                </a:lnTo>
                <a:lnTo>
                  <a:pt x="5742743" y="1155490"/>
                </a:lnTo>
                <a:lnTo>
                  <a:pt x="5742743" y="1249816"/>
                </a:lnTo>
                <a:lnTo>
                  <a:pt x="5832473" y="1220671"/>
                </a:lnTo>
                <a:lnTo>
                  <a:pt x="5887980" y="1296979"/>
                </a:lnTo>
                <a:lnTo>
                  <a:pt x="5943487" y="1220671"/>
                </a:lnTo>
                <a:lnTo>
                  <a:pt x="6033217" y="1249816"/>
                </a:lnTo>
                <a:lnTo>
                  <a:pt x="6033217" y="1155490"/>
                </a:lnTo>
                <a:lnTo>
                  <a:pt x="6122948" y="1126346"/>
                </a:lnTo>
                <a:lnTo>
                  <a:pt x="6123190" y="1126467"/>
                </a:lnTo>
                <a:cubicBezTo>
                  <a:pt x="6123190" y="1126467"/>
                  <a:pt x="6067683" y="1050039"/>
                  <a:pt x="6067683" y="1050039"/>
                </a:cubicBezTo>
                <a:lnTo>
                  <a:pt x="6123069" y="973732"/>
                </a:lnTo>
                <a:lnTo>
                  <a:pt x="6033338" y="944587"/>
                </a:lnTo>
                <a:lnTo>
                  <a:pt x="6033338" y="850262"/>
                </a:lnTo>
                <a:lnTo>
                  <a:pt x="5943608" y="879406"/>
                </a:lnTo>
                <a:close/>
                <a:moveTo>
                  <a:pt x="4273196" y="803099"/>
                </a:moveTo>
                <a:lnTo>
                  <a:pt x="4217689" y="879406"/>
                </a:lnTo>
                <a:lnTo>
                  <a:pt x="4127959" y="850262"/>
                </a:lnTo>
                <a:lnTo>
                  <a:pt x="4127959" y="944587"/>
                </a:lnTo>
                <a:lnTo>
                  <a:pt x="4038229" y="973732"/>
                </a:lnTo>
                <a:cubicBezTo>
                  <a:pt x="4038229" y="973732"/>
                  <a:pt x="4093615" y="1050039"/>
                  <a:pt x="4093615" y="1050039"/>
                </a:cubicBezTo>
                <a:lnTo>
                  <a:pt x="4038108" y="1126346"/>
                </a:lnTo>
                <a:lnTo>
                  <a:pt x="4127838" y="1155490"/>
                </a:lnTo>
                <a:lnTo>
                  <a:pt x="4127838" y="1249816"/>
                </a:lnTo>
                <a:lnTo>
                  <a:pt x="4217569" y="1220671"/>
                </a:lnTo>
                <a:lnTo>
                  <a:pt x="4273076" y="1296979"/>
                </a:lnTo>
                <a:lnTo>
                  <a:pt x="4328583" y="1220671"/>
                </a:lnTo>
                <a:lnTo>
                  <a:pt x="4418313" y="1249816"/>
                </a:lnTo>
                <a:lnTo>
                  <a:pt x="4418313" y="1155490"/>
                </a:lnTo>
                <a:lnTo>
                  <a:pt x="4508043" y="1126346"/>
                </a:lnTo>
                <a:lnTo>
                  <a:pt x="4508285" y="1126467"/>
                </a:lnTo>
                <a:cubicBezTo>
                  <a:pt x="4508285" y="1126467"/>
                  <a:pt x="4452778" y="1050039"/>
                  <a:pt x="4452778" y="1050039"/>
                </a:cubicBezTo>
                <a:lnTo>
                  <a:pt x="4508164" y="973732"/>
                </a:lnTo>
                <a:lnTo>
                  <a:pt x="4418434" y="944587"/>
                </a:lnTo>
                <a:lnTo>
                  <a:pt x="4418434" y="850262"/>
                </a:lnTo>
                <a:lnTo>
                  <a:pt x="4328704" y="879406"/>
                </a:lnTo>
                <a:close/>
                <a:moveTo>
                  <a:pt x="1042420" y="803099"/>
                </a:moveTo>
                <a:lnTo>
                  <a:pt x="986913" y="879406"/>
                </a:lnTo>
                <a:lnTo>
                  <a:pt x="897183" y="850262"/>
                </a:lnTo>
                <a:lnTo>
                  <a:pt x="897183" y="944587"/>
                </a:lnTo>
                <a:lnTo>
                  <a:pt x="807452" y="973732"/>
                </a:lnTo>
                <a:cubicBezTo>
                  <a:pt x="807452" y="973732"/>
                  <a:pt x="862838" y="1050039"/>
                  <a:pt x="862838" y="1050039"/>
                </a:cubicBezTo>
                <a:lnTo>
                  <a:pt x="807331" y="1126346"/>
                </a:lnTo>
                <a:lnTo>
                  <a:pt x="897062" y="1155490"/>
                </a:lnTo>
                <a:lnTo>
                  <a:pt x="897062" y="1249816"/>
                </a:lnTo>
                <a:lnTo>
                  <a:pt x="986792" y="1220671"/>
                </a:lnTo>
                <a:lnTo>
                  <a:pt x="1042299" y="1296979"/>
                </a:lnTo>
                <a:lnTo>
                  <a:pt x="1097806" y="1220671"/>
                </a:lnTo>
                <a:lnTo>
                  <a:pt x="1187536" y="1249816"/>
                </a:lnTo>
                <a:lnTo>
                  <a:pt x="1187536" y="1155490"/>
                </a:lnTo>
                <a:lnTo>
                  <a:pt x="1277267" y="1126346"/>
                </a:lnTo>
                <a:lnTo>
                  <a:pt x="1277509" y="1126467"/>
                </a:lnTo>
                <a:cubicBezTo>
                  <a:pt x="1277509" y="1126467"/>
                  <a:pt x="1222002" y="1050039"/>
                  <a:pt x="1222002" y="1050039"/>
                </a:cubicBezTo>
                <a:lnTo>
                  <a:pt x="1277388" y="973732"/>
                </a:lnTo>
                <a:lnTo>
                  <a:pt x="1187657" y="944587"/>
                </a:lnTo>
                <a:lnTo>
                  <a:pt x="1187657" y="850262"/>
                </a:lnTo>
                <a:lnTo>
                  <a:pt x="1097927" y="879406"/>
                </a:lnTo>
                <a:close/>
                <a:moveTo>
                  <a:pt x="2657929" y="802857"/>
                </a:moveTo>
                <a:lnTo>
                  <a:pt x="2602422" y="879164"/>
                </a:lnTo>
                <a:lnTo>
                  <a:pt x="2512692" y="850020"/>
                </a:lnTo>
                <a:lnTo>
                  <a:pt x="2512692" y="944345"/>
                </a:lnTo>
                <a:lnTo>
                  <a:pt x="2422961" y="973490"/>
                </a:lnTo>
                <a:cubicBezTo>
                  <a:pt x="2422961" y="973490"/>
                  <a:pt x="2478348" y="1049797"/>
                  <a:pt x="2478348" y="1049797"/>
                </a:cubicBezTo>
                <a:lnTo>
                  <a:pt x="2422841" y="1126104"/>
                </a:lnTo>
                <a:lnTo>
                  <a:pt x="2512571" y="1155248"/>
                </a:lnTo>
                <a:lnTo>
                  <a:pt x="2512571" y="1249574"/>
                </a:lnTo>
                <a:lnTo>
                  <a:pt x="2602301" y="1220430"/>
                </a:lnTo>
                <a:lnTo>
                  <a:pt x="2657808" y="1296737"/>
                </a:lnTo>
                <a:lnTo>
                  <a:pt x="2713315" y="1220430"/>
                </a:lnTo>
                <a:lnTo>
                  <a:pt x="2803046" y="1249574"/>
                </a:lnTo>
                <a:lnTo>
                  <a:pt x="2803046" y="1155248"/>
                </a:lnTo>
                <a:lnTo>
                  <a:pt x="2892776" y="1126104"/>
                </a:lnTo>
                <a:lnTo>
                  <a:pt x="2893018" y="1126225"/>
                </a:lnTo>
                <a:cubicBezTo>
                  <a:pt x="2893018" y="1126225"/>
                  <a:pt x="2837511" y="1049797"/>
                  <a:pt x="2837511" y="1049797"/>
                </a:cubicBezTo>
                <a:lnTo>
                  <a:pt x="2892897" y="973490"/>
                </a:lnTo>
                <a:lnTo>
                  <a:pt x="2803167" y="944345"/>
                </a:lnTo>
                <a:lnTo>
                  <a:pt x="2803167" y="850020"/>
                </a:lnTo>
                <a:lnTo>
                  <a:pt x="2713436" y="879164"/>
                </a:lnTo>
                <a:close/>
                <a:moveTo>
                  <a:pt x="1422504" y="773955"/>
                </a:moveTo>
                <a:lnTo>
                  <a:pt x="1422383" y="774075"/>
                </a:lnTo>
                <a:lnTo>
                  <a:pt x="1205555" y="844578"/>
                </a:lnTo>
                <a:lnTo>
                  <a:pt x="1205555" y="931648"/>
                </a:lnTo>
                <a:lnTo>
                  <a:pt x="1288392" y="958494"/>
                </a:lnTo>
                <a:close/>
                <a:moveTo>
                  <a:pt x="8736979" y="773834"/>
                </a:moveTo>
                <a:lnTo>
                  <a:pt x="8871091" y="958373"/>
                </a:lnTo>
                <a:lnTo>
                  <a:pt x="8953928" y="931527"/>
                </a:lnTo>
                <a:lnTo>
                  <a:pt x="8953928" y="844457"/>
                </a:lnTo>
                <a:lnTo>
                  <a:pt x="8953928" y="844336"/>
                </a:lnTo>
                <a:close/>
                <a:moveTo>
                  <a:pt x="7122075" y="773834"/>
                </a:moveTo>
                <a:lnTo>
                  <a:pt x="7256187" y="958373"/>
                </a:lnTo>
                <a:lnTo>
                  <a:pt x="7339024" y="931527"/>
                </a:lnTo>
                <a:lnTo>
                  <a:pt x="7339024" y="844457"/>
                </a:lnTo>
                <a:lnTo>
                  <a:pt x="7339024" y="844336"/>
                </a:lnTo>
                <a:close/>
                <a:moveTo>
                  <a:pt x="5507170" y="773834"/>
                </a:moveTo>
                <a:lnTo>
                  <a:pt x="5641282" y="958373"/>
                </a:lnTo>
                <a:lnTo>
                  <a:pt x="5724119" y="931527"/>
                </a:lnTo>
                <a:lnTo>
                  <a:pt x="5724119" y="844457"/>
                </a:lnTo>
                <a:lnTo>
                  <a:pt x="5724119" y="844336"/>
                </a:lnTo>
                <a:close/>
                <a:moveTo>
                  <a:pt x="3892265" y="773834"/>
                </a:moveTo>
                <a:lnTo>
                  <a:pt x="4026378" y="958373"/>
                </a:lnTo>
                <a:lnTo>
                  <a:pt x="4109215" y="931527"/>
                </a:lnTo>
                <a:lnTo>
                  <a:pt x="4109215" y="844457"/>
                </a:lnTo>
                <a:lnTo>
                  <a:pt x="4109215" y="844336"/>
                </a:lnTo>
                <a:close/>
                <a:moveTo>
                  <a:pt x="9497873" y="773592"/>
                </a:moveTo>
                <a:lnTo>
                  <a:pt x="9497752" y="773713"/>
                </a:lnTo>
                <a:lnTo>
                  <a:pt x="9280924" y="844215"/>
                </a:lnTo>
                <a:lnTo>
                  <a:pt x="9280924" y="931285"/>
                </a:lnTo>
                <a:lnTo>
                  <a:pt x="9363761" y="958132"/>
                </a:lnTo>
                <a:close/>
                <a:moveTo>
                  <a:pt x="7882847" y="773592"/>
                </a:moveTo>
                <a:lnTo>
                  <a:pt x="7882727" y="773713"/>
                </a:lnTo>
                <a:lnTo>
                  <a:pt x="7665898" y="844215"/>
                </a:lnTo>
                <a:lnTo>
                  <a:pt x="7665898" y="931285"/>
                </a:lnTo>
                <a:lnTo>
                  <a:pt x="7748736" y="958132"/>
                </a:lnTo>
                <a:close/>
                <a:moveTo>
                  <a:pt x="6268185" y="773592"/>
                </a:moveTo>
                <a:lnTo>
                  <a:pt x="6268064" y="773713"/>
                </a:lnTo>
                <a:lnTo>
                  <a:pt x="6051236" y="844215"/>
                </a:lnTo>
                <a:lnTo>
                  <a:pt x="6051236" y="931285"/>
                </a:lnTo>
                <a:lnTo>
                  <a:pt x="6134073" y="958132"/>
                </a:lnTo>
                <a:close/>
                <a:moveTo>
                  <a:pt x="4653160" y="773592"/>
                </a:moveTo>
                <a:lnTo>
                  <a:pt x="4653039" y="773713"/>
                </a:lnTo>
                <a:lnTo>
                  <a:pt x="4436211" y="844215"/>
                </a:lnTo>
                <a:lnTo>
                  <a:pt x="4436211" y="931285"/>
                </a:lnTo>
                <a:lnTo>
                  <a:pt x="4519048" y="958132"/>
                </a:lnTo>
                <a:close/>
                <a:moveTo>
                  <a:pt x="2277240" y="773592"/>
                </a:moveTo>
                <a:lnTo>
                  <a:pt x="2411352" y="958132"/>
                </a:lnTo>
                <a:lnTo>
                  <a:pt x="2494189" y="931285"/>
                </a:lnTo>
                <a:lnTo>
                  <a:pt x="2494189" y="844215"/>
                </a:lnTo>
                <a:lnTo>
                  <a:pt x="2494189" y="844094"/>
                </a:lnTo>
                <a:close/>
                <a:moveTo>
                  <a:pt x="662336" y="773592"/>
                </a:moveTo>
                <a:lnTo>
                  <a:pt x="796448" y="958132"/>
                </a:lnTo>
                <a:lnTo>
                  <a:pt x="879285" y="931285"/>
                </a:lnTo>
                <a:lnTo>
                  <a:pt x="879285" y="844215"/>
                </a:lnTo>
                <a:lnTo>
                  <a:pt x="879285" y="844094"/>
                </a:lnTo>
                <a:close/>
                <a:moveTo>
                  <a:pt x="3038013" y="773350"/>
                </a:moveTo>
                <a:lnTo>
                  <a:pt x="3037893" y="773471"/>
                </a:lnTo>
                <a:lnTo>
                  <a:pt x="2821064" y="843973"/>
                </a:lnTo>
                <a:lnTo>
                  <a:pt x="2821064" y="931043"/>
                </a:lnTo>
                <a:lnTo>
                  <a:pt x="2903902" y="957890"/>
                </a:lnTo>
                <a:close/>
                <a:moveTo>
                  <a:pt x="8562597" y="717480"/>
                </a:moveTo>
                <a:lnTo>
                  <a:pt x="8472867" y="840950"/>
                </a:lnTo>
                <a:lnTo>
                  <a:pt x="8472867" y="841192"/>
                </a:lnTo>
                <a:lnTo>
                  <a:pt x="8472867" y="993806"/>
                </a:lnTo>
                <a:lnTo>
                  <a:pt x="8618105" y="1040969"/>
                </a:lnTo>
                <a:lnTo>
                  <a:pt x="8852951" y="964662"/>
                </a:lnTo>
                <a:lnTo>
                  <a:pt x="8707835" y="764764"/>
                </a:lnTo>
                <a:lnTo>
                  <a:pt x="8562597" y="717601"/>
                </a:lnTo>
                <a:close/>
                <a:moveTo>
                  <a:pt x="6947693" y="717480"/>
                </a:moveTo>
                <a:lnTo>
                  <a:pt x="6857962" y="840950"/>
                </a:lnTo>
                <a:lnTo>
                  <a:pt x="6857962" y="841192"/>
                </a:lnTo>
                <a:lnTo>
                  <a:pt x="6857962" y="993806"/>
                </a:lnTo>
                <a:lnTo>
                  <a:pt x="7003200" y="1040969"/>
                </a:lnTo>
                <a:lnTo>
                  <a:pt x="7238047" y="964662"/>
                </a:lnTo>
                <a:lnTo>
                  <a:pt x="7092931" y="764764"/>
                </a:lnTo>
                <a:lnTo>
                  <a:pt x="6947693" y="717601"/>
                </a:lnTo>
                <a:close/>
                <a:moveTo>
                  <a:pt x="5332668" y="717480"/>
                </a:moveTo>
                <a:lnTo>
                  <a:pt x="5242937" y="840950"/>
                </a:lnTo>
                <a:lnTo>
                  <a:pt x="5242937" y="841192"/>
                </a:lnTo>
                <a:lnTo>
                  <a:pt x="5242937" y="993806"/>
                </a:lnTo>
                <a:lnTo>
                  <a:pt x="5388175" y="1040969"/>
                </a:lnTo>
                <a:lnTo>
                  <a:pt x="5623142" y="964662"/>
                </a:lnTo>
                <a:lnTo>
                  <a:pt x="5478026" y="764764"/>
                </a:lnTo>
                <a:lnTo>
                  <a:pt x="5332789" y="717601"/>
                </a:lnTo>
                <a:close/>
                <a:moveTo>
                  <a:pt x="3717884" y="717480"/>
                </a:moveTo>
                <a:lnTo>
                  <a:pt x="3628154" y="840950"/>
                </a:lnTo>
                <a:lnTo>
                  <a:pt x="3628154" y="841192"/>
                </a:lnTo>
                <a:lnTo>
                  <a:pt x="3628154" y="993806"/>
                </a:lnTo>
                <a:lnTo>
                  <a:pt x="3773391" y="1040969"/>
                </a:lnTo>
                <a:lnTo>
                  <a:pt x="4008238" y="964662"/>
                </a:lnTo>
                <a:lnTo>
                  <a:pt x="3863122" y="764764"/>
                </a:lnTo>
                <a:lnTo>
                  <a:pt x="3717884" y="717601"/>
                </a:lnTo>
                <a:close/>
                <a:moveTo>
                  <a:pt x="2102859" y="717238"/>
                </a:moveTo>
                <a:lnTo>
                  <a:pt x="2013128" y="840708"/>
                </a:lnTo>
                <a:lnTo>
                  <a:pt x="2013128" y="840950"/>
                </a:lnTo>
                <a:lnTo>
                  <a:pt x="2013128" y="993564"/>
                </a:lnTo>
                <a:lnTo>
                  <a:pt x="2158366" y="1040727"/>
                </a:lnTo>
                <a:lnTo>
                  <a:pt x="2393212" y="964420"/>
                </a:lnTo>
                <a:lnTo>
                  <a:pt x="2248096" y="764522"/>
                </a:lnTo>
                <a:lnTo>
                  <a:pt x="2102859" y="717359"/>
                </a:lnTo>
                <a:close/>
                <a:moveTo>
                  <a:pt x="487833" y="717238"/>
                </a:moveTo>
                <a:lnTo>
                  <a:pt x="398103" y="840708"/>
                </a:lnTo>
                <a:lnTo>
                  <a:pt x="398103" y="840950"/>
                </a:lnTo>
                <a:lnTo>
                  <a:pt x="398103" y="993564"/>
                </a:lnTo>
                <a:lnTo>
                  <a:pt x="543340" y="1040727"/>
                </a:lnTo>
                <a:lnTo>
                  <a:pt x="778308" y="964420"/>
                </a:lnTo>
                <a:lnTo>
                  <a:pt x="633192" y="764522"/>
                </a:lnTo>
                <a:lnTo>
                  <a:pt x="487954" y="717359"/>
                </a:lnTo>
                <a:close/>
                <a:moveTo>
                  <a:pt x="3212032" y="717117"/>
                </a:moveTo>
                <a:lnTo>
                  <a:pt x="3066795" y="764280"/>
                </a:lnTo>
                <a:lnTo>
                  <a:pt x="3066795" y="764159"/>
                </a:lnTo>
                <a:lnTo>
                  <a:pt x="2921557" y="964057"/>
                </a:lnTo>
                <a:lnTo>
                  <a:pt x="3156525" y="1040364"/>
                </a:lnTo>
                <a:lnTo>
                  <a:pt x="3301763" y="993201"/>
                </a:lnTo>
                <a:lnTo>
                  <a:pt x="3301763" y="840587"/>
                </a:lnTo>
                <a:close/>
                <a:moveTo>
                  <a:pt x="1597128" y="717117"/>
                </a:moveTo>
                <a:lnTo>
                  <a:pt x="1451890" y="764280"/>
                </a:lnTo>
                <a:lnTo>
                  <a:pt x="1451890" y="764159"/>
                </a:lnTo>
                <a:lnTo>
                  <a:pt x="1306653" y="964057"/>
                </a:lnTo>
                <a:lnTo>
                  <a:pt x="1541621" y="1040364"/>
                </a:lnTo>
                <a:lnTo>
                  <a:pt x="1686858" y="993201"/>
                </a:lnTo>
                <a:lnTo>
                  <a:pt x="1686858" y="840587"/>
                </a:lnTo>
                <a:close/>
                <a:moveTo>
                  <a:pt x="9672376" y="716996"/>
                </a:moveTo>
                <a:lnTo>
                  <a:pt x="9527138" y="764159"/>
                </a:lnTo>
                <a:lnTo>
                  <a:pt x="9527138" y="764038"/>
                </a:lnTo>
                <a:lnTo>
                  <a:pt x="9381901" y="963936"/>
                </a:lnTo>
                <a:lnTo>
                  <a:pt x="9616868" y="1040243"/>
                </a:lnTo>
                <a:lnTo>
                  <a:pt x="9762106" y="993080"/>
                </a:lnTo>
                <a:lnTo>
                  <a:pt x="9762106" y="840466"/>
                </a:lnTo>
                <a:close/>
                <a:moveTo>
                  <a:pt x="8057471" y="716996"/>
                </a:moveTo>
                <a:lnTo>
                  <a:pt x="7912234" y="764159"/>
                </a:lnTo>
                <a:lnTo>
                  <a:pt x="7912234" y="764038"/>
                </a:lnTo>
                <a:lnTo>
                  <a:pt x="7766997" y="963936"/>
                </a:lnTo>
                <a:lnTo>
                  <a:pt x="8001964" y="1040243"/>
                </a:lnTo>
                <a:lnTo>
                  <a:pt x="8147202" y="993080"/>
                </a:lnTo>
                <a:lnTo>
                  <a:pt x="8147202" y="840466"/>
                </a:lnTo>
                <a:close/>
                <a:moveTo>
                  <a:pt x="6442809" y="716996"/>
                </a:moveTo>
                <a:lnTo>
                  <a:pt x="6297571" y="764159"/>
                </a:lnTo>
                <a:lnTo>
                  <a:pt x="6297571" y="764038"/>
                </a:lnTo>
                <a:lnTo>
                  <a:pt x="6152334" y="963936"/>
                </a:lnTo>
                <a:lnTo>
                  <a:pt x="6387301" y="1040243"/>
                </a:lnTo>
                <a:lnTo>
                  <a:pt x="6532539" y="993080"/>
                </a:lnTo>
                <a:lnTo>
                  <a:pt x="6532539" y="840466"/>
                </a:lnTo>
                <a:close/>
                <a:moveTo>
                  <a:pt x="4827662" y="716996"/>
                </a:moveTo>
                <a:lnTo>
                  <a:pt x="4682425" y="764159"/>
                </a:lnTo>
                <a:lnTo>
                  <a:pt x="4682425" y="764038"/>
                </a:lnTo>
                <a:lnTo>
                  <a:pt x="4537188" y="963936"/>
                </a:lnTo>
                <a:lnTo>
                  <a:pt x="4772155" y="1040243"/>
                </a:lnTo>
                <a:lnTo>
                  <a:pt x="4917393" y="993080"/>
                </a:lnTo>
                <a:lnTo>
                  <a:pt x="4917393" y="840466"/>
                </a:lnTo>
                <a:close/>
                <a:moveTo>
                  <a:pt x="9925966" y="635610"/>
                </a:moveTo>
                <a:lnTo>
                  <a:pt x="9925966" y="635731"/>
                </a:lnTo>
                <a:lnTo>
                  <a:pt x="9780729" y="682894"/>
                </a:lnTo>
                <a:lnTo>
                  <a:pt x="9780729" y="835508"/>
                </a:lnTo>
                <a:lnTo>
                  <a:pt x="9925966" y="1035164"/>
                </a:lnTo>
                <a:cubicBezTo>
                  <a:pt x="9925966" y="1035164"/>
                  <a:pt x="10071204" y="835508"/>
                  <a:pt x="10071204" y="835508"/>
                </a:cubicBezTo>
                <a:cubicBezTo>
                  <a:pt x="10071204" y="835508"/>
                  <a:pt x="10071204" y="835387"/>
                  <a:pt x="10071204" y="835387"/>
                </a:cubicBezTo>
                <a:lnTo>
                  <a:pt x="10071204" y="682894"/>
                </a:lnTo>
                <a:close/>
                <a:moveTo>
                  <a:pt x="8310578" y="635610"/>
                </a:moveTo>
                <a:lnTo>
                  <a:pt x="8310578" y="635852"/>
                </a:lnTo>
                <a:lnTo>
                  <a:pt x="8165341" y="683015"/>
                </a:lnTo>
                <a:lnTo>
                  <a:pt x="8165341" y="835629"/>
                </a:lnTo>
                <a:lnTo>
                  <a:pt x="8310578" y="1035285"/>
                </a:lnTo>
                <a:lnTo>
                  <a:pt x="8455815" y="835629"/>
                </a:lnTo>
                <a:cubicBezTo>
                  <a:pt x="8455815" y="835629"/>
                  <a:pt x="8455815" y="835387"/>
                  <a:pt x="8455815" y="835387"/>
                </a:cubicBezTo>
                <a:lnTo>
                  <a:pt x="8455815" y="682894"/>
                </a:lnTo>
                <a:close/>
                <a:moveTo>
                  <a:pt x="6695916" y="635610"/>
                </a:moveTo>
                <a:lnTo>
                  <a:pt x="6695916" y="635731"/>
                </a:lnTo>
                <a:lnTo>
                  <a:pt x="6550679" y="682894"/>
                </a:lnTo>
                <a:lnTo>
                  <a:pt x="6550679" y="835508"/>
                </a:lnTo>
                <a:lnTo>
                  <a:pt x="6695916" y="1035164"/>
                </a:lnTo>
                <a:cubicBezTo>
                  <a:pt x="6695916" y="1035164"/>
                  <a:pt x="6841154" y="835508"/>
                  <a:pt x="6841154" y="835508"/>
                </a:cubicBezTo>
                <a:cubicBezTo>
                  <a:pt x="6841154" y="835508"/>
                  <a:pt x="6841154" y="835387"/>
                  <a:pt x="6841154" y="835387"/>
                </a:cubicBezTo>
                <a:lnTo>
                  <a:pt x="6841154" y="682894"/>
                </a:lnTo>
                <a:close/>
                <a:moveTo>
                  <a:pt x="5079560" y="635489"/>
                </a:moveTo>
                <a:lnTo>
                  <a:pt x="5079560" y="635731"/>
                </a:lnTo>
                <a:lnTo>
                  <a:pt x="4934323" y="682894"/>
                </a:lnTo>
                <a:lnTo>
                  <a:pt x="4934323" y="835508"/>
                </a:lnTo>
                <a:lnTo>
                  <a:pt x="5079560" y="1035164"/>
                </a:lnTo>
                <a:lnTo>
                  <a:pt x="5224798" y="835508"/>
                </a:lnTo>
                <a:cubicBezTo>
                  <a:pt x="5224798" y="835508"/>
                  <a:pt x="5224798" y="835266"/>
                  <a:pt x="5224798" y="835266"/>
                </a:cubicBezTo>
                <a:lnTo>
                  <a:pt x="5224798" y="682773"/>
                </a:lnTo>
                <a:close/>
                <a:moveTo>
                  <a:pt x="3464656" y="635489"/>
                </a:moveTo>
                <a:lnTo>
                  <a:pt x="3464656" y="635610"/>
                </a:lnTo>
                <a:lnTo>
                  <a:pt x="3319418" y="682773"/>
                </a:lnTo>
                <a:lnTo>
                  <a:pt x="3319418" y="835387"/>
                </a:lnTo>
                <a:lnTo>
                  <a:pt x="3464656" y="1035043"/>
                </a:lnTo>
                <a:cubicBezTo>
                  <a:pt x="3464656" y="1035043"/>
                  <a:pt x="3609893" y="835387"/>
                  <a:pt x="3609893" y="835387"/>
                </a:cubicBezTo>
                <a:cubicBezTo>
                  <a:pt x="3609893" y="835387"/>
                  <a:pt x="3609893" y="835266"/>
                  <a:pt x="3609893" y="835266"/>
                </a:cubicBezTo>
                <a:lnTo>
                  <a:pt x="3609893" y="682773"/>
                </a:lnTo>
                <a:close/>
                <a:moveTo>
                  <a:pt x="1849751" y="635489"/>
                </a:moveTo>
                <a:lnTo>
                  <a:pt x="1849751" y="635731"/>
                </a:lnTo>
                <a:lnTo>
                  <a:pt x="1704514" y="682894"/>
                </a:lnTo>
                <a:lnTo>
                  <a:pt x="1704514" y="835508"/>
                </a:lnTo>
                <a:lnTo>
                  <a:pt x="1849751" y="1035164"/>
                </a:lnTo>
                <a:lnTo>
                  <a:pt x="1994989" y="835508"/>
                </a:lnTo>
                <a:cubicBezTo>
                  <a:pt x="1994989" y="835508"/>
                  <a:pt x="1994989" y="835266"/>
                  <a:pt x="1994989" y="835266"/>
                </a:cubicBezTo>
                <a:lnTo>
                  <a:pt x="1994989" y="682773"/>
                </a:lnTo>
                <a:close/>
                <a:moveTo>
                  <a:pt x="234847" y="635489"/>
                </a:moveTo>
                <a:lnTo>
                  <a:pt x="234847" y="635610"/>
                </a:lnTo>
                <a:lnTo>
                  <a:pt x="89609" y="682773"/>
                </a:lnTo>
                <a:lnTo>
                  <a:pt x="89609" y="835387"/>
                </a:lnTo>
                <a:lnTo>
                  <a:pt x="234847" y="1035043"/>
                </a:lnTo>
                <a:cubicBezTo>
                  <a:pt x="234847" y="1035043"/>
                  <a:pt x="380084" y="835387"/>
                  <a:pt x="380084" y="835387"/>
                </a:cubicBezTo>
                <a:cubicBezTo>
                  <a:pt x="380084" y="835387"/>
                  <a:pt x="380084" y="835266"/>
                  <a:pt x="380084" y="835266"/>
                </a:cubicBezTo>
                <a:lnTo>
                  <a:pt x="380084" y="682773"/>
                </a:lnTo>
                <a:close/>
                <a:moveTo>
                  <a:pt x="9262784" y="603080"/>
                </a:moveTo>
                <a:lnTo>
                  <a:pt x="9262784" y="603247"/>
                </a:lnTo>
                <a:lnTo>
                  <a:pt x="9128793" y="787620"/>
                </a:lnTo>
                <a:lnTo>
                  <a:pt x="9179947" y="858122"/>
                </a:lnTo>
                <a:lnTo>
                  <a:pt x="9262784" y="831155"/>
                </a:lnTo>
                <a:lnTo>
                  <a:pt x="9262784" y="603247"/>
                </a:lnTo>
                <a:lnTo>
                  <a:pt x="9262905" y="603080"/>
                </a:lnTo>
                <a:close/>
                <a:moveTo>
                  <a:pt x="8972430" y="603080"/>
                </a:moveTo>
                <a:lnTo>
                  <a:pt x="8972430" y="831155"/>
                </a:lnTo>
                <a:lnTo>
                  <a:pt x="9055267" y="858122"/>
                </a:lnTo>
                <a:lnTo>
                  <a:pt x="9106421" y="787620"/>
                </a:lnTo>
                <a:lnTo>
                  <a:pt x="9106542" y="787620"/>
                </a:lnTo>
                <a:close/>
                <a:moveTo>
                  <a:pt x="7647880" y="603080"/>
                </a:moveTo>
                <a:lnTo>
                  <a:pt x="7647880" y="603247"/>
                </a:lnTo>
                <a:lnTo>
                  <a:pt x="7513889" y="787620"/>
                </a:lnTo>
                <a:lnTo>
                  <a:pt x="7565043" y="858122"/>
                </a:lnTo>
                <a:lnTo>
                  <a:pt x="7647880" y="831155"/>
                </a:lnTo>
                <a:lnTo>
                  <a:pt x="7647880" y="603247"/>
                </a:lnTo>
                <a:lnTo>
                  <a:pt x="7648001" y="603080"/>
                </a:lnTo>
                <a:close/>
                <a:moveTo>
                  <a:pt x="7357526" y="603080"/>
                </a:moveTo>
                <a:lnTo>
                  <a:pt x="7357526" y="831155"/>
                </a:lnTo>
                <a:lnTo>
                  <a:pt x="7440364" y="858122"/>
                </a:lnTo>
                <a:lnTo>
                  <a:pt x="7491517" y="787620"/>
                </a:lnTo>
                <a:lnTo>
                  <a:pt x="7491638" y="787620"/>
                </a:lnTo>
                <a:close/>
                <a:moveTo>
                  <a:pt x="6032976" y="603080"/>
                </a:moveTo>
                <a:lnTo>
                  <a:pt x="6032976" y="603247"/>
                </a:lnTo>
                <a:lnTo>
                  <a:pt x="5898985" y="787620"/>
                </a:lnTo>
                <a:lnTo>
                  <a:pt x="5950138" y="858122"/>
                </a:lnTo>
                <a:lnTo>
                  <a:pt x="6032976" y="831155"/>
                </a:lnTo>
                <a:lnTo>
                  <a:pt x="6032976" y="603247"/>
                </a:lnTo>
                <a:lnTo>
                  <a:pt x="6033097" y="603080"/>
                </a:lnTo>
                <a:close/>
                <a:moveTo>
                  <a:pt x="5742622" y="603080"/>
                </a:moveTo>
                <a:lnTo>
                  <a:pt x="5742622" y="831155"/>
                </a:lnTo>
                <a:lnTo>
                  <a:pt x="5825459" y="858122"/>
                </a:lnTo>
                <a:lnTo>
                  <a:pt x="5876613" y="787620"/>
                </a:lnTo>
                <a:lnTo>
                  <a:pt x="5876733" y="787620"/>
                </a:lnTo>
                <a:close/>
                <a:moveTo>
                  <a:pt x="4418071" y="603080"/>
                </a:moveTo>
                <a:lnTo>
                  <a:pt x="4418071" y="603247"/>
                </a:lnTo>
                <a:lnTo>
                  <a:pt x="4284080" y="787620"/>
                </a:lnTo>
                <a:lnTo>
                  <a:pt x="4335234" y="858122"/>
                </a:lnTo>
                <a:lnTo>
                  <a:pt x="4418071" y="831155"/>
                </a:lnTo>
                <a:lnTo>
                  <a:pt x="4418071" y="603247"/>
                </a:lnTo>
                <a:lnTo>
                  <a:pt x="4418192" y="603080"/>
                </a:lnTo>
                <a:close/>
                <a:moveTo>
                  <a:pt x="4127717" y="603080"/>
                </a:moveTo>
                <a:lnTo>
                  <a:pt x="4127717" y="831155"/>
                </a:lnTo>
                <a:lnTo>
                  <a:pt x="4210554" y="858122"/>
                </a:lnTo>
                <a:lnTo>
                  <a:pt x="4261708" y="787620"/>
                </a:lnTo>
                <a:lnTo>
                  <a:pt x="4261829" y="787620"/>
                </a:lnTo>
                <a:close/>
                <a:moveTo>
                  <a:pt x="1187657" y="603080"/>
                </a:moveTo>
                <a:lnTo>
                  <a:pt x="1187657" y="603247"/>
                </a:lnTo>
                <a:lnTo>
                  <a:pt x="1053667" y="787620"/>
                </a:lnTo>
                <a:lnTo>
                  <a:pt x="1104820" y="858122"/>
                </a:lnTo>
                <a:lnTo>
                  <a:pt x="1187657" y="831155"/>
                </a:lnTo>
                <a:lnTo>
                  <a:pt x="1187657" y="603247"/>
                </a:lnTo>
                <a:lnTo>
                  <a:pt x="1187778" y="603080"/>
                </a:lnTo>
                <a:close/>
                <a:moveTo>
                  <a:pt x="897303" y="603080"/>
                </a:moveTo>
                <a:lnTo>
                  <a:pt x="897303" y="831155"/>
                </a:lnTo>
                <a:lnTo>
                  <a:pt x="980141" y="858122"/>
                </a:lnTo>
                <a:lnTo>
                  <a:pt x="1031294" y="787620"/>
                </a:lnTo>
                <a:lnTo>
                  <a:pt x="1031415" y="787620"/>
                </a:lnTo>
                <a:close/>
                <a:moveTo>
                  <a:pt x="2803046" y="602838"/>
                </a:moveTo>
                <a:lnTo>
                  <a:pt x="2803046" y="603005"/>
                </a:lnTo>
                <a:lnTo>
                  <a:pt x="2669055" y="787378"/>
                </a:lnTo>
                <a:lnTo>
                  <a:pt x="2720208" y="857880"/>
                </a:lnTo>
                <a:lnTo>
                  <a:pt x="2803046" y="830913"/>
                </a:lnTo>
                <a:lnTo>
                  <a:pt x="2803046" y="603005"/>
                </a:lnTo>
                <a:lnTo>
                  <a:pt x="2803167" y="602838"/>
                </a:lnTo>
                <a:close/>
                <a:moveTo>
                  <a:pt x="2512692" y="602838"/>
                </a:moveTo>
                <a:lnTo>
                  <a:pt x="2512692" y="830913"/>
                </a:lnTo>
                <a:lnTo>
                  <a:pt x="2595529" y="857880"/>
                </a:lnTo>
                <a:lnTo>
                  <a:pt x="2646683" y="787378"/>
                </a:lnTo>
                <a:lnTo>
                  <a:pt x="2646804" y="787378"/>
                </a:lnTo>
                <a:close/>
                <a:moveTo>
                  <a:pt x="10242441" y="597033"/>
                </a:moveTo>
                <a:lnTo>
                  <a:pt x="10242441" y="654113"/>
                </a:lnTo>
                <a:lnTo>
                  <a:pt x="10221641" y="625573"/>
                </a:lnTo>
                <a:close/>
                <a:moveTo>
                  <a:pt x="8864077" y="454940"/>
                </a:moveTo>
                <a:cubicBezTo>
                  <a:pt x="8864077" y="454940"/>
                  <a:pt x="8718960" y="502224"/>
                  <a:pt x="8718960" y="502224"/>
                </a:cubicBezTo>
                <a:lnTo>
                  <a:pt x="8718960" y="502345"/>
                </a:lnTo>
                <a:lnTo>
                  <a:pt x="8629230" y="625694"/>
                </a:lnTo>
                <a:lnTo>
                  <a:pt x="8718960" y="749164"/>
                </a:lnTo>
                <a:lnTo>
                  <a:pt x="8953807" y="825471"/>
                </a:lnTo>
                <a:lnTo>
                  <a:pt x="8953807" y="578410"/>
                </a:lnTo>
                <a:close/>
                <a:moveTo>
                  <a:pt x="7249173" y="454940"/>
                </a:moveTo>
                <a:cubicBezTo>
                  <a:pt x="7249173" y="454940"/>
                  <a:pt x="7104056" y="502224"/>
                  <a:pt x="7104056" y="502224"/>
                </a:cubicBezTo>
                <a:lnTo>
                  <a:pt x="7103935" y="502345"/>
                </a:lnTo>
                <a:lnTo>
                  <a:pt x="7014326" y="625694"/>
                </a:lnTo>
                <a:lnTo>
                  <a:pt x="7104056" y="749164"/>
                </a:lnTo>
                <a:lnTo>
                  <a:pt x="7338903" y="825471"/>
                </a:lnTo>
                <a:lnTo>
                  <a:pt x="7338903" y="578410"/>
                </a:lnTo>
                <a:close/>
                <a:moveTo>
                  <a:pt x="5634268" y="454940"/>
                </a:moveTo>
                <a:cubicBezTo>
                  <a:pt x="5634268" y="454940"/>
                  <a:pt x="5489152" y="502224"/>
                  <a:pt x="5489152" y="502224"/>
                </a:cubicBezTo>
                <a:lnTo>
                  <a:pt x="5489152" y="502345"/>
                </a:lnTo>
                <a:lnTo>
                  <a:pt x="5399421" y="625694"/>
                </a:lnTo>
                <a:lnTo>
                  <a:pt x="5489152" y="749164"/>
                </a:lnTo>
                <a:lnTo>
                  <a:pt x="5723998" y="825471"/>
                </a:lnTo>
                <a:lnTo>
                  <a:pt x="5723998" y="578410"/>
                </a:lnTo>
                <a:close/>
                <a:moveTo>
                  <a:pt x="4019363" y="454940"/>
                </a:moveTo>
                <a:cubicBezTo>
                  <a:pt x="4019363" y="454940"/>
                  <a:pt x="3874247" y="502224"/>
                  <a:pt x="3874247" y="502224"/>
                </a:cubicBezTo>
                <a:lnTo>
                  <a:pt x="3874247" y="502345"/>
                </a:lnTo>
                <a:lnTo>
                  <a:pt x="3784517" y="625694"/>
                </a:lnTo>
                <a:lnTo>
                  <a:pt x="3874247" y="749164"/>
                </a:lnTo>
                <a:lnTo>
                  <a:pt x="4109094" y="825471"/>
                </a:lnTo>
                <a:lnTo>
                  <a:pt x="4109094" y="578410"/>
                </a:lnTo>
                <a:close/>
                <a:moveTo>
                  <a:pt x="2910311" y="454819"/>
                </a:moveTo>
                <a:lnTo>
                  <a:pt x="2820581" y="578289"/>
                </a:lnTo>
                <a:lnTo>
                  <a:pt x="2820581" y="825350"/>
                </a:lnTo>
                <a:lnTo>
                  <a:pt x="3055427" y="749043"/>
                </a:lnTo>
                <a:lnTo>
                  <a:pt x="3145158" y="625573"/>
                </a:lnTo>
                <a:lnTo>
                  <a:pt x="3055427" y="502224"/>
                </a:lnTo>
                <a:lnTo>
                  <a:pt x="2910311" y="455061"/>
                </a:lnTo>
                <a:close/>
                <a:moveTo>
                  <a:pt x="1295285" y="454819"/>
                </a:moveTo>
                <a:lnTo>
                  <a:pt x="1205555" y="578289"/>
                </a:lnTo>
                <a:lnTo>
                  <a:pt x="1205555" y="825350"/>
                </a:lnTo>
                <a:lnTo>
                  <a:pt x="1440523" y="749043"/>
                </a:lnTo>
                <a:lnTo>
                  <a:pt x="1530253" y="625573"/>
                </a:lnTo>
                <a:lnTo>
                  <a:pt x="1440523" y="502224"/>
                </a:lnTo>
                <a:lnTo>
                  <a:pt x="1295406" y="455061"/>
                </a:lnTo>
                <a:close/>
                <a:moveTo>
                  <a:pt x="9370654" y="454698"/>
                </a:moveTo>
                <a:lnTo>
                  <a:pt x="9280924" y="578168"/>
                </a:lnTo>
                <a:lnTo>
                  <a:pt x="9280924" y="825229"/>
                </a:lnTo>
                <a:lnTo>
                  <a:pt x="9515771" y="748922"/>
                </a:lnTo>
                <a:lnTo>
                  <a:pt x="9605501" y="625452"/>
                </a:lnTo>
                <a:lnTo>
                  <a:pt x="9515771" y="502103"/>
                </a:lnTo>
                <a:lnTo>
                  <a:pt x="9370654" y="454940"/>
                </a:lnTo>
                <a:close/>
                <a:moveTo>
                  <a:pt x="7755750" y="454698"/>
                </a:moveTo>
                <a:lnTo>
                  <a:pt x="7666019" y="578168"/>
                </a:lnTo>
                <a:lnTo>
                  <a:pt x="7666019" y="825229"/>
                </a:lnTo>
                <a:lnTo>
                  <a:pt x="7900867" y="748922"/>
                </a:lnTo>
                <a:lnTo>
                  <a:pt x="7990597" y="625452"/>
                </a:lnTo>
                <a:lnTo>
                  <a:pt x="7900867" y="502103"/>
                </a:lnTo>
                <a:lnTo>
                  <a:pt x="7755750" y="454940"/>
                </a:lnTo>
                <a:close/>
                <a:moveTo>
                  <a:pt x="6140966" y="454698"/>
                </a:moveTo>
                <a:lnTo>
                  <a:pt x="6051236" y="578168"/>
                </a:lnTo>
                <a:lnTo>
                  <a:pt x="6051236" y="825229"/>
                </a:lnTo>
                <a:lnTo>
                  <a:pt x="6286204" y="748922"/>
                </a:lnTo>
                <a:lnTo>
                  <a:pt x="6375934" y="625452"/>
                </a:lnTo>
                <a:lnTo>
                  <a:pt x="6286204" y="502103"/>
                </a:lnTo>
                <a:lnTo>
                  <a:pt x="6141087" y="454940"/>
                </a:lnTo>
                <a:close/>
                <a:moveTo>
                  <a:pt x="4525820" y="454698"/>
                </a:moveTo>
                <a:lnTo>
                  <a:pt x="4436090" y="578168"/>
                </a:lnTo>
                <a:lnTo>
                  <a:pt x="4436090" y="825229"/>
                </a:lnTo>
                <a:lnTo>
                  <a:pt x="4671058" y="748922"/>
                </a:lnTo>
                <a:lnTo>
                  <a:pt x="4760788" y="625452"/>
                </a:lnTo>
                <a:lnTo>
                  <a:pt x="4671058" y="502103"/>
                </a:lnTo>
                <a:lnTo>
                  <a:pt x="4525941" y="454940"/>
                </a:lnTo>
                <a:close/>
                <a:moveTo>
                  <a:pt x="2404338" y="454698"/>
                </a:moveTo>
                <a:cubicBezTo>
                  <a:pt x="2404338" y="454698"/>
                  <a:pt x="2259222" y="501982"/>
                  <a:pt x="2259222" y="501982"/>
                </a:cubicBezTo>
                <a:lnTo>
                  <a:pt x="2259101" y="502103"/>
                </a:lnTo>
                <a:lnTo>
                  <a:pt x="2169370" y="625452"/>
                </a:lnTo>
                <a:lnTo>
                  <a:pt x="2259101" y="748922"/>
                </a:lnTo>
                <a:lnTo>
                  <a:pt x="2494069" y="825229"/>
                </a:lnTo>
                <a:lnTo>
                  <a:pt x="2494069" y="578168"/>
                </a:lnTo>
                <a:close/>
                <a:moveTo>
                  <a:pt x="789434" y="454698"/>
                </a:moveTo>
                <a:cubicBezTo>
                  <a:pt x="789434" y="454698"/>
                  <a:pt x="644317" y="501982"/>
                  <a:pt x="644317" y="501982"/>
                </a:cubicBezTo>
                <a:lnTo>
                  <a:pt x="644196" y="502103"/>
                </a:lnTo>
                <a:lnTo>
                  <a:pt x="554466" y="625452"/>
                </a:lnTo>
                <a:lnTo>
                  <a:pt x="644196" y="748922"/>
                </a:lnTo>
                <a:lnTo>
                  <a:pt x="879164" y="825229"/>
                </a:lnTo>
                <a:lnTo>
                  <a:pt x="879164" y="578168"/>
                </a:lnTo>
                <a:close/>
                <a:moveTo>
                  <a:pt x="8472746" y="441275"/>
                </a:moveTo>
                <a:lnTo>
                  <a:pt x="8472746" y="582280"/>
                </a:lnTo>
                <a:lnTo>
                  <a:pt x="8338634" y="625815"/>
                </a:lnTo>
                <a:lnTo>
                  <a:pt x="8472746" y="669350"/>
                </a:lnTo>
                <a:lnTo>
                  <a:pt x="8472746" y="810113"/>
                </a:lnTo>
                <a:lnTo>
                  <a:pt x="8555583" y="696196"/>
                </a:lnTo>
                <a:lnTo>
                  <a:pt x="8689537" y="739680"/>
                </a:lnTo>
                <a:lnTo>
                  <a:pt x="8689574" y="739731"/>
                </a:lnTo>
                <a:lnTo>
                  <a:pt x="8689695" y="739731"/>
                </a:lnTo>
                <a:lnTo>
                  <a:pt x="8689537" y="739680"/>
                </a:lnTo>
                <a:lnTo>
                  <a:pt x="8606737" y="625694"/>
                </a:lnTo>
                <a:lnTo>
                  <a:pt x="8689574" y="511777"/>
                </a:lnTo>
                <a:lnTo>
                  <a:pt x="8555583" y="555312"/>
                </a:lnTo>
                <a:close/>
                <a:moveTo>
                  <a:pt x="6857842" y="441275"/>
                </a:moveTo>
                <a:lnTo>
                  <a:pt x="6857842" y="582280"/>
                </a:lnTo>
                <a:lnTo>
                  <a:pt x="6723730" y="625815"/>
                </a:lnTo>
                <a:lnTo>
                  <a:pt x="6857842" y="669350"/>
                </a:lnTo>
                <a:lnTo>
                  <a:pt x="6857842" y="810113"/>
                </a:lnTo>
                <a:lnTo>
                  <a:pt x="6940679" y="696196"/>
                </a:lnTo>
                <a:lnTo>
                  <a:pt x="7074633" y="739680"/>
                </a:lnTo>
                <a:lnTo>
                  <a:pt x="7074670" y="739731"/>
                </a:lnTo>
                <a:lnTo>
                  <a:pt x="7074791" y="739731"/>
                </a:lnTo>
                <a:lnTo>
                  <a:pt x="7074633" y="739680"/>
                </a:lnTo>
                <a:lnTo>
                  <a:pt x="6991832" y="625694"/>
                </a:lnTo>
                <a:lnTo>
                  <a:pt x="7074670" y="511777"/>
                </a:lnTo>
                <a:lnTo>
                  <a:pt x="6940679" y="555312"/>
                </a:lnTo>
                <a:close/>
                <a:moveTo>
                  <a:pt x="5242937" y="441275"/>
                </a:moveTo>
                <a:lnTo>
                  <a:pt x="5242937" y="582280"/>
                </a:lnTo>
                <a:lnTo>
                  <a:pt x="5108825" y="625815"/>
                </a:lnTo>
                <a:lnTo>
                  <a:pt x="5242937" y="669350"/>
                </a:lnTo>
                <a:lnTo>
                  <a:pt x="5242937" y="810113"/>
                </a:lnTo>
                <a:lnTo>
                  <a:pt x="5325775" y="696196"/>
                </a:lnTo>
                <a:lnTo>
                  <a:pt x="5459729" y="739680"/>
                </a:lnTo>
                <a:lnTo>
                  <a:pt x="5459766" y="739731"/>
                </a:lnTo>
                <a:lnTo>
                  <a:pt x="5459886" y="739731"/>
                </a:lnTo>
                <a:lnTo>
                  <a:pt x="5459729" y="739680"/>
                </a:lnTo>
                <a:lnTo>
                  <a:pt x="5376928" y="625694"/>
                </a:lnTo>
                <a:lnTo>
                  <a:pt x="5459766" y="511777"/>
                </a:lnTo>
                <a:lnTo>
                  <a:pt x="5325775" y="555312"/>
                </a:lnTo>
                <a:close/>
                <a:moveTo>
                  <a:pt x="3628033" y="441275"/>
                </a:moveTo>
                <a:lnTo>
                  <a:pt x="3628033" y="582280"/>
                </a:lnTo>
                <a:lnTo>
                  <a:pt x="3493921" y="625815"/>
                </a:lnTo>
                <a:lnTo>
                  <a:pt x="3628033" y="669350"/>
                </a:lnTo>
                <a:lnTo>
                  <a:pt x="3628033" y="810113"/>
                </a:lnTo>
                <a:lnTo>
                  <a:pt x="3710870" y="696196"/>
                </a:lnTo>
                <a:lnTo>
                  <a:pt x="3844824" y="739680"/>
                </a:lnTo>
                <a:lnTo>
                  <a:pt x="3844861" y="739731"/>
                </a:lnTo>
                <a:lnTo>
                  <a:pt x="3844982" y="739731"/>
                </a:lnTo>
                <a:lnTo>
                  <a:pt x="3844824" y="739680"/>
                </a:lnTo>
                <a:lnTo>
                  <a:pt x="3762024" y="625694"/>
                </a:lnTo>
                <a:lnTo>
                  <a:pt x="3844861" y="511777"/>
                </a:lnTo>
                <a:lnTo>
                  <a:pt x="3710870" y="555312"/>
                </a:lnTo>
                <a:close/>
                <a:moveTo>
                  <a:pt x="2013007" y="441275"/>
                </a:moveTo>
                <a:lnTo>
                  <a:pt x="2013007" y="582280"/>
                </a:lnTo>
                <a:lnTo>
                  <a:pt x="1878895" y="625815"/>
                </a:lnTo>
                <a:lnTo>
                  <a:pt x="2013007" y="669350"/>
                </a:lnTo>
                <a:lnTo>
                  <a:pt x="2013007" y="810113"/>
                </a:lnTo>
                <a:lnTo>
                  <a:pt x="2095845" y="696196"/>
                </a:lnTo>
                <a:lnTo>
                  <a:pt x="2229799" y="739680"/>
                </a:lnTo>
                <a:lnTo>
                  <a:pt x="2229836" y="739731"/>
                </a:lnTo>
                <a:lnTo>
                  <a:pt x="2229956" y="739731"/>
                </a:lnTo>
                <a:lnTo>
                  <a:pt x="2229799" y="739680"/>
                </a:lnTo>
                <a:lnTo>
                  <a:pt x="2146998" y="625694"/>
                </a:lnTo>
                <a:lnTo>
                  <a:pt x="2229836" y="511777"/>
                </a:lnTo>
                <a:lnTo>
                  <a:pt x="2095845" y="555312"/>
                </a:lnTo>
                <a:close/>
                <a:moveTo>
                  <a:pt x="398103" y="441275"/>
                </a:moveTo>
                <a:lnTo>
                  <a:pt x="398103" y="582280"/>
                </a:lnTo>
                <a:lnTo>
                  <a:pt x="263991" y="625815"/>
                </a:lnTo>
                <a:lnTo>
                  <a:pt x="398103" y="669350"/>
                </a:lnTo>
                <a:lnTo>
                  <a:pt x="398103" y="810113"/>
                </a:lnTo>
                <a:lnTo>
                  <a:pt x="480940" y="696196"/>
                </a:lnTo>
                <a:lnTo>
                  <a:pt x="614894" y="739680"/>
                </a:lnTo>
                <a:lnTo>
                  <a:pt x="614931" y="739731"/>
                </a:lnTo>
                <a:lnTo>
                  <a:pt x="615052" y="739731"/>
                </a:lnTo>
                <a:lnTo>
                  <a:pt x="614894" y="739680"/>
                </a:lnTo>
                <a:lnTo>
                  <a:pt x="532094" y="625694"/>
                </a:lnTo>
                <a:lnTo>
                  <a:pt x="614931" y="511777"/>
                </a:lnTo>
                <a:lnTo>
                  <a:pt x="480940" y="555312"/>
                </a:lnTo>
                <a:close/>
                <a:moveTo>
                  <a:pt x="3302004" y="441154"/>
                </a:moveTo>
                <a:lnTo>
                  <a:pt x="3219167" y="555191"/>
                </a:lnTo>
                <a:lnTo>
                  <a:pt x="3085176" y="511656"/>
                </a:lnTo>
                <a:lnTo>
                  <a:pt x="3168014" y="625573"/>
                </a:lnTo>
                <a:lnTo>
                  <a:pt x="3085176" y="739610"/>
                </a:lnTo>
                <a:lnTo>
                  <a:pt x="3219167" y="696075"/>
                </a:lnTo>
                <a:lnTo>
                  <a:pt x="3302004" y="810113"/>
                </a:lnTo>
                <a:lnTo>
                  <a:pt x="3302004" y="669229"/>
                </a:lnTo>
                <a:lnTo>
                  <a:pt x="3436116" y="625694"/>
                </a:lnTo>
                <a:lnTo>
                  <a:pt x="3302004" y="582159"/>
                </a:lnTo>
                <a:close/>
                <a:moveTo>
                  <a:pt x="1687100" y="441154"/>
                </a:moveTo>
                <a:lnTo>
                  <a:pt x="1604263" y="555191"/>
                </a:lnTo>
                <a:lnTo>
                  <a:pt x="1604142" y="555191"/>
                </a:lnTo>
                <a:lnTo>
                  <a:pt x="1470151" y="511656"/>
                </a:lnTo>
                <a:lnTo>
                  <a:pt x="1552988" y="625573"/>
                </a:lnTo>
                <a:lnTo>
                  <a:pt x="1470151" y="739610"/>
                </a:lnTo>
                <a:lnTo>
                  <a:pt x="1604263" y="696075"/>
                </a:lnTo>
                <a:lnTo>
                  <a:pt x="1687100" y="810113"/>
                </a:lnTo>
                <a:lnTo>
                  <a:pt x="1687100" y="669229"/>
                </a:lnTo>
                <a:lnTo>
                  <a:pt x="1821212" y="625694"/>
                </a:lnTo>
                <a:lnTo>
                  <a:pt x="1687100" y="582159"/>
                </a:lnTo>
                <a:close/>
                <a:moveTo>
                  <a:pt x="9762348" y="441033"/>
                </a:moveTo>
                <a:lnTo>
                  <a:pt x="9679510" y="555071"/>
                </a:lnTo>
                <a:lnTo>
                  <a:pt x="9679389" y="555071"/>
                </a:lnTo>
                <a:lnTo>
                  <a:pt x="9545399" y="511536"/>
                </a:lnTo>
                <a:lnTo>
                  <a:pt x="9628236" y="625452"/>
                </a:lnTo>
                <a:lnTo>
                  <a:pt x="9545399" y="739489"/>
                </a:lnTo>
                <a:lnTo>
                  <a:pt x="9679510" y="695954"/>
                </a:lnTo>
                <a:lnTo>
                  <a:pt x="9762348" y="809992"/>
                </a:lnTo>
                <a:lnTo>
                  <a:pt x="9762348" y="669108"/>
                </a:lnTo>
                <a:lnTo>
                  <a:pt x="9896459" y="625573"/>
                </a:lnTo>
                <a:lnTo>
                  <a:pt x="9762348" y="582038"/>
                </a:lnTo>
                <a:close/>
                <a:moveTo>
                  <a:pt x="8147443" y="441033"/>
                </a:moveTo>
                <a:lnTo>
                  <a:pt x="8064606" y="555071"/>
                </a:lnTo>
                <a:lnTo>
                  <a:pt x="7930615" y="511536"/>
                </a:lnTo>
                <a:lnTo>
                  <a:pt x="8013453" y="625452"/>
                </a:lnTo>
                <a:lnTo>
                  <a:pt x="7930615" y="739489"/>
                </a:lnTo>
                <a:lnTo>
                  <a:pt x="8064606" y="695954"/>
                </a:lnTo>
                <a:lnTo>
                  <a:pt x="8147443" y="809992"/>
                </a:lnTo>
                <a:lnTo>
                  <a:pt x="8147443" y="669108"/>
                </a:lnTo>
                <a:lnTo>
                  <a:pt x="8281555" y="625573"/>
                </a:lnTo>
                <a:lnTo>
                  <a:pt x="8147443" y="582038"/>
                </a:lnTo>
                <a:close/>
                <a:moveTo>
                  <a:pt x="6532781" y="441033"/>
                </a:moveTo>
                <a:lnTo>
                  <a:pt x="6449943" y="555071"/>
                </a:lnTo>
                <a:lnTo>
                  <a:pt x="6449822" y="555071"/>
                </a:lnTo>
                <a:lnTo>
                  <a:pt x="6315832" y="511536"/>
                </a:lnTo>
                <a:lnTo>
                  <a:pt x="6398669" y="625452"/>
                </a:lnTo>
                <a:lnTo>
                  <a:pt x="6315832" y="739489"/>
                </a:lnTo>
                <a:lnTo>
                  <a:pt x="6449943" y="695954"/>
                </a:lnTo>
                <a:lnTo>
                  <a:pt x="6532781" y="809992"/>
                </a:lnTo>
                <a:lnTo>
                  <a:pt x="6532781" y="669108"/>
                </a:lnTo>
                <a:lnTo>
                  <a:pt x="6666892" y="625573"/>
                </a:lnTo>
                <a:lnTo>
                  <a:pt x="6532781" y="582038"/>
                </a:lnTo>
                <a:close/>
                <a:moveTo>
                  <a:pt x="4917634" y="441033"/>
                </a:moveTo>
                <a:lnTo>
                  <a:pt x="4834797" y="555071"/>
                </a:lnTo>
                <a:lnTo>
                  <a:pt x="4834676" y="555071"/>
                </a:lnTo>
                <a:lnTo>
                  <a:pt x="4700685" y="511536"/>
                </a:lnTo>
                <a:lnTo>
                  <a:pt x="4783523" y="625452"/>
                </a:lnTo>
                <a:lnTo>
                  <a:pt x="4700685" y="739489"/>
                </a:lnTo>
                <a:lnTo>
                  <a:pt x="4834797" y="695954"/>
                </a:lnTo>
                <a:lnTo>
                  <a:pt x="4917634" y="809992"/>
                </a:lnTo>
                <a:lnTo>
                  <a:pt x="4917634" y="669108"/>
                </a:lnTo>
                <a:lnTo>
                  <a:pt x="5051746" y="625573"/>
                </a:lnTo>
                <a:lnTo>
                  <a:pt x="4917634" y="582038"/>
                </a:lnTo>
                <a:close/>
                <a:moveTo>
                  <a:pt x="9117547" y="372587"/>
                </a:moveTo>
                <a:lnTo>
                  <a:pt x="8972309" y="419749"/>
                </a:lnTo>
                <a:lnTo>
                  <a:pt x="8972309" y="572364"/>
                </a:lnTo>
                <a:lnTo>
                  <a:pt x="9117547" y="772141"/>
                </a:lnTo>
                <a:lnTo>
                  <a:pt x="9262784" y="572364"/>
                </a:lnTo>
                <a:lnTo>
                  <a:pt x="9262784" y="419749"/>
                </a:lnTo>
                <a:close/>
                <a:moveTo>
                  <a:pt x="7502642" y="372587"/>
                </a:moveTo>
                <a:lnTo>
                  <a:pt x="7357405" y="419749"/>
                </a:lnTo>
                <a:lnTo>
                  <a:pt x="7357405" y="572364"/>
                </a:lnTo>
                <a:lnTo>
                  <a:pt x="7502642" y="772141"/>
                </a:lnTo>
                <a:lnTo>
                  <a:pt x="7647880" y="572364"/>
                </a:lnTo>
                <a:lnTo>
                  <a:pt x="7647880" y="419749"/>
                </a:lnTo>
                <a:close/>
                <a:moveTo>
                  <a:pt x="5887738" y="372587"/>
                </a:moveTo>
                <a:lnTo>
                  <a:pt x="5742501" y="419749"/>
                </a:lnTo>
                <a:lnTo>
                  <a:pt x="5742501" y="572364"/>
                </a:lnTo>
                <a:lnTo>
                  <a:pt x="5887738" y="772141"/>
                </a:lnTo>
                <a:lnTo>
                  <a:pt x="6032976" y="572364"/>
                </a:lnTo>
                <a:lnTo>
                  <a:pt x="6032976" y="419749"/>
                </a:lnTo>
                <a:close/>
                <a:moveTo>
                  <a:pt x="4272834" y="372587"/>
                </a:moveTo>
                <a:lnTo>
                  <a:pt x="4127596" y="419749"/>
                </a:lnTo>
                <a:lnTo>
                  <a:pt x="4127596" y="572364"/>
                </a:lnTo>
                <a:lnTo>
                  <a:pt x="4272834" y="772141"/>
                </a:lnTo>
                <a:lnTo>
                  <a:pt x="4418071" y="572364"/>
                </a:lnTo>
                <a:lnTo>
                  <a:pt x="4418071" y="419749"/>
                </a:lnTo>
                <a:close/>
                <a:moveTo>
                  <a:pt x="1042420" y="372587"/>
                </a:moveTo>
                <a:lnTo>
                  <a:pt x="897183" y="419749"/>
                </a:lnTo>
                <a:lnTo>
                  <a:pt x="897183" y="572364"/>
                </a:lnTo>
                <a:lnTo>
                  <a:pt x="1042420" y="772141"/>
                </a:lnTo>
                <a:lnTo>
                  <a:pt x="1187657" y="572364"/>
                </a:lnTo>
                <a:lnTo>
                  <a:pt x="1187657" y="419749"/>
                </a:lnTo>
                <a:close/>
                <a:moveTo>
                  <a:pt x="2657808" y="372345"/>
                </a:moveTo>
                <a:lnTo>
                  <a:pt x="2512571" y="419508"/>
                </a:lnTo>
                <a:lnTo>
                  <a:pt x="2512571" y="572122"/>
                </a:lnTo>
                <a:lnTo>
                  <a:pt x="2657808" y="771899"/>
                </a:lnTo>
                <a:lnTo>
                  <a:pt x="2803046" y="572122"/>
                </a:lnTo>
                <a:lnTo>
                  <a:pt x="2803046" y="419508"/>
                </a:lnTo>
                <a:close/>
                <a:moveTo>
                  <a:pt x="2903516" y="292861"/>
                </a:moveTo>
                <a:lnTo>
                  <a:pt x="2903539" y="292893"/>
                </a:lnTo>
                <a:lnTo>
                  <a:pt x="2903418" y="292893"/>
                </a:lnTo>
                <a:close/>
                <a:moveTo>
                  <a:pt x="7256572" y="292861"/>
                </a:moveTo>
                <a:lnTo>
                  <a:pt x="7256670" y="292893"/>
                </a:lnTo>
                <a:lnTo>
                  <a:pt x="7256549" y="292893"/>
                </a:lnTo>
                <a:close/>
                <a:moveTo>
                  <a:pt x="4026763" y="292861"/>
                </a:moveTo>
                <a:lnTo>
                  <a:pt x="4026861" y="292893"/>
                </a:lnTo>
                <a:lnTo>
                  <a:pt x="4026740" y="292893"/>
                </a:lnTo>
                <a:close/>
                <a:moveTo>
                  <a:pt x="1288611" y="292861"/>
                </a:moveTo>
                <a:lnTo>
                  <a:pt x="1288634" y="292893"/>
                </a:lnTo>
                <a:lnTo>
                  <a:pt x="1288513" y="292893"/>
                </a:lnTo>
                <a:close/>
                <a:moveTo>
                  <a:pt x="796350" y="292861"/>
                </a:moveTo>
                <a:lnTo>
                  <a:pt x="796448" y="292893"/>
                </a:lnTo>
                <a:lnTo>
                  <a:pt x="796327" y="292893"/>
                </a:lnTo>
                <a:close/>
                <a:moveTo>
                  <a:pt x="5641668" y="292861"/>
                </a:moveTo>
                <a:lnTo>
                  <a:pt x="5641766" y="292893"/>
                </a:lnTo>
                <a:lnTo>
                  <a:pt x="5641645" y="292893"/>
                </a:lnTo>
                <a:close/>
                <a:moveTo>
                  <a:pt x="8871476" y="292861"/>
                </a:moveTo>
                <a:lnTo>
                  <a:pt x="8871574" y="292893"/>
                </a:lnTo>
                <a:lnTo>
                  <a:pt x="8871453" y="292893"/>
                </a:lnTo>
                <a:close/>
                <a:moveTo>
                  <a:pt x="6134292" y="292741"/>
                </a:moveTo>
                <a:lnTo>
                  <a:pt x="6134315" y="292773"/>
                </a:lnTo>
                <a:lnTo>
                  <a:pt x="6134194" y="292773"/>
                </a:lnTo>
                <a:close/>
                <a:moveTo>
                  <a:pt x="7748955" y="292741"/>
                </a:moveTo>
                <a:lnTo>
                  <a:pt x="7748978" y="292773"/>
                </a:lnTo>
                <a:lnTo>
                  <a:pt x="7748857" y="292773"/>
                </a:lnTo>
                <a:close/>
                <a:moveTo>
                  <a:pt x="2411738" y="292620"/>
                </a:moveTo>
                <a:lnTo>
                  <a:pt x="2411836" y="292652"/>
                </a:lnTo>
                <a:lnTo>
                  <a:pt x="2411715" y="292652"/>
                </a:lnTo>
                <a:close/>
                <a:moveTo>
                  <a:pt x="9925604" y="216707"/>
                </a:moveTo>
                <a:lnTo>
                  <a:pt x="9780366" y="416484"/>
                </a:lnTo>
                <a:lnTo>
                  <a:pt x="9780366" y="569098"/>
                </a:lnTo>
                <a:lnTo>
                  <a:pt x="9925604" y="616261"/>
                </a:lnTo>
                <a:lnTo>
                  <a:pt x="10070841" y="569098"/>
                </a:lnTo>
                <a:lnTo>
                  <a:pt x="10070841" y="416484"/>
                </a:lnTo>
                <a:close/>
                <a:moveTo>
                  <a:pt x="8310578" y="216707"/>
                </a:moveTo>
                <a:lnTo>
                  <a:pt x="8165341" y="416484"/>
                </a:lnTo>
                <a:lnTo>
                  <a:pt x="8165341" y="569098"/>
                </a:lnTo>
                <a:lnTo>
                  <a:pt x="8310578" y="616261"/>
                </a:lnTo>
                <a:lnTo>
                  <a:pt x="8455815" y="569098"/>
                </a:lnTo>
                <a:lnTo>
                  <a:pt x="8455815" y="416484"/>
                </a:lnTo>
                <a:close/>
                <a:moveTo>
                  <a:pt x="6695916" y="216707"/>
                </a:moveTo>
                <a:lnTo>
                  <a:pt x="6550679" y="416484"/>
                </a:lnTo>
                <a:lnTo>
                  <a:pt x="6550679" y="569098"/>
                </a:lnTo>
                <a:lnTo>
                  <a:pt x="6695916" y="616261"/>
                </a:lnTo>
                <a:lnTo>
                  <a:pt x="6841154" y="569098"/>
                </a:lnTo>
                <a:lnTo>
                  <a:pt x="6841154" y="416484"/>
                </a:lnTo>
                <a:close/>
                <a:moveTo>
                  <a:pt x="5079560" y="216586"/>
                </a:moveTo>
                <a:lnTo>
                  <a:pt x="4934323" y="416363"/>
                </a:lnTo>
                <a:lnTo>
                  <a:pt x="4934323" y="568978"/>
                </a:lnTo>
                <a:lnTo>
                  <a:pt x="5079560" y="616140"/>
                </a:lnTo>
                <a:lnTo>
                  <a:pt x="5224798" y="568978"/>
                </a:lnTo>
                <a:lnTo>
                  <a:pt x="5224798" y="416363"/>
                </a:lnTo>
                <a:close/>
                <a:moveTo>
                  <a:pt x="3464656" y="216586"/>
                </a:moveTo>
                <a:lnTo>
                  <a:pt x="3319418" y="416363"/>
                </a:lnTo>
                <a:lnTo>
                  <a:pt x="3319418" y="568978"/>
                </a:lnTo>
                <a:lnTo>
                  <a:pt x="3464656" y="616140"/>
                </a:lnTo>
                <a:lnTo>
                  <a:pt x="3609893" y="568978"/>
                </a:lnTo>
                <a:lnTo>
                  <a:pt x="3609893" y="416363"/>
                </a:lnTo>
                <a:close/>
                <a:moveTo>
                  <a:pt x="1849751" y="216586"/>
                </a:moveTo>
                <a:lnTo>
                  <a:pt x="1704514" y="416363"/>
                </a:lnTo>
                <a:lnTo>
                  <a:pt x="1704514" y="568978"/>
                </a:lnTo>
                <a:lnTo>
                  <a:pt x="1849751" y="616140"/>
                </a:lnTo>
                <a:lnTo>
                  <a:pt x="1994989" y="568978"/>
                </a:lnTo>
                <a:lnTo>
                  <a:pt x="1994989" y="416363"/>
                </a:lnTo>
                <a:close/>
                <a:moveTo>
                  <a:pt x="234847" y="216586"/>
                </a:moveTo>
                <a:lnTo>
                  <a:pt x="89609" y="416363"/>
                </a:lnTo>
                <a:lnTo>
                  <a:pt x="89609" y="568978"/>
                </a:lnTo>
                <a:lnTo>
                  <a:pt x="234847" y="616140"/>
                </a:lnTo>
                <a:lnTo>
                  <a:pt x="380084" y="568978"/>
                </a:lnTo>
                <a:lnTo>
                  <a:pt x="380084" y="416363"/>
                </a:lnTo>
                <a:close/>
                <a:moveTo>
                  <a:pt x="8954291" y="178856"/>
                </a:moveTo>
                <a:lnTo>
                  <a:pt x="8871476" y="292861"/>
                </a:lnTo>
                <a:lnTo>
                  <a:pt x="8737463" y="249358"/>
                </a:lnTo>
                <a:lnTo>
                  <a:pt x="8820300" y="363396"/>
                </a:lnTo>
                <a:lnTo>
                  <a:pt x="8737463" y="477312"/>
                </a:lnTo>
                <a:lnTo>
                  <a:pt x="8871453" y="433777"/>
                </a:lnTo>
                <a:lnTo>
                  <a:pt x="8954291" y="547815"/>
                </a:lnTo>
                <a:lnTo>
                  <a:pt x="8954291" y="406810"/>
                </a:lnTo>
                <a:lnTo>
                  <a:pt x="9088402" y="363275"/>
                </a:lnTo>
                <a:lnTo>
                  <a:pt x="8954291" y="319740"/>
                </a:lnTo>
                <a:close/>
                <a:moveTo>
                  <a:pt x="7339386" y="178856"/>
                </a:moveTo>
                <a:lnTo>
                  <a:pt x="7256572" y="292861"/>
                </a:lnTo>
                <a:lnTo>
                  <a:pt x="7122558" y="249358"/>
                </a:lnTo>
                <a:lnTo>
                  <a:pt x="7205396" y="363396"/>
                </a:lnTo>
                <a:lnTo>
                  <a:pt x="7122558" y="477312"/>
                </a:lnTo>
                <a:lnTo>
                  <a:pt x="7256549" y="433777"/>
                </a:lnTo>
                <a:lnTo>
                  <a:pt x="7339386" y="547815"/>
                </a:lnTo>
                <a:lnTo>
                  <a:pt x="7339386" y="406810"/>
                </a:lnTo>
                <a:lnTo>
                  <a:pt x="7473498" y="363275"/>
                </a:lnTo>
                <a:lnTo>
                  <a:pt x="7339386" y="319740"/>
                </a:lnTo>
                <a:close/>
                <a:moveTo>
                  <a:pt x="5724482" y="178856"/>
                </a:moveTo>
                <a:lnTo>
                  <a:pt x="5641668" y="292861"/>
                </a:lnTo>
                <a:lnTo>
                  <a:pt x="5507654" y="249358"/>
                </a:lnTo>
                <a:lnTo>
                  <a:pt x="5590491" y="363396"/>
                </a:lnTo>
                <a:lnTo>
                  <a:pt x="5507654" y="477312"/>
                </a:lnTo>
                <a:lnTo>
                  <a:pt x="5641645" y="433777"/>
                </a:lnTo>
                <a:lnTo>
                  <a:pt x="5724482" y="547815"/>
                </a:lnTo>
                <a:lnTo>
                  <a:pt x="5724482" y="406810"/>
                </a:lnTo>
                <a:lnTo>
                  <a:pt x="5858594" y="363275"/>
                </a:lnTo>
                <a:lnTo>
                  <a:pt x="5724482" y="319740"/>
                </a:lnTo>
                <a:close/>
                <a:moveTo>
                  <a:pt x="4109577" y="178856"/>
                </a:moveTo>
                <a:lnTo>
                  <a:pt x="4026763" y="292861"/>
                </a:lnTo>
                <a:lnTo>
                  <a:pt x="3892749" y="249358"/>
                </a:lnTo>
                <a:lnTo>
                  <a:pt x="3975587" y="363396"/>
                </a:lnTo>
                <a:lnTo>
                  <a:pt x="3892749" y="477312"/>
                </a:lnTo>
                <a:lnTo>
                  <a:pt x="4026740" y="433777"/>
                </a:lnTo>
                <a:lnTo>
                  <a:pt x="4109577" y="547815"/>
                </a:lnTo>
                <a:lnTo>
                  <a:pt x="4109577" y="406810"/>
                </a:lnTo>
                <a:lnTo>
                  <a:pt x="4243690" y="363275"/>
                </a:lnTo>
                <a:lnTo>
                  <a:pt x="4109577" y="319740"/>
                </a:lnTo>
                <a:close/>
                <a:moveTo>
                  <a:pt x="2820701" y="178856"/>
                </a:moveTo>
                <a:lnTo>
                  <a:pt x="2820701" y="319740"/>
                </a:lnTo>
                <a:lnTo>
                  <a:pt x="2686590" y="363275"/>
                </a:lnTo>
                <a:lnTo>
                  <a:pt x="2820701" y="406810"/>
                </a:lnTo>
                <a:lnTo>
                  <a:pt x="2820701" y="547815"/>
                </a:lnTo>
                <a:lnTo>
                  <a:pt x="2903539" y="433777"/>
                </a:lnTo>
                <a:lnTo>
                  <a:pt x="3037530" y="477312"/>
                </a:lnTo>
                <a:lnTo>
                  <a:pt x="2954692" y="363396"/>
                </a:lnTo>
                <a:lnTo>
                  <a:pt x="3037530" y="249358"/>
                </a:lnTo>
                <a:lnTo>
                  <a:pt x="2903516" y="292861"/>
                </a:lnTo>
                <a:close/>
                <a:moveTo>
                  <a:pt x="1205797" y="178856"/>
                </a:moveTo>
                <a:lnTo>
                  <a:pt x="1205797" y="319740"/>
                </a:lnTo>
                <a:lnTo>
                  <a:pt x="1071806" y="363275"/>
                </a:lnTo>
                <a:lnTo>
                  <a:pt x="1205797" y="406810"/>
                </a:lnTo>
                <a:lnTo>
                  <a:pt x="1205797" y="547815"/>
                </a:lnTo>
                <a:lnTo>
                  <a:pt x="1288634" y="433777"/>
                </a:lnTo>
                <a:lnTo>
                  <a:pt x="1422625" y="477312"/>
                </a:lnTo>
                <a:lnTo>
                  <a:pt x="1339788" y="363396"/>
                </a:lnTo>
                <a:lnTo>
                  <a:pt x="1422625" y="249358"/>
                </a:lnTo>
                <a:lnTo>
                  <a:pt x="1288611" y="292861"/>
                </a:lnTo>
                <a:close/>
                <a:moveTo>
                  <a:pt x="879164" y="178856"/>
                </a:moveTo>
                <a:lnTo>
                  <a:pt x="796350" y="292861"/>
                </a:lnTo>
                <a:lnTo>
                  <a:pt x="662336" y="249358"/>
                </a:lnTo>
                <a:lnTo>
                  <a:pt x="745173" y="363396"/>
                </a:lnTo>
                <a:lnTo>
                  <a:pt x="662336" y="477312"/>
                </a:lnTo>
                <a:lnTo>
                  <a:pt x="796327" y="433777"/>
                </a:lnTo>
                <a:lnTo>
                  <a:pt x="879164" y="547815"/>
                </a:lnTo>
                <a:lnTo>
                  <a:pt x="879164" y="406810"/>
                </a:lnTo>
                <a:lnTo>
                  <a:pt x="1013276" y="363275"/>
                </a:lnTo>
                <a:lnTo>
                  <a:pt x="879164" y="319740"/>
                </a:lnTo>
                <a:close/>
                <a:moveTo>
                  <a:pt x="9281044" y="178735"/>
                </a:moveTo>
                <a:lnTo>
                  <a:pt x="9281044" y="319619"/>
                </a:lnTo>
                <a:lnTo>
                  <a:pt x="9146933" y="363154"/>
                </a:lnTo>
                <a:lnTo>
                  <a:pt x="9281044" y="406689"/>
                </a:lnTo>
                <a:lnTo>
                  <a:pt x="9281044" y="547694"/>
                </a:lnTo>
                <a:lnTo>
                  <a:pt x="9363882" y="433656"/>
                </a:lnTo>
                <a:lnTo>
                  <a:pt x="9497873" y="477191"/>
                </a:lnTo>
                <a:lnTo>
                  <a:pt x="9415035" y="363275"/>
                </a:lnTo>
                <a:lnTo>
                  <a:pt x="9497873" y="249238"/>
                </a:lnTo>
                <a:lnTo>
                  <a:pt x="9363882" y="292773"/>
                </a:lnTo>
                <a:close/>
                <a:moveTo>
                  <a:pt x="7666140" y="178735"/>
                </a:moveTo>
                <a:lnTo>
                  <a:pt x="7666140" y="319619"/>
                </a:lnTo>
                <a:lnTo>
                  <a:pt x="7532029" y="363154"/>
                </a:lnTo>
                <a:lnTo>
                  <a:pt x="7666140" y="406689"/>
                </a:lnTo>
                <a:lnTo>
                  <a:pt x="7666140" y="547694"/>
                </a:lnTo>
                <a:lnTo>
                  <a:pt x="7748978" y="433656"/>
                </a:lnTo>
                <a:lnTo>
                  <a:pt x="7882968" y="477191"/>
                </a:lnTo>
                <a:lnTo>
                  <a:pt x="7800131" y="363275"/>
                </a:lnTo>
                <a:lnTo>
                  <a:pt x="7882968" y="249238"/>
                </a:lnTo>
                <a:lnTo>
                  <a:pt x="7748955" y="292741"/>
                </a:lnTo>
                <a:close/>
                <a:moveTo>
                  <a:pt x="6051478" y="178735"/>
                </a:moveTo>
                <a:lnTo>
                  <a:pt x="6051478" y="319619"/>
                </a:lnTo>
                <a:lnTo>
                  <a:pt x="5917366" y="363154"/>
                </a:lnTo>
                <a:lnTo>
                  <a:pt x="6051478" y="406689"/>
                </a:lnTo>
                <a:lnTo>
                  <a:pt x="6051478" y="547694"/>
                </a:lnTo>
                <a:lnTo>
                  <a:pt x="6134315" y="433656"/>
                </a:lnTo>
                <a:lnTo>
                  <a:pt x="6268306" y="477191"/>
                </a:lnTo>
                <a:lnTo>
                  <a:pt x="6185469" y="363275"/>
                </a:lnTo>
                <a:lnTo>
                  <a:pt x="6268306" y="249238"/>
                </a:lnTo>
                <a:lnTo>
                  <a:pt x="6134292" y="292741"/>
                </a:lnTo>
                <a:close/>
                <a:moveTo>
                  <a:pt x="4436332" y="178735"/>
                </a:moveTo>
                <a:lnTo>
                  <a:pt x="4436332" y="319619"/>
                </a:lnTo>
                <a:lnTo>
                  <a:pt x="4302220" y="363154"/>
                </a:lnTo>
                <a:lnTo>
                  <a:pt x="4436332" y="406689"/>
                </a:lnTo>
                <a:lnTo>
                  <a:pt x="4436332" y="547694"/>
                </a:lnTo>
                <a:lnTo>
                  <a:pt x="4519169" y="433656"/>
                </a:lnTo>
                <a:lnTo>
                  <a:pt x="4653160" y="477191"/>
                </a:lnTo>
                <a:lnTo>
                  <a:pt x="4570322" y="363275"/>
                </a:lnTo>
                <a:lnTo>
                  <a:pt x="4653160" y="249238"/>
                </a:lnTo>
                <a:lnTo>
                  <a:pt x="4519169" y="292773"/>
                </a:lnTo>
                <a:close/>
                <a:moveTo>
                  <a:pt x="2494552" y="178614"/>
                </a:moveTo>
                <a:lnTo>
                  <a:pt x="2411738" y="292620"/>
                </a:lnTo>
                <a:lnTo>
                  <a:pt x="2277724" y="249117"/>
                </a:lnTo>
                <a:lnTo>
                  <a:pt x="2360561" y="363154"/>
                </a:lnTo>
                <a:lnTo>
                  <a:pt x="2277724" y="477070"/>
                </a:lnTo>
                <a:lnTo>
                  <a:pt x="2411715" y="433535"/>
                </a:lnTo>
                <a:lnTo>
                  <a:pt x="2494552" y="547573"/>
                </a:lnTo>
                <a:lnTo>
                  <a:pt x="2494552" y="406568"/>
                </a:lnTo>
                <a:lnTo>
                  <a:pt x="2628664" y="363033"/>
                </a:lnTo>
                <a:lnTo>
                  <a:pt x="2494552" y="319498"/>
                </a:lnTo>
                <a:close/>
                <a:moveTo>
                  <a:pt x="8472867" y="163619"/>
                </a:moveTo>
                <a:lnTo>
                  <a:pt x="8472867" y="410801"/>
                </a:lnTo>
                <a:lnTo>
                  <a:pt x="8562597" y="534270"/>
                </a:lnTo>
                <a:lnTo>
                  <a:pt x="8707714" y="487108"/>
                </a:lnTo>
                <a:lnTo>
                  <a:pt x="8797444" y="363638"/>
                </a:lnTo>
                <a:lnTo>
                  <a:pt x="8707714" y="240168"/>
                </a:lnTo>
                <a:lnTo>
                  <a:pt x="8707714" y="239926"/>
                </a:lnTo>
                <a:close/>
                <a:moveTo>
                  <a:pt x="6857962" y="163619"/>
                </a:moveTo>
                <a:lnTo>
                  <a:pt x="6857962" y="410801"/>
                </a:lnTo>
                <a:lnTo>
                  <a:pt x="6947693" y="534270"/>
                </a:lnTo>
                <a:lnTo>
                  <a:pt x="7092810" y="487108"/>
                </a:lnTo>
                <a:lnTo>
                  <a:pt x="7182540" y="363638"/>
                </a:lnTo>
                <a:lnTo>
                  <a:pt x="7092810" y="240168"/>
                </a:lnTo>
                <a:lnTo>
                  <a:pt x="7092810" y="239926"/>
                </a:lnTo>
                <a:close/>
                <a:moveTo>
                  <a:pt x="5243058" y="163619"/>
                </a:moveTo>
                <a:lnTo>
                  <a:pt x="5243058" y="410801"/>
                </a:lnTo>
                <a:lnTo>
                  <a:pt x="5332789" y="534270"/>
                </a:lnTo>
                <a:lnTo>
                  <a:pt x="5477905" y="487108"/>
                </a:lnTo>
                <a:lnTo>
                  <a:pt x="5567635" y="363638"/>
                </a:lnTo>
                <a:lnTo>
                  <a:pt x="5477905" y="240168"/>
                </a:lnTo>
                <a:lnTo>
                  <a:pt x="5477905" y="239926"/>
                </a:lnTo>
                <a:close/>
                <a:moveTo>
                  <a:pt x="3628154" y="163619"/>
                </a:moveTo>
                <a:lnTo>
                  <a:pt x="3628154" y="410801"/>
                </a:lnTo>
                <a:lnTo>
                  <a:pt x="3717884" y="534270"/>
                </a:lnTo>
                <a:lnTo>
                  <a:pt x="3863001" y="487108"/>
                </a:lnTo>
                <a:lnTo>
                  <a:pt x="3952731" y="363638"/>
                </a:lnTo>
                <a:lnTo>
                  <a:pt x="3863001" y="240168"/>
                </a:lnTo>
                <a:lnTo>
                  <a:pt x="3863001" y="239926"/>
                </a:lnTo>
                <a:close/>
                <a:moveTo>
                  <a:pt x="2013128" y="163619"/>
                </a:moveTo>
                <a:lnTo>
                  <a:pt x="2013128" y="410559"/>
                </a:lnTo>
                <a:lnTo>
                  <a:pt x="2102859" y="534029"/>
                </a:lnTo>
                <a:lnTo>
                  <a:pt x="2247975" y="486866"/>
                </a:lnTo>
                <a:lnTo>
                  <a:pt x="2337705" y="363396"/>
                </a:lnTo>
                <a:lnTo>
                  <a:pt x="2247975" y="239926"/>
                </a:lnTo>
                <a:lnTo>
                  <a:pt x="2248096" y="239926"/>
                </a:lnTo>
                <a:close/>
                <a:moveTo>
                  <a:pt x="398224" y="163619"/>
                </a:moveTo>
                <a:lnTo>
                  <a:pt x="398224" y="410559"/>
                </a:lnTo>
                <a:lnTo>
                  <a:pt x="487954" y="534029"/>
                </a:lnTo>
                <a:lnTo>
                  <a:pt x="633071" y="486866"/>
                </a:lnTo>
                <a:lnTo>
                  <a:pt x="722801" y="363396"/>
                </a:lnTo>
                <a:lnTo>
                  <a:pt x="633071" y="239926"/>
                </a:lnTo>
                <a:lnTo>
                  <a:pt x="633192" y="239926"/>
                </a:lnTo>
                <a:close/>
                <a:moveTo>
                  <a:pt x="3301641" y="163377"/>
                </a:moveTo>
                <a:lnTo>
                  <a:pt x="3066795" y="239684"/>
                </a:lnTo>
                <a:lnTo>
                  <a:pt x="2977064" y="363154"/>
                </a:lnTo>
                <a:cubicBezTo>
                  <a:pt x="2977064" y="363154"/>
                  <a:pt x="3066795" y="486745"/>
                  <a:pt x="3066795" y="486745"/>
                </a:cubicBezTo>
                <a:lnTo>
                  <a:pt x="3211911" y="533908"/>
                </a:lnTo>
                <a:lnTo>
                  <a:pt x="3301641" y="410438"/>
                </a:lnTo>
                <a:close/>
                <a:moveTo>
                  <a:pt x="1686858" y="163377"/>
                </a:moveTo>
                <a:lnTo>
                  <a:pt x="1451890" y="239684"/>
                </a:lnTo>
                <a:lnTo>
                  <a:pt x="1452011" y="239684"/>
                </a:lnTo>
                <a:lnTo>
                  <a:pt x="1362281" y="363154"/>
                </a:lnTo>
                <a:cubicBezTo>
                  <a:pt x="1362281" y="363154"/>
                  <a:pt x="1452011" y="486745"/>
                  <a:pt x="1452011" y="486745"/>
                </a:cubicBezTo>
                <a:lnTo>
                  <a:pt x="1597128" y="533908"/>
                </a:lnTo>
                <a:lnTo>
                  <a:pt x="1686858" y="410438"/>
                </a:lnTo>
                <a:close/>
                <a:moveTo>
                  <a:pt x="9761985" y="163256"/>
                </a:moveTo>
                <a:lnTo>
                  <a:pt x="9527138" y="239563"/>
                </a:lnTo>
                <a:lnTo>
                  <a:pt x="9437408" y="363033"/>
                </a:lnTo>
                <a:cubicBezTo>
                  <a:pt x="9437408" y="363033"/>
                  <a:pt x="9527138" y="486624"/>
                  <a:pt x="9527138" y="486624"/>
                </a:cubicBezTo>
                <a:lnTo>
                  <a:pt x="9672255" y="533787"/>
                </a:lnTo>
                <a:lnTo>
                  <a:pt x="9761985" y="410317"/>
                </a:lnTo>
                <a:close/>
                <a:moveTo>
                  <a:pt x="8147202" y="163256"/>
                </a:moveTo>
                <a:lnTo>
                  <a:pt x="7912234" y="239563"/>
                </a:lnTo>
                <a:lnTo>
                  <a:pt x="7912354" y="239563"/>
                </a:lnTo>
                <a:lnTo>
                  <a:pt x="7822624" y="363033"/>
                </a:lnTo>
                <a:cubicBezTo>
                  <a:pt x="7822624" y="363033"/>
                  <a:pt x="7912354" y="486624"/>
                  <a:pt x="7912354" y="486624"/>
                </a:cubicBezTo>
                <a:lnTo>
                  <a:pt x="8057471" y="533787"/>
                </a:lnTo>
                <a:lnTo>
                  <a:pt x="8147202" y="410317"/>
                </a:lnTo>
                <a:close/>
                <a:moveTo>
                  <a:pt x="6532539" y="163256"/>
                </a:moveTo>
                <a:lnTo>
                  <a:pt x="6297571" y="239563"/>
                </a:lnTo>
                <a:lnTo>
                  <a:pt x="6297813" y="239563"/>
                </a:lnTo>
                <a:lnTo>
                  <a:pt x="6208083" y="363033"/>
                </a:lnTo>
                <a:cubicBezTo>
                  <a:pt x="6208083" y="363033"/>
                  <a:pt x="6297692" y="486624"/>
                  <a:pt x="6297692" y="486624"/>
                </a:cubicBezTo>
                <a:lnTo>
                  <a:pt x="6442809" y="533787"/>
                </a:lnTo>
                <a:lnTo>
                  <a:pt x="6532539" y="410317"/>
                </a:lnTo>
                <a:close/>
                <a:moveTo>
                  <a:pt x="4917272" y="163256"/>
                </a:moveTo>
                <a:lnTo>
                  <a:pt x="4682425" y="239563"/>
                </a:lnTo>
                <a:lnTo>
                  <a:pt x="4592695" y="363033"/>
                </a:lnTo>
                <a:cubicBezTo>
                  <a:pt x="4592695" y="363033"/>
                  <a:pt x="4682425" y="486624"/>
                  <a:pt x="4682425" y="486624"/>
                </a:cubicBezTo>
                <a:lnTo>
                  <a:pt x="4827542" y="533787"/>
                </a:lnTo>
                <a:lnTo>
                  <a:pt x="4917272" y="410317"/>
                </a:lnTo>
                <a:close/>
                <a:moveTo>
                  <a:pt x="9987761" y="130847"/>
                </a:moveTo>
                <a:lnTo>
                  <a:pt x="9936608" y="201349"/>
                </a:lnTo>
                <a:lnTo>
                  <a:pt x="10070720" y="385889"/>
                </a:lnTo>
                <a:lnTo>
                  <a:pt x="10070720" y="157814"/>
                </a:lnTo>
                <a:lnTo>
                  <a:pt x="9987883" y="130847"/>
                </a:lnTo>
                <a:close/>
                <a:moveTo>
                  <a:pt x="8372979" y="130847"/>
                </a:moveTo>
                <a:lnTo>
                  <a:pt x="8321825" y="201349"/>
                </a:lnTo>
                <a:lnTo>
                  <a:pt x="8455815" y="385889"/>
                </a:lnTo>
                <a:lnTo>
                  <a:pt x="8455815" y="157814"/>
                </a:lnTo>
                <a:close/>
                <a:moveTo>
                  <a:pt x="6758195" y="130847"/>
                </a:moveTo>
                <a:lnTo>
                  <a:pt x="6707041" y="201349"/>
                </a:lnTo>
                <a:lnTo>
                  <a:pt x="6841154" y="385889"/>
                </a:lnTo>
                <a:lnTo>
                  <a:pt x="6841154" y="157814"/>
                </a:lnTo>
                <a:lnTo>
                  <a:pt x="6758316" y="130847"/>
                </a:lnTo>
                <a:close/>
                <a:moveTo>
                  <a:pt x="9863082" y="130726"/>
                </a:moveTo>
                <a:lnTo>
                  <a:pt x="9780245" y="157693"/>
                </a:lnTo>
                <a:lnTo>
                  <a:pt x="9780245" y="385889"/>
                </a:lnTo>
                <a:lnTo>
                  <a:pt x="9914357" y="201349"/>
                </a:lnTo>
                <a:lnTo>
                  <a:pt x="9863203" y="130847"/>
                </a:lnTo>
                <a:close/>
                <a:moveTo>
                  <a:pt x="8248178" y="130726"/>
                </a:moveTo>
                <a:lnTo>
                  <a:pt x="8165341" y="157693"/>
                </a:lnTo>
                <a:lnTo>
                  <a:pt x="8165341" y="385889"/>
                </a:lnTo>
                <a:lnTo>
                  <a:pt x="8299453" y="201349"/>
                </a:lnTo>
                <a:lnTo>
                  <a:pt x="8248299" y="130847"/>
                </a:lnTo>
                <a:close/>
                <a:moveTo>
                  <a:pt x="6633516" y="130726"/>
                </a:moveTo>
                <a:lnTo>
                  <a:pt x="6550679" y="157693"/>
                </a:lnTo>
                <a:lnTo>
                  <a:pt x="6550679" y="385889"/>
                </a:lnTo>
                <a:lnTo>
                  <a:pt x="6684791" y="201349"/>
                </a:lnTo>
                <a:lnTo>
                  <a:pt x="6633637" y="130847"/>
                </a:lnTo>
                <a:close/>
                <a:moveTo>
                  <a:pt x="5141840" y="130726"/>
                </a:moveTo>
                <a:lnTo>
                  <a:pt x="5090686" y="201228"/>
                </a:lnTo>
                <a:lnTo>
                  <a:pt x="5224798" y="385768"/>
                </a:lnTo>
                <a:lnTo>
                  <a:pt x="5224798" y="157693"/>
                </a:lnTo>
                <a:lnTo>
                  <a:pt x="5141961" y="130726"/>
                </a:lnTo>
                <a:close/>
                <a:moveTo>
                  <a:pt x="5017160" y="130726"/>
                </a:moveTo>
                <a:lnTo>
                  <a:pt x="4934323" y="157693"/>
                </a:lnTo>
                <a:lnTo>
                  <a:pt x="4934323" y="385768"/>
                </a:lnTo>
                <a:lnTo>
                  <a:pt x="5068435" y="201228"/>
                </a:lnTo>
                <a:lnTo>
                  <a:pt x="5017281" y="130726"/>
                </a:lnTo>
                <a:close/>
                <a:moveTo>
                  <a:pt x="3527056" y="130726"/>
                </a:moveTo>
                <a:lnTo>
                  <a:pt x="3475902" y="201228"/>
                </a:lnTo>
                <a:lnTo>
                  <a:pt x="3609893" y="385768"/>
                </a:lnTo>
                <a:lnTo>
                  <a:pt x="3609893" y="157693"/>
                </a:lnTo>
                <a:close/>
                <a:moveTo>
                  <a:pt x="3402256" y="130726"/>
                </a:moveTo>
                <a:lnTo>
                  <a:pt x="3319418" y="157693"/>
                </a:lnTo>
                <a:lnTo>
                  <a:pt x="3319418" y="385768"/>
                </a:lnTo>
                <a:lnTo>
                  <a:pt x="3453530" y="201228"/>
                </a:lnTo>
                <a:lnTo>
                  <a:pt x="3402377" y="130726"/>
                </a:lnTo>
                <a:close/>
                <a:moveTo>
                  <a:pt x="1912030" y="130726"/>
                </a:moveTo>
                <a:lnTo>
                  <a:pt x="1860877" y="201228"/>
                </a:lnTo>
                <a:lnTo>
                  <a:pt x="1994989" y="385768"/>
                </a:lnTo>
                <a:lnTo>
                  <a:pt x="1994989" y="157693"/>
                </a:lnTo>
                <a:lnTo>
                  <a:pt x="1912151" y="130726"/>
                </a:lnTo>
                <a:close/>
                <a:moveTo>
                  <a:pt x="1787351" y="130726"/>
                </a:moveTo>
                <a:lnTo>
                  <a:pt x="1704514" y="157693"/>
                </a:lnTo>
                <a:lnTo>
                  <a:pt x="1704514" y="385768"/>
                </a:lnTo>
                <a:lnTo>
                  <a:pt x="1838626" y="201228"/>
                </a:lnTo>
                <a:lnTo>
                  <a:pt x="1787472" y="130726"/>
                </a:lnTo>
                <a:close/>
                <a:moveTo>
                  <a:pt x="297126" y="130726"/>
                </a:moveTo>
                <a:lnTo>
                  <a:pt x="245972" y="201228"/>
                </a:lnTo>
                <a:lnTo>
                  <a:pt x="380084" y="385768"/>
                </a:lnTo>
                <a:lnTo>
                  <a:pt x="380084" y="157693"/>
                </a:lnTo>
                <a:lnTo>
                  <a:pt x="297247" y="130726"/>
                </a:lnTo>
                <a:close/>
                <a:moveTo>
                  <a:pt x="172447" y="130726"/>
                </a:moveTo>
                <a:lnTo>
                  <a:pt x="89609" y="157693"/>
                </a:lnTo>
                <a:lnTo>
                  <a:pt x="89609" y="385768"/>
                </a:lnTo>
                <a:lnTo>
                  <a:pt x="223721" y="201228"/>
                </a:lnTo>
                <a:lnTo>
                  <a:pt x="172568" y="130726"/>
                </a:lnTo>
                <a:close/>
                <a:moveTo>
                  <a:pt x="8555583" y="30595"/>
                </a:moveTo>
                <a:lnTo>
                  <a:pt x="8555677" y="30725"/>
                </a:lnTo>
                <a:lnTo>
                  <a:pt x="8472867" y="57563"/>
                </a:lnTo>
                <a:lnTo>
                  <a:pt x="8472867" y="144633"/>
                </a:lnTo>
                <a:lnTo>
                  <a:pt x="8689695" y="215135"/>
                </a:lnTo>
                <a:lnTo>
                  <a:pt x="8555677" y="30725"/>
                </a:lnTo>
                <a:lnTo>
                  <a:pt x="8555704" y="30716"/>
                </a:lnTo>
                <a:close/>
                <a:moveTo>
                  <a:pt x="6940679" y="30595"/>
                </a:moveTo>
                <a:lnTo>
                  <a:pt x="6940773" y="30725"/>
                </a:lnTo>
                <a:lnTo>
                  <a:pt x="6857962" y="57563"/>
                </a:lnTo>
                <a:lnTo>
                  <a:pt x="6857962" y="144633"/>
                </a:lnTo>
                <a:lnTo>
                  <a:pt x="7074791" y="215135"/>
                </a:lnTo>
                <a:lnTo>
                  <a:pt x="6940773" y="30725"/>
                </a:lnTo>
                <a:lnTo>
                  <a:pt x="6940800" y="30716"/>
                </a:lnTo>
                <a:close/>
                <a:moveTo>
                  <a:pt x="5325775" y="30595"/>
                </a:moveTo>
                <a:lnTo>
                  <a:pt x="5325870" y="30725"/>
                </a:lnTo>
                <a:lnTo>
                  <a:pt x="5243058" y="57563"/>
                </a:lnTo>
                <a:lnTo>
                  <a:pt x="5243058" y="144633"/>
                </a:lnTo>
                <a:lnTo>
                  <a:pt x="5459886" y="215135"/>
                </a:lnTo>
                <a:lnTo>
                  <a:pt x="5325870" y="30725"/>
                </a:lnTo>
                <a:lnTo>
                  <a:pt x="5325896" y="30716"/>
                </a:lnTo>
                <a:close/>
                <a:moveTo>
                  <a:pt x="3710870" y="30595"/>
                </a:moveTo>
                <a:lnTo>
                  <a:pt x="3710965" y="30725"/>
                </a:lnTo>
                <a:lnTo>
                  <a:pt x="3628154" y="57563"/>
                </a:lnTo>
                <a:lnTo>
                  <a:pt x="3628154" y="144633"/>
                </a:lnTo>
                <a:lnTo>
                  <a:pt x="3844982" y="215135"/>
                </a:lnTo>
                <a:lnTo>
                  <a:pt x="3710965" y="30725"/>
                </a:lnTo>
                <a:lnTo>
                  <a:pt x="3710991" y="30716"/>
                </a:lnTo>
                <a:close/>
                <a:moveTo>
                  <a:pt x="2095845" y="30595"/>
                </a:moveTo>
                <a:lnTo>
                  <a:pt x="2095939" y="30725"/>
                </a:lnTo>
                <a:lnTo>
                  <a:pt x="2013128" y="57563"/>
                </a:lnTo>
                <a:lnTo>
                  <a:pt x="2013128" y="144633"/>
                </a:lnTo>
                <a:lnTo>
                  <a:pt x="2229956" y="215135"/>
                </a:lnTo>
                <a:lnTo>
                  <a:pt x="2095939" y="30725"/>
                </a:lnTo>
                <a:lnTo>
                  <a:pt x="2095966" y="30716"/>
                </a:lnTo>
                <a:close/>
                <a:moveTo>
                  <a:pt x="480940" y="30595"/>
                </a:moveTo>
                <a:lnTo>
                  <a:pt x="481034" y="30725"/>
                </a:lnTo>
                <a:lnTo>
                  <a:pt x="398224" y="57563"/>
                </a:lnTo>
                <a:lnTo>
                  <a:pt x="398224" y="144633"/>
                </a:lnTo>
                <a:lnTo>
                  <a:pt x="615052" y="215135"/>
                </a:lnTo>
                <a:lnTo>
                  <a:pt x="481034" y="30725"/>
                </a:lnTo>
                <a:lnTo>
                  <a:pt x="481061" y="30716"/>
                </a:lnTo>
                <a:close/>
                <a:moveTo>
                  <a:pt x="3218683" y="30233"/>
                </a:moveTo>
                <a:lnTo>
                  <a:pt x="3084693" y="214772"/>
                </a:lnTo>
                <a:lnTo>
                  <a:pt x="3301641" y="144270"/>
                </a:lnTo>
                <a:lnTo>
                  <a:pt x="3301641" y="57200"/>
                </a:lnTo>
                <a:lnTo>
                  <a:pt x="3218804" y="30354"/>
                </a:lnTo>
                <a:close/>
                <a:moveTo>
                  <a:pt x="1603900" y="30233"/>
                </a:moveTo>
                <a:lnTo>
                  <a:pt x="1469788" y="214772"/>
                </a:lnTo>
                <a:lnTo>
                  <a:pt x="1686737" y="144270"/>
                </a:lnTo>
                <a:lnTo>
                  <a:pt x="1686737" y="57200"/>
                </a:lnTo>
                <a:lnTo>
                  <a:pt x="1603900" y="30354"/>
                </a:lnTo>
                <a:close/>
                <a:moveTo>
                  <a:pt x="9679148" y="30112"/>
                </a:moveTo>
                <a:lnTo>
                  <a:pt x="9545036" y="214651"/>
                </a:lnTo>
                <a:lnTo>
                  <a:pt x="9761985" y="144149"/>
                </a:lnTo>
                <a:lnTo>
                  <a:pt x="9761985" y="57079"/>
                </a:lnTo>
                <a:lnTo>
                  <a:pt x="9679148" y="30233"/>
                </a:lnTo>
                <a:close/>
                <a:moveTo>
                  <a:pt x="8064123" y="30112"/>
                </a:moveTo>
                <a:lnTo>
                  <a:pt x="7930132" y="214651"/>
                </a:lnTo>
                <a:lnTo>
                  <a:pt x="8147081" y="144149"/>
                </a:lnTo>
                <a:lnTo>
                  <a:pt x="8147081" y="57079"/>
                </a:lnTo>
                <a:lnTo>
                  <a:pt x="8064243" y="30233"/>
                </a:lnTo>
                <a:close/>
                <a:moveTo>
                  <a:pt x="6449581" y="30112"/>
                </a:moveTo>
                <a:lnTo>
                  <a:pt x="6315469" y="214651"/>
                </a:lnTo>
                <a:lnTo>
                  <a:pt x="6532418" y="144149"/>
                </a:lnTo>
                <a:lnTo>
                  <a:pt x="6532418" y="57079"/>
                </a:lnTo>
                <a:lnTo>
                  <a:pt x="6449581" y="30233"/>
                </a:lnTo>
                <a:close/>
                <a:moveTo>
                  <a:pt x="4834434" y="30112"/>
                </a:moveTo>
                <a:lnTo>
                  <a:pt x="4700323" y="214651"/>
                </a:lnTo>
                <a:lnTo>
                  <a:pt x="4917272" y="144149"/>
                </a:lnTo>
                <a:lnTo>
                  <a:pt x="4917272" y="57079"/>
                </a:lnTo>
                <a:lnTo>
                  <a:pt x="4834434" y="30233"/>
                </a:lnTo>
                <a:close/>
                <a:moveTo>
                  <a:pt x="2602180" y="0"/>
                </a:moveTo>
                <a:lnTo>
                  <a:pt x="2624431" y="0"/>
                </a:lnTo>
                <a:cubicBezTo>
                  <a:pt x="2624431" y="0"/>
                  <a:pt x="2512692" y="153944"/>
                  <a:pt x="2512692" y="153944"/>
                </a:cubicBezTo>
                <a:lnTo>
                  <a:pt x="2512692" y="306559"/>
                </a:lnTo>
                <a:lnTo>
                  <a:pt x="2657929" y="353721"/>
                </a:lnTo>
                <a:lnTo>
                  <a:pt x="2803167" y="306559"/>
                </a:lnTo>
                <a:lnTo>
                  <a:pt x="2803167" y="153944"/>
                </a:lnTo>
                <a:lnTo>
                  <a:pt x="2691427" y="121"/>
                </a:lnTo>
                <a:lnTo>
                  <a:pt x="2713678" y="121"/>
                </a:lnTo>
                <a:lnTo>
                  <a:pt x="2803167" y="123228"/>
                </a:lnTo>
                <a:lnTo>
                  <a:pt x="2803167" y="121"/>
                </a:lnTo>
                <a:lnTo>
                  <a:pt x="2821185" y="121"/>
                </a:lnTo>
                <a:lnTo>
                  <a:pt x="2821185" y="148261"/>
                </a:lnTo>
                <a:lnTo>
                  <a:pt x="2910916" y="271731"/>
                </a:lnTo>
                <a:lnTo>
                  <a:pt x="3056153" y="224568"/>
                </a:lnTo>
                <a:lnTo>
                  <a:pt x="3201269" y="24670"/>
                </a:lnTo>
                <a:lnTo>
                  <a:pt x="3125567" y="121"/>
                </a:lnTo>
                <a:lnTo>
                  <a:pt x="3183855" y="121"/>
                </a:lnTo>
                <a:lnTo>
                  <a:pt x="3212395" y="9433"/>
                </a:lnTo>
                <a:lnTo>
                  <a:pt x="3219167" y="121"/>
                </a:lnTo>
                <a:lnTo>
                  <a:pt x="3241418" y="121"/>
                </a:lnTo>
                <a:lnTo>
                  <a:pt x="3230414" y="15237"/>
                </a:lnTo>
                <a:lnTo>
                  <a:pt x="3320144" y="44381"/>
                </a:lnTo>
                <a:lnTo>
                  <a:pt x="3320144" y="138707"/>
                </a:lnTo>
                <a:lnTo>
                  <a:pt x="3409874" y="109563"/>
                </a:lnTo>
                <a:lnTo>
                  <a:pt x="3465381" y="185870"/>
                </a:lnTo>
                <a:lnTo>
                  <a:pt x="3520888" y="109563"/>
                </a:lnTo>
                <a:lnTo>
                  <a:pt x="3610619" y="138707"/>
                </a:lnTo>
                <a:lnTo>
                  <a:pt x="3610619" y="44381"/>
                </a:lnTo>
                <a:lnTo>
                  <a:pt x="3700349" y="15237"/>
                </a:lnTo>
                <a:lnTo>
                  <a:pt x="3689344" y="121"/>
                </a:lnTo>
                <a:lnTo>
                  <a:pt x="3711596" y="121"/>
                </a:lnTo>
                <a:lnTo>
                  <a:pt x="3718368" y="9433"/>
                </a:lnTo>
                <a:lnTo>
                  <a:pt x="3746907" y="121"/>
                </a:lnTo>
                <a:lnTo>
                  <a:pt x="3805196" y="121"/>
                </a:lnTo>
                <a:lnTo>
                  <a:pt x="3729493" y="24670"/>
                </a:lnTo>
                <a:lnTo>
                  <a:pt x="3874731" y="224568"/>
                </a:lnTo>
                <a:lnTo>
                  <a:pt x="4019968" y="271731"/>
                </a:lnTo>
                <a:lnTo>
                  <a:pt x="4109698" y="148261"/>
                </a:lnTo>
                <a:lnTo>
                  <a:pt x="4109698" y="121"/>
                </a:lnTo>
                <a:lnTo>
                  <a:pt x="4127717" y="121"/>
                </a:lnTo>
                <a:lnTo>
                  <a:pt x="4127717" y="123107"/>
                </a:lnTo>
                <a:lnTo>
                  <a:pt x="4217206" y="0"/>
                </a:lnTo>
                <a:lnTo>
                  <a:pt x="4239457" y="0"/>
                </a:lnTo>
                <a:cubicBezTo>
                  <a:pt x="4239457" y="0"/>
                  <a:pt x="4127717" y="153944"/>
                  <a:pt x="4127717" y="153944"/>
                </a:cubicBezTo>
                <a:lnTo>
                  <a:pt x="4127717" y="306559"/>
                </a:lnTo>
                <a:lnTo>
                  <a:pt x="4272955" y="353721"/>
                </a:lnTo>
                <a:lnTo>
                  <a:pt x="4418192" y="306559"/>
                </a:lnTo>
                <a:lnTo>
                  <a:pt x="4418192" y="153944"/>
                </a:lnTo>
                <a:lnTo>
                  <a:pt x="4306452" y="121"/>
                </a:lnTo>
                <a:lnTo>
                  <a:pt x="4328704" y="121"/>
                </a:lnTo>
                <a:lnTo>
                  <a:pt x="4418192" y="123228"/>
                </a:lnTo>
                <a:lnTo>
                  <a:pt x="4418192" y="121"/>
                </a:lnTo>
                <a:lnTo>
                  <a:pt x="4436211" y="121"/>
                </a:lnTo>
                <a:lnTo>
                  <a:pt x="4436211" y="148261"/>
                </a:lnTo>
                <a:lnTo>
                  <a:pt x="4525941" y="271731"/>
                </a:lnTo>
                <a:lnTo>
                  <a:pt x="4671178" y="224568"/>
                </a:lnTo>
                <a:lnTo>
                  <a:pt x="4816295" y="24670"/>
                </a:lnTo>
                <a:lnTo>
                  <a:pt x="4740713" y="121"/>
                </a:lnTo>
                <a:lnTo>
                  <a:pt x="4799002" y="121"/>
                </a:lnTo>
                <a:lnTo>
                  <a:pt x="4827542" y="9433"/>
                </a:lnTo>
                <a:lnTo>
                  <a:pt x="4834314" y="121"/>
                </a:lnTo>
                <a:lnTo>
                  <a:pt x="4856565" y="121"/>
                </a:lnTo>
                <a:lnTo>
                  <a:pt x="4845560" y="15237"/>
                </a:lnTo>
                <a:lnTo>
                  <a:pt x="4935290" y="44381"/>
                </a:lnTo>
                <a:lnTo>
                  <a:pt x="4935290" y="138707"/>
                </a:lnTo>
                <a:lnTo>
                  <a:pt x="5025021" y="109563"/>
                </a:lnTo>
                <a:lnTo>
                  <a:pt x="5080528" y="185870"/>
                </a:lnTo>
                <a:lnTo>
                  <a:pt x="5136035" y="109563"/>
                </a:lnTo>
                <a:lnTo>
                  <a:pt x="5225765" y="138707"/>
                </a:lnTo>
                <a:lnTo>
                  <a:pt x="5225765" y="44381"/>
                </a:lnTo>
                <a:lnTo>
                  <a:pt x="5315495" y="15237"/>
                </a:lnTo>
                <a:lnTo>
                  <a:pt x="5304491" y="121"/>
                </a:lnTo>
                <a:lnTo>
                  <a:pt x="5326742" y="121"/>
                </a:lnTo>
                <a:lnTo>
                  <a:pt x="5333514" y="9433"/>
                </a:lnTo>
                <a:lnTo>
                  <a:pt x="5362054" y="121"/>
                </a:lnTo>
                <a:lnTo>
                  <a:pt x="5420342" y="121"/>
                </a:lnTo>
                <a:lnTo>
                  <a:pt x="5344640" y="24670"/>
                </a:lnTo>
                <a:lnTo>
                  <a:pt x="5489877" y="224568"/>
                </a:lnTo>
                <a:lnTo>
                  <a:pt x="5635115" y="271731"/>
                </a:lnTo>
                <a:lnTo>
                  <a:pt x="5724845" y="148261"/>
                </a:lnTo>
                <a:lnTo>
                  <a:pt x="5724845" y="121"/>
                </a:lnTo>
                <a:lnTo>
                  <a:pt x="5742864" y="121"/>
                </a:lnTo>
                <a:lnTo>
                  <a:pt x="5742864" y="123107"/>
                </a:lnTo>
                <a:lnTo>
                  <a:pt x="5832352" y="0"/>
                </a:lnTo>
                <a:lnTo>
                  <a:pt x="5854603" y="0"/>
                </a:lnTo>
                <a:cubicBezTo>
                  <a:pt x="5854603" y="0"/>
                  <a:pt x="5742864" y="153944"/>
                  <a:pt x="5742864" y="153944"/>
                </a:cubicBezTo>
                <a:lnTo>
                  <a:pt x="5742864" y="306559"/>
                </a:lnTo>
                <a:lnTo>
                  <a:pt x="5888101" y="353721"/>
                </a:lnTo>
                <a:lnTo>
                  <a:pt x="6033338" y="306559"/>
                </a:lnTo>
                <a:lnTo>
                  <a:pt x="6033338" y="153944"/>
                </a:lnTo>
                <a:lnTo>
                  <a:pt x="5921599" y="121"/>
                </a:lnTo>
                <a:lnTo>
                  <a:pt x="5943850" y="121"/>
                </a:lnTo>
                <a:lnTo>
                  <a:pt x="6033338" y="123228"/>
                </a:lnTo>
                <a:lnTo>
                  <a:pt x="6033338" y="121"/>
                </a:lnTo>
                <a:lnTo>
                  <a:pt x="6051357" y="121"/>
                </a:lnTo>
                <a:lnTo>
                  <a:pt x="6051357" y="148261"/>
                </a:lnTo>
                <a:lnTo>
                  <a:pt x="6141087" y="271731"/>
                </a:lnTo>
                <a:lnTo>
                  <a:pt x="6286325" y="224568"/>
                </a:lnTo>
                <a:lnTo>
                  <a:pt x="6431441" y="24670"/>
                </a:lnTo>
                <a:lnTo>
                  <a:pt x="6355739" y="121"/>
                </a:lnTo>
                <a:lnTo>
                  <a:pt x="6414027" y="121"/>
                </a:lnTo>
                <a:lnTo>
                  <a:pt x="6442567" y="9433"/>
                </a:lnTo>
                <a:lnTo>
                  <a:pt x="6449339" y="121"/>
                </a:lnTo>
                <a:lnTo>
                  <a:pt x="6471590" y="121"/>
                </a:lnTo>
                <a:lnTo>
                  <a:pt x="6460585" y="15237"/>
                </a:lnTo>
                <a:lnTo>
                  <a:pt x="6550315" y="44381"/>
                </a:lnTo>
                <a:lnTo>
                  <a:pt x="6550315" y="138707"/>
                </a:lnTo>
                <a:lnTo>
                  <a:pt x="6640046" y="109563"/>
                </a:lnTo>
                <a:lnTo>
                  <a:pt x="6695553" y="185870"/>
                </a:lnTo>
                <a:lnTo>
                  <a:pt x="6751060" y="109563"/>
                </a:lnTo>
                <a:lnTo>
                  <a:pt x="6840790" y="138707"/>
                </a:lnTo>
                <a:lnTo>
                  <a:pt x="6840790" y="44381"/>
                </a:lnTo>
                <a:lnTo>
                  <a:pt x="6930521" y="15237"/>
                </a:lnTo>
                <a:lnTo>
                  <a:pt x="6919516" y="121"/>
                </a:lnTo>
                <a:lnTo>
                  <a:pt x="6941768" y="121"/>
                </a:lnTo>
                <a:lnTo>
                  <a:pt x="6948540" y="9433"/>
                </a:lnTo>
                <a:lnTo>
                  <a:pt x="6977079" y="121"/>
                </a:lnTo>
                <a:lnTo>
                  <a:pt x="7035368" y="121"/>
                </a:lnTo>
                <a:lnTo>
                  <a:pt x="6959665" y="24670"/>
                </a:lnTo>
                <a:lnTo>
                  <a:pt x="7104903" y="224568"/>
                </a:lnTo>
                <a:lnTo>
                  <a:pt x="7250140" y="271731"/>
                </a:lnTo>
                <a:lnTo>
                  <a:pt x="7339870" y="148261"/>
                </a:lnTo>
                <a:lnTo>
                  <a:pt x="7339870" y="121"/>
                </a:lnTo>
                <a:lnTo>
                  <a:pt x="7357889" y="121"/>
                </a:lnTo>
                <a:lnTo>
                  <a:pt x="7357889" y="123107"/>
                </a:lnTo>
                <a:lnTo>
                  <a:pt x="7447378" y="0"/>
                </a:lnTo>
                <a:lnTo>
                  <a:pt x="7469628" y="0"/>
                </a:lnTo>
                <a:cubicBezTo>
                  <a:pt x="7469628" y="0"/>
                  <a:pt x="7357889" y="153944"/>
                  <a:pt x="7357889" y="153944"/>
                </a:cubicBezTo>
                <a:lnTo>
                  <a:pt x="7357889" y="306559"/>
                </a:lnTo>
                <a:lnTo>
                  <a:pt x="7503126" y="353721"/>
                </a:lnTo>
                <a:lnTo>
                  <a:pt x="7648364" y="306559"/>
                </a:lnTo>
                <a:lnTo>
                  <a:pt x="7648364" y="153944"/>
                </a:lnTo>
                <a:lnTo>
                  <a:pt x="7536624" y="121"/>
                </a:lnTo>
                <a:lnTo>
                  <a:pt x="7558875" y="121"/>
                </a:lnTo>
                <a:lnTo>
                  <a:pt x="7648364" y="123228"/>
                </a:lnTo>
                <a:lnTo>
                  <a:pt x="7648364" y="121"/>
                </a:lnTo>
                <a:lnTo>
                  <a:pt x="7666382" y="121"/>
                </a:lnTo>
                <a:lnTo>
                  <a:pt x="7666382" y="148261"/>
                </a:lnTo>
                <a:lnTo>
                  <a:pt x="7756113" y="271731"/>
                </a:lnTo>
                <a:lnTo>
                  <a:pt x="7901350" y="224568"/>
                </a:lnTo>
                <a:lnTo>
                  <a:pt x="8046467" y="24670"/>
                </a:lnTo>
                <a:lnTo>
                  <a:pt x="7970764" y="121"/>
                </a:lnTo>
                <a:lnTo>
                  <a:pt x="8029053" y="121"/>
                </a:lnTo>
                <a:lnTo>
                  <a:pt x="8057592" y="9433"/>
                </a:lnTo>
                <a:lnTo>
                  <a:pt x="8064364" y="121"/>
                </a:lnTo>
                <a:lnTo>
                  <a:pt x="8086616" y="121"/>
                </a:lnTo>
                <a:lnTo>
                  <a:pt x="8075610" y="15237"/>
                </a:lnTo>
                <a:lnTo>
                  <a:pt x="8165341" y="44381"/>
                </a:lnTo>
                <a:lnTo>
                  <a:pt x="8165341" y="138707"/>
                </a:lnTo>
                <a:lnTo>
                  <a:pt x="8255071" y="109563"/>
                </a:lnTo>
                <a:lnTo>
                  <a:pt x="8310578" y="185870"/>
                </a:lnTo>
                <a:lnTo>
                  <a:pt x="8366086" y="109563"/>
                </a:lnTo>
                <a:lnTo>
                  <a:pt x="8455815" y="138707"/>
                </a:lnTo>
                <a:lnTo>
                  <a:pt x="8455815" y="44381"/>
                </a:lnTo>
                <a:lnTo>
                  <a:pt x="8545546" y="15237"/>
                </a:lnTo>
                <a:lnTo>
                  <a:pt x="8534541" y="121"/>
                </a:lnTo>
                <a:lnTo>
                  <a:pt x="8556793" y="121"/>
                </a:lnTo>
                <a:lnTo>
                  <a:pt x="8563565" y="9433"/>
                </a:lnTo>
                <a:lnTo>
                  <a:pt x="8592104" y="121"/>
                </a:lnTo>
                <a:lnTo>
                  <a:pt x="8650393" y="121"/>
                </a:lnTo>
                <a:lnTo>
                  <a:pt x="8574690" y="24670"/>
                </a:lnTo>
                <a:lnTo>
                  <a:pt x="8719928" y="224568"/>
                </a:lnTo>
                <a:lnTo>
                  <a:pt x="8865165" y="271731"/>
                </a:lnTo>
                <a:lnTo>
                  <a:pt x="8954895" y="148261"/>
                </a:lnTo>
                <a:lnTo>
                  <a:pt x="8954895" y="121"/>
                </a:lnTo>
                <a:lnTo>
                  <a:pt x="8972914" y="121"/>
                </a:lnTo>
                <a:lnTo>
                  <a:pt x="8972914" y="123107"/>
                </a:lnTo>
                <a:lnTo>
                  <a:pt x="9062403" y="0"/>
                </a:lnTo>
                <a:lnTo>
                  <a:pt x="9084653" y="0"/>
                </a:lnTo>
                <a:cubicBezTo>
                  <a:pt x="9084653" y="0"/>
                  <a:pt x="8972914" y="153944"/>
                  <a:pt x="8972914" y="153944"/>
                </a:cubicBezTo>
                <a:lnTo>
                  <a:pt x="8972914" y="306559"/>
                </a:lnTo>
                <a:lnTo>
                  <a:pt x="9118151" y="353721"/>
                </a:lnTo>
                <a:lnTo>
                  <a:pt x="9263389" y="306559"/>
                </a:lnTo>
                <a:lnTo>
                  <a:pt x="9263389" y="153944"/>
                </a:lnTo>
                <a:lnTo>
                  <a:pt x="9151649" y="121"/>
                </a:lnTo>
                <a:lnTo>
                  <a:pt x="9173900" y="121"/>
                </a:lnTo>
                <a:lnTo>
                  <a:pt x="9263389" y="123228"/>
                </a:lnTo>
                <a:lnTo>
                  <a:pt x="9263389" y="121"/>
                </a:lnTo>
                <a:lnTo>
                  <a:pt x="9281407" y="121"/>
                </a:lnTo>
                <a:lnTo>
                  <a:pt x="9281407" y="148261"/>
                </a:lnTo>
                <a:lnTo>
                  <a:pt x="9371138" y="271731"/>
                </a:lnTo>
                <a:lnTo>
                  <a:pt x="9516375" y="224568"/>
                </a:lnTo>
                <a:lnTo>
                  <a:pt x="9661492" y="24670"/>
                </a:lnTo>
                <a:lnTo>
                  <a:pt x="9585910" y="121"/>
                </a:lnTo>
                <a:lnTo>
                  <a:pt x="9644199" y="121"/>
                </a:lnTo>
                <a:lnTo>
                  <a:pt x="9672738" y="9433"/>
                </a:lnTo>
                <a:lnTo>
                  <a:pt x="9679510" y="121"/>
                </a:lnTo>
                <a:lnTo>
                  <a:pt x="9701762" y="121"/>
                </a:lnTo>
                <a:lnTo>
                  <a:pt x="9690756" y="15237"/>
                </a:lnTo>
                <a:lnTo>
                  <a:pt x="9780487" y="44381"/>
                </a:lnTo>
                <a:lnTo>
                  <a:pt x="9780487" y="138828"/>
                </a:lnTo>
                <a:lnTo>
                  <a:pt x="9870217" y="109684"/>
                </a:lnTo>
                <a:lnTo>
                  <a:pt x="9925725" y="185991"/>
                </a:lnTo>
                <a:lnTo>
                  <a:pt x="9981232" y="109684"/>
                </a:lnTo>
                <a:lnTo>
                  <a:pt x="10070962" y="138828"/>
                </a:lnTo>
                <a:lnTo>
                  <a:pt x="10070962" y="44502"/>
                </a:lnTo>
                <a:lnTo>
                  <a:pt x="10160693" y="15358"/>
                </a:lnTo>
                <a:lnTo>
                  <a:pt x="10149687" y="242"/>
                </a:lnTo>
                <a:lnTo>
                  <a:pt x="10171939" y="242"/>
                </a:lnTo>
                <a:lnTo>
                  <a:pt x="10178711" y="9554"/>
                </a:lnTo>
                <a:lnTo>
                  <a:pt x="10207250" y="242"/>
                </a:lnTo>
                <a:lnTo>
                  <a:pt x="10243893" y="242"/>
                </a:lnTo>
                <a:lnTo>
                  <a:pt x="10243893" y="7256"/>
                </a:lnTo>
                <a:lnTo>
                  <a:pt x="10189957" y="24791"/>
                </a:lnTo>
                <a:lnTo>
                  <a:pt x="10243893" y="99042"/>
                </a:lnTo>
                <a:lnTo>
                  <a:pt x="10243893" y="129758"/>
                </a:lnTo>
                <a:lnTo>
                  <a:pt x="10171939" y="30716"/>
                </a:lnTo>
                <a:lnTo>
                  <a:pt x="10089101" y="57563"/>
                </a:lnTo>
                <a:lnTo>
                  <a:pt x="10089101" y="144633"/>
                </a:lnTo>
                <a:lnTo>
                  <a:pt x="10243893" y="194940"/>
                </a:lnTo>
                <a:lnTo>
                  <a:pt x="10243893" y="213926"/>
                </a:lnTo>
                <a:lnTo>
                  <a:pt x="10089101" y="163619"/>
                </a:lnTo>
                <a:lnTo>
                  <a:pt x="10089101" y="411163"/>
                </a:lnTo>
                <a:lnTo>
                  <a:pt x="10178832" y="534633"/>
                </a:lnTo>
                <a:lnTo>
                  <a:pt x="10243893" y="513470"/>
                </a:lnTo>
                <a:lnTo>
                  <a:pt x="10243893" y="532457"/>
                </a:lnTo>
                <a:lnTo>
                  <a:pt x="10171939" y="555917"/>
                </a:lnTo>
                <a:lnTo>
                  <a:pt x="10089101" y="441880"/>
                </a:lnTo>
                <a:lnTo>
                  <a:pt x="10089101" y="582885"/>
                </a:lnTo>
                <a:lnTo>
                  <a:pt x="9954990" y="626419"/>
                </a:lnTo>
                <a:lnTo>
                  <a:pt x="10089101" y="669954"/>
                </a:lnTo>
                <a:lnTo>
                  <a:pt x="10089101" y="810717"/>
                </a:lnTo>
                <a:lnTo>
                  <a:pt x="10171939" y="696801"/>
                </a:lnTo>
                <a:lnTo>
                  <a:pt x="10243893" y="720141"/>
                </a:lnTo>
                <a:lnTo>
                  <a:pt x="10243893" y="739127"/>
                </a:lnTo>
                <a:lnTo>
                  <a:pt x="10178832" y="717964"/>
                </a:lnTo>
                <a:lnTo>
                  <a:pt x="10089101" y="841434"/>
                </a:lnTo>
                <a:lnTo>
                  <a:pt x="10089101" y="841676"/>
                </a:lnTo>
                <a:lnTo>
                  <a:pt x="10089101" y="994290"/>
                </a:lnTo>
                <a:lnTo>
                  <a:pt x="10234339" y="1041453"/>
                </a:lnTo>
                <a:lnTo>
                  <a:pt x="10243893" y="1038308"/>
                </a:lnTo>
                <a:lnTo>
                  <a:pt x="10243893" y="1063462"/>
                </a:lnTo>
                <a:lnTo>
                  <a:pt x="10234339" y="1060318"/>
                </a:lnTo>
                <a:lnTo>
                  <a:pt x="10089101" y="1107481"/>
                </a:lnTo>
                <a:lnTo>
                  <a:pt x="10089101" y="1260095"/>
                </a:lnTo>
                <a:lnTo>
                  <a:pt x="10178832" y="1383565"/>
                </a:lnTo>
                <a:lnTo>
                  <a:pt x="10243893" y="1362402"/>
                </a:lnTo>
                <a:lnTo>
                  <a:pt x="10243893" y="1381388"/>
                </a:lnTo>
                <a:lnTo>
                  <a:pt x="10171939" y="1404728"/>
                </a:lnTo>
                <a:lnTo>
                  <a:pt x="10089101" y="1290690"/>
                </a:lnTo>
                <a:lnTo>
                  <a:pt x="10089101" y="1431574"/>
                </a:lnTo>
                <a:lnTo>
                  <a:pt x="9954990" y="1475109"/>
                </a:lnTo>
                <a:lnTo>
                  <a:pt x="10089101" y="1518644"/>
                </a:lnTo>
                <a:lnTo>
                  <a:pt x="10089101" y="1659649"/>
                </a:lnTo>
                <a:lnTo>
                  <a:pt x="10171939" y="1545611"/>
                </a:lnTo>
                <a:lnTo>
                  <a:pt x="10243893" y="1568951"/>
                </a:lnTo>
                <a:lnTo>
                  <a:pt x="10243893" y="1587937"/>
                </a:lnTo>
                <a:lnTo>
                  <a:pt x="10178832" y="1566774"/>
                </a:lnTo>
                <a:lnTo>
                  <a:pt x="10089101" y="1690244"/>
                </a:lnTo>
                <a:lnTo>
                  <a:pt x="10089101" y="1937305"/>
                </a:lnTo>
                <a:lnTo>
                  <a:pt x="10243893" y="1886998"/>
                </a:lnTo>
                <a:lnTo>
                  <a:pt x="10243893" y="1905984"/>
                </a:lnTo>
                <a:lnTo>
                  <a:pt x="10089101" y="1956291"/>
                </a:lnTo>
                <a:lnTo>
                  <a:pt x="10089101" y="2043361"/>
                </a:lnTo>
                <a:lnTo>
                  <a:pt x="10171939" y="2070207"/>
                </a:lnTo>
                <a:lnTo>
                  <a:pt x="10243893" y="1971166"/>
                </a:lnTo>
                <a:lnTo>
                  <a:pt x="10243893" y="2001882"/>
                </a:lnTo>
                <a:lnTo>
                  <a:pt x="10189957" y="2076133"/>
                </a:lnTo>
                <a:lnTo>
                  <a:pt x="10243893" y="2093668"/>
                </a:lnTo>
                <a:lnTo>
                  <a:pt x="10243893" y="2112654"/>
                </a:lnTo>
                <a:lnTo>
                  <a:pt x="10178832" y="2091491"/>
                </a:lnTo>
                <a:lnTo>
                  <a:pt x="10127678" y="2161994"/>
                </a:lnTo>
                <a:lnTo>
                  <a:pt x="10178832" y="2232496"/>
                </a:lnTo>
                <a:lnTo>
                  <a:pt x="10243893" y="2211333"/>
                </a:lnTo>
                <a:lnTo>
                  <a:pt x="10243893" y="2230319"/>
                </a:lnTo>
                <a:lnTo>
                  <a:pt x="10189957" y="2247854"/>
                </a:lnTo>
                <a:lnTo>
                  <a:pt x="10243893" y="2322105"/>
                </a:lnTo>
                <a:lnTo>
                  <a:pt x="10243893" y="2352822"/>
                </a:lnTo>
                <a:lnTo>
                  <a:pt x="10171939" y="2253780"/>
                </a:lnTo>
                <a:lnTo>
                  <a:pt x="10089101" y="2280626"/>
                </a:lnTo>
                <a:lnTo>
                  <a:pt x="10089101" y="2367696"/>
                </a:lnTo>
                <a:lnTo>
                  <a:pt x="10243893" y="2418003"/>
                </a:lnTo>
                <a:lnTo>
                  <a:pt x="10243893" y="2436989"/>
                </a:lnTo>
                <a:lnTo>
                  <a:pt x="10089101" y="2386682"/>
                </a:lnTo>
                <a:lnTo>
                  <a:pt x="10089101" y="2633743"/>
                </a:lnTo>
                <a:lnTo>
                  <a:pt x="10178832" y="2757213"/>
                </a:lnTo>
                <a:lnTo>
                  <a:pt x="10243893" y="2736050"/>
                </a:lnTo>
                <a:lnTo>
                  <a:pt x="10243893" y="2755036"/>
                </a:lnTo>
                <a:lnTo>
                  <a:pt x="10171939" y="2778376"/>
                </a:lnTo>
                <a:lnTo>
                  <a:pt x="10089101" y="2664339"/>
                </a:lnTo>
                <a:lnTo>
                  <a:pt x="10089101" y="2805343"/>
                </a:lnTo>
                <a:lnTo>
                  <a:pt x="9954990" y="2848878"/>
                </a:lnTo>
                <a:lnTo>
                  <a:pt x="10089101" y="2892413"/>
                </a:lnTo>
                <a:lnTo>
                  <a:pt x="10089101" y="3033176"/>
                </a:lnTo>
                <a:lnTo>
                  <a:pt x="10171939" y="2919260"/>
                </a:lnTo>
                <a:lnTo>
                  <a:pt x="10243893" y="2942599"/>
                </a:lnTo>
                <a:lnTo>
                  <a:pt x="10243893" y="2961585"/>
                </a:lnTo>
                <a:lnTo>
                  <a:pt x="10178832" y="2940423"/>
                </a:lnTo>
                <a:lnTo>
                  <a:pt x="10089101" y="3063893"/>
                </a:lnTo>
                <a:lnTo>
                  <a:pt x="10089101" y="3064134"/>
                </a:lnTo>
                <a:lnTo>
                  <a:pt x="10089101" y="3216748"/>
                </a:lnTo>
                <a:lnTo>
                  <a:pt x="10234339" y="3263912"/>
                </a:lnTo>
                <a:lnTo>
                  <a:pt x="10243893" y="3260767"/>
                </a:lnTo>
                <a:lnTo>
                  <a:pt x="10243893" y="3285921"/>
                </a:lnTo>
                <a:lnTo>
                  <a:pt x="10234339" y="3282777"/>
                </a:lnTo>
                <a:lnTo>
                  <a:pt x="10089101" y="3329940"/>
                </a:lnTo>
                <a:lnTo>
                  <a:pt x="10089101" y="3482554"/>
                </a:lnTo>
                <a:lnTo>
                  <a:pt x="10178832" y="3606023"/>
                </a:lnTo>
                <a:lnTo>
                  <a:pt x="10243893" y="3584861"/>
                </a:lnTo>
                <a:lnTo>
                  <a:pt x="10243893" y="3603847"/>
                </a:lnTo>
                <a:lnTo>
                  <a:pt x="10171939" y="3627186"/>
                </a:lnTo>
                <a:lnTo>
                  <a:pt x="10089101" y="3513149"/>
                </a:lnTo>
                <a:lnTo>
                  <a:pt x="10089101" y="3654033"/>
                </a:lnTo>
                <a:lnTo>
                  <a:pt x="9954990" y="3697568"/>
                </a:lnTo>
                <a:lnTo>
                  <a:pt x="10089101" y="3741103"/>
                </a:lnTo>
                <a:lnTo>
                  <a:pt x="10089101" y="3882108"/>
                </a:lnTo>
                <a:lnTo>
                  <a:pt x="10171939" y="3768070"/>
                </a:lnTo>
                <a:lnTo>
                  <a:pt x="10243893" y="3791410"/>
                </a:lnTo>
                <a:lnTo>
                  <a:pt x="10243893" y="3810396"/>
                </a:lnTo>
                <a:lnTo>
                  <a:pt x="10178832" y="3789233"/>
                </a:lnTo>
                <a:lnTo>
                  <a:pt x="10089101" y="3912703"/>
                </a:lnTo>
                <a:lnTo>
                  <a:pt x="10089101" y="4159764"/>
                </a:lnTo>
                <a:lnTo>
                  <a:pt x="10243893" y="4109457"/>
                </a:lnTo>
                <a:lnTo>
                  <a:pt x="10243893" y="4128443"/>
                </a:lnTo>
                <a:lnTo>
                  <a:pt x="10089101" y="4178750"/>
                </a:lnTo>
                <a:lnTo>
                  <a:pt x="10089101" y="4265820"/>
                </a:lnTo>
                <a:lnTo>
                  <a:pt x="10171939" y="4292666"/>
                </a:lnTo>
                <a:lnTo>
                  <a:pt x="10243893" y="4193624"/>
                </a:lnTo>
                <a:lnTo>
                  <a:pt x="10243893" y="4224341"/>
                </a:lnTo>
                <a:lnTo>
                  <a:pt x="10189957" y="4298592"/>
                </a:lnTo>
                <a:lnTo>
                  <a:pt x="10243893" y="4316127"/>
                </a:lnTo>
                <a:lnTo>
                  <a:pt x="10243893" y="4335113"/>
                </a:lnTo>
                <a:lnTo>
                  <a:pt x="10178832" y="4313950"/>
                </a:lnTo>
                <a:lnTo>
                  <a:pt x="10127678" y="4384452"/>
                </a:lnTo>
                <a:lnTo>
                  <a:pt x="10178832" y="4454955"/>
                </a:lnTo>
                <a:lnTo>
                  <a:pt x="10243893" y="4433792"/>
                </a:lnTo>
                <a:lnTo>
                  <a:pt x="10243893" y="4452778"/>
                </a:lnTo>
                <a:lnTo>
                  <a:pt x="10189957" y="4470313"/>
                </a:lnTo>
                <a:lnTo>
                  <a:pt x="10243893" y="4544565"/>
                </a:lnTo>
                <a:lnTo>
                  <a:pt x="10243893" y="4575281"/>
                </a:lnTo>
                <a:lnTo>
                  <a:pt x="10171939" y="4476239"/>
                </a:lnTo>
                <a:lnTo>
                  <a:pt x="10089101" y="4503085"/>
                </a:lnTo>
                <a:lnTo>
                  <a:pt x="10089101" y="4590155"/>
                </a:lnTo>
                <a:lnTo>
                  <a:pt x="10243893" y="4640462"/>
                </a:lnTo>
                <a:lnTo>
                  <a:pt x="10243893" y="4659448"/>
                </a:lnTo>
                <a:lnTo>
                  <a:pt x="10089101" y="4609141"/>
                </a:lnTo>
                <a:lnTo>
                  <a:pt x="10089101" y="4856202"/>
                </a:lnTo>
                <a:lnTo>
                  <a:pt x="10178832" y="4979672"/>
                </a:lnTo>
                <a:lnTo>
                  <a:pt x="10243893" y="4958509"/>
                </a:lnTo>
                <a:lnTo>
                  <a:pt x="10243893" y="4977495"/>
                </a:lnTo>
                <a:lnTo>
                  <a:pt x="10171939" y="5000835"/>
                </a:lnTo>
                <a:lnTo>
                  <a:pt x="10089101" y="4886797"/>
                </a:lnTo>
                <a:lnTo>
                  <a:pt x="10089101" y="5027681"/>
                </a:lnTo>
                <a:lnTo>
                  <a:pt x="9954990" y="5071216"/>
                </a:lnTo>
                <a:lnTo>
                  <a:pt x="10089101" y="5114751"/>
                </a:lnTo>
                <a:lnTo>
                  <a:pt x="10089101" y="5255514"/>
                </a:lnTo>
                <a:lnTo>
                  <a:pt x="10171939" y="5141598"/>
                </a:lnTo>
                <a:lnTo>
                  <a:pt x="10243893" y="5164937"/>
                </a:lnTo>
                <a:lnTo>
                  <a:pt x="10243893" y="5183923"/>
                </a:lnTo>
                <a:lnTo>
                  <a:pt x="10178832" y="5162761"/>
                </a:lnTo>
                <a:cubicBezTo>
                  <a:pt x="10178832" y="5162761"/>
                  <a:pt x="10089101" y="5286352"/>
                  <a:pt x="10089101" y="5286352"/>
                </a:cubicBezTo>
                <a:lnTo>
                  <a:pt x="10089101" y="5438966"/>
                </a:lnTo>
                <a:lnTo>
                  <a:pt x="10234339" y="5486128"/>
                </a:lnTo>
                <a:lnTo>
                  <a:pt x="10243893" y="5482984"/>
                </a:lnTo>
                <a:lnTo>
                  <a:pt x="10243893" y="5508138"/>
                </a:lnTo>
                <a:lnTo>
                  <a:pt x="10234339" y="5504994"/>
                </a:lnTo>
                <a:lnTo>
                  <a:pt x="10089101" y="5552156"/>
                </a:lnTo>
                <a:lnTo>
                  <a:pt x="10089101" y="5704771"/>
                </a:lnTo>
                <a:lnTo>
                  <a:pt x="10178832" y="5828241"/>
                </a:lnTo>
                <a:lnTo>
                  <a:pt x="10243893" y="5807078"/>
                </a:lnTo>
                <a:lnTo>
                  <a:pt x="10243893" y="5826064"/>
                </a:lnTo>
                <a:lnTo>
                  <a:pt x="10171939" y="5849403"/>
                </a:lnTo>
                <a:lnTo>
                  <a:pt x="10089101" y="5735366"/>
                </a:lnTo>
                <a:lnTo>
                  <a:pt x="10089101" y="5876250"/>
                </a:lnTo>
                <a:lnTo>
                  <a:pt x="9954990" y="5919785"/>
                </a:lnTo>
                <a:lnTo>
                  <a:pt x="10089101" y="5963320"/>
                </a:lnTo>
                <a:lnTo>
                  <a:pt x="10089101" y="6104204"/>
                </a:lnTo>
                <a:lnTo>
                  <a:pt x="10171939" y="5990166"/>
                </a:lnTo>
                <a:lnTo>
                  <a:pt x="10243893" y="6013506"/>
                </a:lnTo>
                <a:lnTo>
                  <a:pt x="10243893" y="6032492"/>
                </a:lnTo>
                <a:lnTo>
                  <a:pt x="10178832" y="6011329"/>
                </a:lnTo>
                <a:lnTo>
                  <a:pt x="10089101" y="6134799"/>
                </a:lnTo>
                <a:lnTo>
                  <a:pt x="10089101" y="6381860"/>
                </a:lnTo>
                <a:lnTo>
                  <a:pt x="10243893" y="6331553"/>
                </a:lnTo>
                <a:lnTo>
                  <a:pt x="10243893" y="6350539"/>
                </a:lnTo>
                <a:lnTo>
                  <a:pt x="10089101" y="6400846"/>
                </a:lnTo>
                <a:lnTo>
                  <a:pt x="10089101" y="6487916"/>
                </a:lnTo>
                <a:lnTo>
                  <a:pt x="10171939" y="6514763"/>
                </a:lnTo>
                <a:lnTo>
                  <a:pt x="10243893" y="6415721"/>
                </a:lnTo>
                <a:lnTo>
                  <a:pt x="10243893" y="6446437"/>
                </a:lnTo>
                <a:lnTo>
                  <a:pt x="10189957" y="6520688"/>
                </a:lnTo>
                <a:lnTo>
                  <a:pt x="10243893" y="6538223"/>
                </a:lnTo>
                <a:lnTo>
                  <a:pt x="10243893" y="6557209"/>
                </a:lnTo>
                <a:lnTo>
                  <a:pt x="10178832" y="6536046"/>
                </a:lnTo>
                <a:lnTo>
                  <a:pt x="10127678" y="6606548"/>
                </a:lnTo>
                <a:lnTo>
                  <a:pt x="10178832" y="6677051"/>
                </a:lnTo>
                <a:lnTo>
                  <a:pt x="10243893" y="6655888"/>
                </a:lnTo>
                <a:lnTo>
                  <a:pt x="10243893" y="6674874"/>
                </a:lnTo>
                <a:lnTo>
                  <a:pt x="10189957" y="6692409"/>
                </a:lnTo>
                <a:lnTo>
                  <a:pt x="10243893" y="6766660"/>
                </a:lnTo>
                <a:lnTo>
                  <a:pt x="10243893" y="6797377"/>
                </a:lnTo>
                <a:lnTo>
                  <a:pt x="10171939" y="6698335"/>
                </a:lnTo>
                <a:lnTo>
                  <a:pt x="10089101" y="6725181"/>
                </a:lnTo>
                <a:lnTo>
                  <a:pt x="10089101" y="6812251"/>
                </a:lnTo>
                <a:lnTo>
                  <a:pt x="10243893" y="6862558"/>
                </a:lnTo>
                <a:lnTo>
                  <a:pt x="10243893" y="6867747"/>
                </a:lnTo>
                <a:lnTo>
                  <a:pt x="10201440" y="6867747"/>
                </a:lnTo>
                <a:lnTo>
                  <a:pt x="10089101" y="6831237"/>
                </a:lnTo>
                <a:lnTo>
                  <a:pt x="10089101" y="6867747"/>
                </a:lnTo>
                <a:lnTo>
                  <a:pt x="10071083" y="6867747"/>
                </a:lnTo>
                <a:lnTo>
                  <a:pt x="10071083" y="6825553"/>
                </a:lnTo>
                <a:lnTo>
                  <a:pt x="9988246" y="6798586"/>
                </a:lnTo>
                <a:lnTo>
                  <a:pt x="9988125" y="6798586"/>
                </a:lnTo>
                <a:lnTo>
                  <a:pt x="9937945" y="6867747"/>
                </a:lnTo>
                <a:lnTo>
                  <a:pt x="9913560" y="6867747"/>
                </a:lnTo>
                <a:lnTo>
                  <a:pt x="9863203" y="6798344"/>
                </a:lnTo>
                <a:lnTo>
                  <a:pt x="9863082" y="6798344"/>
                </a:lnTo>
                <a:lnTo>
                  <a:pt x="9780245" y="6825312"/>
                </a:lnTo>
                <a:lnTo>
                  <a:pt x="9780245" y="6867747"/>
                </a:lnTo>
                <a:lnTo>
                  <a:pt x="9762348" y="6867747"/>
                </a:lnTo>
                <a:lnTo>
                  <a:pt x="9762348" y="6830874"/>
                </a:lnTo>
                <a:lnTo>
                  <a:pt x="9648865" y="6867747"/>
                </a:lnTo>
                <a:lnTo>
                  <a:pt x="9590089" y="6867747"/>
                </a:lnTo>
                <a:lnTo>
                  <a:pt x="9762348" y="6811768"/>
                </a:lnTo>
                <a:lnTo>
                  <a:pt x="9762348" y="6724698"/>
                </a:lnTo>
                <a:lnTo>
                  <a:pt x="9679510" y="6697851"/>
                </a:lnTo>
                <a:lnTo>
                  <a:pt x="9679510" y="6697730"/>
                </a:lnTo>
                <a:lnTo>
                  <a:pt x="9555953" y="6867747"/>
                </a:lnTo>
                <a:lnTo>
                  <a:pt x="9533371" y="6867747"/>
                </a:lnTo>
                <a:lnTo>
                  <a:pt x="9661008" y="6691925"/>
                </a:lnTo>
                <a:lnTo>
                  <a:pt x="9426161" y="6615618"/>
                </a:lnTo>
                <a:lnTo>
                  <a:pt x="9426161" y="6615739"/>
                </a:lnTo>
                <a:lnTo>
                  <a:pt x="9280924" y="6662902"/>
                </a:lnTo>
                <a:lnTo>
                  <a:pt x="9280924" y="6815516"/>
                </a:lnTo>
                <a:lnTo>
                  <a:pt x="9318882" y="6867747"/>
                </a:lnTo>
                <a:lnTo>
                  <a:pt x="9296408" y="6867747"/>
                </a:lnTo>
                <a:lnTo>
                  <a:pt x="9281044" y="6846596"/>
                </a:lnTo>
                <a:lnTo>
                  <a:pt x="9281044" y="6867747"/>
                </a:lnTo>
                <a:lnTo>
                  <a:pt x="9263147" y="6867747"/>
                </a:lnTo>
                <a:lnTo>
                  <a:pt x="9263147" y="6821442"/>
                </a:lnTo>
                <a:lnTo>
                  <a:pt x="9117909" y="6621665"/>
                </a:lnTo>
                <a:lnTo>
                  <a:pt x="9117909" y="6621544"/>
                </a:lnTo>
                <a:cubicBezTo>
                  <a:pt x="9117909" y="6621544"/>
                  <a:pt x="8972672" y="6821442"/>
                  <a:pt x="8972672" y="6821442"/>
                </a:cubicBezTo>
                <a:lnTo>
                  <a:pt x="8972672" y="6867747"/>
                </a:lnTo>
                <a:lnTo>
                  <a:pt x="8954291" y="6867747"/>
                </a:lnTo>
                <a:lnTo>
                  <a:pt x="8954291" y="6846233"/>
                </a:lnTo>
                <a:lnTo>
                  <a:pt x="8938663" y="6867747"/>
                </a:lnTo>
                <a:lnTo>
                  <a:pt x="8916421" y="6867747"/>
                </a:lnTo>
                <a:lnTo>
                  <a:pt x="8954291" y="6815638"/>
                </a:lnTo>
                <a:lnTo>
                  <a:pt x="8954291" y="6663023"/>
                </a:lnTo>
                <a:lnTo>
                  <a:pt x="8809053" y="6615860"/>
                </a:lnTo>
                <a:lnTo>
                  <a:pt x="8809053" y="6615739"/>
                </a:lnTo>
                <a:lnTo>
                  <a:pt x="8574086" y="6692046"/>
                </a:lnTo>
                <a:lnTo>
                  <a:pt x="8701742" y="6867747"/>
                </a:lnTo>
                <a:lnTo>
                  <a:pt x="8678877" y="6867747"/>
                </a:lnTo>
                <a:lnTo>
                  <a:pt x="8555677" y="6698223"/>
                </a:lnTo>
                <a:lnTo>
                  <a:pt x="8555704" y="6698214"/>
                </a:lnTo>
                <a:lnTo>
                  <a:pt x="8555583" y="6698093"/>
                </a:lnTo>
                <a:lnTo>
                  <a:pt x="8555677" y="6698223"/>
                </a:lnTo>
                <a:lnTo>
                  <a:pt x="8472867" y="6725060"/>
                </a:lnTo>
                <a:lnTo>
                  <a:pt x="8472867" y="6812130"/>
                </a:lnTo>
                <a:lnTo>
                  <a:pt x="8643914" y="6867747"/>
                </a:lnTo>
                <a:lnTo>
                  <a:pt x="8585232" y="6867747"/>
                </a:lnTo>
                <a:lnTo>
                  <a:pt x="8472867" y="6831237"/>
                </a:lnTo>
                <a:lnTo>
                  <a:pt x="8472867" y="6867747"/>
                </a:lnTo>
                <a:lnTo>
                  <a:pt x="8455815" y="6867747"/>
                </a:lnTo>
                <a:lnTo>
                  <a:pt x="8455815" y="6825553"/>
                </a:lnTo>
                <a:lnTo>
                  <a:pt x="8372979" y="6798586"/>
                </a:lnTo>
                <a:lnTo>
                  <a:pt x="8322799" y="6867747"/>
                </a:lnTo>
                <a:lnTo>
                  <a:pt x="8298656" y="6867747"/>
                </a:lnTo>
                <a:lnTo>
                  <a:pt x="8248299" y="6798344"/>
                </a:lnTo>
                <a:lnTo>
                  <a:pt x="8248178" y="6798344"/>
                </a:lnTo>
                <a:lnTo>
                  <a:pt x="8165341" y="6825312"/>
                </a:lnTo>
                <a:lnTo>
                  <a:pt x="8165341" y="6867747"/>
                </a:lnTo>
                <a:lnTo>
                  <a:pt x="8147564" y="6867747"/>
                </a:lnTo>
                <a:lnTo>
                  <a:pt x="8147564" y="6830874"/>
                </a:lnTo>
                <a:lnTo>
                  <a:pt x="8034024" y="6867747"/>
                </a:lnTo>
                <a:lnTo>
                  <a:pt x="7975185" y="6867747"/>
                </a:lnTo>
                <a:lnTo>
                  <a:pt x="8147443" y="6811768"/>
                </a:lnTo>
                <a:lnTo>
                  <a:pt x="8147443" y="6724698"/>
                </a:lnTo>
                <a:lnTo>
                  <a:pt x="8064606" y="6697851"/>
                </a:lnTo>
                <a:lnTo>
                  <a:pt x="8064485" y="6697730"/>
                </a:lnTo>
                <a:lnTo>
                  <a:pt x="7941039" y="6867747"/>
                </a:lnTo>
                <a:lnTo>
                  <a:pt x="7918466" y="6867747"/>
                </a:lnTo>
                <a:lnTo>
                  <a:pt x="8046103" y="6691925"/>
                </a:lnTo>
                <a:lnTo>
                  <a:pt x="7811257" y="6615618"/>
                </a:lnTo>
                <a:lnTo>
                  <a:pt x="7811257" y="6615739"/>
                </a:lnTo>
                <a:lnTo>
                  <a:pt x="7666019" y="6662902"/>
                </a:lnTo>
                <a:lnTo>
                  <a:pt x="7666019" y="6815516"/>
                </a:lnTo>
                <a:lnTo>
                  <a:pt x="7703978" y="6867747"/>
                </a:lnTo>
                <a:lnTo>
                  <a:pt x="7681505" y="6867747"/>
                </a:lnTo>
                <a:lnTo>
                  <a:pt x="7666140" y="6846596"/>
                </a:lnTo>
                <a:lnTo>
                  <a:pt x="7666140" y="6867747"/>
                </a:lnTo>
                <a:lnTo>
                  <a:pt x="7647880" y="6867747"/>
                </a:lnTo>
                <a:lnTo>
                  <a:pt x="7647880" y="6821442"/>
                </a:lnTo>
                <a:lnTo>
                  <a:pt x="7502642" y="6621665"/>
                </a:lnTo>
                <a:lnTo>
                  <a:pt x="7502642" y="6621544"/>
                </a:lnTo>
                <a:cubicBezTo>
                  <a:pt x="7502642" y="6621544"/>
                  <a:pt x="7357405" y="6821442"/>
                  <a:pt x="7357405" y="6821442"/>
                </a:cubicBezTo>
                <a:lnTo>
                  <a:pt x="7357405" y="6867747"/>
                </a:lnTo>
                <a:lnTo>
                  <a:pt x="7339386" y="6867747"/>
                </a:lnTo>
                <a:lnTo>
                  <a:pt x="7339386" y="6846233"/>
                </a:lnTo>
                <a:lnTo>
                  <a:pt x="7323758" y="6867747"/>
                </a:lnTo>
                <a:lnTo>
                  <a:pt x="7301517" y="6867747"/>
                </a:lnTo>
                <a:lnTo>
                  <a:pt x="7339386" y="6815638"/>
                </a:lnTo>
                <a:lnTo>
                  <a:pt x="7339386" y="6663023"/>
                </a:lnTo>
                <a:lnTo>
                  <a:pt x="7194149" y="6615860"/>
                </a:lnTo>
                <a:lnTo>
                  <a:pt x="7194149" y="6615739"/>
                </a:lnTo>
                <a:lnTo>
                  <a:pt x="6959181" y="6692046"/>
                </a:lnTo>
                <a:lnTo>
                  <a:pt x="7086838" y="6867747"/>
                </a:lnTo>
                <a:lnTo>
                  <a:pt x="7063973" y="6867747"/>
                </a:lnTo>
                <a:lnTo>
                  <a:pt x="6940773" y="6698223"/>
                </a:lnTo>
                <a:lnTo>
                  <a:pt x="6940800" y="6698214"/>
                </a:lnTo>
                <a:lnTo>
                  <a:pt x="6940679" y="6698093"/>
                </a:lnTo>
                <a:lnTo>
                  <a:pt x="6940773" y="6698223"/>
                </a:lnTo>
                <a:lnTo>
                  <a:pt x="6857962" y="6725060"/>
                </a:lnTo>
                <a:lnTo>
                  <a:pt x="6857962" y="6812130"/>
                </a:lnTo>
                <a:lnTo>
                  <a:pt x="7029010" y="6867747"/>
                </a:lnTo>
                <a:lnTo>
                  <a:pt x="6970328" y="6867747"/>
                </a:lnTo>
                <a:lnTo>
                  <a:pt x="6857962" y="6831237"/>
                </a:lnTo>
                <a:lnTo>
                  <a:pt x="6857962" y="6867747"/>
                </a:lnTo>
                <a:lnTo>
                  <a:pt x="6841154" y="6867747"/>
                </a:lnTo>
                <a:lnTo>
                  <a:pt x="6841154" y="6825553"/>
                </a:lnTo>
                <a:lnTo>
                  <a:pt x="6758316" y="6798586"/>
                </a:lnTo>
                <a:lnTo>
                  <a:pt x="6758195" y="6798586"/>
                </a:lnTo>
                <a:lnTo>
                  <a:pt x="6708015" y="6867747"/>
                </a:lnTo>
                <a:lnTo>
                  <a:pt x="6683994" y="6867747"/>
                </a:lnTo>
                <a:lnTo>
                  <a:pt x="6633637" y="6798344"/>
                </a:lnTo>
                <a:lnTo>
                  <a:pt x="6633516" y="6798344"/>
                </a:lnTo>
                <a:lnTo>
                  <a:pt x="6550679" y="6825312"/>
                </a:lnTo>
                <a:lnTo>
                  <a:pt x="6550679" y="6867747"/>
                </a:lnTo>
                <a:lnTo>
                  <a:pt x="6532901" y="6867747"/>
                </a:lnTo>
                <a:lnTo>
                  <a:pt x="6532901" y="6830874"/>
                </a:lnTo>
                <a:lnTo>
                  <a:pt x="6419361" y="6867747"/>
                </a:lnTo>
                <a:lnTo>
                  <a:pt x="6360523" y="6867747"/>
                </a:lnTo>
                <a:lnTo>
                  <a:pt x="6532781" y="6811768"/>
                </a:lnTo>
                <a:lnTo>
                  <a:pt x="6532781" y="6724698"/>
                </a:lnTo>
                <a:lnTo>
                  <a:pt x="6449943" y="6697851"/>
                </a:lnTo>
                <a:lnTo>
                  <a:pt x="6449943" y="6697730"/>
                </a:lnTo>
                <a:lnTo>
                  <a:pt x="6326387" y="6867747"/>
                </a:lnTo>
                <a:lnTo>
                  <a:pt x="6303925" y="6867747"/>
                </a:lnTo>
                <a:lnTo>
                  <a:pt x="6431562" y="6691925"/>
                </a:lnTo>
                <a:lnTo>
                  <a:pt x="6196594" y="6615618"/>
                </a:lnTo>
                <a:lnTo>
                  <a:pt x="6196715" y="6615739"/>
                </a:lnTo>
                <a:lnTo>
                  <a:pt x="6051478" y="6662902"/>
                </a:lnTo>
                <a:lnTo>
                  <a:pt x="6051478" y="6815516"/>
                </a:lnTo>
                <a:lnTo>
                  <a:pt x="6089436" y="6867747"/>
                </a:lnTo>
                <a:lnTo>
                  <a:pt x="6066842" y="6867747"/>
                </a:lnTo>
                <a:lnTo>
                  <a:pt x="6051478" y="6846596"/>
                </a:lnTo>
                <a:lnTo>
                  <a:pt x="6051478" y="6867747"/>
                </a:lnTo>
                <a:lnTo>
                  <a:pt x="6033338" y="6867747"/>
                </a:lnTo>
                <a:lnTo>
                  <a:pt x="6033338" y="6821442"/>
                </a:lnTo>
                <a:lnTo>
                  <a:pt x="5888101" y="6621665"/>
                </a:lnTo>
                <a:lnTo>
                  <a:pt x="5888101" y="6621544"/>
                </a:lnTo>
                <a:cubicBezTo>
                  <a:pt x="5888101" y="6621544"/>
                  <a:pt x="5742864" y="6821442"/>
                  <a:pt x="5742864" y="6821442"/>
                </a:cubicBezTo>
                <a:lnTo>
                  <a:pt x="5742864" y="6867747"/>
                </a:lnTo>
                <a:lnTo>
                  <a:pt x="5724482" y="6867747"/>
                </a:lnTo>
                <a:lnTo>
                  <a:pt x="5724482" y="6846233"/>
                </a:lnTo>
                <a:lnTo>
                  <a:pt x="5708854" y="6867747"/>
                </a:lnTo>
                <a:lnTo>
                  <a:pt x="5686613" y="6867747"/>
                </a:lnTo>
                <a:lnTo>
                  <a:pt x="5724482" y="6815638"/>
                </a:lnTo>
                <a:lnTo>
                  <a:pt x="5724482" y="6663023"/>
                </a:lnTo>
                <a:lnTo>
                  <a:pt x="5579245" y="6615860"/>
                </a:lnTo>
                <a:lnTo>
                  <a:pt x="5579245" y="6615739"/>
                </a:lnTo>
                <a:lnTo>
                  <a:pt x="5344277" y="6692046"/>
                </a:lnTo>
                <a:lnTo>
                  <a:pt x="5471933" y="6867747"/>
                </a:lnTo>
                <a:lnTo>
                  <a:pt x="5449068" y="6867747"/>
                </a:lnTo>
                <a:lnTo>
                  <a:pt x="5325869" y="6698223"/>
                </a:lnTo>
                <a:lnTo>
                  <a:pt x="5325896" y="6698214"/>
                </a:lnTo>
                <a:lnTo>
                  <a:pt x="5325775" y="6698093"/>
                </a:lnTo>
                <a:lnTo>
                  <a:pt x="5325869" y="6698223"/>
                </a:lnTo>
                <a:lnTo>
                  <a:pt x="5243058" y="6725060"/>
                </a:lnTo>
                <a:lnTo>
                  <a:pt x="5243058" y="6812130"/>
                </a:lnTo>
                <a:lnTo>
                  <a:pt x="5414105" y="6867747"/>
                </a:lnTo>
                <a:lnTo>
                  <a:pt x="5355423" y="6867747"/>
                </a:lnTo>
                <a:lnTo>
                  <a:pt x="5243058" y="6831237"/>
                </a:lnTo>
                <a:lnTo>
                  <a:pt x="5243058" y="6867747"/>
                </a:lnTo>
                <a:lnTo>
                  <a:pt x="5224798" y="6867747"/>
                </a:lnTo>
                <a:lnTo>
                  <a:pt x="5224798" y="6825433"/>
                </a:lnTo>
                <a:lnTo>
                  <a:pt x="5141961" y="6798465"/>
                </a:lnTo>
                <a:lnTo>
                  <a:pt x="5141840" y="6798465"/>
                </a:lnTo>
                <a:lnTo>
                  <a:pt x="5091572" y="6867747"/>
                </a:lnTo>
                <a:lnTo>
                  <a:pt x="5067726" y="6867747"/>
                </a:lnTo>
                <a:lnTo>
                  <a:pt x="5017281" y="6798224"/>
                </a:lnTo>
                <a:lnTo>
                  <a:pt x="5017160" y="6798224"/>
                </a:lnTo>
                <a:lnTo>
                  <a:pt x="4934323" y="6825191"/>
                </a:lnTo>
                <a:lnTo>
                  <a:pt x="4934323" y="6867747"/>
                </a:lnTo>
                <a:lnTo>
                  <a:pt x="4917634" y="6867747"/>
                </a:lnTo>
                <a:lnTo>
                  <a:pt x="4917634" y="6830874"/>
                </a:lnTo>
                <a:lnTo>
                  <a:pt x="4804152" y="6867747"/>
                </a:lnTo>
                <a:lnTo>
                  <a:pt x="4745376" y="6867747"/>
                </a:lnTo>
                <a:lnTo>
                  <a:pt x="4917634" y="6811768"/>
                </a:lnTo>
                <a:lnTo>
                  <a:pt x="4917634" y="6724698"/>
                </a:lnTo>
                <a:lnTo>
                  <a:pt x="4834797" y="6697851"/>
                </a:lnTo>
                <a:lnTo>
                  <a:pt x="4834797" y="6697730"/>
                </a:lnTo>
                <a:lnTo>
                  <a:pt x="4711240" y="6867747"/>
                </a:lnTo>
                <a:lnTo>
                  <a:pt x="4688657" y="6867747"/>
                </a:lnTo>
                <a:lnTo>
                  <a:pt x="4816295" y="6691925"/>
                </a:lnTo>
                <a:lnTo>
                  <a:pt x="4581448" y="6615618"/>
                </a:lnTo>
                <a:lnTo>
                  <a:pt x="4581448" y="6615739"/>
                </a:lnTo>
                <a:lnTo>
                  <a:pt x="4436211" y="6662902"/>
                </a:lnTo>
                <a:lnTo>
                  <a:pt x="4436211" y="6815516"/>
                </a:lnTo>
                <a:lnTo>
                  <a:pt x="4474169" y="6867747"/>
                </a:lnTo>
                <a:lnTo>
                  <a:pt x="4451697" y="6867747"/>
                </a:lnTo>
                <a:lnTo>
                  <a:pt x="4436332" y="6846596"/>
                </a:lnTo>
                <a:lnTo>
                  <a:pt x="4436332" y="6867747"/>
                </a:lnTo>
                <a:lnTo>
                  <a:pt x="4418434" y="6867747"/>
                </a:lnTo>
                <a:lnTo>
                  <a:pt x="4418434" y="6821442"/>
                </a:lnTo>
                <a:lnTo>
                  <a:pt x="4273196" y="6621665"/>
                </a:lnTo>
                <a:lnTo>
                  <a:pt x="4273196" y="6621544"/>
                </a:lnTo>
                <a:cubicBezTo>
                  <a:pt x="4273196" y="6621544"/>
                  <a:pt x="4127959" y="6821442"/>
                  <a:pt x="4127959" y="6821442"/>
                </a:cubicBezTo>
                <a:lnTo>
                  <a:pt x="4127959" y="6867747"/>
                </a:lnTo>
                <a:lnTo>
                  <a:pt x="4109577" y="6867747"/>
                </a:lnTo>
                <a:lnTo>
                  <a:pt x="4109577" y="6846233"/>
                </a:lnTo>
                <a:lnTo>
                  <a:pt x="4093949" y="6867747"/>
                </a:lnTo>
                <a:lnTo>
                  <a:pt x="4071708" y="6867747"/>
                </a:lnTo>
                <a:lnTo>
                  <a:pt x="4109577" y="6815638"/>
                </a:lnTo>
                <a:lnTo>
                  <a:pt x="4109577" y="6663023"/>
                </a:lnTo>
                <a:lnTo>
                  <a:pt x="3964340" y="6615860"/>
                </a:lnTo>
                <a:lnTo>
                  <a:pt x="3964340" y="6615739"/>
                </a:lnTo>
                <a:lnTo>
                  <a:pt x="3729373" y="6692046"/>
                </a:lnTo>
                <a:lnTo>
                  <a:pt x="3857029" y="6867747"/>
                </a:lnTo>
                <a:lnTo>
                  <a:pt x="3834164" y="6867747"/>
                </a:lnTo>
                <a:lnTo>
                  <a:pt x="3710964" y="6698223"/>
                </a:lnTo>
                <a:lnTo>
                  <a:pt x="3710991" y="6698214"/>
                </a:lnTo>
                <a:lnTo>
                  <a:pt x="3710870" y="6698093"/>
                </a:lnTo>
                <a:lnTo>
                  <a:pt x="3710964" y="6698223"/>
                </a:lnTo>
                <a:lnTo>
                  <a:pt x="3628154" y="6725060"/>
                </a:lnTo>
                <a:lnTo>
                  <a:pt x="3628154" y="6812130"/>
                </a:lnTo>
                <a:lnTo>
                  <a:pt x="3799201" y="6867747"/>
                </a:lnTo>
                <a:lnTo>
                  <a:pt x="3740519" y="6867747"/>
                </a:lnTo>
                <a:lnTo>
                  <a:pt x="3628154" y="6831237"/>
                </a:lnTo>
                <a:lnTo>
                  <a:pt x="3628154" y="6867747"/>
                </a:lnTo>
                <a:lnTo>
                  <a:pt x="3609893" y="6867747"/>
                </a:lnTo>
                <a:lnTo>
                  <a:pt x="3609893" y="6825433"/>
                </a:lnTo>
                <a:lnTo>
                  <a:pt x="3527056" y="6798465"/>
                </a:lnTo>
                <a:lnTo>
                  <a:pt x="3476788" y="6867747"/>
                </a:lnTo>
                <a:lnTo>
                  <a:pt x="3452821" y="6867747"/>
                </a:lnTo>
                <a:lnTo>
                  <a:pt x="3402377" y="6798224"/>
                </a:lnTo>
                <a:lnTo>
                  <a:pt x="3402256" y="6798224"/>
                </a:lnTo>
                <a:lnTo>
                  <a:pt x="3319418" y="6825191"/>
                </a:lnTo>
                <a:lnTo>
                  <a:pt x="3319418" y="6867747"/>
                </a:lnTo>
                <a:lnTo>
                  <a:pt x="3302004" y="6867747"/>
                </a:lnTo>
                <a:lnTo>
                  <a:pt x="3302004" y="6830995"/>
                </a:lnTo>
                <a:lnTo>
                  <a:pt x="3188895" y="6867747"/>
                </a:lnTo>
                <a:lnTo>
                  <a:pt x="3130118" y="6867747"/>
                </a:lnTo>
                <a:lnTo>
                  <a:pt x="3302004" y="6811889"/>
                </a:lnTo>
                <a:lnTo>
                  <a:pt x="3302004" y="6724819"/>
                </a:lnTo>
                <a:lnTo>
                  <a:pt x="3219167" y="6697972"/>
                </a:lnTo>
                <a:lnTo>
                  <a:pt x="3219046" y="6697851"/>
                </a:lnTo>
                <a:lnTo>
                  <a:pt x="3095688" y="6867747"/>
                </a:lnTo>
                <a:lnTo>
                  <a:pt x="3073115" y="6867747"/>
                </a:lnTo>
                <a:lnTo>
                  <a:pt x="3200665" y="6692046"/>
                </a:lnTo>
                <a:lnTo>
                  <a:pt x="2965818" y="6615739"/>
                </a:lnTo>
                <a:lnTo>
                  <a:pt x="2965818" y="6615860"/>
                </a:lnTo>
                <a:lnTo>
                  <a:pt x="2820581" y="6663023"/>
                </a:lnTo>
                <a:lnTo>
                  <a:pt x="2820581" y="6815638"/>
                </a:lnTo>
                <a:lnTo>
                  <a:pt x="2858451" y="6867747"/>
                </a:lnTo>
                <a:lnTo>
                  <a:pt x="2835978" y="6867747"/>
                </a:lnTo>
                <a:lnTo>
                  <a:pt x="2820701" y="6846716"/>
                </a:lnTo>
                <a:lnTo>
                  <a:pt x="2820701" y="6867747"/>
                </a:lnTo>
                <a:lnTo>
                  <a:pt x="2803046" y="6867747"/>
                </a:lnTo>
                <a:lnTo>
                  <a:pt x="2803046" y="6821200"/>
                </a:lnTo>
                <a:lnTo>
                  <a:pt x="2657808" y="6621423"/>
                </a:lnTo>
                <a:lnTo>
                  <a:pt x="2657808" y="6621302"/>
                </a:lnTo>
                <a:cubicBezTo>
                  <a:pt x="2657808" y="6621302"/>
                  <a:pt x="2512571" y="6821200"/>
                  <a:pt x="2512571" y="6821200"/>
                </a:cubicBezTo>
                <a:lnTo>
                  <a:pt x="2512571" y="6867747"/>
                </a:lnTo>
                <a:lnTo>
                  <a:pt x="2494552" y="6867747"/>
                </a:lnTo>
                <a:lnTo>
                  <a:pt x="2494552" y="6845990"/>
                </a:lnTo>
                <a:lnTo>
                  <a:pt x="2478748" y="6867747"/>
                </a:lnTo>
                <a:lnTo>
                  <a:pt x="2456507" y="6867747"/>
                </a:lnTo>
                <a:lnTo>
                  <a:pt x="2494552" y="6815395"/>
                </a:lnTo>
                <a:lnTo>
                  <a:pt x="2494552" y="6662781"/>
                </a:lnTo>
                <a:lnTo>
                  <a:pt x="2349315" y="6615618"/>
                </a:lnTo>
                <a:lnTo>
                  <a:pt x="2349315" y="6615497"/>
                </a:lnTo>
                <a:lnTo>
                  <a:pt x="2114347" y="6691804"/>
                </a:lnTo>
                <a:lnTo>
                  <a:pt x="2242181" y="6867747"/>
                </a:lnTo>
                <a:lnTo>
                  <a:pt x="2219138" y="6867747"/>
                </a:lnTo>
                <a:lnTo>
                  <a:pt x="2095939" y="6698223"/>
                </a:lnTo>
                <a:lnTo>
                  <a:pt x="2095966" y="6698214"/>
                </a:lnTo>
                <a:lnTo>
                  <a:pt x="2095845" y="6698093"/>
                </a:lnTo>
                <a:lnTo>
                  <a:pt x="2095939" y="6698223"/>
                </a:lnTo>
                <a:lnTo>
                  <a:pt x="2013128" y="6725060"/>
                </a:lnTo>
                <a:lnTo>
                  <a:pt x="2013128" y="6812130"/>
                </a:lnTo>
                <a:lnTo>
                  <a:pt x="2184175" y="6867747"/>
                </a:lnTo>
                <a:lnTo>
                  <a:pt x="2126297" y="6867747"/>
                </a:lnTo>
                <a:lnTo>
                  <a:pt x="2013128" y="6830995"/>
                </a:lnTo>
                <a:lnTo>
                  <a:pt x="2013128" y="6867747"/>
                </a:lnTo>
                <a:lnTo>
                  <a:pt x="1994989" y="6867747"/>
                </a:lnTo>
                <a:lnTo>
                  <a:pt x="1994989" y="6825433"/>
                </a:lnTo>
                <a:lnTo>
                  <a:pt x="1912151" y="6798465"/>
                </a:lnTo>
                <a:lnTo>
                  <a:pt x="1912030" y="6798465"/>
                </a:lnTo>
                <a:lnTo>
                  <a:pt x="1861763" y="6867747"/>
                </a:lnTo>
                <a:lnTo>
                  <a:pt x="1837917" y="6867747"/>
                </a:lnTo>
                <a:lnTo>
                  <a:pt x="1787472" y="6798224"/>
                </a:lnTo>
                <a:lnTo>
                  <a:pt x="1787351" y="6798224"/>
                </a:lnTo>
                <a:lnTo>
                  <a:pt x="1704514" y="6825191"/>
                </a:lnTo>
                <a:lnTo>
                  <a:pt x="1704514" y="6867747"/>
                </a:lnTo>
                <a:lnTo>
                  <a:pt x="1687221" y="6867747"/>
                </a:lnTo>
                <a:lnTo>
                  <a:pt x="1687221" y="6830995"/>
                </a:lnTo>
                <a:lnTo>
                  <a:pt x="1574053" y="6867747"/>
                </a:lnTo>
                <a:lnTo>
                  <a:pt x="1515214" y="6867747"/>
                </a:lnTo>
                <a:lnTo>
                  <a:pt x="1687100" y="6811889"/>
                </a:lnTo>
                <a:lnTo>
                  <a:pt x="1687100" y="6724819"/>
                </a:lnTo>
                <a:lnTo>
                  <a:pt x="1604263" y="6697972"/>
                </a:lnTo>
                <a:lnTo>
                  <a:pt x="1604263" y="6697851"/>
                </a:lnTo>
                <a:lnTo>
                  <a:pt x="1480794" y="6867747"/>
                </a:lnTo>
                <a:lnTo>
                  <a:pt x="1458332" y="6867747"/>
                </a:lnTo>
                <a:lnTo>
                  <a:pt x="1585881" y="6692046"/>
                </a:lnTo>
                <a:lnTo>
                  <a:pt x="1350913" y="6615739"/>
                </a:lnTo>
                <a:lnTo>
                  <a:pt x="1351034" y="6615860"/>
                </a:lnTo>
                <a:lnTo>
                  <a:pt x="1205797" y="6663023"/>
                </a:lnTo>
                <a:lnTo>
                  <a:pt x="1205797" y="6815638"/>
                </a:lnTo>
                <a:lnTo>
                  <a:pt x="1243667" y="6867747"/>
                </a:lnTo>
                <a:lnTo>
                  <a:pt x="1221074" y="6867747"/>
                </a:lnTo>
                <a:lnTo>
                  <a:pt x="1205797" y="6846716"/>
                </a:lnTo>
                <a:lnTo>
                  <a:pt x="1205797" y="6867747"/>
                </a:lnTo>
                <a:lnTo>
                  <a:pt x="1187657" y="6867747"/>
                </a:lnTo>
                <a:lnTo>
                  <a:pt x="1187657" y="6821442"/>
                </a:lnTo>
                <a:lnTo>
                  <a:pt x="1042420" y="6621665"/>
                </a:lnTo>
                <a:lnTo>
                  <a:pt x="1042420" y="6621544"/>
                </a:lnTo>
                <a:cubicBezTo>
                  <a:pt x="1042420" y="6621544"/>
                  <a:pt x="897183" y="6821442"/>
                  <a:pt x="897183" y="6821442"/>
                </a:cubicBezTo>
                <a:lnTo>
                  <a:pt x="897183" y="6867747"/>
                </a:lnTo>
                <a:lnTo>
                  <a:pt x="879164" y="6867747"/>
                </a:lnTo>
                <a:lnTo>
                  <a:pt x="879164" y="6846233"/>
                </a:lnTo>
                <a:lnTo>
                  <a:pt x="863536" y="6867747"/>
                </a:lnTo>
                <a:lnTo>
                  <a:pt x="841602" y="6867747"/>
                </a:lnTo>
                <a:lnTo>
                  <a:pt x="879648" y="6815395"/>
                </a:lnTo>
                <a:lnTo>
                  <a:pt x="879648" y="6662781"/>
                </a:lnTo>
                <a:lnTo>
                  <a:pt x="734410" y="6615618"/>
                </a:lnTo>
                <a:lnTo>
                  <a:pt x="734410" y="6615497"/>
                </a:lnTo>
                <a:lnTo>
                  <a:pt x="499443" y="6691804"/>
                </a:lnTo>
                <a:lnTo>
                  <a:pt x="627276" y="6867747"/>
                </a:lnTo>
                <a:lnTo>
                  <a:pt x="604234" y="6867747"/>
                </a:lnTo>
                <a:lnTo>
                  <a:pt x="481034" y="6698223"/>
                </a:lnTo>
                <a:lnTo>
                  <a:pt x="481061" y="6698214"/>
                </a:lnTo>
                <a:lnTo>
                  <a:pt x="480940" y="6698093"/>
                </a:lnTo>
                <a:lnTo>
                  <a:pt x="481034" y="6698223"/>
                </a:lnTo>
                <a:lnTo>
                  <a:pt x="398224" y="6725060"/>
                </a:lnTo>
                <a:lnTo>
                  <a:pt x="398224" y="6812130"/>
                </a:lnTo>
                <a:lnTo>
                  <a:pt x="569271" y="6867747"/>
                </a:lnTo>
                <a:lnTo>
                  <a:pt x="511392" y="6867747"/>
                </a:lnTo>
                <a:lnTo>
                  <a:pt x="398224" y="6830995"/>
                </a:lnTo>
                <a:lnTo>
                  <a:pt x="398224" y="6867747"/>
                </a:lnTo>
                <a:lnTo>
                  <a:pt x="380084" y="6867747"/>
                </a:lnTo>
                <a:lnTo>
                  <a:pt x="380084" y="6825433"/>
                </a:lnTo>
                <a:lnTo>
                  <a:pt x="297247" y="6798465"/>
                </a:lnTo>
                <a:lnTo>
                  <a:pt x="297126" y="6798465"/>
                </a:lnTo>
                <a:lnTo>
                  <a:pt x="246858" y="6867747"/>
                </a:lnTo>
                <a:lnTo>
                  <a:pt x="223099" y="6867747"/>
                </a:lnTo>
                <a:lnTo>
                  <a:pt x="172568" y="6798102"/>
                </a:lnTo>
                <a:lnTo>
                  <a:pt x="172447" y="6798102"/>
                </a:lnTo>
                <a:lnTo>
                  <a:pt x="89609" y="6825070"/>
                </a:lnTo>
                <a:lnTo>
                  <a:pt x="89609" y="6867747"/>
                </a:lnTo>
                <a:lnTo>
                  <a:pt x="71712" y="6867747"/>
                </a:lnTo>
                <a:lnTo>
                  <a:pt x="71712" y="6831963"/>
                </a:lnTo>
                <a:lnTo>
                  <a:pt x="0" y="6855302"/>
                </a:lnTo>
                <a:lnTo>
                  <a:pt x="0" y="6836316"/>
                </a:lnTo>
                <a:lnTo>
                  <a:pt x="71712" y="6812977"/>
                </a:lnTo>
                <a:lnTo>
                  <a:pt x="71712" y="6725907"/>
                </a:lnTo>
                <a:lnTo>
                  <a:pt x="0" y="6702567"/>
                </a:lnTo>
                <a:lnTo>
                  <a:pt x="0" y="6683581"/>
                </a:lnTo>
                <a:lnTo>
                  <a:pt x="89730" y="6712726"/>
                </a:lnTo>
                <a:lnTo>
                  <a:pt x="89730" y="6807051"/>
                </a:lnTo>
                <a:lnTo>
                  <a:pt x="179461" y="6777907"/>
                </a:lnTo>
                <a:lnTo>
                  <a:pt x="234968" y="6854214"/>
                </a:lnTo>
                <a:lnTo>
                  <a:pt x="290475" y="6777907"/>
                </a:lnTo>
                <a:lnTo>
                  <a:pt x="380205" y="6807051"/>
                </a:lnTo>
                <a:lnTo>
                  <a:pt x="380205" y="6712726"/>
                </a:lnTo>
                <a:lnTo>
                  <a:pt x="469936" y="6683581"/>
                </a:lnTo>
                <a:lnTo>
                  <a:pt x="414428" y="6607274"/>
                </a:lnTo>
                <a:lnTo>
                  <a:pt x="469936" y="6530967"/>
                </a:lnTo>
                <a:lnTo>
                  <a:pt x="380205" y="6501823"/>
                </a:lnTo>
                <a:lnTo>
                  <a:pt x="380205" y="6407497"/>
                </a:lnTo>
                <a:lnTo>
                  <a:pt x="290475" y="6436641"/>
                </a:lnTo>
                <a:lnTo>
                  <a:pt x="234968" y="6360334"/>
                </a:lnTo>
                <a:lnTo>
                  <a:pt x="179461" y="6436641"/>
                </a:lnTo>
                <a:lnTo>
                  <a:pt x="89730" y="6407497"/>
                </a:lnTo>
                <a:lnTo>
                  <a:pt x="89730" y="6501823"/>
                </a:lnTo>
                <a:lnTo>
                  <a:pt x="0" y="6530967"/>
                </a:lnTo>
                <a:lnTo>
                  <a:pt x="0" y="6511981"/>
                </a:lnTo>
                <a:lnTo>
                  <a:pt x="71712" y="6488641"/>
                </a:lnTo>
                <a:lnTo>
                  <a:pt x="71712" y="6401571"/>
                </a:lnTo>
                <a:lnTo>
                  <a:pt x="0" y="6378232"/>
                </a:lnTo>
                <a:lnTo>
                  <a:pt x="0" y="6359246"/>
                </a:lnTo>
                <a:lnTo>
                  <a:pt x="71712" y="6382586"/>
                </a:lnTo>
                <a:lnTo>
                  <a:pt x="71712" y="6135525"/>
                </a:lnTo>
                <a:lnTo>
                  <a:pt x="0" y="6036846"/>
                </a:lnTo>
                <a:lnTo>
                  <a:pt x="0" y="6006129"/>
                </a:lnTo>
                <a:lnTo>
                  <a:pt x="71712" y="6104808"/>
                </a:lnTo>
                <a:lnTo>
                  <a:pt x="71712" y="5963924"/>
                </a:lnTo>
                <a:lnTo>
                  <a:pt x="205824" y="5920389"/>
                </a:lnTo>
                <a:lnTo>
                  <a:pt x="71712" y="5876854"/>
                </a:lnTo>
                <a:lnTo>
                  <a:pt x="71712" y="5735971"/>
                </a:lnTo>
                <a:lnTo>
                  <a:pt x="0" y="5834650"/>
                </a:lnTo>
                <a:lnTo>
                  <a:pt x="0" y="5803933"/>
                </a:lnTo>
                <a:lnTo>
                  <a:pt x="71712" y="5705254"/>
                </a:lnTo>
                <a:lnTo>
                  <a:pt x="71712" y="5552640"/>
                </a:lnTo>
                <a:lnTo>
                  <a:pt x="0" y="5529301"/>
                </a:lnTo>
                <a:lnTo>
                  <a:pt x="0" y="5510314"/>
                </a:lnTo>
                <a:lnTo>
                  <a:pt x="89730" y="5539459"/>
                </a:lnTo>
                <a:lnTo>
                  <a:pt x="89730" y="5680343"/>
                </a:lnTo>
                <a:lnTo>
                  <a:pt x="223842" y="5495803"/>
                </a:lnTo>
                <a:lnTo>
                  <a:pt x="89730" y="5311384"/>
                </a:lnTo>
                <a:lnTo>
                  <a:pt x="89730" y="5452268"/>
                </a:lnTo>
                <a:lnTo>
                  <a:pt x="0" y="5481412"/>
                </a:lnTo>
                <a:lnTo>
                  <a:pt x="0" y="5462426"/>
                </a:lnTo>
                <a:lnTo>
                  <a:pt x="71712" y="5439087"/>
                </a:lnTo>
                <a:lnTo>
                  <a:pt x="71712" y="5286473"/>
                </a:lnTo>
                <a:lnTo>
                  <a:pt x="0" y="5187793"/>
                </a:lnTo>
                <a:lnTo>
                  <a:pt x="0" y="5157077"/>
                </a:lnTo>
                <a:lnTo>
                  <a:pt x="71712" y="5255756"/>
                </a:lnTo>
                <a:lnTo>
                  <a:pt x="71712" y="5114872"/>
                </a:lnTo>
                <a:lnTo>
                  <a:pt x="205824" y="5071337"/>
                </a:lnTo>
                <a:lnTo>
                  <a:pt x="71712" y="5027802"/>
                </a:lnTo>
                <a:lnTo>
                  <a:pt x="71712" y="4886918"/>
                </a:lnTo>
                <a:lnTo>
                  <a:pt x="0" y="4985598"/>
                </a:lnTo>
                <a:lnTo>
                  <a:pt x="0" y="4954881"/>
                </a:lnTo>
                <a:lnTo>
                  <a:pt x="71712" y="4856202"/>
                </a:lnTo>
                <a:lnTo>
                  <a:pt x="71712" y="4609141"/>
                </a:lnTo>
                <a:lnTo>
                  <a:pt x="0" y="4632481"/>
                </a:lnTo>
                <a:lnTo>
                  <a:pt x="0" y="4613495"/>
                </a:lnTo>
                <a:lnTo>
                  <a:pt x="71712" y="4590155"/>
                </a:lnTo>
                <a:lnTo>
                  <a:pt x="71712" y="4503085"/>
                </a:lnTo>
                <a:lnTo>
                  <a:pt x="0" y="4479746"/>
                </a:lnTo>
                <a:lnTo>
                  <a:pt x="0" y="4460759"/>
                </a:lnTo>
                <a:lnTo>
                  <a:pt x="89730" y="4489904"/>
                </a:lnTo>
                <a:lnTo>
                  <a:pt x="89730" y="4584230"/>
                </a:lnTo>
                <a:lnTo>
                  <a:pt x="179461" y="4555085"/>
                </a:lnTo>
                <a:lnTo>
                  <a:pt x="234968" y="4631392"/>
                </a:lnTo>
                <a:lnTo>
                  <a:pt x="290475" y="4555085"/>
                </a:lnTo>
                <a:lnTo>
                  <a:pt x="380205" y="4584230"/>
                </a:lnTo>
                <a:lnTo>
                  <a:pt x="380205" y="4489904"/>
                </a:lnTo>
                <a:lnTo>
                  <a:pt x="469936" y="4460759"/>
                </a:lnTo>
                <a:lnTo>
                  <a:pt x="414428" y="4384452"/>
                </a:lnTo>
                <a:lnTo>
                  <a:pt x="469936" y="4308145"/>
                </a:lnTo>
                <a:lnTo>
                  <a:pt x="380205" y="4279001"/>
                </a:lnTo>
                <a:lnTo>
                  <a:pt x="380205" y="4184675"/>
                </a:lnTo>
                <a:lnTo>
                  <a:pt x="290475" y="4213820"/>
                </a:lnTo>
                <a:lnTo>
                  <a:pt x="234968" y="4137513"/>
                </a:lnTo>
                <a:lnTo>
                  <a:pt x="179461" y="4213820"/>
                </a:lnTo>
                <a:lnTo>
                  <a:pt x="89730" y="4184675"/>
                </a:lnTo>
                <a:lnTo>
                  <a:pt x="89730" y="4279001"/>
                </a:lnTo>
                <a:lnTo>
                  <a:pt x="0" y="4308145"/>
                </a:lnTo>
                <a:lnTo>
                  <a:pt x="0" y="4289160"/>
                </a:lnTo>
                <a:lnTo>
                  <a:pt x="71712" y="4265941"/>
                </a:lnTo>
                <a:lnTo>
                  <a:pt x="71712" y="4178871"/>
                </a:lnTo>
                <a:lnTo>
                  <a:pt x="0" y="4155531"/>
                </a:lnTo>
                <a:lnTo>
                  <a:pt x="0" y="4136545"/>
                </a:lnTo>
                <a:lnTo>
                  <a:pt x="71712" y="4159885"/>
                </a:lnTo>
                <a:lnTo>
                  <a:pt x="71712" y="3912824"/>
                </a:lnTo>
                <a:lnTo>
                  <a:pt x="0" y="3814145"/>
                </a:lnTo>
                <a:lnTo>
                  <a:pt x="0" y="3783428"/>
                </a:lnTo>
                <a:lnTo>
                  <a:pt x="71712" y="3882108"/>
                </a:lnTo>
                <a:lnTo>
                  <a:pt x="71712" y="3741103"/>
                </a:lnTo>
                <a:lnTo>
                  <a:pt x="205824" y="3697568"/>
                </a:lnTo>
                <a:lnTo>
                  <a:pt x="71712" y="3654033"/>
                </a:lnTo>
                <a:lnTo>
                  <a:pt x="71712" y="3513149"/>
                </a:lnTo>
                <a:lnTo>
                  <a:pt x="0" y="3611828"/>
                </a:lnTo>
                <a:lnTo>
                  <a:pt x="0" y="3581112"/>
                </a:lnTo>
                <a:lnTo>
                  <a:pt x="71712" y="3482433"/>
                </a:lnTo>
                <a:lnTo>
                  <a:pt x="71712" y="3329818"/>
                </a:lnTo>
                <a:lnTo>
                  <a:pt x="0" y="3306479"/>
                </a:lnTo>
                <a:lnTo>
                  <a:pt x="0" y="3287493"/>
                </a:lnTo>
                <a:lnTo>
                  <a:pt x="89730" y="3316637"/>
                </a:lnTo>
                <a:lnTo>
                  <a:pt x="89730" y="3457521"/>
                </a:lnTo>
                <a:lnTo>
                  <a:pt x="223842" y="3272981"/>
                </a:lnTo>
                <a:lnTo>
                  <a:pt x="89730" y="3088683"/>
                </a:lnTo>
                <a:lnTo>
                  <a:pt x="89730" y="3229567"/>
                </a:lnTo>
                <a:lnTo>
                  <a:pt x="0" y="3258711"/>
                </a:lnTo>
                <a:lnTo>
                  <a:pt x="0" y="3239726"/>
                </a:lnTo>
                <a:lnTo>
                  <a:pt x="71712" y="3216386"/>
                </a:lnTo>
                <a:lnTo>
                  <a:pt x="71712" y="3063772"/>
                </a:lnTo>
                <a:lnTo>
                  <a:pt x="0" y="2965092"/>
                </a:lnTo>
                <a:lnTo>
                  <a:pt x="0" y="2934376"/>
                </a:lnTo>
                <a:lnTo>
                  <a:pt x="71712" y="3033055"/>
                </a:lnTo>
                <a:lnTo>
                  <a:pt x="71712" y="2892171"/>
                </a:lnTo>
                <a:lnTo>
                  <a:pt x="205824" y="2848637"/>
                </a:lnTo>
                <a:lnTo>
                  <a:pt x="71712" y="2805101"/>
                </a:lnTo>
                <a:lnTo>
                  <a:pt x="71712" y="2664097"/>
                </a:lnTo>
                <a:lnTo>
                  <a:pt x="0" y="2762776"/>
                </a:lnTo>
                <a:lnTo>
                  <a:pt x="0" y="2732060"/>
                </a:lnTo>
                <a:lnTo>
                  <a:pt x="71712" y="2633380"/>
                </a:lnTo>
                <a:lnTo>
                  <a:pt x="71712" y="2386320"/>
                </a:lnTo>
                <a:lnTo>
                  <a:pt x="0" y="2409659"/>
                </a:lnTo>
                <a:lnTo>
                  <a:pt x="0" y="2390673"/>
                </a:lnTo>
                <a:lnTo>
                  <a:pt x="71712" y="2367333"/>
                </a:lnTo>
                <a:lnTo>
                  <a:pt x="71712" y="2280264"/>
                </a:lnTo>
                <a:lnTo>
                  <a:pt x="0" y="2257045"/>
                </a:lnTo>
                <a:lnTo>
                  <a:pt x="0" y="2238059"/>
                </a:lnTo>
                <a:lnTo>
                  <a:pt x="89730" y="2267203"/>
                </a:lnTo>
                <a:lnTo>
                  <a:pt x="89730" y="2361529"/>
                </a:lnTo>
                <a:lnTo>
                  <a:pt x="179461" y="2332385"/>
                </a:lnTo>
                <a:lnTo>
                  <a:pt x="234968" y="2408692"/>
                </a:lnTo>
                <a:lnTo>
                  <a:pt x="290475" y="2332385"/>
                </a:lnTo>
                <a:lnTo>
                  <a:pt x="380205" y="2361529"/>
                </a:lnTo>
                <a:lnTo>
                  <a:pt x="380205" y="2267203"/>
                </a:lnTo>
                <a:lnTo>
                  <a:pt x="469936" y="2238059"/>
                </a:lnTo>
                <a:lnTo>
                  <a:pt x="414428" y="2161752"/>
                </a:lnTo>
                <a:lnTo>
                  <a:pt x="469936" y="2085445"/>
                </a:lnTo>
                <a:lnTo>
                  <a:pt x="380205" y="2056300"/>
                </a:lnTo>
                <a:lnTo>
                  <a:pt x="380205" y="1961975"/>
                </a:lnTo>
                <a:lnTo>
                  <a:pt x="290475" y="1991119"/>
                </a:lnTo>
                <a:lnTo>
                  <a:pt x="234968" y="1914812"/>
                </a:lnTo>
                <a:lnTo>
                  <a:pt x="179461" y="1991119"/>
                </a:lnTo>
                <a:lnTo>
                  <a:pt x="89730" y="1961975"/>
                </a:lnTo>
                <a:lnTo>
                  <a:pt x="89730" y="2056300"/>
                </a:lnTo>
                <a:lnTo>
                  <a:pt x="0" y="2085445"/>
                </a:lnTo>
                <a:lnTo>
                  <a:pt x="0" y="2066459"/>
                </a:lnTo>
                <a:lnTo>
                  <a:pt x="71712" y="2043119"/>
                </a:lnTo>
                <a:lnTo>
                  <a:pt x="71712" y="1956049"/>
                </a:lnTo>
                <a:lnTo>
                  <a:pt x="0" y="1932710"/>
                </a:lnTo>
                <a:lnTo>
                  <a:pt x="0" y="1913724"/>
                </a:lnTo>
                <a:lnTo>
                  <a:pt x="71712" y="1937063"/>
                </a:lnTo>
                <a:lnTo>
                  <a:pt x="71712" y="1690002"/>
                </a:lnTo>
                <a:lnTo>
                  <a:pt x="0" y="1591323"/>
                </a:lnTo>
                <a:lnTo>
                  <a:pt x="0" y="1560607"/>
                </a:lnTo>
                <a:lnTo>
                  <a:pt x="71712" y="1659286"/>
                </a:lnTo>
                <a:lnTo>
                  <a:pt x="71712" y="1518281"/>
                </a:lnTo>
                <a:lnTo>
                  <a:pt x="205824" y="1474746"/>
                </a:lnTo>
                <a:lnTo>
                  <a:pt x="71712" y="1431211"/>
                </a:lnTo>
                <a:lnTo>
                  <a:pt x="71712" y="1290327"/>
                </a:lnTo>
                <a:lnTo>
                  <a:pt x="0" y="1389007"/>
                </a:lnTo>
                <a:lnTo>
                  <a:pt x="0" y="1358290"/>
                </a:lnTo>
                <a:lnTo>
                  <a:pt x="71712" y="1259611"/>
                </a:lnTo>
                <a:lnTo>
                  <a:pt x="71712" y="1106997"/>
                </a:lnTo>
                <a:lnTo>
                  <a:pt x="0" y="1083657"/>
                </a:lnTo>
                <a:lnTo>
                  <a:pt x="0" y="1064671"/>
                </a:lnTo>
                <a:lnTo>
                  <a:pt x="89730" y="1093815"/>
                </a:lnTo>
                <a:lnTo>
                  <a:pt x="89730" y="1234699"/>
                </a:lnTo>
                <a:lnTo>
                  <a:pt x="223842" y="1050160"/>
                </a:lnTo>
                <a:lnTo>
                  <a:pt x="89730" y="865741"/>
                </a:lnTo>
                <a:lnTo>
                  <a:pt x="89730" y="1006625"/>
                </a:lnTo>
                <a:lnTo>
                  <a:pt x="0" y="1035769"/>
                </a:lnTo>
                <a:lnTo>
                  <a:pt x="0" y="1016783"/>
                </a:lnTo>
                <a:lnTo>
                  <a:pt x="71712" y="993443"/>
                </a:lnTo>
                <a:lnTo>
                  <a:pt x="71712" y="840829"/>
                </a:lnTo>
                <a:lnTo>
                  <a:pt x="0" y="742150"/>
                </a:lnTo>
                <a:lnTo>
                  <a:pt x="0" y="711434"/>
                </a:lnTo>
                <a:lnTo>
                  <a:pt x="71712" y="810234"/>
                </a:lnTo>
                <a:lnTo>
                  <a:pt x="71712" y="669350"/>
                </a:lnTo>
                <a:lnTo>
                  <a:pt x="205824" y="625815"/>
                </a:lnTo>
                <a:lnTo>
                  <a:pt x="71712" y="582280"/>
                </a:lnTo>
                <a:lnTo>
                  <a:pt x="71712" y="441275"/>
                </a:lnTo>
                <a:lnTo>
                  <a:pt x="0" y="539954"/>
                </a:lnTo>
                <a:lnTo>
                  <a:pt x="0" y="509238"/>
                </a:lnTo>
                <a:lnTo>
                  <a:pt x="71712" y="410680"/>
                </a:lnTo>
                <a:lnTo>
                  <a:pt x="71712" y="163619"/>
                </a:lnTo>
                <a:lnTo>
                  <a:pt x="0" y="186958"/>
                </a:lnTo>
                <a:lnTo>
                  <a:pt x="0" y="167972"/>
                </a:lnTo>
                <a:lnTo>
                  <a:pt x="71712" y="144633"/>
                </a:lnTo>
                <a:lnTo>
                  <a:pt x="71712" y="57563"/>
                </a:lnTo>
                <a:lnTo>
                  <a:pt x="0" y="34223"/>
                </a:lnTo>
                <a:lnTo>
                  <a:pt x="0" y="15237"/>
                </a:lnTo>
                <a:lnTo>
                  <a:pt x="89730" y="44381"/>
                </a:lnTo>
                <a:lnTo>
                  <a:pt x="89730" y="138707"/>
                </a:lnTo>
                <a:lnTo>
                  <a:pt x="179461" y="109563"/>
                </a:lnTo>
                <a:lnTo>
                  <a:pt x="234968" y="185870"/>
                </a:lnTo>
                <a:lnTo>
                  <a:pt x="290475" y="109563"/>
                </a:lnTo>
                <a:lnTo>
                  <a:pt x="380205" y="138707"/>
                </a:lnTo>
                <a:lnTo>
                  <a:pt x="380205" y="44381"/>
                </a:lnTo>
                <a:lnTo>
                  <a:pt x="469936" y="15237"/>
                </a:lnTo>
                <a:lnTo>
                  <a:pt x="458931" y="121"/>
                </a:lnTo>
                <a:lnTo>
                  <a:pt x="481182" y="121"/>
                </a:lnTo>
                <a:lnTo>
                  <a:pt x="487954" y="9433"/>
                </a:lnTo>
                <a:lnTo>
                  <a:pt x="516494" y="121"/>
                </a:lnTo>
                <a:lnTo>
                  <a:pt x="574782" y="121"/>
                </a:lnTo>
                <a:lnTo>
                  <a:pt x="499080" y="24670"/>
                </a:lnTo>
                <a:lnTo>
                  <a:pt x="644317" y="224568"/>
                </a:lnTo>
                <a:lnTo>
                  <a:pt x="789555" y="271731"/>
                </a:lnTo>
                <a:lnTo>
                  <a:pt x="879285" y="148261"/>
                </a:lnTo>
                <a:lnTo>
                  <a:pt x="879285" y="121"/>
                </a:lnTo>
                <a:lnTo>
                  <a:pt x="897303" y="121"/>
                </a:lnTo>
                <a:lnTo>
                  <a:pt x="897303" y="123228"/>
                </a:lnTo>
                <a:lnTo>
                  <a:pt x="986792" y="121"/>
                </a:lnTo>
                <a:lnTo>
                  <a:pt x="1009043" y="121"/>
                </a:lnTo>
                <a:cubicBezTo>
                  <a:pt x="1009043" y="121"/>
                  <a:pt x="897666" y="153944"/>
                  <a:pt x="897666" y="153944"/>
                </a:cubicBezTo>
                <a:lnTo>
                  <a:pt x="897666" y="306559"/>
                </a:lnTo>
                <a:lnTo>
                  <a:pt x="1042904" y="353721"/>
                </a:lnTo>
                <a:lnTo>
                  <a:pt x="1188141" y="306559"/>
                </a:lnTo>
                <a:lnTo>
                  <a:pt x="1188141" y="153944"/>
                </a:lnTo>
                <a:lnTo>
                  <a:pt x="1076401" y="121"/>
                </a:lnTo>
                <a:lnTo>
                  <a:pt x="1098653" y="121"/>
                </a:lnTo>
                <a:lnTo>
                  <a:pt x="1188141" y="123228"/>
                </a:lnTo>
                <a:lnTo>
                  <a:pt x="1188141" y="121"/>
                </a:lnTo>
                <a:lnTo>
                  <a:pt x="1206160" y="121"/>
                </a:lnTo>
                <a:lnTo>
                  <a:pt x="1206160" y="148261"/>
                </a:lnTo>
                <a:lnTo>
                  <a:pt x="1295890" y="271731"/>
                </a:lnTo>
                <a:lnTo>
                  <a:pt x="1441127" y="224568"/>
                </a:lnTo>
                <a:lnTo>
                  <a:pt x="1586244" y="24670"/>
                </a:lnTo>
                <a:lnTo>
                  <a:pt x="1510542" y="121"/>
                </a:lnTo>
                <a:lnTo>
                  <a:pt x="1568830" y="121"/>
                </a:lnTo>
                <a:lnTo>
                  <a:pt x="1597370" y="9433"/>
                </a:lnTo>
                <a:lnTo>
                  <a:pt x="1604142" y="121"/>
                </a:lnTo>
                <a:lnTo>
                  <a:pt x="1626393" y="121"/>
                </a:lnTo>
                <a:lnTo>
                  <a:pt x="1615388" y="15237"/>
                </a:lnTo>
                <a:lnTo>
                  <a:pt x="1705119" y="44381"/>
                </a:lnTo>
                <a:lnTo>
                  <a:pt x="1705119" y="138707"/>
                </a:lnTo>
                <a:lnTo>
                  <a:pt x="1794849" y="109563"/>
                </a:lnTo>
                <a:lnTo>
                  <a:pt x="1850356" y="185870"/>
                </a:lnTo>
                <a:lnTo>
                  <a:pt x="1905863" y="109563"/>
                </a:lnTo>
                <a:lnTo>
                  <a:pt x="1995593" y="138707"/>
                </a:lnTo>
                <a:lnTo>
                  <a:pt x="1995593" y="44381"/>
                </a:lnTo>
                <a:lnTo>
                  <a:pt x="2085324" y="15237"/>
                </a:lnTo>
                <a:lnTo>
                  <a:pt x="2074319" y="121"/>
                </a:lnTo>
                <a:lnTo>
                  <a:pt x="2096570" y="121"/>
                </a:lnTo>
                <a:lnTo>
                  <a:pt x="2103342" y="9433"/>
                </a:lnTo>
                <a:lnTo>
                  <a:pt x="2131882" y="121"/>
                </a:lnTo>
                <a:lnTo>
                  <a:pt x="2190170" y="121"/>
                </a:lnTo>
                <a:lnTo>
                  <a:pt x="2114468" y="24670"/>
                </a:lnTo>
                <a:lnTo>
                  <a:pt x="2259705" y="224568"/>
                </a:lnTo>
                <a:lnTo>
                  <a:pt x="2404943" y="271731"/>
                </a:lnTo>
                <a:lnTo>
                  <a:pt x="2494673" y="148261"/>
                </a:lnTo>
                <a:lnTo>
                  <a:pt x="2494673" y="121"/>
                </a:lnTo>
                <a:lnTo>
                  <a:pt x="2512692" y="121"/>
                </a:lnTo>
                <a:lnTo>
                  <a:pt x="2512692" y="123107"/>
                </a:lnTo>
                <a:close/>
              </a:path>
            </a:pathLst>
          </a:custGeom>
          <a:gradFill flip="none" rotWithShape="1">
            <a:gsLst>
              <a:gs pos="0">
                <a:srgbClr val="006068">
                  <a:alpha val="20000"/>
                </a:srgbClr>
              </a:gs>
              <a:gs pos="54622">
                <a:schemeClr val="bg1">
                  <a:alpha val="0"/>
                </a:schemeClr>
              </a:gs>
              <a:gs pos="41000">
                <a:schemeClr val="bg1">
                  <a:alpha val="0"/>
                </a:schemeClr>
              </a:gs>
            </a:gsLst>
            <a:lin ang="1800000" scaled="0"/>
            <a:tileRect/>
          </a:gradFill>
          <a:ln w="12089" cap="flat">
            <a:noFill/>
            <a:prstDash val="solid"/>
            <a:miter/>
          </a:ln>
        </p:spPr>
        <p:txBody>
          <a:bodyPr wrap="square" rtlCol="0" anchor="ctr">
            <a:noAutofit/>
          </a:bodyPr>
          <a:lstStyle/>
          <a:p>
            <a:endParaRPr lang="en-GB" sz="1050"/>
          </a:p>
        </p:txBody>
      </p:sp>
      <p:sp>
        <p:nvSpPr>
          <p:cNvPr id="5" name="Content Placeholder 2">
            <a:extLst>
              <a:ext uri="{FF2B5EF4-FFF2-40B4-BE49-F238E27FC236}">
                <a16:creationId xmlns:a16="http://schemas.microsoft.com/office/drawing/2014/main" id="{631137F3-3283-EEED-6C0B-13CF2584A5DF}"/>
              </a:ext>
            </a:extLst>
          </p:cNvPr>
          <p:cNvSpPr txBox="1">
            <a:spLocks/>
          </p:cNvSpPr>
          <p:nvPr/>
        </p:nvSpPr>
        <p:spPr>
          <a:xfrm>
            <a:off x="1035195" y="2121304"/>
            <a:ext cx="4735514" cy="2629458"/>
          </a:xfrm>
          <a:prstGeom prst="roundRect">
            <a:avLst>
              <a:gd name="adj" fmla="val 10383"/>
            </a:avLst>
          </a:prstGeom>
          <a:solidFill>
            <a:schemeClr val="bg1"/>
          </a:solidFill>
          <a:ln>
            <a:noFill/>
          </a:ln>
          <a:effectLst>
            <a:outerShdw blurRad="952500" dir="2700000" algn="tl" rotWithShape="0">
              <a:srgbClr val="036169">
                <a:alpha val="25000"/>
              </a:srgbClr>
            </a:outerShdw>
            <a:softEdge rad="0"/>
          </a:effectLst>
        </p:spPr>
        <p:txBody>
          <a:bodyPr vert="horz" wrap="square" lIns="360000" tIns="180000" rIns="360000" bIns="216000" rtlCol="0" anchor="ctr"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US" sz="3600" dirty="0">
                <a:solidFill>
                  <a:srgbClr val="036169"/>
                </a:solidFill>
                <a:latin typeface="FF Good Pro Bold" panose="020B0804020101020102" pitchFamily="34" charset="0"/>
                <a:cs typeface="FF Good Pro Bold" panose="020B0804020101020102" pitchFamily="34" charset="0"/>
              </a:rPr>
              <a:t>PLENARY</a:t>
            </a:r>
          </a:p>
          <a:p>
            <a:pPr marL="0" indent="0">
              <a:lnSpc>
                <a:spcPct val="120000"/>
              </a:lnSpc>
              <a:buFont typeface="Arial" panose="020B0604020202020204" pitchFamily="34" charset="0"/>
              <a:buNone/>
            </a:pPr>
            <a:r>
              <a:rPr lang="en-US" dirty="0"/>
              <a:t>Share one new takeaway you learnt in this session with the person next to you.</a:t>
            </a:r>
          </a:p>
        </p:txBody>
      </p:sp>
      <p:sp>
        <p:nvSpPr>
          <p:cNvPr id="9" name="Footer Placeholder 4">
            <a:extLst>
              <a:ext uri="{FF2B5EF4-FFF2-40B4-BE49-F238E27FC236}">
                <a16:creationId xmlns:a16="http://schemas.microsoft.com/office/drawing/2014/main" id="{AB7B29EC-0123-C69B-6556-1184A791D24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2</a:t>
            </a:r>
            <a:endParaRPr lang="en-PK"/>
          </a:p>
        </p:txBody>
      </p:sp>
    </p:spTree>
    <p:extLst>
      <p:ext uri="{BB962C8B-B14F-4D97-AF65-F5344CB8AC3E}">
        <p14:creationId xmlns:p14="http://schemas.microsoft.com/office/powerpoint/2010/main" val="34088454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EF80492-B4B1-3F25-CE18-A9EB3A466F85}"/>
              </a:ext>
            </a:extLst>
          </p:cNvPr>
          <p:cNvPicPr>
            <a:picLocks noChangeAspect="1"/>
          </p:cNvPicPr>
          <p:nvPr/>
        </p:nvPicPr>
        <p:blipFill>
          <a:blip r:embed="rId2">
            <a:extLst>
              <a:ext uri="{28A0092B-C50C-407E-A947-70E740481C1C}">
                <a14:useLocalDpi xmlns:a14="http://schemas.microsoft.com/office/drawing/2010/main" val="0"/>
              </a:ext>
            </a:extLst>
          </a:blip>
          <a:srcRect l="3939" r="3939"/>
          <a:stretch/>
        </p:blipFill>
        <p:spPr>
          <a:xfrm>
            <a:off x="7155809" y="-1"/>
            <a:ext cx="5052969" cy="6858001"/>
          </a:xfrm>
          <a:prstGeom prst="rect">
            <a:avLst/>
          </a:prstGeom>
        </p:spPr>
      </p:pic>
      <p:sp>
        <p:nvSpPr>
          <p:cNvPr id="2" name="Title 1">
            <a:extLst>
              <a:ext uri="{FF2B5EF4-FFF2-40B4-BE49-F238E27FC236}">
                <a16:creationId xmlns:a16="http://schemas.microsoft.com/office/drawing/2014/main" id="{6FC05143-175C-F5AF-E63F-E331F6EEE263}"/>
              </a:ext>
            </a:extLst>
          </p:cNvPr>
          <p:cNvSpPr>
            <a:spLocks noGrp="1"/>
          </p:cNvSpPr>
          <p:nvPr>
            <p:ph type="title"/>
          </p:nvPr>
        </p:nvSpPr>
        <p:spPr>
          <a:xfrm>
            <a:off x="838200" y="1006679"/>
            <a:ext cx="10515600" cy="684009"/>
          </a:xfrm>
        </p:spPr>
        <p:txBody>
          <a:bodyPr>
            <a:normAutofit fontScale="90000"/>
          </a:bodyPr>
          <a:lstStyle/>
          <a:p>
            <a:r>
              <a:rPr lang="en-US"/>
              <a:t>LEARNING OBJECTIVES</a:t>
            </a:r>
            <a:endParaRPr lang="en-PK"/>
          </a:p>
        </p:txBody>
      </p:sp>
      <p:sp>
        <p:nvSpPr>
          <p:cNvPr id="3" name="Content Placeholder 2">
            <a:extLst>
              <a:ext uri="{FF2B5EF4-FFF2-40B4-BE49-F238E27FC236}">
                <a16:creationId xmlns:a16="http://schemas.microsoft.com/office/drawing/2014/main" id="{45A7EB77-CAAC-E279-6FB0-864A5587048D}"/>
              </a:ext>
            </a:extLst>
          </p:cNvPr>
          <p:cNvSpPr>
            <a:spLocks noGrp="1"/>
          </p:cNvSpPr>
          <p:nvPr>
            <p:ph idx="1"/>
          </p:nvPr>
        </p:nvSpPr>
        <p:spPr>
          <a:xfrm>
            <a:off x="838200" y="1825625"/>
            <a:ext cx="5612934" cy="3778221"/>
          </a:xfrm>
        </p:spPr>
        <p:txBody>
          <a:bodyPr/>
          <a:lstStyle/>
          <a:p>
            <a:pPr marL="457200" indent="-457200">
              <a:buFont typeface="+mj-lt"/>
              <a:buAutoNum type="arabicPeriod"/>
            </a:pPr>
            <a:r>
              <a:rPr lang="en-GB" dirty="0"/>
              <a:t>Explore how to prepare for </a:t>
            </a:r>
            <a:r>
              <a:rPr lang="en-GB" dirty="0" err="1"/>
              <a:t>ʿumrah</a:t>
            </a:r>
            <a:endParaRPr lang="en-GB" dirty="0"/>
          </a:p>
          <a:p>
            <a:pPr marL="457200" indent="-457200">
              <a:buFont typeface="+mj-lt"/>
              <a:buAutoNum type="arabicPeriod"/>
            </a:pPr>
            <a:r>
              <a:rPr lang="en-GB" dirty="0"/>
              <a:t>Reflect on how to perform </a:t>
            </a:r>
            <a:r>
              <a:rPr lang="en-GB" dirty="0" err="1"/>
              <a:t>ʿumrah</a:t>
            </a:r>
            <a:r>
              <a:rPr lang="en-GB" dirty="0"/>
              <a:t> with your heart </a:t>
            </a:r>
          </a:p>
          <a:p>
            <a:pPr marL="457200" indent="-457200">
              <a:buFont typeface="+mj-lt"/>
              <a:buAutoNum type="arabicPeriod"/>
            </a:pPr>
            <a:r>
              <a:rPr lang="en-GB" dirty="0"/>
              <a:t>Internalise the importance of the </a:t>
            </a:r>
            <a:r>
              <a:rPr lang="en-GB" dirty="0" err="1"/>
              <a:t>talbiyah</a:t>
            </a:r>
            <a:endParaRPr lang="en-GB" dirty="0"/>
          </a:p>
          <a:p>
            <a:endParaRPr lang="en-PK" dirty="0"/>
          </a:p>
        </p:txBody>
      </p:sp>
      <p:sp>
        <p:nvSpPr>
          <p:cNvPr id="7" name="Footer Placeholder 4">
            <a:extLst>
              <a:ext uri="{FF2B5EF4-FFF2-40B4-BE49-F238E27FC236}">
                <a16:creationId xmlns:a16="http://schemas.microsoft.com/office/drawing/2014/main" id="{2522D881-4471-C060-7359-F150D239D44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2</a:t>
            </a:r>
            <a:endParaRPr lang="en-PK"/>
          </a:p>
        </p:txBody>
      </p:sp>
      <p:pic>
        <p:nvPicPr>
          <p:cNvPr id="4" name="Graphic 3">
            <a:extLst>
              <a:ext uri="{FF2B5EF4-FFF2-40B4-BE49-F238E27FC236}">
                <a16:creationId xmlns:a16="http://schemas.microsoft.com/office/drawing/2014/main" id="{F8F72EA2-7B40-2903-517C-81209C69FE0B}"/>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206931" y="6381286"/>
            <a:ext cx="1153988" cy="223177"/>
          </a:xfrm>
          <a:prstGeom prst="rect">
            <a:avLst/>
          </a:prstGeom>
        </p:spPr>
      </p:pic>
    </p:spTree>
    <p:extLst>
      <p:ext uri="{BB962C8B-B14F-4D97-AF65-F5344CB8AC3E}">
        <p14:creationId xmlns:p14="http://schemas.microsoft.com/office/powerpoint/2010/main" val="368282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39572B-5747-4B4E-92A9-9025EBDCB317}"/>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84B3BFBB-4B43-5186-BF00-3028EC9B530F}"/>
              </a:ext>
            </a:extLst>
          </p:cNvPr>
          <p:cNvPicPr>
            <a:picLocks noChangeAspect="1"/>
          </p:cNvPicPr>
          <p:nvPr/>
        </p:nvPicPr>
        <p:blipFill>
          <a:blip r:embed="rId3">
            <a:extLst>
              <a:ext uri="{28A0092B-C50C-407E-A947-70E740481C1C}">
                <a14:useLocalDpi xmlns:a14="http://schemas.microsoft.com/office/drawing/2010/main" val="0"/>
              </a:ext>
            </a:extLst>
          </a:blip>
          <a:srcRect t="1649" b="13233"/>
          <a:stretch/>
        </p:blipFill>
        <p:spPr>
          <a:xfrm>
            <a:off x="0" y="-58723"/>
            <a:ext cx="12192000" cy="6916723"/>
          </a:xfrm>
          <a:prstGeom prst="rect">
            <a:avLst/>
          </a:prstGeom>
        </p:spPr>
      </p:pic>
      <p:sp>
        <p:nvSpPr>
          <p:cNvPr id="4" name="Rectangle 3">
            <a:extLst>
              <a:ext uri="{FF2B5EF4-FFF2-40B4-BE49-F238E27FC236}">
                <a16:creationId xmlns:a16="http://schemas.microsoft.com/office/drawing/2014/main" id="{07E2E918-8205-56FB-52F6-FDADDC76093D}"/>
              </a:ext>
            </a:extLst>
          </p:cNvPr>
          <p:cNvSpPr/>
          <p:nvPr/>
        </p:nvSpPr>
        <p:spPr>
          <a:xfrm>
            <a:off x="0" y="-58723"/>
            <a:ext cx="12192000" cy="6916723"/>
          </a:xfrm>
          <a:prstGeom prst="rect">
            <a:avLst/>
          </a:prstGeom>
          <a:gradFill>
            <a:gsLst>
              <a:gs pos="48305">
                <a:srgbClr val="036169">
                  <a:alpha val="75000"/>
                </a:srgbClr>
              </a:gs>
              <a:gs pos="27700">
                <a:srgbClr val="036169"/>
              </a:gs>
              <a:gs pos="100000">
                <a:srgbClr val="036169">
                  <a:alpha val="0"/>
                </a:srgbClr>
              </a:gs>
              <a:gs pos="0">
                <a:srgbClr val="036169"/>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100"/>
          </a:p>
        </p:txBody>
      </p:sp>
      <p:sp>
        <p:nvSpPr>
          <p:cNvPr id="2" name="Title 1">
            <a:extLst>
              <a:ext uri="{FF2B5EF4-FFF2-40B4-BE49-F238E27FC236}">
                <a16:creationId xmlns:a16="http://schemas.microsoft.com/office/drawing/2014/main" id="{0BD3F87C-D9ED-FE97-E213-9E3BADF59B9F}"/>
              </a:ext>
            </a:extLst>
          </p:cNvPr>
          <p:cNvSpPr>
            <a:spLocks noGrp="1"/>
          </p:cNvSpPr>
          <p:nvPr>
            <p:ph type="title"/>
          </p:nvPr>
        </p:nvSpPr>
        <p:spPr>
          <a:xfrm>
            <a:off x="831850" y="-706291"/>
            <a:ext cx="10515600" cy="2852737"/>
          </a:xfrm>
        </p:spPr>
        <p:txBody>
          <a:bodyPr/>
          <a:lstStyle/>
          <a:p>
            <a:r>
              <a:rPr lang="en-US">
                <a:solidFill>
                  <a:schemeClr val="bg1"/>
                </a:solidFill>
              </a:rPr>
              <a:t>THE JOURNEY BEGINS</a:t>
            </a:r>
          </a:p>
        </p:txBody>
      </p:sp>
      <p:sp>
        <p:nvSpPr>
          <p:cNvPr id="8" name="Footer Placeholder 7">
            <a:extLst>
              <a:ext uri="{FF2B5EF4-FFF2-40B4-BE49-F238E27FC236}">
                <a16:creationId xmlns:a16="http://schemas.microsoft.com/office/drawing/2014/main" id="{C07230E3-14CB-C982-F443-C9B5F7ED77A1}"/>
              </a:ext>
            </a:extLst>
          </p:cNvPr>
          <p:cNvSpPr>
            <a:spLocks noGrp="1"/>
          </p:cNvSpPr>
          <p:nvPr>
            <p:ph type="ftr" sz="quarter" idx="11"/>
          </p:nvPr>
        </p:nvSpPr>
        <p:spPr/>
        <p:txBody>
          <a:bodyPr/>
          <a:lstStyle/>
          <a:p>
            <a:r>
              <a:rPr lang="en-US"/>
              <a:t>SESSION 2</a:t>
            </a:r>
            <a:endParaRPr lang="en-PK"/>
          </a:p>
        </p:txBody>
      </p:sp>
      <p:pic>
        <p:nvPicPr>
          <p:cNvPr id="3" name="Graphic 2">
            <a:extLst>
              <a:ext uri="{FF2B5EF4-FFF2-40B4-BE49-F238E27FC236}">
                <a16:creationId xmlns:a16="http://schemas.microsoft.com/office/drawing/2014/main" id="{9A0FD972-B468-D021-D2AF-13EF880E0E4A}"/>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206931" y="6381286"/>
            <a:ext cx="1153988" cy="223177"/>
          </a:xfrm>
          <a:prstGeom prst="rect">
            <a:avLst/>
          </a:prstGeom>
        </p:spPr>
      </p:pic>
      <p:pic>
        <p:nvPicPr>
          <p:cNvPr id="5" name="Graphic 4">
            <a:extLst>
              <a:ext uri="{FF2B5EF4-FFF2-40B4-BE49-F238E27FC236}">
                <a16:creationId xmlns:a16="http://schemas.microsoft.com/office/drawing/2014/main" id="{BEC401C0-2FA9-4960-9FF4-81B4E23D52F3}"/>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38200" y="6356502"/>
            <a:ext cx="965102" cy="272746"/>
          </a:xfrm>
          <a:prstGeom prst="rect">
            <a:avLst/>
          </a:prstGeom>
        </p:spPr>
      </p:pic>
    </p:spTree>
    <p:extLst>
      <p:ext uri="{BB962C8B-B14F-4D97-AF65-F5344CB8AC3E}">
        <p14:creationId xmlns:p14="http://schemas.microsoft.com/office/powerpoint/2010/main" val="4327348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id="{86AD00E4-1B21-F20A-F7C1-5A704217B66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27518" b="16313"/>
          <a:stretch/>
        </p:blipFill>
        <p:spPr bwMode="auto">
          <a:xfrm flipH="1">
            <a:off x="5333442" y="0"/>
            <a:ext cx="6858558" cy="6858000"/>
          </a:xfrm>
          <a:prstGeom prst="rect">
            <a:avLst/>
          </a:prstGeom>
          <a:gradFill>
            <a:gsLst>
              <a:gs pos="0">
                <a:srgbClr val="036169"/>
              </a:gs>
              <a:gs pos="100000">
                <a:schemeClr val="bg1">
                  <a:alpha val="0"/>
                </a:schemeClr>
              </a:gs>
            </a:gsLst>
            <a:lin ang="2700000" scaled="1"/>
          </a:gradFill>
        </p:spPr>
      </p:pic>
      <p:sp>
        <p:nvSpPr>
          <p:cNvPr id="6" name="Rectangle 5">
            <a:extLst>
              <a:ext uri="{FF2B5EF4-FFF2-40B4-BE49-F238E27FC236}">
                <a16:creationId xmlns:a16="http://schemas.microsoft.com/office/drawing/2014/main" id="{57553D0A-9442-DFF1-B0C5-C489897E42A4}"/>
              </a:ext>
            </a:extLst>
          </p:cNvPr>
          <p:cNvSpPr/>
          <p:nvPr/>
        </p:nvSpPr>
        <p:spPr>
          <a:xfrm>
            <a:off x="-34047" y="3039762"/>
            <a:ext cx="12226047" cy="3818238"/>
          </a:xfrm>
          <a:prstGeom prst="rect">
            <a:avLst/>
          </a:prstGeom>
          <a:gradFill>
            <a:gsLst>
              <a:gs pos="0">
                <a:schemeClr val="accent1">
                  <a:lumMod val="5000"/>
                  <a:lumOff val="95000"/>
                  <a:alpha val="0"/>
                </a:schemeClr>
              </a:gs>
              <a:gs pos="100000">
                <a:srgbClr val="DAFBFE"/>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pic>
        <p:nvPicPr>
          <p:cNvPr id="8" name="Graphic 7">
            <a:extLst>
              <a:ext uri="{FF2B5EF4-FFF2-40B4-BE49-F238E27FC236}">
                <a16:creationId xmlns:a16="http://schemas.microsoft.com/office/drawing/2014/main" id="{16DC69EB-C9E3-5215-31B1-5949E7644DF5}"/>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206931" y="6381286"/>
            <a:ext cx="1153988" cy="223177"/>
          </a:xfrm>
          <a:prstGeom prst="rect">
            <a:avLst/>
          </a:prstGeom>
        </p:spPr>
      </p:pic>
      <p:sp>
        <p:nvSpPr>
          <p:cNvPr id="2" name="Title 1">
            <a:extLst>
              <a:ext uri="{FF2B5EF4-FFF2-40B4-BE49-F238E27FC236}">
                <a16:creationId xmlns:a16="http://schemas.microsoft.com/office/drawing/2014/main" id="{B6DD1014-5228-EFD3-3E83-F90F2FE5E984}"/>
              </a:ext>
            </a:extLst>
          </p:cNvPr>
          <p:cNvSpPr>
            <a:spLocks noGrp="1"/>
          </p:cNvSpPr>
          <p:nvPr>
            <p:ph type="title"/>
          </p:nvPr>
        </p:nvSpPr>
        <p:spPr>
          <a:xfrm>
            <a:off x="838200" y="996025"/>
            <a:ext cx="4094527" cy="1325563"/>
          </a:xfrm>
        </p:spPr>
        <p:txBody>
          <a:bodyPr>
            <a:normAutofit fontScale="90000"/>
          </a:bodyPr>
          <a:lstStyle/>
          <a:p>
            <a:r>
              <a:rPr lang="en-GB"/>
              <a:t>SAYING GOODBYE TO YOUR FAMILY</a:t>
            </a:r>
          </a:p>
        </p:txBody>
      </p:sp>
      <p:sp>
        <p:nvSpPr>
          <p:cNvPr id="3" name="Content Placeholder 2">
            <a:extLst>
              <a:ext uri="{FF2B5EF4-FFF2-40B4-BE49-F238E27FC236}">
                <a16:creationId xmlns:a16="http://schemas.microsoft.com/office/drawing/2014/main" id="{B377B831-B676-EA14-C328-2BCF49A524AC}"/>
              </a:ext>
            </a:extLst>
          </p:cNvPr>
          <p:cNvSpPr>
            <a:spLocks noGrp="1"/>
          </p:cNvSpPr>
          <p:nvPr>
            <p:ph idx="1"/>
          </p:nvPr>
        </p:nvSpPr>
        <p:spPr>
          <a:xfrm>
            <a:off x="838200" y="2321587"/>
            <a:ext cx="4094527" cy="3111103"/>
          </a:xfrm>
        </p:spPr>
        <p:txBody>
          <a:bodyPr>
            <a:normAutofit/>
          </a:bodyPr>
          <a:lstStyle/>
          <a:p>
            <a:pPr marL="514350" indent="-514350">
              <a:lnSpc>
                <a:spcPct val="130000"/>
              </a:lnSpc>
              <a:buFont typeface="+mj-lt"/>
              <a:buAutoNum type="arabicPeriod"/>
            </a:pPr>
            <a:r>
              <a:rPr lang="en-GB" dirty="0"/>
              <a:t>Reminder of death </a:t>
            </a:r>
          </a:p>
          <a:p>
            <a:pPr marL="514350" indent="-514350">
              <a:lnSpc>
                <a:spcPct val="130000"/>
              </a:lnSpc>
              <a:buFont typeface="+mj-lt"/>
              <a:buAutoNum type="arabicPeriod"/>
            </a:pPr>
            <a:r>
              <a:rPr lang="en-GB" dirty="0"/>
              <a:t>Trust in Allah </a:t>
            </a:r>
          </a:p>
          <a:p>
            <a:pPr marL="514350" indent="-514350">
              <a:lnSpc>
                <a:spcPct val="130000"/>
              </a:lnSpc>
              <a:buFont typeface="+mj-lt"/>
              <a:buAutoNum type="arabicPeriod"/>
            </a:pPr>
            <a:r>
              <a:rPr lang="en-GB" dirty="0" err="1"/>
              <a:t>Duʿā</a:t>
            </a:r>
            <a:r>
              <a:rPr lang="en-GB" dirty="0"/>
              <a:t>’</a:t>
            </a:r>
          </a:p>
          <a:p>
            <a:pPr marL="514350" indent="-514350">
              <a:lnSpc>
                <a:spcPct val="130000"/>
              </a:lnSpc>
              <a:buFont typeface="+mj-lt"/>
              <a:buAutoNum type="arabicPeriod"/>
            </a:pPr>
            <a:r>
              <a:rPr lang="en-GB" dirty="0"/>
              <a:t>Charity </a:t>
            </a:r>
          </a:p>
        </p:txBody>
      </p:sp>
      <p:pic>
        <p:nvPicPr>
          <p:cNvPr id="9" name="Graphic 8">
            <a:extLst>
              <a:ext uri="{FF2B5EF4-FFF2-40B4-BE49-F238E27FC236}">
                <a16:creationId xmlns:a16="http://schemas.microsoft.com/office/drawing/2014/main" id="{9214A6FA-8E65-C609-57E4-EA3F65220A16}"/>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38200" y="6356502"/>
            <a:ext cx="965102" cy="272746"/>
          </a:xfrm>
          <a:prstGeom prst="rect">
            <a:avLst/>
          </a:prstGeom>
        </p:spPr>
      </p:pic>
      <p:sp>
        <p:nvSpPr>
          <p:cNvPr id="10" name="Footer Placeholder 4">
            <a:extLst>
              <a:ext uri="{FF2B5EF4-FFF2-40B4-BE49-F238E27FC236}">
                <a16:creationId xmlns:a16="http://schemas.microsoft.com/office/drawing/2014/main" id="{1B8E5C17-E70A-0FD7-3AE8-A6D6929A3AA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2</a:t>
            </a:r>
            <a:endParaRPr lang="en-PK"/>
          </a:p>
        </p:txBody>
      </p:sp>
      <p:sp>
        <p:nvSpPr>
          <p:cNvPr id="4" name="Content Placeholder 2">
            <a:extLst>
              <a:ext uri="{FF2B5EF4-FFF2-40B4-BE49-F238E27FC236}">
                <a16:creationId xmlns:a16="http://schemas.microsoft.com/office/drawing/2014/main" id="{EB8E477D-AA76-E14F-F262-DC17B1FE65A1}"/>
              </a:ext>
            </a:extLst>
          </p:cNvPr>
          <p:cNvSpPr txBox="1">
            <a:spLocks/>
          </p:cNvSpPr>
          <p:nvPr/>
        </p:nvSpPr>
        <p:spPr>
          <a:xfrm rot="5400000">
            <a:off x="10476878" y="1302311"/>
            <a:ext cx="3061760"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a:solidFill>
                  <a:srgbClr val="036169"/>
                </a:solidFill>
              </a:rPr>
              <a:t>THE JOURNEY BEGINS</a:t>
            </a:r>
          </a:p>
        </p:txBody>
      </p:sp>
    </p:spTree>
    <p:extLst>
      <p:ext uri="{BB962C8B-B14F-4D97-AF65-F5344CB8AC3E}">
        <p14:creationId xmlns:p14="http://schemas.microsoft.com/office/powerpoint/2010/main" val="141075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310CE5-1642-0232-32B5-25DA56E6AF7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6ED969A-638D-5C6C-5D00-839353BA97BC}"/>
              </a:ext>
            </a:extLst>
          </p:cNvPr>
          <p:cNvSpPr>
            <a:spLocks noGrp="1"/>
          </p:cNvSpPr>
          <p:nvPr>
            <p:ph type="title"/>
          </p:nvPr>
        </p:nvSpPr>
        <p:spPr/>
        <p:txBody>
          <a:bodyPr/>
          <a:lstStyle/>
          <a:p>
            <a:r>
              <a:rPr lang="en-US"/>
              <a:t>ON THE PLANE</a:t>
            </a:r>
          </a:p>
        </p:txBody>
      </p:sp>
      <p:graphicFrame>
        <p:nvGraphicFramePr>
          <p:cNvPr id="4" name="Content Placeholder 3">
            <a:extLst>
              <a:ext uri="{FF2B5EF4-FFF2-40B4-BE49-F238E27FC236}">
                <a16:creationId xmlns:a16="http://schemas.microsoft.com/office/drawing/2014/main" id="{EFCDD892-8DEE-25C3-E678-F50F52EF3FBF}"/>
              </a:ext>
            </a:extLst>
          </p:cNvPr>
          <p:cNvGraphicFramePr>
            <a:graphicFrameLocks noGrp="1"/>
          </p:cNvGraphicFramePr>
          <p:nvPr>
            <p:ph idx="1"/>
            <p:extLst>
              <p:ext uri="{D42A27DB-BD31-4B8C-83A1-F6EECF244321}">
                <p14:modId xmlns:p14="http://schemas.microsoft.com/office/powerpoint/2010/main" val="449334846"/>
              </p:ext>
            </p:extLst>
          </p:nvPr>
        </p:nvGraphicFramePr>
        <p:xfrm>
          <a:off x="838200" y="1622518"/>
          <a:ext cx="10572590" cy="43875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Footer Placeholder 4">
            <a:extLst>
              <a:ext uri="{FF2B5EF4-FFF2-40B4-BE49-F238E27FC236}">
                <a16:creationId xmlns:a16="http://schemas.microsoft.com/office/drawing/2014/main" id="{2B106292-327F-040C-AEAB-1C59052991E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2</a:t>
            </a:r>
            <a:endParaRPr lang="en-PK"/>
          </a:p>
        </p:txBody>
      </p:sp>
      <p:sp>
        <p:nvSpPr>
          <p:cNvPr id="3" name="Content Placeholder 2">
            <a:extLst>
              <a:ext uri="{FF2B5EF4-FFF2-40B4-BE49-F238E27FC236}">
                <a16:creationId xmlns:a16="http://schemas.microsoft.com/office/drawing/2014/main" id="{0ED7BE43-D28D-2556-2A91-145ADF39A54C}"/>
              </a:ext>
            </a:extLst>
          </p:cNvPr>
          <p:cNvSpPr txBox="1">
            <a:spLocks/>
          </p:cNvSpPr>
          <p:nvPr/>
        </p:nvSpPr>
        <p:spPr>
          <a:xfrm rot="5400000">
            <a:off x="10476878" y="1302311"/>
            <a:ext cx="3061760"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a:solidFill>
                  <a:srgbClr val="036169"/>
                </a:solidFill>
              </a:rPr>
              <a:t>THE JOURNEY BEGINS</a:t>
            </a:r>
          </a:p>
        </p:txBody>
      </p:sp>
    </p:spTree>
    <p:extLst>
      <p:ext uri="{BB962C8B-B14F-4D97-AF65-F5344CB8AC3E}">
        <p14:creationId xmlns:p14="http://schemas.microsoft.com/office/powerpoint/2010/main" val="2199796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graphicEl>
                                              <a:dgm id="{8079BE87-A30F-4DC2-AF3D-9EA6B3EB100B}"/>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graphicEl>
                                              <a:dgm id="{C6411879-36F0-44B8-B6D9-182724B9E703}"/>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graphicEl>
                                              <a:dgm id="{6368AE61-2778-454A-BC5C-51C2F65BEA21}"/>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graphicEl>
                                              <a:dgm id="{B577EF3E-A57E-46D5-966E-C339A7B11F24}"/>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graphicEl>
                                              <a:dgm id="{B28373D6-E30B-425B-B9A6-C5A6365F49FA}"/>
                                            </p:graphic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graphicEl>
                                              <a:dgm id="{6233F83C-C4CB-49E2-A263-884B3D60D923}"/>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FF9BBB-142E-D3CB-E49D-0452E416B023}"/>
              </a:ext>
            </a:extLst>
          </p:cNvPr>
          <p:cNvSpPr>
            <a:spLocks noGrp="1"/>
          </p:cNvSpPr>
          <p:nvPr>
            <p:ph type="title"/>
          </p:nvPr>
        </p:nvSpPr>
        <p:spPr/>
        <p:txBody>
          <a:bodyPr/>
          <a:lstStyle/>
          <a:p>
            <a:r>
              <a:rPr lang="en-GB"/>
              <a:t>PRE-IHRAM</a:t>
            </a:r>
          </a:p>
        </p:txBody>
      </p:sp>
      <p:sp>
        <p:nvSpPr>
          <p:cNvPr id="3" name="Text Placeholder 2">
            <a:extLst>
              <a:ext uri="{FF2B5EF4-FFF2-40B4-BE49-F238E27FC236}">
                <a16:creationId xmlns:a16="http://schemas.microsoft.com/office/drawing/2014/main" id="{2C70001D-7A3E-9012-15E5-54D190A4972D}"/>
              </a:ext>
            </a:extLst>
          </p:cNvPr>
          <p:cNvSpPr>
            <a:spLocks noGrp="1"/>
          </p:cNvSpPr>
          <p:nvPr>
            <p:ph type="body" idx="1"/>
          </p:nvPr>
        </p:nvSpPr>
        <p:spPr/>
        <p:txBody>
          <a:bodyPr anchor="ctr"/>
          <a:lstStyle/>
          <a:p>
            <a:r>
              <a:rPr lang="en-GB" dirty="0" err="1"/>
              <a:t>Miqat</a:t>
            </a:r>
            <a:endParaRPr lang="en-GB" dirty="0"/>
          </a:p>
        </p:txBody>
      </p:sp>
      <p:sp>
        <p:nvSpPr>
          <p:cNvPr id="4" name="Content Placeholder 3">
            <a:extLst>
              <a:ext uri="{FF2B5EF4-FFF2-40B4-BE49-F238E27FC236}">
                <a16:creationId xmlns:a16="http://schemas.microsoft.com/office/drawing/2014/main" id="{576FD248-77CC-287B-0DE2-EE3095A7BEFC}"/>
              </a:ext>
            </a:extLst>
          </p:cNvPr>
          <p:cNvSpPr>
            <a:spLocks noGrp="1"/>
          </p:cNvSpPr>
          <p:nvPr>
            <p:ph sz="half" idx="2"/>
          </p:nvPr>
        </p:nvSpPr>
        <p:spPr/>
        <p:txBody>
          <a:bodyPr/>
          <a:lstStyle/>
          <a:p>
            <a:r>
              <a:rPr lang="en-GB" dirty="0"/>
              <a:t>Geographical Boundary </a:t>
            </a:r>
          </a:p>
          <a:p>
            <a:r>
              <a:rPr lang="en-GB" dirty="0"/>
              <a:t>30 mins before landing (Qarn al </a:t>
            </a:r>
            <a:r>
              <a:rPr lang="en-GB" dirty="0" err="1"/>
              <a:t>Manāzil</a:t>
            </a:r>
            <a:r>
              <a:rPr lang="en-GB" dirty="0"/>
              <a:t>) or Dhul </a:t>
            </a:r>
            <a:r>
              <a:rPr lang="en-GB" dirty="0" err="1"/>
              <a:t>Ḥulayfah</a:t>
            </a:r>
            <a:r>
              <a:rPr lang="en-GB" dirty="0"/>
              <a:t> </a:t>
            </a:r>
          </a:p>
          <a:p>
            <a:r>
              <a:rPr lang="en-GB" dirty="0"/>
              <a:t>Sacred and protected domain</a:t>
            </a:r>
          </a:p>
          <a:p>
            <a:endParaRPr lang="en-GB" dirty="0"/>
          </a:p>
        </p:txBody>
      </p:sp>
      <p:sp>
        <p:nvSpPr>
          <p:cNvPr id="5" name="Text Placeholder 4">
            <a:extLst>
              <a:ext uri="{FF2B5EF4-FFF2-40B4-BE49-F238E27FC236}">
                <a16:creationId xmlns:a16="http://schemas.microsoft.com/office/drawing/2014/main" id="{E09145A0-C8A4-6E83-7B44-C146FC233FCE}"/>
              </a:ext>
            </a:extLst>
          </p:cNvPr>
          <p:cNvSpPr>
            <a:spLocks noGrp="1"/>
          </p:cNvSpPr>
          <p:nvPr>
            <p:ph type="body" sz="quarter" idx="3"/>
          </p:nvPr>
        </p:nvSpPr>
        <p:spPr/>
        <p:txBody>
          <a:bodyPr anchor="ctr"/>
          <a:lstStyle/>
          <a:p>
            <a:r>
              <a:rPr lang="en-GB" dirty="0"/>
              <a:t>Purify Your Body &amp; Soul</a:t>
            </a:r>
          </a:p>
        </p:txBody>
      </p:sp>
      <p:sp>
        <p:nvSpPr>
          <p:cNvPr id="6" name="Content Placeholder 5">
            <a:extLst>
              <a:ext uri="{FF2B5EF4-FFF2-40B4-BE49-F238E27FC236}">
                <a16:creationId xmlns:a16="http://schemas.microsoft.com/office/drawing/2014/main" id="{A95399B4-9755-2E4F-1CC9-F194B8644A92}"/>
              </a:ext>
            </a:extLst>
          </p:cNvPr>
          <p:cNvSpPr>
            <a:spLocks noGrp="1"/>
          </p:cNvSpPr>
          <p:nvPr>
            <p:ph sz="quarter" idx="4"/>
          </p:nvPr>
        </p:nvSpPr>
        <p:spPr/>
        <p:txBody>
          <a:bodyPr/>
          <a:lstStyle/>
          <a:p>
            <a:r>
              <a:rPr lang="en-GB" dirty="0"/>
              <a:t>Shower (ghusl) </a:t>
            </a:r>
          </a:p>
          <a:p>
            <a:r>
              <a:rPr lang="en-GB" dirty="0"/>
              <a:t>Clip nails &amp; remove pubic hair </a:t>
            </a:r>
          </a:p>
          <a:p>
            <a:r>
              <a:rPr lang="en-GB" dirty="0"/>
              <a:t>Purify your soul from shirk: subtle and direct </a:t>
            </a:r>
          </a:p>
          <a:p>
            <a:r>
              <a:rPr lang="en-GB" dirty="0"/>
              <a:t>Wear the two pieces of cloth (men)</a:t>
            </a:r>
          </a:p>
        </p:txBody>
      </p:sp>
      <p:sp>
        <p:nvSpPr>
          <p:cNvPr id="7" name="Footer Placeholder 6">
            <a:extLst>
              <a:ext uri="{FF2B5EF4-FFF2-40B4-BE49-F238E27FC236}">
                <a16:creationId xmlns:a16="http://schemas.microsoft.com/office/drawing/2014/main" id="{6608273E-3064-E77C-56F7-61BFBF3F384D}"/>
              </a:ext>
            </a:extLst>
          </p:cNvPr>
          <p:cNvSpPr>
            <a:spLocks noGrp="1"/>
          </p:cNvSpPr>
          <p:nvPr>
            <p:ph type="ftr" sz="quarter" idx="11"/>
          </p:nvPr>
        </p:nvSpPr>
        <p:spPr/>
        <p:txBody>
          <a:bodyPr/>
          <a:lstStyle/>
          <a:p>
            <a:r>
              <a:rPr lang="en-US"/>
              <a:t>SESSION 2</a:t>
            </a:r>
            <a:endParaRPr lang="en-PK"/>
          </a:p>
        </p:txBody>
      </p:sp>
      <p:sp>
        <p:nvSpPr>
          <p:cNvPr id="8" name="Content Placeholder 2">
            <a:extLst>
              <a:ext uri="{FF2B5EF4-FFF2-40B4-BE49-F238E27FC236}">
                <a16:creationId xmlns:a16="http://schemas.microsoft.com/office/drawing/2014/main" id="{B5460327-4C33-BF3C-083B-749AF50D1801}"/>
              </a:ext>
            </a:extLst>
          </p:cNvPr>
          <p:cNvSpPr txBox="1">
            <a:spLocks/>
          </p:cNvSpPr>
          <p:nvPr/>
        </p:nvSpPr>
        <p:spPr>
          <a:xfrm>
            <a:off x="836613" y="4549797"/>
            <a:ext cx="4797894" cy="1062271"/>
          </a:xfrm>
          <a:prstGeom prst="roundRect">
            <a:avLst>
              <a:gd name="adj" fmla="val 23701"/>
            </a:avLst>
          </a:prstGeom>
          <a:solidFill>
            <a:schemeClr val="bg1"/>
          </a:solidFill>
          <a:ln w="25400">
            <a:solidFill>
              <a:srgbClr val="D37784"/>
            </a:solidFill>
          </a:ln>
          <a:effectLst>
            <a:outerShdw blurRad="952500" dir="2700000" algn="tl" rotWithShape="0">
              <a:srgbClr val="036169">
                <a:alpha val="25000"/>
              </a:srgbClr>
            </a:outerShdw>
            <a:softEdge rad="0"/>
          </a:effectLst>
        </p:spPr>
        <p:txBody>
          <a:bodyPr vert="horz" wrap="square" lIns="1224000" tIns="288000" rIns="216000" bIns="288000" rtlCol="0" anchor="t"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000">
                <a:solidFill>
                  <a:srgbClr val="C44759"/>
                </a:solidFill>
              </a:rPr>
              <a:t>Thank Allah for the ease</a:t>
            </a:r>
            <a:endParaRPr lang="en-US" sz="2000">
              <a:solidFill>
                <a:srgbClr val="C44759"/>
              </a:solidFill>
            </a:endParaRPr>
          </a:p>
        </p:txBody>
      </p:sp>
      <p:grpSp>
        <p:nvGrpSpPr>
          <p:cNvPr id="12" name="Group 11">
            <a:extLst>
              <a:ext uri="{FF2B5EF4-FFF2-40B4-BE49-F238E27FC236}">
                <a16:creationId xmlns:a16="http://schemas.microsoft.com/office/drawing/2014/main" id="{6743E154-917E-96B2-6647-1685A7FCB310}"/>
              </a:ext>
            </a:extLst>
          </p:cNvPr>
          <p:cNvGrpSpPr>
            <a:grpSpLocks noChangeAspect="1"/>
          </p:cNvGrpSpPr>
          <p:nvPr/>
        </p:nvGrpSpPr>
        <p:grpSpPr>
          <a:xfrm>
            <a:off x="1125481" y="4720932"/>
            <a:ext cx="720001" cy="720000"/>
            <a:chOff x="6114503" y="2124758"/>
            <a:chExt cx="881765" cy="881764"/>
          </a:xfrm>
        </p:grpSpPr>
        <p:sp>
          <p:nvSpPr>
            <p:cNvPr id="13" name="Oval 12">
              <a:extLst>
                <a:ext uri="{FF2B5EF4-FFF2-40B4-BE49-F238E27FC236}">
                  <a16:creationId xmlns:a16="http://schemas.microsoft.com/office/drawing/2014/main" id="{6AFCE56E-0755-ADB1-F9B7-69F11CE4F46A}"/>
                </a:ext>
              </a:extLst>
            </p:cNvPr>
            <p:cNvSpPr/>
            <p:nvPr/>
          </p:nvSpPr>
          <p:spPr>
            <a:xfrm>
              <a:off x="6114503" y="2124758"/>
              <a:ext cx="881765" cy="881764"/>
            </a:xfrm>
            <a:prstGeom prst="ellipse">
              <a:avLst/>
            </a:prstGeom>
            <a:solidFill>
              <a:srgbClr val="C4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pic>
          <p:nvPicPr>
            <p:cNvPr id="14" name="Graphic 13">
              <a:extLst>
                <a:ext uri="{FF2B5EF4-FFF2-40B4-BE49-F238E27FC236}">
                  <a16:creationId xmlns:a16="http://schemas.microsoft.com/office/drawing/2014/main" id="{7CD9FA5A-A46A-B9C6-29EF-7E18E5DFD13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6339385" y="2349640"/>
              <a:ext cx="432000" cy="432000"/>
            </a:xfrm>
            <a:prstGeom prst="rect">
              <a:avLst/>
            </a:prstGeom>
          </p:spPr>
        </p:pic>
      </p:grpSp>
      <p:sp>
        <p:nvSpPr>
          <p:cNvPr id="9" name="Content Placeholder 2">
            <a:extLst>
              <a:ext uri="{FF2B5EF4-FFF2-40B4-BE49-F238E27FC236}">
                <a16:creationId xmlns:a16="http://schemas.microsoft.com/office/drawing/2014/main" id="{50DB4AA4-23A6-2F47-CCCE-11FE32663120}"/>
              </a:ext>
            </a:extLst>
          </p:cNvPr>
          <p:cNvSpPr txBox="1">
            <a:spLocks/>
          </p:cNvSpPr>
          <p:nvPr/>
        </p:nvSpPr>
        <p:spPr>
          <a:xfrm rot="5400000">
            <a:off x="10476878" y="1302311"/>
            <a:ext cx="3061760"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a:solidFill>
                  <a:srgbClr val="036169"/>
                </a:solidFill>
              </a:rPr>
              <a:t>THE JOURNEY BEGINS</a:t>
            </a:r>
          </a:p>
        </p:txBody>
      </p:sp>
    </p:spTree>
    <p:extLst>
      <p:ext uri="{BB962C8B-B14F-4D97-AF65-F5344CB8AC3E}">
        <p14:creationId xmlns:p14="http://schemas.microsoft.com/office/powerpoint/2010/main" val="122003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P spid="5" grpId="0" build="p"/>
      <p:bldP spid="6" grpId="0" build="p"/>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03B740-F745-736C-0536-0B40B5135B6A}"/>
            </a:ext>
          </a:extLst>
        </p:cNvPr>
        <p:cNvGrpSpPr/>
        <p:nvPr/>
      </p:nvGrpSpPr>
      <p:grpSpPr>
        <a:xfrm>
          <a:off x="0" y="0"/>
          <a:ext cx="0" cy="0"/>
          <a:chOff x="0" y="0"/>
          <a:chExt cx="0" cy="0"/>
        </a:xfrm>
      </p:grpSpPr>
      <p:sp>
        <p:nvSpPr>
          <p:cNvPr id="6" name="Content Placeholder 2">
            <a:extLst>
              <a:ext uri="{FF2B5EF4-FFF2-40B4-BE49-F238E27FC236}">
                <a16:creationId xmlns:a16="http://schemas.microsoft.com/office/drawing/2014/main" id="{B0AC25EF-E97A-0BA7-8420-48614DBB9B4E}"/>
              </a:ext>
            </a:extLst>
          </p:cNvPr>
          <p:cNvSpPr txBox="1">
            <a:spLocks/>
          </p:cNvSpPr>
          <p:nvPr/>
        </p:nvSpPr>
        <p:spPr>
          <a:xfrm rot="5400000">
            <a:off x="10476878" y="1302311"/>
            <a:ext cx="3061760"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a:solidFill>
                  <a:srgbClr val="036169"/>
                </a:solidFill>
              </a:rPr>
              <a:t>THE JOURNEY BEGINS</a:t>
            </a:r>
          </a:p>
        </p:txBody>
      </p:sp>
      <p:sp>
        <p:nvSpPr>
          <p:cNvPr id="7" name="Footer Placeholder 4">
            <a:extLst>
              <a:ext uri="{FF2B5EF4-FFF2-40B4-BE49-F238E27FC236}">
                <a16:creationId xmlns:a16="http://schemas.microsoft.com/office/drawing/2014/main" id="{6FCDD8AE-B02E-D21B-2313-1C8685D58C8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2</a:t>
            </a:r>
            <a:endParaRPr lang="en-PK"/>
          </a:p>
        </p:txBody>
      </p:sp>
      <p:pic>
        <p:nvPicPr>
          <p:cNvPr id="4" name="Picture 3">
            <a:extLst>
              <a:ext uri="{FF2B5EF4-FFF2-40B4-BE49-F238E27FC236}">
                <a16:creationId xmlns:a16="http://schemas.microsoft.com/office/drawing/2014/main" id="{C14E9AA0-5293-F457-E88C-5E6094739E6A}"/>
              </a:ext>
            </a:extLst>
          </p:cNvPr>
          <p:cNvPicPr>
            <a:picLocks noChangeAspect="1"/>
          </p:cNvPicPr>
          <p:nvPr/>
        </p:nvPicPr>
        <p:blipFill>
          <a:blip r:embed="rId3"/>
          <a:stretch>
            <a:fillRect/>
          </a:stretch>
        </p:blipFill>
        <p:spPr>
          <a:xfrm>
            <a:off x="4026586" y="237195"/>
            <a:ext cx="4459692" cy="5969947"/>
          </a:xfrm>
          <a:prstGeom prst="rect">
            <a:avLst/>
          </a:prstGeom>
        </p:spPr>
      </p:pic>
      <p:sp>
        <p:nvSpPr>
          <p:cNvPr id="9" name="Title 3">
            <a:extLst>
              <a:ext uri="{FF2B5EF4-FFF2-40B4-BE49-F238E27FC236}">
                <a16:creationId xmlns:a16="http://schemas.microsoft.com/office/drawing/2014/main" id="{B6BEE478-540B-D917-78AC-03FBFEA9E16B}"/>
              </a:ext>
            </a:extLst>
          </p:cNvPr>
          <p:cNvSpPr txBox="1">
            <a:spLocks/>
          </p:cNvSpPr>
          <p:nvPr/>
        </p:nvSpPr>
        <p:spPr>
          <a:xfrm rot="16200000">
            <a:off x="-1598723" y="286560"/>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rgbClr val="036169"/>
                </a:solidFill>
                <a:latin typeface="FF Good Pro Bold" panose="020B0804020101020102" pitchFamily="34" charset="0"/>
                <a:ea typeface="+mj-ea"/>
                <a:cs typeface="FF Good Pro Bold" panose="020B0804020101020102" pitchFamily="34" charset="0"/>
              </a:defRPr>
            </a:lvl1pPr>
          </a:lstStyle>
          <a:p>
            <a:r>
              <a:rPr lang="en-GB" dirty="0"/>
              <a:t>UMRAH STEPS</a:t>
            </a:r>
          </a:p>
        </p:txBody>
      </p:sp>
    </p:spTree>
    <p:extLst>
      <p:ext uri="{BB962C8B-B14F-4D97-AF65-F5344CB8AC3E}">
        <p14:creationId xmlns:p14="http://schemas.microsoft.com/office/powerpoint/2010/main" val="331122543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Custom 11">
      <a:majorFont>
        <a:latin typeface="FF Good Pro Medium"/>
        <a:ea typeface=""/>
        <a:cs typeface=""/>
      </a:majorFont>
      <a:minorFont>
        <a:latin typeface="Mulish"/>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7399</TotalTime>
  <Words>4752</Words>
  <Application>Microsoft Office PowerPoint</Application>
  <PresentationFormat>Widescreen</PresentationFormat>
  <Paragraphs>374</Paragraphs>
  <Slides>34</Slides>
  <Notes>26</Notes>
  <HiddenSlides>0</HiddenSlides>
  <MMClips>3</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34</vt:i4>
      </vt:variant>
    </vt:vector>
  </HeadingPairs>
  <TitlesOfParts>
    <vt:vector size="43" baseType="lpstr">
      <vt:lpstr>FF Good Pro Bold</vt:lpstr>
      <vt:lpstr>Arial</vt:lpstr>
      <vt:lpstr>Lust Fine Italic</vt:lpstr>
      <vt:lpstr>Aptos</vt:lpstr>
      <vt:lpstr>KFGQPC Arabic Symbols 01</vt:lpstr>
      <vt:lpstr>Mulish ExtraBold</vt:lpstr>
      <vt:lpstr>Mulish</vt:lpstr>
      <vt:lpstr>KFGQP_ Uthman_Taha_Naskh</vt:lpstr>
      <vt:lpstr>Office Theme</vt:lpstr>
      <vt:lpstr>RESOURCES NEEDED FOR THIS PRESENTATION</vt:lpstr>
      <vt:lpstr>STARTER</vt:lpstr>
      <vt:lpstr>A JOURNEY THROUGH Hajj</vt:lpstr>
      <vt:lpstr>LEARNING OBJECTIVES</vt:lpstr>
      <vt:lpstr>THE JOURNEY BEGINS</vt:lpstr>
      <vt:lpstr>SAYING GOODBYE TO YOUR FAMILY</vt:lpstr>
      <vt:lpstr>ON THE PLANE</vt:lpstr>
      <vt:lpstr>PRE-IHRAM</vt:lpstr>
      <vt:lpstr>PowerPoint Presentation</vt:lpstr>
      <vt:lpstr>IHRAM</vt:lpstr>
      <vt:lpstr>RESTRICTIONS DURING IHRAM</vt:lpstr>
      <vt:lpstr>TALBIYAH</vt:lpstr>
      <vt:lpstr>PowerPoint Presentation</vt:lpstr>
      <vt:lpstr>PowerPoint Presentation</vt:lpstr>
      <vt:lpstr>PowerPoint Presentation</vt:lpstr>
      <vt:lpstr>SECRETS OF THE TALBIYAH </vt:lpstr>
      <vt:lpstr>SECRETS OF THE TALBIYAH </vt:lpstr>
      <vt:lpstr>PowerPoint Presentation</vt:lpstr>
      <vt:lpstr>PowerPoint Presentation</vt:lpstr>
      <vt:lpstr>HOME AWAY FROM HOME</vt:lpstr>
      <vt:lpstr>PowerPoint Presentation</vt:lpstr>
      <vt:lpstr>ACTIVITY</vt:lpstr>
      <vt:lpstr>YOUR TAWAF STRATEGY</vt:lpstr>
      <vt:lpstr>TWO RAKʿAH OF TAWAF &amp; MAQAM IBRAHIM</vt:lpstr>
      <vt:lpstr>STORY OF HAJJ =  STORY OF IBRĀHĪM n</vt:lpstr>
      <vt:lpstr>ZAMZAM</vt:lpstr>
      <vt:lpstr>SAʿY BETWEEN SAFA AND MARWAH</vt:lpstr>
      <vt:lpstr>PowerPoint Presentation</vt:lpstr>
      <vt:lpstr>OUR BELOVED PROPHET </vt:lpstr>
      <vt:lpstr>SECRETS OF SAʿY </vt:lpstr>
      <vt:lpstr>IMAGINE THE PROPHET g</vt:lpstr>
      <vt:lpstr>SHAVING OR TRIMMING THE HAIR </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Zaeem Javaid</dc:creator>
  <cp:lastModifiedBy>Zaeem Javaid</cp:lastModifiedBy>
  <cp:revision>18</cp:revision>
  <dcterms:created xsi:type="dcterms:W3CDTF">2025-04-28T02:37:08Z</dcterms:created>
  <dcterms:modified xsi:type="dcterms:W3CDTF">2026-04-13T07:49:32Z</dcterms:modified>
</cp:coreProperties>
</file>