
<file path=[Content_Types].xml><?xml version="1.0" encoding="utf-8"?>
<Types xmlns="http://schemas.openxmlformats.org/package/2006/content-types">
  <Default Extension="bin" ContentType="image/unknown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1014" r:id="rId4"/>
    <p:sldId id="283" r:id="rId5"/>
    <p:sldId id="1015" r:id="rId6"/>
    <p:sldId id="1018" r:id="rId7"/>
    <p:sldId id="1046" r:id="rId8"/>
    <p:sldId id="1030" r:id="rId9"/>
    <p:sldId id="1040" r:id="rId10"/>
    <p:sldId id="1038" r:id="rId11"/>
    <p:sldId id="1031" r:id="rId12"/>
    <p:sldId id="1037" r:id="rId13"/>
    <p:sldId id="1026" r:id="rId14"/>
    <p:sldId id="1020" r:id="rId15"/>
    <p:sldId id="1047" r:id="rId16"/>
    <p:sldId id="1048" r:id="rId17"/>
    <p:sldId id="1023" r:id="rId18"/>
    <p:sldId id="266" r:id="rId19"/>
    <p:sldId id="1034" r:id="rId20"/>
    <p:sldId id="1041" r:id="rId21"/>
    <p:sldId id="1042" r:id="rId22"/>
    <p:sldId id="1049" r:id="rId23"/>
    <p:sldId id="1051" r:id="rId24"/>
    <p:sldId id="1045" r:id="rId25"/>
    <p:sldId id="1028" r:id="rId26"/>
    <p:sldId id="1044" r:id="rId27"/>
    <p:sldId id="1039" r:id="rId28"/>
  </p:sldIdLst>
  <p:sldSz cx="12192000" cy="6858000"/>
  <p:notesSz cx="6858000" cy="9144000"/>
  <p:embeddedFontLst>
    <p:embeddedFont>
      <p:font typeface="Cabin" pitchFamily="2" charset="0"/>
      <p:regular r:id="rId30"/>
      <p:bold r:id="rId31"/>
      <p:italic r:id="rId32"/>
      <p:boldItalic r:id="rId33"/>
    </p:embeddedFont>
    <p:embeddedFont>
      <p:font typeface="KFGQPC Arabic Symbols 01" panose="02000000000000000000" pitchFamily="2" charset="2"/>
      <p:regular r:id="rId34"/>
    </p:embeddedFont>
    <p:embeddedFont>
      <p:font typeface="Mikado" panose="020D0003030208020204" pitchFamily="34" charset="0"/>
      <p:regular r:id="rId35"/>
      <p:bold r:id="rId36"/>
      <p:italic r:id="rId37"/>
      <p:boldItalic r:id="rId38"/>
    </p:embeddedFont>
    <p:embeddedFont>
      <p:font typeface="Mikado" panose="020D0003030208020204" pitchFamily="34" charset="0"/>
      <p:regular r:id="rId35"/>
      <p:bold r:id="rId36"/>
      <p:italic r:id="rId37"/>
      <p:boldItalic r:id="rId38"/>
    </p:embeddedFont>
    <p:embeddedFont>
      <p:font typeface="Mikado Black" panose="02000000000000000000" pitchFamily="50" charset="0"/>
      <p:bold r:id="rId39"/>
      <p:boldItalic r:id="rId40"/>
    </p:embeddedFont>
    <p:embeddedFont>
      <p:font typeface="Mikado Bold" panose="02000000000000000000" pitchFamily="50" charset="0"/>
      <p:bold r:id="rId41"/>
      <p:boldItalic r:id="rId42"/>
    </p:embeddedFont>
    <p:embeddedFont>
      <p:font typeface="Mikado Bold" panose="02000000000000000000" pitchFamily="50" charset="0"/>
      <p:bold r:id="rId41"/>
      <p:boldItalic r:id="rId42"/>
    </p:embeddedFont>
    <p:embeddedFont>
      <p:font typeface="Mikado Medium" panose="02000000000000000000" pitchFamily="50" charset="0"/>
      <p:regular r:id="rId43"/>
      <p:italic r:id="rId44"/>
    </p:embeddedFont>
    <p:embeddedFont>
      <p:font typeface="Mulish" pitchFamily="2" charset="0"/>
      <p:regular r:id="rId45"/>
      <p:bold r:id="rId46"/>
      <p:italic r:id="rId47"/>
      <p:boldItalic r:id="rId48"/>
    </p:embeddedFont>
    <p:embeddedFont>
      <p:font typeface="Poppins Bold" panose="00000800000000000000" pitchFamily="2" charset="0"/>
      <p:bold r:id="rId49"/>
    </p:embeddedFont>
    <p:embeddedFont>
      <p:font typeface="Sakkal Majalla" panose="02000000000000000000" pitchFamily="2" charset="-78"/>
      <p:regular r:id="rId50"/>
      <p:bold r:id="rId51"/>
    </p:embeddedFont>
  </p:embeddedFontLst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BBD4"/>
    <a:srgbClr val="DEF1FA"/>
    <a:srgbClr val="D6D1EB"/>
    <a:srgbClr val="D0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E43E73-6CBA-4341-BEC5-279F11D95C25}" v="109" dt="2025-05-21T00:40:50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9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038" y="27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eem Javaid" userId="6620a48c0a62430c" providerId="LiveId" clId="{CEE43E73-6CBA-4341-BEC5-279F11D95C25}"/>
    <pc:docChg chg="undo redo custSel addSld delSld modSld">
      <pc:chgData name="Zaeem Javaid" userId="6620a48c0a62430c" providerId="LiveId" clId="{CEE43E73-6CBA-4341-BEC5-279F11D95C25}" dt="2025-06-01T08:03:45.237" v="502" actId="14100"/>
      <pc:docMkLst>
        <pc:docMk/>
      </pc:docMkLst>
      <pc:sldChg chg="addSp delSp modSp mod modAnim modNotesTx">
        <pc:chgData name="Zaeem Javaid" userId="6620a48c0a62430c" providerId="LiveId" clId="{CEE43E73-6CBA-4341-BEC5-279F11D95C25}" dt="2025-05-21T00:38:12.431" v="491" actId="2711"/>
        <pc:sldMkLst>
          <pc:docMk/>
          <pc:sldMk cId="2147910618" sldId="256"/>
        </pc:sldMkLst>
        <pc:spChg chg="mod">
          <ac:chgData name="Zaeem Javaid" userId="6620a48c0a62430c" providerId="LiveId" clId="{CEE43E73-6CBA-4341-BEC5-279F11D95C25}" dt="2025-05-21T00:38:12.431" v="491" actId="2711"/>
          <ac:spMkLst>
            <pc:docMk/>
            <pc:sldMk cId="2147910618" sldId="256"/>
            <ac:spMk id="24" creationId="{308B53C7-C5F5-0F27-F876-30FBE87653CC}"/>
          </ac:spMkLst>
        </pc:spChg>
        <pc:picChg chg="add mod">
          <ac:chgData name="Zaeem Javaid" userId="6620a48c0a62430c" providerId="LiveId" clId="{CEE43E73-6CBA-4341-BEC5-279F11D95C25}" dt="2025-05-21T00:36:16.420" v="486" actId="1035"/>
          <ac:picMkLst>
            <pc:docMk/>
            <pc:sldMk cId="2147910618" sldId="256"/>
            <ac:picMk id="3" creationId="{CCC11557-68BA-C870-EC64-E72A20D6EBAF}"/>
          </ac:picMkLst>
        </pc:picChg>
      </pc:sldChg>
      <pc:sldChg chg="addSp delSp modSp mod modNotesTx">
        <pc:chgData name="Zaeem Javaid" userId="6620a48c0a62430c" providerId="LiveId" clId="{CEE43E73-6CBA-4341-BEC5-279F11D95C25}" dt="2025-06-01T08:03:45.237" v="502" actId="14100"/>
        <pc:sldMkLst>
          <pc:docMk/>
          <pc:sldMk cId="2641451777" sldId="257"/>
        </pc:sldMkLst>
        <pc:spChg chg="mod">
          <ac:chgData name="Zaeem Javaid" userId="6620a48c0a62430c" providerId="LiveId" clId="{CEE43E73-6CBA-4341-BEC5-279F11D95C25}" dt="2025-05-20T09:06:14.100" v="5" actId="14100"/>
          <ac:spMkLst>
            <pc:docMk/>
            <pc:sldMk cId="2641451777" sldId="257"/>
            <ac:spMk id="4" creationId="{F6AEA1F3-A1E4-CA7D-64F8-7532A8F68357}"/>
          </ac:spMkLst>
        </pc:spChg>
        <pc:spChg chg="mod">
          <ac:chgData name="Zaeem Javaid" userId="6620a48c0a62430c" providerId="LiveId" clId="{CEE43E73-6CBA-4341-BEC5-279F11D95C25}" dt="2025-05-20T10:11:48.677" v="86" actId="14100"/>
          <ac:spMkLst>
            <pc:docMk/>
            <pc:sldMk cId="2641451777" sldId="257"/>
            <ac:spMk id="8" creationId="{BBCB97EA-493D-F298-BA0B-52AC19BE9CDF}"/>
          </ac:spMkLst>
        </pc:spChg>
        <pc:spChg chg="mod">
          <ac:chgData name="Zaeem Javaid" userId="6620a48c0a62430c" providerId="LiveId" clId="{CEE43E73-6CBA-4341-BEC5-279F11D95C25}" dt="2025-05-20T10:08:33.666" v="67" actId="1076"/>
          <ac:spMkLst>
            <pc:docMk/>
            <pc:sldMk cId="2641451777" sldId="257"/>
            <ac:spMk id="9" creationId="{F58625D3-44DB-51BC-8604-454A1A8A60F9}"/>
          </ac:spMkLst>
        </pc:spChg>
        <pc:spChg chg="mod">
          <ac:chgData name="Zaeem Javaid" userId="6620a48c0a62430c" providerId="LiveId" clId="{CEE43E73-6CBA-4341-BEC5-279F11D95C25}" dt="2025-05-20T10:11:40.757" v="84" actId="1036"/>
          <ac:spMkLst>
            <pc:docMk/>
            <pc:sldMk cId="2641451777" sldId="257"/>
            <ac:spMk id="10" creationId="{05B4F69C-B501-D27D-6CA7-D107EE0AACA0}"/>
          </ac:spMkLst>
        </pc:spChg>
        <pc:spChg chg="mod">
          <ac:chgData name="Zaeem Javaid" userId="6620a48c0a62430c" providerId="LiveId" clId="{CEE43E73-6CBA-4341-BEC5-279F11D95C25}" dt="2025-05-20T10:12:24.089" v="94" actId="1076"/>
          <ac:spMkLst>
            <pc:docMk/>
            <pc:sldMk cId="2641451777" sldId="257"/>
            <ac:spMk id="14" creationId="{268BF063-AFB0-0BB7-4194-E8884434B27A}"/>
          </ac:spMkLst>
        </pc:spChg>
        <pc:spChg chg="mod">
          <ac:chgData name="Zaeem Javaid" userId="6620a48c0a62430c" providerId="LiveId" clId="{CEE43E73-6CBA-4341-BEC5-279F11D95C25}" dt="2025-05-20T10:12:24.089" v="94" actId="1076"/>
          <ac:spMkLst>
            <pc:docMk/>
            <pc:sldMk cId="2641451777" sldId="257"/>
            <ac:spMk id="15" creationId="{81E99DF2-790F-3069-7840-D417F821121F}"/>
          </ac:spMkLst>
        </pc:spChg>
        <pc:spChg chg="mod">
          <ac:chgData name="Zaeem Javaid" userId="6620a48c0a62430c" providerId="LiveId" clId="{CEE43E73-6CBA-4341-BEC5-279F11D95C25}" dt="2025-05-20T10:12:24.089" v="94" actId="1076"/>
          <ac:spMkLst>
            <pc:docMk/>
            <pc:sldMk cId="2641451777" sldId="257"/>
            <ac:spMk id="16" creationId="{F207CB02-ECFA-CD27-9FFB-FEAC9656BDC1}"/>
          </ac:spMkLst>
        </pc:spChg>
        <pc:spChg chg="mod">
          <ac:chgData name="Zaeem Javaid" userId="6620a48c0a62430c" providerId="LiveId" clId="{CEE43E73-6CBA-4341-BEC5-279F11D95C25}" dt="2025-06-01T08:03:45.237" v="502" actId="14100"/>
          <ac:spMkLst>
            <pc:docMk/>
            <pc:sldMk cId="2641451777" sldId="257"/>
            <ac:spMk id="22" creationId="{AB45A554-9086-D8A1-9484-FECF7ACB860B}"/>
          </ac:spMkLst>
        </pc:spChg>
        <pc:spChg chg="mod">
          <ac:chgData name="Zaeem Javaid" userId="6620a48c0a62430c" providerId="LiveId" clId="{CEE43E73-6CBA-4341-BEC5-279F11D95C25}" dt="2025-05-20T10:12:45.075" v="98" actId="1076"/>
          <ac:spMkLst>
            <pc:docMk/>
            <pc:sldMk cId="2641451777" sldId="257"/>
            <ac:spMk id="23" creationId="{750438EB-3B2E-A7ED-067A-18E3AA449608}"/>
          </ac:spMkLst>
        </pc:spChg>
        <pc:spChg chg="mod">
          <ac:chgData name="Zaeem Javaid" userId="6620a48c0a62430c" providerId="LiveId" clId="{CEE43E73-6CBA-4341-BEC5-279F11D95C25}" dt="2025-06-01T08:03:39.542" v="501"/>
          <ac:spMkLst>
            <pc:docMk/>
            <pc:sldMk cId="2641451777" sldId="257"/>
            <ac:spMk id="24" creationId="{4B32FE3E-27F3-33B0-CD9E-5DFF04D2AE76}"/>
          </ac:spMkLst>
        </pc:spChg>
        <pc:spChg chg="mod">
          <ac:chgData name="Zaeem Javaid" userId="6620a48c0a62430c" providerId="LiveId" clId="{CEE43E73-6CBA-4341-BEC5-279F11D95C25}" dt="2025-05-20T15:34:17.390" v="463" actId="14100"/>
          <ac:spMkLst>
            <pc:docMk/>
            <pc:sldMk cId="2641451777" sldId="257"/>
            <ac:spMk id="25" creationId="{01008290-17E6-71E0-3ACF-D168C2726BA2}"/>
          </ac:spMkLst>
        </pc:spChg>
        <pc:spChg chg="mod">
          <ac:chgData name="Zaeem Javaid" userId="6620a48c0a62430c" providerId="LiveId" clId="{CEE43E73-6CBA-4341-BEC5-279F11D95C25}" dt="2025-05-20T15:34:14.929" v="462" actId="1076"/>
          <ac:spMkLst>
            <pc:docMk/>
            <pc:sldMk cId="2641451777" sldId="257"/>
            <ac:spMk id="27" creationId="{0DFD0F3D-F958-0C10-6087-CA7E777E0CF6}"/>
          </ac:spMkLst>
        </pc:spChg>
        <pc:picChg chg="add mod">
          <ac:chgData name="Zaeem Javaid" userId="6620a48c0a62430c" providerId="LiveId" clId="{CEE43E73-6CBA-4341-BEC5-279F11D95C25}" dt="2025-05-20T09:06:18.391" v="6" actId="1076"/>
          <ac:picMkLst>
            <pc:docMk/>
            <pc:sldMk cId="2641451777" sldId="257"/>
            <ac:picMk id="3" creationId="{5F07E9A4-0067-39D2-1639-11B50227A0F6}"/>
          </ac:picMkLst>
        </pc:picChg>
      </pc:sldChg>
      <pc:sldChg chg="modSp del mod">
        <pc:chgData name="Zaeem Javaid" userId="6620a48c0a62430c" providerId="LiveId" clId="{CEE43E73-6CBA-4341-BEC5-279F11D95C25}" dt="2025-05-20T10:23:34.015" v="116" actId="47"/>
        <pc:sldMkLst>
          <pc:docMk/>
          <pc:sldMk cId="215468848" sldId="258"/>
        </pc:sldMkLst>
      </pc:sldChg>
      <pc:sldChg chg="modSp add mod modTransition">
        <pc:chgData name="Zaeem Javaid" userId="6620a48c0a62430c" providerId="LiveId" clId="{CEE43E73-6CBA-4341-BEC5-279F11D95C25}" dt="2025-05-20T10:43:51.421" v="302" actId="20577"/>
        <pc:sldMkLst>
          <pc:docMk/>
          <pc:sldMk cId="189257935" sldId="266"/>
        </pc:sldMkLst>
        <pc:spChg chg="mod">
          <ac:chgData name="Zaeem Javaid" userId="6620a48c0a62430c" providerId="LiveId" clId="{CEE43E73-6CBA-4341-BEC5-279F11D95C25}" dt="2025-05-20T10:41:47.226" v="286" actId="207"/>
          <ac:spMkLst>
            <pc:docMk/>
            <pc:sldMk cId="189257935" sldId="266"/>
            <ac:spMk id="2" creationId="{0A8370EB-B446-473E-B89D-BE4554B9D6E7}"/>
          </ac:spMkLst>
        </pc:spChg>
        <pc:spChg chg="mod">
          <ac:chgData name="Zaeem Javaid" userId="6620a48c0a62430c" providerId="LiveId" clId="{CEE43E73-6CBA-4341-BEC5-279F11D95C25}" dt="2025-05-20T10:43:51.421" v="302" actId="20577"/>
          <ac:spMkLst>
            <pc:docMk/>
            <pc:sldMk cId="189257935" sldId="266"/>
            <ac:spMk id="3" creationId="{C8598E2A-C33C-4EB2-9F5F-373508166110}"/>
          </ac:spMkLst>
        </pc:spChg>
        <pc:spChg chg="mod">
          <ac:chgData name="Zaeem Javaid" userId="6620a48c0a62430c" providerId="LiveId" clId="{CEE43E73-6CBA-4341-BEC5-279F11D95C25}" dt="2025-05-20T10:42:13.990" v="289" actId="14100"/>
          <ac:spMkLst>
            <pc:docMk/>
            <pc:sldMk cId="189257935" sldId="266"/>
            <ac:spMk id="4" creationId="{2207C1EA-D0CB-0C27-5800-70A05CECD808}"/>
          </ac:spMkLst>
        </pc:spChg>
        <pc:spChg chg="mod">
          <ac:chgData name="Zaeem Javaid" userId="6620a48c0a62430c" providerId="LiveId" clId="{CEE43E73-6CBA-4341-BEC5-279F11D95C25}" dt="2025-05-20T10:43:48.937" v="301" actId="1076"/>
          <ac:spMkLst>
            <pc:docMk/>
            <pc:sldMk cId="189257935" sldId="266"/>
            <ac:spMk id="6" creationId="{C60E146B-5FD3-5675-6DAF-34FD4349D4EA}"/>
          </ac:spMkLst>
        </pc:spChg>
      </pc:sldChg>
      <pc:sldChg chg="modSp add mod modTransition">
        <pc:chgData name="Zaeem Javaid" userId="6620a48c0a62430c" providerId="LiveId" clId="{CEE43E73-6CBA-4341-BEC5-279F11D95C25}" dt="2025-05-21T00:39:27.637" v="494" actId="2711"/>
        <pc:sldMkLst>
          <pc:docMk/>
          <pc:sldMk cId="1352797181" sldId="283"/>
        </pc:sldMkLst>
        <pc:spChg chg="mod">
          <ac:chgData name="Zaeem Javaid" userId="6620a48c0a62430c" providerId="LiveId" clId="{CEE43E73-6CBA-4341-BEC5-279F11D95C25}" dt="2025-05-20T10:28:43.424" v="156" actId="14100"/>
          <ac:spMkLst>
            <pc:docMk/>
            <pc:sldMk cId="1352797181" sldId="283"/>
            <ac:spMk id="2" creationId="{E62DB329-2139-492E-939B-3B580F66401C}"/>
          </ac:spMkLst>
        </pc:spChg>
        <pc:spChg chg="mod">
          <ac:chgData name="Zaeem Javaid" userId="6620a48c0a62430c" providerId="LiveId" clId="{CEE43E73-6CBA-4341-BEC5-279F11D95C25}" dt="2025-05-21T00:39:27.637" v="494" actId="2711"/>
          <ac:spMkLst>
            <pc:docMk/>
            <pc:sldMk cId="1352797181" sldId="283"/>
            <ac:spMk id="3" creationId="{AF4C250B-447E-4B97-9C99-6CF232D3A887}"/>
          </ac:spMkLst>
        </pc:spChg>
        <pc:graphicFrameChg chg="mod">
          <ac:chgData name="Zaeem Javaid" userId="6620a48c0a62430c" providerId="LiveId" clId="{CEE43E73-6CBA-4341-BEC5-279F11D95C25}" dt="2025-05-20T10:27:52.477" v="150" actId="12100"/>
          <ac:graphicFrameMkLst>
            <pc:docMk/>
            <pc:sldMk cId="1352797181" sldId="283"/>
            <ac:graphicFrameMk id="9" creationId="{DE281C1C-B529-3B0D-D5A4-A299C6E8E46A}"/>
          </ac:graphicFrameMkLst>
        </pc:graphicFrameChg>
      </pc:sldChg>
      <pc:sldChg chg="modSp add mod modTransition">
        <pc:chgData name="Zaeem Javaid" userId="6620a48c0a62430c" providerId="LiveId" clId="{CEE43E73-6CBA-4341-BEC5-279F11D95C25}" dt="2025-05-20T15:34:43.596" v="464" actId="12"/>
        <pc:sldMkLst>
          <pc:docMk/>
          <pc:sldMk cId="1689057061" sldId="1014"/>
        </pc:sldMkLst>
        <pc:spChg chg="mod">
          <ac:chgData name="Zaeem Javaid" userId="6620a48c0a62430c" providerId="LiveId" clId="{CEE43E73-6CBA-4341-BEC5-279F11D95C25}" dt="2025-05-20T10:23:58.871" v="120" actId="1076"/>
          <ac:spMkLst>
            <pc:docMk/>
            <pc:sldMk cId="1689057061" sldId="1014"/>
            <ac:spMk id="2" creationId="{D42FF394-E853-4562-954A-970BFA521902}"/>
          </ac:spMkLst>
        </pc:spChg>
        <pc:spChg chg="mod">
          <ac:chgData name="Zaeem Javaid" userId="6620a48c0a62430c" providerId="LiveId" clId="{CEE43E73-6CBA-4341-BEC5-279F11D95C25}" dt="2025-05-20T15:34:43.596" v="464" actId="12"/>
          <ac:spMkLst>
            <pc:docMk/>
            <pc:sldMk cId="1689057061" sldId="1014"/>
            <ac:spMk id="3" creationId="{59FBB1A3-E151-4F2A-BC5B-CA53420F4577}"/>
          </ac:spMkLst>
        </pc:spChg>
        <pc:picChg chg="mod">
          <ac:chgData name="Zaeem Javaid" userId="6620a48c0a62430c" providerId="LiveId" clId="{CEE43E73-6CBA-4341-BEC5-279F11D95C25}" dt="2025-05-20T10:23:58.871" v="120" actId="1076"/>
          <ac:picMkLst>
            <pc:docMk/>
            <pc:sldMk cId="1689057061" sldId="1014"/>
            <ac:picMk id="7" creationId="{B82B8C8C-2DA9-1EB2-8BB2-31EAAF2BAFA2}"/>
          </ac:picMkLst>
        </pc:picChg>
      </pc:sldChg>
      <pc:sldChg chg="modSp add mod modTransition">
        <pc:chgData name="Zaeem Javaid" userId="6620a48c0a62430c" providerId="LiveId" clId="{CEE43E73-6CBA-4341-BEC5-279F11D95C25}" dt="2025-05-20T10:29:23.785" v="169" actId="1076"/>
        <pc:sldMkLst>
          <pc:docMk/>
          <pc:sldMk cId="180017914" sldId="1015"/>
        </pc:sldMkLst>
        <pc:spChg chg="mod">
          <ac:chgData name="Zaeem Javaid" userId="6620a48c0a62430c" providerId="LiveId" clId="{CEE43E73-6CBA-4341-BEC5-279F11D95C25}" dt="2025-05-20T10:28:35.931" v="155" actId="1076"/>
          <ac:spMkLst>
            <pc:docMk/>
            <pc:sldMk cId="180017914" sldId="1015"/>
            <ac:spMk id="2" creationId="{F75A2AAE-8637-3C45-926D-E8D60FFAA2AC}"/>
          </ac:spMkLst>
        </pc:spChg>
        <pc:spChg chg="mod">
          <ac:chgData name="Zaeem Javaid" userId="6620a48c0a62430c" providerId="LiveId" clId="{CEE43E73-6CBA-4341-BEC5-279F11D95C25}" dt="2025-05-20T10:29:23.785" v="169" actId="1076"/>
          <ac:spMkLst>
            <pc:docMk/>
            <pc:sldMk cId="180017914" sldId="1015"/>
            <ac:spMk id="3" creationId="{09840091-D8E0-CF47-ECE3-EB0A448CA3C0}"/>
          </ac:spMkLst>
        </pc:spChg>
        <pc:picChg chg="mod">
          <ac:chgData name="Zaeem Javaid" userId="6620a48c0a62430c" providerId="LiveId" clId="{CEE43E73-6CBA-4341-BEC5-279F11D95C25}" dt="2025-05-20T10:29:23.785" v="169" actId="1076"/>
          <ac:picMkLst>
            <pc:docMk/>
            <pc:sldMk cId="180017914" sldId="1015"/>
            <ac:picMk id="6" creationId="{CCE8AABD-B09E-7CB2-F2CA-632580FF73E9}"/>
          </ac:picMkLst>
        </pc:picChg>
      </pc:sldChg>
      <pc:sldChg chg="modSp add mod modTransition modAnim">
        <pc:chgData name="Zaeem Javaid" userId="6620a48c0a62430c" providerId="LiveId" clId="{CEE43E73-6CBA-4341-BEC5-279F11D95C25}" dt="2025-05-20T10:30:26.464" v="184" actId="27636"/>
        <pc:sldMkLst>
          <pc:docMk/>
          <pc:sldMk cId="1012200471" sldId="1018"/>
        </pc:sldMkLst>
        <pc:spChg chg="mod">
          <ac:chgData name="Zaeem Javaid" userId="6620a48c0a62430c" providerId="LiveId" clId="{CEE43E73-6CBA-4341-BEC5-279F11D95C25}" dt="2025-05-20T10:29:45.510" v="171" actId="1076"/>
          <ac:spMkLst>
            <pc:docMk/>
            <pc:sldMk cId="1012200471" sldId="1018"/>
            <ac:spMk id="2" creationId="{0696EEB5-B5DF-A6B9-D06D-81BCE704B8A1}"/>
          </ac:spMkLst>
        </pc:spChg>
        <pc:spChg chg="mod">
          <ac:chgData name="Zaeem Javaid" userId="6620a48c0a62430c" providerId="LiveId" clId="{CEE43E73-6CBA-4341-BEC5-279F11D95C25}" dt="2025-05-20T10:30:26.464" v="184" actId="27636"/>
          <ac:spMkLst>
            <pc:docMk/>
            <pc:sldMk cId="1012200471" sldId="1018"/>
            <ac:spMk id="3" creationId="{DA050F79-14A3-E3C9-A422-0E11E9D43FA9}"/>
          </ac:spMkLst>
        </pc:spChg>
        <pc:picChg chg="mod">
          <ac:chgData name="Zaeem Javaid" userId="6620a48c0a62430c" providerId="LiveId" clId="{CEE43E73-6CBA-4341-BEC5-279F11D95C25}" dt="2025-05-20T10:30:12.724" v="176" actId="1076"/>
          <ac:picMkLst>
            <pc:docMk/>
            <pc:sldMk cId="1012200471" sldId="1018"/>
            <ac:picMk id="5" creationId="{3A67B378-FBA8-CF2C-74A9-04DD5EEEDB4C}"/>
          </ac:picMkLst>
        </pc:picChg>
      </pc:sldChg>
      <pc:sldChg chg="modSp add mod modTransition">
        <pc:chgData name="Zaeem Javaid" userId="6620a48c0a62430c" providerId="LiveId" clId="{CEE43E73-6CBA-4341-BEC5-279F11D95C25}" dt="2025-05-20T10:40:21.312" v="273" actId="207"/>
        <pc:sldMkLst>
          <pc:docMk/>
          <pc:sldMk cId="3338349404" sldId="1020"/>
        </pc:sldMkLst>
        <pc:spChg chg="mod">
          <ac:chgData name="Zaeem Javaid" userId="6620a48c0a62430c" providerId="LiveId" clId="{CEE43E73-6CBA-4341-BEC5-279F11D95C25}" dt="2025-05-20T10:40:21.312" v="273" actId="207"/>
          <ac:spMkLst>
            <pc:docMk/>
            <pc:sldMk cId="3338349404" sldId="1020"/>
            <ac:spMk id="2" creationId="{DB236D40-B57C-FB21-56D7-EC852E661FE2}"/>
          </ac:spMkLst>
        </pc:spChg>
        <pc:spChg chg="mod">
          <ac:chgData name="Zaeem Javaid" userId="6620a48c0a62430c" providerId="LiveId" clId="{CEE43E73-6CBA-4341-BEC5-279F11D95C25}" dt="2025-05-20T10:22:21.984" v="110" actId="27636"/>
          <ac:spMkLst>
            <pc:docMk/>
            <pc:sldMk cId="3338349404" sldId="1020"/>
            <ac:spMk id="3" creationId="{4E1E7BE5-FBC5-70A2-EF8E-EEB22F6D6AA2}"/>
          </ac:spMkLst>
        </pc:spChg>
      </pc:sldChg>
      <pc:sldChg chg="modSp add mod modTransition">
        <pc:chgData name="Zaeem Javaid" userId="6620a48c0a62430c" providerId="LiveId" clId="{CEE43E73-6CBA-4341-BEC5-279F11D95C25}" dt="2025-05-20T10:45:13.444" v="319" actId="14100"/>
        <pc:sldMkLst>
          <pc:docMk/>
          <pc:sldMk cId="3313734650" sldId="1023"/>
        </pc:sldMkLst>
        <pc:spChg chg="mod">
          <ac:chgData name="Zaeem Javaid" userId="6620a48c0a62430c" providerId="LiveId" clId="{CEE43E73-6CBA-4341-BEC5-279F11D95C25}" dt="2025-05-20T10:45:13.444" v="319" actId="14100"/>
          <ac:spMkLst>
            <pc:docMk/>
            <pc:sldMk cId="3313734650" sldId="1023"/>
            <ac:spMk id="2" creationId="{CF975E9C-8649-58BB-7643-C81462F9193D}"/>
          </ac:spMkLst>
        </pc:spChg>
        <pc:picChg chg="mod">
          <ac:chgData name="Zaeem Javaid" userId="6620a48c0a62430c" providerId="LiveId" clId="{CEE43E73-6CBA-4341-BEC5-279F11D95C25}" dt="2025-05-20T10:45:09.662" v="318" actId="1076"/>
          <ac:picMkLst>
            <pc:docMk/>
            <pc:sldMk cId="3313734650" sldId="1023"/>
            <ac:picMk id="3" creationId="{6922BBE4-6932-2379-BCD5-03CADF016762}"/>
          </ac:picMkLst>
        </pc:picChg>
      </pc:sldChg>
      <pc:sldChg chg="modSp add mod modTransition setBg">
        <pc:chgData name="Zaeem Javaid" userId="6620a48c0a62430c" providerId="LiveId" clId="{CEE43E73-6CBA-4341-BEC5-279F11D95C25}" dt="2025-05-20T10:40:10.393" v="272" actId="207"/>
        <pc:sldMkLst>
          <pc:docMk/>
          <pc:sldMk cId="1131168230" sldId="1026"/>
        </pc:sldMkLst>
        <pc:spChg chg="mod">
          <ac:chgData name="Zaeem Javaid" userId="6620a48c0a62430c" providerId="LiveId" clId="{CEE43E73-6CBA-4341-BEC5-279F11D95C25}" dt="2025-05-20T10:40:10.393" v="272" actId="207"/>
          <ac:spMkLst>
            <pc:docMk/>
            <pc:sldMk cId="1131168230" sldId="1026"/>
            <ac:spMk id="2" creationId="{44D4F3A2-F8B3-4E22-BA54-125E5C756F89}"/>
          </ac:spMkLst>
        </pc:spChg>
      </pc:sldChg>
      <pc:sldChg chg="modSp add mod modTransition">
        <pc:chgData name="Zaeem Javaid" userId="6620a48c0a62430c" providerId="LiveId" clId="{CEE43E73-6CBA-4341-BEC5-279F11D95C25}" dt="2025-05-20T10:53:59.546" v="390" actId="1076"/>
        <pc:sldMkLst>
          <pc:docMk/>
          <pc:sldMk cId="1670567149" sldId="1028"/>
        </pc:sldMkLst>
        <pc:spChg chg="mod">
          <ac:chgData name="Zaeem Javaid" userId="6620a48c0a62430c" providerId="LiveId" clId="{CEE43E73-6CBA-4341-BEC5-279F11D95C25}" dt="2025-05-20T10:53:59.546" v="390" actId="1076"/>
          <ac:spMkLst>
            <pc:docMk/>
            <pc:sldMk cId="1670567149" sldId="1028"/>
            <ac:spMk id="3" creationId="{5A6EE588-02F7-2544-7FFA-360790D3E798}"/>
          </ac:spMkLst>
        </pc:spChg>
        <pc:picChg chg="mod">
          <ac:chgData name="Zaeem Javaid" userId="6620a48c0a62430c" providerId="LiveId" clId="{CEE43E73-6CBA-4341-BEC5-279F11D95C25}" dt="2025-05-20T10:52:11.036" v="379" actId="1076"/>
          <ac:picMkLst>
            <pc:docMk/>
            <pc:sldMk cId="1670567149" sldId="1028"/>
            <ac:picMk id="7" creationId="{197FF487-E29B-EADB-49BA-203E3AB5B0C0}"/>
          </ac:picMkLst>
        </pc:picChg>
      </pc:sldChg>
      <pc:sldChg chg="modSp add mod modTransition">
        <pc:chgData name="Zaeem Javaid" userId="6620a48c0a62430c" providerId="LiveId" clId="{CEE43E73-6CBA-4341-BEC5-279F11D95C25}" dt="2025-05-20T10:31:55.768" v="197" actId="1076"/>
        <pc:sldMkLst>
          <pc:docMk/>
          <pc:sldMk cId="325294803" sldId="1030"/>
        </pc:sldMkLst>
        <pc:spChg chg="mod">
          <ac:chgData name="Zaeem Javaid" userId="6620a48c0a62430c" providerId="LiveId" clId="{CEE43E73-6CBA-4341-BEC5-279F11D95C25}" dt="2025-05-20T10:31:55.768" v="197" actId="1076"/>
          <ac:spMkLst>
            <pc:docMk/>
            <pc:sldMk cId="325294803" sldId="1030"/>
            <ac:spMk id="2" creationId="{8AB52A98-CB9C-1F3D-AF68-119F734735FD}"/>
          </ac:spMkLst>
        </pc:spChg>
        <pc:spChg chg="mod">
          <ac:chgData name="Zaeem Javaid" userId="6620a48c0a62430c" providerId="LiveId" clId="{CEE43E73-6CBA-4341-BEC5-279F11D95C25}" dt="2025-05-20T10:31:55.768" v="197" actId="1076"/>
          <ac:spMkLst>
            <pc:docMk/>
            <pc:sldMk cId="325294803" sldId="1030"/>
            <ac:spMk id="3" creationId="{C39CED3D-F629-5A2E-1051-F34D7B3D45A8}"/>
          </ac:spMkLst>
        </pc:spChg>
      </pc:sldChg>
      <pc:sldChg chg="modSp add mod modTransition">
        <pc:chgData name="Zaeem Javaid" userId="6620a48c0a62430c" providerId="LiveId" clId="{CEE43E73-6CBA-4341-BEC5-279F11D95C25}" dt="2025-05-20T10:48:27.713" v="353" actId="207"/>
        <pc:sldMkLst>
          <pc:docMk/>
          <pc:sldMk cId="474615755" sldId="1031"/>
        </pc:sldMkLst>
        <pc:spChg chg="mod">
          <ac:chgData name="Zaeem Javaid" userId="6620a48c0a62430c" providerId="LiveId" clId="{CEE43E73-6CBA-4341-BEC5-279F11D95C25}" dt="2025-05-20T10:37:38.553" v="250" actId="120"/>
          <ac:spMkLst>
            <pc:docMk/>
            <pc:sldMk cId="474615755" sldId="1031"/>
            <ac:spMk id="3" creationId="{FCBCA5C5-2719-4A39-368B-2D0EF8F991FA}"/>
          </ac:spMkLst>
        </pc:spChg>
        <pc:spChg chg="mod">
          <ac:chgData name="Zaeem Javaid" userId="6620a48c0a62430c" providerId="LiveId" clId="{CEE43E73-6CBA-4341-BEC5-279F11D95C25}" dt="2025-05-20T10:48:27.713" v="353" actId="207"/>
          <ac:spMkLst>
            <pc:docMk/>
            <pc:sldMk cId="474615755" sldId="1031"/>
            <ac:spMk id="5" creationId="{9699A9D5-1CDE-A3FE-D306-E0D92E8A5811}"/>
          </ac:spMkLst>
        </pc:spChg>
        <pc:picChg chg="mod">
          <ac:chgData name="Zaeem Javaid" userId="6620a48c0a62430c" providerId="LiveId" clId="{CEE43E73-6CBA-4341-BEC5-279F11D95C25}" dt="2025-05-20T10:38:04.667" v="254" actId="1076"/>
          <ac:picMkLst>
            <pc:docMk/>
            <pc:sldMk cId="474615755" sldId="1031"/>
            <ac:picMk id="4" creationId="{D371F5B9-7494-36BB-8F3A-98A98804A99D}"/>
          </ac:picMkLst>
        </pc:picChg>
        <pc:picChg chg="mod">
          <ac:chgData name="Zaeem Javaid" userId="6620a48c0a62430c" providerId="LiveId" clId="{CEE43E73-6CBA-4341-BEC5-279F11D95C25}" dt="2025-05-20T10:37:55.819" v="253" actId="1076"/>
          <ac:picMkLst>
            <pc:docMk/>
            <pc:sldMk cId="474615755" sldId="1031"/>
            <ac:picMk id="9" creationId="{6DBCF719-70BE-9230-AC4A-D6B249B08BFC}"/>
          </ac:picMkLst>
        </pc:picChg>
        <pc:picChg chg="mod">
          <ac:chgData name="Zaeem Javaid" userId="6620a48c0a62430c" providerId="LiveId" clId="{CEE43E73-6CBA-4341-BEC5-279F11D95C25}" dt="2025-05-20T10:37:46.438" v="251" actId="1076"/>
          <ac:picMkLst>
            <pc:docMk/>
            <pc:sldMk cId="474615755" sldId="1031"/>
            <ac:picMk id="15" creationId="{AFA671C8-B479-D731-19B0-06588543B981}"/>
          </ac:picMkLst>
        </pc:picChg>
        <pc:picChg chg="mod">
          <ac:chgData name="Zaeem Javaid" userId="6620a48c0a62430c" providerId="LiveId" clId="{CEE43E73-6CBA-4341-BEC5-279F11D95C25}" dt="2025-05-20T10:37:52.556" v="252" actId="1076"/>
          <ac:picMkLst>
            <pc:docMk/>
            <pc:sldMk cId="474615755" sldId="1031"/>
            <ac:picMk id="1026" creationId="{741B9476-FCAB-60FD-1911-ED484228D444}"/>
          </ac:picMkLst>
        </pc:picChg>
      </pc:sldChg>
      <pc:sldChg chg="modSp add mod modTransition">
        <pc:chgData name="Zaeem Javaid" userId="6620a48c0a62430c" providerId="LiveId" clId="{CEE43E73-6CBA-4341-BEC5-279F11D95C25}" dt="2025-05-21T00:40:21.240" v="499" actId="113"/>
        <pc:sldMkLst>
          <pc:docMk/>
          <pc:sldMk cId="2843241048" sldId="1034"/>
        </pc:sldMkLst>
        <pc:spChg chg="mod">
          <ac:chgData name="Zaeem Javaid" userId="6620a48c0a62430c" providerId="LiveId" clId="{CEE43E73-6CBA-4341-BEC5-279F11D95C25}" dt="2025-05-21T00:40:21.240" v="499" actId="113"/>
          <ac:spMkLst>
            <pc:docMk/>
            <pc:sldMk cId="2843241048" sldId="1034"/>
            <ac:spMk id="3" creationId="{59FBB1A3-E151-4F2A-BC5B-CA53420F4577}"/>
          </ac:spMkLst>
        </pc:spChg>
        <pc:spChg chg="mod">
          <ac:chgData name="Zaeem Javaid" userId="6620a48c0a62430c" providerId="LiveId" clId="{CEE43E73-6CBA-4341-BEC5-279F11D95C25}" dt="2025-05-20T10:45:38.822" v="325" actId="14100"/>
          <ac:spMkLst>
            <pc:docMk/>
            <pc:sldMk cId="2843241048" sldId="1034"/>
            <ac:spMk id="6" creationId="{0AA45F0E-4552-DB22-310E-A2226BB4942A}"/>
          </ac:spMkLst>
        </pc:spChg>
        <pc:picChg chg="mod">
          <ac:chgData name="Zaeem Javaid" userId="6620a48c0a62430c" providerId="LiveId" clId="{CEE43E73-6CBA-4341-BEC5-279F11D95C25}" dt="2025-05-20T10:45:05.112" v="317" actId="1076"/>
          <ac:picMkLst>
            <pc:docMk/>
            <pc:sldMk cId="2843241048" sldId="1034"/>
            <ac:picMk id="5" creationId="{CAC6734B-397D-AFF9-FF22-B38D5325C744}"/>
          </ac:picMkLst>
        </pc:picChg>
      </pc:sldChg>
      <pc:sldChg chg="modSp add mod modTransition">
        <pc:chgData name="Zaeem Javaid" userId="6620a48c0a62430c" providerId="LiveId" clId="{CEE43E73-6CBA-4341-BEC5-279F11D95C25}" dt="2025-05-21T00:40:50.109" v="500" actId="2711"/>
        <pc:sldMkLst>
          <pc:docMk/>
          <pc:sldMk cId="188428133" sldId="1037"/>
        </pc:sldMkLst>
        <pc:spChg chg="mod">
          <ac:chgData name="Zaeem Javaid" userId="6620a48c0a62430c" providerId="LiveId" clId="{CEE43E73-6CBA-4341-BEC5-279F11D95C25}" dt="2025-05-20T10:40:03.724" v="271" actId="207"/>
          <ac:spMkLst>
            <pc:docMk/>
            <pc:sldMk cId="188428133" sldId="1037"/>
            <ac:spMk id="2" creationId="{11F223C8-6BB4-F0E0-9FF7-6EC69D638AAF}"/>
          </ac:spMkLst>
        </pc:spChg>
        <pc:spChg chg="mod">
          <ac:chgData name="Zaeem Javaid" userId="6620a48c0a62430c" providerId="LiveId" clId="{CEE43E73-6CBA-4341-BEC5-279F11D95C25}" dt="2025-05-21T00:40:50.109" v="500" actId="2711"/>
          <ac:spMkLst>
            <pc:docMk/>
            <pc:sldMk cId="188428133" sldId="1037"/>
            <ac:spMk id="3" creationId="{359BA83E-F55D-7AC2-F4C2-43ABAAE00D83}"/>
          </ac:spMkLst>
        </pc:spChg>
        <pc:graphicFrameChg chg="mod modGraphic">
          <ac:chgData name="Zaeem Javaid" userId="6620a48c0a62430c" providerId="LiveId" clId="{CEE43E73-6CBA-4341-BEC5-279F11D95C25}" dt="2025-05-20T10:54:44.874" v="402" actId="1036"/>
          <ac:graphicFrameMkLst>
            <pc:docMk/>
            <pc:sldMk cId="188428133" sldId="1037"/>
            <ac:graphicFrameMk id="4" creationId="{81B8C084-BEB4-5C23-49E5-303445625641}"/>
          </ac:graphicFrameMkLst>
        </pc:graphicFrameChg>
      </pc:sldChg>
      <pc:sldChg chg="modSp add mod modTransition">
        <pc:chgData name="Zaeem Javaid" userId="6620a48c0a62430c" providerId="LiveId" clId="{CEE43E73-6CBA-4341-BEC5-279F11D95C25}" dt="2025-05-21T00:38:48.750" v="492" actId="2711"/>
        <pc:sldMkLst>
          <pc:docMk/>
          <pc:sldMk cId="958534091" sldId="1038"/>
        </pc:sldMkLst>
        <pc:spChg chg="mod">
          <ac:chgData name="Zaeem Javaid" userId="6620a48c0a62430c" providerId="LiveId" clId="{CEE43E73-6CBA-4341-BEC5-279F11D95C25}" dt="2025-05-20T10:34:53.208" v="232" actId="27636"/>
          <ac:spMkLst>
            <pc:docMk/>
            <pc:sldMk cId="958534091" sldId="1038"/>
            <ac:spMk id="2" creationId="{3D98FAA2-4E0E-CE8A-935A-8484BCD0B44A}"/>
          </ac:spMkLst>
        </pc:spChg>
        <pc:spChg chg="mod">
          <ac:chgData name="Zaeem Javaid" userId="6620a48c0a62430c" providerId="LiveId" clId="{CEE43E73-6CBA-4341-BEC5-279F11D95C25}" dt="2025-05-21T00:38:48.750" v="492" actId="2711"/>
          <ac:spMkLst>
            <pc:docMk/>
            <pc:sldMk cId="958534091" sldId="1038"/>
            <ac:spMk id="4" creationId="{0CABB451-F4E3-63E6-6441-819A1DACB044}"/>
          </ac:spMkLst>
        </pc:spChg>
        <pc:spChg chg="mod">
          <ac:chgData name="Zaeem Javaid" userId="6620a48c0a62430c" providerId="LiveId" clId="{CEE43E73-6CBA-4341-BEC5-279F11D95C25}" dt="2025-05-20T10:35:48.671" v="239" actId="1076"/>
          <ac:spMkLst>
            <pc:docMk/>
            <pc:sldMk cId="958534091" sldId="1038"/>
            <ac:spMk id="5" creationId="{752DBA86-D2FC-F39A-F3C7-E2E5866B1669}"/>
          </ac:spMkLst>
        </pc:spChg>
      </pc:sldChg>
      <pc:sldChg chg="modSp add mod modTransition">
        <pc:chgData name="Zaeem Javaid" userId="6620a48c0a62430c" providerId="LiveId" clId="{CEE43E73-6CBA-4341-BEC5-279F11D95C25}" dt="2025-05-20T10:56:23.851" v="413" actId="1076"/>
        <pc:sldMkLst>
          <pc:docMk/>
          <pc:sldMk cId="1679389498" sldId="1039"/>
        </pc:sldMkLst>
        <pc:spChg chg="mod">
          <ac:chgData name="Zaeem Javaid" userId="6620a48c0a62430c" providerId="LiveId" clId="{CEE43E73-6CBA-4341-BEC5-279F11D95C25}" dt="2025-05-20T10:56:23.851" v="413" actId="1076"/>
          <ac:spMkLst>
            <pc:docMk/>
            <pc:sldMk cId="1679389498" sldId="1039"/>
            <ac:spMk id="2" creationId="{1CF07B8B-8A7A-8C97-48DF-4116B1D514AE}"/>
          </ac:spMkLst>
        </pc:spChg>
        <pc:spChg chg="mod">
          <ac:chgData name="Zaeem Javaid" userId="6620a48c0a62430c" providerId="LiveId" clId="{CEE43E73-6CBA-4341-BEC5-279F11D95C25}" dt="2025-05-20T10:53:48.954" v="389" actId="207"/>
          <ac:spMkLst>
            <pc:docMk/>
            <pc:sldMk cId="1679389498" sldId="1039"/>
            <ac:spMk id="3" creationId="{8E11A3B4-9C5B-6E30-7203-2C53F5472543}"/>
          </ac:spMkLst>
        </pc:spChg>
        <pc:picChg chg="mod">
          <ac:chgData name="Zaeem Javaid" userId="6620a48c0a62430c" providerId="LiveId" clId="{CEE43E73-6CBA-4341-BEC5-279F11D95C25}" dt="2025-05-20T10:53:27.737" v="385" actId="1582"/>
          <ac:picMkLst>
            <pc:docMk/>
            <pc:sldMk cId="1679389498" sldId="1039"/>
            <ac:picMk id="5" creationId="{7AB956CF-D250-20A3-46FC-F4BF939A63D9}"/>
          </ac:picMkLst>
        </pc:picChg>
        <pc:picChg chg="mod">
          <ac:chgData name="Zaeem Javaid" userId="6620a48c0a62430c" providerId="LiveId" clId="{CEE43E73-6CBA-4341-BEC5-279F11D95C25}" dt="2025-05-20T10:56:23.851" v="413" actId="1076"/>
          <ac:picMkLst>
            <pc:docMk/>
            <pc:sldMk cId="1679389498" sldId="1039"/>
            <ac:picMk id="6" creationId="{47202DBD-77C5-761B-760B-0063907970FA}"/>
          </ac:picMkLst>
        </pc:picChg>
      </pc:sldChg>
      <pc:sldChg chg="modSp add mod modTransition">
        <pc:chgData name="Zaeem Javaid" userId="6620a48c0a62430c" providerId="LiveId" clId="{CEE43E73-6CBA-4341-BEC5-279F11D95C25}" dt="2025-05-20T10:34:02.058" v="222" actId="27636"/>
        <pc:sldMkLst>
          <pc:docMk/>
          <pc:sldMk cId="1038062355" sldId="1040"/>
        </pc:sldMkLst>
        <pc:spChg chg="mod">
          <ac:chgData name="Zaeem Javaid" userId="6620a48c0a62430c" providerId="LiveId" clId="{CEE43E73-6CBA-4341-BEC5-279F11D95C25}" dt="2025-05-20T10:33:50.513" v="218" actId="14100"/>
          <ac:spMkLst>
            <pc:docMk/>
            <pc:sldMk cId="1038062355" sldId="1040"/>
            <ac:spMk id="5" creationId="{B1346719-D67D-8CA2-6429-E2E41EB63D55}"/>
          </ac:spMkLst>
        </pc:spChg>
        <pc:spChg chg="mod">
          <ac:chgData name="Zaeem Javaid" userId="6620a48c0a62430c" providerId="LiveId" clId="{CEE43E73-6CBA-4341-BEC5-279F11D95C25}" dt="2025-05-20T10:34:02.058" v="222" actId="27636"/>
          <ac:spMkLst>
            <pc:docMk/>
            <pc:sldMk cId="1038062355" sldId="1040"/>
            <ac:spMk id="6" creationId="{9695941D-AD31-BBAD-B825-03968534916A}"/>
          </ac:spMkLst>
        </pc:spChg>
        <pc:picChg chg="mod modCrop">
          <ac:chgData name="Zaeem Javaid" userId="6620a48c0a62430c" providerId="LiveId" clId="{CEE43E73-6CBA-4341-BEC5-279F11D95C25}" dt="2025-05-20T10:33:55.270" v="219" actId="14100"/>
          <ac:picMkLst>
            <pc:docMk/>
            <pc:sldMk cId="1038062355" sldId="1040"/>
            <ac:picMk id="7" creationId="{D695AC9A-B1DC-98B6-6903-44D413235FBB}"/>
          </ac:picMkLst>
        </pc:picChg>
      </pc:sldChg>
      <pc:sldChg chg="modSp add mod modTransition">
        <pc:chgData name="Zaeem Javaid" userId="6620a48c0a62430c" providerId="LiveId" clId="{CEE43E73-6CBA-4341-BEC5-279F11D95C25}" dt="2025-05-21T00:39:50.170" v="496" actId="20577"/>
        <pc:sldMkLst>
          <pc:docMk/>
          <pc:sldMk cId="1661558027" sldId="1041"/>
        </pc:sldMkLst>
        <pc:spChg chg="mod">
          <ac:chgData name="Zaeem Javaid" userId="6620a48c0a62430c" providerId="LiveId" clId="{CEE43E73-6CBA-4341-BEC5-279F11D95C25}" dt="2025-05-20T10:48:19.857" v="352" actId="207"/>
          <ac:spMkLst>
            <pc:docMk/>
            <pc:sldMk cId="1661558027" sldId="1041"/>
            <ac:spMk id="2" creationId="{3BB786CD-61FC-242E-8B26-AB80982310D5}"/>
          </ac:spMkLst>
        </pc:spChg>
        <pc:spChg chg="mod">
          <ac:chgData name="Zaeem Javaid" userId="6620a48c0a62430c" providerId="LiveId" clId="{CEE43E73-6CBA-4341-BEC5-279F11D95C25}" dt="2025-05-21T00:39:50.170" v="496" actId="20577"/>
          <ac:spMkLst>
            <pc:docMk/>
            <pc:sldMk cId="1661558027" sldId="1041"/>
            <ac:spMk id="3" creationId="{90E032EF-5DDA-1464-DB5A-D97BE5D366C2}"/>
          </ac:spMkLst>
        </pc:spChg>
        <pc:graphicFrameChg chg="mod modGraphic">
          <ac:chgData name="Zaeem Javaid" userId="6620a48c0a62430c" providerId="LiveId" clId="{CEE43E73-6CBA-4341-BEC5-279F11D95C25}" dt="2025-05-20T15:37:14.642" v="473" actId="12100"/>
          <ac:graphicFrameMkLst>
            <pc:docMk/>
            <pc:sldMk cId="1661558027" sldId="1041"/>
            <ac:graphicFrameMk id="4" creationId="{7D22AEED-915B-4DBC-4707-82B45D9B03F2}"/>
          </ac:graphicFrameMkLst>
        </pc:graphicFrameChg>
      </pc:sldChg>
      <pc:sldChg chg="modSp add mod modTransition">
        <pc:chgData name="Zaeem Javaid" userId="6620a48c0a62430c" providerId="LiveId" clId="{CEE43E73-6CBA-4341-BEC5-279F11D95C25}" dt="2025-05-20T10:48:14.348" v="351" actId="207"/>
        <pc:sldMkLst>
          <pc:docMk/>
          <pc:sldMk cId="1761286941" sldId="1042"/>
        </pc:sldMkLst>
        <pc:spChg chg="mod">
          <ac:chgData name="Zaeem Javaid" userId="6620a48c0a62430c" providerId="LiveId" clId="{CEE43E73-6CBA-4341-BEC5-279F11D95C25}" dt="2025-05-20T10:48:14.348" v="351" actId="207"/>
          <ac:spMkLst>
            <pc:docMk/>
            <pc:sldMk cId="1761286941" sldId="1042"/>
            <ac:spMk id="2" creationId="{3BB786CD-61FC-242E-8B26-AB80982310D5}"/>
          </ac:spMkLst>
        </pc:spChg>
        <pc:spChg chg="mod">
          <ac:chgData name="Zaeem Javaid" userId="6620a48c0a62430c" providerId="LiveId" clId="{CEE43E73-6CBA-4341-BEC5-279F11D95C25}" dt="2025-05-20T10:46:57.944" v="341" actId="1076"/>
          <ac:spMkLst>
            <pc:docMk/>
            <pc:sldMk cId="1761286941" sldId="1042"/>
            <ac:spMk id="3" creationId="{90E032EF-5DDA-1464-DB5A-D97BE5D366C2}"/>
          </ac:spMkLst>
        </pc:spChg>
        <pc:picChg chg="mod">
          <ac:chgData name="Zaeem Javaid" userId="6620a48c0a62430c" providerId="LiveId" clId="{CEE43E73-6CBA-4341-BEC5-279F11D95C25}" dt="2025-05-20T10:47:00.358" v="342" actId="1076"/>
          <ac:picMkLst>
            <pc:docMk/>
            <pc:sldMk cId="1761286941" sldId="1042"/>
            <ac:picMk id="4" creationId="{E70636BE-C4D0-A055-7AD2-1FDD14B15E50}"/>
          </ac:picMkLst>
        </pc:picChg>
      </pc:sldChg>
      <pc:sldChg chg="modSp add mod modTransition">
        <pc:chgData name="Zaeem Javaid" userId="6620a48c0a62430c" providerId="LiveId" clId="{CEE43E73-6CBA-4341-BEC5-279F11D95C25}" dt="2025-05-20T10:55:32.570" v="403" actId="2711"/>
        <pc:sldMkLst>
          <pc:docMk/>
          <pc:sldMk cId="3555122395" sldId="1044"/>
        </pc:sldMkLst>
        <pc:spChg chg="mod">
          <ac:chgData name="Zaeem Javaid" userId="6620a48c0a62430c" providerId="LiveId" clId="{CEE43E73-6CBA-4341-BEC5-279F11D95C25}" dt="2025-05-20T10:52:46.247" v="380" actId="207"/>
          <ac:spMkLst>
            <pc:docMk/>
            <pc:sldMk cId="3555122395" sldId="1044"/>
            <ac:spMk id="2" creationId="{DB205A6C-570D-880A-2712-2469FF94E1A4}"/>
          </ac:spMkLst>
        </pc:spChg>
        <pc:graphicFrameChg chg="mod">
          <ac:chgData name="Zaeem Javaid" userId="6620a48c0a62430c" providerId="LiveId" clId="{CEE43E73-6CBA-4341-BEC5-279F11D95C25}" dt="2025-05-20T10:55:32.570" v="403" actId="2711"/>
          <ac:graphicFrameMkLst>
            <pc:docMk/>
            <pc:sldMk cId="3555122395" sldId="1044"/>
            <ac:graphicFrameMk id="4" creationId="{FBE9F732-A700-EBCF-7C9D-C72AB229FD33}"/>
          </ac:graphicFrameMkLst>
        </pc:graphicFrameChg>
      </pc:sldChg>
      <pc:sldChg chg="modSp add mod modTransition">
        <pc:chgData name="Zaeem Javaid" userId="6620a48c0a62430c" providerId="LiveId" clId="{CEE43E73-6CBA-4341-BEC5-279F11D95C25}" dt="2025-05-20T15:37:52.065" v="474" actId="12"/>
        <pc:sldMkLst>
          <pc:docMk/>
          <pc:sldMk cId="801449961" sldId="1045"/>
        </pc:sldMkLst>
        <pc:spChg chg="mod">
          <ac:chgData name="Zaeem Javaid" userId="6620a48c0a62430c" providerId="LiveId" clId="{CEE43E73-6CBA-4341-BEC5-279F11D95C25}" dt="2025-05-20T10:51:37.301" v="373" actId="1076"/>
          <ac:spMkLst>
            <pc:docMk/>
            <pc:sldMk cId="801449961" sldId="1045"/>
            <ac:spMk id="2" creationId="{D42FF394-E853-4562-954A-970BFA521902}"/>
          </ac:spMkLst>
        </pc:spChg>
        <pc:spChg chg="mod">
          <ac:chgData name="Zaeem Javaid" userId="6620a48c0a62430c" providerId="LiveId" clId="{CEE43E73-6CBA-4341-BEC5-279F11D95C25}" dt="2025-05-20T15:37:52.065" v="474" actId="12"/>
          <ac:spMkLst>
            <pc:docMk/>
            <pc:sldMk cId="801449961" sldId="1045"/>
            <ac:spMk id="3" creationId="{59FBB1A3-E151-4F2A-BC5B-CA53420F4577}"/>
          </ac:spMkLst>
        </pc:spChg>
        <pc:picChg chg="mod">
          <ac:chgData name="Zaeem Javaid" userId="6620a48c0a62430c" providerId="LiveId" clId="{CEE43E73-6CBA-4341-BEC5-279F11D95C25}" dt="2025-05-20T10:51:37.301" v="373" actId="1076"/>
          <ac:picMkLst>
            <pc:docMk/>
            <pc:sldMk cId="801449961" sldId="1045"/>
            <ac:picMk id="7" creationId="{B82B8C8C-2DA9-1EB2-8BB2-31EAAF2BAFA2}"/>
          </ac:picMkLst>
        </pc:picChg>
      </pc:sldChg>
      <pc:sldChg chg="modSp add mod modTransition">
        <pc:chgData name="Zaeem Javaid" userId="6620a48c0a62430c" providerId="LiveId" clId="{CEE43E73-6CBA-4341-BEC5-279F11D95C25}" dt="2025-05-21T00:39:13.459" v="493" actId="2711"/>
        <pc:sldMkLst>
          <pc:docMk/>
          <pc:sldMk cId="890509919" sldId="1046"/>
        </pc:sldMkLst>
        <pc:spChg chg="mod">
          <ac:chgData name="Zaeem Javaid" userId="6620a48c0a62430c" providerId="LiveId" clId="{CEE43E73-6CBA-4341-BEC5-279F11D95C25}" dt="2025-05-20T10:30:50.032" v="185" actId="207"/>
          <ac:spMkLst>
            <pc:docMk/>
            <pc:sldMk cId="890509919" sldId="1046"/>
            <ac:spMk id="2" creationId="{E7403423-D9DF-8E43-9A06-DDB4706AB0D6}"/>
          </ac:spMkLst>
        </pc:spChg>
        <pc:spChg chg="mod">
          <ac:chgData name="Zaeem Javaid" userId="6620a48c0a62430c" providerId="LiveId" clId="{CEE43E73-6CBA-4341-BEC5-279F11D95C25}" dt="2025-05-21T00:39:13.459" v="493" actId="2711"/>
          <ac:spMkLst>
            <pc:docMk/>
            <pc:sldMk cId="890509919" sldId="1046"/>
            <ac:spMk id="3" creationId="{0BA973AC-3439-21BA-C315-338964181547}"/>
          </ac:spMkLst>
        </pc:spChg>
      </pc:sldChg>
      <pc:sldChg chg="modSp add mod modTransition">
        <pc:chgData name="Zaeem Javaid" userId="6620a48c0a62430c" providerId="LiveId" clId="{CEE43E73-6CBA-4341-BEC5-279F11D95C25}" dt="2025-05-20T15:36:18.089" v="469" actId="255"/>
        <pc:sldMkLst>
          <pc:docMk/>
          <pc:sldMk cId="3898185433" sldId="1047"/>
        </pc:sldMkLst>
        <pc:spChg chg="mod">
          <ac:chgData name="Zaeem Javaid" userId="6620a48c0a62430c" providerId="LiveId" clId="{CEE43E73-6CBA-4341-BEC5-279F11D95C25}" dt="2025-05-20T10:40:45.053" v="276" actId="207"/>
          <ac:spMkLst>
            <pc:docMk/>
            <pc:sldMk cId="3898185433" sldId="1047"/>
            <ac:spMk id="2" creationId="{DB236D40-B57C-FB21-56D7-EC852E661FE2}"/>
          </ac:spMkLst>
        </pc:spChg>
        <pc:spChg chg="mod">
          <ac:chgData name="Zaeem Javaid" userId="6620a48c0a62430c" providerId="LiveId" clId="{CEE43E73-6CBA-4341-BEC5-279F11D95C25}" dt="2025-05-20T15:36:18.089" v="469" actId="255"/>
          <ac:spMkLst>
            <pc:docMk/>
            <pc:sldMk cId="3898185433" sldId="1047"/>
            <ac:spMk id="3" creationId="{4E1E7BE5-FBC5-70A2-EF8E-EEB22F6D6AA2}"/>
          </ac:spMkLst>
        </pc:spChg>
      </pc:sldChg>
      <pc:sldChg chg="modSp add mod modTransition">
        <pc:chgData name="Zaeem Javaid" userId="6620a48c0a62430c" providerId="LiveId" clId="{CEE43E73-6CBA-4341-BEC5-279F11D95C25}" dt="2025-05-20T15:36:31.823" v="470" actId="12"/>
        <pc:sldMkLst>
          <pc:docMk/>
          <pc:sldMk cId="257086818" sldId="1048"/>
        </pc:sldMkLst>
        <pc:spChg chg="mod">
          <ac:chgData name="Zaeem Javaid" userId="6620a48c0a62430c" providerId="LiveId" clId="{CEE43E73-6CBA-4341-BEC5-279F11D95C25}" dt="2025-05-20T15:36:31.823" v="470" actId="12"/>
          <ac:spMkLst>
            <pc:docMk/>
            <pc:sldMk cId="257086818" sldId="1048"/>
            <ac:spMk id="3" creationId="{59FBB1A3-E151-4F2A-BC5B-CA53420F4577}"/>
          </ac:spMkLst>
        </pc:spChg>
        <pc:spChg chg="mod">
          <ac:chgData name="Zaeem Javaid" userId="6620a48c0a62430c" providerId="LiveId" clId="{CEE43E73-6CBA-4341-BEC5-279F11D95C25}" dt="2025-05-20T10:45:26.099" v="323" actId="14100"/>
          <ac:spMkLst>
            <pc:docMk/>
            <pc:sldMk cId="257086818" sldId="1048"/>
            <ac:spMk id="6" creationId="{0AA45F0E-4552-DB22-310E-A2226BB4942A}"/>
          </ac:spMkLst>
        </pc:spChg>
        <pc:picChg chg="mod">
          <ac:chgData name="Zaeem Javaid" userId="6620a48c0a62430c" providerId="LiveId" clId="{CEE43E73-6CBA-4341-BEC5-279F11D95C25}" dt="2025-05-20T10:45:16.806" v="320" actId="1076"/>
          <ac:picMkLst>
            <pc:docMk/>
            <pc:sldMk cId="257086818" sldId="1048"/>
            <ac:picMk id="5" creationId="{CAC6734B-397D-AFF9-FF22-B38D5325C744}"/>
          </ac:picMkLst>
        </pc:picChg>
      </pc:sldChg>
      <pc:sldChg chg="modSp add mod modTransition">
        <pc:chgData name="Zaeem Javaid" userId="6620a48c0a62430c" providerId="LiveId" clId="{CEE43E73-6CBA-4341-BEC5-279F11D95C25}" dt="2025-05-20T10:48:59.849" v="355" actId="1076"/>
        <pc:sldMkLst>
          <pc:docMk/>
          <pc:sldMk cId="563076069" sldId="1049"/>
        </pc:sldMkLst>
        <pc:spChg chg="mod">
          <ac:chgData name="Zaeem Javaid" userId="6620a48c0a62430c" providerId="LiveId" clId="{CEE43E73-6CBA-4341-BEC5-279F11D95C25}" dt="2025-05-20T10:48:09.129" v="350" actId="207"/>
          <ac:spMkLst>
            <pc:docMk/>
            <pc:sldMk cId="563076069" sldId="1049"/>
            <ac:spMk id="2" creationId="{04E6DBE7-FBB2-F796-F1BE-AA41B95839ED}"/>
          </ac:spMkLst>
        </pc:spChg>
        <pc:spChg chg="mod">
          <ac:chgData name="Zaeem Javaid" userId="6620a48c0a62430c" providerId="LiveId" clId="{CEE43E73-6CBA-4341-BEC5-279F11D95C25}" dt="2025-05-20T10:48:59.849" v="355" actId="1076"/>
          <ac:spMkLst>
            <pc:docMk/>
            <pc:sldMk cId="563076069" sldId="1049"/>
            <ac:spMk id="5" creationId="{888B53A6-2BEF-777C-19F0-D37B52A392F7}"/>
          </ac:spMkLst>
        </pc:spChg>
        <pc:graphicFrameChg chg="mod">
          <ac:chgData name="Zaeem Javaid" userId="6620a48c0a62430c" providerId="LiveId" clId="{CEE43E73-6CBA-4341-BEC5-279F11D95C25}" dt="2025-05-20T10:48:04.940" v="349" actId="1076"/>
          <ac:graphicFrameMkLst>
            <pc:docMk/>
            <pc:sldMk cId="563076069" sldId="1049"/>
            <ac:graphicFrameMk id="4" creationId="{2A14E530-3688-3D98-1D87-ED75B3220C0C}"/>
          </ac:graphicFrameMkLst>
        </pc:graphicFrameChg>
      </pc:sldChg>
      <pc:sldChg chg="modSp add mod modTransition">
        <pc:chgData name="Zaeem Javaid" userId="6620a48c0a62430c" providerId="LiveId" clId="{CEE43E73-6CBA-4341-BEC5-279F11D95C25}" dt="2025-05-20T10:50:46.244" v="369" actId="14100"/>
        <pc:sldMkLst>
          <pc:docMk/>
          <pc:sldMk cId="2806460432" sldId="1051"/>
        </pc:sldMkLst>
        <pc:spChg chg="mod">
          <ac:chgData name="Zaeem Javaid" userId="6620a48c0a62430c" providerId="LiveId" clId="{CEE43E73-6CBA-4341-BEC5-279F11D95C25}" dt="2025-05-20T10:50:26.855" v="363" actId="207"/>
          <ac:spMkLst>
            <pc:docMk/>
            <pc:sldMk cId="2806460432" sldId="1051"/>
            <ac:spMk id="2" creationId="{04E6DBE7-FBB2-F796-F1BE-AA41B95839ED}"/>
          </ac:spMkLst>
        </pc:spChg>
        <pc:graphicFrameChg chg="mod">
          <ac:chgData name="Zaeem Javaid" userId="6620a48c0a62430c" providerId="LiveId" clId="{CEE43E73-6CBA-4341-BEC5-279F11D95C25}" dt="2025-05-20T10:50:46.244" v="369" actId="14100"/>
          <ac:graphicFrameMkLst>
            <pc:docMk/>
            <pc:sldMk cId="2806460432" sldId="1051"/>
            <ac:graphicFrameMk id="4" creationId="{2A14E530-3688-3D98-1D87-ED75B3220C0C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1BEAC4-6AA2-404D-9B51-A583D3AAE551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2369A888-7261-4BB3-9118-324398782C59}">
      <dgm:prSet phldrT="[Text]"/>
      <dgm:spPr/>
      <dgm:t>
        <a:bodyPr/>
        <a:lstStyle/>
        <a:p>
          <a:r>
            <a:rPr lang="en-GB" dirty="0">
              <a:latin typeface="Mikado Medium" panose="02000000000000000000" pitchFamily="50" charset="0"/>
            </a:rPr>
            <a:t>Muharram</a:t>
          </a:r>
        </a:p>
      </dgm:t>
    </dgm:pt>
    <dgm:pt modelId="{70FB1931-6858-426F-BF9B-AA714A5C61C6}" type="parTrans" cxnId="{DD174A4C-5E62-4CFE-9C87-A96397173FA0}">
      <dgm:prSet/>
      <dgm:spPr/>
      <dgm:t>
        <a:bodyPr/>
        <a:lstStyle/>
        <a:p>
          <a:endParaRPr lang="en-GB"/>
        </a:p>
      </dgm:t>
    </dgm:pt>
    <dgm:pt modelId="{CED4AA07-3FAE-4FA6-B617-1E7820D97C54}" type="sibTrans" cxnId="{DD174A4C-5E62-4CFE-9C87-A96397173FA0}">
      <dgm:prSet/>
      <dgm:spPr/>
      <dgm:t>
        <a:bodyPr/>
        <a:lstStyle/>
        <a:p>
          <a:endParaRPr lang="en-GB"/>
        </a:p>
      </dgm:t>
    </dgm:pt>
    <dgm:pt modelId="{B94D7D27-2DE3-4E3C-A100-0C5EF6E72A9F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Rajab</a:t>
          </a:r>
          <a:endParaRPr lang="en-GB" dirty="0">
            <a:latin typeface="Mikado Medium" panose="02000000000000000000" pitchFamily="50" charset="0"/>
          </a:endParaRPr>
        </a:p>
      </dgm:t>
    </dgm:pt>
    <dgm:pt modelId="{9C3C76EA-0F8E-4752-ADE0-94616D5E50AB}" type="parTrans" cxnId="{DB2F9534-5ECF-49A9-A5AE-3395EA06F712}">
      <dgm:prSet/>
      <dgm:spPr/>
      <dgm:t>
        <a:bodyPr/>
        <a:lstStyle/>
        <a:p>
          <a:endParaRPr lang="en-GB"/>
        </a:p>
      </dgm:t>
    </dgm:pt>
    <dgm:pt modelId="{EAE8935C-F928-40B7-BE8D-7D156EE823FB}" type="sibTrans" cxnId="{DB2F9534-5ECF-49A9-A5AE-3395EA06F712}">
      <dgm:prSet/>
      <dgm:spPr/>
      <dgm:t>
        <a:bodyPr/>
        <a:lstStyle/>
        <a:p>
          <a:endParaRPr lang="en-GB"/>
        </a:p>
      </dgm:t>
    </dgm:pt>
    <dgm:pt modelId="{AEF43554-A0EF-4EE5-9FEE-9C4581E857EE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Safar</a:t>
          </a:r>
          <a:endParaRPr lang="en-GB" dirty="0">
            <a:latin typeface="Mikado Medium" panose="02000000000000000000" pitchFamily="50" charset="0"/>
          </a:endParaRPr>
        </a:p>
      </dgm:t>
    </dgm:pt>
    <dgm:pt modelId="{86F18D49-C10A-4797-9CD3-2640D94B0045}" type="parTrans" cxnId="{3E995C2A-5837-49A5-94A3-1464F76991CD}">
      <dgm:prSet/>
      <dgm:spPr/>
      <dgm:t>
        <a:bodyPr/>
        <a:lstStyle/>
        <a:p>
          <a:endParaRPr lang="en-GB"/>
        </a:p>
      </dgm:t>
    </dgm:pt>
    <dgm:pt modelId="{E3BC0AB1-4C67-4BA8-8C94-13A665571C78}" type="sibTrans" cxnId="{3E995C2A-5837-49A5-94A3-1464F76991CD}">
      <dgm:prSet/>
      <dgm:spPr/>
      <dgm:t>
        <a:bodyPr/>
        <a:lstStyle/>
        <a:p>
          <a:endParaRPr lang="en-GB"/>
        </a:p>
      </dgm:t>
    </dgm:pt>
    <dgm:pt modelId="{7CB35719-72AD-4BE3-8D31-51C9FC30F45D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Sha’ban</a:t>
          </a:r>
          <a:endParaRPr lang="en-GB" dirty="0">
            <a:latin typeface="Mikado Medium" panose="02000000000000000000" pitchFamily="50" charset="0"/>
          </a:endParaRPr>
        </a:p>
      </dgm:t>
    </dgm:pt>
    <dgm:pt modelId="{80BA83F5-DBF1-462D-BBF2-53824EB27275}" type="parTrans" cxnId="{A1B676D8-AB2D-4A52-859E-C168DE051BC9}">
      <dgm:prSet/>
      <dgm:spPr/>
      <dgm:t>
        <a:bodyPr/>
        <a:lstStyle/>
        <a:p>
          <a:endParaRPr lang="en-GB"/>
        </a:p>
      </dgm:t>
    </dgm:pt>
    <dgm:pt modelId="{ACCF913D-AED1-4ABD-B6CE-E508A46C6B6E}" type="sibTrans" cxnId="{A1B676D8-AB2D-4A52-859E-C168DE051BC9}">
      <dgm:prSet/>
      <dgm:spPr/>
      <dgm:t>
        <a:bodyPr/>
        <a:lstStyle/>
        <a:p>
          <a:endParaRPr lang="en-GB"/>
        </a:p>
      </dgm:t>
    </dgm:pt>
    <dgm:pt modelId="{A2CA6876-6EFD-4F3C-9EBD-2B8C375425C0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Rabi al-Awwal</a:t>
          </a:r>
          <a:endParaRPr lang="en-GB" dirty="0">
            <a:latin typeface="Mikado Medium" panose="02000000000000000000" pitchFamily="50" charset="0"/>
          </a:endParaRPr>
        </a:p>
      </dgm:t>
    </dgm:pt>
    <dgm:pt modelId="{D3F11892-8A5F-431C-B77B-BBC4245203E1}" type="parTrans" cxnId="{382488C7-449A-4F90-8D2D-5272A2BA8CD0}">
      <dgm:prSet/>
      <dgm:spPr/>
      <dgm:t>
        <a:bodyPr/>
        <a:lstStyle/>
        <a:p>
          <a:endParaRPr lang="en-GB"/>
        </a:p>
      </dgm:t>
    </dgm:pt>
    <dgm:pt modelId="{5D206A7B-2AA3-424B-B78E-31BF565B8A81}" type="sibTrans" cxnId="{382488C7-449A-4F90-8D2D-5272A2BA8CD0}">
      <dgm:prSet/>
      <dgm:spPr/>
      <dgm:t>
        <a:bodyPr/>
        <a:lstStyle/>
        <a:p>
          <a:endParaRPr lang="en-GB"/>
        </a:p>
      </dgm:t>
    </dgm:pt>
    <dgm:pt modelId="{942F8827-6911-4DF2-A3AA-E71D5960DA1A}">
      <dgm:prSet phldrT="[Text]"/>
      <dgm:spPr/>
      <dgm:t>
        <a:bodyPr/>
        <a:lstStyle/>
        <a:p>
          <a:r>
            <a:rPr lang="en-GB" dirty="0" err="1">
              <a:latin typeface="Mikado Medium" panose="02000000000000000000" pitchFamily="50" charset="0"/>
            </a:rPr>
            <a:t>Dhul</a:t>
          </a:r>
          <a:r>
            <a:rPr lang="en-GB" dirty="0">
              <a:latin typeface="Mikado Medium" panose="02000000000000000000" pitchFamily="50" charset="0"/>
            </a:rPr>
            <a:t> </a:t>
          </a:r>
          <a:r>
            <a:rPr lang="en-GB" dirty="0" err="1">
              <a:latin typeface="Mikado Medium" panose="02000000000000000000" pitchFamily="50" charset="0"/>
            </a:rPr>
            <a:t>Hijjah</a:t>
          </a:r>
          <a:endParaRPr lang="en-GB" dirty="0">
            <a:latin typeface="Mikado Medium" panose="02000000000000000000" pitchFamily="50" charset="0"/>
          </a:endParaRPr>
        </a:p>
      </dgm:t>
    </dgm:pt>
    <dgm:pt modelId="{0AB98D5B-3CB9-40B7-B36B-B03DE9280E77}" type="parTrans" cxnId="{7705339D-74ED-4CBE-8CCE-9F222AB68761}">
      <dgm:prSet/>
      <dgm:spPr/>
      <dgm:t>
        <a:bodyPr/>
        <a:lstStyle/>
        <a:p>
          <a:endParaRPr lang="en-GB"/>
        </a:p>
      </dgm:t>
    </dgm:pt>
    <dgm:pt modelId="{739BE0FF-50CD-42A7-AE20-2B9E8BC54E8B}" type="sibTrans" cxnId="{7705339D-74ED-4CBE-8CCE-9F222AB68761}">
      <dgm:prSet/>
      <dgm:spPr/>
      <dgm:t>
        <a:bodyPr/>
        <a:lstStyle/>
        <a:p>
          <a:endParaRPr lang="en-GB"/>
        </a:p>
      </dgm:t>
    </dgm:pt>
    <dgm:pt modelId="{83B9AF85-6ACF-4E0D-A7EC-6D998D37EDA6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Ramadan</a:t>
          </a:r>
          <a:endParaRPr lang="en-GB" dirty="0">
            <a:latin typeface="Mikado Medium" panose="02000000000000000000" pitchFamily="50" charset="0"/>
          </a:endParaRPr>
        </a:p>
      </dgm:t>
    </dgm:pt>
    <dgm:pt modelId="{EE12128D-6398-4D1E-B887-8C014D423393}" type="parTrans" cxnId="{A3F0E784-9CD3-4256-88F2-140B7F101941}">
      <dgm:prSet/>
      <dgm:spPr/>
      <dgm:t>
        <a:bodyPr/>
        <a:lstStyle/>
        <a:p>
          <a:endParaRPr lang="en-GB"/>
        </a:p>
      </dgm:t>
    </dgm:pt>
    <dgm:pt modelId="{7C8928C6-B79B-46E1-A9BC-83D0683DE438}" type="sibTrans" cxnId="{A3F0E784-9CD3-4256-88F2-140B7F101941}">
      <dgm:prSet/>
      <dgm:spPr/>
      <dgm:t>
        <a:bodyPr/>
        <a:lstStyle/>
        <a:p>
          <a:endParaRPr lang="en-GB"/>
        </a:p>
      </dgm:t>
    </dgm:pt>
    <dgm:pt modelId="{F39D7F80-3B11-4C63-A18C-A61FB6575DF0}">
      <dgm:prSet phldrT="[Text]"/>
      <dgm:spPr/>
      <dgm:t>
        <a:bodyPr/>
        <a:lstStyle/>
        <a:p>
          <a:r>
            <a:rPr lang="en-GB" dirty="0">
              <a:latin typeface="Mikado Medium" panose="02000000000000000000" pitchFamily="50" charset="0"/>
            </a:rPr>
            <a:t>Rabi al-Akhir</a:t>
          </a:r>
        </a:p>
      </dgm:t>
    </dgm:pt>
    <dgm:pt modelId="{B852CCC8-4C48-4248-BE9E-53664DB1501A}" type="parTrans" cxnId="{B746AE53-7554-4ED0-870C-EAD618E939C6}">
      <dgm:prSet/>
      <dgm:spPr/>
      <dgm:t>
        <a:bodyPr/>
        <a:lstStyle/>
        <a:p>
          <a:endParaRPr lang="en-GB"/>
        </a:p>
      </dgm:t>
    </dgm:pt>
    <dgm:pt modelId="{7EEC2F39-C2FB-485F-8084-301C89CA3BAA}" type="sibTrans" cxnId="{B746AE53-7554-4ED0-870C-EAD618E939C6}">
      <dgm:prSet/>
      <dgm:spPr/>
      <dgm:t>
        <a:bodyPr/>
        <a:lstStyle/>
        <a:p>
          <a:endParaRPr lang="en-GB"/>
        </a:p>
      </dgm:t>
    </dgm:pt>
    <dgm:pt modelId="{D687B629-80B0-485F-A8AD-53639E7C9DC2}">
      <dgm:prSet phldrT="[Text]"/>
      <dgm:spPr/>
      <dgm:t>
        <a:bodyPr/>
        <a:lstStyle/>
        <a:p>
          <a:r>
            <a:rPr lang="en-GB">
              <a:latin typeface="Mikado Medium" panose="02000000000000000000" pitchFamily="50" charset="0"/>
            </a:rPr>
            <a:t>Shawwal</a:t>
          </a:r>
          <a:endParaRPr lang="en-GB" dirty="0">
            <a:latin typeface="Mikado Medium" panose="02000000000000000000" pitchFamily="50" charset="0"/>
          </a:endParaRPr>
        </a:p>
      </dgm:t>
    </dgm:pt>
    <dgm:pt modelId="{04AA9B79-8238-45C7-BBE9-D49A29520699}" type="parTrans" cxnId="{0C057E41-9B85-480B-8BF3-B386F2E98D86}">
      <dgm:prSet/>
      <dgm:spPr/>
      <dgm:t>
        <a:bodyPr/>
        <a:lstStyle/>
        <a:p>
          <a:endParaRPr lang="en-GB"/>
        </a:p>
      </dgm:t>
    </dgm:pt>
    <dgm:pt modelId="{3AD1119A-3480-4D8A-83C6-5B3871039058}" type="sibTrans" cxnId="{0C057E41-9B85-480B-8BF3-B386F2E98D86}">
      <dgm:prSet/>
      <dgm:spPr/>
      <dgm:t>
        <a:bodyPr/>
        <a:lstStyle/>
        <a:p>
          <a:endParaRPr lang="en-GB"/>
        </a:p>
      </dgm:t>
    </dgm:pt>
    <dgm:pt modelId="{61C2989D-51DA-42FB-A867-2601FEE962A3}">
      <dgm:prSet phldrT="[Text]"/>
      <dgm:spPr/>
      <dgm:t>
        <a:bodyPr/>
        <a:lstStyle/>
        <a:p>
          <a:r>
            <a:rPr lang="en-GB" dirty="0" err="1">
              <a:latin typeface="Mikado Medium" panose="02000000000000000000" pitchFamily="50" charset="0"/>
            </a:rPr>
            <a:t>Jumadal</a:t>
          </a:r>
          <a:r>
            <a:rPr lang="en-GB" dirty="0">
              <a:latin typeface="Mikado Medium" panose="02000000000000000000" pitchFamily="50" charset="0"/>
            </a:rPr>
            <a:t> Ula</a:t>
          </a:r>
        </a:p>
      </dgm:t>
    </dgm:pt>
    <dgm:pt modelId="{1723FB9E-D15C-420A-89DD-2AE88103C6A6}" type="parTrans" cxnId="{550E960F-56B1-40B2-82A4-8369BECD077C}">
      <dgm:prSet/>
      <dgm:spPr/>
      <dgm:t>
        <a:bodyPr/>
        <a:lstStyle/>
        <a:p>
          <a:endParaRPr lang="en-GB"/>
        </a:p>
      </dgm:t>
    </dgm:pt>
    <dgm:pt modelId="{14567CC0-78C1-43D7-8F5F-288150643C5D}" type="sibTrans" cxnId="{550E960F-56B1-40B2-82A4-8369BECD077C}">
      <dgm:prSet/>
      <dgm:spPr/>
      <dgm:t>
        <a:bodyPr/>
        <a:lstStyle/>
        <a:p>
          <a:endParaRPr lang="en-GB"/>
        </a:p>
      </dgm:t>
    </dgm:pt>
    <dgm:pt modelId="{24A52A42-0000-4812-90FF-C13A73E1116A}">
      <dgm:prSet phldrT="[Text]"/>
      <dgm:spPr/>
      <dgm:t>
        <a:bodyPr/>
        <a:lstStyle/>
        <a:p>
          <a:r>
            <a:rPr lang="en-GB" dirty="0" err="1">
              <a:latin typeface="Mikado Medium" panose="02000000000000000000" pitchFamily="50" charset="0"/>
            </a:rPr>
            <a:t>Dhul</a:t>
          </a:r>
          <a:r>
            <a:rPr lang="en-GB" dirty="0">
              <a:latin typeface="Mikado Medium" panose="02000000000000000000" pitchFamily="50" charset="0"/>
            </a:rPr>
            <a:t> </a:t>
          </a:r>
          <a:r>
            <a:rPr lang="en-GB" dirty="0" err="1">
              <a:latin typeface="Mikado Medium" panose="02000000000000000000" pitchFamily="50" charset="0"/>
            </a:rPr>
            <a:t>Qa’dah</a:t>
          </a:r>
          <a:endParaRPr lang="en-GB" dirty="0">
            <a:latin typeface="Mikado Medium" panose="02000000000000000000" pitchFamily="50" charset="0"/>
          </a:endParaRPr>
        </a:p>
      </dgm:t>
    </dgm:pt>
    <dgm:pt modelId="{04DB4685-C198-42A6-B20A-713F6CD4A049}" type="parTrans" cxnId="{66224686-75F1-44D8-BEE2-622B3F3EA72F}">
      <dgm:prSet/>
      <dgm:spPr/>
      <dgm:t>
        <a:bodyPr/>
        <a:lstStyle/>
        <a:p>
          <a:endParaRPr lang="en-GB"/>
        </a:p>
      </dgm:t>
    </dgm:pt>
    <dgm:pt modelId="{69FA48C4-F4FD-4A1B-B6F0-F5997D439EBB}" type="sibTrans" cxnId="{66224686-75F1-44D8-BEE2-622B3F3EA72F}">
      <dgm:prSet/>
      <dgm:spPr/>
      <dgm:t>
        <a:bodyPr/>
        <a:lstStyle/>
        <a:p>
          <a:endParaRPr lang="en-GB"/>
        </a:p>
      </dgm:t>
    </dgm:pt>
    <dgm:pt modelId="{B6E97E12-113B-403E-952E-3BFF08851465}">
      <dgm:prSet phldrT="[Text]"/>
      <dgm:spPr/>
      <dgm:t>
        <a:bodyPr/>
        <a:lstStyle/>
        <a:p>
          <a:r>
            <a:rPr lang="en-GB" dirty="0" err="1">
              <a:latin typeface="Mikado Medium" panose="02000000000000000000" pitchFamily="50" charset="0"/>
            </a:rPr>
            <a:t>Jumadal</a:t>
          </a:r>
          <a:r>
            <a:rPr lang="en-GB" dirty="0">
              <a:latin typeface="Mikado Medium" panose="02000000000000000000" pitchFamily="50" charset="0"/>
            </a:rPr>
            <a:t> </a:t>
          </a:r>
          <a:r>
            <a:rPr lang="en-GB" dirty="0" err="1">
              <a:latin typeface="Mikado Medium" panose="02000000000000000000" pitchFamily="50" charset="0"/>
            </a:rPr>
            <a:t>Ukhra</a:t>
          </a:r>
          <a:endParaRPr lang="en-GB" dirty="0">
            <a:latin typeface="Mikado Medium" panose="02000000000000000000" pitchFamily="50" charset="0"/>
          </a:endParaRPr>
        </a:p>
      </dgm:t>
    </dgm:pt>
    <dgm:pt modelId="{F30C3D8E-3ED3-4F8F-AA0F-3D96552E4F17}" type="parTrans" cxnId="{B5276E96-EEDA-4119-92DD-16C3FA3FB24B}">
      <dgm:prSet/>
      <dgm:spPr/>
      <dgm:t>
        <a:bodyPr/>
        <a:lstStyle/>
        <a:p>
          <a:endParaRPr lang="en-GB"/>
        </a:p>
      </dgm:t>
    </dgm:pt>
    <dgm:pt modelId="{8549ACCD-CF5C-4E7D-BD05-0B237F1AF1B9}" type="sibTrans" cxnId="{B5276E96-EEDA-4119-92DD-16C3FA3FB24B}">
      <dgm:prSet/>
      <dgm:spPr/>
      <dgm:t>
        <a:bodyPr/>
        <a:lstStyle/>
        <a:p>
          <a:endParaRPr lang="en-GB"/>
        </a:p>
      </dgm:t>
    </dgm:pt>
    <dgm:pt modelId="{DEA5B4F6-CA60-4AE9-A060-3BDB94898C5B}" type="pres">
      <dgm:prSet presAssocID="{911BEAC4-6AA2-404D-9B51-A583D3AAE551}" presName="diagram" presStyleCnt="0">
        <dgm:presLayoutVars>
          <dgm:dir/>
          <dgm:resizeHandles val="exact"/>
        </dgm:presLayoutVars>
      </dgm:prSet>
      <dgm:spPr/>
    </dgm:pt>
    <dgm:pt modelId="{F45DE76E-FA8B-46F5-A81F-B82B9313590E}" type="pres">
      <dgm:prSet presAssocID="{2369A888-7261-4BB3-9118-324398782C59}" presName="node" presStyleLbl="node1" presStyleIdx="0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E92336A0-7B97-4158-803A-BDD530D0E7A2}" type="pres">
      <dgm:prSet presAssocID="{CED4AA07-3FAE-4FA6-B617-1E7820D97C54}" presName="sibTrans" presStyleCnt="0"/>
      <dgm:spPr/>
    </dgm:pt>
    <dgm:pt modelId="{2ABBD584-D5A3-4F90-B3FB-438F5B13B3CB}" type="pres">
      <dgm:prSet presAssocID="{B94D7D27-2DE3-4E3C-A100-0C5EF6E72A9F}" presName="node" presStyleLbl="node1" presStyleIdx="1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B638439D-9330-4A0A-BDDA-EB268954902D}" type="pres">
      <dgm:prSet presAssocID="{EAE8935C-F928-40B7-BE8D-7D156EE823FB}" presName="sibTrans" presStyleCnt="0"/>
      <dgm:spPr/>
    </dgm:pt>
    <dgm:pt modelId="{36E57293-167A-41F7-849E-58730FA705A6}" type="pres">
      <dgm:prSet presAssocID="{AEF43554-A0EF-4EE5-9FEE-9C4581E857EE}" presName="node" presStyleLbl="node1" presStyleIdx="2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E89744C2-BC86-4CE8-B168-621830342C8F}" type="pres">
      <dgm:prSet presAssocID="{E3BC0AB1-4C67-4BA8-8C94-13A665571C78}" presName="sibTrans" presStyleCnt="0"/>
      <dgm:spPr/>
    </dgm:pt>
    <dgm:pt modelId="{9B7609ED-B536-4CBF-8D08-4C6E5CAD5B49}" type="pres">
      <dgm:prSet presAssocID="{7CB35719-72AD-4BE3-8D31-51C9FC30F45D}" presName="node" presStyleLbl="node1" presStyleIdx="3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5BDE0988-350D-49D7-A9E5-BBE0C4DD39FD}" type="pres">
      <dgm:prSet presAssocID="{ACCF913D-AED1-4ABD-B6CE-E508A46C6B6E}" presName="sibTrans" presStyleCnt="0"/>
      <dgm:spPr/>
    </dgm:pt>
    <dgm:pt modelId="{FF7CF909-A108-42D7-A7A6-51DCDE9382A2}" type="pres">
      <dgm:prSet presAssocID="{A2CA6876-6EFD-4F3C-9EBD-2B8C375425C0}" presName="node" presStyleLbl="node1" presStyleIdx="4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B3C987C7-89D8-4A5F-8936-11002FF09CB0}" type="pres">
      <dgm:prSet presAssocID="{5D206A7B-2AA3-424B-B78E-31BF565B8A81}" presName="sibTrans" presStyleCnt="0"/>
      <dgm:spPr/>
    </dgm:pt>
    <dgm:pt modelId="{4E319C74-7118-43E4-A54A-1412654D7FDE}" type="pres">
      <dgm:prSet presAssocID="{83B9AF85-6ACF-4E0D-A7EC-6D998D37EDA6}" presName="node" presStyleLbl="node1" presStyleIdx="5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44855469-8487-4CD3-8373-0BCA468F3B81}" type="pres">
      <dgm:prSet presAssocID="{7C8928C6-B79B-46E1-A9BC-83D0683DE438}" presName="sibTrans" presStyleCnt="0"/>
      <dgm:spPr/>
    </dgm:pt>
    <dgm:pt modelId="{39BAB33A-4DC9-4327-86DF-AE8C05C938B1}" type="pres">
      <dgm:prSet presAssocID="{F39D7F80-3B11-4C63-A18C-A61FB6575DF0}" presName="node" presStyleLbl="node1" presStyleIdx="6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683FCBE1-05DE-406A-B095-128CB0DFCEC5}" type="pres">
      <dgm:prSet presAssocID="{7EEC2F39-C2FB-485F-8084-301C89CA3BAA}" presName="sibTrans" presStyleCnt="0"/>
      <dgm:spPr/>
    </dgm:pt>
    <dgm:pt modelId="{25862C78-B788-432F-BCEB-0AD96E5024F7}" type="pres">
      <dgm:prSet presAssocID="{D687B629-80B0-485F-A8AD-53639E7C9DC2}" presName="node" presStyleLbl="node1" presStyleIdx="7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67254D55-316E-43D4-8249-E7597B0EC28A}" type="pres">
      <dgm:prSet presAssocID="{3AD1119A-3480-4D8A-83C6-5B3871039058}" presName="sibTrans" presStyleCnt="0"/>
      <dgm:spPr/>
    </dgm:pt>
    <dgm:pt modelId="{58AEAD86-2D72-4912-9A49-9C5F4A95BDFC}" type="pres">
      <dgm:prSet presAssocID="{61C2989D-51DA-42FB-A867-2601FEE962A3}" presName="node" presStyleLbl="node1" presStyleIdx="8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973CFFD6-1FE8-4B6E-ADFC-7C2BE96C8045}" type="pres">
      <dgm:prSet presAssocID="{14567CC0-78C1-43D7-8F5F-288150643C5D}" presName="sibTrans" presStyleCnt="0"/>
      <dgm:spPr/>
    </dgm:pt>
    <dgm:pt modelId="{0185DDDA-5C00-4B55-9459-929CC6EA8996}" type="pres">
      <dgm:prSet presAssocID="{24A52A42-0000-4812-90FF-C13A73E1116A}" presName="node" presStyleLbl="node1" presStyleIdx="9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38F77A2A-14F7-40AA-A94C-5BB795B7620B}" type="pres">
      <dgm:prSet presAssocID="{69FA48C4-F4FD-4A1B-B6F0-F5997D439EBB}" presName="sibTrans" presStyleCnt="0"/>
      <dgm:spPr/>
    </dgm:pt>
    <dgm:pt modelId="{543FA585-5DB8-4E7F-BEDE-FD8497796E17}" type="pres">
      <dgm:prSet presAssocID="{B6E97E12-113B-403E-952E-3BFF08851465}" presName="node" presStyleLbl="node1" presStyleIdx="10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295DBD84-F706-4679-8FDD-327A4017F130}" type="pres">
      <dgm:prSet presAssocID="{8549ACCD-CF5C-4E7D-BD05-0B237F1AF1B9}" presName="sibTrans" presStyleCnt="0"/>
      <dgm:spPr/>
    </dgm:pt>
    <dgm:pt modelId="{D2880029-5F91-43EF-A936-C01BA8405486}" type="pres">
      <dgm:prSet presAssocID="{942F8827-6911-4DF2-A3AA-E71D5960DA1A}" presName="node" presStyleLbl="node1" presStyleIdx="11" presStyleCnt="12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500EC90A-D996-4737-85E1-F858402F68B4}" type="presOf" srcId="{83B9AF85-6ACF-4E0D-A7EC-6D998D37EDA6}" destId="{4E319C74-7118-43E4-A54A-1412654D7FDE}" srcOrd="0" destOrd="0" presId="urn:microsoft.com/office/officeart/2005/8/layout/default"/>
    <dgm:cxn modelId="{550E960F-56B1-40B2-82A4-8369BECD077C}" srcId="{911BEAC4-6AA2-404D-9B51-A583D3AAE551}" destId="{61C2989D-51DA-42FB-A867-2601FEE962A3}" srcOrd="8" destOrd="0" parTransId="{1723FB9E-D15C-420A-89DD-2AE88103C6A6}" sibTransId="{14567CC0-78C1-43D7-8F5F-288150643C5D}"/>
    <dgm:cxn modelId="{04D8B510-FC67-4FBA-8B41-375B141761C3}" type="presOf" srcId="{D687B629-80B0-485F-A8AD-53639E7C9DC2}" destId="{25862C78-B788-432F-BCEB-0AD96E5024F7}" srcOrd="0" destOrd="0" presId="urn:microsoft.com/office/officeart/2005/8/layout/default"/>
    <dgm:cxn modelId="{2DAD7A1F-28CA-4F95-BC97-9DC91E5A6D57}" type="presOf" srcId="{7CB35719-72AD-4BE3-8D31-51C9FC30F45D}" destId="{9B7609ED-B536-4CBF-8D08-4C6E5CAD5B49}" srcOrd="0" destOrd="0" presId="urn:microsoft.com/office/officeart/2005/8/layout/default"/>
    <dgm:cxn modelId="{3E995C2A-5837-49A5-94A3-1464F76991CD}" srcId="{911BEAC4-6AA2-404D-9B51-A583D3AAE551}" destId="{AEF43554-A0EF-4EE5-9FEE-9C4581E857EE}" srcOrd="2" destOrd="0" parTransId="{86F18D49-C10A-4797-9CD3-2640D94B0045}" sibTransId="{E3BC0AB1-4C67-4BA8-8C94-13A665571C78}"/>
    <dgm:cxn modelId="{DB2F9534-5ECF-49A9-A5AE-3395EA06F712}" srcId="{911BEAC4-6AA2-404D-9B51-A583D3AAE551}" destId="{B94D7D27-2DE3-4E3C-A100-0C5EF6E72A9F}" srcOrd="1" destOrd="0" parTransId="{9C3C76EA-0F8E-4752-ADE0-94616D5E50AB}" sibTransId="{EAE8935C-F928-40B7-BE8D-7D156EE823FB}"/>
    <dgm:cxn modelId="{2A7E0F3A-5A2D-465F-A6F2-9ED176211D74}" type="presOf" srcId="{B94D7D27-2DE3-4E3C-A100-0C5EF6E72A9F}" destId="{2ABBD584-D5A3-4F90-B3FB-438F5B13B3CB}" srcOrd="0" destOrd="0" presId="urn:microsoft.com/office/officeart/2005/8/layout/default"/>
    <dgm:cxn modelId="{16B3133C-670C-4F92-AFA0-BECFA9A8FD84}" type="presOf" srcId="{A2CA6876-6EFD-4F3C-9EBD-2B8C375425C0}" destId="{FF7CF909-A108-42D7-A7A6-51DCDE9382A2}" srcOrd="0" destOrd="0" presId="urn:microsoft.com/office/officeart/2005/8/layout/default"/>
    <dgm:cxn modelId="{0C057E41-9B85-480B-8BF3-B386F2E98D86}" srcId="{911BEAC4-6AA2-404D-9B51-A583D3AAE551}" destId="{D687B629-80B0-485F-A8AD-53639E7C9DC2}" srcOrd="7" destOrd="0" parTransId="{04AA9B79-8238-45C7-BBE9-D49A29520699}" sibTransId="{3AD1119A-3480-4D8A-83C6-5B3871039058}"/>
    <dgm:cxn modelId="{8DCE1F69-A28A-4134-94C0-6307C624B11D}" type="presOf" srcId="{F39D7F80-3B11-4C63-A18C-A61FB6575DF0}" destId="{39BAB33A-4DC9-4327-86DF-AE8C05C938B1}" srcOrd="0" destOrd="0" presId="urn:microsoft.com/office/officeart/2005/8/layout/default"/>
    <dgm:cxn modelId="{DD174A4C-5E62-4CFE-9C87-A96397173FA0}" srcId="{911BEAC4-6AA2-404D-9B51-A583D3AAE551}" destId="{2369A888-7261-4BB3-9118-324398782C59}" srcOrd="0" destOrd="0" parTransId="{70FB1931-6858-426F-BF9B-AA714A5C61C6}" sibTransId="{CED4AA07-3FAE-4FA6-B617-1E7820D97C54}"/>
    <dgm:cxn modelId="{47228B53-5B6D-40A3-919A-DDF5188542C0}" type="presOf" srcId="{24A52A42-0000-4812-90FF-C13A73E1116A}" destId="{0185DDDA-5C00-4B55-9459-929CC6EA8996}" srcOrd="0" destOrd="0" presId="urn:microsoft.com/office/officeart/2005/8/layout/default"/>
    <dgm:cxn modelId="{B746AE53-7554-4ED0-870C-EAD618E939C6}" srcId="{911BEAC4-6AA2-404D-9B51-A583D3AAE551}" destId="{F39D7F80-3B11-4C63-A18C-A61FB6575DF0}" srcOrd="6" destOrd="0" parTransId="{B852CCC8-4C48-4248-BE9E-53664DB1501A}" sibTransId="{7EEC2F39-C2FB-485F-8084-301C89CA3BAA}"/>
    <dgm:cxn modelId="{A3F0E784-9CD3-4256-88F2-140B7F101941}" srcId="{911BEAC4-6AA2-404D-9B51-A583D3AAE551}" destId="{83B9AF85-6ACF-4E0D-A7EC-6D998D37EDA6}" srcOrd="5" destOrd="0" parTransId="{EE12128D-6398-4D1E-B887-8C014D423393}" sibTransId="{7C8928C6-B79B-46E1-A9BC-83D0683DE438}"/>
    <dgm:cxn modelId="{66224686-75F1-44D8-BEE2-622B3F3EA72F}" srcId="{911BEAC4-6AA2-404D-9B51-A583D3AAE551}" destId="{24A52A42-0000-4812-90FF-C13A73E1116A}" srcOrd="9" destOrd="0" parTransId="{04DB4685-C198-42A6-B20A-713F6CD4A049}" sibTransId="{69FA48C4-F4FD-4A1B-B6F0-F5997D439EBB}"/>
    <dgm:cxn modelId="{B5276E96-EEDA-4119-92DD-16C3FA3FB24B}" srcId="{911BEAC4-6AA2-404D-9B51-A583D3AAE551}" destId="{B6E97E12-113B-403E-952E-3BFF08851465}" srcOrd="10" destOrd="0" parTransId="{F30C3D8E-3ED3-4F8F-AA0F-3D96552E4F17}" sibTransId="{8549ACCD-CF5C-4E7D-BD05-0B237F1AF1B9}"/>
    <dgm:cxn modelId="{1B99F898-A49C-48A2-AD5B-CDFA6128368A}" type="presOf" srcId="{AEF43554-A0EF-4EE5-9FEE-9C4581E857EE}" destId="{36E57293-167A-41F7-849E-58730FA705A6}" srcOrd="0" destOrd="0" presId="urn:microsoft.com/office/officeart/2005/8/layout/default"/>
    <dgm:cxn modelId="{7705339D-74ED-4CBE-8CCE-9F222AB68761}" srcId="{911BEAC4-6AA2-404D-9B51-A583D3AAE551}" destId="{942F8827-6911-4DF2-A3AA-E71D5960DA1A}" srcOrd="11" destOrd="0" parTransId="{0AB98D5B-3CB9-40B7-B36B-B03DE9280E77}" sibTransId="{739BE0FF-50CD-42A7-AE20-2B9E8BC54E8B}"/>
    <dgm:cxn modelId="{C625D6A9-567E-4496-B045-E537B7860301}" type="presOf" srcId="{61C2989D-51DA-42FB-A867-2601FEE962A3}" destId="{58AEAD86-2D72-4912-9A49-9C5F4A95BDFC}" srcOrd="0" destOrd="0" presId="urn:microsoft.com/office/officeart/2005/8/layout/default"/>
    <dgm:cxn modelId="{FD2CCCB0-575D-4387-BCB6-A618AA6660E5}" type="presOf" srcId="{911BEAC4-6AA2-404D-9B51-A583D3AAE551}" destId="{DEA5B4F6-CA60-4AE9-A060-3BDB94898C5B}" srcOrd="0" destOrd="0" presId="urn:microsoft.com/office/officeart/2005/8/layout/default"/>
    <dgm:cxn modelId="{EA0DBDBB-A7C3-452C-8D83-BE71DFC43184}" type="presOf" srcId="{B6E97E12-113B-403E-952E-3BFF08851465}" destId="{543FA585-5DB8-4E7F-BEDE-FD8497796E17}" srcOrd="0" destOrd="0" presId="urn:microsoft.com/office/officeart/2005/8/layout/default"/>
    <dgm:cxn modelId="{382488C7-449A-4F90-8D2D-5272A2BA8CD0}" srcId="{911BEAC4-6AA2-404D-9B51-A583D3AAE551}" destId="{A2CA6876-6EFD-4F3C-9EBD-2B8C375425C0}" srcOrd="4" destOrd="0" parTransId="{D3F11892-8A5F-431C-B77B-BBC4245203E1}" sibTransId="{5D206A7B-2AA3-424B-B78E-31BF565B8A81}"/>
    <dgm:cxn modelId="{6DC945D0-4F86-4B3E-A6B3-15EED8CC8EBC}" type="presOf" srcId="{942F8827-6911-4DF2-A3AA-E71D5960DA1A}" destId="{D2880029-5F91-43EF-A936-C01BA8405486}" srcOrd="0" destOrd="0" presId="urn:microsoft.com/office/officeart/2005/8/layout/default"/>
    <dgm:cxn modelId="{A1B676D8-AB2D-4A52-859E-C168DE051BC9}" srcId="{911BEAC4-6AA2-404D-9B51-A583D3AAE551}" destId="{7CB35719-72AD-4BE3-8D31-51C9FC30F45D}" srcOrd="3" destOrd="0" parTransId="{80BA83F5-DBF1-462D-BBF2-53824EB27275}" sibTransId="{ACCF913D-AED1-4ABD-B6CE-E508A46C6B6E}"/>
    <dgm:cxn modelId="{8A175CDB-8768-49BE-8AA5-2F12EC5E9B49}" type="presOf" srcId="{2369A888-7261-4BB3-9118-324398782C59}" destId="{F45DE76E-FA8B-46F5-A81F-B82B9313590E}" srcOrd="0" destOrd="0" presId="urn:microsoft.com/office/officeart/2005/8/layout/default"/>
    <dgm:cxn modelId="{033C1577-A149-48CA-87EF-ECA851BD064B}" type="presParOf" srcId="{DEA5B4F6-CA60-4AE9-A060-3BDB94898C5B}" destId="{F45DE76E-FA8B-46F5-A81F-B82B9313590E}" srcOrd="0" destOrd="0" presId="urn:microsoft.com/office/officeart/2005/8/layout/default"/>
    <dgm:cxn modelId="{E0869EA2-E9BE-4A92-BD3C-09FC78666DD8}" type="presParOf" srcId="{DEA5B4F6-CA60-4AE9-A060-3BDB94898C5B}" destId="{E92336A0-7B97-4158-803A-BDD530D0E7A2}" srcOrd="1" destOrd="0" presId="urn:microsoft.com/office/officeart/2005/8/layout/default"/>
    <dgm:cxn modelId="{73E13083-850F-4414-958C-D1F3E2AAEBC2}" type="presParOf" srcId="{DEA5B4F6-CA60-4AE9-A060-3BDB94898C5B}" destId="{2ABBD584-D5A3-4F90-B3FB-438F5B13B3CB}" srcOrd="2" destOrd="0" presId="urn:microsoft.com/office/officeart/2005/8/layout/default"/>
    <dgm:cxn modelId="{02B98285-B1BC-41B4-9B94-41E3F3F3262E}" type="presParOf" srcId="{DEA5B4F6-CA60-4AE9-A060-3BDB94898C5B}" destId="{B638439D-9330-4A0A-BDDA-EB268954902D}" srcOrd="3" destOrd="0" presId="urn:microsoft.com/office/officeart/2005/8/layout/default"/>
    <dgm:cxn modelId="{C1ACB887-75BD-4FEC-90DB-64BDAB7BE205}" type="presParOf" srcId="{DEA5B4F6-CA60-4AE9-A060-3BDB94898C5B}" destId="{36E57293-167A-41F7-849E-58730FA705A6}" srcOrd="4" destOrd="0" presId="urn:microsoft.com/office/officeart/2005/8/layout/default"/>
    <dgm:cxn modelId="{9ABD2190-E375-48E5-8ECE-3C088540980D}" type="presParOf" srcId="{DEA5B4F6-CA60-4AE9-A060-3BDB94898C5B}" destId="{E89744C2-BC86-4CE8-B168-621830342C8F}" srcOrd="5" destOrd="0" presId="urn:microsoft.com/office/officeart/2005/8/layout/default"/>
    <dgm:cxn modelId="{855A41FD-FA8D-434D-9BAF-EA96883E898A}" type="presParOf" srcId="{DEA5B4F6-CA60-4AE9-A060-3BDB94898C5B}" destId="{9B7609ED-B536-4CBF-8D08-4C6E5CAD5B49}" srcOrd="6" destOrd="0" presId="urn:microsoft.com/office/officeart/2005/8/layout/default"/>
    <dgm:cxn modelId="{D7738AC3-59FC-4731-A23F-CA5C4D45324E}" type="presParOf" srcId="{DEA5B4F6-CA60-4AE9-A060-3BDB94898C5B}" destId="{5BDE0988-350D-49D7-A9E5-BBE0C4DD39FD}" srcOrd="7" destOrd="0" presId="urn:microsoft.com/office/officeart/2005/8/layout/default"/>
    <dgm:cxn modelId="{5ED22E34-EBE0-4C9D-83D8-8DD18421F098}" type="presParOf" srcId="{DEA5B4F6-CA60-4AE9-A060-3BDB94898C5B}" destId="{FF7CF909-A108-42D7-A7A6-51DCDE9382A2}" srcOrd="8" destOrd="0" presId="urn:microsoft.com/office/officeart/2005/8/layout/default"/>
    <dgm:cxn modelId="{67E2819E-C15E-4D18-81C9-1E897252DA9D}" type="presParOf" srcId="{DEA5B4F6-CA60-4AE9-A060-3BDB94898C5B}" destId="{B3C987C7-89D8-4A5F-8936-11002FF09CB0}" srcOrd="9" destOrd="0" presId="urn:microsoft.com/office/officeart/2005/8/layout/default"/>
    <dgm:cxn modelId="{D9CB7203-4DEB-487C-9B59-6F6271DEFB3C}" type="presParOf" srcId="{DEA5B4F6-CA60-4AE9-A060-3BDB94898C5B}" destId="{4E319C74-7118-43E4-A54A-1412654D7FDE}" srcOrd="10" destOrd="0" presId="urn:microsoft.com/office/officeart/2005/8/layout/default"/>
    <dgm:cxn modelId="{E6539636-E922-4E07-B57F-F57096867C04}" type="presParOf" srcId="{DEA5B4F6-CA60-4AE9-A060-3BDB94898C5B}" destId="{44855469-8487-4CD3-8373-0BCA468F3B81}" srcOrd="11" destOrd="0" presId="urn:microsoft.com/office/officeart/2005/8/layout/default"/>
    <dgm:cxn modelId="{D0D6F944-3CE3-4774-AE66-B729A688DBD3}" type="presParOf" srcId="{DEA5B4F6-CA60-4AE9-A060-3BDB94898C5B}" destId="{39BAB33A-4DC9-4327-86DF-AE8C05C938B1}" srcOrd="12" destOrd="0" presId="urn:microsoft.com/office/officeart/2005/8/layout/default"/>
    <dgm:cxn modelId="{902E85F7-3CC9-4318-B82A-0A353547CE1F}" type="presParOf" srcId="{DEA5B4F6-CA60-4AE9-A060-3BDB94898C5B}" destId="{683FCBE1-05DE-406A-B095-128CB0DFCEC5}" srcOrd="13" destOrd="0" presId="urn:microsoft.com/office/officeart/2005/8/layout/default"/>
    <dgm:cxn modelId="{73CB3FD3-1164-43AF-8665-F31412DD5286}" type="presParOf" srcId="{DEA5B4F6-CA60-4AE9-A060-3BDB94898C5B}" destId="{25862C78-B788-432F-BCEB-0AD96E5024F7}" srcOrd="14" destOrd="0" presId="urn:microsoft.com/office/officeart/2005/8/layout/default"/>
    <dgm:cxn modelId="{9FA255E5-D8DC-4D5A-97BB-ADAF1DE78E2E}" type="presParOf" srcId="{DEA5B4F6-CA60-4AE9-A060-3BDB94898C5B}" destId="{67254D55-316E-43D4-8249-E7597B0EC28A}" srcOrd="15" destOrd="0" presId="urn:microsoft.com/office/officeart/2005/8/layout/default"/>
    <dgm:cxn modelId="{7DC7FA0B-8AE4-4980-827C-F84E7E6981A8}" type="presParOf" srcId="{DEA5B4F6-CA60-4AE9-A060-3BDB94898C5B}" destId="{58AEAD86-2D72-4912-9A49-9C5F4A95BDFC}" srcOrd="16" destOrd="0" presId="urn:microsoft.com/office/officeart/2005/8/layout/default"/>
    <dgm:cxn modelId="{1A96229E-C502-4314-9D39-D54C77621FDE}" type="presParOf" srcId="{DEA5B4F6-CA60-4AE9-A060-3BDB94898C5B}" destId="{973CFFD6-1FE8-4B6E-ADFC-7C2BE96C8045}" srcOrd="17" destOrd="0" presId="urn:microsoft.com/office/officeart/2005/8/layout/default"/>
    <dgm:cxn modelId="{85108864-1594-4C34-866E-800FA49961A1}" type="presParOf" srcId="{DEA5B4F6-CA60-4AE9-A060-3BDB94898C5B}" destId="{0185DDDA-5C00-4B55-9459-929CC6EA8996}" srcOrd="18" destOrd="0" presId="urn:microsoft.com/office/officeart/2005/8/layout/default"/>
    <dgm:cxn modelId="{DA0A4324-1E7E-484E-81FD-9DCD3E235DB9}" type="presParOf" srcId="{DEA5B4F6-CA60-4AE9-A060-3BDB94898C5B}" destId="{38F77A2A-14F7-40AA-A94C-5BB795B7620B}" srcOrd="19" destOrd="0" presId="urn:microsoft.com/office/officeart/2005/8/layout/default"/>
    <dgm:cxn modelId="{182E61C0-7BB5-449C-9728-2A1AA1625B59}" type="presParOf" srcId="{DEA5B4F6-CA60-4AE9-A060-3BDB94898C5B}" destId="{543FA585-5DB8-4E7F-BEDE-FD8497796E17}" srcOrd="20" destOrd="0" presId="urn:microsoft.com/office/officeart/2005/8/layout/default"/>
    <dgm:cxn modelId="{82BD41FF-B870-4977-B6E7-001F62CAD98F}" type="presParOf" srcId="{DEA5B4F6-CA60-4AE9-A060-3BDB94898C5B}" destId="{295DBD84-F706-4679-8FDD-327A4017F130}" srcOrd="21" destOrd="0" presId="urn:microsoft.com/office/officeart/2005/8/layout/default"/>
    <dgm:cxn modelId="{9692E1EE-984E-4076-B6EE-70A989859573}" type="presParOf" srcId="{DEA5B4F6-CA60-4AE9-A060-3BDB94898C5B}" destId="{D2880029-5F91-43EF-A936-C01BA8405486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16796E-E719-49A6-8DAD-A79CF1DBE4E8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940F6DBB-1BEA-4076-B06B-0428064D36BC}">
      <dgm:prSet phldrT="[Text]"/>
      <dgm:spPr/>
      <dgm:t>
        <a:bodyPr/>
        <a:lstStyle/>
        <a:p>
          <a:pPr>
            <a:buFont typeface="+mj-lt"/>
            <a:buAutoNum type="arabicPeriod"/>
          </a:pPr>
          <a:r>
            <a:rPr lang="en-GB" b="0" i="0">
              <a:effectLst/>
              <a:latin typeface="+mn-lt"/>
              <a:cs typeface="Calibri Light" panose="020F0302020204030204" pitchFamily="34" charset="0"/>
            </a:rPr>
            <a:t>Beautify yourself.</a:t>
          </a:r>
          <a:endParaRPr lang="en-GB" dirty="0">
            <a:latin typeface="+mn-lt"/>
          </a:endParaRPr>
        </a:p>
      </dgm:t>
    </dgm:pt>
    <dgm:pt modelId="{9B172B30-0610-4F0A-AA6A-E98B32D038D7}" type="parTrans" cxnId="{E078E721-6BAA-4D55-B3A2-9233B959DB2F}">
      <dgm:prSet/>
      <dgm:spPr/>
      <dgm:t>
        <a:bodyPr/>
        <a:lstStyle/>
        <a:p>
          <a:endParaRPr lang="en-GB"/>
        </a:p>
      </dgm:t>
    </dgm:pt>
    <dgm:pt modelId="{3957C1F7-B732-4103-9B0A-D949A8BFDC44}" type="sibTrans" cxnId="{E078E721-6BAA-4D55-B3A2-9233B959DB2F}">
      <dgm:prSet/>
      <dgm:spPr/>
      <dgm:t>
        <a:bodyPr/>
        <a:lstStyle/>
        <a:p>
          <a:endParaRPr lang="en-GB"/>
        </a:p>
      </dgm:t>
    </dgm:pt>
    <dgm:pt modelId="{98CF256F-9139-4F83-97F6-AA669801347F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Perform ghusl before leaving the house for Eid Salah.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8EA01570-2E7A-4433-87C2-BEB1498715FA}" type="parTrans" cxnId="{71F3A50D-C4B3-4770-9F5F-5347C9B1A553}">
      <dgm:prSet/>
      <dgm:spPr/>
      <dgm:t>
        <a:bodyPr/>
        <a:lstStyle/>
        <a:p>
          <a:endParaRPr lang="en-GB"/>
        </a:p>
      </dgm:t>
    </dgm:pt>
    <dgm:pt modelId="{1DDB2FA0-FCDC-46E6-AF61-DA4AC98DAA1E}" type="sibTrans" cxnId="{71F3A50D-C4B3-4770-9F5F-5347C9B1A553}">
      <dgm:prSet/>
      <dgm:spPr/>
      <dgm:t>
        <a:bodyPr/>
        <a:lstStyle/>
        <a:p>
          <a:endParaRPr lang="en-GB"/>
        </a:p>
      </dgm:t>
    </dgm:pt>
    <dgm:pt modelId="{D7704A61-4DE6-438F-9894-23AE427FB2C6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Do not keep a fast.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0BDC2654-B3B1-4882-8866-15B22A6430A4}" type="parTrans" cxnId="{F9A66E56-07EB-4339-B2DA-8AE519BEC1D1}">
      <dgm:prSet/>
      <dgm:spPr/>
      <dgm:t>
        <a:bodyPr/>
        <a:lstStyle/>
        <a:p>
          <a:endParaRPr lang="en-GB"/>
        </a:p>
      </dgm:t>
    </dgm:pt>
    <dgm:pt modelId="{31A5A257-8851-4661-A4C3-6D0F67241FE1}" type="sibTrans" cxnId="{F9A66E56-07EB-4339-B2DA-8AE519BEC1D1}">
      <dgm:prSet/>
      <dgm:spPr/>
      <dgm:t>
        <a:bodyPr/>
        <a:lstStyle/>
        <a:p>
          <a:endParaRPr lang="en-GB"/>
        </a:p>
      </dgm:t>
    </dgm:pt>
    <dgm:pt modelId="{F959604D-232D-4D8F-A939-B361C79A4435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Delay breakfast until after Eid  Salah.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8D954C3E-4612-4AE2-A669-C8BFD053E3BD}" type="parTrans" cxnId="{C11B1C15-7CD7-43F0-9CA8-C25BCB8256DF}">
      <dgm:prSet/>
      <dgm:spPr/>
      <dgm:t>
        <a:bodyPr/>
        <a:lstStyle/>
        <a:p>
          <a:endParaRPr lang="en-GB"/>
        </a:p>
      </dgm:t>
    </dgm:pt>
    <dgm:pt modelId="{F0714539-59F8-4459-B625-E920B67FB67B}" type="sibTrans" cxnId="{C11B1C15-7CD7-43F0-9CA8-C25BCB8256DF}">
      <dgm:prSet/>
      <dgm:spPr/>
      <dgm:t>
        <a:bodyPr/>
        <a:lstStyle/>
        <a:p>
          <a:endParaRPr lang="en-GB"/>
        </a:p>
      </dgm:t>
    </dgm:pt>
    <dgm:pt modelId="{55CE55FC-3E6D-414C-8B31-0403A1B79DC9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Pray in an open space, outdoors.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03E32A0F-B618-42C1-B807-DB60DBCB608C}" type="parTrans" cxnId="{081BA2EC-7E4F-4687-8A38-36097E09A72A}">
      <dgm:prSet/>
      <dgm:spPr/>
      <dgm:t>
        <a:bodyPr/>
        <a:lstStyle/>
        <a:p>
          <a:endParaRPr lang="en-GB"/>
        </a:p>
      </dgm:t>
    </dgm:pt>
    <dgm:pt modelId="{547899BF-3791-49CD-9EC8-E8BA78C2B07F}" type="sibTrans" cxnId="{081BA2EC-7E4F-4687-8A38-36097E09A72A}">
      <dgm:prSet/>
      <dgm:spPr/>
      <dgm:t>
        <a:bodyPr/>
        <a:lstStyle/>
        <a:p>
          <a:endParaRPr lang="en-GB"/>
        </a:p>
      </dgm:t>
    </dgm:pt>
    <dgm:pt modelId="{084CF6B8-75B3-47F1-AF38-33FFB3074840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All women should attend.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C193B655-F2FA-4300-8D5E-97875695F44A}" type="parTrans" cxnId="{0538C2A9-2639-4C6D-A7E3-531D09B6E214}">
      <dgm:prSet/>
      <dgm:spPr/>
      <dgm:t>
        <a:bodyPr/>
        <a:lstStyle/>
        <a:p>
          <a:endParaRPr lang="en-GB"/>
        </a:p>
      </dgm:t>
    </dgm:pt>
    <dgm:pt modelId="{93188E2E-4AC9-45CC-A770-DEA21826B284}" type="sibTrans" cxnId="{0538C2A9-2639-4C6D-A7E3-531D09B6E214}">
      <dgm:prSet/>
      <dgm:spPr/>
      <dgm:t>
        <a:bodyPr/>
        <a:lstStyle/>
        <a:p>
          <a:endParaRPr lang="en-GB"/>
        </a:p>
      </dgm:t>
    </dgm:pt>
    <dgm:pt modelId="{AA2C2E76-A9F3-45FD-B0AD-9171DB199D1C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Walk to the Eid Salah.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6B091871-4F1B-4C0C-9C9D-89D6676791BF}" type="parTrans" cxnId="{344D138C-BE4E-4ECF-98D4-6B267652764F}">
      <dgm:prSet/>
      <dgm:spPr/>
      <dgm:t>
        <a:bodyPr/>
        <a:lstStyle/>
        <a:p>
          <a:endParaRPr lang="en-GB"/>
        </a:p>
      </dgm:t>
    </dgm:pt>
    <dgm:pt modelId="{5163BE67-FCC2-4FB4-9679-1DEF5E2BC705}" type="sibTrans" cxnId="{344D138C-BE4E-4ECF-98D4-6B267652764F}">
      <dgm:prSet/>
      <dgm:spPr/>
      <dgm:t>
        <a:bodyPr/>
        <a:lstStyle/>
        <a:p>
          <a:endParaRPr lang="en-GB"/>
        </a:p>
      </dgm:t>
    </dgm:pt>
    <dgm:pt modelId="{B1C5646B-5448-4D88-9D22-0D488B5C0D86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Take a different route when going and coming back from Salah.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5F5AA39B-533F-44C2-A687-E06099731E97}" type="parTrans" cxnId="{01A31CA7-FB3F-4D7E-BDEC-6A211C3ABFA0}">
      <dgm:prSet/>
      <dgm:spPr/>
      <dgm:t>
        <a:bodyPr/>
        <a:lstStyle/>
        <a:p>
          <a:endParaRPr lang="en-GB"/>
        </a:p>
      </dgm:t>
    </dgm:pt>
    <dgm:pt modelId="{D8C5EEAD-FE98-4982-8BA9-6E67A69D0866}" type="sibTrans" cxnId="{01A31CA7-FB3F-4D7E-BDEC-6A211C3ABFA0}">
      <dgm:prSet/>
      <dgm:spPr/>
      <dgm:t>
        <a:bodyPr/>
        <a:lstStyle/>
        <a:p>
          <a:endParaRPr lang="en-GB"/>
        </a:p>
      </dgm:t>
    </dgm:pt>
    <dgm:pt modelId="{951329B0-BCDE-4F0A-93CD-65EC53498AA9}">
      <dgm:prSet/>
      <dgm:spPr/>
      <dgm:t>
        <a:bodyPr/>
        <a:lstStyle/>
        <a:p>
          <a:r>
            <a:rPr lang="en-GB" b="0" i="0">
              <a:effectLst/>
              <a:latin typeface="+mn-lt"/>
              <a:cs typeface="Calibri Light" panose="020F0302020204030204" pitchFamily="34" charset="0"/>
            </a:rPr>
            <a:t>Say the Eid Takbirat Loudly.</a:t>
          </a:r>
          <a:endParaRPr lang="ar-EG" b="0" i="0" dirty="0">
            <a:effectLst/>
            <a:latin typeface="+mn-lt"/>
            <a:cs typeface="Calibri Light" panose="020F0302020204030204" pitchFamily="34" charset="0"/>
          </a:endParaRPr>
        </a:p>
      </dgm:t>
    </dgm:pt>
    <dgm:pt modelId="{73EEA183-E241-4913-A185-AA98A77FC38C}" type="parTrans" cxnId="{B47392AE-6046-45DF-A5E4-22441DA8844A}">
      <dgm:prSet/>
      <dgm:spPr/>
      <dgm:t>
        <a:bodyPr/>
        <a:lstStyle/>
        <a:p>
          <a:endParaRPr lang="en-GB"/>
        </a:p>
      </dgm:t>
    </dgm:pt>
    <dgm:pt modelId="{B101D1BB-B3FE-4C2A-8769-FEB20D089F07}" type="sibTrans" cxnId="{B47392AE-6046-45DF-A5E4-22441DA8844A}">
      <dgm:prSet/>
      <dgm:spPr/>
      <dgm:t>
        <a:bodyPr/>
        <a:lstStyle/>
        <a:p>
          <a:endParaRPr lang="en-GB"/>
        </a:p>
      </dgm:t>
    </dgm:pt>
    <dgm:pt modelId="{01299445-FA87-4433-A7F4-29B3E4ACDAB2}">
      <dgm:prSet/>
      <dgm:spPr/>
      <dgm:t>
        <a:bodyPr/>
        <a:lstStyle/>
        <a:p>
          <a:r>
            <a:rPr lang="en-GB" b="0" i="0" dirty="0">
              <a:effectLst/>
              <a:latin typeface="+mn-lt"/>
              <a:cs typeface="Calibri Light" panose="020F0302020204030204" pitchFamily="34" charset="0"/>
            </a:rPr>
            <a:t>Congratulate all Muslims, by saying the following phrase:</a:t>
          </a:r>
        </a:p>
      </dgm:t>
    </dgm:pt>
    <dgm:pt modelId="{1E74D7FC-5E5D-45C1-BE73-C92BD0418758}" type="parTrans" cxnId="{7D343A78-A350-4DC3-88B9-F29295010B66}">
      <dgm:prSet/>
      <dgm:spPr/>
      <dgm:t>
        <a:bodyPr/>
        <a:lstStyle/>
        <a:p>
          <a:endParaRPr lang="en-GB"/>
        </a:p>
      </dgm:t>
    </dgm:pt>
    <dgm:pt modelId="{54F9B263-0BA4-4BEE-8D9D-6605D8105142}" type="sibTrans" cxnId="{7D343A78-A350-4DC3-88B9-F29295010B66}">
      <dgm:prSet/>
      <dgm:spPr/>
      <dgm:t>
        <a:bodyPr/>
        <a:lstStyle/>
        <a:p>
          <a:endParaRPr lang="en-GB"/>
        </a:p>
      </dgm:t>
    </dgm:pt>
    <dgm:pt modelId="{672D1592-84A4-4E36-A4B5-B3F248981D28}" type="pres">
      <dgm:prSet presAssocID="{2516796E-E719-49A6-8DAD-A79CF1DBE4E8}" presName="diagram" presStyleCnt="0">
        <dgm:presLayoutVars>
          <dgm:dir/>
          <dgm:resizeHandles val="exact"/>
        </dgm:presLayoutVars>
      </dgm:prSet>
      <dgm:spPr/>
    </dgm:pt>
    <dgm:pt modelId="{814E2736-D4D9-4038-8793-39CC3B38B6AF}" type="pres">
      <dgm:prSet presAssocID="{940F6DBB-1BEA-4076-B06B-0428064D36BC}" presName="node" presStyleLbl="node1" presStyleIdx="0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9BD34EA2-BB79-44FE-8C68-E2E76BF960CE}" type="pres">
      <dgm:prSet presAssocID="{3957C1F7-B732-4103-9B0A-D949A8BFDC44}" presName="sibTrans" presStyleCnt="0"/>
      <dgm:spPr/>
    </dgm:pt>
    <dgm:pt modelId="{D90919E9-8519-4FEA-9E87-4DC5D47D56B7}" type="pres">
      <dgm:prSet presAssocID="{98CF256F-9139-4F83-97F6-AA669801347F}" presName="node" presStyleLbl="node1" presStyleIdx="1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D7E03A64-DC59-4F15-A127-E4B9F9F2138A}" type="pres">
      <dgm:prSet presAssocID="{1DDB2FA0-FCDC-46E6-AF61-DA4AC98DAA1E}" presName="sibTrans" presStyleCnt="0"/>
      <dgm:spPr/>
    </dgm:pt>
    <dgm:pt modelId="{84CE0406-4787-4D40-81D9-7B58DB7A0F2B}" type="pres">
      <dgm:prSet presAssocID="{D7704A61-4DE6-438F-9894-23AE427FB2C6}" presName="node" presStyleLbl="node1" presStyleIdx="2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A8820BF3-5DB0-4E37-A7B5-E7A2AB5C3BA6}" type="pres">
      <dgm:prSet presAssocID="{31A5A257-8851-4661-A4C3-6D0F67241FE1}" presName="sibTrans" presStyleCnt="0"/>
      <dgm:spPr/>
    </dgm:pt>
    <dgm:pt modelId="{87BCB748-8C10-4D08-BCCE-B66F180FA7D4}" type="pres">
      <dgm:prSet presAssocID="{F959604D-232D-4D8F-A939-B361C79A4435}" presName="node" presStyleLbl="node1" presStyleIdx="3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BF1D404C-E918-46C9-ACB9-4A672A8DD847}" type="pres">
      <dgm:prSet presAssocID="{F0714539-59F8-4459-B625-E920B67FB67B}" presName="sibTrans" presStyleCnt="0"/>
      <dgm:spPr/>
    </dgm:pt>
    <dgm:pt modelId="{AE4E9952-0E7C-4C99-B4CE-79873F42BD58}" type="pres">
      <dgm:prSet presAssocID="{55CE55FC-3E6D-414C-8B31-0403A1B79DC9}" presName="node" presStyleLbl="node1" presStyleIdx="4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3F3935F4-B152-4F1D-89F6-F63C1D1BFC71}" type="pres">
      <dgm:prSet presAssocID="{547899BF-3791-49CD-9EC8-E8BA78C2B07F}" presName="sibTrans" presStyleCnt="0"/>
      <dgm:spPr/>
    </dgm:pt>
    <dgm:pt modelId="{D3FDA84D-595C-48E3-9359-82EB59CFCEF5}" type="pres">
      <dgm:prSet presAssocID="{084CF6B8-75B3-47F1-AF38-33FFB3074840}" presName="node" presStyleLbl="node1" presStyleIdx="5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614E9AA2-1DF3-44D5-BFCB-E7492401340C}" type="pres">
      <dgm:prSet presAssocID="{93188E2E-4AC9-45CC-A770-DEA21826B284}" presName="sibTrans" presStyleCnt="0"/>
      <dgm:spPr/>
    </dgm:pt>
    <dgm:pt modelId="{19CCE7C7-05D8-4FC6-B5F0-0CC90C053255}" type="pres">
      <dgm:prSet presAssocID="{AA2C2E76-A9F3-45FD-B0AD-9171DB199D1C}" presName="node" presStyleLbl="node1" presStyleIdx="6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C391731D-E1BF-4586-8EE1-F7371CB4BEC9}" type="pres">
      <dgm:prSet presAssocID="{5163BE67-FCC2-4FB4-9679-1DEF5E2BC705}" presName="sibTrans" presStyleCnt="0"/>
      <dgm:spPr/>
    </dgm:pt>
    <dgm:pt modelId="{B8863367-AD75-4920-B343-F54A1F78305F}" type="pres">
      <dgm:prSet presAssocID="{B1C5646B-5448-4D88-9D22-0D488B5C0D86}" presName="node" presStyleLbl="node1" presStyleIdx="7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07F85EAC-4723-45A8-8A62-E2EEE3020DA7}" type="pres">
      <dgm:prSet presAssocID="{D8C5EEAD-FE98-4982-8BA9-6E67A69D0866}" presName="sibTrans" presStyleCnt="0"/>
      <dgm:spPr/>
    </dgm:pt>
    <dgm:pt modelId="{568C2DF9-B7B5-4F5B-AF4D-198966D3A0B4}" type="pres">
      <dgm:prSet presAssocID="{951329B0-BCDE-4F0A-93CD-65EC53498AA9}" presName="node" presStyleLbl="node1" presStyleIdx="8" presStyleCnt="10">
        <dgm:presLayoutVars>
          <dgm:bulletEnabled val="1"/>
        </dgm:presLayoutVars>
      </dgm:prSet>
      <dgm:spPr>
        <a:prstGeom prst="roundRect">
          <a:avLst/>
        </a:prstGeom>
      </dgm:spPr>
    </dgm:pt>
    <dgm:pt modelId="{D526B7B1-1B56-40DF-8B06-B83CF2679CA0}" type="pres">
      <dgm:prSet presAssocID="{B101D1BB-B3FE-4C2A-8769-FEB20D089F07}" presName="sibTrans" presStyleCnt="0"/>
      <dgm:spPr/>
    </dgm:pt>
    <dgm:pt modelId="{F1CB35C8-2007-4C8E-951B-D7B5C94B9482}" type="pres">
      <dgm:prSet presAssocID="{01299445-FA87-4433-A7F4-29B3E4ACDAB2}" presName="node" presStyleLbl="node1" presStyleIdx="9" presStyleCnt="1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71F3A50D-C4B3-4770-9F5F-5347C9B1A553}" srcId="{2516796E-E719-49A6-8DAD-A79CF1DBE4E8}" destId="{98CF256F-9139-4F83-97F6-AA669801347F}" srcOrd="1" destOrd="0" parTransId="{8EA01570-2E7A-4433-87C2-BEB1498715FA}" sibTransId="{1DDB2FA0-FCDC-46E6-AF61-DA4AC98DAA1E}"/>
    <dgm:cxn modelId="{C11B1C15-7CD7-43F0-9CA8-C25BCB8256DF}" srcId="{2516796E-E719-49A6-8DAD-A79CF1DBE4E8}" destId="{F959604D-232D-4D8F-A939-B361C79A4435}" srcOrd="3" destOrd="0" parTransId="{8D954C3E-4612-4AE2-A669-C8BFD053E3BD}" sibTransId="{F0714539-59F8-4459-B625-E920B67FB67B}"/>
    <dgm:cxn modelId="{E078E721-6BAA-4D55-B3A2-9233B959DB2F}" srcId="{2516796E-E719-49A6-8DAD-A79CF1DBE4E8}" destId="{940F6DBB-1BEA-4076-B06B-0428064D36BC}" srcOrd="0" destOrd="0" parTransId="{9B172B30-0610-4F0A-AA6A-E98B32D038D7}" sibTransId="{3957C1F7-B732-4103-9B0A-D949A8BFDC44}"/>
    <dgm:cxn modelId="{0287D55D-268D-469E-AA87-301BD9826B94}" type="presOf" srcId="{F959604D-232D-4D8F-A939-B361C79A4435}" destId="{87BCB748-8C10-4D08-BCCE-B66F180FA7D4}" srcOrd="0" destOrd="0" presId="urn:microsoft.com/office/officeart/2005/8/layout/default"/>
    <dgm:cxn modelId="{726FC071-F4D3-45A9-8A57-12AB7217A371}" type="presOf" srcId="{940F6DBB-1BEA-4076-B06B-0428064D36BC}" destId="{814E2736-D4D9-4038-8793-39CC3B38B6AF}" srcOrd="0" destOrd="0" presId="urn:microsoft.com/office/officeart/2005/8/layout/default"/>
    <dgm:cxn modelId="{F9A66E56-07EB-4339-B2DA-8AE519BEC1D1}" srcId="{2516796E-E719-49A6-8DAD-A79CF1DBE4E8}" destId="{D7704A61-4DE6-438F-9894-23AE427FB2C6}" srcOrd="2" destOrd="0" parTransId="{0BDC2654-B3B1-4882-8866-15B22A6430A4}" sibTransId="{31A5A257-8851-4661-A4C3-6D0F67241FE1}"/>
    <dgm:cxn modelId="{7D343A78-A350-4DC3-88B9-F29295010B66}" srcId="{2516796E-E719-49A6-8DAD-A79CF1DBE4E8}" destId="{01299445-FA87-4433-A7F4-29B3E4ACDAB2}" srcOrd="9" destOrd="0" parTransId="{1E74D7FC-5E5D-45C1-BE73-C92BD0418758}" sibTransId="{54F9B263-0BA4-4BEE-8D9D-6605D8105142}"/>
    <dgm:cxn modelId="{68D2217A-1246-4215-ABDE-C4EC4997CB00}" type="presOf" srcId="{951329B0-BCDE-4F0A-93CD-65EC53498AA9}" destId="{568C2DF9-B7B5-4F5B-AF4D-198966D3A0B4}" srcOrd="0" destOrd="0" presId="urn:microsoft.com/office/officeart/2005/8/layout/default"/>
    <dgm:cxn modelId="{2ACF6D5A-DCEC-4169-ADC3-D3DE793D64E4}" type="presOf" srcId="{01299445-FA87-4433-A7F4-29B3E4ACDAB2}" destId="{F1CB35C8-2007-4C8E-951B-D7B5C94B9482}" srcOrd="0" destOrd="0" presId="urn:microsoft.com/office/officeart/2005/8/layout/default"/>
    <dgm:cxn modelId="{A867A682-A213-48F3-9948-4323112C8802}" type="presOf" srcId="{B1C5646B-5448-4D88-9D22-0D488B5C0D86}" destId="{B8863367-AD75-4920-B343-F54A1F78305F}" srcOrd="0" destOrd="0" presId="urn:microsoft.com/office/officeart/2005/8/layout/default"/>
    <dgm:cxn modelId="{344D138C-BE4E-4ECF-98D4-6B267652764F}" srcId="{2516796E-E719-49A6-8DAD-A79CF1DBE4E8}" destId="{AA2C2E76-A9F3-45FD-B0AD-9171DB199D1C}" srcOrd="6" destOrd="0" parTransId="{6B091871-4F1B-4C0C-9C9D-89D6676791BF}" sibTransId="{5163BE67-FCC2-4FB4-9679-1DEF5E2BC705}"/>
    <dgm:cxn modelId="{01A31CA7-FB3F-4D7E-BDEC-6A211C3ABFA0}" srcId="{2516796E-E719-49A6-8DAD-A79CF1DBE4E8}" destId="{B1C5646B-5448-4D88-9D22-0D488B5C0D86}" srcOrd="7" destOrd="0" parTransId="{5F5AA39B-533F-44C2-A687-E06099731E97}" sibTransId="{D8C5EEAD-FE98-4982-8BA9-6E67A69D0866}"/>
    <dgm:cxn modelId="{0538C2A9-2639-4C6D-A7E3-531D09B6E214}" srcId="{2516796E-E719-49A6-8DAD-A79CF1DBE4E8}" destId="{084CF6B8-75B3-47F1-AF38-33FFB3074840}" srcOrd="5" destOrd="0" parTransId="{C193B655-F2FA-4300-8D5E-97875695F44A}" sibTransId="{93188E2E-4AC9-45CC-A770-DEA21826B284}"/>
    <dgm:cxn modelId="{00202FAC-41A0-4AC6-909D-CA687DEA9F7C}" type="presOf" srcId="{084CF6B8-75B3-47F1-AF38-33FFB3074840}" destId="{D3FDA84D-595C-48E3-9359-82EB59CFCEF5}" srcOrd="0" destOrd="0" presId="urn:microsoft.com/office/officeart/2005/8/layout/default"/>
    <dgm:cxn modelId="{B47392AE-6046-45DF-A5E4-22441DA8844A}" srcId="{2516796E-E719-49A6-8DAD-A79CF1DBE4E8}" destId="{951329B0-BCDE-4F0A-93CD-65EC53498AA9}" srcOrd="8" destOrd="0" parTransId="{73EEA183-E241-4913-A185-AA98A77FC38C}" sibTransId="{B101D1BB-B3FE-4C2A-8769-FEB20D089F07}"/>
    <dgm:cxn modelId="{FABBFFB0-ECEF-40B0-BB88-6E146C5CF17F}" type="presOf" srcId="{55CE55FC-3E6D-414C-8B31-0403A1B79DC9}" destId="{AE4E9952-0E7C-4C99-B4CE-79873F42BD58}" srcOrd="0" destOrd="0" presId="urn:microsoft.com/office/officeart/2005/8/layout/default"/>
    <dgm:cxn modelId="{1CBB5CBC-73F1-4CFD-BFFA-5254B9C01D2E}" type="presOf" srcId="{D7704A61-4DE6-438F-9894-23AE427FB2C6}" destId="{84CE0406-4787-4D40-81D9-7B58DB7A0F2B}" srcOrd="0" destOrd="0" presId="urn:microsoft.com/office/officeart/2005/8/layout/default"/>
    <dgm:cxn modelId="{C98340C7-CCE7-4108-B3C4-745B79E283C4}" type="presOf" srcId="{2516796E-E719-49A6-8DAD-A79CF1DBE4E8}" destId="{672D1592-84A4-4E36-A4B5-B3F248981D28}" srcOrd="0" destOrd="0" presId="urn:microsoft.com/office/officeart/2005/8/layout/default"/>
    <dgm:cxn modelId="{45D3C2CB-77F3-4EF9-9882-7EBBF5A8E91E}" type="presOf" srcId="{AA2C2E76-A9F3-45FD-B0AD-9171DB199D1C}" destId="{19CCE7C7-05D8-4FC6-B5F0-0CC90C053255}" srcOrd="0" destOrd="0" presId="urn:microsoft.com/office/officeart/2005/8/layout/default"/>
    <dgm:cxn modelId="{2A9E72D6-9C88-4305-9CEA-3BAB75EEBE78}" type="presOf" srcId="{98CF256F-9139-4F83-97F6-AA669801347F}" destId="{D90919E9-8519-4FEA-9E87-4DC5D47D56B7}" srcOrd="0" destOrd="0" presId="urn:microsoft.com/office/officeart/2005/8/layout/default"/>
    <dgm:cxn modelId="{081BA2EC-7E4F-4687-8A38-36097E09A72A}" srcId="{2516796E-E719-49A6-8DAD-A79CF1DBE4E8}" destId="{55CE55FC-3E6D-414C-8B31-0403A1B79DC9}" srcOrd="4" destOrd="0" parTransId="{03E32A0F-B618-42C1-B807-DB60DBCB608C}" sibTransId="{547899BF-3791-49CD-9EC8-E8BA78C2B07F}"/>
    <dgm:cxn modelId="{0403F308-552B-4DF5-863C-C2E033A8D863}" type="presParOf" srcId="{672D1592-84A4-4E36-A4B5-B3F248981D28}" destId="{814E2736-D4D9-4038-8793-39CC3B38B6AF}" srcOrd="0" destOrd="0" presId="urn:microsoft.com/office/officeart/2005/8/layout/default"/>
    <dgm:cxn modelId="{1D38C4CF-8F96-4DCA-8A33-E1EC09D709EF}" type="presParOf" srcId="{672D1592-84A4-4E36-A4B5-B3F248981D28}" destId="{9BD34EA2-BB79-44FE-8C68-E2E76BF960CE}" srcOrd="1" destOrd="0" presId="urn:microsoft.com/office/officeart/2005/8/layout/default"/>
    <dgm:cxn modelId="{17F54956-2EE4-4E48-9BC7-7EB913C20B12}" type="presParOf" srcId="{672D1592-84A4-4E36-A4B5-B3F248981D28}" destId="{D90919E9-8519-4FEA-9E87-4DC5D47D56B7}" srcOrd="2" destOrd="0" presId="urn:microsoft.com/office/officeart/2005/8/layout/default"/>
    <dgm:cxn modelId="{3E4E180E-12A4-4738-A6CB-ACCDA24352AA}" type="presParOf" srcId="{672D1592-84A4-4E36-A4B5-B3F248981D28}" destId="{D7E03A64-DC59-4F15-A127-E4B9F9F2138A}" srcOrd="3" destOrd="0" presId="urn:microsoft.com/office/officeart/2005/8/layout/default"/>
    <dgm:cxn modelId="{E5BC8803-2FEC-43BC-A6F3-6831E6D0906C}" type="presParOf" srcId="{672D1592-84A4-4E36-A4B5-B3F248981D28}" destId="{84CE0406-4787-4D40-81D9-7B58DB7A0F2B}" srcOrd="4" destOrd="0" presId="urn:microsoft.com/office/officeart/2005/8/layout/default"/>
    <dgm:cxn modelId="{0BE9DBDF-2AEC-4EFF-A24F-C59D789186F6}" type="presParOf" srcId="{672D1592-84A4-4E36-A4B5-B3F248981D28}" destId="{A8820BF3-5DB0-4E37-A7B5-E7A2AB5C3BA6}" srcOrd="5" destOrd="0" presId="urn:microsoft.com/office/officeart/2005/8/layout/default"/>
    <dgm:cxn modelId="{88A48E04-68F4-4BA8-BC0F-283CE58FB891}" type="presParOf" srcId="{672D1592-84A4-4E36-A4B5-B3F248981D28}" destId="{87BCB748-8C10-4D08-BCCE-B66F180FA7D4}" srcOrd="6" destOrd="0" presId="urn:microsoft.com/office/officeart/2005/8/layout/default"/>
    <dgm:cxn modelId="{184BA5C9-2AB6-4514-9F08-AE8D92E89297}" type="presParOf" srcId="{672D1592-84A4-4E36-A4B5-B3F248981D28}" destId="{BF1D404C-E918-46C9-ACB9-4A672A8DD847}" srcOrd="7" destOrd="0" presId="urn:microsoft.com/office/officeart/2005/8/layout/default"/>
    <dgm:cxn modelId="{09EBAC12-C624-4AE2-9B50-436E36F254AC}" type="presParOf" srcId="{672D1592-84A4-4E36-A4B5-B3F248981D28}" destId="{AE4E9952-0E7C-4C99-B4CE-79873F42BD58}" srcOrd="8" destOrd="0" presId="urn:microsoft.com/office/officeart/2005/8/layout/default"/>
    <dgm:cxn modelId="{32BBEE68-DD89-4387-965A-7C3AEF382D22}" type="presParOf" srcId="{672D1592-84A4-4E36-A4B5-B3F248981D28}" destId="{3F3935F4-B152-4F1D-89F6-F63C1D1BFC71}" srcOrd="9" destOrd="0" presId="urn:microsoft.com/office/officeart/2005/8/layout/default"/>
    <dgm:cxn modelId="{6B783575-D38C-4E53-8035-DF1E5093FA4F}" type="presParOf" srcId="{672D1592-84A4-4E36-A4B5-B3F248981D28}" destId="{D3FDA84D-595C-48E3-9359-82EB59CFCEF5}" srcOrd="10" destOrd="0" presId="urn:microsoft.com/office/officeart/2005/8/layout/default"/>
    <dgm:cxn modelId="{1B9B6657-77A5-4150-B46A-79B68AAF1B68}" type="presParOf" srcId="{672D1592-84A4-4E36-A4B5-B3F248981D28}" destId="{614E9AA2-1DF3-44D5-BFCB-E7492401340C}" srcOrd="11" destOrd="0" presId="urn:microsoft.com/office/officeart/2005/8/layout/default"/>
    <dgm:cxn modelId="{6816E4CD-B66A-4B04-A471-E098054375CE}" type="presParOf" srcId="{672D1592-84A4-4E36-A4B5-B3F248981D28}" destId="{19CCE7C7-05D8-4FC6-B5F0-0CC90C053255}" srcOrd="12" destOrd="0" presId="urn:microsoft.com/office/officeart/2005/8/layout/default"/>
    <dgm:cxn modelId="{C8463FD8-AC0D-4150-BB0E-6B1499DDDC45}" type="presParOf" srcId="{672D1592-84A4-4E36-A4B5-B3F248981D28}" destId="{C391731D-E1BF-4586-8EE1-F7371CB4BEC9}" srcOrd="13" destOrd="0" presId="urn:microsoft.com/office/officeart/2005/8/layout/default"/>
    <dgm:cxn modelId="{FD0A2960-61E8-4770-AF1C-E14643435BD3}" type="presParOf" srcId="{672D1592-84A4-4E36-A4B5-B3F248981D28}" destId="{B8863367-AD75-4920-B343-F54A1F78305F}" srcOrd="14" destOrd="0" presId="urn:microsoft.com/office/officeart/2005/8/layout/default"/>
    <dgm:cxn modelId="{EABBC68E-FF80-418C-B166-7EC1FADDEBD2}" type="presParOf" srcId="{672D1592-84A4-4E36-A4B5-B3F248981D28}" destId="{07F85EAC-4723-45A8-8A62-E2EEE3020DA7}" srcOrd="15" destOrd="0" presId="urn:microsoft.com/office/officeart/2005/8/layout/default"/>
    <dgm:cxn modelId="{EF3FCE66-3E1F-46DA-9272-A1F7239690DF}" type="presParOf" srcId="{672D1592-84A4-4E36-A4B5-B3F248981D28}" destId="{568C2DF9-B7B5-4F5B-AF4D-198966D3A0B4}" srcOrd="16" destOrd="0" presId="urn:microsoft.com/office/officeart/2005/8/layout/default"/>
    <dgm:cxn modelId="{326E687F-3F11-4A3C-BEEC-848C6554BC84}" type="presParOf" srcId="{672D1592-84A4-4E36-A4B5-B3F248981D28}" destId="{D526B7B1-1B56-40DF-8B06-B83CF2679CA0}" srcOrd="17" destOrd="0" presId="urn:microsoft.com/office/officeart/2005/8/layout/default"/>
    <dgm:cxn modelId="{7DC06E07-ADE5-4374-ABE5-6A45F771444D}" type="presParOf" srcId="{672D1592-84A4-4E36-A4B5-B3F248981D28}" destId="{F1CB35C8-2007-4C8E-951B-D7B5C94B9482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03A447-CD72-4E9B-84E9-1502EBAD5D20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2AC16E6-697A-41DC-B797-55E7122C11FE}">
      <dgm:prSet phldrT="[Text]" custT="1"/>
      <dgm:spPr/>
      <dgm:t>
        <a:bodyPr/>
        <a:lstStyle/>
        <a:p>
          <a:r>
            <a:rPr lang="en-GB" sz="2400" dirty="0">
              <a:latin typeface="+mn-lt"/>
            </a:rPr>
            <a:t>Ramadan</a:t>
          </a:r>
        </a:p>
      </dgm:t>
    </dgm:pt>
    <dgm:pt modelId="{A0E95902-303A-4C69-A2F6-14E08B2266A4}" type="parTrans" cxnId="{787B7732-72A6-4EC4-AC06-ED1046D8AEC4}">
      <dgm:prSet/>
      <dgm:spPr/>
      <dgm:t>
        <a:bodyPr/>
        <a:lstStyle/>
        <a:p>
          <a:endParaRPr lang="en-GB"/>
        </a:p>
      </dgm:t>
    </dgm:pt>
    <dgm:pt modelId="{7602F9A7-253A-4829-9FC4-F6C568188E63}" type="sibTrans" cxnId="{787B7732-72A6-4EC4-AC06-ED1046D8AEC4}">
      <dgm:prSet/>
      <dgm:spPr/>
      <dgm:t>
        <a:bodyPr/>
        <a:lstStyle/>
        <a:p>
          <a:endParaRPr lang="en-GB"/>
        </a:p>
      </dgm:t>
    </dgm:pt>
    <dgm:pt modelId="{6767650D-7BB6-4A90-AB3D-3F9BD9584DC0}">
      <dgm:prSet phldrT="[Text]" custT="1"/>
      <dgm:spPr/>
      <dgm:t>
        <a:bodyPr/>
        <a:lstStyle/>
        <a:p>
          <a:r>
            <a:rPr lang="en-GB" sz="2800" dirty="0">
              <a:latin typeface="+mn-lt"/>
            </a:rPr>
            <a:t>Qur’an</a:t>
          </a:r>
        </a:p>
      </dgm:t>
    </dgm:pt>
    <dgm:pt modelId="{119D96F2-F63E-485C-91F5-4BB166926890}" type="parTrans" cxnId="{EA71EC55-E7B9-46DE-9D9E-68D4EE562C64}">
      <dgm:prSet/>
      <dgm:spPr/>
      <dgm:t>
        <a:bodyPr/>
        <a:lstStyle/>
        <a:p>
          <a:endParaRPr lang="en-GB"/>
        </a:p>
      </dgm:t>
    </dgm:pt>
    <dgm:pt modelId="{0E87B5F6-38DE-45E4-8A69-6260017428EE}" type="sibTrans" cxnId="{EA71EC55-E7B9-46DE-9D9E-68D4EE562C64}">
      <dgm:prSet/>
      <dgm:spPr/>
      <dgm:t>
        <a:bodyPr/>
        <a:lstStyle/>
        <a:p>
          <a:endParaRPr lang="en-GB"/>
        </a:p>
      </dgm:t>
    </dgm:pt>
    <dgm:pt modelId="{402F6E50-8541-4A4F-B49F-2AFCEBFA840F}">
      <dgm:prSet phldrT="[Text]" custT="1"/>
      <dgm:spPr/>
      <dgm:t>
        <a:bodyPr/>
        <a:lstStyle/>
        <a:p>
          <a:r>
            <a:rPr lang="en-GB" sz="2400" dirty="0" err="1">
              <a:latin typeface="+mn-lt"/>
            </a:rPr>
            <a:t>Dhul</a:t>
          </a:r>
          <a:r>
            <a:rPr lang="en-GB" sz="2400" dirty="0">
              <a:latin typeface="+mn-lt"/>
            </a:rPr>
            <a:t> </a:t>
          </a:r>
          <a:r>
            <a:rPr lang="en-GB" sz="2400" dirty="0" err="1">
              <a:latin typeface="+mn-lt"/>
            </a:rPr>
            <a:t>Hijjah</a:t>
          </a:r>
          <a:endParaRPr lang="en-GB" sz="2400" dirty="0">
            <a:latin typeface="+mn-lt"/>
          </a:endParaRPr>
        </a:p>
      </dgm:t>
    </dgm:pt>
    <dgm:pt modelId="{9C41D840-BD25-44B6-AC6A-CB52099036F3}" type="parTrans" cxnId="{1980CBB4-8FE0-43BB-9B8B-0E42E641CA10}">
      <dgm:prSet/>
      <dgm:spPr/>
      <dgm:t>
        <a:bodyPr/>
        <a:lstStyle/>
        <a:p>
          <a:endParaRPr lang="en-GB"/>
        </a:p>
      </dgm:t>
    </dgm:pt>
    <dgm:pt modelId="{166FEA84-573C-460F-862E-3FF5AD581DE1}" type="sibTrans" cxnId="{1980CBB4-8FE0-43BB-9B8B-0E42E641CA10}">
      <dgm:prSet/>
      <dgm:spPr/>
      <dgm:t>
        <a:bodyPr/>
        <a:lstStyle/>
        <a:p>
          <a:endParaRPr lang="en-GB"/>
        </a:p>
      </dgm:t>
    </dgm:pt>
    <dgm:pt modelId="{94C19814-2BFB-476B-90EF-64CE2DFD41EF}">
      <dgm:prSet phldrT="[Text]" custT="1"/>
      <dgm:spPr/>
      <dgm:t>
        <a:bodyPr/>
        <a:lstStyle/>
        <a:p>
          <a:r>
            <a:rPr lang="en-GB" sz="2800" dirty="0">
              <a:latin typeface="+mn-lt"/>
            </a:rPr>
            <a:t>Dhikr</a:t>
          </a:r>
        </a:p>
      </dgm:t>
    </dgm:pt>
    <dgm:pt modelId="{BA604FD6-C8CB-4CD2-9FC6-0413E9AEFAA4}" type="parTrans" cxnId="{C9722FE4-21EA-4805-ACCF-9710F85A838F}">
      <dgm:prSet/>
      <dgm:spPr/>
      <dgm:t>
        <a:bodyPr/>
        <a:lstStyle/>
        <a:p>
          <a:endParaRPr lang="en-GB"/>
        </a:p>
      </dgm:t>
    </dgm:pt>
    <dgm:pt modelId="{D9CAF5AB-13CE-4339-A476-FCF692C9ACCE}" type="sibTrans" cxnId="{C9722FE4-21EA-4805-ACCF-9710F85A838F}">
      <dgm:prSet/>
      <dgm:spPr/>
      <dgm:t>
        <a:bodyPr/>
        <a:lstStyle/>
        <a:p>
          <a:endParaRPr lang="en-GB"/>
        </a:p>
      </dgm:t>
    </dgm:pt>
    <dgm:pt modelId="{1020DD79-362F-4B64-B690-024B008BF88A}" type="pres">
      <dgm:prSet presAssocID="{9403A447-CD72-4E9B-84E9-1502EBAD5D2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8B49F1D6-8BB3-4152-811A-698495204058}" type="pres">
      <dgm:prSet presAssocID="{E2AC16E6-697A-41DC-B797-55E7122C11FE}" presName="horFlow" presStyleCnt="0"/>
      <dgm:spPr/>
    </dgm:pt>
    <dgm:pt modelId="{F264EA03-9C6C-455A-893C-448AAF0C45B1}" type="pres">
      <dgm:prSet presAssocID="{E2AC16E6-697A-41DC-B797-55E7122C11FE}" presName="bigChev" presStyleLbl="node1" presStyleIdx="0" presStyleCnt="2"/>
      <dgm:spPr/>
    </dgm:pt>
    <dgm:pt modelId="{1A2275D3-8A64-43C1-9267-FCFD382C29EC}" type="pres">
      <dgm:prSet presAssocID="{119D96F2-F63E-485C-91F5-4BB166926890}" presName="parTrans" presStyleCnt="0"/>
      <dgm:spPr/>
    </dgm:pt>
    <dgm:pt modelId="{69A16F5A-9B77-4691-84A6-B689DBDBBA39}" type="pres">
      <dgm:prSet presAssocID="{6767650D-7BB6-4A90-AB3D-3F9BD9584DC0}" presName="node" presStyleLbl="alignAccFollowNode1" presStyleIdx="0" presStyleCnt="2">
        <dgm:presLayoutVars>
          <dgm:bulletEnabled val="1"/>
        </dgm:presLayoutVars>
      </dgm:prSet>
      <dgm:spPr/>
    </dgm:pt>
    <dgm:pt modelId="{AC02EDB7-CF5B-4090-9932-AE898A895952}" type="pres">
      <dgm:prSet presAssocID="{E2AC16E6-697A-41DC-B797-55E7122C11FE}" presName="vSp" presStyleCnt="0"/>
      <dgm:spPr/>
    </dgm:pt>
    <dgm:pt modelId="{D1AD802C-D9A2-4800-9D6C-E11EA20D0458}" type="pres">
      <dgm:prSet presAssocID="{402F6E50-8541-4A4F-B49F-2AFCEBFA840F}" presName="horFlow" presStyleCnt="0"/>
      <dgm:spPr/>
    </dgm:pt>
    <dgm:pt modelId="{04B8594C-57D1-49BA-948E-7FE4CA5B12B7}" type="pres">
      <dgm:prSet presAssocID="{402F6E50-8541-4A4F-B49F-2AFCEBFA840F}" presName="bigChev" presStyleLbl="node1" presStyleIdx="1" presStyleCnt="2"/>
      <dgm:spPr/>
    </dgm:pt>
    <dgm:pt modelId="{57793044-FF2A-41FB-8DD1-C2BFB557B358}" type="pres">
      <dgm:prSet presAssocID="{BA604FD6-C8CB-4CD2-9FC6-0413E9AEFAA4}" presName="parTrans" presStyleCnt="0"/>
      <dgm:spPr/>
    </dgm:pt>
    <dgm:pt modelId="{787C736B-BDFB-4B42-829C-208744C58044}" type="pres">
      <dgm:prSet presAssocID="{94C19814-2BFB-476B-90EF-64CE2DFD41EF}" presName="node" presStyleLbl="alignAccFollowNode1" presStyleIdx="1" presStyleCnt="2">
        <dgm:presLayoutVars>
          <dgm:bulletEnabled val="1"/>
        </dgm:presLayoutVars>
      </dgm:prSet>
      <dgm:spPr/>
    </dgm:pt>
  </dgm:ptLst>
  <dgm:cxnLst>
    <dgm:cxn modelId="{57D7C119-7D11-4B5B-892C-F567E87B2DE1}" type="presOf" srcId="{E2AC16E6-697A-41DC-B797-55E7122C11FE}" destId="{F264EA03-9C6C-455A-893C-448AAF0C45B1}" srcOrd="0" destOrd="0" presId="urn:microsoft.com/office/officeart/2005/8/layout/lProcess3"/>
    <dgm:cxn modelId="{787B7732-72A6-4EC4-AC06-ED1046D8AEC4}" srcId="{9403A447-CD72-4E9B-84E9-1502EBAD5D20}" destId="{E2AC16E6-697A-41DC-B797-55E7122C11FE}" srcOrd="0" destOrd="0" parTransId="{A0E95902-303A-4C69-A2F6-14E08B2266A4}" sibTransId="{7602F9A7-253A-4829-9FC4-F6C568188E63}"/>
    <dgm:cxn modelId="{EA71EC55-E7B9-46DE-9D9E-68D4EE562C64}" srcId="{E2AC16E6-697A-41DC-B797-55E7122C11FE}" destId="{6767650D-7BB6-4A90-AB3D-3F9BD9584DC0}" srcOrd="0" destOrd="0" parTransId="{119D96F2-F63E-485C-91F5-4BB166926890}" sibTransId="{0E87B5F6-38DE-45E4-8A69-6260017428EE}"/>
    <dgm:cxn modelId="{E35C227E-5F65-49DF-89CC-2EC508FF85EA}" type="presOf" srcId="{6767650D-7BB6-4A90-AB3D-3F9BD9584DC0}" destId="{69A16F5A-9B77-4691-84A6-B689DBDBBA39}" srcOrd="0" destOrd="0" presId="urn:microsoft.com/office/officeart/2005/8/layout/lProcess3"/>
    <dgm:cxn modelId="{1CC5B59E-65C6-41B2-8D0D-FB44932E4C49}" type="presOf" srcId="{9403A447-CD72-4E9B-84E9-1502EBAD5D20}" destId="{1020DD79-362F-4B64-B690-024B008BF88A}" srcOrd="0" destOrd="0" presId="urn:microsoft.com/office/officeart/2005/8/layout/lProcess3"/>
    <dgm:cxn modelId="{1980CBB4-8FE0-43BB-9B8B-0E42E641CA10}" srcId="{9403A447-CD72-4E9B-84E9-1502EBAD5D20}" destId="{402F6E50-8541-4A4F-B49F-2AFCEBFA840F}" srcOrd="1" destOrd="0" parTransId="{9C41D840-BD25-44B6-AC6A-CB52099036F3}" sibTransId="{166FEA84-573C-460F-862E-3FF5AD581DE1}"/>
    <dgm:cxn modelId="{A25925B8-FF1E-4CB9-A603-5F3B82E1E65E}" type="presOf" srcId="{94C19814-2BFB-476B-90EF-64CE2DFD41EF}" destId="{787C736B-BDFB-4B42-829C-208744C58044}" srcOrd="0" destOrd="0" presId="urn:microsoft.com/office/officeart/2005/8/layout/lProcess3"/>
    <dgm:cxn modelId="{C9722FE4-21EA-4805-ACCF-9710F85A838F}" srcId="{402F6E50-8541-4A4F-B49F-2AFCEBFA840F}" destId="{94C19814-2BFB-476B-90EF-64CE2DFD41EF}" srcOrd="0" destOrd="0" parTransId="{BA604FD6-C8CB-4CD2-9FC6-0413E9AEFAA4}" sibTransId="{D9CAF5AB-13CE-4339-A476-FCF692C9ACCE}"/>
    <dgm:cxn modelId="{83704DFB-4B89-4BC9-8060-2CC10D11DA2E}" type="presOf" srcId="{402F6E50-8541-4A4F-B49F-2AFCEBFA840F}" destId="{04B8594C-57D1-49BA-948E-7FE4CA5B12B7}" srcOrd="0" destOrd="0" presId="urn:microsoft.com/office/officeart/2005/8/layout/lProcess3"/>
    <dgm:cxn modelId="{5D4A2C44-A62B-4746-A48D-467B93D09C62}" type="presParOf" srcId="{1020DD79-362F-4B64-B690-024B008BF88A}" destId="{8B49F1D6-8BB3-4152-811A-698495204058}" srcOrd="0" destOrd="0" presId="urn:microsoft.com/office/officeart/2005/8/layout/lProcess3"/>
    <dgm:cxn modelId="{3EF3E236-32C6-4948-8B59-A6EFFC592176}" type="presParOf" srcId="{8B49F1D6-8BB3-4152-811A-698495204058}" destId="{F264EA03-9C6C-455A-893C-448AAF0C45B1}" srcOrd="0" destOrd="0" presId="urn:microsoft.com/office/officeart/2005/8/layout/lProcess3"/>
    <dgm:cxn modelId="{7E5F54FF-16FF-4E94-B163-D5A6ACBDABBC}" type="presParOf" srcId="{8B49F1D6-8BB3-4152-811A-698495204058}" destId="{1A2275D3-8A64-43C1-9267-FCFD382C29EC}" srcOrd="1" destOrd="0" presId="urn:microsoft.com/office/officeart/2005/8/layout/lProcess3"/>
    <dgm:cxn modelId="{20AB71E2-1C85-46E7-8CA1-4203802E0698}" type="presParOf" srcId="{8B49F1D6-8BB3-4152-811A-698495204058}" destId="{69A16F5A-9B77-4691-84A6-B689DBDBBA39}" srcOrd="2" destOrd="0" presId="urn:microsoft.com/office/officeart/2005/8/layout/lProcess3"/>
    <dgm:cxn modelId="{F2D742AA-805E-4C37-ACFB-39DC54F871A6}" type="presParOf" srcId="{1020DD79-362F-4B64-B690-024B008BF88A}" destId="{AC02EDB7-CF5B-4090-9932-AE898A895952}" srcOrd="1" destOrd="0" presId="urn:microsoft.com/office/officeart/2005/8/layout/lProcess3"/>
    <dgm:cxn modelId="{216291FF-9E7C-49F7-80B1-DEE47FECDC02}" type="presParOf" srcId="{1020DD79-362F-4B64-B690-024B008BF88A}" destId="{D1AD802C-D9A2-4800-9D6C-E11EA20D0458}" srcOrd="2" destOrd="0" presId="urn:microsoft.com/office/officeart/2005/8/layout/lProcess3"/>
    <dgm:cxn modelId="{315107BA-F83D-43EB-A307-01408C7659EA}" type="presParOf" srcId="{D1AD802C-D9A2-4800-9D6C-E11EA20D0458}" destId="{04B8594C-57D1-49BA-948E-7FE4CA5B12B7}" srcOrd="0" destOrd="0" presId="urn:microsoft.com/office/officeart/2005/8/layout/lProcess3"/>
    <dgm:cxn modelId="{B5E3B70E-C45F-4F43-8612-643DEF6745D2}" type="presParOf" srcId="{D1AD802C-D9A2-4800-9D6C-E11EA20D0458}" destId="{57793044-FF2A-41FB-8DD1-C2BFB557B358}" srcOrd="1" destOrd="0" presId="urn:microsoft.com/office/officeart/2005/8/layout/lProcess3"/>
    <dgm:cxn modelId="{36205F19-1476-4D53-A5FA-7012D2479F4F}" type="presParOf" srcId="{D1AD802C-D9A2-4800-9D6C-E11EA20D0458}" destId="{787C736B-BDFB-4B42-829C-208744C58044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4B5264-2878-4BE0-A72F-42E798F3D83A}" type="doc">
      <dgm:prSet loTypeId="urn:diagrams.loki3.com/Bracke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2136684A-D096-4A84-AEA5-56CED76E4FF7}">
      <dgm:prSet phldrT="[Text]" custT="1"/>
      <dgm:spPr/>
      <dgm:t>
        <a:bodyPr/>
        <a:lstStyle/>
        <a:p>
          <a:pPr algn="ctr"/>
          <a:r>
            <a:rPr lang="en-GB" sz="2000">
              <a:latin typeface="+mn-lt"/>
            </a:rPr>
            <a:t>Days 1-8</a:t>
          </a:r>
          <a:endParaRPr lang="en-GB" sz="2000" dirty="0">
            <a:latin typeface="+mn-lt"/>
          </a:endParaRPr>
        </a:p>
      </dgm:t>
    </dgm:pt>
    <dgm:pt modelId="{6EC280F1-7D73-43BE-9926-F3C5014D06E2}" type="parTrans" cxnId="{21DA8C55-7D2D-468A-BEEA-9BCBEB112E77}">
      <dgm:prSet/>
      <dgm:spPr/>
      <dgm:t>
        <a:bodyPr/>
        <a:lstStyle/>
        <a:p>
          <a:endParaRPr lang="en-GB"/>
        </a:p>
      </dgm:t>
    </dgm:pt>
    <dgm:pt modelId="{C560A315-7177-4070-9551-F2039E59FDF1}" type="sibTrans" cxnId="{21DA8C55-7D2D-468A-BEEA-9BCBEB112E77}">
      <dgm:prSet/>
      <dgm:spPr/>
      <dgm:t>
        <a:bodyPr/>
        <a:lstStyle/>
        <a:p>
          <a:endParaRPr lang="en-GB"/>
        </a:p>
      </dgm:t>
    </dgm:pt>
    <dgm:pt modelId="{1A4524A6-9BF6-4527-B182-A1ACABC8D7B7}">
      <dgm:prSet phldrT="[Text]" phldr="1" custT="1"/>
      <dgm:spPr/>
      <dgm:t>
        <a:bodyPr/>
        <a:lstStyle/>
        <a:p>
          <a:endParaRPr lang="en-GB" sz="2000">
            <a:solidFill>
              <a:schemeClr val="tx2"/>
            </a:solidFill>
            <a:latin typeface="+mn-lt"/>
          </a:endParaRPr>
        </a:p>
      </dgm:t>
    </dgm:pt>
    <dgm:pt modelId="{9256A80C-18D0-4B55-8006-524AEB45F677}" type="parTrans" cxnId="{89B8C035-D47E-4961-B381-8DD198ED2E5C}">
      <dgm:prSet/>
      <dgm:spPr/>
      <dgm:t>
        <a:bodyPr/>
        <a:lstStyle/>
        <a:p>
          <a:endParaRPr lang="en-GB"/>
        </a:p>
      </dgm:t>
    </dgm:pt>
    <dgm:pt modelId="{B4C7E1BD-AB0F-4459-8D57-137D6404FF17}" type="sibTrans" cxnId="{89B8C035-D47E-4961-B381-8DD198ED2E5C}">
      <dgm:prSet/>
      <dgm:spPr/>
      <dgm:t>
        <a:bodyPr/>
        <a:lstStyle/>
        <a:p>
          <a:endParaRPr lang="en-GB"/>
        </a:p>
      </dgm:t>
    </dgm:pt>
    <dgm:pt modelId="{DBEED5D8-4C2F-4EBB-8B1C-E4425F2C0A94}">
      <dgm:prSet phldrT="[Text]" phldr="1" custT="1"/>
      <dgm:spPr/>
      <dgm:t>
        <a:bodyPr/>
        <a:lstStyle/>
        <a:p>
          <a:endParaRPr lang="en-GB" sz="2000" dirty="0">
            <a:solidFill>
              <a:schemeClr val="tx2"/>
            </a:solidFill>
            <a:latin typeface="+mn-lt"/>
          </a:endParaRPr>
        </a:p>
      </dgm:t>
    </dgm:pt>
    <dgm:pt modelId="{75464B62-DEE2-4A0E-A4F9-66861A5F8F2E}" type="parTrans" cxnId="{2EDB0799-F743-4C26-90BA-89CE7D561215}">
      <dgm:prSet/>
      <dgm:spPr/>
      <dgm:t>
        <a:bodyPr/>
        <a:lstStyle/>
        <a:p>
          <a:endParaRPr lang="en-GB"/>
        </a:p>
      </dgm:t>
    </dgm:pt>
    <dgm:pt modelId="{DADA48D4-C5F7-4C78-B004-37DC99D9E756}" type="sibTrans" cxnId="{2EDB0799-F743-4C26-90BA-89CE7D561215}">
      <dgm:prSet/>
      <dgm:spPr/>
      <dgm:t>
        <a:bodyPr/>
        <a:lstStyle/>
        <a:p>
          <a:endParaRPr lang="en-GB"/>
        </a:p>
      </dgm:t>
    </dgm:pt>
    <dgm:pt modelId="{1443D7F5-CA2F-4BDD-A73B-434821BF4E08}">
      <dgm:prSet phldrT="[Text]" custT="1"/>
      <dgm:spPr/>
      <dgm:t>
        <a:bodyPr/>
        <a:lstStyle/>
        <a:p>
          <a:pPr algn="ctr"/>
          <a:r>
            <a:rPr lang="en-GB" sz="2000">
              <a:latin typeface="+mn-lt"/>
            </a:rPr>
            <a:t>Day 9 (Arafah)</a:t>
          </a:r>
          <a:endParaRPr lang="en-GB" sz="2000" dirty="0">
            <a:latin typeface="+mn-lt"/>
          </a:endParaRPr>
        </a:p>
      </dgm:t>
    </dgm:pt>
    <dgm:pt modelId="{F57F127C-A831-4C44-9556-514E62C26A00}" type="parTrans" cxnId="{46A80441-A718-4C93-B926-6C75B57FA72F}">
      <dgm:prSet/>
      <dgm:spPr/>
      <dgm:t>
        <a:bodyPr/>
        <a:lstStyle/>
        <a:p>
          <a:endParaRPr lang="en-GB"/>
        </a:p>
      </dgm:t>
    </dgm:pt>
    <dgm:pt modelId="{72BEA7A9-27E2-4163-8B14-205DB8187E3B}" type="sibTrans" cxnId="{46A80441-A718-4C93-B926-6C75B57FA72F}">
      <dgm:prSet/>
      <dgm:spPr/>
      <dgm:t>
        <a:bodyPr/>
        <a:lstStyle/>
        <a:p>
          <a:endParaRPr lang="en-GB"/>
        </a:p>
      </dgm:t>
    </dgm:pt>
    <dgm:pt modelId="{B49C728C-BC59-470E-B053-64C8A1C7603D}">
      <dgm:prSet phldrT="[Text]" phldr="1" custT="1"/>
      <dgm:spPr/>
      <dgm:t>
        <a:bodyPr/>
        <a:lstStyle/>
        <a:p>
          <a:endParaRPr lang="en-GB" sz="2000" dirty="0">
            <a:solidFill>
              <a:schemeClr val="tx2"/>
            </a:solidFill>
            <a:latin typeface="+mn-lt"/>
          </a:endParaRPr>
        </a:p>
      </dgm:t>
    </dgm:pt>
    <dgm:pt modelId="{298BDD9D-B0F3-406A-8D44-F4CFEAA768D3}" type="parTrans" cxnId="{3F1FA7F0-5003-4CCA-BB1E-340658666FC4}">
      <dgm:prSet/>
      <dgm:spPr/>
      <dgm:t>
        <a:bodyPr/>
        <a:lstStyle/>
        <a:p>
          <a:endParaRPr lang="en-GB"/>
        </a:p>
      </dgm:t>
    </dgm:pt>
    <dgm:pt modelId="{6ABE6785-1528-48B4-B7AF-E9CAAB462273}" type="sibTrans" cxnId="{3F1FA7F0-5003-4CCA-BB1E-340658666FC4}">
      <dgm:prSet/>
      <dgm:spPr/>
      <dgm:t>
        <a:bodyPr/>
        <a:lstStyle/>
        <a:p>
          <a:endParaRPr lang="en-GB"/>
        </a:p>
      </dgm:t>
    </dgm:pt>
    <dgm:pt modelId="{8386EA07-28D6-4DAC-8C68-D96C6FC13A44}">
      <dgm:prSet phldrT="[Text]" phldr="1" custT="1"/>
      <dgm:spPr/>
      <dgm:t>
        <a:bodyPr/>
        <a:lstStyle/>
        <a:p>
          <a:endParaRPr lang="en-GB" sz="2000" dirty="0">
            <a:solidFill>
              <a:schemeClr val="tx2"/>
            </a:solidFill>
            <a:latin typeface="+mn-lt"/>
          </a:endParaRPr>
        </a:p>
      </dgm:t>
    </dgm:pt>
    <dgm:pt modelId="{CE03F9B5-51F4-4A84-BB18-ABB66FA5A500}" type="parTrans" cxnId="{761F33A2-2554-45FB-8EE7-3984F41AA0BC}">
      <dgm:prSet/>
      <dgm:spPr/>
      <dgm:t>
        <a:bodyPr/>
        <a:lstStyle/>
        <a:p>
          <a:endParaRPr lang="en-GB"/>
        </a:p>
      </dgm:t>
    </dgm:pt>
    <dgm:pt modelId="{96624964-FD8F-475C-ABE0-CDF1AE93C581}" type="sibTrans" cxnId="{761F33A2-2554-45FB-8EE7-3984F41AA0BC}">
      <dgm:prSet/>
      <dgm:spPr/>
      <dgm:t>
        <a:bodyPr/>
        <a:lstStyle/>
        <a:p>
          <a:endParaRPr lang="en-GB"/>
        </a:p>
      </dgm:t>
    </dgm:pt>
    <dgm:pt modelId="{E16B02D2-068A-4273-BEC7-BC0F8D0D7554}">
      <dgm:prSet phldrT="[Text]" custT="1"/>
      <dgm:spPr/>
      <dgm:t>
        <a:bodyPr/>
        <a:lstStyle/>
        <a:p>
          <a:pPr algn="ctr"/>
          <a:r>
            <a:rPr lang="en-GB" sz="2000">
              <a:latin typeface="+mn-lt"/>
            </a:rPr>
            <a:t>Day 10 (Eid)</a:t>
          </a:r>
          <a:endParaRPr lang="en-GB" sz="2000" dirty="0">
            <a:latin typeface="+mn-lt"/>
          </a:endParaRPr>
        </a:p>
      </dgm:t>
    </dgm:pt>
    <dgm:pt modelId="{5AAE8B47-8AB3-47FA-8FF5-DE404771FAD1}" type="parTrans" cxnId="{EDDDE888-092F-4405-AE85-5ED73CD844A4}">
      <dgm:prSet/>
      <dgm:spPr/>
      <dgm:t>
        <a:bodyPr/>
        <a:lstStyle/>
        <a:p>
          <a:endParaRPr lang="en-GB"/>
        </a:p>
      </dgm:t>
    </dgm:pt>
    <dgm:pt modelId="{3FF4FA3E-4648-47D5-A34C-38C1C226DC01}" type="sibTrans" cxnId="{EDDDE888-092F-4405-AE85-5ED73CD844A4}">
      <dgm:prSet/>
      <dgm:spPr/>
      <dgm:t>
        <a:bodyPr/>
        <a:lstStyle/>
        <a:p>
          <a:endParaRPr lang="en-GB"/>
        </a:p>
      </dgm:t>
    </dgm:pt>
    <dgm:pt modelId="{072244AC-7319-4F42-AFA2-6C1368DDCC16}">
      <dgm:prSet phldrT="[Text]" custT="1"/>
      <dgm:spPr/>
      <dgm:t>
        <a:bodyPr/>
        <a:lstStyle/>
        <a:p>
          <a:pPr algn="ctr"/>
          <a:r>
            <a:rPr lang="en-GB" sz="2000">
              <a:latin typeface="+mn-lt"/>
            </a:rPr>
            <a:t>Days 11-13</a:t>
          </a:r>
          <a:endParaRPr lang="en-GB" sz="2000" dirty="0">
            <a:latin typeface="+mn-lt"/>
          </a:endParaRPr>
        </a:p>
      </dgm:t>
    </dgm:pt>
    <dgm:pt modelId="{18F06455-F76A-4EC4-90C4-F24044419461}" type="parTrans" cxnId="{C8A300BF-6E57-4FB3-B1A1-C22AC1411F54}">
      <dgm:prSet/>
      <dgm:spPr/>
      <dgm:t>
        <a:bodyPr/>
        <a:lstStyle/>
        <a:p>
          <a:endParaRPr lang="en-GB"/>
        </a:p>
      </dgm:t>
    </dgm:pt>
    <dgm:pt modelId="{2D5D54F2-DC1A-40A0-8741-373125EC6217}" type="sibTrans" cxnId="{C8A300BF-6E57-4FB3-B1A1-C22AC1411F54}">
      <dgm:prSet/>
      <dgm:spPr/>
      <dgm:t>
        <a:bodyPr/>
        <a:lstStyle/>
        <a:p>
          <a:endParaRPr lang="en-GB"/>
        </a:p>
      </dgm:t>
    </dgm:pt>
    <dgm:pt modelId="{1A2FC7CA-DBE5-45E8-B083-DBA9E8CF00E2}">
      <dgm:prSet custT="1"/>
      <dgm:spPr/>
      <dgm:t>
        <a:bodyPr/>
        <a:lstStyle/>
        <a:p>
          <a:pPr algn="ctr">
            <a:buNone/>
          </a:pPr>
          <a:r>
            <a:rPr lang="en-GB" sz="1800" dirty="0">
              <a:latin typeface="+mn-lt"/>
            </a:rPr>
            <a:t>CHALLENGE</a:t>
          </a:r>
        </a:p>
      </dgm:t>
    </dgm:pt>
    <dgm:pt modelId="{79F5E518-3C6F-40CB-AB6E-97AED0AE7A4D}" type="parTrans" cxnId="{1926FB65-1A45-4217-AFC5-3037501FAE16}">
      <dgm:prSet/>
      <dgm:spPr/>
      <dgm:t>
        <a:bodyPr/>
        <a:lstStyle/>
        <a:p>
          <a:endParaRPr lang="en-GB"/>
        </a:p>
      </dgm:t>
    </dgm:pt>
    <dgm:pt modelId="{A1F65C0A-B7A7-477E-8E6D-0D39A05F80AB}" type="sibTrans" cxnId="{1926FB65-1A45-4217-AFC5-3037501FAE16}">
      <dgm:prSet/>
      <dgm:spPr/>
      <dgm:t>
        <a:bodyPr/>
        <a:lstStyle/>
        <a:p>
          <a:endParaRPr lang="en-GB"/>
        </a:p>
      </dgm:t>
    </dgm:pt>
    <dgm:pt modelId="{660036A2-6CD9-464F-8DDD-531BF5FBB41D}">
      <dgm:prSet phldrT="[Text]" custT="1"/>
      <dgm:spPr/>
      <dgm:t>
        <a:bodyPr/>
        <a:lstStyle/>
        <a:p>
          <a:endParaRPr lang="en-GB" sz="2000" dirty="0">
            <a:solidFill>
              <a:schemeClr val="tx2"/>
            </a:solidFill>
            <a:latin typeface="+mn-lt"/>
          </a:endParaRPr>
        </a:p>
      </dgm:t>
    </dgm:pt>
    <dgm:pt modelId="{FD1962DA-94EC-462D-98EF-E73AF3570B85}" type="parTrans" cxnId="{C66E5201-A07D-4212-A25F-71E867A6E1D1}">
      <dgm:prSet/>
      <dgm:spPr/>
      <dgm:t>
        <a:bodyPr/>
        <a:lstStyle/>
        <a:p>
          <a:endParaRPr lang="en-GB"/>
        </a:p>
      </dgm:t>
    </dgm:pt>
    <dgm:pt modelId="{DF5EEA8B-E620-4894-860C-6714DD47A89C}" type="sibTrans" cxnId="{C66E5201-A07D-4212-A25F-71E867A6E1D1}">
      <dgm:prSet/>
      <dgm:spPr/>
      <dgm:t>
        <a:bodyPr/>
        <a:lstStyle/>
        <a:p>
          <a:endParaRPr lang="en-GB"/>
        </a:p>
      </dgm:t>
    </dgm:pt>
    <dgm:pt modelId="{C78F0BA6-E70B-44DD-8355-E71E5FC0E910}" type="pres">
      <dgm:prSet presAssocID="{B34B5264-2878-4BE0-A72F-42E798F3D83A}" presName="Name0" presStyleCnt="0">
        <dgm:presLayoutVars>
          <dgm:dir/>
          <dgm:animLvl val="lvl"/>
          <dgm:resizeHandles val="exact"/>
        </dgm:presLayoutVars>
      </dgm:prSet>
      <dgm:spPr/>
    </dgm:pt>
    <dgm:pt modelId="{2EC2E32D-2538-4938-A39C-233C2001258B}" type="pres">
      <dgm:prSet presAssocID="{2136684A-D096-4A84-AEA5-56CED76E4FF7}" presName="linNode" presStyleCnt="0"/>
      <dgm:spPr/>
    </dgm:pt>
    <dgm:pt modelId="{5F69A5BF-B6FB-4A75-9F77-B0EF447F4EFF}" type="pres">
      <dgm:prSet presAssocID="{2136684A-D096-4A84-AEA5-56CED76E4FF7}" presName="parTx" presStyleLbl="revTx" presStyleIdx="0" presStyleCnt="4">
        <dgm:presLayoutVars>
          <dgm:chMax val="1"/>
          <dgm:bulletEnabled val="1"/>
        </dgm:presLayoutVars>
      </dgm:prSet>
      <dgm:spPr/>
    </dgm:pt>
    <dgm:pt modelId="{22883BA7-6D20-4A72-A874-F958CA4E3D82}" type="pres">
      <dgm:prSet presAssocID="{2136684A-D096-4A84-AEA5-56CED76E4FF7}" presName="bracket" presStyleLbl="parChTrans1D1" presStyleIdx="0" presStyleCnt="4"/>
      <dgm:spPr/>
    </dgm:pt>
    <dgm:pt modelId="{525CC67D-D5A9-45D1-90F0-149F0566C9A1}" type="pres">
      <dgm:prSet presAssocID="{2136684A-D096-4A84-AEA5-56CED76E4FF7}" presName="spH" presStyleCnt="0"/>
      <dgm:spPr/>
    </dgm:pt>
    <dgm:pt modelId="{92B9547A-95FB-4C73-BFCA-5762AA8924A8}" type="pres">
      <dgm:prSet presAssocID="{2136684A-D096-4A84-AEA5-56CED76E4FF7}" presName="desTx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71A7F246-8152-418B-AF2A-75E9560788A0}" type="pres">
      <dgm:prSet presAssocID="{C560A315-7177-4070-9551-F2039E59FDF1}" presName="spV" presStyleCnt="0"/>
      <dgm:spPr/>
    </dgm:pt>
    <dgm:pt modelId="{C16FF7AB-2C94-4921-B29F-6D87F3B85FFD}" type="pres">
      <dgm:prSet presAssocID="{1443D7F5-CA2F-4BDD-A73B-434821BF4E08}" presName="linNode" presStyleCnt="0"/>
      <dgm:spPr/>
    </dgm:pt>
    <dgm:pt modelId="{EA72ED6D-B58C-491C-ACB0-DAEC2144E9DC}" type="pres">
      <dgm:prSet presAssocID="{1443D7F5-CA2F-4BDD-A73B-434821BF4E08}" presName="parTx" presStyleLbl="revTx" presStyleIdx="1" presStyleCnt="4">
        <dgm:presLayoutVars>
          <dgm:chMax val="1"/>
          <dgm:bulletEnabled val="1"/>
        </dgm:presLayoutVars>
      </dgm:prSet>
      <dgm:spPr/>
    </dgm:pt>
    <dgm:pt modelId="{FCECF039-214C-4368-AD2B-1A5B151ECB2A}" type="pres">
      <dgm:prSet presAssocID="{1443D7F5-CA2F-4BDD-A73B-434821BF4E08}" presName="bracket" presStyleLbl="parChTrans1D1" presStyleIdx="1" presStyleCnt="4"/>
      <dgm:spPr/>
    </dgm:pt>
    <dgm:pt modelId="{64393EA8-5E24-40D8-9B67-6129C961B8F9}" type="pres">
      <dgm:prSet presAssocID="{1443D7F5-CA2F-4BDD-A73B-434821BF4E08}" presName="spH" presStyleCnt="0"/>
      <dgm:spPr/>
    </dgm:pt>
    <dgm:pt modelId="{D34A56B6-BAC2-461F-9C72-621966F43A5A}" type="pres">
      <dgm:prSet presAssocID="{1443D7F5-CA2F-4BDD-A73B-434821BF4E08}" presName="desTx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5FDEACF2-5808-4239-BC15-C62B6F64E253}" type="pres">
      <dgm:prSet presAssocID="{72BEA7A9-27E2-4163-8B14-205DB8187E3B}" presName="spV" presStyleCnt="0"/>
      <dgm:spPr/>
    </dgm:pt>
    <dgm:pt modelId="{595B33C9-FE2C-49BF-A4F8-AD542881D74B}" type="pres">
      <dgm:prSet presAssocID="{E16B02D2-068A-4273-BEC7-BC0F8D0D7554}" presName="linNode" presStyleCnt="0"/>
      <dgm:spPr/>
    </dgm:pt>
    <dgm:pt modelId="{985D09F6-5B7B-4B7B-8813-997CBE0968F4}" type="pres">
      <dgm:prSet presAssocID="{E16B02D2-068A-4273-BEC7-BC0F8D0D7554}" presName="parTx" presStyleLbl="revTx" presStyleIdx="2" presStyleCnt="4">
        <dgm:presLayoutVars>
          <dgm:chMax val="1"/>
          <dgm:bulletEnabled val="1"/>
        </dgm:presLayoutVars>
      </dgm:prSet>
      <dgm:spPr/>
    </dgm:pt>
    <dgm:pt modelId="{7037F42E-A99F-4804-8211-26871E70BF43}" type="pres">
      <dgm:prSet presAssocID="{E16B02D2-068A-4273-BEC7-BC0F8D0D7554}" presName="bracket" presStyleLbl="parChTrans1D1" presStyleIdx="2" presStyleCnt="4"/>
      <dgm:spPr/>
    </dgm:pt>
    <dgm:pt modelId="{D84CF045-D7CB-4920-B85D-9459AD6D9AC5}" type="pres">
      <dgm:prSet presAssocID="{E16B02D2-068A-4273-BEC7-BC0F8D0D7554}" presName="spH" presStyleCnt="0"/>
      <dgm:spPr/>
    </dgm:pt>
    <dgm:pt modelId="{9A1CDAFD-FAFC-45D1-9C4F-2D87143FED6A}" type="pres">
      <dgm:prSet presAssocID="{E16B02D2-068A-4273-BEC7-BC0F8D0D7554}" presName="desTx" presStyleLbl="node1" presStyleIdx="2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6D42CB9A-D99C-435A-ADF1-C961C0B0233B}" type="pres">
      <dgm:prSet presAssocID="{3FF4FA3E-4648-47D5-A34C-38C1C226DC01}" presName="spV" presStyleCnt="0"/>
      <dgm:spPr/>
    </dgm:pt>
    <dgm:pt modelId="{F7F67011-176E-4DDA-BB47-5C8E2D92A0AF}" type="pres">
      <dgm:prSet presAssocID="{072244AC-7319-4F42-AFA2-6C1368DDCC16}" presName="linNode" presStyleCnt="0"/>
      <dgm:spPr/>
    </dgm:pt>
    <dgm:pt modelId="{1BF24A18-D407-46EE-8C51-B3C258DB6F5C}" type="pres">
      <dgm:prSet presAssocID="{072244AC-7319-4F42-AFA2-6C1368DDCC16}" presName="parTx" presStyleLbl="revTx" presStyleIdx="3" presStyleCnt="4">
        <dgm:presLayoutVars>
          <dgm:chMax val="1"/>
          <dgm:bulletEnabled val="1"/>
        </dgm:presLayoutVars>
      </dgm:prSet>
      <dgm:spPr/>
    </dgm:pt>
    <dgm:pt modelId="{EC2F4450-25E6-4BF5-A404-23ACCD0AC8BA}" type="pres">
      <dgm:prSet presAssocID="{072244AC-7319-4F42-AFA2-6C1368DDCC16}" presName="bracket" presStyleLbl="parChTrans1D1" presStyleIdx="3" presStyleCnt="4"/>
      <dgm:spPr/>
    </dgm:pt>
    <dgm:pt modelId="{937849A0-7302-49A2-8BA3-B43E0C09A63A}" type="pres">
      <dgm:prSet presAssocID="{072244AC-7319-4F42-AFA2-6C1368DDCC16}" presName="spH" presStyleCnt="0"/>
      <dgm:spPr/>
    </dgm:pt>
    <dgm:pt modelId="{00E0FAA5-B8E1-4012-9B2A-00583421BBC2}" type="pres">
      <dgm:prSet presAssocID="{072244AC-7319-4F42-AFA2-6C1368DDCC16}" presName="desTx" presStyleLbl="node1" presStyleIdx="3" presStyleCnt="4" custLinFactNeighborX="1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C66E5201-A07D-4212-A25F-71E867A6E1D1}" srcId="{E16B02D2-068A-4273-BEC7-BC0F8D0D7554}" destId="{660036A2-6CD9-464F-8DDD-531BF5FBB41D}" srcOrd="0" destOrd="0" parTransId="{FD1962DA-94EC-462D-98EF-E73AF3570B85}" sibTransId="{DF5EEA8B-E620-4894-860C-6714DD47A89C}"/>
    <dgm:cxn modelId="{89B8C035-D47E-4961-B381-8DD198ED2E5C}" srcId="{2136684A-D096-4A84-AEA5-56CED76E4FF7}" destId="{1A4524A6-9BF6-4527-B182-A1ACABC8D7B7}" srcOrd="0" destOrd="0" parTransId="{9256A80C-18D0-4B55-8006-524AEB45F677}" sibTransId="{B4C7E1BD-AB0F-4459-8D57-137D6404FF17}"/>
    <dgm:cxn modelId="{6707403E-2704-4F0F-BA7F-AEC7EA98B203}" type="presOf" srcId="{B34B5264-2878-4BE0-A72F-42E798F3D83A}" destId="{C78F0BA6-E70B-44DD-8355-E71E5FC0E910}" srcOrd="0" destOrd="0" presId="urn:diagrams.loki3.com/BracketList"/>
    <dgm:cxn modelId="{46A80441-A718-4C93-B926-6C75B57FA72F}" srcId="{B34B5264-2878-4BE0-A72F-42E798F3D83A}" destId="{1443D7F5-CA2F-4BDD-A73B-434821BF4E08}" srcOrd="1" destOrd="0" parTransId="{F57F127C-A831-4C44-9556-514E62C26A00}" sibTransId="{72BEA7A9-27E2-4163-8B14-205DB8187E3B}"/>
    <dgm:cxn modelId="{1926FB65-1A45-4217-AFC5-3037501FAE16}" srcId="{072244AC-7319-4F42-AFA2-6C1368DDCC16}" destId="{1A2FC7CA-DBE5-45E8-B083-DBA9E8CF00E2}" srcOrd="0" destOrd="0" parTransId="{79F5E518-3C6F-40CB-AB6E-97AED0AE7A4D}" sibTransId="{A1F65C0A-B7A7-477E-8E6D-0D39A05F80AB}"/>
    <dgm:cxn modelId="{C7202D4E-B1F2-4BA6-947F-97D7C02D54C5}" type="presOf" srcId="{1A4524A6-9BF6-4527-B182-A1ACABC8D7B7}" destId="{92B9547A-95FB-4C73-BFCA-5762AA8924A8}" srcOrd="0" destOrd="0" presId="urn:diagrams.loki3.com/BracketList"/>
    <dgm:cxn modelId="{7718FB6F-322B-4157-8825-AFEFAE980762}" type="presOf" srcId="{660036A2-6CD9-464F-8DDD-531BF5FBB41D}" destId="{9A1CDAFD-FAFC-45D1-9C4F-2D87143FED6A}" srcOrd="0" destOrd="0" presId="urn:diagrams.loki3.com/BracketList"/>
    <dgm:cxn modelId="{3732AF73-40BF-48A6-BF98-4FF62F3E4F49}" type="presOf" srcId="{2136684A-D096-4A84-AEA5-56CED76E4FF7}" destId="{5F69A5BF-B6FB-4A75-9F77-B0EF447F4EFF}" srcOrd="0" destOrd="0" presId="urn:diagrams.loki3.com/BracketList"/>
    <dgm:cxn modelId="{21DA8C55-7D2D-468A-BEEA-9BCBEB112E77}" srcId="{B34B5264-2878-4BE0-A72F-42E798F3D83A}" destId="{2136684A-D096-4A84-AEA5-56CED76E4FF7}" srcOrd="0" destOrd="0" parTransId="{6EC280F1-7D73-43BE-9926-F3C5014D06E2}" sibTransId="{C560A315-7177-4070-9551-F2039E59FDF1}"/>
    <dgm:cxn modelId="{80859281-3D10-45FC-95CE-3402F0F4B3AF}" type="presOf" srcId="{B49C728C-BC59-470E-B053-64C8A1C7603D}" destId="{D34A56B6-BAC2-461F-9C72-621966F43A5A}" srcOrd="0" destOrd="0" presId="urn:diagrams.loki3.com/BracketList"/>
    <dgm:cxn modelId="{EDDDE888-092F-4405-AE85-5ED73CD844A4}" srcId="{B34B5264-2878-4BE0-A72F-42E798F3D83A}" destId="{E16B02D2-068A-4273-BEC7-BC0F8D0D7554}" srcOrd="2" destOrd="0" parTransId="{5AAE8B47-8AB3-47FA-8FF5-DE404771FAD1}" sibTransId="{3FF4FA3E-4648-47D5-A34C-38C1C226DC01}"/>
    <dgm:cxn modelId="{E86CC78D-4092-45B7-8502-A139F067C8BE}" type="presOf" srcId="{1443D7F5-CA2F-4BDD-A73B-434821BF4E08}" destId="{EA72ED6D-B58C-491C-ACB0-DAEC2144E9DC}" srcOrd="0" destOrd="0" presId="urn:diagrams.loki3.com/BracketList"/>
    <dgm:cxn modelId="{34EB8494-0CE6-44FE-89AE-E1C75FC87AE7}" type="presOf" srcId="{E16B02D2-068A-4273-BEC7-BC0F8D0D7554}" destId="{985D09F6-5B7B-4B7B-8813-997CBE0968F4}" srcOrd="0" destOrd="0" presId="urn:diagrams.loki3.com/BracketList"/>
    <dgm:cxn modelId="{2EDB0799-F743-4C26-90BA-89CE7D561215}" srcId="{2136684A-D096-4A84-AEA5-56CED76E4FF7}" destId="{DBEED5D8-4C2F-4EBB-8B1C-E4425F2C0A94}" srcOrd="1" destOrd="0" parTransId="{75464B62-DEE2-4A0E-A4F9-66861A5F8F2E}" sibTransId="{DADA48D4-C5F7-4C78-B004-37DC99D9E756}"/>
    <dgm:cxn modelId="{761F33A2-2554-45FB-8EE7-3984F41AA0BC}" srcId="{1443D7F5-CA2F-4BDD-A73B-434821BF4E08}" destId="{8386EA07-28D6-4DAC-8C68-D96C6FC13A44}" srcOrd="1" destOrd="0" parTransId="{CE03F9B5-51F4-4A84-BB18-ABB66FA5A500}" sibTransId="{96624964-FD8F-475C-ABE0-CDF1AE93C581}"/>
    <dgm:cxn modelId="{215002BB-7B98-4D22-9C4F-AE002BE788E1}" type="presOf" srcId="{8386EA07-28D6-4DAC-8C68-D96C6FC13A44}" destId="{D34A56B6-BAC2-461F-9C72-621966F43A5A}" srcOrd="0" destOrd="1" presId="urn:diagrams.loki3.com/BracketList"/>
    <dgm:cxn modelId="{3EE9A8BC-AE65-4538-833C-C0EF6AD0BB30}" type="presOf" srcId="{1A2FC7CA-DBE5-45E8-B083-DBA9E8CF00E2}" destId="{00E0FAA5-B8E1-4012-9B2A-00583421BBC2}" srcOrd="0" destOrd="0" presId="urn:diagrams.loki3.com/BracketList"/>
    <dgm:cxn modelId="{C8A300BF-6E57-4FB3-B1A1-C22AC1411F54}" srcId="{B34B5264-2878-4BE0-A72F-42E798F3D83A}" destId="{072244AC-7319-4F42-AFA2-6C1368DDCC16}" srcOrd="3" destOrd="0" parTransId="{18F06455-F76A-4EC4-90C4-F24044419461}" sibTransId="{2D5D54F2-DC1A-40A0-8741-373125EC6217}"/>
    <dgm:cxn modelId="{AA9155DC-CAE9-4292-A520-C4C395072BFC}" type="presOf" srcId="{DBEED5D8-4C2F-4EBB-8B1C-E4425F2C0A94}" destId="{92B9547A-95FB-4C73-BFCA-5762AA8924A8}" srcOrd="0" destOrd="1" presId="urn:diagrams.loki3.com/BracketList"/>
    <dgm:cxn modelId="{59D47BEE-AF01-42E4-986C-D3EA31A735A6}" type="presOf" srcId="{072244AC-7319-4F42-AFA2-6C1368DDCC16}" destId="{1BF24A18-D407-46EE-8C51-B3C258DB6F5C}" srcOrd="0" destOrd="0" presId="urn:diagrams.loki3.com/BracketList"/>
    <dgm:cxn modelId="{3F1FA7F0-5003-4CCA-BB1E-340658666FC4}" srcId="{1443D7F5-CA2F-4BDD-A73B-434821BF4E08}" destId="{B49C728C-BC59-470E-B053-64C8A1C7603D}" srcOrd="0" destOrd="0" parTransId="{298BDD9D-B0F3-406A-8D44-F4CFEAA768D3}" sibTransId="{6ABE6785-1528-48B4-B7AF-E9CAAB462273}"/>
    <dgm:cxn modelId="{DCC03A9A-B019-43F1-A237-B77B4D1C6D67}" type="presParOf" srcId="{C78F0BA6-E70B-44DD-8355-E71E5FC0E910}" destId="{2EC2E32D-2538-4938-A39C-233C2001258B}" srcOrd="0" destOrd="0" presId="urn:diagrams.loki3.com/BracketList"/>
    <dgm:cxn modelId="{8EC2B4E8-16AA-4FC7-9980-00580BF11EAB}" type="presParOf" srcId="{2EC2E32D-2538-4938-A39C-233C2001258B}" destId="{5F69A5BF-B6FB-4A75-9F77-B0EF447F4EFF}" srcOrd="0" destOrd="0" presId="urn:diagrams.loki3.com/BracketList"/>
    <dgm:cxn modelId="{04A7FBBF-B3C9-4EBB-8B5E-FD8D0DB9E425}" type="presParOf" srcId="{2EC2E32D-2538-4938-A39C-233C2001258B}" destId="{22883BA7-6D20-4A72-A874-F958CA4E3D82}" srcOrd="1" destOrd="0" presId="urn:diagrams.loki3.com/BracketList"/>
    <dgm:cxn modelId="{7A78FDE9-0983-42EE-90E8-ACCFD524EB41}" type="presParOf" srcId="{2EC2E32D-2538-4938-A39C-233C2001258B}" destId="{525CC67D-D5A9-45D1-90F0-149F0566C9A1}" srcOrd="2" destOrd="0" presId="urn:diagrams.loki3.com/BracketList"/>
    <dgm:cxn modelId="{1D11C326-1B79-4C20-97CD-EF91476951C8}" type="presParOf" srcId="{2EC2E32D-2538-4938-A39C-233C2001258B}" destId="{92B9547A-95FB-4C73-BFCA-5762AA8924A8}" srcOrd="3" destOrd="0" presId="urn:diagrams.loki3.com/BracketList"/>
    <dgm:cxn modelId="{18A9DDD1-1C88-44C9-AD68-F01291B82334}" type="presParOf" srcId="{C78F0BA6-E70B-44DD-8355-E71E5FC0E910}" destId="{71A7F246-8152-418B-AF2A-75E9560788A0}" srcOrd="1" destOrd="0" presId="urn:diagrams.loki3.com/BracketList"/>
    <dgm:cxn modelId="{2F00D83A-1A75-4702-81E3-AB6A147BFF88}" type="presParOf" srcId="{C78F0BA6-E70B-44DD-8355-E71E5FC0E910}" destId="{C16FF7AB-2C94-4921-B29F-6D87F3B85FFD}" srcOrd="2" destOrd="0" presId="urn:diagrams.loki3.com/BracketList"/>
    <dgm:cxn modelId="{E2722399-585F-457B-95D9-796B0D03103B}" type="presParOf" srcId="{C16FF7AB-2C94-4921-B29F-6D87F3B85FFD}" destId="{EA72ED6D-B58C-491C-ACB0-DAEC2144E9DC}" srcOrd="0" destOrd="0" presId="urn:diagrams.loki3.com/BracketList"/>
    <dgm:cxn modelId="{AA2E46CA-A3D7-43F5-9B40-9EF77C9C5419}" type="presParOf" srcId="{C16FF7AB-2C94-4921-B29F-6D87F3B85FFD}" destId="{FCECF039-214C-4368-AD2B-1A5B151ECB2A}" srcOrd="1" destOrd="0" presId="urn:diagrams.loki3.com/BracketList"/>
    <dgm:cxn modelId="{73375EC2-01CA-43AF-BE1C-E19E188EDC37}" type="presParOf" srcId="{C16FF7AB-2C94-4921-B29F-6D87F3B85FFD}" destId="{64393EA8-5E24-40D8-9B67-6129C961B8F9}" srcOrd="2" destOrd="0" presId="urn:diagrams.loki3.com/BracketList"/>
    <dgm:cxn modelId="{C9645C3D-7E85-435A-B4B5-8749AC7A2163}" type="presParOf" srcId="{C16FF7AB-2C94-4921-B29F-6D87F3B85FFD}" destId="{D34A56B6-BAC2-461F-9C72-621966F43A5A}" srcOrd="3" destOrd="0" presId="urn:diagrams.loki3.com/BracketList"/>
    <dgm:cxn modelId="{BEAE2735-848C-44A5-9D3F-C65F5340343F}" type="presParOf" srcId="{C78F0BA6-E70B-44DD-8355-E71E5FC0E910}" destId="{5FDEACF2-5808-4239-BC15-C62B6F64E253}" srcOrd="3" destOrd="0" presId="urn:diagrams.loki3.com/BracketList"/>
    <dgm:cxn modelId="{83AC42EC-F9C7-423F-96B1-859170181C5E}" type="presParOf" srcId="{C78F0BA6-E70B-44DD-8355-E71E5FC0E910}" destId="{595B33C9-FE2C-49BF-A4F8-AD542881D74B}" srcOrd="4" destOrd="0" presId="urn:diagrams.loki3.com/BracketList"/>
    <dgm:cxn modelId="{E8AD05F8-ECE3-4175-9E1B-7631E7C29332}" type="presParOf" srcId="{595B33C9-FE2C-49BF-A4F8-AD542881D74B}" destId="{985D09F6-5B7B-4B7B-8813-997CBE0968F4}" srcOrd="0" destOrd="0" presId="urn:diagrams.loki3.com/BracketList"/>
    <dgm:cxn modelId="{AAFDCF5D-7738-4492-8C66-B25A2871A54C}" type="presParOf" srcId="{595B33C9-FE2C-49BF-A4F8-AD542881D74B}" destId="{7037F42E-A99F-4804-8211-26871E70BF43}" srcOrd="1" destOrd="0" presId="urn:diagrams.loki3.com/BracketList"/>
    <dgm:cxn modelId="{29EB2ED5-DBA2-49B9-BBCE-782E34C7069A}" type="presParOf" srcId="{595B33C9-FE2C-49BF-A4F8-AD542881D74B}" destId="{D84CF045-D7CB-4920-B85D-9459AD6D9AC5}" srcOrd="2" destOrd="0" presId="urn:diagrams.loki3.com/BracketList"/>
    <dgm:cxn modelId="{0726AF85-BDCB-4AB4-9AF6-D66A362E8191}" type="presParOf" srcId="{595B33C9-FE2C-49BF-A4F8-AD542881D74B}" destId="{9A1CDAFD-FAFC-45D1-9C4F-2D87143FED6A}" srcOrd="3" destOrd="0" presId="urn:diagrams.loki3.com/BracketList"/>
    <dgm:cxn modelId="{1CE19F24-1B37-42ED-9B4B-FFF730CA3232}" type="presParOf" srcId="{C78F0BA6-E70B-44DD-8355-E71E5FC0E910}" destId="{6D42CB9A-D99C-435A-ADF1-C961C0B0233B}" srcOrd="5" destOrd="0" presId="urn:diagrams.loki3.com/BracketList"/>
    <dgm:cxn modelId="{9383165F-C0F4-447C-B531-671024339B6E}" type="presParOf" srcId="{C78F0BA6-E70B-44DD-8355-E71E5FC0E910}" destId="{F7F67011-176E-4DDA-BB47-5C8E2D92A0AF}" srcOrd="6" destOrd="0" presId="urn:diagrams.loki3.com/BracketList"/>
    <dgm:cxn modelId="{E53DD724-B6A6-4E26-BF8B-A386508B4A18}" type="presParOf" srcId="{F7F67011-176E-4DDA-BB47-5C8E2D92A0AF}" destId="{1BF24A18-D407-46EE-8C51-B3C258DB6F5C}" srcOrd="0" destOrd="0" presId="urn:diagrams.loki3.com/BracketList"/>
    <dgm:cxn modelId="{12410631-05B3-43A0-BB5F-510A80DF5B3D}" type="presParOf" srcId="{F7F67011-176E-4DDA-BB47-5C8E2D92A0AF}" destId="{EC2F4450-25E6-4BF5-A404-23ACCD0AC8BA}" srcOrd="1" destOrd="0" presId="urn:diagrams.loki3.com/BracketList"/>
    <dgm:cxn modelId="{A3C0A3DB-195A-4FFF-BDBF-FE2CF798E418}" type="presParOf" srcId="{F7F67011-176E-4DDA-BB47-5C8E2D92A0AF}" destId="{937849A0-7302-49A2-8BA3-B43E0C09A63A}" srcOrd="2" destOrd="0" presId="urn:diagrams.loki3.com/BracketList"/>
    <dgm:cxn modelId="{1A7CB185-C0F5-4ED4-979C-A8CDE4518758}" type="presParOf" srcId="{F7F67011-176E-4DDA-BB47-5C8E2D92A0AF}" destId="{00E0FAA5-B8E1-4012-9B2A-00583421BBC2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34B5264-2878-4BE0-A72F-42E798F3D83A}" type="doc">
      <dgm:prSet loTypeId="urn:diagrams.loki3.com/Bracke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2136684A-D096-4A84-AEA5-56CED76E4FF7}">
      <dgm:prSet phldrT="[Text]" custT="1"/>
      <dgm:spPr/>
      <dgm:t>
        <a:bodyPr/>
        <a:lstStyle/>
        <a:p>
          <a:pPr algn="ctr"/>
          <a:r>
            <a:rPr lang="en-GB" sz="1600">
              <a:latin typeface="+mn-lt"/>
            </a:rPr>
            <a:t>1-8th</a:t>
          </a:r>
          <a:endParaRPr lang="en-GB" sz="1600" dirty="0">
            <a:latin typeface="+mn-lt"/>
          </a:endParaRPr>
        </a:p>
      </dgm:t>
    </dgm:pt>
    <dgm:pt modelId="{6EC280F1-7D73-43BE-9926-F3C5014D06E2}" type="parTrans" cxnId="{21DA8C55-7D2D-468A-BEEA-9BCBEB112E77}">
      <dgm:prSet/>
      <dgm:spPr/>
      <dgm:t>
        <a:bodyPr/>
        <a:lstStyle/>
        <a:p>
          <a:endParaRPr lang="en-GB"/>
        </a:p>
      </dgm:t>
    </dgm:pt>
    <dgm:pt modelId="{C560A315-7177-4070-9551-F2039E59FDF1}" type="sibTrans" cxnId="{21DA8C55-7D2D-468A-BEEA-9BCBEB112E77}">
      <dgm:prSet/>
      <dgm:spPr/>
      <dgm:t>
        <a:bodyPr/>
        <a:lstStyle/>
        <a:p>
          <a:endParaRPr lang="en-GB"/>
        </a:p>
      </dgm:t>
    </dgm:pt>
    <dgm:pt modelId="{74A28F44-5369-4E71-B684-D0424C732F18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Lots of Dhikr, especially tahlil, takbir and tahmid</a:t>
          </a:r>
          <a:endParaRPr lang="en-GB" sz="1600" dirty="0">
            <a:latin typeface="+mn-lt"/>
          </a:endParaRPr>
        </a:p>
      </dgm:t>
    </dgm:pt>
    <dgm:pt modelId="{5C6FEF39-BB7F-43BE-BBD1-81668094A4FE}" type="parTrans" cxnId="{90DDFD0C-A118-49D8-9255-1D254D34025D}">
      <dgm:prSet/>
      <dgm:spPr/>
      <dgm:t>
        <a:bodyPr/>
        <a:lstStyle/>
        <a:p>
          <a:endParaRPr lang="en-GB"/>
        </a:p>
      </dgm:t>
    </dgm:pt>
    <dgm:pt modelId="{A0AFC93F-C6E1-4666-AD32-1EA90E3E3461}" type="sibTrans" cxnId="{90DDFD0C-A118-49D8-9255-1D254D34025D}">
      <dgm:prSet/>
      <dgm:spPr/>
      <dgm:t>
        <a:bodyPr/>
        <a:lstStyle/>
        <a:p>
          <a:endParaRPr lang="en-GB"/>
        </a:p>
      </dgm:t>
    </dgm:pt>
    <dgm:pt modelId="{2AB1B2DE-3968-4310-80C1-EA7F861F71E2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Takbir in the homes, markets and streets.</a:t>
          </a:r>
          <a:endParaRPr lang="en-GB" sz="1600" dirty="0">
            <a:latin typeface="+mn-lt"/>
          </a:endParaRPr>
        </a:p>
      </dgm:t>
    </dgm:pt>
    <dgm:pt modelId="{8BA2C304-69FC-4C52-9BC1-C7BE5AFF9EBA}" type="parTrans" cxnId="{67D3AA06-4DB9-40A9-9295-C2824C146140}">
      <dgm:prSet/>
      <dgm:spPr/>
      <dgm:t>
        <a:bodyPr/>
        <a:lstStyle/>
        <a:p>
          <a:endParaRPr lang="en-GB"/>
        </a:p>
      </dgm:t>
    </dgm:pt>
    <dgm:pt modelId="{5F8F9B4A-8BDD-4BA7-8992-160F2DD484C2}" type="sibTrans" cxnId="{67D3AA06-4DB9-40A9-9295-C2824C146140}">
      <dgm:prSet/>
      <dgm:spPr/>
      <dgm:t>
        <a:bodyPr/>
        <a:lstStyle/>
        <a:p>
          <a:endParaRPr lang="en-GB"/>
        </a:p>
      </dgm:t>
    </dgm:pt>
    <dgm:pt modelId="{FC28BF4B-E9F5-4D8F-8D67-2939EAFC9FC5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Fast as many days as possible. </a:t>
          </a:r>
        </a:p>
      </dgm:t>
    </dgm:pt>
    <dgm:pt modelId="{C34E30A8-3F3E-467D-A5B8-409B61F7DAEB}" type="parTrans" cxnId="{42F31DE7-E853-422A-B7D8-447044C19EA0}">
      <dgm:prSet/>
      <dgm:spPr/>
      <dgm:t>
        <a:bodyPr/>
        <a:lstStyle/>
        <a:p>
          <a:endParaRPr lang="en-GB"/>
        </a:p>
      </dgm:t>
    </dgm:pt>
    <dgm:pt modelId="{509779F6-537D-4FB0-88DD-CA383F040071}" type="sibTrans" cxnId="{42F31DE7-E853-422A-B7D8-447044C19EA0}">
      <dgm:prSet/>
      <dgm:spPr/>
      <dgm:t>
        <a:bodyPr/>
        <a:lstStyle/>
        <a:p>
          <a:endParaRPr lang="en-GB"/>
        </a:p>
      </dgm:t>
    </dgm:pt>
    <dgm:pt modelId="{34852D08-D4CF-4136-B336-D73699B9E227}">
      <dgm:prSet custT="1"/>
      <dgm:spPr/>
      <dgm:t>
        <a:bodyPr/>
        <a:lstStyle/>
        <a:p>
          <a:pPr algn="ctr"/>
          <a:r>
            <a:rPr lang="en-GB" sz="1600">
              <a:latin typeface="+mn-lt"/>
            </a:rPr>
            <a:t>9th (Day of Arafah)</a:t>
          </a:r>
          <a:endParaRPr lang="en-GB" sz="1600" dirty="0">
            <a:latin typeface="+mn-lt"/>
          </a:endParaRPr>
        </a:p>
      </dgm:t>
    </dgm:pt>
    <dgm:pt modelId="{7E886381-5785-4E2C-A55D-9B0B8515FBD1}" type="parTrans" cxnId="{8D7A2328-E0E8-43FD-AA5B-996F6E3CBF58}">
      <dgm:prSet/>
      <dgm:spPr/>
      <dgm:t>
        <a:bodyPr/>
        <a:lstStyle/>
        <a:p>
          <a:endParaRPr lang="en-GB"/>
        </a:p>
      </dgm:t>
    </dgm:pt>
    <dgm:pt modelId="{3651DD3D-7A9C-467F-9916-97B3FFF7F11C}" type="sibTrans" cxnId="{8D7A2328-E0E8-43FD-AA5B-996F6E3CBF58}">
      <dgm:prSet/>
      <dgm:spPr/>
      <dgm:t>
        <a:bodyPr/>
        <a:lstStyle/>
        <a:p>
          <a:endParaRPr lang="en-GB"/>
        </a:p>
      </dgm:t>
    </dgm:pt>
    <dgm:pt modelId="{5C44E1EC-55AC-48FB-871E-0DFBA5951019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Keep a fast.</a:t>
          </a:r>
          <a:endParaRPr lang="en-GB" sz="1600" dirty="0">
            <a:latin typeface="+mn-lt"/>
          </a:endParaRPr>
        </a:p>
      </dgm:t>
    </dgm:pt>
    <dgm:pt modelId="{98954485-6B2A-4B1E-AB01-F007A0193F28}" type="parTrans" cxnId="{4AB8F5E5-D27A-41D4-BF17-D679353346A5}">
      <dgm:prSet/>
      <dgm:spPr/>
      <dgm:t>
        <a:bodyPr/>
        <a:lstStyle/>
        <a:p>
          <a:endParaRPr lang="en-GB"/>
        </a:p>
      </dgm:t>
    </dgm:pt>
    <dgm:pt modelId="{FE499156-4ADD-4EED-BF75-62DA2D5498EF}" type="sibTrans" cxnId="{4AB8F5E5-D27A-41D4-BF17-D679353346A5}">
      <dgm:prSet/>
      <dgm:spPr/>
      <dgm:t>
        <a:bodyPr/>
        <a:lstStyle/>
        <a:p>
          <a:endParaRPr lang="en-GB"/>
        </a:p>
      </dgm:t>
    </dgm:pt>
    <dgm:pt modelId="{D8FC76A5-FD99-4B0E-9938-C3B39EF63B2E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Takbir of Tashriq once after each fard salah</a:t>
          </a:r>
          <a:endParaRPr lang="en-GB" sz="1600" dirty="0">
            <a:latin typeface="+mn-lt"/>
          </a:endParaRPr>
        </a:p>
      </dgm:t>
    </dgm:pt>
    <dgm:pt modelId="{B031AFBE-38B3-4AC0-8CDC-F6BEA4CD12D9}" type="parTrans" cxnId="{900E16CD-EF8A-4C9B-9D76-7AF94FA26D2B}">
      <dgm:prSet/>
      <dgm:spPr/>
      <dgm:t>
        <a:bodyPr/>
        <a:lstStyle/>
        <a:p>
          <a:endParaRPr lang="en-GB"/>
        </a:p>
      </dgm:t>
    </dgm:pt>
    <dgm:pt modelId="{A245C204-1D24-417C-91F3-EAB08AE1D794}" type="sibTrans" cxnId="{900E16CD-EF8A-4C9B-9D76-7AF94FA26D2B}">
      <dgm:prSet/>
      <dgm:spPr/>
      <dgm:t>
        <a:bodyPr/>
        <a:lstStyle/>
        <a:p>
          <a:endParaRPr lang="en-GB"/>
        </a:p>
      </dgm:t>
    </dgm:pt>
    <dgm:pt modelId="{C3C93463-B29D-4A72-BE17-76A2D4A7F714}">
      <dgm:prSet custT="1"/>
      <dgm:spPr/>
      <dgm:t>
        <a:bodyPr/>
        <a:lstStyle/>
        <a:p>
          <a:pPr algn="ctr">
            <a:buNone/>
          </a:pPr>
          <a:r>
            <a:rPr lang="ar-IQ" sz="1600">
              <a:latin typeface="+mn-lt"/>
              <a:cs typeface="Sakkal Majalla" panose="02000000000000000000" pitchFamily="2" charset="-78"/>
            </a:rPr>
            <a:t>لَا إِلٰهَ إِلَّا اللهُ وَحْدَهُ لَا شَرِيْكَ لَهُ ، لَهُ الْمُلْكُ وَلَهُ الْحَمْدُ وَهُوَ عَلَىٰ كُلِّ شَيْءٍ قَدِيْرٌ</a:t>
          </a:r>
          <a:endParaRPr lang="en-GB" sz="1600" dirty="0">
            <a:latin typeface="+mn-lt"/>
            <a:cs typeface="Sakkal Majalla" panose="02000000000000000000" pitchFamily="2" charset="-78"/>
          </a:endParaRPr>
        </a:p>
      </dgm:t>
    </dgm:pt>
    <dgm:pt modelId="{0850E92A-23CC-49D7-8764-77CB5CCC51E2}" type="parTrans" cxnId="{20E4758F-5935-4DF1-9FF1-9E1CA9FB82B4}">
      <dgm:prSet/>
      <dgm:spPr/>
      <dgm:t>
        <a:bodyPr/>
        <a:lstStyle/>
        <a:p>
          <a:endParaRPr lang="en-GB"/>
        </a:p>
      </dgm:t>
    </dgm:pt>
    <dgm:pt modelId="{4D94AA02-F56C-42F1-BF51-8940B4CD772E}" type="sibTrans" cxnId="{20E4758F-5935-4DF1-9FF1-9E1CA9FB82B4}">
      <dgm:prSet/>
      <dgm:spPr/>
      <dgm:t>
        <a:bodyPr/>
        <a:lstStyle/>
        <a:p>
          <a:endParaRPr lang="en-GB"/>
        </a:p>
      </dgm:t>
    </dgm:pt>
    <dgm:pt modelId="{ED4F27A4-38A0-4759-9DA8-3C60542C7B81}">
      <dgm:prSet custT="1"/>
      <dgm:spPr/>
      <dgm:t>
        <a:bodyPr/>
        <a:lstStyle/>
        <a:p>
          <a:pPr algn="l"/>
          <a:r>
            <a:rPr lang="en-GB" sz="1600" dirty="0" err="1">
              <a:latin typeface="+mn-lt"/>
            </a:rPr>
            <a:t>Duʿa</a:t>
          </a:r>
          <a:r>
            <a:rPr lang="en-GB" sz="1600" dirty="0">
              <a:latin typeface="+mn-lt"/>
            </a:rPr>
            <a:t>, especially for freedom from Hell.</a:t>
          </a:r>
        </a:p>
      </dgm:t>
    </dgm:pt>
    <dgm:pt modelId="{B7C877D8-67B5-46D6-88A7-B032F604B7F8}" type="parTrans" cxnId="{A713FF21-E416-4083-A56D-FEBB838FD013}">
      <dgm:prSet/>
      <dgm:spPr/>
      <dgm:t>
        <a:bodyPr/>
        <a:lstStyle/>
        <a:p>
          <a:endParaRPr lang="en-GB"/>
        </a:p>
      </dgm:t>
    </dgm:pt>
    <dgm:pt modelId="{239A301C-BF31-42DB-8C47-DB28DCF27426}" type="sibTrans" cxnId="{A713FF21-E416-4083-A56D-FEBB838FD013}">
      <dgm:prSet/>
      <dgm:spPr/>
      <dgm:t>
        <a:bodyPr/>
        <a:lstStyle/>
        <a:p>
          <a:endParaRPr lang="en-GB"/>
        </a:p>
      </dgm:t>
    </dgm:pt>
    <dgm:pt modelId="{37CDC83B-B665-4974-A104-F6314D9E88F1}">
      <dgm:prSet custT="1"/>
      <dgm:spPr/>
      <dgm:t>
        <a:bodyPr/>
        <a:lstStyle/>
        <a:p>
          <a:pPr algn="ctr"/>
          <a:r>
            <a:rPr lang="en-GB" sz="1600" dirty="0">
              <a:latin typeface="+mn-lt"/>
            </a:rPr>
            <a:t>10th (Day of Eid)</a:t>
          </a:r>
        </a:p>
      </dgm:t>
    </dgm:pt>
    <dgm:pt modelId="{04D3D701-18CD-4035-9F55-E9B50267DF4B}" type="parTrans" cxnId="{A34601F6-8520-48A2-B1C3-BEFBDDF7B858}">
      <dgm:prSet/>
      <dgm:spPr/>
      <dgm:t>
        <a:bodyPr/>
        <a:lstStyle/>
        <a:p>
          <a:endParaRPr lang="en-GB"/>
        </a:p>
      </dgm:t>
    </dgm:pt>
    <dgm:pt modelId="{602E1A20-FBA6-4890-9D2F-CD5B0294D6CF}" type="sibTrans" cxnId="{A34601F6-8520-48A2-B1C3-BEFBDDF7B858}">
      <dgm:prSet/>
      <dgm:spPr/>
      <dgm:t>
        <a:bodyPr/>
        <a:lstStyle/>
        <a:p>
          <a:endParaRPr lang="en-GB"/>
        </a:p>
      </dgm:t>
    </dgm:pt>
    <dgm:pt modelId="{0BD63AEE-8E23-47AF-900C-23344A7087BD}">
      <dgm:prSet custT="1"/>
      <dgm:spPr/>
      <dgm:t>
        <a:bodyPr/>
        <a:lstStyle/>
        <a:p>
          <a:pPr algn="l"/>
          <a:r>
            <a:rPr lang="en-GB" sz="1600" dirty="0">
              <a:latin typeface="+mn-lt"/>
            </a:rPr>
            <a:t>Eid salah &amp; the </a:t>
          </a:r>
          <a:r>
            <a:rPr lang="en-GB" sz="1600" dirty="0" err="1">
              <a:latin typeface="+mn-lt"/>
            </a:rPr>
            <a:t>sunnahs</a:t>
          </a:r>
          <a:r>
            <a:rPr lang="en-GB" sz="1600" dirty="0">
              <a:latin typeface="+mn-lt"/>
            </a:rPr>
            <a:t> of Eid.</a:t>
          </a:r>
        </a:p>
      </dgm:t>
    </dgm:pt>
    <dgm:pt modelId="{79E05CF5-2849-4471-8D1B-980369D3DB7F}" type="parTrans" cxnId="{599910B7-E312-47E9-97F1-26DA35C91FA2}">
      <dgm:prSet/>
      <dgm:spPr/>
      <dgm:t>
        <a:bodyPr/>
        <a:lstStyle/>
        <a:p>
          <a:endParaRPr lang="en-GB"/>
        </a:p>
      </dgm:t>
    </dgm:pt>
    <dgm:pt modelId="{F437EDB3-3B7F-426A-9718-2BEDD902FFCF}" type="sibTrans" cxnId="{599910B7-E312-47E9-97F1-26DA35C91FA2}">
      <dgm:prSet/>
      <dgm:spPr/>
      <dgm:t>
        <a:bodyPr/>
        <a:lstStyle/>
        <a:p>
          <a:endParaRPr lang="en-GB"/>
        </a:p>
      </dgm:t>
    </dgm:pt>
    <dgm:pt modelId="{5B08FD60-5E04-4D82-B201-6C59866E9DD0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Perform qurbani and share it with others.</a:t>
          </a:r>
          <a:endParaRPr lang="en-GB" sz="1600" dirty="0">
            <a:latin typeface="+mn-lt"/>
          </a:endParaRPr>
        </a:p>
      </dgm:t>
    </dgm:pt>
    <dgm:pt modelId="{BF1CC552-4DDF-4E63-9623-1F80EF9D3110}" type="parTrans" cxnId="{280C7807-4F33-4045-8357-00759639797E}">
      <dgm:prSet/>
      <dgm:spPr/>
      <dgm:t>
        <a:bodyPr/>
        <a:lstStyle/>
        <a:p>
          <a:endParaRPr lang="en-GB"/>
        </a:p>
      </dgm:t>
    </dgm:pt>
    <dgm:pt modelId="{B1345FDA-1ECD-4AF3-BAA4-01B9A582C318}" type="sibTrans" cxnId="{280C7807-4F33-4045-8357-00759639797E}">
      <dgm:prSet/>
      <dgm:spPr/>
      <dgm:t>
        <a:bodyPr/>
        <a:lstStyle/>
        <a:p>
          <a:endParaRPr lang="en-GB"/>
        </a:p>
      </dgm:t>
    </dgm:pt>
    <dgm:pt modelId="{37B7FF15-01E8-4DB5-ACEE-BFBE0D7B06D2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Spread joy </a:t>
          </a:r>
          <a:r>
            <a:rPr lang="en-GB" sz="1600">
              <a:latin typeface="+mn-lt"/>
              <a:sym typeface="Wingdings" panose="05000000000000000000" pitchFamily="2" charset="2"/>
            </a:rPr>
            <a:t></a:t>
          </a:r>
          <a:endParaRPr lang="en-GB" sz="1600" dirty="0">
            <a:latin typeface="+mn-lt"/>
          </a:endParaRPr>
        </a:p>
      </dgm:t>
    </dgm:pt>
    <dgm:pt modelId="{9D5432D2-F67B-48A6-8961-4849AAC67D49}" type="parTrans" cxnId="{0F32D022-9272-4ACE-9FE8-CBD3E273A287}">
      <dgm:prSet/>
      <dgm:spPr/>
      <dgm:t>
        <a:bodyPr/>
        <a:lstStyle/>
        <a:p>
          <a:endParaRPr lang="en-GB"/>
        </a:p>
      </dgm:t>
    </dgm:pt>
    <dgm:pt modelId="{EF92CB69-F48D-4EA5-BF7B-FE55855DE644}" type="sibTrans" cxnId="{0F32D022-9272-4ACE-9FE8-CBD3E273A287}">
      <dgm:prSet/>
      <dgm:spPr/>
      <dgm:t>
        <a:bodyPr/>
        <a:lstStyle/>
        <a:p>
          <a:endParaRPr lang="en-GB"/>
        </a:p>
      </dgm:t>
    </dgm:pt>
    <dgm:pt modelId="{F66A1F80-5255-45C5-86F1-E7847D2F5337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Takbir of Tashriq after each fard salah.</a:t>
          </a:r>
          <a:endParaRPr lang="en-GB" sz="1600" dirty="0">
            <a:latin typeface="+mn-lt"/>
          </a:endParaRPr>
        </a:p>
      </dgm:t>
    </dgm:pt>
    <dgm:pt modelId="{109655B5-F2EB-43AB-AD5C-9F058AA57B15}" type="parTrans" cxnId="{871E74C3-B408-4CFA-8666-BA8E01F3A694}">
      <dgm:prSet/>
      <dgm:spPr/>
      <dgm:t>
        <a:bodyPr/>
        <a:lstStyle/>
        <a:p>
          <a:endParaRPr lang="en-GB"/>
        </a:p>
      </dgm:t>
    </dgm:pt>
    <dgm:pt modelId="{F56736A2-E326-438F-ACC8-6683B52DC4FE}" type="sibTrans" cxnId="{871E74C3-B408-4CFA-8666-BA8E01F3A694}">
      <dgm:prSet/>
      <dgm:spPr/>
      <dgm:t>
        <a:bodyPr/>
        <a:lstStyle/>
        <a:p>
          <a:endParaRPr lang="en-GB"/>
        </a:p>
      </dgm:t>
    </dgm:pt>
    <dgm:pt modelId="{33145F2A-8CAD-425A-8531-B5C1154479AA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Lots of Dhikr!</a:t>
          </a:r>
          <a:endParaRPr lang="en-GB" sz="1600" dirty="0">
            <a:latin typeface="+mn-lt"/>
          </a:endParaRPr>
        </a:p>
      </dgm:t>
    </dgm:pt>
    <dgm:pt modelId="{EB62776D-1467-4A31-9437-6C576B424C15}" type="parTrans" cxnId="{7DAE7947-60CE-4E92-A941-F8C69157992C}">
      <dgm:prSet/>
      <dgm:spPr/>
      <dgm:t>
        <a:bodyPr/>
        <a:lstStyle/>
        <a:p>
          <a:endParaRPr lang="en-GB"/>
        </a:p>
      </dgm:t>
    </dgm:pt>
    <dgm:pt modelId="{7657858F-AC37-41F0-B078-3250C02547DA}" type="sibTrans" cxnId="{7DAE7947-60CE-4E92-A941-F8C69157992C}">
      <dgm:prSet/>
      <dgm:spPr/>
      <dgm:t>
        <a:bodyPr/>
        <a:lstStyle/>
        <a:p>
          <a:endParaRPr lang="en-GB"/>
        </a:p>
      </dgm:t>
    </dgm:pt>
    <dgm:pt modelId="{2FB1F7AA-30D6-4192-BBFB-B0CBEE1893A6}">
      <dgm:prSet custT="1"/>
      <dgm:spPr/>
      <dgm:t>
        <a:bodyPr/>
        <a:lstStyle/>
        <a:p>
          <a:pPr algn="ctr"/>
          <a:r>
            <a:rPr lang="en-GB" sz="1600">
              <a:latin typeface="+mn-lt"/>
            </a:rPr>
            <a:t>11-13th (Days of Tashriq)</a:t>
          </a:r>
          <a:endParaRPr lang="en-GB" sz="1600" dirty="0">
            <a:latin typeface="+mn-lt"/>
          </a:endParaRPr>
        </a:p>
      </dgm:t>
    </dgm:pt>
    <dgm:pt modelId="{C8574508-90E7-464C-A5FD-63071597E17A}" type="parTrans" cxnId="{CCC5D148-8D4A-472B-B598-4663DDCB9FE5}">
      <dgm:prSet/>
      <dgm:spPr/>
      <dgm:t>
        <a:bodyPr/>
        <a:lstStyle/>
        <a:p>
          <a:endParaRPr lang="en-GB"/>
        </a:p>
      </dgm:t>
    </dgm:pt>
    <dgm:pt modelId="{2520FE80-DDF3-47D2-B14A-4B1FC7BE52A2}" type="sibTrans" cxnId="{CCC5D148-8D4A-472B-B598-4663DDCB9FE5}">
      <dgm:prSet/>
      <dgm:spPr/>
      <dgm:t>
        <a:bodyPr/>
        <a:lstStyle/>
        <a:p>
          <a:endParaRPr lang="en-GB"/>
        </a:p>
      </dgm:t>
    </dgm:pt>
    <dgm:pt modelId="{DE98886F-2A8E-411B-8AD9-8392D08C9B82}">
      <dgm:prSet custT="1"/>
      <dgm:spPr/>
      <dgm:t>
        <a:bodyPr/>
        <a:lstStyle/>
        <a:p>
          <a:pPr algn="l"/>
          <a:r>
            <a:rPr lang="en-GB" sz="1600" dirty="0">
              <a:latin typeface="+mn-lt"/>
            </a:rPr>
            <a:t>Takbir of </a:t>
          </a:r>
          <a:r>
            <a:rPr lang="en-GB" sz="1600" dirty="0" err="1">
              <a:latin typeface="+mn-lt"/>
            </a:rPr>
            <a:t>Tashriq</a:t>
          </a:r>
          <a:r>
            <a:rPr lang="en-GB" sz="1600" dirty="0">
              <a:latin typeface="+mn-lt"/>
            </a:rPr>
            <a:t> until after </a:t>
          </a:r>
          <a:r>
            <a:rPr lang="en-GB" sz="1600" dirty="0" err="1">
              <a:latin typeface="+mn-lt"/>
            </a:rPr>
            <a:t>ʿAsr</a:t>
          </a:r>
          <a:r>
            <a:rPr lang="en-GB" sz="1600" dirty="0">
              <a:latin typeface="+mn-lt"/>
            </a:rPr>
            <a:t> of the 13th.</a:t>
          </a:r>
        </a:p>
      </dgm:t>
    </dgm:pt>
    <dgm:pt modelId="{A9B197FE-65AD-4B94-A421-6217AF64BA06}" type="parTrans" cxnId="{95808365-7684-4BE6-A30F-D1B090075538}">
      <dgm:prSet/>
      <dgm:spPr/>
      <dgm:t>
        <a:bodyPr/>
        <a:lstStyle/>
        <a:p>
          <a:endParaRPr lang="en-GB"/>
        </a:p>
      </dgm:t>
    </dgm:pt>
    <dgm:pt modelId="{E3F60481-9A09-4D0D-B2FF-CFE7F8A98015}" type="sibTrans" cxnId="{95808365-7684-4BE6-A30F-D1B090075538}">
      <dgm:prSet/>
      <dgm:spPr/>
      <dgm:t>
        <a:bodyPr/>
        <a:lstStyle/>
        <a:p>
          <a:endParaRPr lang="en-GB"/>
        </a:p>
      </dgm:t>
    </dgm:pt>
    <dgm:pt modelId="{F1223897-D795-4232-852A-B87EB4040A3D}">
      <dgm:prSet custT="1"/>
      <dgm:spPr/>
      <dgm:t>
        <a:bodyPr/>
        <a:lstStyle/>
        <a:p>
          <a:pPr algn="l"/>
          <a:r>
            <a:rPr lang="en-GB" sz="1600">
              <a:latin typeface="+mn-lt"/>
            </a:rPr>
            <a:t>Lots of Dhikr and repeat frequently:</a:t>
          </a:r>
          <a:endParaRPr lang="en-GB" sz="1600" dirty="0">
            <a:latin typeface="+mn-lt"/>
          </a:endParaRPr>
        </a:p>
      </dgm:t>
    </dgm:pt>
    <dgm:pt modelId="{707AF5AB-A669-40E5-B34B-4CAF7B6ED66F}" type="parTrans" cxnId="{5A16168C-2271-4E11-8B30-B33947F00E46}">
      <dgm:prSet/>
      <dgm:spPr/>
      <dgm:t>
        <a:bodyPr/>
        <a:lstStyle/>
        <a:p>
          <a:endParaRPr lang="en-PK"/>
        </a:p>
      </dgm:t>
    </dgm:pt>
    <dgm:pt modelId="{9398014F-C13D-46B4-A720-50417F44EC2C}" type="sibTrans" cxnId="{5A16168C-2271-4E11-8B30-B33947F00E46}">
      <dgm:prSet/>
      <dgm:spPr/>
      <dgm:t>
        <a:bodyPr/>
        <a:lstStyle/>
        <a:p>
          <a:endParaRPr lang="en-PK"/>
        </a:p>
      </dgm:t>
    </dgm:pt>
    <dgm:pt modelId="{3E8D1EEA-4DE2-448C-9381-9167DB6EC1E3}">
      <dgm:prSet custT="1"/>
      <dgm:spPr/>
      <dgm:t>
        <a:bodyPr/>
        <a:lstStyle/>
        <a:p>
          <a:pPr algn="l"/>
          <a:r>
            <a:rPr lang="en-GB" sz="1600" dirty="0">
              <a:latin typeface="+mn-lt"/>
            </a:rPr>
            <a:t>Eat, drink and lots of Dhikr!</a:t>
          </a:r>
        </a:p>
      </dgm:t>
    </dgm:pt>
    <dgm:pt modelId="{BC01C09D-FB54-4465-9298-87893795E5D5}" type="parTrans" cxnId="{6AE4754D-E9CF-4FCA-9216-D96671966F05}">
      <dgm:prSet/>
      <dgm:spPr/>
      <dgm:t>
        <a:bodyPr/>
        <a:lstStyle/>
        <a:p>
          <a:endParaRPr lang="en-PK"/>
        </a:p>
      </dgm:t>
    </dgm:pt>
    <dgm:pt modelId="{534E140C-3C54-4B28-9A23-27785871EE24}" type="sibTrans" cxnId="{6AE4754D-E9CF-4FCA-9216-D96671966F05}">
      <dgm:prSet/>
      <dgm:spPr/>
      <dgm:t>
        <a:bodyPr/>
        <a:lstStyle/>
        <a:p>
          <a:endParaRPr lang="en-PK"/>
        </a:p>
      </dgm:t>
    </dgm:pt>
    <dgm:pt modelId="{C78F0BA6-E70B-44DD-8355-E71E5FC0E910}" type="pres">
      <dgm:prSet presAssocID="{B34B5264-2878-4BE0-A72F-42E798F3D83A}" presName="Name0" presStyleCnt="0">
        <dgm:presLayoutVars>
          <dgm:dir/>
          <dgm:animLvl val="lvl"/>
          <dgm:resizeHandles val="exact"/>
        </dgm:presLayoutVars>
      </dgm:prSet>
      <dgm:spPr/>
    </dgm:pt>
    <dgm:pt modelId="{2EC2E32D-2538-4938-A39C-233C2001258B}" type="pres">
      <dgm:prSet presAssocID="{2136684A-D096-4A84-AEA5-56CED76E4FF7}" presName="linNode" presStyleCnt="0"/>
      <dgm:spPr/>
    </dgm:pt>
    <dgm:pt modelId="{5F69A5BF-B6FB-4A75-9F77-B0EF447F4EFF}" type="pres">
      <dgm:prSet presAssocID="{2136684A-D096-4A84-AEA5-56CED76E4FF7}" presName="parTx" presStyleLbl="revTx" presStyleIdx="0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22883BA7-6D20-4A72-A874-F958CA4E3D82}" type="pres">
      <dgm:prSet presAssocID="{2136684A-D096-4A84-AEA5-56CED76E4FF7}" presName="bracket" presStyleLbl="parChTrans1D1" presStyleIdx="0" presStyleCnt="4"/>
      <dgm:spPr/>
    </dgm:pt>
    <dgm:pt modelId="{525CC67D-D5A9-45D1-90F0-149F0566C9A1}" type="pres">
      <dgm:prSet presAssocID="{2136684A-D096-4A84-AEA5-56CED76E4FF7}" presName="spH" presStyleCnt="0"/>
      <dgm:spPr/>
    </dgm:pt>
    <dgm:pt modelId="{AD60511C-696D-4B16-881C-B0B6B7882A98}" type="pres">
      <dgm:prSet presAssocID="{2136684A-D096-4A84-AEA5-56CED76E4FF7}" presName="desTx" presStyleLbl="node1" presStyleIdx="0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71A7F246-8152-418B-AF2A-75E9560788A0}" type="pres">
      <dgm:prSet presAssocID="{C560A315-7177-4070-9551-F2039E59FDF1}" presName="spV" presStyleCnt="0"/>
      <dgm:spPr/>
    </dgm:pt>
    <dgm:pt modelId="{A6F050C2-9F69-483F-9FF3-BFF08B6A0206}" type="pres">
      <dgm:prSet presAssocID="{34852D08-D4CF-4136-B336-D73699B9E227}" presName="linNode" presStyleCnt="0"/>
      <dgm:spPr/>
    </dgm:pt>
    <dgm:pt modelId="{0A2EF102-E7E8-4894-95AB-5D028F2445F8}" type="pres">
      <dgm:prSet presAssocID="{34852D08-D4CF-4136-B336-D73699B9E227}" presName="parTx" presStyleLbl="revTx" presStyleIdx="1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BE852C7B-5605-4882-AE0F-FF9046E0FED2}" type="pres">
      <dgm:prSet presAssocID="{34852D08-D4CF-4136-B336-D73699B9E227}" presName="bracket" presStyleLbl="parChTrans1D1" presStyleIdx="1" presStyleCnt="4"/>
      <dgm:spPr/>
    </dgm:pt>
    <dgm:pt modelId="{B56F4B82-FC75-47EC-A563-1D66B6E7E172}" type="pres">
      <dgm:prSet presAssocID="{34852D08-D4CF-4136-B336-D73699B9E227}" presName="spH" presStyleCnt="0"/>
      <dgm:spPr/>
    </dgm:pt>
    <dgm:pt modelId="{EAA144FC-3B80-46B0-85DF-5EA9F344DD96}" type="pres">
      <dgm:prSet presAssocID="{34852D08-D4CF-4136-B336-D73699B9E227}" presName="desTx" presStyleLbl="node1" presStyleIdx="1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FBA50B9A-7697-4C21-9229-83C811328ADA}" type="pres">
      <dgm:prSet presAssocID="{3651DD3D-7A9C-467F-9916-97B3FFF7F11C}" presName="spV" presStyleCnt="0"/>
      <dgm:spPr/>
    </dgm:pt>
    <dgm:pt modelId="{8E38098D-2854-460C-A18E-7EB2319BB5F7}" type="pres">
      <dgm:prSet presAssocID="{37CDC83B-B665-4974-A104-F6314D9E88F1}" presName="linNode" presStyleCnt="0"/>
      <dgm:spPr/>
    </dgm:pt>
    <dgm:pt modelId="{85A25216-3E99-4885-BA74-C44918646608}" type="pres">
      <dgm:prSet presAssocID="{37CDC83B-B665-4974-A104-F6314D9E88F1}" presName="parTx" presStyleLbl="revTx" presStyleIdx="2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16407A53-EDD5-465B-9A20-6C857D02C0A7}" type="pres">
      <dgm:prSet presAssocID="{37CDC83B-B665-4974-A104-F6314D9E88F1}" presName="bracket" presStyleLbl="parChTrans1D1" presStyleIdx="2" presStyleCnt="4"/>
      <dgm:spPr/>
    </dgm:pt>
    <dgm:pt modelId="{0DD5DB3E-192F-4B59-8EF5-F6CECBD73D08}" type="pres">
      <dgm:prSet presAssocID="{37CDC83B-B665-4974-A104-F6314D9E88F1}" presName="spH" presStyleCnt="0"/>
      <dgm:spPr/>
    </dgm:pt>
    <dgm:pt modelId="{F625F147-069F-4F11-970A-6E4A1F541139}" type="pres">
      <dgm:prSet presAssocID="{37CDC83B-B665-4974-A104-F6314D9E88F1}" presName="desTx" presStyleLbl="node1" presStyleIdx="2" presStyleCnt="4">
        <dgm:presLayoutVars>
          <dgm:bulletEnabled val="1"/>
        </dgm:presLayoutVars>
      </dgm:prSet>
      <dgm:spPr>
        <a:prstGeom prst="roundRect">
          <a:avLst/>
        </a:prstGeom>
      </dgm:spPr>
    </dgm:pt>
    <dgm:pt modelId="{51A84D17-E91A-465F-AC8D-E363159F8E80}" type="pres">
      <dgm:prSet presAssocID="{602E1A20-FBA6-4890-9D2F-CD5B0294D6CF}" presName="spV" presStyleCnt="0"/>
      <dgm:spPr/>
    </dgm:pt>
    <dgm:pt modelId="{A747DD96-4B0A-4CE6-914A-EC45A1B9A8C7}" type="pres">
      <dgm:prSet presAssocID="{2FB1F7AA-30D6-4192-BBFB-B0CBEE1893A6}" presName="linNode" presStyleCnt="0"/>
      <dgm:spPr/>
    </dgm:pt>
    <dgm:pt modelId="{80858A56-ADA6-4F94-9059-62E48879C2AC}" type="pres">
      <dgm:prSet presAssocID="{2FB1F7AA-30D6-4192-BBFB-B0CBEE1893A6}" presName="parTx" presStyleLbl="revTx" presStyleIdx="3" presStyleCnt="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CC32C1F6-6490-48EB-9E6D-5BF777B9A9AE}" type="pres">
      <dgm:prSet presAssocID="{2FB1F7AA-30D6-4192-BBFB-B0CBEE1893A6}" presName="bracket" presStyleLbl="parChTrans1D1" presStyleIdx="3" presStyleCnt="4"/>
      <dgm:spPr/>
    </dgm:pt>
    <dgm:pt modelId="{F1ECCDDA-0019-41A5-9389-4E8B48777DCE}" type="pres">
      <dgm:prSet presAssocID="{2FB1F7AA-30D6-4192-BBFB-B0CBEE1893A6}" presName="spH" presStyleCnt="0"/>
      <dgm:spPr/>
    </dgm:pt>
    <dgm:pt modelId="{BE8A05C7-29DC-407F-AD35-64ECA19899DD}" type="pres">
      <dgm:prSet presAssocID="{2FB1F7AA-30D6-4192-BBFB-B0CBEE1893A6}" presName="desTx" presStyleLbl="node1" presStyleIdx="3" presStyleCnt="4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C3B23604-63D0-44F7-8F3A-D514779998DD}" type="presOf" srcId="{C3C93463-B29D-4A72-BE17-76A2D4A7F714}" destId="{EAA144FC-3B80-46B0-85DF-5EA9F344DD96}" srcOrd="0" destOrd="3" presId="urn:diagrams.loki3.com/BracketList"/>
    <dgm:cxn modelId="{67D3AA06-4DB9-40A9-9295-C2824C146140}" srcId="{2136684A-D096-4A84-AEA5-56CED76E4FF7}" destId="{2AB1B2DE-3968-4310-80C1-EA7F861F71E2}" srcOrd="1" destOrd="0" parTransId="{8BA2C304-69FC-4C52-9BC1-C7BE5AFF9EBA}" sibTransId="{5F8F9B4A-8BDD-4BA7-8992-160F2DD484C2}"/>
    <dgm:cxn modelId="{280C7807-4F33-4045-8357-00759639797E}" srcId="{37CDC83B-B665-4974-A104-F6314D9E88F1}" destId="{5B08FD60-5E04-4D82-B201-6C59866E9DD0}" srcOrd="1" destOrd="0" parTransId="{BF1CC552-4DDF-4E63-9623-1F80EF9D3110}" sibTransId="{B1345FDA-1ECD-4AF3-BAA4-01B9A582C318}"/>
    <dgm:cxn modelId="{90DDFD0C-A118-49D8-9255-1D254D34025D}" srcId="{2136684A-D096-4A84-AEA5-56CED76E4FF7}" destId="{74A28F44-5369-4E71-B684-D0424C732F18}" srcOrd="0" destOrd="0" parTransId="{5C6FEF39-BB7F-43BE-BBD1-81668094A4FE}" sibTransId="{A0AFC93F-C6E1-4666-AD32-1EA90E3E3461}"/>
    <dgm:cxn modelId="{57C2DC12-F4BD-407D-9EDC-D85B1757E4C1}" type="presOf" srcId="{2AB1B2DE-3968-4310-80C1-EA7F861F71E2}" destId="{AD60511C-696D-4B16-881C-B0B6B7882A98}" srcOrd="0" destOrd="1" presId="urn:diagrams.loki3.com/BracketList"/>
    <dgm:cxn modelId="{9C813915-C465-494B-9C6A-ED2ECB8DFA9C}" type="presOf" srcId="{37B7FF15-01E8-4DB5-ACEE-BFBE0D7B06D2}" destId="{F625F147-069F-4F11-970A-6E4A1F541139}" srcOrd="0" destOrd="2" presId="urn:diagrams.loki3.com/BracketList"/>
    <dgm:cxn modelId="{A713FF21-E416-4083-A56D-FEBB838FD013}" srcId="{34852D08-D4CF-4136-B336-D73699B9E227}" destId="{ED4F27A4-38A0-4759-9DA8-3C60542C7B81}" srcOrd="4" destOrd="0" parTransId="{B7C877D8-67B5-46D6-88A7-B032F604B7F8}" sibTransId="{239A301C-BF31-42DB-8C47-DB28DCF27426}"/>
    <dgm:cxn modelId="{0F32D022-9272-4ACE-9FE8-CBD3E273A287}" srcId="{37CDC83B-B665-4974-A104-F6314D9E88F1}" destId="{37B7FF15-01E8-4DB5-ACEE-BFBE0D7B06D2}" srcOrd="2" destOrd="0" parTransId="{9D5432D2-F67B-48A6-8961-4849AAC67D49}" sibTransId="{EF92CB69-F48D-4EA5-BF7B-FE55855DE644}"/>
    <dgm:cxn modelId="{8D7A2328-E0E8-43FD-AA5B-996F6E3CBF58}" srcId="{B34B5264-2878-4BE0-A72F-42E798F3D83A}" destId="{34852D08-D4CF-4136-B336-D73699B9E227}" srcOrd="1" destOrd="0" parTransId="{7E886381-5785-4E2C-A55D-9B0B8515FBD1}" sibTransId="{3651DD3D-7A9C-467F-9916-97B3FFF7F11C}"/>
    <dgm:cxn modelId="{E2B7F329-4BCD-47A2-A088-91EDBB2CF0D3}" type="presOf" srcId="{0BD63AEE-8E23-47AF-900C-23344A7087BD}" destId="{F625F147-069F-4F11-970A-6E4A1F541139}" srcOrd="0" destOrd="0" presId="urn:diagrams.loki3.com/BracketList"/>
    <dgm:cxn modelId="{6707403E-2704-4F0F-BA7F-AEC7EA98B203}" type="presOf" srcId="{B34B5264-2878-4BE0-A72F-42E798F3D83A}" destId="{C78F0BA6-E70B-44DD-8355-E71E5FC0E910}" srcOrd="0" destOrd="0" presId="urn:diagrams.loki3.com/BracketList"/>
    <dgm:cxn modelId="{0EBD5F3F-699B-412E-92C1-DDF915AEE65B}" type="presOf" srcId="{37CDC83B-B665-4974-A104-F6314D9E88F1}" destId="{85A25216-3E99-4885-BA74-C44918646608}" srcOrd="0" destOrd="0" presId="urn:diagrams.loki3.com/BracketList"/>
    <dgm:cxn modelId="{B93F605E-6363-409C-92B6-4DD2DAF30F80}" type="presOf" srcId="{F1223897-D795-4232-852A-B87EB4040A3D}" destId="{EAA144FC-3B80-46B0-85DF-5EA9F344DD96}" srcOrd="0" destOrd="2" presId="urn:diagrams.loki3.com/BracketList"/>
    <dgm:cxn modelId="{95808365-7684-4BE6-A30F-D1B090075538}" srcId="{2FB1F7AA-30D6-4192-BBFB-B0CBEE1893A6}" destId="{DE98886F-2A8E-411B-8AD9-8392D08C9B82}" srcOrd="1" destOrd="0" parTransId="{A9B197FE-65AD-4B94-A421-6217AF64BA06}" sibTransId="{E3F60481-9A09-4D0D-B2FF-CFE7F8A98015}"/>
    <dgm:cxn modelId="{7DAE7947-60CE-4E92-A941-F8C69157992C}" srcId="{37CDC83B-B665-4974-A104-F6314D9E88F1}" destId="{33145F2A-8CAD-425A-8531-B5C1154479AA}" srcOrd="4" destOrd="0" parTransId="{EB62776D-1467-4A31-9437-6C576B424C15}" sibTransId="{7657858F-AC37-41F0-B078-3250C02547DA}"/>
    <dgm:cxn modelId="{CCC5D148-8D4A-472B-B598-4663DDCB9FE5}" srcId="{B34B5264-2878-4BE0-A72F-42E798F3D83A}" destId="{2FB1F7AA-30D6-4192-BBFB-B0CBEE1893A6}" srcOrd="3" destOrd="0" parTransId="{C8574508-90E7-464C-A5FD-63071597E17A}" sibTransId="{2520FE80-DDF3-47D2-B14A-4B1FC7BE52A2}"/>
    <dgm:cxn modelId="{6AE4754D-E9CF-4FCA-9216-D96671966F05}" srcId="{2FB1F7AA-30D6-4192-BBFB-B0CBEE1893A6}" destId="{3E8D1EEA-4DE2-448C-9381-9167DB6EC1E3}" srcOrd="0" destOrd="0" parTransId="{BC01C09D-FB54-4465-9298-87893795E5D5}" sibTransId="{534E140C-3C54-4B28-9A23-27785871EE24}"/>
    <dgm:cxn modelId="{3732AF73-40BF-48A6-BF98-4FF62F3E4F49}" type="presOf" srcId="{2136684A-D096-4A84-AEA5-56CED76E4FF7}" destId="{5F69A5BF-B6FB-4A75-9F77-B0EF447F4EFF}" srcOrd="0" destOrd="0" presId="urn:diagrams.loki3.com/BracketList"/>
    <dgm:cxn modelId="{21DA8C55-7D2D-468A-BEEA-9BCBEB112E77}" srcId="{B34B5264-2878-4BE0-A72F-42E798F3D83A}" destId="{2136684A-D096-4A84-AEA5-56CED76E4FF7}" srcOrd="0" destOrd="0" parTransId="{6EC280F1-7D73-43BE-9926-F3C5014D06E2}" sibTransId="{C560A315-7177-4070-9551-F2039E59FDF1}"/>
    <dgm:cxn modelId="{06F75B57-3FA1-4ABB-926E-B8D7C5E4B62A}" type="presOf" srcId="{2FB1F7AA-30D6-4192-BBFB-B0CBEE1893A6}" destId="{80858A56-ADA6-4F94-9059-62E48879C2AC}" srcOrd="0" destOrd="0" presId="urn:diagrams.loki3.com/BracketList"/>
    <dgm:cxn modelId="{B031A659-332A-4962-8220-3BA1BBAB198B}" type="presOf" srcId="{34852D08-D4CF-4136-B336-D73699B9E227}" destId="{0A2EF102-E7E8-4894-95AB-5D028F2445F8}" srcOrd="0" destOrd="0" presId="urn:diagrams.loki3.com/BracketList"/>
    <dgm:cxn modelId="{5A16168C-2271-4E11-8B30-B33947F00E46}" srcId="{34852D08-D4CF-4136-B336-D73699B9E227}" destId="{F1223897-D795-4232-852A-B87EB4040A3D}" srcOrd="2" destOrd="0" parTransId="{707AF5AB-A669-40E5-B34B-4CAF7B6ED66F}" sibTransId="{9398014F-C13D-46B4-A720-50417F44EC2C}"/>
    <dgm:cxn modelId="{20E4758F-5935-4DF1-9FF1-9E1CA9FB82B4}" srcId="{34852D08-D4CF-4136-B336-D73699B9E227}" destId="{C3C93463-B29D-4A72-BE17-76A2D4A7F714}" srcOrd="3" destOrd="0" parTransId="{0850E92A-23CC-49D7-8764-77CB5CCC51E2}" sibTransId="{4D94AA02-F56C-42F1-BF51-8940B4CD772E}"/>
    <dgm:cxn modelId="{4E2E5E9A-1556-42B6-AC30-2C488E7D5ABB}" type="presOf" srcId="{33145F2A-8CAD-425A-8531-B5C1154479AA}" destId="{F625F147-069F-4F11-970A-6E4A1F541139}" srcOrd="0" destOrd="4" presId="urn:diagrams.loki3.com/BracketList"/>
    <dgm:cxn modelId="{CF736DAE-E670-42E2-A9B3-F2584CBF1393}" type="presOf" srcId="{5B08FD60-5E04-4D82-B201-6C59866E9DD0}" destId="{F625F147-069F-4F11-970A-6E4A1F541139}" srcOrd="0" destOrd="1" presId="urn:diagrams.loki3.com/BracketList"/>
    <dgm:cxn modelId="{452AAEB4-C4DE-48D9-8F89-B141487ECBB6}" type="presOf" srcId="{D8FC76A5-FD99-4B0E-9938-C3B39EF63B2E}" destId="{EAA144FC-3B80-46B0-85DF-5EA9F344DD96}" srcOrd="0" destOrd="1" presId="urn:diagrams.loki3.com/BracketList"/>
    <dgm:cxn modelId="{771DEDB6-0E62-472B-A82F-14EAE1C93A62}" type="presOf" srcId="{74A28F44-5369-4E71-B684-D0424C732F18}" destId="{AD60511C-696D-4B16-881C-B0B6B7882A98}" srcOrd="0" destOrd="0" presId="urn:diagrams.loki3.com/BracketList"/>
    <dgm:cxn modelId="{599910B7-E312-47E9-97F1-26DA35C91FA2}" srcId="{37CDC83B-B665-4974-A104-F6314D9E88F1}" destId="{0BD63AEE-8E23-47AF-900C-23344A7087BD}" srcOrd="0" destOrd="0" parTransId="{79E05CF5-2849-4471-8D1B-980369D3DB7F}" sibTransId="{F437EDB3-3B7F-426A-9718-2BEDD902FFCF}"/>
    <dgm:cxn modelId="{871E74C3-B408-4CFA-8666-BA8E01F3A694}" srcId="{37CDC83B-B665-4974-A104-F6314D9E88F1}" destId="{F66A1F80-5255-45C5-86F1-E7847D2F5337}" srcOrd="3" destOrd="0" parTransId="{109655B5-F2EB-43AB-AD5C-9F058AA57B15}" sibTransId="{F56736A2-E326-438F-ACC8-6683B52DC4FE}"/>
    <dgm:cxn modelId="{900E16CD-EF8A-4C9B-9D76-7AF94FA26D2B}" srcId="{34852D08-D4CF-4136-B336-D73699B9E227}" destId="{D8FC76A5-FD99-4B0E-9938-C3B39EF63B2E}" srcOrd="1" destOrd="0" parTransId="{B031AFBE-38B3-4AC0-8CDC-F6BEA4CD12D9}" sibTransId="{A245C204-1D24-417C-91F3-EAB08AE1D794}"/>
    <dgm:cxn modelId="{30DDFECF-9B9E-4AC0-9D47-E9FC8D247714}" type="presOf" srcId="{FC28BF4B-E9F5-4D8F-8D67-2939EAFC9FC5}" destId="{AD60511C-696D-4B16-881C-B0B6B7882A98}" srcOrd="0" destOrd="2" presId="urn:diagrams.loki3.com/BracketList"/>
    <dgm:cxn modelId="{039801DE-B9C3-475D-8F47-C26514E310F2}" type="presOf" srcId="{DE98886F-2A8E-411B-8AD9-8392D08C9B82}" destId="{BE8A05C7-29DC-407F-AD35-64ECA19899DD}" srcOrd="0" destOrd="1" presId="urn:diagrams.loki3.com/BracketList"/>
    <dgm:cxn modelId="{9ABD29E1-6FF8-46EB-8A00-2CFAAE5129AA}" type="presOf" srcId="{ED4F27A4-38A0-4759-9DA8-3C60542C7B81}" destId="{EAA144FC-3B80-46B0-85DF-5EA9F344DD96}" srcOrd="0" destOrd="4" presId="urn:diagrams.loki3.com/BracketList"/>
    <dgm:cxn modelId="{4AB8F5E5-D27A-41D4-BF17-D679353346A5}" srcId="{34852D08-D4CF-4136-B336-D73699B9E227}" destId="{5C44E1EC-55AC-48FB-871E-0DFBA5951019}" srcOrd="0" destOrd="0" parTransId="{98954485-6B2A-4B1E-AB01-F007A0193F28}" sibTransId="{FE499156-4ADD-4EED-BF75-62DA2D5498EF}"/>
    <dgm:cxn modelId="{42F31DE7-E853-422A-B7D8-447044C19EA0}" srcId="{2136684A-D096-4A84-AEA5-56CED76E4FF7}" destId="{FC28BF4B-E9F5-4D8F-8D67-2939EAFC9FC5}" srcOrd="2" destOrd="0" parTransId="{C34E30A8-3F3E-467D-A5B8-409B61F7DAEB}" sibTransId="{509779F6-537D-4FB0-88DD-CA383F040071}"/>
    <dgm:cxn modelId="{76D0BFEA-4960-4F06-BBEA-28447739E550}" type="presOf" srcId="{F66A1F80-5255-45C5-86F1-E7847D2F5337}" destId="{F625F147-069F-4F11-970A-6E4A1F541139}" srcOrd="0" destOrd="3" presId="urn:diagrams.loki3.com/BracketList"/>
    <dgm:cxn modelId="{1C7799EF-2241-49FC-8B5B-F29650423BCB}" type="presOf" srcId="{5C44E1EC-55AC-48FB-871E-0DFBA5951019}" destId="{EAA144FC-3B80-46B0-85DF-5EA9F344DD96}" srcOrd="0" destOrd="0" presId="urn:diagrams.loki3.com/BracketList"/>
    <dgm:cxn modelId="{A34601F6-8520-48A2-B1C3-BEFBDDF7B858}" srcId="{B34B5264-2878-4BE0-A72F-42E798F3D83A}" destId="{37CDC83B-B665-4974-A104-F6314D9E88F1}" srcOrd="2" destOrd="0" parTransId="{04D3D701-18CD-4035-9F55-E9B50267DF4B}" sibTransId="{602E1A20-FBA6-4890-9D2F-CD5B0294D6CF}"/>
    <dgm:cxn modelId="{DF8945FD-E0EE-4025-982E-161931963B80}" type="presOf" srcId="{3E8D1EEA-4DE2-448C-9381-9167DB6EC1E3}" destId="{BE8A05C7-29DC-407F-AD35-64ECA19899DD}" srcOrd="0" destOrd="0" presId="urn:diagrams.loki3.com/BracketList"/>
    <dgm:cxn modelId="{DCC03A9A-B019-43F1-A237-B77B4D1C6D67}" type="presParOf" srcId="{C78F0BA6-E70B-44DD-8355-E71E5FC0E910}" destId="{2EC2E32D-2538-4938-A39C-233C2001258B}" srcOrd="0" destOrd="0" presId="urn:diagrams.loki3.com/BracketList"/>
    <dgm:cxn modelId="{8EC2B4E8-16AA-4FC7-9980-00580BF11EAB}" type="presParOf" srcId="{2EC2E32D-2538-4938-A39C-233C2001258B}" destId="{5F69A5BF-B6FB-4A75-9F77-B0EF447F4EFF}" srcOrd="0" destOrd="0" presId="urn:diagrams.loki3.com/BracketList"/>
    <dgm:cxn modelId="{04A7FBBF-B3C9-4EBB-8B5E-FD8D0DB9E425}" type="presParOf" srcId="{2EC2E32D-2538-4938-A39C-233C2001258B}" destId="{22883BA7-6D20-4A72-A874-F958CA4E3D82}" srcOrd="1" destOrd="0" presId="urn:diagrams.loki3.com/BracketList"/>
    <dgm:cxn modelId="{7A78FDE9-0983-42EE-90E8-ACCFD524EB41}" type="presParOf" srcId="{2EC2E32D-2538-4938-A39C-233C2001258B}" destId="{525CC67D-D5A9-45D1-90F0-149F0566C9A1}" srcOrd="2" destOrd="0" presId="urn:diagrams.loki3.com/BracketList"/>
    <dgm:cxn modelId="{4A4ECC6D-A859-4737-8B0C-DBD513D500C1}" type="presParOf" srcId="{2EC2E32D-2538-4938-A39C-233C2001258B}" destId="{AD60511C-696D-4B16-881C-B0B6B7882A98}" srcOrd="3" destOrd="0" presId="urn:diagrams.loki3.com/BracketList"/>
    <dgm:cxn modelId="{18A9DDD1-1C88-44C9-AD68-F01291B82334}" type="presParOf" srcId="{C78F0BA6-E70B-44DD-8355-E71E5FC0E910}" destId="{71A7F246-8152-418B-AF2A-75E9560788A0}" srcOrd="1" destOrd="0" presId="urn:diagrams.loki3.com/BracketList"/>
    <dgm:cxn modelId="{AE60A4DE-F451-4C64-AC2E-362171E56E32}" type="presParOf" srcId="{C78F0BA6-E70B-44DD-8355-E71E5FC0E910}" destId="{A6F050C2-9F69-483F-9FF3-BFF08B6A0206}" srcOrd="2" destOrd="0" presId="urn:diagrams.loki3.com/BracketList"/>
    <dgm:cxn modelId="{B04F1979-35A4-47F8-8557-DD29EDB131DD}" type="presParOf" srcId="{A6F050C2-9F69-483F-9FF3-BFF08B6A0206}" destId="{0A2EF102-E7E8-4894-95AB-5D028F2445F8}" srcOrd="0" destOrd="0" presId="urn:diagrams.loki3.com/BracketList"/>
    <dgm:cxn modelId="{C45EAF4D-5C2F-4E5A-A3EE-334630757CC3}" type="presParOf" srcId="{A6F050C2-9F69-483F-9FF3-BFF08B6A0206}" destId="{BE852C7B-5605-4882-AE0F-FF9046E0FED2}" srcOrd="1" destOrd="0" presId="urn:diagrams.loki3.com/BracketList"/>
    <dgm:cxn modelId="{F1C73BE8-61A3-41BD-BAAD-63E118A8E4D0}" type="presParOf" srcId="{A6F050C2-9F69-483F-9FF3-BFF08B6A0206}" destId="{B56F4B82-FC75-47EC-A563-1D66B6E7E172}" srcOrd="2" destOrd="0" presId="urn:diagrams.loki3.com/BracketList"/>
    <dgm:cxn modelId="{5000D5FC-5A3A-420D-B0D2-36E26EBE9AC7}" type="presParOf" srcId="{A6F050C2-9F69-483F-9FF3-BFF08B6A0206}" destId="{EAA144FC-3B80-46B0-85DF-5EA9F344DD96}" srcOrd="3" destOrd="0" presId="urn:diagrams.loki3.com/BracketList"/>
    <dgm:cxn modelId="{C985EC36-BC7C-406D-AB23-037434D396BC}" type="presParOf" srcId="{C78F0BA6-E70B-44DD-8355-E71E5FC0E910}" destId="{FBA50B9A-7697-4C21-9229-83C811328ADA}" srcOrd="3" destOrd="0" presId="urn:diagrams.loki3.com/BracketList"/>
    <dgm:cxn modelId="{54E7AED8-E8E6-4959-BF4E-D7B95F639BC1}" type="presParOf" srcId="{C78F0BA6-E70B-44DD-8355-E71E5FC0E910}" destId="{8E38098D-2854-460C-A18E-7EB2319BB5F7}" srcOrd="4" destOrd="0" presId="urn:diagrams.loki3.com/BracketList"/>
    <dgm:cxn modelId="{87B39A57-B5F4-499E-B0E1-73F0EAFDB3A8}" type="presParOf" srcId="{8E38098D-2854-460C-A18E-7EB2319BB5F7}" destId="{85A25216-3E99-4885-BA74-C44918646608}" srcOrd="0" destOrd="0" presId="urn:diagrams.loki3.com/BracketList"/>
    <dgm:cxn modelId="{0EA89F20-7FF7-4EE2-8C33-DA1DB6896650}" type="presParOf" srcId="{8E38098D-2854-460C-A18E-7EB2319BB5F7}" destId="{16407A53-EDD5-465B-9A20-6C857D02C0A7}" srcOrd="1" destOrd="0" presId="urn:diagrams.loki3.com/BracketList"/>
    <dgm:cxn modelId="{23F15332-FC69-4F3C-9B51-3CF1DDE6FAAA}" type="presParOf" srcId="{8E38098D-2854-460C-A18E-7EB2319BB5F7}" destId="{0DD5DB3E-192F-4B59-8EF5-F6CECBD73D08}" srcOrd="2" destOrd="0" presId="urn:diagrams.loki3.com/BracketList"/>
    <dgm:cxn modelId="{A30864C3-11F4-404A-B0AD-06E0C897A3CF}" type="presParOf" srcId="{8E38098D-2854-460C-A18E-7EB2319BB5F7}" destId="{F625F147-069F-4F11-970A-6E4A1F541139}" srcOrd="3" destOrd="0" presId="urn:diagrams.loki3.com/BracketList"/>
    <dgm:cxn modelId="{F2956B34-A187-494B-A30B-8231CC7BBBA8}" type="presParOf" srcId="{C78F0BA6-E70B-44DD-8355-E71E5FC0E910}" destId="{51A84D17-E91A-465F-AC8D-E363159F8E80}" srcOrd="5" destOrd="0" presId="urn:diagrams.loki3.com/BracketList"/>
    <dgm:cxn modelId="{223E1492-E09B-4F38-9283-282BA52801FE}" type="presParOf" srcId="{C78F0BA6-E70B-44DD-8355-E71E5FC0E910}" destId="{A747DD96-4B0A-4CE6-914A-EC45A1B9A8C7}" srcOrd="6" destOrd="0" presId="urn:diagrams.loki3.com/BracketList"/>
    <dgm:cxn modelId="{79685BF8-7421-43E4-8A36-10FAAB7517EA}" type="presParOf" srcId="{A747DD96-4B0A-4CE6-914A-EC45A1B9A8C7}" destId="{80858A56-ADA6-4F94-9059-62E48879C2AC}" srcOrd="0" destOrd="0" presId="urn:diagrams.loki3.com/BracketList"/>
    <dgm:cxn modelId="{7D307950-83A6-4678-B8A2-0B910DDCED2C}" type="presParOf" srcId="{A747DD96-4B0A-4CE6-914A-EC45A1B9A8C7}" destId="{CC32C1F6-6490-48EB-9E6D-5BF777B9A9AE}" srcOrd="1" destOrd="0" presId="urn:diagrams.loki3.com/BracketList"/>
    <dgm:cxn modelId="{50BA9877-5E46-46D5-A923-3314B8A5E98C}" type="presParOf" srcId="{A747DD96-4B0A-4CE6-914A-EC45A1B9A8C7}" destId="{F1ECCDDA-0019-41A5-9389-4E8B48777DCE}" srcOrd="2" destOrd="0" presId="urn:diagrams.loki3.com/BracketList"/>
    <dgm:cxn modelId="{A065BF95-1233-4984-A5D9-4C5A729930D0}" type="presParOf" srcId="{A747DD96-4B0A-4CE6-914A-EC45A1B9A8C7}" destId="{BE8A05C7-29DC-407F-AD35-64ECA19899DD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6001D9-74DD-4BAF-8112-213EDBE0B8C4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9B4BF6DB-19F4-4456-A2B7-4D52B5C49AD6}">
      <dgm:prSet/>
      <dgm:spPr/>
      <dgm:t>
        <a:bodyPr/>
        <a:lstStyle/>
        <a:p>
          <a:pPr algn="ctr"/>
          <a:r>
            <a:rPr lang="en-GB" b="0" i="0" dirty="0">
              <a:latin typeface="+mn-lt"/>
            </a:rPr>
            <a:t>10 days</a:t>
          </a:r>
        </a:p>
      </dgm:t>
    </dgm:pt>
    <dgm:pt modelId="{591F60F2-D883-4B09-A0D8-7F61E8D09504}" type="parTrans" cxnId="{C58E9FE8-8162-4364-90D7-E4B24D84034C}">
      <dgm:prSet/>
      <dgm:spPr/>
      <dgm:t>
        <a:bodyPr/>
        <a:lstStyle/>
        <a:p>
          <a:endParaRPr lang="en-GB"/>
        </a:p>
      </dgm:t>
    </dgm:pt>
    <dgm:pt modelId="{E952C5F1-EC71-4BDF-9C08-B6747A142060}" type="sibTrans" cxnId="{C58E9FE8-8162-4364-90D7-E4B24D84034C}">
      <dgm:prSet/>
      <dgm:spPr/>
      <dgm:t>
        <a:bodyPr/>
        <a:lstStyle/>
        <a:p>
          <a:endParaRPr lang="en-GB"/>
        </a:p>
      </dgm:t>
    </dgm:pt>
    <dgm:pt modelId="{F0C9866C-979B-4480-80E2-65E2EA10C4CA}">
      <dgm:prSet/>
      <dgm:spPr/>
      <dgm:t>
        <a:bodyPr/>
        <a:lstStyle/>
        <a:p>
          <a:pPr algn="ctr"/>
          <a:r>
            <a:rPr lang="en-GB" b="0" i="0" dirty="0" err="1">
              <a:latin typeface="+mn-lt"/>
            </a:rPr>
            <a:t>Arafah</a:t>
          </a:r>
          <a:endParaRPr lang="en-US" b="0" i="0" dirty="0">
            <a:latin typeface="+mn-lt"/>
          </a:endParaRPr>
        </a:p>
      </dgm:t>
    </dgm:pt>
    <dgm:pt modelId="{A29157AC-0961-43C3-B123-9524E764C255}" type="parTrans" cxnId="{4075D466-E6B4-412D-BE86-E1DB989BDFC9}">
      <dgm:prSet/>
      <dgm:spPr/>
      <dgm:t>
        <a:bodyPr/>
        <a:lstStyle/>
        <a:p>
          <a:endParaRPr lang="en-GB"/>
        </a:p>
      </dgm:t>
    </dgm:pt>
    <dgm:pt modelId="{F462209C-5D10-401B-AA10-797583DEAE86}" type="sibTrans" cxnId="{4075D466-E6B4-412D-BE86-E1DB989BDFC9}">
      <dgm:prSet/>
      <dgm:spPr/>
      <dgm:t>
        <a:bodyPr/>
        <a:lstStyle/>
        <a:p>
          <a:endParaRPr lang="en-GB"/>
        </a:p>
      </dgm:t>
    </dgm:pt>
    <dgm:pt modelId="{0F5A21B7-405A-4AD5-867D-E2356054DECE}">
      <dgm:prSet/>
      <dgm:spPr/>
      <dgm:t>
        <a:bodyPr/>
        <a:lstStyle/>
        <a:p>
          <a:pPr algn="ctr"/>
          <a:r>
            <a:rPr lang="en-GB" b="0" i="0" dirty="0">
              <a:latin typeface="+mn-lt"/>
            </a:rPr>
            <a:t>Sacred</a:t>
          </a:r>
          <a:endParaRPr lang="en-US" b="0" i="0" dirty="0">
            <a:latin typeface="+mn-lt"/>
          </a:endParaRPr>
        </a:p>
      </dgm:t>
    </dgm:pt>
    <dgm:pt modelId="{5BA36833-9324-44F7-9083-D34B104F0334}" type="parTrans" cxnId="{ABC5E349-F030-4C7A-AD98-5CC1C9D54F12}">
      <dgm:prSet/>
      <dgm:spPr/>
      <dgm:t>
        <a:bodyPr/>
        <a:lstStyle/>
        <a:p>
          <a:endParaRPr lang="en-GB"/>
        </a:p>
      </dgm:t>
    </dgm:pt>
    <dgm:pt modelId="{53E57879-0EBE-4BCD-B4D9-1B20813DB0AB}" type="sibTrans" cxnId="{ABC5E349-F030-4C7A-AD98-5CC1C9D54F12}">
      <dgm:prSet/>
      <dgm:spPr/>
      <dgm:t>
        <a:bodyPr/>
        <a:lstStyle/>
        <a:p>
          <a:endParaRPr lang="en-GB"/>
        </a:p>
      </dgm:t>
    </dgm:pt>
    <dgm:pt modelId="{FFB8B4A6-D252-4CB9-A2E6-A7CF8FD09DBB}">
      <dgm:prSet/>
      <dgm:spPr/>
      <dgm:t>
        <a:bodyPr/>
        <a:lstStyle/>
        <a:p>
          <a:pPr algn="ctr"/>
          <a:r>
            <a:rPr lang="en-GB" b="0" i="0" dirty="0">
              <a:latin typeface="+mn-lt"/>
            </a:rPr>
            <a:t>Forgive</a:t>
          </a:r>
          <a:endParaRPr lang="en-US" b="0" i="0" dirty="0">
            <a:latin typeface="+mn-lt"/>
          </a:endParaRPr>
        </a:p>
      </dgm:t>
    </dgm:pt>
    <dgm:pt modelId="{FC6C99BF-96D1-4D5A-A054-7041F5BC5071}" type="parTrans" cxnId="{ED5B8849-6355-4A83-B352-772C0F4AF239}">
      <dgm:prSet/>
      <dgm:spPr/>
      <dgm:t>
        <a:bodyPr/>
        <a:lstStyle/>
        <a:p>
          <a:endParaRPr lang="en-GB"/>
        </a:p>
      </dgm:t>
    </dgm:pt>
    <dgm:pt modelId="{94455105-930C-4144-8067-B0787C6956A6}" type="sibTrans" cxnId="{ED5B8849-6355-4A83-B352-772C0F4AF239}">
      <dgm:prSet/>
      <dgm:spPr/>
      <dgm:t>
        <a:bodyPr/>
        <a:lstStyle/>
        <a:p>
          <a:endParaRPr lang="en-GB"/>
        </a:p>
      </dgm:t>
    </dgm:pt>
    <dgm:pt modelId="{3DAB29EE-AFAD-497B-A8F9-46FF7E0CC2D9}">
      <dgm:prSet/>
      <dgm:spPr/>
      <dgm:t>
        <a:bodyPr/>
        <a:lstStyle/>
        <a:p>
          <a:pPr algn="ctr"/>
          <a:r>
            <a:rPr lang="en-GB" b="0" i="0" dirty="0">
              <a:latin typeface="+mn-lt"/>
            </a:rPr>
            <a:t>Takbir</a:t>
          </a:r>
          <a:endParaRPr lang="en-US" b="0" i="0" dirty="0">
            <a:latin typeface="+mn-lt"/>
          </a:endParaRPr>
        </a:p>
      </dgm:t>
    </dgm:pt>
    <dgm:pt modelId="{54F6F886-6A94-4E89-844F-C25A72E60C93}" type="parTrans" cxnId="{6972644B-CDF2-4AE2-9015-2D27A03F115D}">
      <dgm:prSet/>
      <dgm:spPr/>
      <dgm:t>
        <a:bodyPr/>
        <a:lstStyle/>
        <a:p>
          <a:endParaRPr lang="en-GB"/>
        </a:p>
      </dgm:t>
    </dgm:pt>
    <dgm:pt modelId="{39784169-7F30-4E33-A99D-372529A2E442}" type="sibTrans" cxnId="{6972644B-CDF2-4AE2-9015-2D27A03F115D}">
      <dgm:prSet/>
      <dgm:spPr/>
      <dgm:t>
        <a:bodyPr/>
        <a:lstStyle/>
        <a:p>
          <a:endParaRPr lang="en-GB"/>
        </a:p>
      </dgm:t>
    </dgm:pt>
    <dgm:pt modelId="{85047B71-EEF0-404B-BAFD-7D4146EE5F1B}" type="pres">
      <dgm:prSet presAssocID="{426001D9-74DD-4BAF-8112-213EDBE0B8C4}" presName="diagram" presStyleCnt="0">
        <dgm:presLayoutVars>
          <dgm:dir/>
          <dgm:resizeHandles val="exact"/>
        </dgm:presLayoutVars>
      </dgm:prSet>
      <dgm:spPr/>
    </dgm:pt>
    <dgm:pt modelId="{C048F1BA-0AC2-4E1C-ABAB-B7BDA7F452CC}" type="pres">
      <dgm:prSet presAssocID="{9B4BF6DB-19F4-4456-A2B7-4D52B5C49AD6}" presName="node" presStyleLbl="node1" presStyleIdx="0" presStyleCnt="5">
        <dgm:presLayoutVars>
          <dgm:bulletEnabled val="1"/>
        </dgm:presLayoutVars>
      </dgm:prSet>
      <dgm:spPr>
        <a:prstGeom prst="irregularSeal2">
          <a:avLst/>
        </a:prstGeom>
      </dgm:spPr>
    </dgm:pt>
    <dgm:pt modelId="{E7ACE149-B994-4418-9B5C-8605A70E1169}" type="pres">
      <dgm:prSet presAssocID="{E952C5F1-EC71-4BDF-9C08-B6747A142060}" presName="sibTrans" presStyleCnt="0"/>
      <dgm:spPr/>
    </dgm:pt>
    <dgm:pt modelId="{3F0C51ED-8B5A-474A-AAF3-1758FCFFDB17}" type="pres">
      <dgm:prSet presAssocID="{F0C9866C-979B-4480-80E2-65E2EA10C4CA}" presName="node" presStyleLbl="node1" presStyleIdx="1" presStyleCnt="5">
        <dgm:presLayoutVars>
          <dgm:bulletEnabled val="1"/>
        </dgm:presLayoutVars>
      </dgm:prSet>
      <dgm:spPr>
        <a:prstGeom prst="irregularSeal2">
          <a:avLst/>
        </a:prstGeom>
      </dgm:spPr>
    </dgm:pt>
    <dgm:pt modelId="{77E912DE-B032-469B-8561-E5F344125DFF}" type="pres">
      <dgm:prSet presAssocID="{F462209C-5D10-401B-AA10-797583DEAE86}" presName="sibTrans" presStyleCnt="0"/>
      <dgm:spPr/>
    </dgm:pt>
    <dgm:pt modelId="{1F11F4C3-3E12-45D0-9AD0-F8956AF3D931}" type="pres">
      <dgm:prSet presAssocID="{0F5A21B7-405A-4AD5-867D-E2356054DECE}" presName="node" presStyleLbl="node1" presStyleIdx="2" presStyleCnt="5">
        <dgm:presLayoutVars>
          <dgm:bulletEnabled val="1"/>
        </dgm:presLayoutVars>
      </dgm:prSet>
      <dgm:spPr>
        <a:prstGeom prst="irregularSeal2">
          <a:avLst/>
        </a:prstGeom>
      </dgm:spPr>
    </dgm:pt>
    <dgm:pt modelId="{079E3B27-14D8-41A4-BE4D-FEAE2854B9BB}" type="pres">
      <dgm:prSet presAssocID="{53E57879-0EBE-4BCD-B4D9-1B20813DB0AB}" presName="sibTrans" presStyleCnt="0"/>
      <dgm:spPr/>
    </dgm:pt>
    <dgm:pt modelId="{4E9AB692-E6A7-4A1E-BFCB-93CDB5213E92}" type="pres">
      <dgm:prSet presAssocID="{FFB8B4A6-D252-4CB9-A2E6-A7CF8FD09DBB}" presName="node" presStyleLbl="node1" presStyleIdx="3" presStyleCnt="5">
        <dgm:presLayoutVars>
          <dgm:bulletEnabled val="1"/>
        </dgm:presLayoutVars>
      </dgm:prSet>
      <dgm:spPr>
        <a:prstGeom prst="irregularSeal2">
          <a:avLst/>
        </a:prstGeom>
      </dgm:spPr>
    </dgm:pt>
    <dgm:pt modelId="{43E78B1B-FE8D-4474-9393-0C2E8F6A0C00}" type="pres">
      <dgm:prSet presAssocID="{94455105-930C-4144-8067-B0787C6956A6}" presName="sibTrans" presStyleCnt="0"/>
      <dgm:spPr/>
    </dgm:pt>
    <dgm:pt modelId="{3E91C0A4-3A02-4346-A7C2-19978EBB125C}" type="pres">
      <dgm:prSet presAssocID="{3DAB29EE-AFAD-497B-A8F9-46FF7E0CC2D9}" presName="node" presStyleLbl="node1" presStyleIdx="4" presStyleCnt="5">
        <dgm:presLayoutVars>
          <dgm:bulletEnabled val="1"/>
        </dgm:presLayoutVars>
      </dgm:prSet>
      <dgm:spPr>
        <a:prstGeom prst="irregularSeal2">
          <a:avLst/>
        </a:prstGeom>
      </dgm:spPr>
    </dgm:pt>
  </dgm:ptLst>
  <dgm:cxnLst>
    <dgm:cxn modelId="{C736BE22-3E6D-4A74-A9EA-2E3FCEA2886B}" type="presOf" srcId="{0F5A21B7-405A-4AD5-867D-E2356054DECE}" destId="{1F11F4C3-3E12-45D0-9AD0-F8956AF3D931}" srcOrd="0" destOrd="0" presId="urn:microsoft.com/office/officeart/2005/8/layout/default"/>
    <dgm:cxn modelId="{4075D466-E6B4-412D-BE86-E1DB989BDFC9}" srcId="{426001D9-74DD-4BAF-8112-213EDBE0B8C4}" destId="{F0C9866C-979B-4480-80E2-65E2EA10C4CA}" srcOrd="1" destOrd="0" parTransId="{A29157AC-0961-43C3-B123-9524E764C255}" sibTransId="{F462209C-5D10-401B-AA10-797583DEAE86}"/>
    <dgm:cxn modelId="{ED5B8849-6355-4A83-B352-772C0F4AF239}" srcId="{426001D9-74DD-4BAF-8112-213EDBE0B8C4}" destId="{FFB8B4A6-D252-4CB9-A2E6-A7CF8FD09DBB}" srcOrd="3" destOrd="0" parTransId="{FC6C99BF-96D1-4D5A-A054-7041F5BC5071}" sibTransId="{94455105-930C-4144-8067-B0787C6956A6}"/>
    <dgm:cxn modelId="{ABC5E349-F030-4C7A-AD98-5CC1C9D54F12}" srcId="{426001D9-74DD-4BAF-8112-213EDBE0B8C4}" destId="{0F5A21B7-405A-4AD5-867D-E2356054DECE}" srcOrd="2" destOrd="0" parTransId="{5BA36833-9324-44F7-9083-D34B104F0334}" sibTransId="{53E57879-0EBE-4BCD-B4D9-1B20813DB0AB}"/>
    <dgm:cxn modelId="{6972644B-CDF2-4AE2-9015-2D27A03F115D}" srcId="{426001D9-74DD-4BAF-8112-213EDBE0B8C4}" destId="{3DAB29EE-AFAD-497B-A8F9-46FF7E0CC2D9}" srcOrd="4" destOrd="0" parTransId="{54F6F886-6A94-4E89-844F-C25A72E60C93}" sibTransId="{39784169-7F30-4E33-A99D-372529A2E442}"/>
    <dgm:cxn modelId="{40DA2080-10B7-4F6B-B161-4C1CED90CF9F}" type="presOf" srcId="{3DAB29EE-AFAD-497B-A8F9-46FF7E0CC2D9}" destId="{3E91C0A4-3A02-4346-A7C2-19978EBB125C}" srcOrd="0" destOrd="0" presId="urn:microsoft.com/office/officeart/2005/8/layout/default"/>
    <dgm:cxn modelId="{D6097C91-4A3B-4DAC-BB0D-E86DC27CB83B}" type="presOf" srcId="{426001D9-74DD-4BAF-8112-213EDBE0B8C4}" destId="{85047B71-EEF0-404B-BAFD-7D4146EE5F1B}" srcOrd="0" destOrd="0" presId="urn:microsoft.com/office/officeart/2005/8/layout/default"/>
    <dgm:cxn modelId="{3D733CC2-9110-42BF-BACF-565922563BEF}" type="presOf" srcId="{FFB8B4A6-D252-4CB9-A2E6-A7CF8FD09DBB}" destId="{4E9AB692-E6A7-4A1E-BFCB-93CDB5213E92}" srcOrd="0" destOrd="0" presId="urn:microsoft.com/office/officeart/2005/8/layout/default"/>
    <dgm:cxn modelId="{BAF84AC4-7E48-4F79-BCEB-9058B696C0B0}" type="presOf" srcId="{9B4BF6DB-19F4-4456-A2B7-4D52B5C49AD6}" destId="{C048F1BA-0AC2-4E1C-ABAB-B7BDA7F452CC}" srcOrd="0" destOrd="0" presId="urn:microsoft.com/office/officeart/2005/8/layout/default"/>
    <dgm:cxn modelId="{C58E9FE8-8162-4364-90D7-E4B24D84034C}" srcId="{426001D9-74DD-4BAF-8112-213EDBE0B8C4}" destId="{9B4BF6DB-19F4-4456-A2B7-4D52B5C49AD6}" srcOrd="0" destOrd="0" parTransId="{591F60F2-D883-4B09-A0D8-7F61E8D09504}" sibTransId="{E952C5F1-EC71-4BDF-9C08-B6747A142060}"/>
    <dgm:cxn modelId="{757477F0-B2DC-4D68-B90B-105F23DDAA6B}" type="presOf" srcId="{F0C9866C-979B-4480-80E2-65E2EA10C4CA}" destId="{3F0C51ED-8B5A-474A-AAF3-1758FCFFDB17}" srcOrd="0" destOrd="0" presId="urn:microsoft.com/office/officeart/2005/8/layout/default"/>
    <dgm:cxn modelId="{5108AA7D-E579-4D4F-90FB-CA3C9DA2B355}" type="presParOf" srcId="{85047B71-EEF0-404B-BAFD-7D4146EE5F1B}" destId="{C048F1BA-0AC2-4E1C-ABAB-B7BDA7F452CC}" srcOrd="0" destOrd="0" presId="urn:microsoft.com/office/officeart/2005/8/layout/default"/>
    <dgm:cxn modelId="{6BB14235-C083-476E-B1E2-58CD886FFA15}" type="presParOf" srcId="{85047B71-EEF0-404B-BAFD-7D4146EE5F1B}" destId="{E7ACE149-B994-4418-9B5C-8605A70E1169}" srcOrd="1" destOrd="0" presId="urn:microsoft.com/office/officeart/2005/8/layout/default"/>
    <dgm:cxn modelId="{E0ACC48E-2D06-4F1D-9D69-7906E6C800FF}" type="presParOf" srcId="{85047B71-EEF0-404B-BAFD-7D4146EE5F1B}" destId="{3F0C51ED-8B5A-474A-AAF3-1758FCFFDB17}" srcOrd="2" destOrd="0" presId="urn:microsoft.com/office/officeart/2005/8/layout/default"/>
    <dgm:cxn modelId="{F08488DB-F4A9-48E7-A761-5739C772F1AF}" type="presParOf" srcId="{85047B71-EEF0-404B-BAFD-7D4146EE5F1B}" destId="{77E912DE-B032-469B-8561-E5F344125DFF}" srcOrd="3" destOrd="0" presId="urn:microsoft.com/office/officeart/2005/8/layout/default"/>
    <dgm:cxn modelId="{E1CF374C-42A7-49E6-BD29-A98BCD7963B6}" type="presParOf" srcId="{85047B71-EEF0-404B-BAFD-7D4146EE5F1B}" destId="{1F11F4C3-3E12-45D0-9AD0-F8956AF3D931}" srcOrd="4" destOrd="0" presId="urn:microsoft.com/office/officeart/2005/8/layout/default"/>
    <dgm:cxn modelId="{DFF5A553-0564-4963-9F70-B40E94AED54F}" type="presParOf" srcId="{85047B71-EEF0-404B-BAFD-7D4146EE5F1B}" destId="{079E3B27-14D8-41A4-BE4D-FEAE2854B9BB}" srcOrd="5" destOrd="0" presId="urn:microsoft.com/office/officeart/2005/8/layout/default"/>
    <dgm:cxn modelId="{6C627058-F214-40DF-84A8-9ECC93DFA54D}" type="presParOf" srcId="{85047B71-EEF0-404B-BAFD-7D4146EE5F1B}" destId="{4E9AB692-E6A7-4A1E-BFCB-93CDB5213E92}" srcOrd="6" destOrd="0" presId="urn:microsoft.com/office/officeart/2005/8/layout/default"/>
    <dgm:cxn modelId="{AD12FF7E-93AB-4DA7-B0C7-1BBFCD2C9DFE}" type="presParOf" srcId="{85047B71-EEF0-404B-BAFD-7D4146EE5F1B}" destId="{43E78B1B-FE8D-4474-9393-0C2E8F6A0C00}" srcOrd="7" destOrd="0" presId="urn:microsoft.com/office/officeart/2005/8/layout/default"/>
    <dgm:cxn modelId="{6C09362F-6941-4951-8920-32DA7DB00F58}" type="presParOf" srcId="{85047B71-EEF0-404B-BAFD-7D4146EE5F1B}" destId="{3E91C0A4-3A02-4346-A7C2-19978EBB125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DE76E-FA8B-46F5-A81F-B82B9313590E}">
      <dsp:nvSpPr>
        <dsp:cNvPr id="0" name=""/>
        <dsp:cNvSpPr/>
      </dsp:nvSpPr>
      <dsp:spPr>
        <a:xfrm>
          <a:off x="662016" y="20"/>
          <a:ext cx="1484494" cy="8906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latin typeface="Mikado Medium" panose="02000000000000000000" pitchFamily="50" charset="0"/>
            </a:rPr>
            <a:t>Muharram</a:t>
          </a:r>
        </a:p>
      </dsp:txBody>
      <dsp:txXfrm>
        <a:off x="705496" y="43500"/>
        <a:ext cx="1397534" cy="803736"/>
      </dsp:txXfrm>
    </dsp:sp>
    <dsp:sp modelId="{2ABBD584-D5A3-4F90-B3FB-438F5B13B3CB}">
      <dsp:nvSpPr>
        <dsp:cNvPr id="0" name=""/>
        <dsp:cNvSpPr/>
      </dsp:nvSpPr>
      <dsp:spPr>
        <a:xfrm>
          <a:off x="2294959" y="20"/>
          <a:ext cx="1484494" cy="890696"/>
        </a:xfrm>
        <a:prstGeom prst="roundRect">
          <a:avLst/>
        </a:prstGeom>
        <a:solidFill>
          <a:schemeClr val="accent3">
            <a:hueOff val="374288"/>
            <a:satOff val="2247"/>
            <a:lumOff val="171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Rajab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2338439" y="43500"/>
        <a:ext cx="1397534" cy="803736"/>
      </dsp:txXfrm>
    </dsp:sp>
    <dsp:sp modelId="{36E57293-167A-41F7-849E-58730FA705A6}">
      <dsp:nvSpPr>
        <dsp:cNvPr id="0" name=""/>
        <dsp:cNvSpPr/>
      </dsp:nvSpPr>
      <dsp:spPr>
        <a:xfrm>
          <a:off x="3927903" y="20"/>
          <a:ext cx="1484494" cy="890696"/>
        </a:xfrm>
        <a:prstGeom prst="roundRect">
          <a:avLst/>
        </a:prstGeom>
        <a:solidFill>
          <a:schemeClr val="accent3">
            <a:hueOff val="748575"/>
            <a:satOff val="4493"/>
            <a:lumOff val="34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Safar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3971383" y="43500"/>
        <a:ext cx="1397534" cy="803736"/>
      </dsp:txXfrm>
    </dsp:sp>
    <dsp:sp modelId="{9B7609ED-B536-4CBF-8D08-4C6E5CAD5B49}">
      <dsp:nvSpPr>
        <dsp:cNvPr id="0" name=""/>
        <dsp:cNvSpPr/>
      </dsp:nvSpPr>
      <dsp:spPr>
        <a:xfrm>
          <a:off x="662016" y="1039166"/>
          <a:ext cx="1484494" cy="890696"/>
        </a:xfrm>
        <a:prstGeom prst="roundRect">
          <a:avLst/>
        </a:prstGeom>
        <a:solidFill>
          <a:schemeClr val="accent3">
            <a:hueOff val="1122863"/>
            <a:satOff val="6740"/>
            <a:lumOff val="51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Sha’ban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705496" y="1082646"/>
        <a:ext cx="1397534" cy="803736"/>
      </dsp:txXfrm>
    </dsp:sp>
    <dsp:sp modelId="{FF7CF909-A108-42D7-A7A6-51DCDE9382A2}">
      <dsp:nvSpPr>
        <dsp:cNvPr id="0" name=""/>
        <dsp:cNvSpPr/>
      </dsp:nvSpPr>
      <dsp:spPr>
        <a:xfrm>
          <a:off x="2294959" y="1039166"/>
          <a:ext cx="1484494" cy="890696"/>
        </a:xfrm>
        <a:prstGeom prst="roundRect">
          <a:avLst/>
        </a:prstGeom>
        <a:solidFill>
          <a:schemeClr val="accent3">
            <a:hueOff val="1497150"/>
            <a:satOff val="8986"/>
            <a:lumOff val="68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Rabi al-Awwal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2338439" y="1082646"/>
        <a:ext cx="1397534" cy="803736"/>
      </dsp:txXfrm>
    </dsp:sp>
    <dsp:sp modelId="{4E319C74-7118-43E4-A54A-1412654D7FDE}">
      <dsp:nvSpPr>
        <dsp:cNvPr id="0" name=""/>
        <dsp:cNvSpPr/>
      </dsp:nvSpPr>
      <dsp:spPr>
        <a:xfrm>
          <a:off x="3927903" y="1039166"/>
          <a:ext cx="1484494" cy="890696"/>
        </a:xfrm>
        <a:prstGeom prst="roundRect">
          <a:avLst/>
        </a:prstGeom>
        <a:solidFill>
          <a:schemeClr val="accent3">
            <a:hueOff val="1871438"/>
            <a:satOff val="11233"/>
            <a:lumOff val="855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Ramadan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3971383" y="1082646"/>
        <a:ext cx="1397534" cy="803736"/>
      </dsp:txXfrm>
    </dsp:sp>
    <dsp:sp modelId="{39BAB33A-4DC9-4327-86DF-AE8C05C938B1}">
      <dsp:nvSpPr>
        <dsp:cNvPr id="0" name=""/>
        <dsp:cNvSpPr/>
      </dsp:nvSpPr>
      <dsp:spPr>
        <a:xfrm>
          <a:off x="662016" y="2078312"/>
          <a:ext cx="1484494" cy="890696"/>
        </a:xfrm>
        <a:prstGeom prst="roundRect">
          <a:avLst/>
        </a:prstGeom>
        <a:solidFill>
          <a:schemeClr val="accent3">
            <a:hueOff val="2245725"/>
            <a:satOff val="13479"/>
            <a:lumOff val="1026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latin typeface="Mikado Medium" panose="02000000000000000000" pitchFamily="50" charset="0"/>
            </a:rPr>
            <a:t>Rabi al-Akhir</a:t>
          </a:r>
        </a:p>
      </dsp:txBody>
      <dsp:txXfrm>
        <a:off x="705496" y="2121792"/>
        <a:ext cx="1397534" cy="803736"/>
      </dsp:txXfrm>
    </dsp:sp>
    <dsp:sp modelId="{25862C78-B788-432F-BCEB-0AD96E5024F7}">
      <dsp:nvSpPr>
        <dsp:cNvPr id="0" name=""/>
        <dsp:cNvSpPr/>
      </dsp:nvSpPr>
      <dsp:spPr>
        <a:xfrm>
          <a:off x="2294959" y="2078312"/>
          <a:ext cx="1484494" cy="890696"/>
        </a:xfrm>
        <a:prstGeom prst="roundRect">
          <a:avLst/>
        </a:prstGeom>
        <a:solidFill>
          <a:schemeClr val="accent3">
            <a:hueOff val="2620013"/>
            <a:satOff val="15726"/>
            <a:lumOff val="11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Mikado Medium" panose="02000000000000000000" pitchFamily="50" charset="0"/>
            </a:rPr>
            <a:t>Shawwal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2338439" y="2121792"/>
        <a:ext cx="1397534" cy="803736"/>
      </dsp:txXfrm>
    </dsp:sp>
    <dsp:sp modelId="{58AEAD86-2D72-4912-9A49-9C5F4A95BDFC}">
      <dsp:nvSpPr>
        <dsp:cNvPr id="0" name=""/>
        <dsp:cNvSpPr/>
      </dsp:nvSpPr>
      <dsp:spPr>
        <a:xfrm>
          <a:off x="3927903" y="2078312"/>
          <a:ext cx="1484494" cy="890696"/>
        </a:xfrm>
        <a:prstGeom prst="roundRect">
          <a:avLst/>
        </a:prstGeom>
        <a:solidFill>
          <a:schemeClr val="accent3">
            <a:hueOff val="2994301"/>
            <a:satOff val="17972"/>
            <a:lumOff val="1369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latin typeface="Mikado Medium" panose="02000000000000000000" pitchFamily="50" charset="0"/>
            </a:rPr>
            <a:t>Jumadal</a:t>
          </a:r>
          <a:r>
            <a:rPr lang="en-GB" sz="2000" kern="1200" dirty="0">
              <a:latin typeface="Mikado Medium" panose="02000000000000000000" pitchFamily="50" charset="0"/>
            </a:rPr>
            <a:t> Ula</a:t>
          </a:r>
        </a:p>
      </dsp:txBody>
      <dsp:txXfrm>
        <a:off x="3971383" y="2121792"/>
        <a:ext cx="1397534" cy="803736"/>
      </dsp:txXfrm>
    </dsp:sp>
    <dsp:sp modelId="{0185DDDA-5C00-4B55-9459-929CC6EA8996}">
      <dsp:nvSpPr>
        <dsp:cNvPr id="0" name=""/>
        <dsp:cNvSpPr/>
      </dsp:nvSpPr>
      <dsp:spPr>
        <a:xfrm>
          <a:off x="662016" y="3117458"/>
          <a:ext cx="1484494" cy="890696"/>
        </a:xfrm>
        <a:prstGeom prst="roundRect">
          <a:avLst/>
        </a:prstGeom>
        <a:solidFill>
          <a:schemeClr val="accent3">
            <a:hueOff val="3368588"/>
            <a:satOff val="20219"/>
            <a:lumOff val="154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latin typeface="Mikado Medium" panose="02000000000000000000" pitchFamily="50" charset="0"/>
            </a:rPr>
            <a:t>Dhul</a:t>
          </a:r>
          <a:r>
            <a:rPr lang="en-GB" sz="2000" kern="1200" dirty="0">
              <a:latin typeface="Mikado Medium" panose="02000000000000000000" pitchFamily="50" charset="0"/>
            </a:rPr>
            <a:t> </a:t>
          </a:r>
          <a:r>
            <a:rPr lang="en-GB" sz="2000" kern="1200" dirty="0" err="1">
              <a:latin typeface="Mikado Medium" panose="02000000000000000000" pitchFamily="50" charset="0"/>
            </a:rPr>
            <a:t>Qa’dah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705496" y="3160938"/>
        <a:ext cx="1397534" cy="803736"/>
      </dsp:txXfrm>
    </dsp:sp>
    <dsp:sp modelId="{543FA585-5DB8-4E7F-BEDE-FD8497796E17}">
      <dsp:nvSpPr>
        <dsp:cNvPr id="0" name=""/>
        <dsp:cNvSpPr/>
      </dsp:nvSpPr>
      <dsp:spPr>
        <a:xfrm>
          <a:off x="2294959" y="3117458"/>
          <a:ext cx="1484494" cy="890696"/>
        </a:xfrm>
        <a:prstGeom prst="roundRect">
          <a:avLst/>
        </a:prstGeom>
        <a:solidFill>
          <a:schemeClr val="accent3">
            <a:hueOff val="3742876"/>
            <a:satOff val="22465"/>
            <a:lumOff val="1711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latin typeface="Mikado Medium" panose="02000000000000000000" pitchFamily="50" charset="0"/>
            </a:rPr>
            <a:t>Jumadal</a:t>
          </a:r>
          <a:r>
            <a:rPr lang="en-GB" sz="2000" kern="1200" dirty="0">
              <a:latin typeface="Mikado Medium" panose="02000000000000000000" pitchFamily="50" charset="0"/>
            </a:rPr>
            <a:t> </a:t>
          </a:r>
          <a:r>
            <a:rPr lang="en-GB" sz="2000" kern="1200" dirty="0" err="1">
              <a:latin typeface="Mikado Medium" panose="02000000000000000000" pitchFamily="50" charset="0"/>
            </a:rPr>
            <a:t>Ukhra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2338439" y="3160938"/>
        <a:ext cx="1397534" cy="803736"/>
      </dsp:txXfrm>
    </dsp:sp>
    <dsp:sp modelId="{D2880029-5F91-43EF-A936-C01BA8405486}">
      <dsp:nvSpPr>
        <dsp:cNvPr id="0" name=""/>
        <dsp:cNvSpPr/>
      </dsp:nvSpPr>
      <dsp:spPr>
        <a:xfrm>
          <a:off x="3927903" y="3117458"/>
          <a:ext cx="1484494" cy="890696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 err="1">
              <a:latin typeface="Mikado Medium" panose="02000000000000000000" pitchFamily="50" charset="0"/>
            </a:rPr>
            <a:t>Dhul</a:t>
          </a:r>
          <a:r>
            <a:rPr lang="en-GB" sz="2000" kern="1200" dirty="0">
              <a:latin typeface="Mikado Medium" panose="02000000000000000000" pitchFamily="50" charset="0"/>
            </a:rPr>
            <a:t> </a:t>
          </a:r>
          <a:r>
            <a:rPr lang="en-GB" sz="2000" kern="1200" dirty="0" err="1">
              <a:latin typeface="Mikado Medium" panose="02000000000000000000" pitchFamily="50" charset="0"/>
            </a:rPr>
            <a:t>Hijjah</a:t>
          </a:r>
          <a:endParaRPr lang="en-GB" sz="2000" kern="1200" dirty="0">
            <a:latin typeface="Mikado Medium" panose="02000000000000000000" pitchFamily="50" charset="0"/>
          </a:endParaRPr>
        </a:p>
      </dsp:txBody>
      <dsp:txXfrm>
        <a:off x="3971383" y="3160938"/>
        <a:ext cx="1397534" cy="8037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4E2736-D4D9-4038-8793-39CC3B38B6AF}">
      <dsp:nvSpPr>
        <dsp:cNvPr id="0" name=""/>
        <dsp:cNvSpPr/>
      </dsp:nvSpPr>
      <dsp:spPr>
        <a:xfrm>
          <a:off x="3437" y="499976"/>
          <a:ext cx="1861393" cy="111683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Beautify yourself.</a:t>
          </a:r>
          <a:endParaRPr lang="en-GB" sz="1400" kern="1200" dirty="0">
            <a:latin typeface="+mn-lt"/>
          </a:endParaRPr>
        </a:p>
      </dsp:txBody>
      <dsp:txXfrm>
        <a:off x="57956" y="554495"/>
        <a:ext cx="1752355" cy="1007798"/>
      </dsp:txXfrm>
    </dsp:sp>
    <dsp:sp modelId="{D90919E9-8519-4FEA-9E87-4DC5D47D56B7}">
      <dsp:nvSpPr>
        <dsp:cNvPr id="0" name=""/>
        <dsp:cNvSpPr/>
      </dsp:nvSpPr>
      <dsp:spPr>
        <a:xfrm>
          <a:off x="2050970" y="499976"/>
          <a:ext cx="1861393" cy="1116836"/>
        </a:xfrm>
        <a:prstGeom prst="roundRect">
          <a:avLst/>
        </a:prstGeom>
        <a:solidFill>
          <a:schemeClr val="accent3">
            <a:hueOff val="457463"/>
            <a:satOff val="2746"/>
            <a:lumOff val="20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Perform ghusl before leaving the house for Eid Salah.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2105489" y="554495"/>
        <a:ext cx="1752355" cy="1007798"/>
      </dsp:txXfrm>
    </dsp:sp>
    <dsp:sp modelId="{84CE0406-4787-4D40-81D9-7B58DB7A0F2B}">
      <dsp:nvSpPr>
        <dsp:cNvPr id="0" name=""/>
        <dsp:cNvSpPr/>
      </dsp:nvSpPr>
      <dsp:spPr>
        <a:xfrm>
          <a:off x="4098503" y="499976"/>
          <a:ext cx="1861393" cy="1116836"/>
        </a:xfrm>
        <a:prstGeom prst="roundRect">
          <a:avLst/>
        </a:prstGeom>
        <a:solidFill>
          <a:schemeClr val="accent3">
            <a:hueOff val="914925"/>
            <a:satOff val="5492"/>
            <a:lumOff val="41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Do not keep a fast.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4153022" y="554495"/>
        <a:ext cx="1752355" cy="1007798"/>
      </dsp:txXfrm>
    </dsp:sp>
    <dsp:sp modelId="{87BCB748-8C10-4D08-BCCE-B66F180FA7D4}">
      <dsp:nvSpPr>
        <dsp:cNvPr id="0" name=""/>
        <dsp:cNvSpPr/>
      </dsp:nvSpPr>
      <dsp:spPr>
        <a:xfrm>
          <a:off x="6146036" y="499976"/>
          <a:ext cx="1861393" cy="1116836"/>
        </a:xfrm>
        <a:prstGeom prst="roundRect">
          <a:avLst/>
        </a:prstGeom>
        <a:solidFill>
          <a:schemeClr val="accent3">
            <a:hueOff val="1372388"/>
            <a:satOff val="8237"/>
            <a:lumOff val="62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Delay breakfast until after Eid  Salah.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6200555" y="554495"/>
        <a:ext cx="1752355" cy="1007798"/>
      </dsp:txXfrm>
    </dsp:sp>
    <dsp:sp modelId="{AE4E9952-0E7C-4C99-B4CE-79873F42BD58}">
      <dsp:nvSpPr>
        <dsp:cNvPr id="0" name=""/>
        <dsp:cNvSpPr/>
      </dsp:nvSpPr>
      <dsp:spPr>
        <a:xfrm>
          <a:off x="8193568" y="499976"/>
          <a:ext cx="1861393" cy="1116836"/>
        </a:xfrm>
        <a:prstGeom prst="roundRect">
          <a:avLst/>
        </a:prstGeom>
        <a:solidFill>
          <a:schemeClr val="accent3">
            <a:hueOff val="1829850"/>
            <a:satOff val="10983"/>
            <a:lumOff val="836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Pray in an open space, outdoors.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8248087" y="554495"/>
        <a:ext cx="1752355" cy="1007798"/>
      </dsp:txXfrm>
    </dsp:sp>
    <dsp:sp modelId="{D3FDA84D-595C-48E3-9359-82EB59CFCEF5}">
      <dsp:nvSpPr>
        <dsp:cNvPr id="0" name=""/>
        <dsp:cNvSpPr/>
      </dsp:nvSpPr>
      <dsp:spPr>
        <a:xfrm>
          <a:off x="3437" y="1802952"/>
          <a:ext cx="1861393" cy="1116836"/>
        </a:xfrm>
        <a:prstGeom prst="roundRect">
          <a:avLst/>
        </a:prstGeom>
        <a:solidFill>
          <a:schemeClr val="accent3">
            <a:hueOff val="2287313"/>
            <a:satOff val="13729"/>
            <a:lumOff val="1045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All women should attend.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57956" y="1857471"/>
        <a:ext cx="1752355" cy="1007798"/>
      </dsp:txXfrm>
    </dsp:sp>
    <dsp:sp modelId="{19CCE7C7-05D8-4FC6-B5F0-0CC90C053255}">
      <dsp:nvSpPr>
        <dsp:cNvPr id="0" name=""/>
        <dsp:cNvSpPr/>
      </dsp:nvSpPr>
      <dsp:spPr>
        <a:xfrm>
          <a:off x="2050970" y="1802952"/>
          <a:ext cx="1861393" cy="1116836"/>
        </a:xfrm>
        <a:prstGeom prst="roundRect">
          <a:avLst/>
        </a:prstGeom>
        <a:solidFill>
          <a:schemeClr val="accent3">
            <a:hueOff val="2744775"/>
            <a:satOff val="16475"/>
            <a:lumOff val="125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Walk to the Eid Salah.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2105489" y="1857471"/>
        <a:ext cx="1752355" cy="1007798"/>
      </dsp:txXfrm>
    </dsp:sp>
    <dsp:sp modelId="{B8863367-AD75-4920-B343-F54A1F78305F}">
      <dsp:nvSpPr>
        <dsp:cNvPr id="0" name=""/>
        <dsp:cNvSpPr/>
      </dsp:nvSpPr>
      <dsp:spPr>
        <a:xfrm>
          <a:off x="4098503" y="1802952"/>
          <a:ext cx="1861393" cy="1116836"/>
        </a:xfrm>
        <a:prstGeom prst="roundRect">
          <a:avLst/>
        </a:prstGeom>
        <a:solidFill>
          <a:schemeClr val="accent3">
            <a:hueOff val="3202238"/>
            <a:satOff val="19220"/>
            <a:lumOff val="1464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Take a different route when going and coming back from Salah.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4153022" y="1857471"/>
        <a:ext cx="1752355" cy="1007798"/>
      </dsp:txXfrm>
    </dsp:sp>
    <dsp:sp modelId="{568C2DF9-B7B5-4F5B-AF4D-198966D3A0B4}">
      <dsp:nvSpPr>
        <dsp:cNvPr id="0" name=""/>
        <dsp:cNvSpPr/>
      </dsp:nvSpPr>
      <dsp:spPr>
        <a:xfrm>
          <a:off x="6146036" y="1802952"/>
          <a:ext cx="1861393" cy="1116836"/>
        </a:xfrm>
        <a:prstGeom prst="roundRect">
          <a:avLst/>
        </a:prstGeom>
        <a:solidFill>
          <a:schemeClr val="accent3">
            <a:hueOff val="3659701"/>
            <a:satOff val="21966"/>
            <a:lumOff val="1673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effectLst/>
              <a:latin typeface="+mn-lt"/>
              <a:cs typeface="Calibri Light" panose="020F0302020204030204" pitchFamily="34" charset="0"/>
            </a:rPr>
            <a:t>Say the Eid Takbirat Loudly.</a:t>
          </a:r>
          <a:endParaRPr lang="ar-EG" sz="1400" b="0" i="0" kern="1200" dirty="0">
            <a:effectLst/>
            <a:latin typeface="+mn-lt"/>
            <a:cs typeface="Calibri Light" panose="020F0302020204030204" pitchFamily="34" charset="0"/>
          </a:endParaRPr>
        </a:p>
      </dsp:txBody>
      <dsp:txXfrm>
        <a:off x="6200555" y="1857471"/>
        <a:ext cx="1752355" cy="1007798"/>
      </dsp:txXfrm>
    </dsp:sp>
    <dsp:sp modelId="{F1CB35C8-2007-4C8E-951B-D7B5C94B9482}">
      <dsp:nvSpPr>
        <dsp:cNvPr id="0" name=""/>
        <dsp:cNvSpPr/>
      </dsp:nvSpPr>
      <dsp:spPr>
        <a:xfrm>
          <a:off x="8193568" y="1802952"/>
          <a:ext cx="1861393" cy="1116836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 dirty="0">
              <a:effectLst/>
              <a:latin typeface="+mn-lt"/>
              <a:cs typeface="Calibri Light" panose="020F0302020204030204" pitchFamily="34" charset="0"/>
            </a:rPr>
            <a:t>Congratulate all Muslims, by saying the following phrase:</a:t>
          </a:r>
        </a:p>
      </dsp:txBody>
      <dsp:txXfrm>
        <a:off x="8248087" y="1857471"/>
        <a:ext cx="1752355" cy="10077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64EA03-9C6C-455A-893C-448AAF0C45B1}">
      <dsp:nvSpPr>
        <dsp:cNvPr id="0" name=""/>
        <dsp:cNvSpPr/>
      </dsp:nvSpPr>
      <dsp:spPr>
        <a:xfrm>
          <a:off x="1830212" y="1081"/>
          <a:ext cx="2626491" cy="105059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latin typeface="+mn-lt"/>
            </a:rPr>
            <a:t>Ramadan</a:t>
          </a:r>
        </a:p>
      </dsp:txBody>
      <dsp:txXfrm>
        <a:off x="2355510" y="1081"/>
        <a:ext cx="1575895" cy="1050596"/>
      </dsp:txXfrm>
    </dsp:sp>
    <dsp:sp modelId="{69A16F5A-9B77-4691-84A6-B689DBDBBA39}">
      <dsp:nvSpPr>
        <dsp:cNvPr id="0" name=""/>
        <dsp:cNvSpPr/>
      </dsp:nvSpPr>
      <dsp:spPr>
        <a:xfrm>
          <a:off x="4115259" y="90382"/>
          <a:ext cx="2179987" cy="871995"/>
        </a:xfrm>
        <a:prstGeom prst="chevron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latin typeface="+mn-lt"/>
            </a:rPr>
            <a:t>Qur’an</a:t>
          </a:r>
        </a:p>
      </dsp:txBody>
      <dsp:txXfrm>
        <a:off x="4551257" y="90382"/>
        <a:ext cx="1307992" cy="871995"/>
      </dsp:txXfrm>
    </dsp:sp>
    <dsp:sp modelId="{04B8594C-57D1-49BA-948E-7FE4CA5B12B7}">
      <dsp:nvSpPr>
        <dsp:cNvPr id="0" name=""/>
        <dsp:cNvSpPr/>
      </dsp:nvSpPr>
      <dsp:spPr>
        <a:xfrm>
          <a:off x="1830212" y="1198761"/>
          <a:ext cx="2626491" cy="1050596"/>
        </a:xfrm>
        <a:prstGeom prst="chevron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 err="1">
              <a:latin typeface="+mn-lt"/>
            </a:rPr>
            <a:t>Dhul</a:t>
          </a:r>
          <a:r>
            <a:rPr lang="en-GB" sz="2400" kern="1200" dirty="0">
              <a:latin typeface="+mn-lt"/>
            </a:rPr>
            <a:t> </a:t>
          </a:r>
          <a:r>
            <a:rPr lang="en-GB" sz="2400" kern="1200" dirty="0" err="1">
              <a:latin typeface="+mn-lt"/>
            </a:rPr>
            <a:t>Hijjah</a:t>
          </a:r>
          <a:endParaRPr lang="en-GB" sz="2400" kern="1200" dirty="0">
            <a:latin typeface="+mn-lt"/>
          </a:endParaRPr>
        </a:p>
      </dsp:txBody>
      <dsp:txXfrm>
        <a:off x="2355510" y="1198761"/>
        <a:ext cx="1575895" cy="1050596"/>
      </dsp:txXfrm>
    </dsp:sp>
    <dsp:sp modelId="{787C736B-BDFB-4B42-829C-208744C58044}">
      <dsp:nvSpPr>
        <dsp:cNvPr id="0" name=""/>
        <dsp:cNvSpPr/>
      </dsp:nvSpPr>
      <dsp:spPr>
        <a:xfrm>
          <a:off x="4115259" y="1288062"/>
          <a:ext cx="2179987" cy="871995"/>
        </a:xfrm>
        <a:prstGeom prst="chevron">
          <a:avLst/>
        </a:prstGeom>
        <a:solidFill>
          <a:schemeClr val="accent3">
            <a:tint val="40000"/>
            <a:alpha val="90000"/>
            <a:hueOff val="5055155"/>
            <a:satOff val="44705"/>
            <a:lumOff val="5295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5055155"/>
              <a:satOff val="44705"/>
              <a:lumOff val="5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latin typeface="+mn-lt"/>
            </a:rPr>
            <a:t>Dhikr</a:t>
          </a:r>
        </a:p>
      </dsp:txBody>
      <dsp:txXfrm>
        <a:off x="4551257" y="1288062"/>
        <a:ext cx="1307992" cy="8719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9A5BF-B6FB-4A75-9F77-B0EF447F4EFF}">
      <dsp:nvSpPr>
        <dsp:cNvPr id="0" name=""/>
        <dsp:cNvSpPr/>
      </dsp:nvSpPr>
      <dsp:spPr>
        <a:xfrm>
          <a:off x="0" y="18134"/>
          <a:ext cx="1514475" cy="97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</a:rPr>
            <a:t>Days 1-8</a:t>
          </a:r>
          <a:endParaRPr lang="en-GB" sz="2000" kern="1200" dirty="0">
            <a:latin typeface="+mn-lt"/>
          </a:endParaRPr>
        </a:p>
      </dsp:txBody>
      <dsp:txXfrm>
        <a:off x="0" y="18134"/>
        <a:ext cx="1514475" cy="970200"/>
      </dsp:txXfrm>
    </dsp:sp>
    <dsp:sp modelId="{22883BA7-6D20-4A72-A874-F958CA4E3D82}">
      <dsp:nvSpPr>
        <dsp:cNvPr id="0" name=""/>
        <dsp:cNvSpPr/>
      </dsp:nvSpPr>
      <dsp:spPr>
        <a:xfrm>
          <a:off x="1514474" y="18134"/>
          <a:ext cx="302895" cy="97020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B9547A-95FB-4C73-BFCA-5762AA8924A8}">
      <dsp:nvSpPr>
        <dsp:cNvPr id="0" name=""/>
        <dsp:cNvSpPr/>
      </dsp:nvSpPr>
      <dsp:spPr>
        <a:xfrm>
          <a:off x="1938527" y="18134"/>
          <a:ext cx="4119372" cy="9702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kern="1200">
            <a:solidFill>
              <a:schemeClr val="tx2"/>
            </a:solidFill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kern="1200" dirty="0">
            <a:solidFill>
              <a:schemeClr val="tx2"/>
            </a:solidFill>
            <a:latin typeface="+mn-lt"/>
          </a:endParaRPr>
        </a:p>
      </dsp:txBody>
      <dsp:txXfrm>
        <a:off x="1985888" y="65495"/>
        <a:ext cx="4024650" cy="875478"/>
      </dsp:txXfrm>
    </dsp:sp>
    <dsp:sp modelId="{EA72ED6D-B58C-491C-ACB0-DAEC2144E9DC}">
      <dsp:nvSpPr>
        <dsp:cNvPr id="0" name=""/>
        <dsp:cNvSpPr/>
      </dsp:nvSpPr>
      <dsp:spPr>
        <a:xfrm>
          <a:off x="0" y="1164734"/>
          <a:ext cx="1514475" cy="97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</a:rPr>
            <a:t>Day 9 (Arafah)</a:t>
          </a:r>
          <a:endParaRPr lang="en-GB" sz="2000" kern="1200" dirty="0">
            <a:latin typeface="+mn-lt"/>
          </a:endParaRPr>
        </a:p>
      </dsp:txBody>
      <dsp:txXfrm>
        <a:off x="0" y="1164734"/>
        <a:ext cx="1514475" cy="970200"/>
      </dsp:txXfrm>
    </dsp:sp>
    <dsp:sp modelId="{FCECF039-214C-4368-AD2B-1A5B151ECB2A}">
      <dsp:nvSpPr>
        <dsp:cNvPr id="0" name=""/>
        <dsp:cNvSpPr/>
      </dsp:nvSpPr>
      <dsp:spPr>
        <a:xfrm>
          <a:off x="1514474" y="1164734"/>
          <a:ext cx="302895" cy="97020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A56B6-BAC2-461F-9C72-621966F43A5A}">
      <dsp:nvSpPr>
        <dsp:cNvPr id="0" name=""/>
        <dsp:cNvSpPr/>
      </dsp:nvSpPr>
      <dsp:spPr>
        <a:xfrm>
          <a:off x="1938527" y="1164734"/>
          <a:ext cx="4119372" cy="970200"/>
        </a:xfrm>
        <a:prstGeom prst="roundRect">
          <a:avLst/>
        </a:prstGeom>
        <a:solidFill>
          <a:schemeClr val="accent3">
            <a:hueOff val="1372388"/>
            <a:satOff val="8237"/>
            <a:lumOff val="62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kern="1200" dirty="0">
            <a:solidFill>
              <a:schemeClr val="tx2"/>
            </a:solidFill>
            <a:latin typeface="+mn-lt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kern="1200" dirty="0">
            <a:solidFill>
              <a:schemeClr val="tx2"/>
            </a:solidFill>
            <a:latin typeface="+mn-lt"/>
          </a:endParaRPr>
        </a:p>
      </dsp:txBody>
      <dsp:txXfrm>
        <a:off x="1985888" y="1212095"/>
        <a:ext cx="4024650" cy="875478"/>
      </dsp:txXfrm>
    </dsp:sp>
    <dsp:sp modelId="{985D09F6-5B7B-4B7B-8813-997CBE0968F4}">
      <dsp:nvSpPr>
        <dsp:cNvPr id="0" name=""/>
        <dsp:cNvSpPr/>
      </dsp:nvSpPr>
      <dsp:spPr>
        <a:xfrm>
          <a:off x="0" y="2311334"/>
          <a:ext cx="1514475" cy="97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</a:rPr>
            <a:t>Day 10 (Eid)</a:t>
          </a:r>
          <a:endParaRPr lang="en-GB" sz="2000" kern="1200" dirty="0">
            <a:latin typeface="+mn-lt"/>
          </a:endParaRPr>
        </a:p>
      </dsp:txBody>
      <dsp:txXfrm>
        <a:off x="0" y="2311334"/>
        <a:ext cx="1514475" cy="970200"/>
      </dsp:txXfrm>
    </dsp:sp>
    <dsp:sp modelId="{7037F42E-A99F-4804-8211-26871E70BF43}">
      <dsp:nvSpPr>
        <dsp:cNvPr id="0" name=""/>
        <dsp:cNvSpPr/>
      </dsp:nvSpPr>
      <dsp:spPr>
        <a:xfrm>
          <a:off x="1514474" y="2311334"/>
          <a:ext cx="302895" cy="97020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1CDAFD-FAFC-45D1-9C4F-2D87143FED6A}">
      <dsp:nvSpPr>
        <dsp:cNvPr id="0" name=""/>
        <dsp:cNvSpPr/>
      </dsp:nvSpPr>
      <dsp:spPr>
        <a:xfrm>
          <a:off x="1938527" y="2311334"/>
          <a:ext cx="4119372" cy="970200"/>
        </a:xfrm>
        <a:prstGeom prst="roundRect">
          <a:avLst/>
        </a:prstGeom>
        <a:solidFill>
          <a:schemeClr val="accent3">
            <a:hueOff val="2744775"/>
            <a:satOff val="16475"/>
            <a:lumOff val="125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kern="1200" dirty="0">
            <a:solidFill>
              <a:schemeClr val="tx2"/>
            </a:solidFill>
            <a:latin typeface="+mn-lt"/>
          </a:endParaRPr>
        </a:p>
      </dsp:txBody>
      <dsp:txXfrm>
        <a:off x="1985888" y="2358695"/>
        <a:ext cx="4024650" cy="875478"/>
      </dsp:txXfrm>
    </dsp:sp>
    <dsp:sp modelId="{1BF24A18-D407-46EE-8C51-B3C258DB6F5C}">
      <dsp:nvSpPr>
        <dsp:cNvPr id="0" name=""/>
        <dsp:cNvSpPr/>
      </dsp:nvSpPr>
      <dsp:spPr>
        <a:xfrm>
          <a:off x="0" y="3457935"/>
          <a:ext cx="1514475" cy="97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50800" rIns="14224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>
              <a:latin typeface="+mn-lt"/>
            </a:rPr>
            <a:t>Days 11-13</a:t>
          </a:r>
          <a:endParaRPr lang="en-GB" sz="2000" kern="1200" dirty="0">
            <a:latin typeface="+mn-lt"/>
          </a:endParaRPr>
        </a:p>
      </dsp:txBody>
      <dsp:txXfrm>
        <a:off x="0" y="3457935"/>
        <a:ext cx="1514475" cy="970200"/>
      </dsp:txXfrm>
    </dsp:sp>
    <dsp:sp modelId="{EC2F4450-25E6-4BF5-A404-23ACCD0AC8BA}">
      <dsp:nvSpPr>
        <dsp:cNvPr id="0" name=""/>
        <dsp:cNvSpPr/>
      </dsp:nvSpPr>
      <dsp:spPr>
        <a:xfrm>
          <a:off x="1514474" y="3457935"/>
          <a:ext cx="302895" cy="97020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E0FAA5-B8E1-4012-9B2A-00583421BBC2}">
      <dsp:nvSpPr>
        <dsp:cNvPr id="0" name=""/>
        <dsp:cNvSpPr/>
      </dsp:nvSpPr>
      <dsp:spPr>
        <a:xfrm>
          <a:off x="1938527" y="3457935"/>
          <a:ext cx="4119372" cy="970200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1800" kern="1200" dirty="0">
              <a:latin typeface="+mn-lt"/>
            </a:rPr>
            <a:t>CHALLENGE</a:t>
          </a:r>
        </a:p>
      </dsp:txBody>
      <dsp:txXfrm>
        <a:off x="1985888" y="3505296"/>
        <a:ext cx="4024650" cy="8754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9A5BF-B6FB-4A75-9F77-B0EF447F4EFF}">
      <dsp:nvSpPr>
        <dsp:cNvPr id="0" name=""/>
        <dsp:cNvSpPr/>
      </dsp:nvSpPr>
      <dsp:spPr>
        <a:xfrm>
          <a:off x="0" y="347049"/>
          <a:ext cx="1809697" cy="376200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latin typeface="+mn-lt"/>
            </a:rPr>
            <a:t>1-8th</a:t>
          </a:r>
          <a:endParaRPr lang="en-GB" sz="1600" kern="1200" dirty="0">
            <a:latin typeface="+mn-lt"/>
          </a:endParaRPr>
        </a:p>
      </dsp:txBody>
      <dsp:txXfrm>
        <a:off x="18365" y="365414"/>
        <a:ext cx="1772967" cy="339470"/>
      </dsp:txXfrm>
    </dsp:sp>
    <dsp:sp modelId="{22883BA7-6D20-4A72-A874-F958CA4E3D82}">
      <dsp:nvSpPr>
        <dsp:cNvPr id="0" name=""/>
        <dsp:cNvSpPr/>
      </dsp:nvSpPr>
      <dsp:spPr>
        <a:xfrm>
          <a:off x="1809697" y="6117"/>
          <a:ext cx="361939" cy="1058062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0511C-696D-4B16-881C-B0B6B7882A98}">
      <dsp:nvSpPr>
        <dsp:cNvPr id="0" name=""/>
        <dsp:cNvSpPr/>
      </dsp:nvSpPr>
      <dsp:spPr>
        <a:xfrm>
          <a:off x="2316413" y="6117"/>
          <a:ext cx="4922377" cy="105806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Lots of Dhikr, especially tahlil, takbir and tahmid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Takbir in the homes, markets and streets.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Fast as many days as possible. </a:t>
          </a:r>
        </a:p>
      </dsp:txBody>
      <dsp:txXfrm>
        <a:off x="2368063" y="57767"/>
        <a:ext cx="4819077" cy="954762"/>
      </dsp:txXfrm>
    </dsp:sp>
    <dsp:sp modelId="{0A2EF102-E7E8-4894-95AB-5D028F2445F8}">
      <dsp:nvSpPr>
        <dsp:cNvPr id="0" name=""/>
        <dsp:cNvSpPr/>
      </dsp:nvSpPr>
      <dsp:spPr>
        <a:xfrm>
          <a:off x="0" y="1678143"/>
          <a:ext cx="1809697" cy="646593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latin typeface="+mn-lt"/>
            </a:rPr>
            <a:t>9th (Day of Arafah)</a:t>
          </a:r>
          <a:endParaRPr lang="en-GB" sz="1600" kern="1200" dirty="0">
            <a:latin typeface="+mn-lt"/>
          </a:endParaRPr>
        </a:p>
      </dsp:txBody>
      <dsp:txXfrm>
        <a:off x="31564" y="1709707"/>
        <a:ext cx="1746569" cy="583465"/>
      </dsp:txXfrm>
    </dsp:sp>
    <dsp:sp modelId="{BE852C7B-5605-4882-AE0F-FF9046E0FED2}">
      <dsp:nvSpPr>
        <dsp:cNvPr id="0" name=""/>
        <dsp:cNvSpPr/>
      </dsp:nvSpPr>
      <dsp:spPr>
        <a:xfrm>
          <a:off x="1809697" y="1132580"/>
          <a:ext cx="361939" cy="173772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A144FC-3B80-46B0-85DF-5EA9F344DD96}">
      <dsp:nvSpPr>
        <dsp:cNvPr id="0" name=""/>
        <dsp:cNvSpPr/>
      </dsp:nvSpPr>
      <dsp:spPr>
        <a:xfrm>
          <a:off x="2316413" y="1132580"/>
          <a:ext cx="4922377" cy="1737720"/>
        </a:xfrm>
        <a:prstGeom prst="roundRect">
          <a:avLst/>
        </a:prstGeom>
        <a:solidFill>
          <a:schemeClr val="accent3">
            <a:hueOff val="1372388"/>
            <a:satOff val="8237"/>
            <a:lumOff val="62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Keep a fast.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Takbir of Tashriq once after each fard salah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Lots of Dhikr and repeat frequently:</a:t>
          </a:r>
          <a:endParaRPr lang="en-GB" sz="1600" kern="1200" dirty="0">
            <a:latin typeface="+mn-lt"/>
          </a:endParaRPr>
        </a:p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ar-IQ" sz="1600" kern="1200">
              <a:latin typeface="+mn-lt"/>
              <a:cs typeface="Sakkal Majalla" panose="02000000000000000000" pitchFamily="2" charset="-78"/>
            </a:rPr>
            <a:t>لَا إِلٰهَ إِلَّا اللهُ وَحْدَهُ لَا شَرِيْكَ لَهُ ، لَهُ الْمُلْكُ وَلَهُ الْحَمْدُ وَهُوَ عَلَىٰ كُلِّ شَيْءٍ قَدِيْرٌ</a:t>
          </a:r>
          <a:endParaRPr lang="en-GB" sz="1600" kern="1200" dirty="0">
            <a:latin typeface="+mn-lt"/>
            <a:cs typeface="Sakkal Majalla" panose="02000000000000000000" pitchFamily="2" charset="-78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 err="1">
              <a:latin typeface="+mn-lt"/>
            </a:rPr>
            <a:t>Duʿa</a:t>
          </a:r>
          <a:r>
            <a:rPr lang="en-GB" sz="1600" kern="1200" dirty="0">
              <a:latin typeface="+mn-lt"/>
            </a:rPr>
            <a:t>, especially for freedom from Hell.</a:t>
          </a:r>
        </a:p>
      </dsp:txBody>
      <dsp:txXfrm>
        <a:off x="2401241" y="1217408"/>
        <a:ext cx="4752721" cy="1568064"/>
      </dsp:txXfrm>
    </dsp:sp>
    <dsp:sp modelId="{85A25216-3E99-4885-BA74-C44918646608}">
      <dsp:nvSpPr>
        <dsp:cNvPr id="0" name=""/>
        <dsp:cNvSpPr/>
      </dsp:nvSpPr>
      <dsp:spPr>
        <a:xfrm>
          <a:off x="0" y="3597051"/>
          <a:ext cx="1809697" cy="376200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+mn-lt"/>
            </a:rPr>
            <a:t>10th (Day of Eid)</a:t>
          </a:r>
        </a:p>
      </dsp:txBody>
      <dsp:txXfrm>
        <a:off x="18365" y="3615416"/>
        <a:ext cx="1772967" cy="339470"/>
      </dsp:txXfrm>
    </dsp:sp>
    <dsp:sp modelId="{16407A53-EDD5-465B-9A20-6C857D02C0A7}">
      <dsp:nvSpPr>
        <dsp:cNvPr id="0" name=""/>
        <dsp:cNvSpPr/>
      </dsp:nvSpPr>
      <dsp:spPr>
        <a:xfrm>
          <a:off x="1809697" y="2938701"/>
          <a:ext cx="361939" cy="1692900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25F147-069F-4F11-970A-6E4A1F541139}">
      <dsp:nvSpPr>
        <dsp:cNvPr id="0" name=""/>
        <dsp:cNvSpPr/>
      </dsp:nvSpPr>
      <dsp:spPr>
        <a:xfrm>
          <a:off x="2316413" y="2938701"/>
          <a:ext cx="4922377" cy="1692900"/>
        </a:xfrm>
        <a:prstGeom prst="roundRect">
          <a:avLst/>
        </a:prstGeom>
        <a:solidFill>
          <a:schemeClr val="accent3">
            <a:hueOff val="2744775"/>
            <a:satOff val="16475"/>
            <a:lumOff val="125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>
              <a:latin typeface="+mn-lt"/>
            </a:rPr>
            <a:t>Eid salah &amp; the </a:t>
          </a:r>
          <a:r>
            <a:rPr lang="en-GB" sz="1600" kern="1200" dirty="0" err="1">
              <a:latin typeface="+mn-lt"/>
            </a:rPr>
            <a:t>sunnahs</a:t>
          </a:r>
          <a:r>
            <a:rPr lang="en-GB" sz="1600" kern="1200" dirty="0">
              <a:latin typeface="+mn-lt"/>
            </a:rPr>
            <a:t> of Eid.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Perform qurbani and share it with others.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Spread joy </a:t>
          </a:r>
          <a:r>
            <a:rPr lang="en-GB" sz="1600" kern="1200">
              <a:latin typeface="+mn-lt"/>
              <a:sym typeface="Wingdings" panose="05000000000000000000" pitchFamily="2" charset="2"/>
            </a:rPr>
            <a:t>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Takbir of Tashriq after each fard salah.</a:t>
          </a:r>
          <a:endParaRPr lang="en-GB" sz="1600" kern="1200" dirty="0">
            <a:latin typeface="+mn-lt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>
              <a:latin typeface="+mn-lt"/>
            </a:rPr>
            <a:t>Lots of Dhikr!</a:t>
          </a:r>
          <a:endParaRPr lang="en-GB" sz="1600" kern="1200" dirty="0">
            <a:latin typeface="+mn-lt"/>
          </a:endParaRPr>
        </a:p>
      </dsp:txBody>
      <dsp:txXfrm>
        <a:off x="2399054" y="3021342"/>
        <a:ext cx="4757095" cy="1527618"/>
      </dsp:txXfrm>
    </dsp:sp>
    <dsp:sp modelId="{80858A56-ADA6-4F94-9059-62E48879C2AC}">
      <dsp:nvSpPr>
        <dsp:cNvPr id="0" name=""/>
        <dsp:cNvSpPr/>
      </dsp:nvSpPr>
      <dsp:spPr>
        <a:xfrm>
          <a:off x="0" y="4750516"/>
          <a:ext cx="1809697" cy="646593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latin typeface="+mn-lt"/>
            </a:rPr>
            <a:t>11-13th (Days of Tashriq)</a:t>
          </a:r>
          <a:endParaRPr lang="en-GB" sz="1600" kern="1200" dirty="0">
            <a:latin typeface="+mn-lt"/>
          </a:endParaRPr>
        </a:p>
      </dsp:txBody>
      <dsp:txXfrm>
        <a:off x="31564" y="4782080"/>
        <a:ext cx="1746569" cy="583465"/>
      </dsp:txXfrm>
    </dsp:sp>
    <dsp:sp modelId="{CC32C1F6-6490-48EB-9E6D-5BF777B9A9AE}">
      <dsp:nvSpPr>
        <dsp:cNvPr id="0" name=""/>
        <dsp:cNvSpPr/>
      </dsp:nvSpPr>
      <dsp:spPr>
        <a:xfrm>
          <a:off x="1809697" y="4700001"/>
          <a:ext cx="361939" cy="747624"/>
        </a:xfrm>
        <a:prstGeom prst="leftBrace">
          <a:avLst>
            <a:gd name="adj1" fmla="val 35000"/>
            <a:gd name="adj2" fmla="val 50000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8A05C7-29DC-407F-AD35-64ECA19899DD}">
      <dsp:nvSpPr>
        <dsp:cNvPr id="0" name=""/>
        <dsp:cNvSpPr/>
      </dsp:nvSpPr>
      <dsp:spPr>
        <a:xfrm>
          <a:off x="2316413" y="4700001"/>
          <a:ext cx="4922377" cy="747624"/>
        </a:xfrm>
        <a:prstGeom prst="round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>
              <a:latin typeface="+mn-lt"/>
            </a:rPr>
            <a:t>Eat, drink and lots of Dhikr!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600" kern="1200" dirty="0">
              <a:latin typeface="+mn-lt"/>
            </a:rPr>
            <a:t>Takbir of </a:t>
          </a:r>
          <a:r>
            <a:rPr lang="en-GB" sz="1600" kern="1200" dirty="0" err="1">
              <a:latin typeface="+mn-lt"/>
            </a:rPr>
            <a:t>Tashriq</a:t>
          </a:r>
          <a:r>
            <a:rPr lang="en-GB" sz="1600" kern="1200" dirty="0">
              <a:latin typeface="+mn-lt"/>
            </a:rPr>
            <a:t> until after </a:t>
          </a:r>
          <a:r>
            <a:rPr lang="en-GB" sz="1600" kern="1200" dirty="0" err="1">
              <a:latin typeface="+mn-lt"/>
            </a:rPr>
            <a:t>ʿAsr</a:t>
          </a:r>
          <a:r>
            <a:rPr lang="en-GB" sz="1600" kern="1200" dirty="0">
              <a:latin typeface="+mn-lt"/>
            </a:rPr>
            <a:t> of the 13th.</a:t>
          </a:r>
        </a:p>
      </dsp:txBody>
      <dsp:txXfrm>
        <a:off x="2352909" y="4736497"/>
        <a:ext cx="4849385" cy="674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8F1BA-0AC2-4E1C-ABAB-B7BDA7F452CC}">
      <dsp:nvSpPr>
        <dsp:cNvPr id="0" name=""/>
        <dsp:cNvSpPr/>
      </dsp:nvSpPr>
      <dsp:spPr>
        <a:xfrm>
          <a:off x="0" y="313034"/>
          <a:ext cx="2332434" cy="1399460"/>
        </a:xfrm>
        <a:prstGeom prst="irregularSeal2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>
              <a:latin typeface="+mn-lt"/>
            </a:rPr>
            <a:t>10 days</a:t>
          </a:r>
        </a:p>
      </dsp:txBody>
      <dsp:txXfrm>
        <a:off x="580085" y="726523"/>
        <a:ext cx="1000787" cy="618937"/>
      </dsp:txXfrm>
    </dsp:sp>
    <dsp:sp modelId="{3F0C51ED-8B5A-474A-AAF3-1758FCFFDB17}">
      <dsp:nvSpPr>
        <dsp:cNvPr id="0" name=""/>
        <dsp:cNvSpPr/>
      </dsp:nvSpPr>
      <dsp:spPr>
        <a:xfrm>
          <a:off x="2565677" y="313034"/>
          <a:ext cx="2332434" cy="1399460"/>
        </a:xfrm>
        <a:prstGeom prst="irregularSeal2">
          <a:avLst/>
        </a:prstGeom>
        <a:solidFill>
          <a:schemeClr val="accent3">
            <a:hueOff val="1029291"/>
            <a:satOff val="6178"/>
            <a:lumOff val="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 err="1">
              <a:latin typeface="+mn-lt"/>
            </a:rPr>
            <a:t>Arafah</a:t>
          </a:r>
          <a:endParaRPr lang="en-US" sz="2000" b="0" i="0" kern="1200" dirty="0">
            <a:latin typeface="+mn-lt"/>
          </a:endParaRPr>
        </a:p>
      </dsp:txBody>
      <dsp:txXfrm>
        <a:off x="3145762" y="726523"/>
        <a:ext cx="1000787" cy="618937"/>
      </dsp:txXfrm>
    </dsp:sp>
    <dsp:sp modelId="{1F11F4C3-3E12-45D0-9AD0-F8956AF3D931}">
      <dsp:nvSpPr>
        <dsp:cNvPr id="0" name=""/>
        <dsp:cNvSpPr/>
      </dsp:nvSpPr>
      <dsp:spPr>
        <a:xfrm>
          <a:off x="5131355" y="313034"/>
          <a:ext cx="2332434" cy="1399460"/>
        </a:xfrm>
        <a:prstGeom prst="irregularSeal2">
          <a:avLst/>
        </a:prstGeom>
        <a:solidFill>
          <a:schemeClr val="accent3">
            <a:hueOff val="2058582"/>
            <a:satOff val="12356"/>
            <a:lumOff val="94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>
              <a:latin typeface="+mn-lt"/>
            </a:rPr>
            <a:t>Sacred</a:t>
          </a:r>
          <a:endParaRPr lang="en-US" sz="2000" b="0" i="0" kern="1200" dirty="0">
            <a:latin typeface="+mn-lt"/>
          </a:endParaRPr>
        </a:p>
      </dsp:txBody>
      <dsp:txXfrm>
        <a:off x="5711440" y="726523"/>
        <a:ext cx="1000787" cy="618937"/>
      </dsp:txXfrm>
    </dsp:sp>
    <dsp:sp modelId="{4E9AB692-E6A7-4A1E-BFCB-93CDB5213E92}">
      <dsp:nvSpPr>
        <dsp:cNvPr id="0" name=""/>
        <dsp:cNvSpPr/>
      </dsp:nvSpPr>
      <dsp:spPr>
        <a:xfrm>
          <a:off x="1282838" y="1945738"/>
          <a:ext cx="2332434" cy="1399460"/>
        </a:xfrm>
        <a:prstGeom prst="irregularSeal2">
          <a:avLst/>
        </a:prstGeom>
        <a:solidFill>
          <a:schemeClr val="accent3">
            <a:hueOff val="3087872"/>
            <a:satOff val="18534"/>
            <a:lumOff val="141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>
              <a:latin typeface="+mn-lt"/>
            </a:rPr>
            <a:t>Forgive</a:t>
          </a:r>
          <a:endParaRPr lang="en-US" sz="2000" b="0" i="0" kern="1200" dirty="0">
            <a:latin typeface="+mn-lt"/>
          </a:endParaRPr>
        </a:p>
      </dsp:txBody>
      <dsp:txXfrm>
        <a:off x="1862923" y="2359227"/>
        <a:ext cx="1000787" cy="618937"/>
      </dsp:txXfrm>
    </dsp:sp>
    <dsp:sp modelId="{3E91C0A4-3A02-4346-A7C2-19978EBB125C}">
      <dsp:nvSpPr>
        <dsp:cNvPr id="0" name=""/>
        <dsp:cNvSpPr/>
      </dsp:nvSpPr>
      <dsp:spPr>
        <a:xfrm>
          <a:off x="3848516" y="1945738"/>
          <a:ext cx="2332434" cy="1399460"/>
        </a:xfrm>
        <a:prstGeom prst="irregularSeal2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0" i="0" kern="1200" dirty="0">
              <a:latin typeface="+mn-lt"/>
            </a:rPr>
            <a:t>Takbir</a:t>
          </a:r>
          <a:endParaRPr lang="en-US" sz="2000" b="0" i="0" kern="1200" dirty="0">
            <a:latin typeface="+mn-lt"/>
          </a:endParaRPr>
        </a:p>
      </dsp:txBody>
      <dsp:txXfrm>
        <a:off x="4428601" y="2359227"/>
        <a:ext cx="1000787" cy="618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790D2-87BA-4FF5-9321-9B1F8AA4D988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4C6925-63F5-41AC-8323-FEC83928D707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600910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Hook/Entrance Activity: Students can try to guess the title of the lesson</a:t>
            </a:r>
          </a:p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4C6925-63F5-41AC-8323-FEC83928D707}" type="slidenum">
              <a:rPr lang="en-PK" smtClean="0"/>
              <a:t>1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777175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Cabin"/>
                <a:cs typeface="Sakkal Majalla"/>
              </a:rPr>
              <a:t>All read together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Cabin"/>
              <a:cs typeface="Sakkal Majall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986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442302-F319-4C48-A846-70EFB35E1C7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674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Just as the recitation of the Qur’ān is the hallmark of Ramaḍān, </a:t>
            </a:r>
            <a:r>
              <a:rPr lang="en-GB" b="1" dirty="0"/>
              <a:t>dhikr is the hallmark of the blessed days of </a:t>
            </a:r>
            <a:r>
              <a:rPr lang="en-GB" b="1" dirty="0" err="1"/>
              <a:t>Dhul</a:t>
            </a:r>
            <a:r>
              <a:rPr lang="en-GB" b="1" dirty="0"/>
              <a:t> </a:t>
            </a:r>
            <a:r>
              <a:rPr lang="en-GB" b="1" dirty="0" err="1"/>
              <a:t>Ḥijjah</a:t>
            </a:r>
            <a:r>
              <a:rPr lang="en-GB" dirty="0"/>
              <a:t>. The Messenger of Allah </a:t>
            </a:r>
            <a:r>
              <a:rPr lang="ar-IQ" dirty="0"/>
              <a:t>ﷺ </a:t>
            </a:r>
            <a:r>
              <a:rPr lang="en-GB" dirty="0"/>
              <a:t>said, “There are </a:t>
            </a:r>
            <a:r>
              <a:rPr lang="en-GB" b="1" dirty="0"/>
              <a:t>no days greater in the sight of Allah</a:t>
            </a:r>
            <a:r>
              <a:rPr lang="en-GB" dirty="0"/>
              <a:t>, or in which good deeds are more beloved to Him than these 10 days. So recite a great deal of </a:t>
            </a:r>
            <a:r>
              <a:rPr lang="en-GB" b="1" dirty="0" err="1"/>
              <a:t>tahlīl</a:t>
            </a:r>
            <a:r>
              <a:rPr lang="en-GB" dirty="0"/>
              <a:t> </a:t>
            </a:r>
            <a:r>
              <a:rPr lang="en-GB" dirty="0">
                <a:effectLst/>
                <a:latin typeface="UthmanTN1-Ver10"/>
              </a:rPr>
              <a:t>(</a:t>
            </a:r>
            <a:r>
              <a:rPr lang="ar-IQ" dirty="0">
                <a:effectLst/>
                <a:latin typeface="UthmanTN1-Ver10"/>
              </a:rPr>
              <a:t>لَا إِلٰهَ إِلَّا اللّٰهُ</a:t>
            </a:r>
            <a:r>
              <a:rPr lang="ar-IQ" dirty="0"/>
              <a:t>), </a:t>
            </a:r>
            <a:r>
              <a:rPr lang="en-GB" b="1" dirty="0" err="1"/>
              <a:t>takbīr</a:t>
            </a:r>
            <a:r>
              <a:rPr lang="en-GB" b="1" dirty="0"/>
              <a:t> </a:t>
            </a:r>
            <a:r>
              <a:rPr lang="en-GB" dirty="0"/>
              <a:t>(</a:t>
            </a:r>
            <a:r>
              <a:rPr lang="ar-IQ" dirty="0">
                <a:effectLst/>
                <a:latin typeface="UthmanTN1-Ver10"/>
              </a:rPr>
              <a:t>اَللّٰهُ أَكْبَرُ</a:t>
            </a:r>
            <a:r>
              <a:rPr lang="ar-IQ" dirty="0"/>
              <a:t>) </a:t>
            </a:r>
            <a:r>
              <a:rPr lang="en-GB" dirty="0"/>
              <a:t>and </a:t>
            </a:r>
            <a:r>
              <a:rPr lang="en-GB" b="1" dirty="0" err="1"/>
              <a:t>taḥmīd</a:t>
            </a:r>
            <a:r>
              <a:rPr lang="en-GB" b="1" dirty="0"/>
              <a:t> (</a:t>
            </a:r>
            <a:r>
              <a:rPr lang="en-GB" dirty="0">
                <a:effectLst/>
                <a:latin typeface="UthmanTN1-Ver10"/>
              </a:rPr>
              <a:t> </a:t>
            </a:r>
            <a:r>
              <a:rPr lang="ar-IQ" dirty="0">
                <a:effectLst/>
                <a:latin typeface="UthmanTN1-Ver10"/>
              </a:rPr>
              <a:t>اَلْحَمْدُ لِلّٰ</a:t>
            </a:r>
            <a:r>
              <a:rPr lang="ar-IQ" dirty="0"/>
              <a:t>هِ”) (</a:t>
            </a:r>
            <a:r>
              <a:rPr lang="en-GB" dirty="0" err="1"/>
              <a:t>Aḥmad</a:t>
            </a:r>
            <a:r>
              <a:rPr lang="en-GB" dirty="0"/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800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140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can be done as a table or timeline/comic strip</a:t>
            </a:r>
            <a:endParaRPr lang="en-US" dirty="0">
              <a:cs typeface="Calibri"/>
            </a:endParaRPr>
          </a:p>
          <a:p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Follow up by picking on a pair to feedback to the class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603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86272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3928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4C6925-63F5-41AC-8323-FEC83928D707}" type="slidenum">
              <a:rPr lang="en-PK" smtClean="0"/>
              <a:t>27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513983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Ask a students to read out the Learning Objectives and randomly pick a different student to paraphrase each one </a:t>
            </a:r>
          </a:p>
          <a:p>
            <a:r>
              <a:rPr lang="en-US" dirty="0">
                <a:cs typeface="Calibri"/>
              </a:rPr>
              <a:t>Ask: Are there any words here that we don’t understand?</a:t>
            </a:r>
          </a:p>
          <a:p>
            <a:endParaRPr lang="en-P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4C6925-63F5-41AC-8323-FEC83928D707}" type="slidenum">
              <a:rPr lang="en-PK" smtClean="0"/>
              <a:t>2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532877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7202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Answer:</a:t>
            </a:r>
          </a:p>
          <a:p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Muharram</a:t>
            </a:r>
          </a:p>
          <a:p>
            <a:r>
              <a:rPr lang="en-US" dirty="0">
                <a:cs typeface="Calibri"/>
              </a:rPr>
              <a:t>Rajab</a:t>
            </a:r>
          </a:p>
          <a:p>
            <a:r>
              <a:rPr lang="en-US" dirty="0" err="1">
                <a:cs typeface="Calibri"/>
              </a:rPr>
              <a:t>Dhul</a:t>
            </a:r>
            <a:r>
              <a:rPr lang="en-US" dirty="0">
                <a:cs typeface="Calibri"/>
              </a:rPr>
              <a:t> al-</a:t>
            </a:r>
            <a:r>
              <a:rPr lang="en-US" dirty="0" err="1">
                <a:cs typeface="Calibri"/>
              </a:rPr>
              <a:t>Qa’dah</a:t>
            </a:r>
            <a:endParaRPr lang="en-US" dirty="0">
              <a:cs typeface="Calibri"/>
            </a:endParaRPr>
          </a:p>
          <a:p>
            <a:r>
              <a:rPr lang="en-US" dirty="0" err="1">
                <a:cs typeface="Calibri"/>
              </a:rPr>
              <a:t>Dhul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Hijjah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135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Clue/Link: one of the 5 pillars of Islam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2667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check prior learning ask:</a:t>
            </a:r>
          </a:p>
          <a:p>
            <a:r>
              <a:rPr lang="en-GB" dirty="0"/>
              <a:t>Why do we go on Hajj?</a:t>
            </a:r>
          </a:p>
          <a:p>
            <a:r>
              <a:rPr lang="en-GB" dirty="0"/>
              <a:t>Has anybody been on Hajj before?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442302-F319-4C48-A846-70EFB35E1C74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218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baseline="0" dirty="0"/>
              <a:t>The greatest day of </a:t>
            </a:r>
            <a:r>
              <a:rPr lang="en-US" sz="1200" b="0" i="0" u="none" strike="noStrike" baseline="0" dirty="0" err="1"/>
              <a:t>ḥajj</a:t>
            </a:r>
            <a:r>
              <a:rPr lang="en-US" sz="1200" b="0" i="0" u="none" strike="noStrike" baseline="0" dirty="0"/>
              <a:t>: sins are forgiven, souls are released from the Hell-fire, and </a:t>
            </a:r>
            <a:r>
              <a:rPr lang="en-US" sz="1200" b="0" i="0" u="none" strike="noStrike" baseline="0" dirty="0" err="1"/>
              <a:t>duʿās</a:t>
            </a:r>
            <a:r>
              <a:rPr lang="en-US" sz="1200" b="0" i="0" u="none" strike="noStrike" baseline="0" dirty="0"/>
              <a:t> are accepted.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84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GB" sz="1200" b="0" i="0" dirty="0">
                <a:effectLst/>
                <a:latin typeface="Mulish"/>
              </a:rPr>
              <a:t>The Messenger of Allah </a:t>
            </a:r>
            <a:r>
              <a:rPr lang="ar-EG" sz="1200" b="0" i="0" dirty="0">
                <a:effectLst/>
                <a:latin typeface="Mulish"/>
              </a:rPr>
              <a:t>ﷺ </a:t>
            </a:r>
            <a:r>
              <a:rPr lang="en-GB" sz="1200" b="0" i="0" dirty="0">
                <a:effectLst/>
                <a:latin typeface="Mulish"/>
              </a:rPr>
              <a:t>said: “</a:t>
            </a:r>
            <a:r>
              <a:rPr lang="en-GB" sz="1200" b="1" i="0" dirty="0">
                <a:effectLst/>
                <a:latin typeface="Mulish"/>
              </a:rPr>
              <a:t>The greatest day in the sight of Allah is the day of </a:t>
            </a:r>
            <a:r>
              <a:rPr lang="en-GB" sz="1200" b="1" i="0" dirty="0" err="1">
                <a:effectLst/>
                <a:latin typeface="Mulish"/>
              </a:rPr>
              <a:t>Naḥr</a:t>
            </a:r>
            <a:r>
              <a:rPr lang="en-GB" sz="1200" b="0" i="0" dirty="0">
                <a:effectLst/>
                <a:latin typeface="Mulish"/>
              </a:rPr>
              <a:t> (10th of </a:t>
            </a:r>
            <a:r>
              <a:rPr lang="en-GB" sz="1200" b="0" i="0" dirty="0" err="1">
                <a:effectLst/>
                <a:latin typeface="Mulish"/>
              </a:rPr>
              <a:t>Dhul</a:t>
            </a:r>
            <a:r>
              <a:rPr lang="en-GB" sz="1200" b="0" i="0" dirty="0">
                <a:effectLst/>
                <a:latin typeface="Mulish"/>
              </a:rPr>
              <a:t> </a:t>
            </a:r>
            <a:r>
              <a:rPr lang="en-GB" sz="1200" b="0" i="0" dirty="0" err="1">
                <a:effectLst/>
                <a:latin typeface="Mulish"/>
              </a:rPr>
              <a:t>Ḥijjah</a:t>
            </a:r>
            <a:r>
              <a:rPr lang="en-GB" sz="1200" b="0" i="0" dirty="0">
                <a:effectLst/>
                <a:latin typeface="Mulish"/>
              </a:rPr>
              <a:t>) and then the day of </a:t>
            </a:r>
            <a:r>
              <a:rPr lang="en-GB" sz="1200" b="0" i="0" dirty="0" err="1">
                <a:effectLst/>
                <a:latin typeface="Mulish"/>
              </a:rPr>
              <a:t>Qarr</a:t>
            </a:r>
            <a:r>
              <a:rPr lang="en-GB" sz="1200" b="0" i="0" dirty="0">
                <a:effectLst/>
                <a:latin typeface="Mulish"/>
              </a:rPr>
              <a:t> (11th of </a:t>
            </a:r>
            <a:r>
              <a:rPr lang="en-GB" sz="1200" b="0" i="0" dirty="0" err="1">
                <a:effectLst/>
                <a:latin typeface="Mulish"/>
              </a:rPr>
              <a:t>Dhul</a:t>
            </a:r>
            <a:r>
              <a:rPr lang="en-GB" sz="1200" b="0" i="0" dirty="0">
                <a:effectLst/>
                <a:latin typeface="Mulish"/>
              </a:rPr>
              <a:t> </a:t>
            </a:r>
            <a:r>
              <a:rPr lang="en-GB" sz="1200" b="0" i="0" dirty="0" err="1">
                <a:effectLst/>
                <a:latin typeface="Mulish"/>
              </a:rPr>
              <a:t>Ḥijjah</a:t>
            </a:r>
            <a:r>
              <a:rPr lang="en-GB" sz="1200" b="0" i="0" dirty="0">
                <a:effectLst/>
                <a:latin typeface="Mulish"/>
              </a:rPr>
              <a:t>).”        </a:t>
            </a:r>
          </a:p>
          <a:p>
            <a:pPr marL="0" indent="0" algn="r">
              <a:lnSpc>
                <a:spcPct val="120000"/>
              </a:lnSpc>
              <a:buNone/>
            </a:pPr>
            <a:r>
              <a:rPr lang="en-GB" sz="900" b="0" i="0" dirty="0">
                <a:effectLst/>
                <a:latin typeface="Mulish"/>
              </a:rPr>
              <a:t>(Abū Dāwūd)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AE339D-1ACA-41C4-8C1D-68A6B6C3F6E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713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442302-F319-4C48-A846-70EFB35E1C7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770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FCD61-75BB-00F1-CE95-321B4C8DB4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0F0B5-5584-BF66-D89D-86FFAFD30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71419-5A57-17D8-40AC-63F645956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BE96-C067-B17B-45A8-74A6F2662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23247-58B6-811B-637A-4618D6AFF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022295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09245-EFA7-5246-9BD6-C7D2B7FDD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DADFD-0590-52AA-366B-DF79DC66C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B73CD-8296-E1DE-BD75-74AF60076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59000-568B-2A90-101E-48CDD1412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D5EF0-2D4E-B248-5DC0-D69C69FC0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09255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2AFDDD-1DAE-C63E-F242-54C5E17A80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E6EAB-D052-2271-C344-3E9B87E3B4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CDCAFF-392C-0FD0-4333-2BD8634BB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66DA9F-C0BD-4A17-80C1-3DF65583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0AB2E-7C97-D153-7817-9F93C338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958728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C1490-A156-00C2-2852-26303F2FA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A3BB71-D996-B78B-3263-64A31A01B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0FB32-E609-FAA0-128C-061B10017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D93B0-A265-FF11-C86E-ACF46805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857AE-B860-A479-2D78-9C0053880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403123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A04DC-C12D-C710-6A34-6A16FCA3C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75E55-8F84-9180-DA84-5E0CFA4788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1503F-3009-BEB8-F916-D82A97D79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32975-F17C-5D7E-B4BE-85EF6C462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B71BC-5273-78CB-C68E-5A68FCC35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58412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5EDD3-4249-1FFC-2BFF-511DAC8E4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2CB28-2AE1-DAB5-5EC5-B71BD47F73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DBA24B-FAE6-9898-B742-7031138DFC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913B4-E736-8945-3591-73AD1681D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AA71EF-449A-EA4C-0A99-E10E4410C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75FC7-8C07-675A-A4B5-DEBA7C48F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976541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844CB-1672-B5D8-AAF8-762283A89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0B3D88-41D0-7173-564C-B540E1D664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0479E6-C728-BF58-0CBA-F0DC4E6F7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D4BDE4-F368-33C3-7F9F-AC34D95A6C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2E3CF8-B678-38AA-7CD8-A86A4ED71B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379409-A392-7659-B8F0-862E712F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88B92A-59BE-BD68-D41A-8F65B9B0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3F3251-3212-A94D-4265-F0E95A5B3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21069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B30C0-451F-1688-9DC1-166E54C6F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67734B-35AA-3770-FC6D-79043E766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893479-ED7E-3C85-D65B-4752AAE70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02F6B2-3462-1016-7B71-C243F668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96082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76E2B7-8DCE-9C0E-2E8E-50E043A47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42A513-0FE5-3DF9-5313-20709D17C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CB72B-CF51-4F76-0B7F-2E0DDE313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99947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C9BC1-6575-5115-5ECC-B73FF588F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57FDD-3548-8760-88B3-BAFF93654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20F54B-3BAB-43CB-9B81-2D734BEE0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BA46F-4E8E-0C75-85F6-CBBE6A829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23266-2186-FF2D-E950-BEC976A90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0E0BFA-C1A7-BB88-B763-B960D0CE9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240503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1093E-CBA5-C6B8-A1A1-3A24BB923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058B26-3286-80F0-24A2-DDA0499F32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063CA8-06FB-EC5D-36B7-73503FF6C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93DED-3878-1600-1946-460F476A7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A43A27-AB8E-5E58-71E3-27F37BA2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CBDA7-7A24-033F-EC26-4EAD61338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132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8E68F-7F49-5876-1420-B6D796931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B1B081-DFE7-00A5-AC28-B72BEB4C6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18B7F-E70B-78C0-EE18-94B087FB20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FD878B-90F8-45E7-82DE-5EB54598F4DD}" type="datetimeFigureOut">
              <a:rPr lang="en-PK" smtClean="0"/>
              <a:t>01/06/2025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59F7F-EE81-DC05-7CCE-70C22AD2CE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E5DA1-6145-2CE4-C513-13FADACEA7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93F64A-A542-41AD-A354-7C738E37CBC3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359983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ngimg.com/png/14511-pencil-png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ngimg.com/png/14511-pencil-png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iddleeastmonitor.com/20200226-3-years-on-saudi-continues-to-stop-qataris-from-performing-hajj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iddleeastmonitor.com/20170831-pilgrims-on-mount-arafa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5501003-29AB-4A59-C319-086C83F7957E}"/>
              </a:ext>
            </a:extLst>
          </p:cNvPr>
          <p:cNvSpPr/>
          <p:nvPr/>
        </p:nvSpPr>
        <p:spPr>
          <a:xfrm>
            <a:off x="0" y="0"/>
            <a:ext cx="12192000" cy="5007721"/>
          </a:xfrm>
          <a:prstGeom prst="rect">
            <a:avLst/>
          </a:prstGeom>
          <a:solidFill>
            <a:srgbClr val="DEF1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98FFC8-3B4A-FCE8-EBAA-6CFBFE74314B}"/>
              </a:ext>
            </a:extLst>
          </p:cNvPr>
          <p:cNvSpPr txBox="1">
            <a:spLocks/>
          </p:cNvSpPr>
          <p:nvPr/>
        </p:nvSpPr>
        <p:spPr>
          <a:xfrm>
            <a:off x="1524000" y="596814"/>
            <a:ext cx="9144000" cy="10262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en-US" sz="4800" dirty="0">
                <a:solidFill>
                  <a:srgbClr val="454F57"/>
                </a:solidFill>
                <a:latin typeface="Mikado Medium" panose="02000000000000000000" pitchFamily="50" charset="0"/>
              </a:rPr>
              <a:t>The best days of the year are in…</a:t>
            </a:r>
            <a:endParaRPr lang="en-GB" sz="9600" dirty="0">
              <a:solidFill>
                <a:srgbClr val="00B4B1"/>
              </a:solidFill>
              <a:latin typeface="Mikado Black" panose="02000000000000000000" pitchFamily="50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219F85-AD96-45C6-82BF-560524A184E3}"/>
              </a:ext>
            </a:extLst>
          </p:cNvPr>
          <p:cNvSpPr txBox="1"/>
          <p:nvPr/>
        </p:nvSpPr>
        <p:spPr>
          <a:xfrm>
            <a:off x="2428582" y="1642319"/>
            <a:ext cx="733483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600" dirty="0">
                <a:solidFill>
                  <a:srgbClr val="41BBD4"/>
                </a:solidFill>
                <a:latin typeface="Mikado Black" panose="02000000000000000000" pitchFamily="50" charset="0"/>
              </a:rPr>
              <a:t>Dhul </a:t>
            </a:r>
            <a:r>
              <a:rPr lang="en-US" sz="9600" dirty="0" err="1">
                <a:solidFill>
                  <a:srgbClr val="41BBD4"/>
                </a:solidFill>
                <a:latin typeface="Mikado Black" panose="02000000000000000000" pitchFamily="50" charset="0"/>
              </a:rPr>
              <a:t>Hijjah</a:t>
            </a:r>
            <a:r>
              <a:rPr lang="en-US" sz="9600" dirty="0">
                <a:solidFill>
                  <a:srgbClr val="41BBD4"/>
                </a:solidFill>
                <a:latin typeface="Mikado Black" panose="02000000000000000000" pitchFamily="50" charset="0"/>
              </a:rPr>
              <a:t>!</a:t>
            </a:r>
            <a:endParaRPr lang="en-PK" sz="9600" dirty="0">
              <a:solidFill>
                <a:srgbClr val="41BBD4"/>
              </a:solidFill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94DDD193-7911-E993-520A-AADE4C76D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2713475"/>
            <a:ext cx="12201173" cy="4144525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FA00F223-52CE-137B-F151-E28AC350FC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95716" y="6071416"/>
            <a:ext cx="1684594" cy="329594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5539CEA-A385-74CE-9090-0F57A8F804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72161" y="4004031"/>
            <a:ext cx="4647674" cy="3951393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199C32A-75C3-72AC-78D1-79F2B546B231}"/>
              </a:ext>
            </a:extLst>
          </p:cNvPr>
          <p:cNvSpPr/>
          <p:nvPr/>
        </p:nvSpPr>
        <p:spPr>
          <a:xfrm>
            <a:off x="10237914" y="-279400"/>
            <a:ext cx="1557846" cy="1010920"/>
          </a:xfrm>
          <a:prstGeom prst="roundRect">
            <a:avLst/>
          </a:prstGeom>
          <a:solidFill>
            <a:srgbClr val="41B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26954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8B53C7-C5F5-0F27-F876-30FBE87653CC}"/>
              </a:ext>
            </a:extLst>
          </p:cNvPr>
          <p:cNvSpPr txBox="1"/>
          <p:nvPr/>
        </p:nvSpPr>
        <p:spPr>
          <a:xfrm>
            <a:off x="10294012" y="122332"/>
            <a:ext cx="1501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Poppins Bold" panose="00000800000000000000" pitchFamily="2" charset="0"/>
                <a:cs typeface="Poppins Bold" panose="00000800000000000000" pitchFamily="2" charset="0"/>
              </a:rPr>
              <a:t>LEVEL 3</a:t>
            </a:r>
            <a:endParaRPr lang="en-GB" sz="2400" dirty="0">
              <a:solidFill>
                <a:schemeClr val="bg1"/>
              </a:solidFill>
              <a:latin typeface="Poppins Bold" panose="00000800000000000000" pitchFamily="2" charset="0"/>
              <a:cs typeface="Poppins Bold" panose="00000800000000000000" pitchFamily="2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CC11557-68BA-C870-EC64-E72A20D6EB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2191" y="6144660"/>
            <a:ext cx="2181983" cy="24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1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8FAA2-4E0E-CE8A-935A-8484BCD0B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517" y="944954"/>
            <a:ext cx="3931489" cy="121183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400" dirty="0">
                <a:solidFill>
                  <a:srgbClr val="41BBD4"/>
                </a:solidFill>
              </a:rPr>
              <a:t>Day No. 9 (Day of </a:t>
            </a:r>
            <a:r>
              <a:rPr lang="en-US" sz="4400" b="1" spc="-1200" dirty="0" err="1">
                <a:solidFill>
                  <a:srgbClr val="41BBD4"/>
                </a:solidFill>
              </a:rPr>
              <a:t>ʿ</a:t>
            </a:r>
            <a:r>
              <a:rPr lang="en-US" sz="4400" dirty="0" err="1">
                <a:solidFill>
                  <a:srgbClr val="41BBD4"/>
                </a:solidFill>
              </a:rPr>
              <a:t>Arafah</a:t>
            </a:r>
            <a:r>
              <a:rPr lang="en-US" sz="4400" dirty="0">
                <a:solidFill>
                  <a:srgbClr val="41BBD4"/>
                </a:solidFill>
              </a:rPr>
              <a:t>)</a:t>
            </a:r>
            <a:br>
              <a:rPr lang="en-US" sz="4400" dirty="0">
                <a:solidFill>
                  <a:srgbClr val="41BBD4"/>
                </a:solidFill>
              </a:rPr>
            </a:br>
            <a:endParaRPr lang="en-US" sz="4400" dirty="0">
              <a:solidFill>
                <a:srgbClr val="41BBD4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ABB451-F4E3-63E6-6441-819A1DACB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6163" y="836712"/>
            <a:ext cx="4388159" cy="559837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sz="3600" b="1" u="sng" dirty="0"/>
              <a:t>Task</a:t>
            </a:r>
            <a:r>
              <a:rPr lang="en-GB" sz="3600" b="1" dirty="0"/>
              <a:t>: Write a </a:t>
            </a:r>
            <a:r>
              <a:rPr lang="en-US" sz="3600" b="1" dirty="0"/>
              <a:t>to-do list for the day of ‘Arafah</a:t>
            </a:r>
            <a:endParaRPr lang="en-US" sz="2800" dirty="0"/>
          </a:p>
          <a:p>
            <a:pPr indent="-228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Keep a </a:t>
            </a:r>
            <a:r>
              <a:rPr lang="en-US" sz="2800" b="1" dirty="0"/>
              <a:t>fast</a:t>
            </a:r>
            <a:r>
              <a:rPr lang="en-US" sz="2800" dirty="0"/>
              <a:t>.</a:t>
            </a:r>
          </a:p>
          <a:p>
            <a:pPr indent="-228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dirty="0"/>
              <a:t>Takbir of </a:t>
            </a:r>
            <a:r>
              <a:rPr lang="en-US" sz="2800" b="1" dirty="0" err="1"/>
              <a:t>Tashriq</a:t>
            </a:r>
            <a:r>
              <a:rPr lang="en-US" sz="2800" dirty="0"/>
              <a:t> once after each </a:t>
            </a:r>
            <a:r>
              <a:rPr lang="en-US" sz="2800" dirty="0" err="1"/>
              <a:t>fard</a:t>
            </a:r>
            <a:r>
              <a:rPr lang="en-US" sz="2800" dirty="0"/>
              <a:t> salah, starting from </a:t>
            </a:r>
            <a:r>
              <a:rPr lang="en-US" sz="2800" dirty="0" err="1"/>
              <a:t>Fajr</a:t>
            </a:r>
            <a:r>
              <a:rPr lang="en-US" sz="2800" dirty="0"/>
              <a:t>.</a:t>
            </a:r>
          </a:p>
          <a:p>
            <a:pPr indent="-228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dirty="0"/>
              <a:t>Lots of dhikr; and repeat frequently</a:t>
            </a:r>
            <a:r>
              <a:rPr lang="en-US" sz="2800" dirty="0"/>
              <a:t>:</a:t>
            </a:r>
          </a:p>
          <a:p>
            <a:pPr algn="ctr">
              <a:lnSpc>
                <a:spcPct val="120000"/>
              </a:lnSpc>
            </a:pP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لَا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إِلٰهَ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إلاَّ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اللّٰهُ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وَحْدهُ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لاَ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شَرِيْكَ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لَهُ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،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لَهُ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الْمُلْكُ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،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ولَهُ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الحمْدُ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،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وَهُوَ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عَلَىٰ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كُلِّ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شَيءٍ</a:t>
            </a:r>
            <a:r>
              <a:rPr lang="en-US" sz="28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 </a:t>
            </a:r>
            <a:r>
              <a:rPr lang="en-US" sz="2800" dirty="0" err="1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قَدِيْرٌ</a:t>
            </a:r>
            <a:endParaRPr lang="en-US" sz="2800" dirty="0">
              <a:highlight>
                <a:srgbClr val="FAD1CC"/>
              </a:highlight>
              <a:latin typeface="Aptos" panose="020B0004020202020204" pitchFamily="34" charset="0"/>
              <a:cs typeface="Calibri Light" panose="020F0302020204030204" pitchFamily="34" charset="0"/>
            </a:endParaRPr>
          </a:p>
          <a:p>
            <a:pPr indent="-2286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800" b="1" dirty="0" err="1"/>
              <a:t>Duʿa</a:t>
            </a:r>
            <a:r>
              <a:rPr lang="en-US" sz="2800" dirty="0"/>
              <a:t>, especially for freedom from Hell.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900" dirty="0"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52DBA86-D2FC-F39A-F3C7-E2E5866B1669}"/>
              </a:ext>
            </a:extLst>
          </p:cNvPr>
          <p:cNvSpPr/>
          <p:nvPr/>
        </p:nvSpPr>
        <p:spPr>
          <a:xfrm>
            <a:off x="1739348" y="3684760"/>
            <a:ext cx="3021497" cy="2032898"/>
          </a:xfrm>
          <a:prstGeom prst="wedgeRoundRectCallout">
            <a:avLst>
              <a:gd name="adj1" fmla="val 80777"/>
              <a:gd name="adj2" fmla="val -123734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Do you remember what is the </a:t>
            </a:r>
            <a:r>
              <a:rPr lang="en-US" sz="2800" b="1" dirty="0"/>
              <a:t>Takbir of </a:t>
            </a:r>
            <a:r>
              <a:rPr lang="en-US" sz="2800" b="1" dirty="0" err="1"/>
              <a:t>Tashriq</a:t>
            </a:r>
            <a:r>
              <a:rPr lang="en-US" sz="2800" b="1" dirty="0"/>
              <a:t>?</a:t>
            </a:r>
            <a:endParaRPr lang="en-AE" sz="2800" dirty="0"/>
          </a:p>
        </p:txBody>
      </p:sp>
    </p:spTree>
    <p:extLst>
      <p:ext uri="{BB962C8B-B14F-4D97-AF65-F5344CB8AC3E}">
        <p14:creationId xmlns:p14="http://schemas.microsoft.com/office/powerpoint/2010/main" val="95853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699A9D5-1CDE-A3FE-D306-E0D92E8A5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517" y="846771"/>
            <a:ext cx="6489092" cy="1119187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41BBD4"/>
                </a:solidFill>
              </a:rPr>
              <a:t>10</a:t>
            </a:r>
            <a:r>
              <a:rPr lang="en-GB" baseline="30000" dirty="0">
                <a:solidFill>
                  <a:srgbClr val="41BBD4"/>
                </a:solidFill>
              </a:rPr>
              <a:t>th</a:t>
            </a:r>
            <a:r>
              <a:rPr lang="en-GB" dirty="0">
                <a:solidFill>
                  <a:srgbClr val="41BBD4"/>
                </a:solidFill>
              </a:rPr>
              <a:t> of </a:t>
            </a:r>
            <a:r>
              <a:rPr lang="en-GB" dirty="0" err="1">
                <a:solidFill>
                  <a:srgbClr val="41BBD4"/>
                </a:solidFill>
              </a:rPr>
              <a:t>Dhul</a:t>
            </a:r>
            <a:r>
              <a:rPr lang="en-GB" dirty="0">
                <a:solidFill>
                  <a:srgbClr val="41BBD4"/>
                </a:solidFill>
              </a:rPr>
              <a:t> </a:t>
            </a:r>
            <a:r>
              <a:rPr lang="en-GB" dirty="0" err="1">
                <a:solidFill>
                  <a:srgbClr val="41BBD4"/>
                </a:solidFill>
              </a:rPr>
              <a:t>Hijjah</a:t>
            </a:r>
            <a:r>
              <a:rPr lang="en-GB" dirty="0">
                <a:solidFill>
                  <a:srgbClr val="41BBD4"/>
                </a:solidFill>
              </a:rPr>
              <a:t> – Day of Sacrifice and Eid!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A5C5-2719-4A39-368B-2D0EF8F991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8517" y="2435087"/>
            <a:ext cx="6341550" cy="312687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b="1" dirty="0"/>
              <a:t>The greatest day in the sight of Allah </a:t>
            </a:r>
            <a:endParaRPr lang="en-GB" sz="2500" b="1" dirty="0"/>
          </a:p>
          <a:p>
            <a:pPr marL="0" indent="0">
              <a:buNone/>
            </a:pPr>
            <a:r>
              <a:rPr lang="en-GB" sz="2500" dirty="0">
                <a:solidFill>
                  <a:schemeClr val="accent3"/>
                </a:solidFill>
              </a:rPr>
              <a:t>Eid Salah</a:t>
            </a:r>
          </a:p>
          <a:p>
            <a:pPr marL="0" indent="0">
              <a:buNone/>
            </a:pPr>
            <a:r>
              <a:rPr lang="en-GB" sz="2500" dirty="0">
                <a:solidFill>
                  <a:schemeClr val="accent1"/>
                </a:solidFill>
              </a:rPr>
              <a:t>Qurbani</a:t>
            </a:r>
          </a:p>
          <a:p>
            <a:pPr marL="0" indent="0">
              <a:buNone/>
            </a:pPr>
            <a:r>
              <a:rPr lang="en-GB" sz="2500" dirty="0">
                <a:solidFill>
                  <a:schemeClr val="accent2"/>
                </a:solidFill>
              </a:rPr>
              <a:t>Fun</a:t>
            </a:r>
          </a:p>
          <a:p>
            <a:pPr marL="0" indent="0">
              <a:buNone/>
            </a:pPr>
            <a:r>
              <a:rPr lang="en-GB" sz="2500" dirty="0">
                <a:solidFill>
                  <a:schemeClr val="accent3"/>
                </a:solidFill>
              </a:rPr>
              <a:t>Yummy food</a:t>
            </a:r>
          </a:p>
          <a:p>
            <a:pPr marL="0" indent="0">
              <a:buNone/>
            </a:pPr>
            <a:r>
              <a:rPr lang="en-GB" sz="2500" dirty="0">
                <a:solidFill>
                  <a:schemeClr val="accent1"/>
                </a:solidFill>
              </a:rPr>
              <a:t>… and lots of takbir </a:t>
            </a:r>
            <a:r>
              <a:rPr lang="en-GB" sz="2500" dirty="0">
                <a:solidFill>
                  <a:schemeClr val="accent1"/>
                </a:solidFill>
                <a:sym typeface="Wingdings" panose="05000000000000000000" pitchFamily="2" charset="2"/>
              </a:rPr>
              <a:t></a:t>
            </a:r>
            <a:endParaRPr lang="en-GB" sz="2500" dirty="0">
              <a:solidFill>
                <a:schemeClr val="accent1"/>
              </a:solidFill>
            </a:endParaRP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AFA671C8-B479-D731-19B0-06588543B9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350" y="0"/>
            <a:ext cx="2914650" cy="1835535"/>
          </a:xfrm>
        </p:spPr>
      </p:pic>
      <p:pic>
        <p:nvPicPr>
          <p:cNvPr id="4" name="TakbirDaysOfEid">
            <a:hlinkClick r:id="" action="ppaction://media"/>
            <a:extLst>
              <a:ext uri="{FF2B5EF4-FFF2-40B4-BE49-F238E27FC236}">
                <a16:creationId xmlns:a16="http://schemas.microsoft.com/office/drawing/2014/main" id="{D371F5B9-7494-36BB-8F3A-98A98804A9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58517" y="5855171"/>
            <a:ext cx="487363" cy="487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BCF719-70BE-9230-AC4A-D6B249B08B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293" y="2277734"/>
            <a:ext cx="2501255" cy="2444600"/>
          </a:xfrm>
          <a:prstGeom prst="rect">
            <a:avLst/>
          </a:prstGeom>
        </p:spPr>
      </p:pic>
      <p:pic>
        <p:nvPicPr>
          <p:cNvPr id="1026" name="Picture 2" descr="Eid Mubarak Balloons - Domes &amp; Lanterns Multicolour – Mubarak Memories">
            <a:extLst>
              <a:ext uri="{FF2B5EF4-FFF2-40B4-BE49-F238E27FC236}">
                <a16:creationId xmlns:a16="http://schemas.microsoft.com/office/drawing/2014/main" id="{741B9476-FCAB-60FD-1911-ED484228D4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r="14282"/>
          <a:stretch/>
        </p:blipFill>
        <p:spPr bwMode="auto">
          <a:xfrm>
            <a:off x="9252904" y="4320990"/>
            <a:ext cx="2939096" cy="253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6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223C8-6BB4-F0E0-9FF7-6EC69D638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41BBD4"/>
                </a:solidFill>
              </a:rPr>
              <a:t>For Non-Pilgrims</a:t>
            </a:r>
            <a:endParaRPr lang="en-AE" dirty="0">
              <a:solidFill>
                <a:srgbClr val="41BBD4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BA83E-F55D-7AC2-F4C2-43ABAAE00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580" y="1620519"/>
            <a:ext cx="10022840" cy="479829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2000" dirty="0"/>
              <a:t>Q. What are some </a:t>
            </a:r>
            <a:r>
              <a:rPr lang="en-GB" sz="2000" dirty="0" err="1"/>
              <a:t>Sunnahs</a:t>
            </a:r>
            <a:r>
              <a:rPr lang="en-GB" sz="2000" dirty="0"/>
              <a:t> of Eid al-Adha?</a:t>
            </a:r>
          </a:p>
          <a:p>
            <a:pPr marL="0" indent="0">
              <a:buNone/>
            </a:pPr>
            <a:endParaRPr lang="ar-EG" sz="1200" dirty="0"/>
          </a:p>
          <a:p>
            <a:pPr marL="0" indent="0">
              <a:buNone/>
            </a:pPr>
            <a:endParaRPr lang="en-GB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ctr" rtl="1">
              <a:buNone/>
            </a:pPr>
            <a:endParaRPr lang="en-GB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ctr" rtl="1">
              <a:buNone/>
            </a:pPr>
            <a:r>
              <a:rPr lang="ar-EG" dirty="0">
                <a:latin typeface="Aptos" panose="020B0004020202020204" pitchFamily="34" charset="0"/>
                <a:cs typeface="Calibri Light" panose="020F0302020204030204" pitchFamily="34" charset="0"/>
              </a:rPr>
              <a:t>تقبل الله منا ومنكم</a:t>
            </a:r>
            <a:endParaRPr lang="en-AE" dirty="0">
              <a:latin typeface="Aptos" panose="020B000402020202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1B8C084-BEB4-5C23-49E5-3034456256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8719181"/>
              </p:ext>
            </p:extLst>
          </p:nvPr>
        </p:nvGraphicFramePr>
        <p:xfrm>
          <a:off x="1066800" y="2234306"/>
          <a:ext cx="10058400" cy="3419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42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14E2736-D4D9-4038-8793-39CC3B38B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814E2736-D4D9-4038-8793-39CC3B38B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814E2736-D4D9-4038-8793-39CC3B38B6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0919E9-8519-4FEA-9E87-4DC5D47D5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D90919E9-8519-4FEA-9E87-4DC5D47D5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D90919E9-8519-4FEA-9E87-4DC5D47D5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CE0406-4787-4D40-81D9-7B58DB7A0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84CE0406-4787-4D40-81D9-7B58DB7A0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84CE0406-4787-4D40-81D9-7B58DB7A0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7BCB748-8C10-4D08-BCCE-B66F180FA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87BCB748-8C10-4D08-BCCE-B66F180FA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87BCB748-8C10-4D08-BCCE-B66F180FA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4E9952-0E7C-4C99-B4CE-79873F42B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AE4E9952-0E7C-4C99-B4CE-79873F42B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AE4E9952-0E7C-4C99-B4CE-79873F42BD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FDA84D-595C-48E3-9359-82EB59CFC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D3FDA84D-595C-48E3-9359-82EB59CFC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D3FDA84D-595C-48E3-9359-82EB59CFC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CCE7C7-05D8-4FC6-B5F0-0CC90C053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19CCE7C7-05D8-4FC6-B5F0-0CC90C053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19CCE7C7-05D8-4FC6-B5F0-0CC90C0532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863367-AD75-4920-B343-F54A1F783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B8863367-AD75-4920-B343-F54A1F783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B8863367-AD75-4920-B343-F54A1F783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8C2DF9-B7B5-4F5B-AF4D-198966D3A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568C2DF9-B7B5-4F5B-AF4D-198966D3A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568C2DF9-B7B5-4F5B-AF4D-198966D3A0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CB35C8-2007-4C8E-951B-D7B5C94B9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graphicEl>
                                              <a:dgm id="{F1CB35C8-2007-4C8E-951B-D7B5C94B9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F1CB35C8-2007-4C8E-951B-D7B5C94B9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4F3A2-F8B3-4E22-BA54-125E5C756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41BBD4"/>
                </a:solidFill>
              </a:rPr>
              <a:t>Checkpoint -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7A5AB-26C3-4119-9CBE-4D0CF4F0A1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When is the day of </a:t>
            </a:r>
            <a:r>
              <a:rPr lang="en-GB" dirty="0" err="1"/>
              <a:t>Arafah</a:t>
            </a:r>
            <a:r>
              <a:rPr lang="en-GB" dirty="0"/>
              <a:t>?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27</a:t>
            </a:r>
            <a:r>
              <a:rPr lang="en-GB" baseline="30000" dirty="0"/>
              <a:t>th</a:t>
            </a:r>
            <a:r>
              <a:rPr lang="en-GB" dirty="0"/>
              <a:t>  of Ramadan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First of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9</a:t>
            </a:r>
            <a:r>
              <a:rPr lang="en-GB" baseline="30000" dirty="0"/>
              <a:t>th</a:t>
            </a:r>
            <a:r>
              <a:rPr lang="en-GB" dirty="0"/>
              <a:t>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0" indent="0">
              <a:buNone/>
            </a:pPr>
            <a:r>
              <a:rPr lang="en-GB" dirty="0"/>
              <a:t>Answer: 9</a:t>
            </a:r>
            <a:r>
              <a:rPr lang="en-GB" baseline="30000" dirty="0"/>
              <a:t>th</a:t>
            </a:r>
            <a:r>
              <a:rPr lang="en-GB" dirty="0"/>
              <a:t>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116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36D40-B57C-FB21-56D7-EC852E66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u="sng" dirty="0">
                <a:solidFill>
                  <a:srgbClr val="41BBD4"/>
                </a:solidFill>
              </a:rPr>
              <a:t>[A] Task: </a:t>
            </a:r>
            <a:r>
              <a:rPr lang="en-GB" u="sng" dirty="0"/>
              <a:t>Spot The Mistake!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E7BE5-FBC5-70A2-EF8E-EEB22F6D6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GB" sz="3600" dirty="0"/>
              <a:t>Rewrite the sentences below – correcting the mistake in each one.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GB" sz="3600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GB" sz="3600" b="1" dirty="0">
                <a:solidFill>
                  <a:schemeClr val="accent1"/>
                </a:solidFill>
              </a:rPr>
              <a:t>What is special about </a:t>
            </a:r>
            <a:r>
              <a:rPr lang="en-GB" sz="3600" b="1" dirty="0" err="1">
                <a:solidFill>
                  <a:schemeClr val="accent1"/>
                </a:solidFill>
              </a:rPr>
              <a:t>Dhul</a:t>
            </a:r>
            <a:r>
              <a:rPr lang="en-GB" sz="3600" b="1" dirty="0">
                <a:solidFill>
                  <a:schemeClr val="accent1"/>
                </a:solidFill>
              </a:rPr>
              <a:t> </a:t>
            </a:r>
            <a:r>
              <a:rPr lang="en-GB" sz="3600" b="1" dirty="0" err="1">
                <a:solidFill>
                  <a:schemeClr val="accent1"/>
                </a:solidFill>
              </a:rPr>
              <a:t>Hijjah</a:t>
            </a:r>
            <a:r>
              <a:rPr lang="en-GB" sz="3600" b="1" dirty="0">
                <a:solidFill>
                  <a:schemeClr val="accent1"/>
                </a:solidFill>
              </a:rPr>
              <a:t>?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GB" sz="3500" dirty="0"/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3500" dirty="0"/>
              <a:t>It is one of the 2 sacred months.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3500" dirty="0"/>
              <a:t>It contains the 10 special nights.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3500" dirty="0"/>
              <a:t>Some Muslims go for Umrah in </a:t>
            </a:r>
            <a:r>
              <a:rPr lang="en-GB" sz="3500" dirty="0" err="1"/>
              <a:t>Dhul</a:t>
            </a:r>
            <a:r>
              <a:rPr lang="en-GB" sz="3500" dirty="0"/>
              <a:t> </a:t>
            </a:r>
            <a:r>
              <a:rPr lang="en-GB" sz="3500" dirty="0" err="1"/>
              <a:t>Hijjah</a:t>
            </a:r>
            <a:r>
              <a:rPr lang="en-GB" sz="3500" dirty="0"/>
              <a:t>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3500" dirty="0"/>
              <a:t>The day of </a:t>
            </a:r>
            <a:r>
              <a:rPr lang="en-GB" sz="3500" dirty="0" err="1"/>
              <a:t>Arafah</a:t>
            </a:r>
            <a:r>
              <a:rPr lang="en-GB" sz="3500" dirty="0"/>
              <a:t> is on 2</a:t>
            </a:r>
            <a:r>
              <a:rPr lang="en-GB" sz="3500" baseline="30000" dirty="0"/>
              <a:t>nd</a:t>
            </a:r>
            <a:r>
              <a:rPr lang="en-GB" sz="3500" dirty="0"/>
              <a:t> of </a:t>
            </a:r>
            <a:r>
              <a:rPr lang="en-GB" sz="3500" dirty="0" err="1"/>
              <a:t>Dhul</a:t>
            </a:r>
            <a:r>
              <a:rPr lang="en-GB" sz="3500" dirty="0"/>
              <a:t> </a:t>
            </a:r>
            <a:r>
              <a:rPr lang="en-GB" sz="3500" dirty="0" err="1"/>
              <a:t>Hijjah</a:t>
            </a:r>
            <a:r>
              <a:rPr lang="en-GB" sz="3500" dirty="0"/>
              <a:t>.</a:t>
            </a:r>
          </a:p>
          <a:p>
            <a:endParaRPr lang="en-GB" sz="2100" dirty="0"/>
          </a:p>
          <a:p>
            <a:endParaRPr lang="en-GB" sz="2100" dirty="0"/>
          </a:p>
          <a:p>
            <a:endParaRPr lang="en-GB" sz="2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D0C2FE-4AD2-F246-4AD8-C367248D6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08369" y="404665"/>
            <a:ext cx="905651" cy="90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49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36D40-B57C-FB21-56D7-EC852E66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u="sng" dirty="0">
                <a:solidFill>
                  <a:srgbClr val="41BBD4"/>
                </a:solidFill>
              </a:rPr>
              <a:t>[A] Task: </a:t>
            </a:r>
            <a:r>
              <a:rPr lang="en-GB" u="sng" dirty="0"/>
              <a:t>Spot The Mistake!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E7BE5-FBC5-70A2-EF8E-EEB22F6D6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GB" sz="4000" dirty="0"/>
              <a:t>Rewrite the sentences below – correcting the mistake in each one.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GB" sz="4000" dirty="0"/>
          </a:p>
          <a:p>
            <a:pPr marL="0" indent="0" algn="ctr">
              <a:lnSpc>
                <a:spcPct val="120000"/>
              </a:lnSpc>
              <a:buNone/>
              <a:defRPr/>
            </a:pPr>
            <a:r>
              <a:rPr lang="en-GB" sz="4000" b="1" dirty="0">
                <a:solidFill>
                  <a:srgbClr val="00B4B1"/>
                </a:solidFill>
                <a:latin typeface="+mj-lt"/>
              </a:rPr>
              <a:t>What is special about </a:t>
            </a:r>
            <a:r>
              <a:rPr lang="en-GB" sz="4000" b="1" dirty="0" err="1">
                <a:solidFill>
                  <a:srgbClr val="00B4B1"/>
                </a:solidFill>
                <a:latin typeface="+mj-lt"/>
              </a:rPr>
              <a:t>Dhul</a:t>
            </a:r>
            <a:r>
              <a:rPr lang="en-GB" sz="4000" b="1" dirty="0">
                <a:solidFill>
                  <a:srgbClr val="00B4B1"/>
                </a:solidFill>
                <a:latin typeface="+mj-lt"/>
              </a:rPr>
              <a:t> </a:t>
            </a:r>
            <a:r>
              <a:rPr lang="en-GB" sz="4000" b="1" dirty="0" err="1">
                <a:solidFill>
                  <a:srgbClr val="00B4B1"/>
                </a:solidFill>
                <a:latin typeface="+mj-lt"/>
              </a:rPr>
              <a:t>Hijjah</a:t>
            </a:r>
            <a:r>
              <a:rPr lang="en-GB" sz="4000" b="1" dirty="0">
                <a:solidFill>
                  <a:srgbClr val="00B4B1"/>
                </a:solidFill>
                <a:latin typeface="+mj-lt"/>
              </a:rPr>
              <a:t>?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GB" sz="3500" dirty="0"/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4000" dirty="0"/>
              <a:t>It is one of the </a:t>
            </a:r>
            <a:r>
              <a:rPr lang="en-GB" sz="4000" dirty="0">
                <a:highlight>
                  <a:srgbClr val="FAD1CC"/>
                </a:highlight>
              </a:rPr>
              <a:t>4</a:t>
            </a:r>
            <a:r>
              <a:rPr lang="en-GB" sz="4000" dirty="0"/>
              <a:t> sacred months.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4000" dirty="0"/>
              <a:t>It contains the </a:t>
            </a:r>
            <a:r>
              <a:rPr lang="en-GB" sz="4000" dirty="0">
                <a:highlight>
                  <a:srgbClr val="FAD1CC"/>
                </a:highlight>
              </a:rPr>
              <a:t>10</a:t>
            </a:r>
            <a:r>
              <a:rPr lang="en-GB" sz="4000" dirty="0"/>
              <a:t> special days.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4000" dirty="0"/>
              <a:t>Some Muslims go for </a:t>
            </a:r>
            <a:r>
              <a:rPr lang="en-GB" sz="4000" dirty="0">
                <a:highlight>
                  <a:srgbClr val="FAD1CC"/>
                </a:highlight>
              </a:rPr>
              <a:t>Hajj</a:t>
            </a:r>
            <a:r>
              <a:rPr lang="en-GB" sz="4000" dirty="0"/>
              <a:t> in </a:t>
            </a:r>
            <a:r>
              <a:rPr lang="en-GB" sz="4000" dirty="0" err="1"/>
              <a:t>Dhul</a:t>
            </a:r>
            <a:r>
              <a:rPr lang="en-GB" sz="4000" dirty="0"/>
              <a:t> </a:t>
            </a:r>
            <a:r>
              <a:rPr lang="en-GB" sz="4000" dirty="0" err="1"/>
              <a:t>Hijjah</a:t>
            </a:r>
            <a:r>
              <a:rPr lang="en-GB" sz="4000" dirty="0"/>
              <a:t>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arenR"/>
            </a:pPr>
            <a:r>
              <a:rPr lang="en-GB" sz="4000" dirty="0"/>
              <a:t>The day of </a:t>
            </a:r>
            <a:r>
              <a:rPr lang="en-GB" sz="4000" dirty="0" err="1"/>
              <a:t>Arafah</a:t>
            </a:r>
            <a:r>
              <a:rPr lang="en-GB" sz="4000" dirty="0"/>
              <a:t> is on </a:t>
            </a:r>
            <a:r>
              <a:rPr lang="en-GB" sz="4000" dirty="0">
                <a:highlight>
                  <a:srgbClr val="FAD1CC"/>
                </a:highlight>
              </a:rPr>
              <a:t>9th</a:t>
            </a:r>
            <a:r>
              <a:rPr lang="en-GB" sz="4000" dirty="0"/>
              <a:t> of </a:t>
            </a:r>
            <a:r>
              <a:rPr lang="en-GB" sz="4000" dirty="0" err="1"/>
              <a:t>Dhul</a:t>
            </a:r>
            <a:r>
              <a:rPr lang="en-GB" sz="4000" dirty="0"/>
              <a:t> </a:t>
            </a:r>
            <a:r>
              <a:rPr lang="en-GB" sz="4000" dirty="0" err="1"/>
              <a:t>Hijjah</a:t>
            </a:r>
            <a:r>
              <a:rPr lang="en-GB" sz="4000" dirty="0"/>
              <a:t>.</a:t>
            </a:r>
          </a:p>
          <a:p>
            <a:endParaRPr lang="en-GB" sz="2100" dirty="0"/>
          </a:p>
          <a:p>
            <a:endParaRPr lang="en-GB" sz="2100" dirty="0"/>
          </a:p>
          <a:p>
            <a:endParaRPr lang="en-GB" sz="2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D0C2FE-4AD2-F246-4AD8-C367248D61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08369" y="404665"/>
            <a:ext cx="905651" cy="90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185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BB1A3-E151-4F2A-BC5B-CA53420F4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7320" y="1968733"/>
            <a:ext cx="7152516" cy="4223788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Can you?</a:t>
            </a:r>
          </a:p>
          <a:p>
            <a:pPr marL="0" indent="0">
              <a:buNone/>
            </a:pPr>
            <a:endParaRPr lang="en-US" sz="3000" dirty="0"/>
          </a:p>
          <a:p>
            <a:pPr>
              <a:lnSpc>
                <a:spcPct val="120000"/>
              </a:lnSpc>
              <a:buClr>
                <a:srgbClr val="41BBD4"/>
              </a:buClr>
            </a:pPr>
            <a:r>
              <a:rPr lang="en-US" sz="3000" dirty="0"/>
              <a:t> </a:t>
            </a:r>
            <a:r>
              <a:rPr lang="en-US" sz="3000" u="sng" dirty="0"/>
              <a:t>List</a:t>
            </a:r>
            <a:r>
              <a:rPr lang="en-US" sz="3000" dirty="0"/>
              <a:t> what is special about </a:t>
            </a:r>
            <a:r>
              <a:rPr lang="en-US" sz="3000" dirty="0" err="1"/>
              <a:t>Dhul</a:t>
            </a:r>
            <a:r>
              <a:rPr lang="en-US" sz="3000" dirty="0"/>
              <a:t> </a:t>
            </a:r>
            <a:r>
              <a:rPr lang="en-US" sz="3000" dirty="0" err="1"/>
              <a:t>Hijjah</a:t>
            </a:r>
            <a:endParaRPr lang="en-US" sz="3000" dirty="0"/>
          </a:p>
          <a:p>
            <a:pPr>
              <a:lnSpc>
                <a:spcPct val="120000"/>
              </a:lnSpc>
              <a:buClr>
                <a:srgbClr val="41BBD4"/>
              </a:buClr>
            </a:pPr>
            <a:endParaRPr lang="en-GB" sz="3000" dirty="0"/>
          </a:p>
          <a:p>
            <a:pPr>
              <a:lnSpc>
                <a:spcPct val="120000"/>
              </a:lnSpc>
              <a:buClr>
                <a:srgbClr val="41BBD4"/>
              </a:buClr>
            </a:pPr>
            <a:r>
              <a:rPr lang="en-GB" sz="3000" dirty="0"/>
              <a:t> </a:t>
            </a:r>
            <a:r>
              <a:rPr lang="en-GB" sz="3000" u="sng" dirty="0"/>
              <a:t>Say and understand </a:t>
            </a:r>
            <a:r>
              <a:rPr lang="en-GB" sz="3000" dirty="0"/>
              <a:t>the meaning of the </a:t>
            </a:r>
            <a:r>
              <a:rPr lang="en-GB" sz="3000" dirty="0" err="1"/>
              <a:t>Takbirat</a:t>
            </a:r>
            <a:endParaRPr lang="en-GB" sz="3000" dirty="0"/>
          </a:p>
          <a:p>
            <a:pPr>
              <a:lnSpc>
                <a:spcPct val="120000"/>
              </a:lnSpc>
              <a:buClr>
                <a:srgbClr val="41BBD4"/>
              </a:buClr>
            </a:pPr>
            <a:endParaRPr lang="en-GB" sz="3000" u="sng" dirty="0"/>
          </a:p>
          <a:p>
            <a:pPr>
              <a:lnSpc>
                <a:spcPct val="120000"/>
              </a:lnSpc>
              <a:buClr>
                <a:srgbClr val="41BBD4"/>
              </a:buClr>
            </a:pPr>
            <a:r>
              <a:rPr lang="en-GB" sz="3000" u="sng" dirty="0"/>
              <a:t>Design</a:t>
            </a:r>
            <a:r>
              <a:rPr lang="en-GB" sz="3000" dirty="0"/>
              <a:t> an action time-line for </a:t>
            </a:r>
            <a:r>
              <a:rPr lang="en-GB" sz="3000" dirty="0" err="1"/>
              <a:t>Dhul</a:t>
            </a:r>
            <a:r>
              <a:rPr lang="en-GB" sz="3000" dirty="0"/>
              <a:t> </a:t>
            </a:r>
            <a:r>
              <a:rPr lang="en-GB" sz="3000" dirty="0" err="1"/>
              <a:t>Hijjah</a:t>
            </a:r>
            <a:endParaRPr lang="en-GB" sz="3000" dirty="0"/>
          </a:p>
        </p:txBody>
      </p:sp>
      <p:pic>
        <p:nvPicPr>
          <p:cNvPr id="5" name="Picture 4" descr="Colourful art materials">
            <a:extLst>
              <a:ext uri="{FF2B5EF4-FFF2-40B4-BE49-F238E27FC236}">
                <a16:creationId xmlns:a16="http://schemas.microsoft.com/office/drawing/2014/main" id="{CAC6734B-397D-AFF9-FF22-B38D5325C7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95" r="33766" b="-1"/>
          <a:stretch/>
        </p:blipFill>
        <p:spPr>
          <a:xfrm>
            <a:off x="0" y="0"/>
            <a:ext cx="3476673" cy="6857990"/>
          </a:xfrm>
          <a:prstGeom prst="rect">
            <a:avLst/>
          </a:prstGeom>
          <a:effectLst/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A45F0E-4552-DB22-310E-A2226BB4942A}"/>
              </a:ext>
            </a:extLst>
          </p:cNvPr>
          <p:cNvSpPr txBox="1">
            <a:spLocks/>
          </p:cNvSpPr>
          <p:nvPr/>
        </p:nvSpPr>
        <p:spPr>
          <a:xfrm>
            <a:off x="3957320" y="462108"/>
            <a:ext cx="84300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bin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41BBD4"/>
                </a:solidFill>
                <a:latin typeface="+mj-lt"/>
              </a:rPr>
              <a:t>Learning Outcomes</a:t>
            </a:r>
            <a:endParaRPr lang="en-GB" dirty="0">
              <a:solidFill>
                <a:srgbClr val="41BBD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7086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75E9C-8649-58BB-7643-C81462F91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760" y="2012143"/>
            <a:ext cx="6208585" cy="320101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What does this say?</a:t>
            </a:r>
            <a:br>
              <a:rPr 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br>
              <a:rPr 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</a:b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What does it mean?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22BBE4-6932-2379-BCD5-03CADF01676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4114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734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370EB-B446-473E-B89D-BE4554B9D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 err="1">
                <a:solidFill>
                  <a:srgbClr val="41BBD4"/>
                </a:solidFill>
              </a:rPr>
              <a:t>Takbirat</a:t>
            </a:r>
            <a:endParaRPr lang="en-GB" dirty="0">
              <a:solidFill>
                <a:srgbClr val="41BBD4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98E2A-C33C-4EB2-9F5F-3735081661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414" y="2530269"/>
            <a:ext cx="6256786" cy="2854531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GB" sz="2200" dirty="0"/>
              <a:t>What Does </a:t>
            </a:r>
            <a:r>
              <a:rPr lang="ar-EG" sz="2200" dirty="0"/>
              <a:t>ا</a:t>
            </a:r>
            <a:r>
              <a:rPr lang="ar-EG" sz="2200" dirty="0">
                <a:cs typeface="Calibri Light" panose="020F0302020204030204" pitchFamily="34" charset="0"/>
              </a:rPr>
              <a:t>لله أكبر</a:t>
            </a:r>
            <a:r>
              <a:rPr lang="en-GB" sz="2200" dirty="0"/>
              <a:t> (Takbir) Mean?</a:t>
            </a:r>
            <a:endParaRPr lang="ar-EG" sz="2200" dirty="0"/>
          </a:p>
          <a:p>
            <a:pPr>
              <a:lnSpc>
                <a:spcPct val="10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ar-EG" sz="2200" dirty="0"/>
              <a:t>ا</a:t>
            </a:r>
            <a:r>
              <a:rPr lang="ar-EG" sz="2200" dirty="0">
                <a:cs typeface="Calibri Light" panose="020F0302020204030204" pitchFamily="34" charset="0"/>
              </a:rPr>
              <a:t>لله أكبر</a:t>
            </a:r>
            <a:r>
              <a:rPr lang="en-GB" sz="2200" dirty="0"/>
              <a:t> means ‘Allah is Greater than…’ By not specifying what He is Greater than, we are saying that </a:t>
            </a:r>
            <a:r>
              <a:rPr lang="en-GB" sz="2200" b="1" dirty="0"/>
              <a:t>He is Greater than everything</a:t>
            </a:r>
            <a:r>
              <a:rPr lang="en-GB" sz="2200" dirty="0"/>
              <a:t>. Allah is Greater than anything we can imagine, and His greatness encompasses all things:</a:t>
            </a:r>
          </a:p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endParaRPr lang="en-GB" sz="2200" dirty="0">
              <a:cs typeface="Sakkal Majalla"/>
            </a:endParaRPr>
          </a:p>
          <a:p>
            <a:pPr>
              <a:buClr>
                <a:schemeClr val="accent1"/>
              </a:buClr>
              <a:buFont typeface="Courier New" panose="02070309020205020404" pitchFamily="49" charset="0"/>
              <a:buChar char="o"/>
            </a:pPr>
            <a:endParaRPr lang="en-GB" sz="2200" dirty="0">
              <a:cs typeface="Sakkal Majall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2E0566-2800-06D3-0942-73C8C97AEE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04" t="21000" r="12804" b="73750"/>
          <a:stretch/>
        </p:blipFill>
        <p:spPr>
          <a:xfrm>
            <a:off x="1999546" y="1380690"/>
            <a:ext cx="8352928" cy="865019"/>
          </a:xfrm>
          <a:prstGeom prst="rect">
            <a:avLst/>
          </a:prstGeom>
          <a:effectLst/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207C1EA-D0CB-0C27-5800-70A05CECD808}"/>
              </a:ext>
            </a:extLst>
          </p:cNvPr>
          <p:cNvSpPr/>
          <p:nvPr/>
        </p:nvSpPr>
        <p:spPr>
          <a:xfrm>
            <a:off x="1569720" y="2854894"/>
            <a:ext cx="2639677" cy="1432625"/>
          </a:xfrm>
          <a:prstGeom prst="wedgeRoundRectCallout">
            <a:avLst>
              <a:gd name="adj1" fmla="val 76759"/>
              <a:gd name="adj2" fmla="val -10397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Mulish" pitchFamily="2" charset="0"/>
              </a:rPr>
              <a:t>Let’s read the </a:t>
            </a:r>
            <a:r>
              <a:rPr lang="en-GB" dirty="0" err="1">
                <a:latin typeface="Mulish" pitchFamily="2" charset="0"/>
              </a:rPr>
              <a:t>Takbirat</a:t>
            </a:r>
            <a:r>
              <a:rPr lang="en-GB" dirty="0">
                <a:latin typeface="Mulish" pitchFamily="2" charset="0"/>
              </a:rPr>
              <a:t> 5 times aloud together as a class!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0E146B-5FD3-5675-6DAF-34FD4349D4EA}"/>
              </a:ext>
            </a:extLst>
          </p:cNvPr>
          <p:cNvSpPr txBox="1"/>
          <p:nvPr/>
        </p:nvSpPr>
        <p:spPr>
          <a:xfrm>
            <a:off x="1784633" y="4952966"/>
            <a:ext cx="8622734" cy="1539909"/>
          </a:xfrm>
          <a:prstGeom prst="homePlate">
            <a:avLst/>
          </a:prstGeom>
          <a:solidFill>
            <a:schemeClr val="accent4"/>
          </a:solidFill>
          <a:ln w="571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00B4B1"/>
              </a:buClr>
              <a:defRPr/>
            </a:pPr>
            <a:endParaRPr lang="en-GB" sz="2200" b="1" dirty="0">
              <a:solidFill>
                <a:srgbClr val="E7E6E6">
                  <a:lumMod val="25000"/>
                </a:srgbClr>
              </a:solidFill>
              <a:highlight>
                <a:srgbClr val="FAD1CC"/>
              </a:highlight>
              <a:latin typeface="Mulish" pitchFamily="2" charset="0"/>
              <a:cs typeface="Sakkal Majalla"/>
            </a:endParaRP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00B4B1"/>
              </a:buClr>
              <a:defRPr/>
            </a:pPr>
            <a:r>
              <a:rPr lang="en-GB" sz="2200" b="1" dirty="0">
                <a:solidFill>
                  <a:schemeClr val="bg1"/>
                </a:solidFill>
                <a:cs typeface="Sakkal Majalla"/>
              </a:rPr>
              <a:t>Task</a:t>
            </a:r>
            <a:r>
              <a:rPr lang="en-GB" sz="2200" dirty="0">
                <a:solidFill>
                  <a:schemeClr val="bg1"/>
                </a:solidFill>
                <a:cs typeface="Sakkal Majalla"/>
              </a:rPr>
              <a:t>: Finish the sentence: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buClr>
                <a:srgbClr val="00B4B1"/>
              </a:buClr>
              <a:defRPr/>
            </a:pPr>
            <a:r>
              <a:rPr lang="en-GB" sz="2200" dirty="0">
                <a:solidFill>
                  <a:schemeClr val="bg1"/>
                </a:solidFill>
                <a:cs typeface="Sakkal Majalla"/>
              </a:rPr>
              <a:t>‘Allah is greater than….’</a:t>
            </a:r>
            <a:endParaRPr lang="en-US" sz="2200" dirty="0">
              <a:solidFill>
                <a:schemeClr val="bg1"/>
              </a:solidFill>
              <a:cs typeface="Sakkal Majalla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25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BB1A3-E151-4F2A-BC5B-CA53420F4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911" y="1608052"/>
            <a:ext cx="7080249" cy="464127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sz="3000" b="1" dirty="0"/>
              <a:t>Can you?</a:t>
            </a:r>
          </a:p>
          <a:p>
            <a:pPr>
              <a:lnSpc>
                <a:spcPct val="120000"/>
              </a:lnSpc>
              <a:spcAft>
                <a:spcPts val="1200"/>
              </a:spcAft>
              <a:buClr>
                <a:srgbClr val="41BBD4"/>
              </a:buClr>
            </a:pPr>
            <a:r>
              <a:rPr lang="en-US" dirty="0"/>
              <a:t> </a:t>
            </a:r>
            <a:r>
              <a:rPr lang="en-US" u="sng" dirty="0"/>
              <a:t>List</a:t>
            </a:r>
            <a:r>
              <a:rPr lang="en-US" dirty="0"/>
              <a:t> what is special about Dhul </a:t>
            </a:r>
            <a:r>
              <a:rPr lang="en-US" dirty="0" err="1"/>
              <a:t>Hijjah</a:t>
            </a:r>
            <a:endParaRPr lang="en-GB" dirty="0"/>
          </a:p>
          <a:p>
            <a:pPr>
              <a:lnSpc>
                <a:spcPct val="120000"/>
              </a:lnSpc>
              <a:spcAft>
                <a:spcPts val="1200"/>
              </a:spcAft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Say and understand </a:t>
            </a:r>
            <a:r>
              <a:rPr lang="en-GB" dirty="0"/>
              <a:t>the meaning of the </a:t>
            </a:r>
            <a:r>
              <a:rPr lang="en-GB" dirty="0" err="1"/>
              <a:t>Takbirat</a:t>
            </a:r>
            <a:endParaRPr lang="en-GB" u="sng" dirty="0"/>
          </a:p>
          <a:p>
            <a:pPr>
              <a:lnSpc>
                <a:spcPct val="120000"/>
              </a:lnSpc>
              <a:spcAft>
                <a:spcPts val="1200"/>
              </a:spcAft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Design</a:t>
            </a:r>
            <a:r>
              <a:rPr lang="en-GB" dirty="0"/>
              <a:t> an action time-line for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dirty="0"/>
          </a:p>
        </p:txBody>
      </p:sp>
      <p:pic>
        <p:nvPicPr>
          <p:cNvPr id="5" name="Picture 4" descr="Colourful art materials">
            <a:extLst>
              <a:ext uri="{FF2B5EF4-FFF2-40B4-BE49-F238E27FC236}">
                <a16:creationId xmlns:a16="http://schemas.microsoft.com/office/drawing/2014/main" id="{CAC6734B-397D-AFF9-FF22-B38D5325C7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395" r="33766" b="-1"/>
          <a:stretch/>
        </p:blipFill>
        <p:spPr>
          <a:xfrm>
            <a:off x="0" y="0"/>
            <a:ext cx="3476673" cy="6857990"/>
          </a:xfrm>
          <a:prstGeom prst="rect">
            <a:avLst/>
          </a:prstGeom>
          <a:effectLst/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A45F0E-4552-DB22-310E-A2226BB4942A}"/>
              </a:ext>
            </a:extLst>
          </p:cNvPr>
          <p:cNvSpPr txBox="1">
            <a:spLocks/>
          </p:cNvSpPr>
          <p:nvPr/>
        </p:nvSpPr>
        <p:spPr>
          <a:xfrm>
            <a:off x="3931920" y="462108"/>
            <a:ext cx="84554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Cabin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41BBD4"/>
                </a:solidFill>
                <a:latin typeface="+mj-lt"/>
              </a:rPr>
              <a:t>Learning Outcomes</a:t>
            </a:r>
            <a:endParaRPr lang="en-GB" dirty="0">
              <a:solidFill>
                <a:srgbClr val="41BBD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3241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AEA1F3-A1E4-CA7D-64F8-7532A8F68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578" y="365125"/>
            <a:ext cx="9516222" cy="1325563"/>
          </a:xfrm>
        </p:spPr>
        <p:txBody>
          <a:bodyPr/>
          <a:lstStyle/>
          <a:p>
            <a:r>
              <a:rPr lang="en-US" sz="4400" dirty="0">
                <a:solidFill>
                  <a:srgbClr val="41BBD4"/>
                </a:solidFill>
                <a:latin typeface="Mikado Bold" panose="02000000000000000000" pitchFamily="50" charset="0"/>
              </a:rPr>
              <a:t>Learning Objectives</a:t>
            </a:r>
            <a:endParaRPr lang="en-GB" dirty="0">
              <a:solidFill>
                <a:srgbClr val="41BBD4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BCB97EA-493D-F298-BA0B-52AC19BE9CDF}"/>
              </a:ext>
            </a:extLst>
          </p:cNvPr>
          <p:cNvSpPr/>
          <p:nvPr/>
        </p:nvSpPr>
        <p:spPr>
          <a:xfrm>
            <a:off x="1141058" y="1774135"/>
            <a:ext cx="7446351" cy="1090634"/>
          </a:xfrm>
          <a:prstGeom prst="roundRect">
            <a:avLst/>
          </a:prstGeom>
          <a:solidFill>
            <a:srgbClr val="D0E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08000" bIns="360000" rtlCol="0" anchor="t" anchorCtr="0"/>
          <a:lstStyle/>
          <a:p>
            <a:pPr algn="ctr"/>
            <a:endParaRPr lang="en-PK" dirty="0">
              <a:solidFill>
                <a:srgbClr val="41BBD4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58625D3-44DB-51BC-8604-454A1A8A60F9}"/>
              </a:ext>
            </a:extLst>
          </p:cNvPr>
          <p:cNvSpPr/>
          <p:nvPr/>
        </p:nvSpPr>
        <p:spPr>
          <a:xfrm>
            <a:off x="919865" y="1964676"/>
            <a:ext cx="442388" cy="442390"/>
          </a:xfrm>
          <a:prstGeom prst="ellipse">
            <a:avLst/>
          </a:prstGeom>
          <a:solidFill>
            <a:srgbClr val="41BBD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Mikado Bold" panose="02000000000000000000" pitchFamily="50" charset="0"/>
              </a:rPr>
              <a:t>1</a:t>
            </a:r>
            <a:endParaRPr lang="en-PK" sz="2000" dirty="0">
              <a:latin typeface="Mikado Bold" panose="020000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B4F69C-B501-D27D-6CA7-D107EE0AACA0}"/>
              </a:ext>
            </a:extLst>
          </p:cNvPr>
          <p:cNvSpPr txBox="1"/>
          <p:nvPr/>
        </p:nvSpPr>
        <p:spPr>
          <a:xfrm>
            <a:off x="1496820" y="1989525"/>
            <a:ext cx="6737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ikado" panose="020D0003030208020204" pitchFamily="34" charset="0"/>
              </a:rPr>
              <a:t>To </a:t>
            </a:r>
            <a:r>
              <a:rPr lang="en-US" sz="2000" i="0" dirty="0">
                <a:latin typeface="Mikado" panose="020D0003030208020204" pitchFamily="34" charset="0"/>
              </a:rPr>
              <a:t>explore</a:t>
            </a:r>
            <a:r>
              <a:rPr lang="en-US" sz="2000" dirty="0">
                <a:latin typeface="Mikado" panose="020D0003030208020204" pitchFamily="34" charset="0"/>
              </a:rPr>
              <a:t> what makes </a:t>
            </a:r>
            <a:r>
              <a:rPr lang="en-GB" sz="2000" b="1" dirty="0">
                <a:latin typeface="Mikado" panose="020D0003030208020204" pitchFamily="34" charset="0"/>
              </a:rPr>
              <a:t>Dhul </a:t>
            </a:r>
            <a:r>
              <a:rPr lang="en-GB" sz="2000" b="1" dirty="0" err="1">
                <a:latin typeface="Mikado" panose="020D0003030208020204" pitchFamily="34" charset="0"/>
              </a:rPr>
              <a:t>Hijjah</a:t>
            </a:r>
            <a:r>
              <a:rPr lang="en-GB" sz="2000" b="1" dirty="0">
                <a:latin typeface="Mikado" panose="020D0003030208020204" pitchFamily="34" charset="0"/>
              </a:rPr>
              <a:t> </a:t>
            </a:r>
            <a:r>
              <a:rPr lang="en-GB" sz="2000" dirty="0">
                <a:latin typeface="Mikado" panose="020D0003030208020204" pitchFamily="34" charset="0"/>
              </a:rPr>
              <a:t>such a special and sacred month</a:t>
            </a:r>
            <a:endParaRPr lang="en-PK" sz="2000" dirty="0">
              <a:latin typeface="Mikado" panose="020D0003030208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68BF063-AFB0-0BB7-4194-E8884434B27A}"/>
              </a:ext>
            </a:extLst>
          </p:cNvPr>
          <p:cNvSpPr/>
          <p:nvPr/>
        </p:nvSpPr>
        <p:spPr>
          <a:xfrm>
            <a:off x="1114239" y="3080159"/>
            <a:ext cx="7473170" cy="1142003"/>
          </a:xfrm>
          <a:prstGeom prst="roundRect">
            <a:avLst/>
          </a:prstGeom>
          <a:solidFill>
            <a:srgbClr val="D0E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08000" bIns="360000" rtlCol="0" anchor="t" anchorCtr="0"/>
          <a:lstStyle/>
          <a:p>
            <a:pPr algn="ctr"/>
            <a:endParaRPr lang="en-PK" dirty="0">
              <a:solidFill>
                <a:srgbClr val="41BBD4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1E99DF2-790F-3069-7840-D417F821121F}"/>
              </a:ext>
            </a:extLst>
          </p:cNvPr>
          <p:cNvSpPr/>
          <p:nvPr/>
        </p:nvSpPr>
        <p:spPr>
          <a:xfrm>
            <a:off x="893046" y="3301158"/>
            <a:ext cx="442388" cy="442390"/>
          </a:xfrm>
          <a:prstGeom prst="ellipse">
            <a:avLst/>
          </a:prstGeom>
          <a:solidFill>
            <a:srgbClr val="41BBD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Mikado Bold" panose="02000000000000000000" pitchFamily="50" charset="0"/>
              </a:rPr>
              <a:t>2</a:t>
            </a:r>
            <a:endParaRPr lang="en-PK" sz="2000" dirty="0">
              <a:latin typeface="Mikado Bold" panose="020000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207CB02-ECFA-CD27-9FFB-FEAC9656BDC1}"/>
              </a:ext>
            </a:extLst>
          </p:cNvPr>
          <p:cNvSpPr txBox="1"/>
          <p:nvPr/>
        </p:nvSpPr>
        <p:spPr>
          <a:xfrm>
            <a:off x="1415155" y="3328994"/>
            <a:ext cx="652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ikado" panose="020D0003030208020204" pitchFamily="34" charset="0"/>
              </a:rPr>
              <a:t>To identify some special acts of worship in </a:t>
            </a:r>
            <a:r>
              <a:rPr lang="en-US" sz="2000" b="1" dirty="0">
                <a:latin typeface="Mikado" panose="020D0003030208020204" pitchFamily="34" charset="0"/>
              </a:rPr>
              <a:t>Dhul </a:t>
            </a:r>
            <a:r>
              <a:rPr lang="en-US" sz="2000" b="1" dirty="0" err="1">
                <a:latin typeface="Mikado" panose="020D0003030208020204" pitchFamily="34" charset="0"/>
              </a:rPr>
              <a:t>Hijjah</a:t>
            </a:r>
            <a:r>
              <a:rPr lang="en-US" sz="2000" b="1" dirty="0">
                <a:latin typeface="Mikado" panose="020D0003030208020204" pitchFamily="34" charset="0"/>
              </a:rPr>
              <a:t> </a:t>
            </a:r>
            <a:r>
              <a:rPr lang="en-US" sz="2000" dirty="0">
                <a:latin typeface="Mikado" panose="020D0003030208020204" pitchFamily="34" charset="0"/>
              </a:rPr>
              <a:t>that everyone can do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B45A554-9086-D8A1-9484-FECF7ACB860B}"/>
              </a:ext>
            </a:extLst>
          </p:cNvPr>
          <p:cNvSpPr/>
          <p:nvPr/>
        </p:nvSpPr>
        <p:spPr>
          <a:xfrm>
            <a:off x="1059394" y="4445703"/>
            <a:ext cx="7528016" cy="936336"/>
          </a:xfrm>
          <a:prstGeom prst="roundRect">
            <a:avLst/>
          </a:prstGeom>
          <a:solidFill>
            <a:srgbClr val="D0E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08000" bIns="360000" rtlCol="0" anchor="t" anchorCtr="0"/>
          <a:lstStyle/>
          <a:p>
            <a:pPr algn="ctr"/>
            <a:endParaRPr lang="en-PK" dirty="0">
              <a:solidFill>
                <a:srgbClr val="41BBD4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50438EB-3B2E-A7ED-067A-18E3AA449608}"/>
              </a:ext>
            </a:extLst>
          </p:cNvPr>
          <p:cNvSpPr/>
          <p:nvPr/>
        </p:nvSpPr>
        <p:spPr>
          <a:xfrm>
            <a:off x="838200" y="4719690"/>
            <a:ext cx="442388" cy="442390"/>
          </a:xfrm>
          <a:prstGeom prst="ellipse">
            <a:avLst/>
          </a:prstGeom>
          <a:solidFill>
            <a:srgbClr val="41BBD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Mikado Bold" panose="02000000000000000000" pitchFamily="50" charset="0"/>
              </a:rPr>
              <a:t>3</a:t>
            </a:r>
            <a:endParaRPr lang="en-PK" sz="2000" dirty="0">
              <a:latin typeface="Mikado Bold" panose="02000000000000000000" pitchFamily="50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32FE3E-27F3-33B0-CD9E-5DFF04D2AE76}"/>
              </a:ext>
            </a:extLst>
          </p:cNvPr>
          <p:cNvSpPr txBox="1"/>
          <p:nvPr/>
        </p:nvSpPr>
        <p:spPr>
          <a:xfrm>
            <a:off x="1415156" y="4719689"/>
            <a:ext cx="7003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To </a:t>
            </a:r>
            <a:r>
              <a:rPr lang="en-US" sz="2000" dirty="0" err="1"/>
              <a:t>recognise</a:t>
            </a:r>
            <a:r>
              <a:rPr lang="en-US" sz="2000" dirty="0"/>
              <a:t> the importance and meaning of the </a:t>
            </a:r>
            <a:r>
              <a:rPr lang="en-US" sz="2000" dirty="0" err="1"/>
              <a:t>takbirat</a:t>
            </a:r>
            <a:endParaRPr lang="en-PK" sz="1600" dirty="0">
              <a:solidFill>
                <a:schemeClr val="tx1">
                  <a:lumMod val="75000"/>
                  <a:lumOff val="25000"/>
                </a:schemeClr>
              </a:solidFill>
              <a:latin typeface="Mikado" panose="020D0003030208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1008290-17E6-71E0-3ACF-D168C2726BA2}"/>
              </a:ext>
            </a:extLst>
          </p:cNvPr>
          <p:cNvSpPr/>
          <p:nvPr/>
        </p:nvSpPr>
        <p:spPr>
          <a:xfrm>
            <a:off x="8888325" y="1761704"/>
            <a:ext cx="2341651" cy="1817359"/>
          </a:xfrm>
          <a:prstGeom prst="roundRect">
            <a:avLst>
              <a:gd name="adj" fmla="val 12082"/>
            </a:avLst>
          </a:prstGeom>
          <a:solidFill>
            <a:srgbClr val="D6D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0" rIns="108000" bIns="360000" rtlCol="0" anchor="t" anchorCtr="0"/>
          <a:lstStyle/>
          <a:p>
            <a:pPr algn="ctr"/>
            <a:endParaRPr lang="en-PK" dirty="0">
              <a:solidFill>
                <a:srgbClr val="41BBD4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DFD0F3D-F958-0C10-6087-CA7E777E0CF6}"/>
              </a:ext>
            </a:extLst>
          </p:cNvPr>
          <p:cNvSpPr txBox="1"/>
          <p:nvPr/>
        </p:nvSpPr>
        <p:spPr>
          <a:xfrm>
            <a:off x="9236346" y="2005555"/>
            <a:ext cx="18145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Mikado" panose="020D0003030208020204" pitchFamily="34" charset="0"/>
              </a:rPr>
              <a:t>Keywords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Mikado" panose="020D0003030208020204" pitchFamily="34" charset="0"/>
              </a:rPr>
              <a:t>Arafat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Mikado" panose="020D0003030208020204" pitchFamily="34" charset="0"/>
              </a:rPr>
              <a:t>Dhikr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Mikado" panose="020D0003030208020204" pitchFamily="34" charset="0"/>
              </a:rPr>
              <a:t>Takbirat</a:t>
            </a:r>
            <a:endParaRPr lang="en-US" sz="2000" dirty="0">
              <a:latin typeface="Mikado" panose="020D0003030208020204" pitchFamily="34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F07E9A4-0067-39D2-1639-11B50227A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472111"/>
            <a:ext cx="917713" cy="91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51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786CD-61FC-242E-8B26-AB809823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Dhikr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032EF-5DDA-1464-DB5A-D97BE5D36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spcBef>
                <a:spcPts val="0"/>
              </a:spcBef>
              <a:buNone/>
            </a:pPr>
            <a:endParaRPr lang="en-GB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GB" dirty="0"/>
              <a:t>The Messenger of Allah</a:t>
            </a:r>
            <a:r>
              <a:rPr lang="ar-IQ" dirty="0"/>
              <a:t>ﷺ </a:t>
            </a:r>
            <a:r>
              <a:rPr lang="en-US" dirty="0"/>
              <a:t> </a:t>
            </a:r>
            <a:r>
              <a:rPr lang="en-GB" dirty="0"/>
              <a:t>said: “There are no days greater in the sight of Allah or in which good deeds are more beloved to Him than these 10 days. So recite a great deal of </a:t>
            </a:r>
            <a:r>
              <a:rPr lang="en-GB" dirty="0" err="1">
                <a:highlight>
                  <a:srgbClr val="FAD1CC"/>
                </a:highlight>
              </a:rPr>
              <a:t>tahlīl</a:t>
            </a:r>
            <a:r>
              <a:rPr lang="en-GB" dirty="0"/>
              <a:t>, </a:t>
            </a:r>
            <a:r>
              <a:rPr lang="en-GB" dirty="0" err="1">
                <a:highlight>
                  <a:srgbClr val="FAD1CC"/>
                </a:highlight>
              </a:rPr>
              <a:t>takbīr</a:t>
            </a:r>
            <a:r>
              <a:rPr lang="en-GB" dirty="0">
                <a:highlight>
                  <a:srgbClr val="FAD1CC"/>
                </a:highlight>
              </a:rPr>
              <a:t> </a:t>
            </a:r>
            <a:r>
              <a:rPr lang="en-GB" dirty="0"/>
              <a:t>and </a:t>
            </a:r>
            <a:r>
              <a:rPr lang="en-GB" dirty="0" err="1">
                <a:highlight>
                  <a:srgbClr val="FAD1CC"/>
                </a:highlight>
              </a:rPr>
              <a:t>taḥmīd</a:t>
            </a:r>
            <a:r>
              <a:rPr lang="en-GB" dirty="0"/>
              <a:t>.” (</a:t>
            </a:r>
            <a:r>
              <a:rPr lang="en-GB" dirty="0" err="1"/>
              <a:t>Aḥmad</a:t>
            </a:r>
            <a:r>
              <a:rPr lang="en-GB" dirty="0"/>
              <a:t>)</a:t>
            </a:r>
          </a:p>
          <a:p>
            <a:endParaRPr lang="en-GB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D22AEED-915B-4DBC-4707-82B45D9B03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5380375"/>
              </p:ext>
            </p:extLst>
          </p:nvPr>
        </p:nvGraphicFramePr>
        <p:xfrm>
          <a:off x="2033270" y="1457960"/>
          <a:ext cx="8125460" cy="225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6155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786CD-61FC-242E-8B26-AB809823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Fasting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0636BE-C4D0-A055-7AD2-1FDD14B15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30" y="1309052"/>
            <a:ext cx="4276725" cy="4572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032EF-5DDA-1464-DB5A-D97BE5D36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17" y="1825624"/>
            <a:ext cx="4610101" cy="3894455"/>
          </a:xfrm>
          <a:prstGeom prst="roundRect">
            <a:avLst>
              <a:gd name="adj" fmla="val 9312"/>
            </a:avLst>
          </a:prstGeom>
          <a:solidFill>
            <a:srgbClr val="DEF1FA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0" indent="0" algn="ctr">
              <a:lnSpc>
                <a:spcPct val="100000"/>
              </a:lnSpc>
              <a:buNone/>
            </a:pPr>
            <a:r>
              <a:rPr lang="en-GB" dirty="0"/>
              <a:t>“The Messenger of Allah </a:t>
            </a:r>
            <a:r>
              <a:rPr lang="en-GB" dirty="0">
                <a:latin typeface="KFGQPC Arabic Symbols 01" panose="02000000000000000000" pitchFamily="2" charset="2"/>
              </a:rPr>
              <a:t>g</a:t>
            </a:r>
            <a:r>
              <a:rPr lang="en-GB" dirty="0"/>
              <a:t> used to fast on the first nine days of Dhul </a:t>
            </a:r>
            <a:r>
              <a:rPr lang="en-GB" dirty="0" err="1"/>
              <a:t>Ḥijjah</a:t>
            </a:r>
            <a:r>
              <a:rPr lang="en-GB" dirty="0"/>
              <a:t>; the day of ʿĀshūrā’ and three days of each month…” </a:t>
            </a:r>
            <a:r>
              <a:rPr lang="en-GB" sz="1600" dirty="0"/>
              <a:t>(</a:t>
            </a:r>
            <a:r>
              <a:rPr lang="en-GB" sz="1600" dirty="0" err="1"/>
              <a:t>Nasā’ī</a:t>
            </a:r>
            <a:r>
              <a:rPr lang="en-GB" sz="1600" dirty="0"/>
              <a:t>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286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6DBE7-FBB2-F796-F1BE-AA41B9583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solidFill>
                  <a:srgbClr val="41BBD4"/>
                </a:solidFill>
              </a:rPr>
              <a:t>Dhul</a:t>
            </a:r>
            <a:r>
              <a:rPr lang="en-GB" dirty="0">
                <a:solidFill>
                  <a:srgbClr val="41BBD4"/>
                </a:solidFill>
              </a:rPr>
              <a:t> </a:t>
            </a:r>
            <a:r>
              <a:rPr lang="en-GB" dirty="0" err="1">
                <a:solidFill>
                  <a:srgbClr val="41BBD4"/>
                </a:solidFill>
              </a:rPr>
              <a:t>Hijjah</a:t>
            </a:r>
            <a:r>
              <a:rPr lang="en-GB" dirty="0">
                <a:solidFill>
                  <a:srgbClr val="41BBD4"/>
                </a:solidFill>
              </a:rPr>
              <a:t>: To Do List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A14E530-3688-3D98-1D87-ED75B3220C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8882821"/>
              </p:ext>
            </p:extLst>
          </p:nvPr>
        </p:nvGraphicFramePr>
        <p:xfrm>
          <a:off x="4392930" y="1690688"/>
          <a:ext cx="6057900" cy="44462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88B53A6-2BEF-777C-19F0-D37B52A392F7}"/>
              </a:ext>
            </a:extLst>
          </p:cNvPr>
          <p:cNvSpPr txBox="1"/>
          <p:nvPr/>
        </p:nvSpPr>
        <p:spPr>
          <a:xfrm>
            <a:off x="1123950" y="4001421"/>
            <a:ext cx="236601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tx2"/>
                </a:solidFill>
              </a:rPr>
              <a:t>Task:</a:t>
            </a:r>
            <a:r>
              <a:rPr lang="en-GB" sz="2000" dirty="0">
                <a:solidFill>
                  <a:schemeClr val="tx2"/>
                </a:solidFill>
              </a:rPr>
              <a:t> Draw pictures / write down some acts of worship you should do in </a:t>
            </a:r>
            <a:r>
              <a:rPr lang="en-GB" sz="2000" dirty="0" err="1">
                <a:solidFill>
                  <a:schemeClr val="tx2"/>
                </a:solidFill>
              </a:rPr>
              <a:t>Dhul</a:t>
            </a:r>
            <a:r>
              <a:rPr lang="en-GB" sz="2000" dirty="0">
                <a:solidFill>
                  <a:schemeClr val="tx2"/>
                </a:solidFill>
              </a:rPr>
              <a:t> </a:t>
            </a:r>
            <a:r>
              <a:rPr lang="en-GB" sz="2000" dirty="0" err="1">
                <a:solidFill>
                  <a:schemeClr val="tx2"/>
                </a:solidFill>
              </a:rPr>
              <a:t>Hijjah</a:t>
            </a:r>
            <a:endParaRPr lang="en-GB" sz="2000" dirty="0">
              <a:solidFill>
                <a:schemeClr val="tx2"/>
              </a:solidFill>
            </a:endParaRPr>
          </a:p>
          <a:p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076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6DBE7-FBB2-F796-F1BE-AA41B958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336" y="787155"/>
            <a:ext cx="3784042" cy="1325563"/>
          </a:xfrm>
        </p:spPr>
        <p:txBody>
          <a:bodyPr/>
          <a:lstStyle/>
          <a:p>
            <a:r>
              <a:rPr lang="en-GB" dirty="0" err="1">
                <a:solidFill>
                  <a:srgbClr val="41BBD4"/>
                </a:solidFill>
              </a:rPr>
              <a:t>Dhul</a:t>
            </a:r>
            <a:r>
              <a:rPr lang="en-GB" dirty="0">
                <a:solidFill>
                  <a:srgbClr val="41BBD4"/>
                </a:solidFill>
              </a:rPr>
              <a:t> </a:t>
            </a:r>
            <a:r>
              <a:rPr lang="en-GB" dirty="0" err="1">
                <a:solidFill>
                  <a:srgbClr val="41BBD4"/>
                </a:solidFill>
              </a:rPr>
              <a:t>Hijjah</a:t>
            </a:r>
            <a:r>
              <a:rPr lang="en-GB" dirty="0">
                <a:solidFill>
                  <a:srgbClr val="41BBD4"/>
                </a:solidFill>
              </a:rPr>
              <a:t>: To Do List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A14E530-3688-3D98-1D87-ED75B3220C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2591598"/>
              </p:ext>
            </p:extLst>
          </p:nvPr>
        </p:nvGraphicFramePr>
        <p:xfrm>
          <a:off x="3878873" y="836524"/>
          <a:ext cx="7238791" cy="545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6460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FF394-E853-4562-954A-970BFA521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493" y="365126"/>
            <a:ext cx="7080249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41BBD4"/>
                </a:solidFill>
              </a:rPr>
              <a:t>Learning Outcomes</a:t>
            </a:r>
            <a:endParaRPr lang="en-GB" dirty="0">
              <a:solidFill>
                <a:srgbClr val="41BBD4"/>
              </a:solidFill>
            </a:endParaRPr>
          </a:p>
        </p:txBody>
      </p:sp>
      <p:pic>
        <p:nvPicPr>
          <p:cNvPr id="7" name="Graphic 6" descr="Classroom">
            <a:extLst>
              <a:ext uri="{FF2B5EF4-FFF2-40B4-BE49-F238E27FC236}">
                <a16:creationId xmlns:a16="http://schemas.microsoft.com/office/drawing/2014/main" id="{B82B8C8C-2DA9-1EB2-8BB2-31EAAF2BA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7041" y="685006"/>
            <a:ext cx="685800" cy="6858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BB1A3-E151-4F2A-BC5B-CA53420F4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198" y="1825625"/>
            <a:ext cx="8959152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/>
              <a:t>By the end of the lesson, you will….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US" dirty="0"/>
              <a:t> </a:t>
            </a:r>
            <a:r>
              <a:rPr lang="en-US" u="sng" dirty="0"/>
              <a:t>List</a:t>
            </a:r>
            <a:r>
              <a:rPr lang="en-US" dirty="0"/>
              <a:t> what is special about </a:t>
            </a:r>
            <a:r>
              <a:rPr lang="en-US" dirty="0" err="1"/>
              <a:t>Dhul</a:t>
            </a:r>
            <a:r>
              <a:rPr lang="en-US" dirty="0"/>
              <a:t> </a:t>
            </a:r>
            <a:r>
              <a:rPr lang="en-US" dirty="0" err="1"/>
              <a:t>Hijjah</a:t>
            </a:r>
            <a:endParaRPr lang="en-US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endParaRPr lang="en-GB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Say and understand </a:t>
            </a:r>
            <a:r>
              <a:rPr lang="en-GB" dirty="0"/>
              <a:t>the meaning of the </a:t>
            </a:r>
            <a:r>
              <a:rPr lang="en-GB" dirty="0" err="1"/>
              <a:t>takbirat</a:t>
            </a:r>
            <a:endParaRPr lang="en-GB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endParaRPr lang="en-GB" u="sng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Design</a:t>
            </a:r>
            <a:r>
              <a:rPr lang="en-GB" dirty="0"/>
              <a:t> an action time-line for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b="1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GB" dirty="0"/>
          </a:p>
          <a:p>
            <a:pPr>
              <a:lnSpc>
                <a:spcPct val="90000"/>
              </a:lnSpc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8014499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97FF487-E29B-EADB-49BA-203E3AB5B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55" r="3249"/>
          <a:stretch/>
        </p:blipFill>
        <p:spPr>
          <a:xfrm>
            <a:off x="1991544" y="2440986"/>
            <a:ext cx="8208912" cy="311222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A6EE588-02F7-2544-7FFA-360790D3E798}"/>
              </a:ext>
            </a:extLst>
          </p:cNvPr>
          <p:cNvSpPr/>
          <p:nvPr/>
        </p:nvSpPr>
        <p:spPr>
          <a:xfrm>
            <a:off x="3710362" y="842519"/>
            <a:ext cx="4771276" cy="1224136"/>
          </a:xfrm>
          <a:prstGeom prst="roundRect">
            <a:avLst/>
          </a:prstGeom>
          <a:ln>
            <a:solidFill>
              <a:srgbClr val="41BBD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800" dirty="0">
                <a:solidFill>
                  <a:srgbClr val="41BBD4"/>
                </a:solidFill>
                <a:latin typeface="+mj-lt"/>
              </a:rPr>
              <a:t>Did You Know?</a:t>
            </a:r>
            <a:endParaRPr lang="en-AE" sz="4800" dirty="0">
              <a:solidFill>
                <a:srgbClr val="41BBD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0567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05A6C-570D-880A-2712-2469FF94E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A64A84-439B-1006-6533-DE657F2511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2400" dirty="0"/>
              <a:t>Why are the best days of the year in </a:t>
            </a:r>
            <a:r>
              <a:rPr lang="en-GB" sz="2400" dirty="0" err="1"/>
              <a:t>Dhul</a:t>
            </a:r>
            <a:r>
              <a:rPr lang="en-GB" sz="2400" dirty="0"/>
              <a:t> </a:t>
            </a:r>
            <a:r>
              <a:rPr lang="en-GB" sz="2400" dirty="0" err="1"/>
              <a:t>Hijjah</a:t>
            </a:r>
            <a:r>
              <a:rPr lang="en-GB" sz="2400" dirty="0"/>
              <a:t>?</a:t>
            </a:r>
            <a:endParaRPr lang="en-US" sz="2400" dirty="0"/>
          </a:p>
          <a:p>
            <a:pPr marL="0" indent="0" algn="ctr">
              <a:buNone/>
            </a:pPr>
            <a:r>
              <a:rPr lang="en-GB" sz="2000" dirty="0"/>
              <a:t>Use the following words in your answer:</a:t>
            </a:r>
            <a:endParaRPr lang="en-US" sz="2000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BE9F732-A700-EBCF-7C9D-C72AB229FD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203573"/>
              </p:ext>
            </p:extLst>
          </p:nvPr>
        </p:nvGraphicFramePr>
        <p:xfrm>
          <a:off x="2575560" y="2834640"/>
          <a:ext cx="7463790" cy="3658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5122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11A3B4-9C5B-6E30-7203-2C53F5472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5" y="365127"/>
            <a:ext cx="9988062" cy="1325563"/>
          </a:xfrm>
        </p:spPr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Are You Ready for the Competition?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AB956CF-D250-20A3-46FC-F4BF939A63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tretch/>
        </p:blipFill>
        <p:spPr>
          <a:xfrm>
            <a:off x="5581536" y="1988953"/>
            <a:ext cx="4890473" cy="3452811"/>
          </a:xfrm>
          <a:prstGeom prst="rect">
            <a:avLst/>
          </a:prstGeom>
          <a:ln w="28575" cap="sq">
            <a:solidFill>
              <a:srgbClr val="41BBD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F07B8B-8A7A-8C97-48DF-4116B1D514AE}"/>
              </a:ext>
            </a:extLst>
          </p:cNvPr>
          <p:cNvSpPr txBox="1"/>
          <p:nvPr/>
        </p:nvSpPr>
        <p:spPr>
          <a:xfrm>
            <a:off x="1029956" y="4767503"/>
            <a:ext cx="4144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41BBD4"/>
                </a:solidFill>
              </a:rPr>
              <a:t>Who is going to score the most points?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202DBD-77C5-761B-760B-0063907970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27" y="1773534"/>
            <a:ext cx="2104443" cy="282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389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FF394-E853-4562-954A-970BFA521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1132" y="424761"/>
            <a:ext cx="7080249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41BBD4"/>
                </a:solidFill>
              </a:rPr>
              <a:t>Learning Outcomes</a:t>
            </a:r>
            <a:endParaRPr lang="en-GB" dirty="0">
              <a:solidFill>
                <a:srgbClr val="41BBD4"/>
              </a:solidFill>
            </a:endParaRPr>
          </a:p>
        </p:txBody>
      </p:sp>
      <p:pic>
        <p:nvPicPr>
          <p:cNvPr id="7" name="Graphic 6" descr="Classroom">
            <a:extLst>
              <a:ext uri="{FF2B5EF4-FFF2-40B4-BE49-F238E27FC236}">
                <a16:creationId xmlns:a16="http://schemas.microsoft.com/office/drawing/2014/main" id="{B82B8C8C-2DA9-1EB2-8BB2-31EAAF2BA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4680" y="744641"/>
            <a:ext cx="685800" cy="6858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FBB1A3-E151-4F2A-BC5B-CA53420F4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680" y="1885260"/>
            <a:ext cx="10171872" cy="360611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/>
              <a:t>By the end of the lesson, you will….</a:t>
            </a:r>
          </a:p>
          <a:p>
            <a:pPr marL="0" indent="0">
              <a:buNone/>
            </a:pPr>
            <a:endParaRPr lang="en-US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US" dirty="0"/>
              <a:t> </a:t>
            </a:r>
            <a:r>
              <a:rPr lang="en-US" u="sng" dirty="0"/>
              <a:t>List</a:t>
            </a:r>
            <a:r>
              <a:rPr lang="en-US" dirty="0"/>
              <a:t> what is special about </a:t>
            </a:r>
            <a:r>
              <a:rPr lang="en-US" dirty="0" err="1"/>
              <a:t>Dhul</a:t>
            </a:r>
            <a:r>
              <a:rPr lang="en-US" dirty="0"/>
              <a:t> </a:t>
            </a:r>
            <a:r>
              <a:rPr lang="en-US" dirty="0" err="1"/>
              <a:t>Hijjah</a:t>
            </a:r>
            <a:endParaRPr lang="en-US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endParaRPr lang="en-GB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Say and understand </a:t>
            </a:r>
            <a:r>
              <a:rPr lang="en-GB" dirty="0"/>
              <a:t>the meaning of the </a:t>
            </a:r>
            <a:r>
              <a:rPr lang="en-GB" dirty="0" err="1"/>
              <a:t>takbirat</a:t>
            </a:r>
            <a:endParaRPr lang="en-GB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endParaRPr lang="en-GB" u="sng" dirty="0"/>
          </a:p>
          <a:p>
            <a:pPr>
              <a:lnSpc>
                <a:spcPct val="90000"/>
              </a:lnSpc>
              <a:buClr>
                <a:srgbClr val="41BBD4"/>
              </a:buClr>
            </a:pPr>
            <a:r>
              <a:rPr lang="en-GB" dirty="0"/>
              <a:t> </a:t>
            </a:r>
            <a:r>
              <a:rPr lang="en-GB" u="sng" dirty="0"/>
              <a:t>Design</a:t>
            </a:r>
            <a:r>
              <a:rPr lang="en-GB" dirty="0"/>
              <a:t> an action time-line for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Hijjah</a:t>
            </a:r>
            <a:endParaRPr lang="en-GB" b="1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GB" dirty="0"/>
          </a:p>
          <a:p>
            <a:pPr>
              <a:lnSpc>
                <a:spcPct val="90000"/>
              </a:lnSpc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689057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DB329-2139-492E-939B-3B580F664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3426" y="609601"/>
            <a:ext cx="3461317" cy="1330839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41BBD4"/>
                </a:solidFill>
              </a:rPr>
              <a:t>Starter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C250B-447E-4B97-9C99-6CF232D3A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3426" y="1855912"/>
            <a:ext cx="4477577" cy="439248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400" b="1" dirty="0">
                <a:solidFill>
                  <a:srgbClr val="41BBD4"/>
                </a:solidFill>
                <a:latin typeface="Cabin"/>
              </a:rPr>
              <a:t>[A]</a:t>
            </a:r>
            <a:r>
              <a:rPr lang="en-GB" sz="2400" b="1" dirty="0">
                <a:latin typeface="Cabin"/>
              </a:rPr>
              <a:t> </a:t>
            </a:r>
            <a:r>
              <a:rPr lang="en-GB" sz="2400" dirty="0"/>
              <a:t>What are the four sacred months </a:t>
            </a:r>
            <a:r>
              <a:rPr lang="ar-IQ" sz="2400" b="1" dirty="0">
                <a:latin typeface="Aptos" panose="020B0004020202020204" pitchFamily="34" charset="0"/>
                <a:cs typeface="Calibri" panose="020F0502020204030204" pitchFamily="34" charset="0"/>
              </a:rPr>
              <a:t>الأَشْهُرُ الحُرُمُ</a:t>
            </a:r>
            <a:r>
              <a:rPr lang="en-US" sz="2400" b="1" dirty="0">
                <a:latin typeface="Aptos" panose="020B0004020202020204" pitchFamily="34" charset="0"/>
                <a:cs typeface="Calibri" panose="020F0502020204030204" pitchFamily="34" charset="0"/>
              </a:rPr>
              <a:t> </a:t>
            </a:r>
            <a:r>
              <a:rPr lang="en-GB" sz="2400" dirty="0"/>
              <a:t>in the Islamic Calendar?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2000" dirty="0"/>
          </a:p>
          <a:p>
            <a:pPr marL="0" indent="0">
              <a:lnSpc>
                <a:spcPct val="100000"/>
              </a:lnSpc>
              <a:buNone/>
            </a:pPr>
            <a:r>
              <a:rPr lang="en-GB" sz="2000" b="1" i="1" dirty="0">
                <a:solidFill>
                  <a:srgbClr val="41BBD4"/>
                </a:solidFill>
                <a:latin typeface="Cabin"/>
              </a:rPr>
              <a:t>Challenge: </a:t>
            </a:r>
            <a:r>
              <a:rPr lang="en-GB" sz="2000" i="1" dirty="0">
                <a:latin typeface="Cabin"/>
              </a:rPr>
              <a:t>What do you think is meant by sacred month?</a:t>
            </a:r>
            <a:endParaRPr lang="en-GB" sz="2000" dirty="0"/>
          </a:p>
          <a:p>
            <a:pPr marL="0" indent="0">
              <a:lnSpc>
                <a:spcPct val="100000"/>
              </a:lnSpc>
              <a:buNone/>
            </a:pPr>
            <a:endParaRPr lang="en-GB" sz="2000" i="1" dirty="0">
              <a:highlight>
                <a:srgbClr val="138090"/>
              </a:highlight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DE281C1C-B529-3B0D-D5A4-A299C6E8E4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168532"/>
              </p:ext>
            </p:extLst>
          </p:nvPr>
        </p:nvGraphicFramePr>
        <p:xfrm>
          <a:off x="5446643" y="1110476"/>
          <a:ext cx="6074414" cy="4008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52797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A2AAE-8637-3C45-926D-E8D60FFAA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285" y="585217"/>
            <a:ext cx="7886700" cy="132556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41BBD4"/>
                </a:solidFill>
              </a:rPr>
              <a:t>A Season of Mercy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40091-D8E0-CF47-ECE3-EB0A448CA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1255" y="1773192"/>
            <a:ext cx="3761613" cy="3660185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GB" dirty="0"/>
              <a:t>You may already know that </a:t>
            </a:r>
            <a:r>
              <a:rPr lang="en-GB" dirty="0" err="1">
                <a:highlight>
                  <a:srgbClr val="FAD1CC"/>
                </a:highlight>
              </a:rPr>
              <a:t>Dhul</a:t>
            </a:r>
            <a:r>
              <a:rPr lang="en-GB" dirty="0">
                <a:highlight>
                  <a:srgbClr val="FAD1CC"/>
                </a:highlight>
              </a:rPr>
              <a:t> </a:t>
            </a:r>
            <a:r>
              <a:rPr lang="en-GB" dirty="0" err="1">
                <a:highlight>
                  <a:srgbClr val="FAD1CC"/>
                </a:highlight>
              </a:rPr>
              <a:t>Hijjah</a:t>
            </a:r>
            <a:r>
              <a:rPr lang="en-GB" dirty="0">
                <a:highlight>
                  <a:srgbClr val="FAD1CC"/>
                </a:highlight>
              </a:rPr>
              <a:t> </a:t>
            </a:r>
            <a:r>
              <a:rPr lang="en-GB" dirty="0"/>
              <a:t>is the month where millions of Muslims make a very special journey to….?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E8AABD-B09E-7CB2-F2CA-632580FF73E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200" y="2019283"/>
            <a:ext cx="3168000" cy="31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7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large group of people in a large room with a bridge in the background&#10;&#10;Description automatically generated with low confidence">
            <a:extLst>
              <a:ext uri="{FF2B5EF4-FFF2-40B4-BE49-F238E27FC236}">
                <a16:creationId xmlns:a16="http://schemas.microsoft.com/office/drawing/2014/main" id="{3A67B378-FBA8-CF2C-74A9-04DD5EEEDB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7173" r="24112" b="-2"/>
          <a:stretch/>
        </p:blipFill>
        <p:spPr>
          <a:xfrm>
            <a:off x="6156960" y="-3019"/>
            <a:ext cx="6035040" cy="6861019"/>
          </a:xfrm>
          <a:custGeom>
            <a:avLst/>
            <a:gdLst/>
            <a:ahLst/>
            <a:cxnLst/>
            <a:rect l="l" t="t" r="r" b="b"/>
            <a:pathLst>
              <a:path w="6680411" h="5696039">
                <a:moveTo>
                  <a:pt x="3592766" y="0"/>
                </a:moveTo>
                <a:lnTo>
                  <a:pt x="4718262" y="0"/>
                </a:lnTo>
                <a:lnTo>
                  <a:pt x="4718262" y="2"/>
                </a:lnTo>
                <a:lnTo>
                  <a:pt x="6680411" y="2"/>
                </a:lnTo>
                <a:lnTo>
                  <a:pt x="6680411" y="5696022"/>
                </a:lnTo>
                <a:lnTo>
                  <a:pt x="3888773" y="5696022"/>
                </a:lnTo>
                <a:lnTo>
                  <a:pt x="3888773" y="5696039"/>
                </a:lnTo>
                <a:lnTo>
                  <a:pt x="0" y="5696039"/>
                </a:lnTo>
                <a:lnTo>
                  <a:pt x="2763278" y="19"/>
                </a:lnTo>
                <a:lnTo>
                  <a:pt x="3447183" y="19"/>
                </a:lnTo>
                <a:lnTo>
                  <a:pt x="3447183" y="2"/>
                </a:lnTo>
                <a:lnTo>
                  <a:pt x="3592765" y="2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96EEB5-B5DF-A6B9-D06D-81BCE704B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631" y="914401"/>
            <a:ext cx="3833908" cy="10953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dirty="0">
                <a:solidFill>
                  <a:srgbClr val="41BBD4"/>
                </a:solidFill>
              </a:rPr>
              <a:t>…Hajj!</a:t>
            </a:r>
            <a:endParaRPr lang="en-US" dirty="0">
              <a:solidFill>
                <a:srgbClr val="41BBD4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050F79-14A3-E3C9-A422-0E11E9D43FA9}"/>
              </a:ext>
            </a:extLst>
          </p:cNvPr>
          <p:cNvSpPr txBox="1"/>
          <p:nvPr/>
        </p:nvSpPr>
        <p:spPr>
          <a:xfrm>
            <a:off x="1061630" y="1920240"/>
            <a:ext cx="5547891" cy="424053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514350" indent="-228600">
              <a:lnSpc>
                <a:spcPct val="120000"/>
              </a:lnSpc>
              <a:spcAft>
                <a:spcPts val="600"/>
              </a:spcAft>
              <a:buClr>
                <a:srgbClr val="41BBD4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</a:rPr>
              <a:t>What do you already know about Hajj?</a:t>
            </a:r>
          </a:p>
          <a:p>
            <a:pPr marL="514350" indent="-228600">
              <a:lnSpc>
                <a:spcPct val="120000"/>
              </a:lnSpc>
              <a:spcAft>
                <a:spcPts val="600"/>
              </a:spcAft>
              <a:buClr>
                <a:srgbClr val="41BBD4"/>
              </a:buClr>
              <a:buFont typeface="Arial" panose="020B0604020202020204" pitchFamily="34" charset="0"/>
              <a:buChar char="•"/>
            </a:pPr>
            <a:endParaRPr lang="en-US" sz="3000" dirty="0">
              <a:solidFill>
                <a:schemeClr val="bg2">
                  <a:lumMod val="25000"/>
                </a:schemeClr>
              </a:solidFill>
            </a:endParaRPr>
          </a:p>
          <a:p>
            <a:pPr marL="514350" indent="-228600">
              <a:lnSpc>
                <a:spcPct val="120000"/>
              </a:lnSpc>
              <a:spcAft>
                <a:spcPts val="600"/>
              </a:spcAft>
              <a:buClr>
                <a:srgbClr val="41BBD4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</a:rPr>
              <a:t>Is Dhul </a:t>
            </a:r>
            <a:r>
              <a:rPr lang="en-US" sz="3000" dirty="0" err="1">
                <a:solidFill>
                  <a:schemeClr val="bg2">
                    <a:lumMod val="25000"/>
                  </a:schemeClr>
                </a:solidFill>
              </a:rPr>
              <a:t>Hijjah</a:t>
            </a:r>
            <a:r>
              <a:rPr lang="en-US" sz="3000" dirty="0">
                <a:solidFill>
                  <a:schemeClr val="bg2">
                    <a:lumMod val="25000"/>
                  </a:schemeClr>
                </a:solidFill>
              </a:rPr>
              <a:t> a special time even if you are NOT going on Hajj?</a:t>
            </a:r>
          </a:p>
          <a:p>
            <a:pPr marL="514350" indent="-228600">
              <a:lnSpc>
                <a:spcPct val="120000"/>
              </a:lnSpc>
              <a:spcAft>
                <a:spcPts val="600"/>
              </a:spcAft>
              <a:buClr>
                <a:srgbClr val="41BBD4"/>
              </a:buClr>
              <a:buFont typeface="Arial" panose="020B0604020202020204" pitchFamily="34" charset="0"/>
              <a:buChar char="•"/>
            </a:pPr>
            <a:endParaRPr lang="en-US" sz="3000" dirty="0">
              <a:solidFill>
                <a:schemeClr val="bg2">
                  <a:lumMod val="25000"/>
                </a:schemeClr>
              </a:solidFill>
            </a:endParaRPr>
          </a:p>
          <a:p>
            <a:pPr marL="514350" indent="-228600">
              <a:lnSpc>
                <a:spcPct val="120000"/>
              </a:lnSpc>
              <a:spcAft>
                <a:spcPts val="600"/>
              </a:spcAft>
              <a:buClr>
                <a:srgbClr val="41BBD4"/>
              </a:buCl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</a:rPr>
              <a:t>Yes!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bg2">
                  <a:lumMod val="25000"/>
                </a:schemeClr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0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03423-D9DF-8E43-9A06-DDB4706A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Virtues of </a:t>
            </a:r>
            <a:r>
              <a:rPr lang="en-GB" dirty="0" err="1">
                <a:solidFill>
                  <a:srgbClr val="41BBD4"/>
                </a:solidFill>
              </a:rPr>
              <a:t>Dhul</a:t>
            </a:r>
            <a:r>
              <a:rPr lang="en-GB" dirty="0">
                <a:solidFill>
                  <a:srgbClr val="41BBD4"/>
                </a:solidFill>
              </a:rPr>
              <a:t> </a:t>
            </a:r>
            <a:r>
              <a:rPr lang="en-GB" dirty="0" err="1">
                <a:solidFill>
                  <a:srgbClr val="41BBD4"/>
                </a:solidFill>
              </a:rPr>
              <a:t>Hijjah</a:t>
            </a:r>
            <a:endParaRPr lang="en-GB" dirty="0">
              <a:solidFill>
                <a:srgbClr val="41BBD4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973AC-3439-21BA-C315-338964181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dirty="0"/>
          </a:p>
          <a:p>
            <a:pPr marL="0" indent="0" algn="ctr" rtl="1">
              <a:buNone/>
            </a:pPr>
            <a:r>
              <a:rPr lang="ar-IQ" sz="3600" dirty="0">
                <a:highlight>
                  <a:srgbClr val="FAD1CC"/>
                </a:highlight>
                <a:latin typeface="Aptos" panose="020B0004020202020204" pitchFamily="34" charset="0"/>
                <a:cs typeface="Calibri Light" panose="020F0302020204030204" pitchFamily="34" charset="0"/>
              </a:rPr>
              <a:t>وَٱلْفَجْرِ ‎﴿١﴾‏ وَلَيَالٍ عَشْرٍ ‎﴿٢﴾</a:t>
            </a:r>
            <a:r>
              <a:rPr lang="ar-IQ" sz="3600" dirty="0">
                <a:highlight>
                  <a:srgbClr val="FAD1CC"/>
                </a:highlight>
                <a:latin typeface="Calibri Light" panose="020F0302020204030204" pitchFamily="34" charset="0"/>
                <a:cs typeface="Calibri Light" panose="020F0302020204030204" pitchFamily="34" charset="0"/>
              </a:rPr>
              <a:t>‏ </a:t>
            </a:r>
            <a:endParaRPr lang="en-GB" sz="3600" dirty="0">
              <a:highlight>
                <a:srgbClr val="FAD1CC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en-GB" dirty="0"/>
              <a:t>“By the daybreak, and by 10 Nights” </a:t>
            </a:r>
            <a:r>
              <a:rPr lang="en-GB" sz="1600" dirty="0"/>
              <a:t>(89:1-2).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The Messenger of Allah </a:t>
            </a:r>
            <a:r>
              <a:rPr lang="en-GB" dirty="0">
                <a:latin typeface="KFGQPC Arabic Symbols 01" panose="02000000000000000000" pitchFamily="2" charset="2"/>
              </a:rPr>
              <a:t>g</a:t>
            </a:r>
            <a:r>
              <a:rPr lang="en-GB" dirty="0"/>
              <a:t> said, </a:t>
            </a:r>
          </a:p>
          <a:p>
            <a:pPr marL="0" indent="0" algn="ctr">
              <a:buNone/>
            </a:pPr>
            <a:r>
              <a:rPr lang="en-GB" dirty="0"/>
              <a:t>“There are no better days in the sight of Allah than the 10 days of </a:t>
            </a:r>
            <a:r>
              <a:rPr lang="en-GB" dirty="0" err="1"/>
              <a:t>Dhul</a:t>
            </a:r>
            <a:r>
              <a:rPr lang="en-GB" dirty="0"/>
              <a:t> </a:t>
            </a:r>
            <a:r>
              <a:rPr lang="en-GB" dirty="0" err="1"/>
              <a:t>Ḥijjah</a:t>
            </a:r>
            <a:r>
              <a:rPr lang="en-GB" dirty="0"/>
              <a:t>”. </a:t>
            </a:r>
          </a:p>
          <a:p>
            <a:pPr marL="0" indent="0" algn="ctr">
              <a:buNone/>
            </a:pPr>
            <a:r>
              <a:rPr lang="en-GB" sz="1600" dirty="0"/>
              <a:t>(Ibn </a:t>
            </a:r>
            <a:r>
              <a:rPr lang="en-GB" sz="1600" dirty="0" err="1"/>
              <a:t>Ḥibbān</a:t>
            </a:r>
            <a:r>
              <a:rPr lang="en-GB" sz="1600" dirty="0"/>
              <a:t>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050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2A98-CB9C-1F3D-AF68-119F73473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96" y="348827"/>
            <a:ext cx="3466934" cy="2608064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41BBD4"/>
                </a:solidFill>
              </a:rPr>
              <a:t>Critical</a:t>
            </a:r>
            <a:r>
              <a:rPr lang="en-GB" sz="3600" dirty="0">
                <a:solidFill>
                  <a:srgbClr val="41BBD4"/>
                </a:solidFill>
              </a:rPr>
              <a:t> </a:t>
            </a:r>
            <a:r>
              <a:rPr lang="en-GB" dirty="0">
                <a:solidFill>
                  <a:srgbClr val="41BBD4"/>
                </a:solidFill>
              </a:rPr>
              <a:t>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CED3D-F629-5A2E-1051-F34D7B3D4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8651" y="859739"/>
            <a:ext cx="6504332" cy="5271746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300" b="1" dirty="0">
                <a:solidFill>
                  <a:srgbClr val="41BBD4"/>
                </a:solidFill>
              </a:rPr>
              <a:t>Q. Does that mean the Days of </a:t>
            </a:r>
            <a:r>
              <a:rPr lang="en-GB" sz="2300" b="1" dirty="0" err="1">
                <a:solidFill>
                  <a:srgbClr val="41BBD4"/>
                </a:solidFill>
              </a:rPr>
              <a:t>Dhul</a:t>
            </a:r>
            <a:r>
              <a:rPr lang="en-GB" sz="2300" b="1" dirty="0">
                <a:solidFill>
                  <a:srgbClr val="41BBD4"/>
                </a:solidFill>
              </a:rPr>
              <a:t> </a:t>
            </a:r>
            <a:r>
              <a:rPr lang="en-GB" sz="2300" b="1" dirty="0" err="1">
                <a:solidFill>
                  <a:srgbClr val="41BBD4"/>
                </a:solidFill>
              </a:rPr>
              <a:t>Hijjah</a:t>
            </a:r>
            <a:r>
              <a:rPr lang="en-GB" sz="2300" b="1" dirty="0">
                <a:solidFill>
                  <a:srgbClr val="41BBD4"/>
                </a:solidFill>
              </a:rPr>
              <a:t> are better than the days of Ramadan?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300" b="1" u="sng" dirty="0"/>
              <a:t>Answer</a:t>
            </a:r>
            <a:r>
              <a:rPr lang="en-GB" sz="2300" dirty="0"/>
              <a:t>: The days of the first 10 days of </a:t>
            </a:r>
            <a:r>
              <a:rPr lang="en-GB" sz="2300" dirty="0" err="1"/>
              <a:t>Dhul</a:t>
            </a:r>
            <a:r>
              <a:rPr lang="en-GB" sz="2300" dirty="0"/>
              <a:t> </a:t>
            </a:r>
            <a:r>
              <a:rPr lang="en-GB" sz="2300" dirty="0" err="1"/>
              <a:t>Hijjah</a:t>
            </a:r>
            <a:r>
              <a:rPr lang="en-GB" sz="2300" dirty="0"/>
              <a:t> are superior to the last 10 days of Ramadan. </a:t>
            </a:r>
          </a:p>
          <a:p>
            <a:pPr marL="0" indent="0">
              <a:lnSpc>
                <a:spcPct val="110000"/>
              </a:lnSpc>
              <a:buNone/>
            </a:pPr>
            <a:endParaRPr lang="en-GB" sz="2300" dirty="0"/>
          </a:p>
          <a:p>
            <a:pPr marL="0" indent="0">
              <a:lnSpc>
                <a:spcPct val="110000"/>
              </a:lnSpc>
              <a:buNone/>
            </a:pPr>
            <a:r>
              <a:rPr lang="en-GB" sz="2300" dirty="0"/>
              <a:t>However, the </a:t>
            </a:r>
            <a:r>
              <a:rPr lang="en-GB" sz="2300" b="1" dirty="0"/>
              <a:t>nights</a:t>
            </a:r>
            <a:r>
              <a:rPr lang="en-GB" sz="2300" dirty="0"/>
              <a:t> of Ramadan are superior to the nights of </a:t>
            </a:r>
            <a:r>
              <a:rPr lang="en-GB" sz="2300" dirty="0" err="1"/>
              <a:t>Dhul</a:t>
            </a:r>
            <a:r>
              <a:rPr lang="en-GB" sz="2300" dirty="0"/>
              <a:t> </a:t>
            </a:r>
            <a:r>
              <a:rPr lang="en-GB" sz="2300" dirty="0" err="1"/>
              <a:t>Hijjah</a:t>
            </a:r>
            <a:r>
              <a:rPr lang="en-GB" sz="2300" dirty="0"/>
              <a:t>. There is a night in Ramadan which is superior to all other nights...</a:t>
            </a:r>
            <a:r>
              <a:rPr lang="en-GB" sz="2300" b="1" dirty="0">
                <a:solidFill>
                  <a:srgbClr val="41BBD4"/>
                </a:solidFill>
              </a:rPr>
              <a:t>do you know the name of that night?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300" b="1" u="sng" dirty="0"/>
              <a:t>Answer</a:t>
            </a:r>
            <a:r>
              <a:rPr lang="en-GB" sz="2300" dirty="0"/>
              <a:t>: </a:t>
            </a:r>
            <a:r>
              <a:rPr lang="en-GB" sz="2300" dirty="0" err="1"/>
              <a:t>Laylat</a:t>
            </a:r>
            <a:r>
              <a:rPr lang="en-GB" sz="2300" dirty="0"/>
              <a:t> al-</a:t>
            </a:r>
            <a:r>
              <a:rPr lang="en-GB" sz="2300" dirty="0" err="1"/>
              <a:t>Qadr</a:t>
            </a:r>
            <a:r>
              <a:rPr lang="en-GB" sz="2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29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group of people sitting on rocks&#10;&#10;Description automatically generated with medium confidence">
            <a:extLst>
              <a:ext uri="{FF2B5EF4-FFF2-40B4-BE49-F238E27FC236}">
                <a16:creationId xmlns:a16="http://schemas.microsoft.com/office/drawing/2014/main" id="{D695AC9A-B1DC-98B6-6903-44D413235F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2" r="56530" b="-3"/>
          <a:stretch/>
        </p:blipFill>
        <p:spPr>
          <a:xfrm>
            <a:off x="7717735" y="0"/>
            <a:ext cx="4474265" cy="687048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1346719-D67D-8CA2-6429-E2E41EB63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613413" cy="2035175"/>
          </a:xfrm>
          <a:noFill/>
        </p:spPr>
        <p:txBody>
          <a:bodyPr/>
          <a:lstStyle/>
          <a:p>
            <a:r>
              <a:rPr lang="en-GB" dirty="0">
                <a:solidFill>
                  <a:srgbClr val="41BBD4"/>
                </a:solidFill>
              </a:rPr>
              <a:t>Day of </a:t>
            </a:r>
            <a:r>
              <a:rPr lang="en-GB" dirty="0" err="1">
                <a:solidFill>
                  <a:srgbClr val="41BBD4"/>
                </a:solidFill>
              </a:rPr>
              <a:t>Arafah</a:t>
            </a:r>
            <a:r>
              <a:rPr lang="en-GB" dirty="0">
                <a:solidFill>
                  <a:srgbClr val="41BBD4"/>
                </a:solidFill>
              </a:rPr>
              <a:t> (9th </a:t>
            </a:r>
            <a:r>
              <a:rPr lang="en-GB" dirty="0" err="1">
                <a:solidFill>
                  <a:srgbClr val="41BBD4"/>
                </a:solidFill>
              </a:rPr>
              <a:t>Dhul</a:t>
            </a:r>
            <a:r>
              <a:rPr lang="en-GB" dirty="0">
                <a:solidFill>
                  <a:srgbClr val="41BBD4"/>
                </a:solidFill>
              </a:rPr>
              <a:t> </a:t>
            </a:r>
            <a:r>
              <a:rPr lang="en-GB" dirty="0" err="1">
                <a:solidFill>
                  <a:srgbClr val="41BBD4"/>
                </a:solidFill>
              </a:rPr>
              <a:t>Hijjah</a:t>
            </a:r>
            <a:r>
              <a:rPr lang="en-GB" dirty="0">
                <a:solidFill>
                  <a:srgbClr val="41BBD4"/>
                </a:solidFill>
              </a:rPr>
              <a:t>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95941D-AD31-BBAD-B825-039685349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65513"/>
            <a:ext cx="5835926" cy="3379305"/>
          </a:xfrm>
          <a:prstGeom prst="roundRect">
            <a:avLst>
              <a:gd name="adj" fmla="val 6079"/>
            </a:avLst>
          </a:prstGeom>
          <a:solidFill>
            <a:srgbClr val="FAD1CC">
              <a:alpha val="80000"/>
            </a:srgbClr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GB" dirty="0"/>
              <a:t>“</a:t>
            </a:r>
            <a:r>
              <a:rPr lang="en-US" dirty="0"/>
              <a:t>There is no day wherein Allah sets free more slaves from Hell-fire than the day of </a:t>
            </a:r>
            <a:r>
              <a:rPr lang="en-US" dirty="0" err="1"/>
              <a:t>ʿArafah</a:t>
            </a:r>
            <a:r>
              <a:rPr lang="en-US" dirty="0"/>
              <a:t>. Indeed, He draws near, and He then boasts about them to the angels and says: ‘What do these (slaves of mine) want?’” (Muslim).</a:t>
            </a:r>
          </a:p>
          <a:p>
            <a:pPr>
              <a:lnSpc>
                <a:spcPct val="120000"/>
              </a:lnSpc>
            </a:pPr>
            <a:endParaRPr lang="en-US" dirty="0"/>
          </a:p>
          <a:p>
            <a:pPr marL="0" indent="0" algn="ctr">
              <a:lnSpc>
                <a:spcPct val="120000"/>
              </a:lnSpc>
              <a:buNone/>
            </a:pPr>
            <a:r>
              <a:rPr lang="en-US" dirty="0"/>
              <a:t>This means it’s a very IMPORTANT time of year to make </a:t>
            </a:r>
            <a:r>
              <a:rPr lang="en-US" dirty="0" err="1"/>
              <a:t>dua</a:t>
            </a:r>
            <a:r>
              <a:rPr lang="en-US" dirty="0"/>
              <a:t> and do dhikr!</a:t>
            </a:r>
          </a:p>
        </p:txBody>
      </p:sp>
    </p:spTree>
    <p:extLst>
      <p:ext uri="{BB962C8B-B14F-4D97-AF65-F5344CB8AC3E}">
        <p14:creationId xmlns:p14="http://schemas.microsoft.com/office/powerpoint/2010/main" val="103806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3">
      <a:majorFont>
        <a:latin typeface="mikado bold"/>
        <a:ea typeface=""/>
        <a:cs typeface=""/>
      </a:majorFont>
      <a:minorFont>
        <a:latin typeface="mikad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1558</Words>
  <Application>Microsoft Office PowerPoint</Application>
  <PresentationFormat>Widescreen</PresentationFormat>
  <Paragraphs>247</Paragraphs>
  <Slides>27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6" baseType="lpstr">
      <vt:lpstr>Mikado</vt:lpstr>
      <vt:lpstr>Calibri Light</vt:lpstr>
      <vt:lpstr>Cabin</vt:lpstr>
      <vt:lpstr>Mikado Bold</vt:lpstr>
      <vt:lpstr>Mikado Medium</vt:lpstr>
      <vt:lpstr>KFGQPC Arabic Symbols 01</vt:lpstr>
      <vt:lpstr>Aptos</vt:lpstr>
      <vt:lpstr>Wingdings</vt:lpstr>
      <vt:lpstr>Courier New</vt:lpstr>
      <vt:lpstr>Mikado Black</vt:lpstr>
      <vt:lpstr>Mikado Bold</vt:lpstr>
      <vt:lpstr>Mikado</vt:lpstr>
      <vt:lpstr>Calibri</vt:lpstr>
      <vt:lpstr>Arial</vt:lpstr>
      <vt:lpstr>Poppins Bold</vt:lpstr>
      <vt:lpstr>Sakkal Majalla</vt:lpstr>
      <vt:lpstr>UthmanTN1-Ver10</vt:lpstr>
      <vt:lpstr>Mulish</vt:lpstr>
      <vt:lpstr>Office Theme</vt:lpstr>
      <vt:lpstr>PowerPoint Presentation</vt:lpstr>
      <vt:lpstr>Learning Objectives</vt:lpstr>
      <vt:lpstr>Learning Outcomes</vt:lpstr>
      <vt:lpstr>Starter</vt:lpstr>
      <vt:lpstr>A Season of Mercy</vt:lpstr>
      <vt:lpstr>…Hajj!</vt:lpstr>
      <vt:lpstr>Virtues of Dhul Hijjah</vt:lpstr>
      <vt:lpstr>Critical Question</vt:lpstr>
      <vt:lpstr>Day of Arafah (9th Dhul Hijjah)</vt:lpstr>
      <vt:lpstr>Day No. 9 (Day of ʿArafah) </vt:lpstr>
      <vt:lpstr>10th of Dhul Hijjah – Day of Sacrifice and Eid!</vt:lpstr>
      <vt:lpstr>For Non-Pilgrims</vt:lpstr>
      <vt:lpstr>Checkpoint - Question</vt:lpstr>
      <vt:lpstr>[A] Task: Spot The Mistake!</vt:lpstr>
      <vt:lpstr>[A] Task: Spot The Mistake!</vt:lpstr>
      <vt:lpstr>PowerPoint Presentation</vt:lpstr>
      <vt:lpstr>What does this say?   What does it mean?</vt:lpstr>
      <vt:lpstr>Takbirat</vt:lpstr>
      <vt:lpstr>PowerPoint Presentation</vt:lpstr>
      <vt:lpstr>Dhikr</vt:lpstr>
      <vt:lpstr>Fasting</vt:lpstr>
      <vt:lpstr>Dhul Hijjah: To Do List</vt:lpstr>
      <vt:lpstr>Dhul Hijjah: To Do List</vt:lpstr>
      <vt:lpstr>Learning Outcomes</vt:lpstr>
      <vt:lpstr>PowerPoint Presentation</vt:lpstr>
      <vt:lpstr>Plenary</vt:lpstr>
      <vt:lpstr>Are You Ready for the Competition?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Zaeem Javaid</dc:creator>
  <cp:lastModifiedBy>Zaeem Javaid</cp:lastModifiedBy>
  <cp:revision>1</cp:revision>
  <dcterms:created xsi:type="dcterms:W3CDTF">2025-05-20T07:01:58Z</dcterms:created>
  <dcterms:modified xsi:type="dcterms:W3CDTF">2025-06-01T08:03:52Z</dcterms:modified>
</cp:coreProperties>
</file>