
<file path=[Content_Types].xml><?xml version="1.0" encoding="utf-8"?>
<Types xmlns="http://schemas.openxmlformats.org/package/2006/content-types">
  <Default Extension="bin" ContentType="image/unknown"/>
  <Default Extension="fntdata" ContentType="application/x-fontdata"/>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autoCompressPictures="0">
  <p:sldMasterIdLst>
    <p:sldMasterId id="2147483658" r:id="rId1"/>
  </p:sldMasterIdLst>
  <p:notesMasterIdLst>
    <p:notesMasterId r:id="rId24"/>
  </p:notesMasterIdLst>
  <p:sldIdLst>
    <p:sldId id="320" r:id="rId2"/>
    <p:sldId id="325" r:id="rId3"/>
    <p:sldId id="319" r:id="rId4"/>
    <p:sldId id="346" r:id="rId5"/>
    <p:sldId id="327" r:id="rId6"/>
    <p:sldId id="345" r:id="rId7"/>
    <p:sldId id="337" r:id="rId8"/>
    <p:sldId id="323" r:id="rId9"/>
    <p:sldId id="322" r:id="rId10"/>
    <p:sldId id="328" r:id="rId11"/>
    <p:sldId id="334" r:id="rId12"/>
    <p:sldId id="335" r:id="rId13"/>
    <p:sldId id="324" r:id="rId14"/>
    <p:sldId id="332" r:id="rId15"/>
    <p:sldId id="331" r:id="rId16"/>
    <p:sldId id="341" r:id="rId17"/>
    <p:sldId id="330" r:id="rId18"/>
    <p:sldId id="338" r:id="rId19"/>
    <p:sldId id="339" r:id="rId20"/>
    <p:sldId id="344" r:id="rId21"/>
    <p:sldId id="340" r:id="rId22"/>
    <p:sldId id="318" r:id="rId23"/>
  </p:sldIdLst>
  <p:sldSz cx="9144000" cy="5143500" type="screen16x9"/>
  <p:notesSz cx="6858000" cy="9144000"/>
  <p:embeddedFontLst>
    <p:embeddedFont>
      <p:font typeface="Cabin Medium" pitchFamily="2" charset="0"/>
      <p:regular r:id="rId25"/>
      <p:italic r:id="rId26"/>
    </p:embeddedFont>
    <p:embeddedFont>
      <p:font typeface="Inter Tight" panose="020B0604020202020204" charset="0"/>
      <p:regular r:id="rId27"/>
      <p:bold r:id="rId28"/>
      <p:italic r:id="rId29"/>
      <p:boldItalic r:id="rId30"/>
    </p:embeddedFont>
    <p:embeddedFont>
      <p:font typeface="KFGQPC Arabic Symbols 01" panose="02000000000000000000" pitchFamily="2" charset="2"/>
      <p:regular r:id="rId31"/>
    </p:embeddedFont>
    <p:embeddedFont>
      <p:font typeface="KFGQPC HAFS Uthmanic Script" panose="02000000000000000000" pitchFamily="2" charset="-78"/>
      <p:regular r:id="rId32"/>
    </p:embeddedFont>
    <p:embeddedFont>
      <p:font typeface="KFGQPC Uthman Taha Naskh" panose="02000000000000000000" pitchFamily="2" charset="-78"/>
      <p:regular r:id="rId33"/>
      <p:bold r:id="rId34"/>
    </p:embeddedFont>
    <p:embeddedFont>
      <p:font typeface="Lora" pitchFamily="2" charset="0"/>
      <p:regular r:id="rId35"/>
      <p:bold r:id="rId36"/>
      <p:italic r:id="rId37"/>
      <p:boldItalic r:id="rId38"/>
    </p:embeddedFont>
    <p:embeddedFont>
      <p:font typeface="Mulish" pitchFamily="2" charset="0"/>
      <p:regular r:id="rId39"/>
      <p:bold r:id="rId40"/>
      <p:italic r:id="rId41"/>
      <p:boldItalic r:id="rId42"/>
    </p:embeddedFont>
    <p:embeddedFont>
      <p:font typeface="Pangea Afrikan SemiBold" panose="020B0704000000000000" pitchFamily="34" charset="0"/>
      <p:bold r:id="rId43"/>
      <p:boldItalic r:id="rId44"/>
    </p:embeddedFont>
    <p:embeddedFont>
      <p:font typeface="Quattrocento Sans" panose="020B0502050000020003" pitchFamily="34" charset="0"/>
      <p:regular r:id="rId45"/>
      <p:bold r:id="rId46"/>
      <p:italic r:id="rId47"/>
      <p:boldItalic r:id="rId4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Default Section" id="{BC911945-7B98-4E59-86C8-18ABA94832DB}">
          <p14:sldIdLst>
            <p14:sldId id="320"/>
            <p14:sldId id="325"/>
            <p14:sldId id="319"/>
          </p14:sldIdLst>
        </p14:section>
        <p14:section name="Summary Section" id="{F2BF4565-05DB-4326-89E0-A466A7E847AC}">
          <p14:sldIdLst>
            <p14:sldId id="346"/>
          </p14:sldIdLst>
        </p14:section>
        <p14:section name="Dhikr" id="{306DE170-6DE7-4787-AFF8-60A398F47EAB}">
          <p14:sldIdLst>
            <p14:sldId id="327"/>
            <p14:sldId id="345"/>
            <p14:sldId id="337"/>
            <p14:sldId id="323"/>
            <p14:sldId id="322"/>
          </p14:sldIdLst>
        </p14:section>
        <p14:section name="Qurbani" id="{D5C7EAC8-0F2B-4AAC-B226-FFAB844408CF}">
          <p14:sldIdLst>
            <p14:sldId id="328"/>
            <p14:sldId id="334"/>
            <p14:sldId id="335"/>
            <p14:sldId id="324"/>
            <p14:sldId id="332"/>
            <p14:sldId id="331"/>
            <p14:sldId id="341"/>
          </p14:sldIdLst>
        </p14:section>
        <p14:section name="Mighty actions" id="{B393AF40-B711-4D65-8C73-FF2D6466AB2A}">
          <p14:sldIdLst>
            <p14:sldId id="330"/>
            <p14:sldId id="338"/>
            <p14:sldId id="339"/>
            <p14:sldId id="344"/>
            <p14:sldId id="340"/>
            <p14:sldId id="318"/>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4B1"/>
    <a:srgbClr val="EDC7CC"/>
    <a:srgbClr val="B2E8E8"/>
    <a:srgbClr val="C24759"/>
    <a:srgbClr val="FFFFFF"/>
    <a:srgbClr val="F2695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16FBBCE-DA4E-4137-BDE1-585DE5DE6A15}" v="130" dt="2025-05-22T10:51:07.423"/>
  </p1510:revLst>
</p1510:revInfo>
</file>

<file path=ppt/tableStyles.xml><?xml version="1.0" encoding="utf-8"?>
<a:tblStyleLst xmlns:a="http://schemas.openxmlformats.org/drawingml/2006/main" def="{DA5B2040-0373-4AB5-8C16-54180E59C3D7}">
  <a:tblStyle styleId="{DA5B2040-0373-4AB5-8C16-54180E59C3D7}"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FD83C8C0-4F54-423C-8FE9-BE38F65F2308}"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5256" autoAdjust="0"/>
  </p:normalViewPr>
  <p:slideViewPr>
    <p:cSldViewPr snapToGrid="0">
      <p:cViewPr varScale="1">
        <p:scale>
          <a:sx n="128" d="100"/>
          <a:sy n="128" d="100"/>
        </p:scale>
        <p:origin x="666" y="28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9" Type="http://schemas.openxmlformats.org/officeDocument/2006/relationships/font" Target="fonts/font15.fntdata"/><Relationship Id="rId21" Type="http://schemas.openxmlformats.org/officeDocument/2006/relationships/slide" Target="slides/slide20.xml"/><Relationship Id="rId34" Type="http://schemas.openxmlformats.org/officeDocument/2006/relationships/font" Target="fonts/font10.fntdata"/><Relationship Id="rId42" Type="http://schemas.openxmlformats.org/officeDocument/2006/relationships/font" Target="fonts/font18.fntdata"/><Relationship Id="rId47" Type="http://schemas.openxmlformats.org/officeDocument/2006/relationships/font" Target="fonts/font23.fntdata"/><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5.fntdata"/><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font" Target="fonts/font13.fntdata"/><Relationship Id="rId40" Type="http://schemas.openxmlformats.org/officeDocument/2006/relationships/font" Target="fonts/font16.fntdata"/><Relationship Id="rId45" Type="http://schemas.openxmlformats.org/officeDocument/2006/relationships/font" Target="fonts/font21.fntdata"/><Relationship Id="rId53" Type="http://schemas.microsoft.com/office/2016/11/relationships/changesInfo" Target="changesInfos/changesInfo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4" Type="http://schemas.openxmlformats.org/officeDocument/2006/relationships/font" Target="fonts/font20.fntdata"/><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43" Type="http://schemas.openxmlformats.org/officeDocument/2006/relationships/font" Target="fonts/font19.fntdata"/><Relationship Id="rId48" Type="http://schemas.openxmlformats.org/officeDocument/2006/relationships/font" Target="fonts/font24.fntdata"/><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font" Target="fonts/font14.fntdata"/><Relationship Id="rId46" Type="http://schemas.openxmlformats.org/officeDocument/2006/relationships/font" Target="fonts/font22.fntdata"/><Relationship Id="rId20" Type="http://schemas.openxmlformats.org/officeDocument/2006/relationships/slide" Target="slides/slide19.xml"/><Relationship Id="rId41" Type="http://schemas.openxmlformats.org/officeDocument/2006/relationships/font" Target="fonts/font17.fntdata"/><Relationship Id="rId54"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36" Type="http://schemas.openxmlformats.org/officeDocument/2006/relationships/font" Target="fonts/font12.fntdata"/><Relationship Id="rId4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Zaeem Javaid" userId="6620a48c0a62430c" providerId="LiveId" clId="{716FBBCE-DA4E-4137-BDE1-585DE5DE6A15}"/>
    <pc:docChg chg="undo custSel delSld modSld modMainMaster modSection">
      <pc:chgData name="Zaeem Javaid" userId="6620a48c0a62430c" providerId="LiveId" clId="{716FBBCE-DA4E-4137-BDE1-585DE5DE6A15}" dt="2025-05-22T10:51:07.423" v="353" actId="404"/>
      <pc:docMkLst>
        <pc:docMk/>
      </pc:docMkLst>
      <pc:sldChg chg="delSp modSp del mod delAnim">
        <pc:chgData name="Zaeem Javaid" userId="6620a48c0a62430c" providerId="LiveId" clId="{716FBBCE-DA4E-4137-BDE1-585DE5DE6A15}" dt="2025-05-22T10:21:01.364" v="37" actId="47"/>
        <pc:sldMkLst>
          <pc:docMk/>
          <pc:sldMk cId="1090083063" sldId="312"/>
        </pc:sldMkLst>
        <pc:picChg chg="del mod">
          <ac:chgData name="Zaeem Javaid" userId="6620a48c0a62430c" providerId="LiveId" clId="{716FBBCE-DA4E-4137-BDE1-585DE5DE6A15}" dt="2025-05-22T10:18:55.515" v="1" actId="21"/>
          <ac:picMkLst>
            <pc:docMk/>
            <pc:sldMk cId="1090083063" sldId="312"/>
            <ac:picMk id="4" creationId="{38942C34-8579-B799-D95E-7849A0BE4909}"/>
          </ac:picMkLst>
        </pc:picChg>
      </pc:sldChg>
      <pc:sldChg chg="delSp modSp mod">
        <pc:chgData name="Zaeem Javaid" userId="6620a48c0a62430c" providerId="LiveId" clId="{716FBBCE-DA4E-4137-BDE1-585DE5DE6A15}" dt="2025-05-22T10:51:07.423" v="353" actId="404"/>
        <pc:sldMkLst>
          <pc:docMk/>
          <pc:sldMk cId="851511112" sldId="318"/>
        </pc:sldMkLst>
        <pc:spChg chg="mod">
          <ac:chgData name="Zaeem Javaid" userId="6620a48c0a62430c" providerId="LiveId" clId="{716FBBCE-DA4E-4137-BDE1-585DE5DE6A15}" dt="2025-05-22T10:51:07.423" v="353" actId="404"/>
          <ac:spMkLst>
            <pc:docMk/>
            <pc:sldMk cId="851511112" sldId="318"/>
            <ac:spMk id="8" creationId="{B12AE823-A32A-0AC2-1608-462B955A416D}"/>
          </ac:spMkLst>
        </pc:spChg>
        <pc:picChg chg="del">
          <ac:chgData name="Zaeem Javaid" userId="6620a48c0a62430c" providerId="LiveId" clId="{716FBBCE-DA4E-4137-BDE1-585DE5DE6A15}" dt="2025-05-22T10:50:43.131" v="348" actId="478"/>
          <ac:picMkLst>
            <pc:docMk/>
            <pc:sldMk cId="851511112" sldId="318"/>
            <ac:picMk id="6" creationId="{24D25144-D4C2-3C3D-6896-C59A78AE572C}"/>
          </ac:picMkLst>
        </pc:picChg>
      </pc:sldChg>
      <pc:sldChg chg="modSp">
        <pc:chgData name="Zaeem Javaid" userId="6620a48c0a62430c" providerId="LiveId" clId="{716FBBCE-DA4E-4137-BDE1-585DE5DE6A15}" dt="2025-05-22T10:24:58.543" v="66" actId="404"/>
        <pc:sldMkLst>
          <pc:docMk/>
          <pc:sldMk cId="657021110" sldId="319"/>
        </pc:sldMkLst>
        <pc:spChg chg="mod">
          <ac:chgData name="Zaeem Javaid" userId="6620a48c0a62430c" providerId="LiveId" clId="{716FBBCE-DA4E-4137-BDE1-585DE5DE6A15}" dt="2025-05-22T10:24:58.543" v="66" actId="404"/>
          <ac:spMkLst>
            <pc:docMk/>
            <pc:sldMk cId="657021110" sldId="319"/>
            <ac:spMk id="3" creationId="{33B621C3-13C3-DF89-07D0-9BEBAB7DD7EC}"/>
          </ac:spMkLst>
        </pc:spChg>
      </pc:sldChg>
      <pc:sldChg chg="addSp delSp modSp mod delAnim modAnim">
        <pc:chgData name="Zaeem Javaid" userId="6620a48c0a62430c" providerId="LiveId" clId="{716FBBCE-DA4E-4137-BDE1-585DE5DE6A15}" dt="2025-05-22T10:20:54.995" v="36" actId="478"/>
        <pc:sldMkLst>
          <pc:docMk/>
          <pc:sldMk cId="2339541855" sldId="320"/>
        </pc:sldMkLst>
        <pc:spChg chg="add del mod">
          <ac:chgData name="Zaeem Javaid" userId="6620a48c0a62430c" providerId="LiveId" clId="{716FBBCE-DA4E-4137-BDE1-585DE5DE6A15}" dt="2025-05-22T10:19:49.481" v="11" actId="478"/>
          <ac:spMkLst>
            <pc:docMk/>
            <pc:sldMk cId="2339541855" sldId="320"/>
            <ac:spMk id="3" creationId="{B08AFF9D-EBF2-3F20-4793-1ADA05199AAC}"/>
          </ac:spMkLst>
        </pc:spChg>
        <pc:spChg chg="add mod">
          <ac:chgData name="Zaeem Javaid" userId="6620a48c0a62430c" providerId="LiveId" clId="{716FBBCE-DA4E-4137-BDE1-585DE5DE6A15}" dt="2025-05-22T10:20:43.651" v="34" actId="20577"/>
          <ac:spMkLst>
            <pc:docMk/>
            <pc:sldMk cId="2339541855" sldId="320"/>
            <ac:spMk id="6" creationId="{91B485C2-F0E5-682B-4CD6-45242EBCA061}"/>
          </ac:spMkLst>
        </pc:spChg>
        <pc:spChg chg="add mod">
          <ac:chgData name="Zaeem Javaid" userId="6620a48c0a62430c" providerId="LiveId" clId="{716FBBCE-DA4E-4137-BDE1-585DE5DE6A15}" dt="2025-05-22T10:20:20.523" v="18" actId="2711"/>
          <ac:spMkLst>
            <pc:docMk/>
            <pc:sldMk cId="2339541855" sldId="320"/>
            <ac:spMk id="13" creationId="{62E04F1D-75DB-EDB6-982B-B93F79110A6B}"/>
          </ac:spMkLst>
        </pc:spChg>
        <pc:spChg chg="del">
          <ac:chgData name="Zaeem Javaid" userId="6620a48c0a62430c" providerId="LiveId" clId="{716FBBCE-DA4E-4137-BDE1-585DE5DE6A15}" dt="2025-05-22T10:19:45.946" v="10" actId="478"/>
          <ac:spMkLst>
            <pc:docMk/>
            <pc:sldMk cId="2339541855" sldId="320"/>
            <ac:spMk id="71" creationId="{00000000-0000-0000-0000-000000000000}"/>
          </ac:spMkLst>
        </pc:spChg>
        <pc:grpChg chg="del">
          <ac:chgData name="Zaeem Javaid" userId="6620a48c0a62430c" providerId="LiveId" clId="{716FBBCE-DA4E-4137-BDE1-585DE5DE6A15}" dt="2025-05-22T10:19:00.557" v="2" actId="478"/>
          <ac:grpSpMkLst>
            <pc:docMk/>
            <pc:sldMk cId="2339541855" sldId="320"/>
            <ac:grpSpMk id="72" creationId="{00000000-0000-0000-0000-000000000000}"/>
          </ac:grpSpMkLst>
        </pc:grpChg>
        <pc:picChg chg="add mod">
          <ac:chgData name="Zaeem Javaid" userId="6620a48c0a62430c" providerId="LiveId" clId="{716FBBCE-DA4E-4137-BDE1-585DE5DE6A15}" dt="2025-05-22T10:19:15.842" v="8" actId="1076"/>
          <ac:picMkLst>
            <pc:docMk/>
            <pc:sldMk cId="2339541855" sldId="320"/>
            <ac:picMk id="4" creationId="{38942C34-8579-B799-D95E-7849A0BE4909}"/>
          </ac:picMkLst>
        </pc:picChg>
        <pc:picChg chg="del">
          <ac:chgData name="Zaeem Javaid" userId="6620a48c0a62430c" providerId="LiveId" clId="{716FBBCE-DA4E-4137-BDE1-585DE5DE6A15}" dt="2025-05-22T10:19:53.874" v="13" actId="478"/>
          <ac:picMkLst>
            <pc:docMk/>
            <pc:sldMk cId="2339541855" sldId="320"/>
            <ac:picMk id="5" creationId="{1BA8D551-32F2-4722-1339-7504152B5BB8}"/>
          </ac:picMkLst>
        </pc:picChg>
        <pc:picChg chg="del">
          <ac:chgData name="Zaeem Javaid" userId="6620a48c0a62430c" providerId="LiveId" clId="{716FBBCE-DA4E-4137-BDE1-585DE5DE6A15}" dt="2025-05-22T10:19:51.454" v="12" actId="478"/>
          <ac:picMkLst>
            <pc:docMk/>
            <pc:sldMk cId="2339541855" sldId="320"/>
            <ac:picMk id="7" creationId="{D13B89CD-2CED-5E12-B58D-6307918DC3B9}"/>
          </ac:picMkLst>
        </pc:picChg>
        <pc:picChg chg="add mod">
          <ac:chgData name="Zaeem Javaid" userId="6620a48c0a62430c" providerId="LiveId" clId="{716FBBCE-DA4E-4137-BDE1-585DE5DE6A15}" dt="2025-05-22T10:19:56.927" v="15"/>
          <ac:picMkLst>
            <pc:docMk/>
            <pc:sldMk cId="2339541855" sldId="320"/>
            <ac:picMk id="8" creationId="{6F66CA41-ECD2-81A5-5056-44D0E4046B4E}"/>
          </ac:picMkLst>
        </pc:picChg>
        <pc:picChg chg="del">
          <ac:chgData name="Zaeem Javaid" userId="6620a48c0a62430c" providerId="LiveId" clId="{716FBBCE-DA4E-4137-BDE1-585DE5DE6A15}" dt="2025-05-22T10:19:55.577" v="14" actId="478"/>
          <ac:picMkLst>
            <pc:docMk/>
            <pc:sldMk cId="2339541855" sldId="320"/>
            <ac:picMk id="9" creationId="{B3DE4A1F-4D6E-C648-5560-3682DB2E474B}"/>
          </ac:picMkLst>
        </pc:picChg>
        <pc:picChg chg="add mod">
          <ac:chgData name="Zaeem Javaid" userId="6620a48c0a62430c" providerId="LiveId" clId="{716FBBCE-DA4E-4137-BDE1-585DE5DE6A15}" dt="2025-05-22T10:19:56.927" v="15"/>
          <ac:picMkLst>
            <pc:docMk/>
            <pc:sldMk cId="2339541855" sldId="320"/>
            <ac:picMk id="10" creationId="{CA72B6E7-200D-7CB2-C5BE-A357D77976F6}"/>
          </ac:picMkLst>
        </pc:picChg>
        <pc:picChg chg="add mod">
          <ac:chgData name="Zaeem Javaid" userId="6620a48c0a62430c" providerId="LiveId" clId="{716FBBCE-DA4E-4137-BDE1-585DE5DE6A15}" dt="2025-05-22T10:19:56.927" v="15"/>
          <ac:picMkLst>
            <pc:docMk/>
            <pc:sldMk cId="2339541855" sldId="320"/>
            <ac:picMk id="11" creationId="{EF586E28-939E-F409-E1EC-5F7CFD376988}"/>
          </ac:picMkLst>
        </pc:picChg>
        <pc:picChg chg="add del mod">
          <ac:chgData name="Zaeem Javaid" userId="6620a48c0a62430c" providerId="LiveId" clId="{716FBBCE-DA4E-4137-BDE1-585DE5DE6A15}" dt="2025-05-22T10:20:54.995" v="36" actId="478"/>
          <ac:picMkLst>
            <pc:docMk/>
            <pc:sldMk cId="2339541855" sldId="320"/>
            <ac:picMk id="12" creationId="{A0E8FE03-891B-0FC1-7C2A-CEE81F6DD08C}"/>
          </ac:picMkLst>
        </pc:picChg>
        <pc:picChg chg="add mod">
          <ac:chgData name="Zaeem Javaid" userId="6620a48c0a62430c" providerId="LiveId" clId="{716FBBCE-DA4E-4137-BDE1-585DE5DE6A15}" dt="2025-05-22T10:19:56.927" v="15"/>
          <ac:picMkLst>
            <pc:docMk/>
            <pc:sldMk cId="2339541855" sldId="320"/>
            <ac:picMk id="14" creationId="{FF0C8853-50CE-302D-6636-063EC7FA28A2}"/>
          </ac:picMkLst>
        </pc:picChg>
        <pc:picChg chg="del">
          <ac:chgData name="Zaeem Javaid" userId="6620a48c0a62430c" providerId="LiveId" clId="{716FBBCE-DA4E-4137-BDE1-585DE5DE6A15}" dt="2025-05-22T10:19:17.929" v="9" actId="478"/>
          <ac:picMkLst>
            <pc:docMk/>
            <pc:sldMk cId="2339541855" sldId="320"/>
            <ac:picMk id="15" creationId="{A11772E3-1DB5-B84D-7489-9285223C94B6}"/>
          </ac:picMkLst>
        </pc:picChg>
        <pc:picChg chg="add mod">
          <ac:chgData name="Zaeem Javaid" userId="6620a48c0a62430c" providerId="LiveId" clId="{716FBBCE-DA4E-4137-BDE1-585DE5DE6A15}" dt="2025-05-22T10:19:56.927" v="15"/>
          <ac:picMkLst>
            <pc:docMk/>
            <pc:sldMk cId="2339541855" sldId="320"/>
            <ac:picMk id="16" creationId="{E4F1505A-AE07-71DC-2057-565B0B63166D}"/>
          </ac:picMkLst>
        </pc:picChg>
      </pc:sldChg>
      <pc:sldChg chg="modSp">
        <pc:chgData name="Zaeem Javaid" userId="6620a48c0a62430c" providerId="LiveId" clId="{716FBBCE-DA4E-4137-BDE1-585DE5DE6A15}" dt="2025-05-22T10:32:43.751" v="192" actId="113"/>
        <pc:sldMkLst>
          <pc:docMk/>
          <pc:sldMk cId="622672999" sldId="322"/>
        </pc:sldMkLst>
        <pc:spChg chg="mod">
          <ac:chgData name="Zaeem Javaid" userId="6620a48c0a62430c" providerId="LiveId" clId="{716FBBCE-DA4E-4137-BDE1-585DE5DE6A15}" dt="2025-05-22T10:32:43.751" v="192" actId="113"/>
          <ac:spMkLst>
            <pc:docMk/>
            <pc:sldMk cId="622672999" sldId="322"/>
            <ac:spMk id="3" creationId="{F6F1617B-F06E-B8D8-CF97-12E86F31726F}"/>
          </ac:spMkLst>
        </pc:spChg>
      </pc:sldChg>
      <pc:sldChg chg="modSp">
        <pc:chgData name="Zaeem Javaid" userId="6620a48c0a62430c" providerId="LiveId" clId="{716FBBCE-DA4E-4137-BDE1-585DE5DE6A15}" dt="2025-05-22T10:32:32.479" v="191" actId="403"/>
        <pc:sldMkLst>
          <pc:docMk/>
          <pc:sldMk cId="195129074" sldId="323"/>
        </pc:sldMkLst>
        <pc:spChg chg="mod">
          <ac:chgData name="Zaeem Javaid" userId="6620a48c0a62430c" providerId="LiveId" clId="{716FBBCE-DA4E-4137-BDE1-585DE5DE6A15}" dt="2025-05-22T10:32:32.479" v="191" actId="403"/>
          <ac:spMkLst>
            <pc:docMk/>
            <pc:sldMk cId="195129074" sldId="323"/>
            <ac:spMk id="3" creationId="{5DF40BB9-E245-6E45-274E-171F149495FC}"/>
          </ac:spMkLst>
        </pc:spChg>
      </pc:sldChg>
      <pc:sldChg chg="modSp mod">
        <pc:chgData name="Zaeem Javaid" userId="6620a48c0a62430c" providerId="LiveId" clId="{716FBBCE-DA4E-4137-BDE1-585DE5DE6A15}" dt="2025-05-22T10:41:22.997" v="275" actId="108"/>
        <pc:sldMkLst>
          <pc:docMk/>
          <pc:sldMk cId="1736495960" sldId="324"/>
        </pc:sldMkLst>
        <pc:graphicFrameChg chg="mod modGraphic">
          <ac:chgData name="Zaeem Javaid" userId="6620a48c0a62430c" providerId="LiveId" clId="{716FBBCE-DA4E-4137-BDE1-585DE5DE6A15}" dt="2025-05-22T10:41:18.521" v="272"/>
          <ac:graphicFrameMkLst>
            <pc:docMk/>
            <pc:sldMk cId="1736495960" sldId="324"/>
            <ac:graphicFrameMk id="5" creationId="{2A6DD842-7D9B-3E05-9847-9F6193B20AF6}"/>
          </ac:graphicFrameMkLst>
        </pc:graphicFrameChg>
        <pc:graphicFrameChg chg="mod modGraphic">
          <ac:chgData name="Zaeem Javaid" userId="6620a48c0a62430c" providerId="LiveId" clId="{716FBBCE-DA4E-4137-BDE1-585DE5DE6A15}" dt="2025-05-22T10:41:22.997" v="275" actId="108"/>
          <ac:graphicFrameMkLst>
            <pc:docMk/>
            <pc:sldMk cId="1736495960" sldId="324"/>
            <ac:graphicFrameMk id="16" creationId="{2EA05A9F-DAB5-7DD8-2F6E-6539AEC87823}"/>
          </ac:graphicFrameMkLst>
        </pc:graphicFrameChg>
        <pc:picChg chg="mod">
          <ac:chgData name="Zaeem Javaid" userId="6620a48c0a62430c" providerId="LiveId" clId="{716FBBCE-DA4E-4137-BDE1-585DE5DE6A15}" dt="2025-05-22T10:39:42.600" v="253"/>
          <ac:picMkLst>
            <pc:docMk/>
            <pc:sldMk cId="1736495960" sldId="324"/>
            <ac:picMk id="12" creationId="{35B05E61-220D-6878-2452-EADC57E52144}"/>
          </ac:picMkLst>
        </pc:picChg>
      </pc:sldChg>
      <pc:sldChg chg="modSp mod">
        <pc:chgData name="Zaeem Javaid" userId="6620a48c0a62430c" providerId="LiveId" clId="{716FBBCE-DA4E-4137-BDE1-585DE5DE6A15}" dt="2025-05-22T10:24:49.387" v="65" actId="1076"/>
        <pc:sldMkLst>
          <pc:docMk/>
          <pc:sldMk cId="2891691243" sldId="325"/>
        </pc:sldMkLst>
        <pc:spChg chg="mod">
          <ac:chgData name="Zaeem Javaid" userId="6620a48c0a62430c" providerId="LiveId" clId="{716FBBCE-DA4E-4137-BDE1-585DE5DE6A15}" dt="2025-05-22T10:24:49.387" v="65" actId="1076"/>
          <ac:spMkLst>
            <pc:docMk/>
            <pc:sldMk cId="2891691243" sldId="325"/>
            <ac:spMk id="6" creationId="{12EAEF6E-E2D5-661A-C3BE-9C281CAC5746}"/>
          </ac:spMkLst>
        </pc:spChg>
      </pc:sldChg>
      <pc:sldChg chg="addSp delSp modSp mod">
        <pc:chgData name="Zaeem Javaid" userId="6620a48c0a62430c" providerId="LiveId" clId="{716FBBCE-DA4E-4137-BDE1-585DE5DE6A15}" dt="2025-05-22T10:26:45.753" v="106" actId="14100"/>
        <pc:sldMkLst>
          <pc:docMk/>
          <pc:sldMk cId="814305750" sldId="327"/>
        </pc:sldMkLst>
        <pc:spChg chg="add mod">
          <ac:chgData name="Zaeem Javaid" userId="6620a48c0a62430c" providerId="LiveId" clId="{716FBBCE-DA4E-4137-BDE1-585DE5DE6A15}" dt="2025-05-22T10:26:24.828" v="74" actId="478"/>
          <ac:spMkLst>
            <pc:docMk/>
            <pc:sldMk cId="814305750" sldId="327"/>
            <ac:spMk id="3" creationId="{31E6294F-938B-5995-B03D-3BB49F1DEA0D}"/>
          </ac:spMkLst>
        </pc:spChg>
        <pc:spChg chg="add mod">
          <ac:chgData name="Zaeem Javaid" userId="6620a48c0a62430c" providerId="LiveId" clId="{716FBBCE-DA4E-4137-BDE1-585DE5DE6A15}" dt="2025-05-22T10:26:45.753" v="106" actId="14100"/>
          <ac:spMkLst>
            <pc:docMk/>
            <pc:sldMk cId="814305750" sldId="327"/>
            <ac:spMk id="4" creationId="{0DDEED74-F3D8-0D0B-8C27-D14BC77EC701}"/>
          </ac:spMkLst>
        </pc:spChg>
        <pc:spChg chg="mod">
          <ac:chgData name="Zaeem Javaid" userId="6620a48c0a62430c" providerId="LiveId" clId="{716FBBCE-DA4E-4137-BDE1-585DE5DE6A15}" dt="2025-05-22T10:26:07.151" v="73" actId="1036"/>
          <ac:spMkLst>
            <pc:docMk/>
            <pc:sldMk cId="814305750" sldId="327"/>
            <ac:spMk id="110" creationId="{00000000-0000-0000-0000-000000000000}"/>
          </ac:spMkLst>
        </pc:spChg>
        <pc:spChg chg="del">
          <ac:chgData name="Zaeem Javaid" userId="6620a48c0a62430c" providerId="LiveId" clId="{716FBBCE-DA4E-4137-BDE1-585DE5DE6A15}" dt="2025-05-22T10:26:24.828" v="74" actId="478"/>
          <ac:spMkLst>
            <pc:docMk/>
            <pc:sldMk cId="814305750" sldId="327"/>
            <ac:spMk id="111" creationId="{00000000-0000-0000-0000-000000000000}"/>
          </ac:spMkLst>
        </pc:spChg>
        <pc:spChg chg="mod">
          <ac:chgData name="Zaeem Javaid" userId="6620a48c0a62430c" providerId="LiveId" clId="{716FBBCE-DA4E-4137-BDE1-585DE5DE6A15}" dt="2025-05-22T10:26:00.416" v="69" actId="2711"/>
          <ac:spMkLst>
            <pc:docMk/>
            <pc:sldMk cId="814305750" sldId="327"/>
            <ac:spMk id="112" creationId="{00000000-0000-0000-0000-000000000000}"/>
          </ac:spMkLst>
        </pc:spChg>
      </pc:sldChg>
      <pc:sldChg chg="addSp delSp modSp mod">
        <pc:chgData name="Zaeem Javaid" userId="6620a48c0a62430c" providerId="LiveId" clId="{716FBBCE-DA4E-4137-BDE1-585DE5DE6A15}" dt="2025-05-22T10:33:55.939" v="203" actId="14100"/>
        <pc:sldMkLst>
          <pc:docMk/>
          <pc:sldMk cId="49529351" sldId="328"/>
        </pc:sldMkLst>
        <pc:spChg chg="add mod">
          <ac:chgData name="Zaeem Javaid" userId="6620a48c0a62430c" providerId="LiveId" clId="{716FBBCE-DA4E-4137-BDE1-585DE5DE6A15}" dt="2025-05-22T10:33:55.939" v="203" actId="14100"/>
          <ac:spMkLst>
            <pc:docMk/>
            <pc:sldMk cId="49529351" sldId="328"/>
            <ac:spMk id="2" creationId="{589D4E8A-54B3-AB00-BDEE-B9B68095EAFD}"/>
          </ac:spMkLst>
        </pc:spChg>
        <pc:spChg chg="mod">
          <ac:chgData name="Zaeem Javaid" userId="6620a48c0a62430c" providerId="LiveId" clId="{716FBBCE-DA4E-4137-BDE1-585DE5DE6A15}" dt="2025-05-22T10:32:57.480" v="193" actId="207"/>
          <ac:spMkLst>
            <pc:docMk/>
            <pc:sldMk cId="49529351" sldId="328"/>
            <ac:spMk id="110" creationId="{00000000-0000-0000-0000-000000000000}"/>
          </ac:spMkLst>
        </pc:spChg>
        <pc:spChg chg="del mod">
          <ac:chgData name="Zaeem Javaid" userId="6620a48c0a62430c" providerId="LiveId" clId="{716FBBCE-DA4E-4137-BDE1-585DE5DE6A15}" dt="2025-05-22T10:33:42.641" v="200" actId="478"/>
          <ac:spMkLst>
            <pc:docMk/>
            <pc:sldMk cId="49529351" sldId="328"/>
            <ac:spMk id="111" creationId="{00000000-0000-0000-0000-000000000000}"/>
          </ac:spMkLst>
        </pc:spChg>
        <pc:spChg chg="mod">
          <ac:chgData name="Zaeem Javaid" userId="6620a48c0a62430c" providerId="LiveId" clId="{716FBBCE-DA4E-4137-BDE1-585DE5DE6A15}" dt="2025-05-22T10:33:10.280" v="196" actId="207"/>
          <ac:spMkLst>
            <pc:docMk/>
            <pc:sldMk cId="49529351" sldId="328"/>
            <ac:spMk id="112" creationId="{00000000-0000-0000-0000-000000000000}"/>
          </ac:spMkLst>
        </pc:spChg>
      </pc:sldChg>
      <pc:sldChg chg="addSp delSp modSp mod">
        <pc:chgData name="Zaeem Javaid" userId="6620a48c0a62430c" providerId="LiveId" clId="{716FBBCE-DA4E-4137-BDE1-585DE5DE6A15}" dt="2025-05-22T10:46:36.382" v="327" actId="14100"/>
        <pc:sldMkLst>
          <pc:docMk/>
          <pc:sldMk cId="2614588812" sldId="330"/>
        </pc:sldMkLst>
        <pc:spChg chg="add mod">
          <ac:chgData name="Zaeem Javaid" userId="6620a48c0a62430c" providerId="LiveId" clId="{716FBBCE-DA4E-4137-BDE1-585DE5DE6A15}" dt="2025-05-22T10:46:36.382" v="327" actId="14100"/>
          <ac:spMkLst>
            <pc:docMk/>
            <pc:sldMk cId="2614588812" sldId="330"/>
            <ac:spMk id="2" creationId="{7EAB616C-74F8-B123-A394-733220270A4E}"/>
          </ac:spMkLst>
        </pc:spChg>
        <pc:spChg chg="mod">
          <ac:chgData name="Zaeem Javaid" userId="6620a48c0a62430c" providerId="LiveId" clId="{716FBBCE-DA4E-4137-BDE1-585DE5DE6A15}" dt="2025-05-22T10:45:42.961" v="318" actId="207"/>
          <ac:spMkLst>
            <pc:docMk/>
            <pc:sldMk cId="2614588812" sldId="330"/>
            <ac:spMk id="110" creationId="{00000000-0000-0000-0000-000000000000}"/>
          </ac:spMkLst>
        </pc:spChg>
        <pc:spChg chg="del mod">
          <ac:chgData name="Zaeem Javaid" userId="6620a48c0a62430c" providerId="LiveId" clId="{716FBBCE-DA4E-4137-BDE1-585DE5DE6A15}" dt="2025-05-22T10:46:18.524" v="323" actId="478"/>
          <ac:spMkLst>
            <pc:docMk/>
            <pc:sldMk cId="2614588812" sldId="330"/>
            <ac:spMk id="111" creationId="{00000000-0000-0000-0000-000000000000}"/>
          </ac:spMkLst>
        </pc:spChg>
        <pc:spChg chg="mod">
          <ac:chgData name="Zaeem Javaid" userId="6620a48c0a62430c" providerId="LiveId" clId="{716FBBCE-DA4E-4137-BDE1-585DE5DE6A15}" dt="2025-05-22T10:45:52.366" v="320" actId="207"/>
          <ac:spMkLst>
            <pc:docMk/>
            <pc:sldMk cId="2614588812" sldId="330"/>
            <ac:spMk id="112" creationId="{00000000-0000-0000-0000-000000000000}"/>
          </ac:spMkLst>
        </pc:spChg>
      </pc:sldChg>
      <pc:sldChg chg="modSp mod">
        <pc:chgData name="Zaeem Javaid" userId="6620a48c0a62430c" providerId="LiveId" clId="{716FBBCE-DA4E-4137-BDE1-585DE5DE6A15}" dt="2025-05-22T10:43:15.544" v="303" actId="1076"/>
        <pc:sldMkLst>
          <pc:docMk/>
          <pc:sldMk cId="3022756737" sldId="331"/>
        </pc:sldMkLst>
        <pc:spChg chg="mod">
          <ac:chgData name="Zaeem Javaid" userId="6620a48c0a62430c" providerId="LiveId" clId="{716FBBCE-DA4E-4137-BDE1-585DE5DE6A15}" dt="2025-05-22T10:43:15.544" v="303" actId="1076"/>
          <ac:spMkLst>
            <pc:docMk/>
            <pc:sldMk cId="3022756737" sldId="331"/>
            <ac:spMk id="3" creationId="{2EC4EF20-5046-6F19-19E3-A6BC7CCA74B1}"/>
          </ac:spMkLst>
        </pc:spChg>
        <pc:graphicFrameChg chg="mod modGraphic">
          <ac:chgData name="Zaeem Javaid" userId="6620a48c0a62430c" providerId="LiveId" clId="{716FBBCE-DA4E-4137-BDE1-585DE5DE6A15}" dt="2025-05-22T10:42:12.781" v="288" actId="1076"/>
          <ac:graphicFrameMkLst>
            <pc:docMk/>
            <pc:sldMk cId="3022756737" sldId="331"/>
            <ac:graphicFrameMk id="5" creationId="{9A2D2683-61AE-72C1-CF34-4610226318B7}"/>
          </ac:graphicFrameMkLst>
        </pc:graphicFrameChg>
      </pc:sldChg>
      <pc:sldChg chg="modSp mod">
        <pc:chgData name="Zaeem Javaid" userId="6620a48c0a62430c" providerId="LiveId" clId="{716FBBCE-DA4E-4137-BDE1-585DE5DE6A15}" dt="2025-05-22T10:41:43.231" v="278" actId="113"/>
        <pc:sldMkLst>
          <pc:docMk/>
          <pc:sldMk cId="3490439084" sldId="332"/>
        </pc:sldMkLst>
        <pc:spChg chg="mod">
          <ac:chgData name="Zaeem Javaid" userId="6620a48c0a62430c" providerId="LiveId" clId="{716FBBCE-DA4E-4137-BDE1-585DE5DE6A15}" dt="2025-05-22T10:41:35.743" v="276" actId="207"/>
          <ac:spMkLst>
            <pc:docMk/>
            <pc:sldMk cId="3490439084" sldId="332"/>
            <ac:spMk id="2" creationId="{3FBE47E9-CA9D-EEA6-C5F4-B0D20F5BD103}"/>
          </ac:spMkLst>
        </pc:spChg>
        <pc:spChg chg="mod">
          <ac:chgData name="Zaeem Javaid" userId="6620a48c0a62430c" providerId="LiveId" clId="{716FBBCE-DA4E-4137-BDE1-585DE5DE6A15}" dt="2025-05-22T10:41:43.231" v="278" actId="113"/>
          <ac:spMkLst>
            <pc:docMk/>
            <pc:sldMk cId="3490439084" sldId="332"/>
            <ac:spMk id="3" creationId="{581474AA-BFE1-493F-DCFC-623CDFEF1974}"/>
          </ac:spMkLst>
        </pc:spChg>
      </pc:sldChg>
      <pc:sldChg chg="addSp modSp mod">
        <pc:chgData name="Zaeem Javaid" userId="6620a48c0a62430c" providerId="LiveId" clId="{716FBBCE-DA4E-4137-BDE1-585DE5DE6A15}" dt="2025-05-22T10:35:54.854" v="219" actId="1076"/>
        <pc:sldMkLst>
          <pc:docMk/>
          <pc:sldMk cId="2503354509" sldId="334"/>
        </pc:sldMkLst>
        <pc:spChg chg="mod">
          <ac:chgData name="Zaeem Javaid" userId="6620a48c0a62430c" providerId="LiveId" clId="{716FBBCE-DA4E-4137-BDE1-585DE5DE6A15}" dt="2025-05-22T10:35:54.854" v="219" actId="1076"/>
          <ac:spMkLst>
            <pc:docMk/>
            <pc:sldMk cId="2503354509" sldId="334"/>
            <ac:spMk id="6" creationId="{C748222E-440C-DC45-B23D-1D63F93C57BE}"/>
          </ac:spMkLst>
        </pc:spChg>
        <pc:picChg chg="add mod">
          <ac:chgData name="Zaeem Javaid" userId="6620a48c0a62430c" providerId="LiveId" clId="{716FBBCE-DA4E-4137-BDE1-585DE5DE6A15}" dt="2025-05-22T10:35:46.132" v="218"/>
          <ac:picMkLst>
            <pc:docMk/>
            <pc:sldMk cId="2503354509" sldId="334"/>
            <ac:picMk id="7" creationId="{F9303E61-7825-77E6-9A9E-A423AE8CCE29}"/>
          </ac:picMkLst>
        </pc:picChg>
      </pc:sldChg>
      <pc:sldChg chg="addSp delSp modSp mod modAnim">
        <pc:chgData name="Zaeem Javaid" userId="6620a48c0a62430c" providerId="LiveId" clId="{716FBBCE-DA4E-4137-BDE1-585DE5DE6A15}" dt="2025-05-22T10:39:30.562" v="252" actId="1076"/>
        <pc:sldMkLst>
          <pc:docMk/>
          <pc:sldMk cId="639418548" sldId="335"/>
        </pc:sldMkLst>
        <pc:spChg chg="del">
          <ac:chgData name="Zaeem Javaid" userId="6620a48c0a62430c" providerId="LiveId" clId="{716FBBCE-DA4E-4137-BDE1-585DE5DE6A15}" dt="2025-05-22T10:38:05.365" v="239" actId="478"/>
          <ac:spMkLst>
            <pc:docMk/>
            <pc:sldMk cId="639418548" sldId="335"/>
            <ac:spMk id="3" creationId="{CB62B235-56C1-1F02-9358-A59854D50E88}"/>
          </ac:spMkLst>
        </pc:spChg>
        <pc:graphicFrameChg chg="mod modGraphic">
          <ac:chgData name="Zaeem Javaid" userId="6620a48c0a62430c" providerId="LiveId" clId="{716FBBCE-DA4E-4137-BDE1-585DE5DE6A15}" dt="2025-05-22T10:39:17.326" v="247" actId="14100"/>
          <ac:graphicFrameMkLst>
            <pc:docMk/>
            <pc:sldMk cId="639418548" sldId="335"/>
            <ac:graphicFrameMk id="5" creationId="{3E80E6F5-5236-FD48-9DE3-2E483B2487AC}"/>
          </ac:graphicFrameMkLst>
        </pc:graphicFrameChg>
        <pc:picChg chg="add mod">
          <ac:chgData name="Zaeem Javaid" userId="6620a48c0a62430c" providerId="LiveId" clId="{716FBBCE-DA4E-4137-BDE1-585DE5DE6A15}" dt="2025-05-22T10:39:30.562" v="252" actId="1076"/>
          <ac:picMkLst>
            <pc:docMk/>
            <pc:sldMk cId="639418548" sldId="335"/>
            <ac:picMk id="7" creationId="{8B1FC279-541D-7120-9B9B-4FBCF8E508E8}"/>
          </ac:picMkLst>
        </pc:picChg>
      </pc:sldChg>
      <pc:sldChg chg="addSp modSp mod">
        <pc:chgData name="Zaeem Javaid" userId="6620a48c0a62430c" providerId="LiveId" clId="{716FBBCE-DA4E-4137-BDE1-585DE5DE6A15}" dt="2025-05-22T10:31:48.838" v="180" actId="1076"/>
        <pc:sldMkLst>
          <pc:docMk/>
          <pc:sldMk cId="2511248811" sldId="337"/>
        </pc:sldMkLst>
        <pc:spChg chg="add mod">
          <ac:chgData name="Zaeem Javaid" userId="6620a48c0a62430c" providerId="LiveId" clId="{716FBBCE-DA4E-4137-BDE1-585DE5DE6A15}" dt="2025-05-22T10:28:40.242" v="125"/>
          <ac:spMkLst>
            <pc:docMk/>
            <pc:sldMk cId="2511248811" sldId="337"/>
            <ac:spMk id="6" creationId="{7C153329-623C-E979-39BF-44DAAFCB2F01}"/>
          </ac:spMkLst>
        </pc:spChg>
        <pc:graphicFrameChg chg="mod modGraphic">
          <ac:chgData name="Zaeem Javaid" userId="6620a48c0a62430c" providerId="LiveId" clId="{716FBBCE-DA4E-4137-BDE1-585DE5DE6A15}" dt="2025-05-22T10:31:48.838" v="180" actId="1076"/>
          <ac:graphicFrameMkLst>
            <pc:docMk/>
            <pc:sldMk cId="2511248811" sldId="337"/>
            <ac:graphicFrameMk id="5" creationId="{64FBC27B-3470-4E59-0544-CFE748C4C352}"/>
          </ac:graphicFrameMkLst>
        </pc:graphicFrameChg>
      </pc:sldChg>
      <pc:sldChg chg="modSp mod">
        <pc:chgData name="Zaeem Javaid" userId="6620a48c0a62430c" providerId="LiveId" clId="{716FBBCE-DA4E-4137-BDE1-585DE5DE6A15}" dt="2025-05-22T10:47:06.502" v="328" actId="1076"/>
        <pc:sldMkLst>
          <pc:docMk/>
          <pc:sldMk cId="2089996527" sldId="338"/>
        </pc:sldMkLst>
        <pc:spChg chg="mod">
          <ac:chgData name="Zaeem Javaid" userId="6620a48c0a62430c" providerId="LiveId" clId="{716FBBCE-DA4E-4137-BDE1-585DE5DE6A15}" dt="2025-05-22T10:47:06.502" v="328" actId="1076"/>
          <ac:spMkLst>
            <pc:docMk/>
            <pc:sldMk cId="2089996527" sldId="338"/>
            <ac:spMk id="4" creationId="{49F4771E-AB1D-1A60-0AC9-6D63A02351ED}"/>
          </ac:spMkLst>
        </pc:spChg>
      </pc:sldChg>
      <pc:sldChg chg="modSp mod">
        <pc:chgData name="Zaeem Javaid" userId="6620a48c0a62430c" providerId="LiveId" clId="{716FBBCE-DA4E-4137-BDE1-585DE5DE6A15}" dt="2025-05-22T10:50:07.701" v="341" actId="20577"/>
        <pc:sldMkLst>
          <pc:docMk/>
          <pc:sldMk cId="499203419" sldId="339"/>
        </pc:sldMkLst>
        <pc:spChg chg="mod">
          <ac:chgData name="Zaeem Javaid" userId="6620a48c0a62430c" providerId="LiveId" clId="{716FBBCE-DA4E-4137-BDE1-585DE5DE6A15}" dt="2025-05-22T10:50:07.701" v="341" actId="20577"/>
          <ac:spMkLst>
            <pc:docMk/>
            <pc:sldMk cId="499203419" sldId="339"/>
            <ac:spMk id="5" creationId="{650EBFFC-0CDC-33EC-B001-339E7A311AA0}"/>
          </ac:spMkLst>
        </pc:spChg>
        <pc:picChg chg="mod">
          <ac:chgData name="Zaeem Javaid" userId="6620a48c0a62430c" providerId="LiveId" clId="{716FBBCE-DA4E-4137-BDE1-585DE5DE6A15}" dt="2025-05-22T10:47:22.939" v="329"/>
          <ac:picMkLst>
            <pc:docMk/>
            <pc:sldMk cId="499203419" sldId="339"/>
            <ac:picMk id="7" creationId="{70369D94-7D69-8B7A-15E1-D26158DE29F2}"/>
          </ac:picMkLst>
        </pc:picChg>
      </pc:sldChg>
      <pc:sldChg chg="modSp">
        <pc:chgData name="Zaeem Javaid" userId="6620a48c0a62430c" providerId="LiveId" clId="{716FBBCE-DA4E-4137-BDE1-585DE5DE6A15}" dt="2025-05-22T10:50:36.477" v="347" actId="255"/>
        <pc:sldMkLst>
          <pc:docMk/>
          <pc:sldMk cId="131498111" sldId="340"/>
        </pc:sldMkLst>
        <pc:spChg chg="mod">
          <ac:chgData name="Zaeem Javaid" userId="6620a48c0a62430c" providerId="LiveId" clId="{716FBBCE-DA4E-4137-BDE1-585DE5DE6A15}" dt="2025-05-22T10:50:36.477" v="347" actId="255"/>
          <ac:spMkLst>
            <pc:docMk/>
            <pc:sldMk cId="131498111" sldId="340"/>
            <ac:spMk id="5" creationId="{C520A971-A83D-F000-83BD-B84C7B4FEECB}"/>
          </ac:spMkLst>
        </pc:spChg>
      </pc:sldChg>
      <pc:sldChg chg="modSp mod">
        <pc:chgData name="Zaeem Javaid" userId="6620a48c0a62430c" providerId="LiveId" clId="{716FBBCE-DA4E-4137-BDE1-585DE5DE6A15}" dt="2025-05-22T10:45:27.927" v="317" actId="120"/>
        <pc:sldMkLst>
          <pc:docMk/>
          <pc:sldMk cId="525215774" sldId="341"/>
        </pc:sldMkLst>
        <pc:spChg chg="mod">
          <ac:chgData name="Zaeem Javaid" userId="6620a48c0a62430c" providerId="LiveId" clId="{716FBBCE-DA4E-4137-BDE1-585DE5DE6A15}" dt="2025-05-22T10:44:12.739" v="310" actId="1076"/>
          <ac:spMkLst>
            <pc:docMk/>
            <pc:sldMk cId="525215774" sldId="341"/>
            <ac:spMk id="3" creationId="{39313B80-1E3B-CDB5-5E8D-3F33285D3C49}"/>
          </ac:spMkLst>
        </pc:spChg>
        <pc:spChg chg="mod">
          <ac:chgData name="Zaeem Javaid" userId="6620a48c0a62430c" providerId="LiveId" clId="{716FBBCE-DA4E-4137-BDE1-585DE5DE6A15}" dt="2025-05-22T10:45:07.730" v="315" actId="1076"/>
          <ac:spMkLst>
            <pc:docMk/>
            <pc:sldMk cId="525215774" sldId="341"/>
            <ac:spMk id="6" creationId="{9723B3FB-35CF-3E51-6C92-22603C38ECB4}"/>
          </ac:spMkLst>
        </pc:spChg>
        <pc:graphicFrameChg chg="mod modGraphic">
          <ac:chgData name="Zaeem Javaid" userId="6620a48c0a62430c" providerId="LiveId" clId="{716FBBCE-DA4E-4137-BDE1-585DE5DE6A15}" dt="2025-05-22T10:45:27.927" v="317" actId="120"/>
          <ac:graphicFrameMkLst>
            <pc:docMk/>
            <pc:sldMk cId="525215774" sldId="341"/>
            <ac:graphicFrameMk id="7" creationId="{42791370-4968-52BC-8F41-70FCB863E271}"/>
          </ac:graphicFrameMkLst>
        </pc:graphicFrameChg>
      </pc:sldChg>
      <pc:sldChg chg="modSp mod">
        <pc:chgData name="Zaeem Javaid" userId="6620a48c0a62430c" providerId="LiveId" clId="{716FBBCE-DA4E-4137-BDE1-585DE5DE6A15}" dt="2025-05-22T10:50:21.962" v="344" actId="14100"/>
        <pc:sldMkLst>
          <pc:docMk/>
          <pc:sldMk cId="238626618" sldId="344"/>
        </pc:sldMkLst>
        <pc:spChg chg="mod">
          <ac:chgData name="Zaeem Javaid" userId="6620a48c0a62430c" providerId="LiveId" clId="{716FBBCE-DA4E-4137-BDE1-585DE5DE6A15}" dt="2025-05-22T10:50:21.962" v="344" actId="14100"/>
          <ac:spMkLst>
            <pc:docMk/>
            <pc:sldMk cId="238626618" sldId="344"/>
            <ac:spMk id="5" creationId="{5B6151F4-0A4A-FCCA-F366-94B075EA9D9C}"/>
          </ac:spMkLst>
        </pc:spChg>
      </pc:sldChg>
      <pc:sldChg chg="modSp mod">
        <pc:chgData name="Zaeem Javaid" userId="6620a48c0a62430c" providerId="LiveId" clId="{716FBBCE-DA4E-4137-BDE1-585DE5DE6A15}" dt="2025-05-22T10:27:51.989" v="116" actId="1076"/>
        <pc:sldMkLst>
          <pc:docMk/>
          <pc:sldMk cId="260903569" sldId="345"/>
        </pc:sldMkLst>
        <pc:spChg chg="mod">
          <ac:chgData name="Zaeem Javaid" userId="6620a48c0a62430c" providerId="LiveId" clId="{716FBBCE-DA4E-4137-BDE1-585DE5DE6A15}" dt="2025-05-22T10:27:22.925" v="111" actId="1076"/>
          <ac:spMkLst>
            <pc:docMk/>
            <pc:sldMk cId="260903569" sldId="345"/>
            <ac:spMk id="4" creationId="{F5559468-5135-D27E-6A15-1B7C5DE18C9F}"/>
          </ac:spMkLst>
        </pc:spChg>
        <pc:spChg chg="mod">
          <ac:chgData name="Zaeem Javaid" userId="6620a48c0a62430c" providerId="LiveId" clId="{716FBBCE-DA4E-4137-BDE1-585DE5DE6A15}" dt="2025-05-22T10:27:41.435" v="114" actId="14100"/>
          <ac:spMkLst>
            <pc:docMk/>
            <pc:sldMk cId="260903569" sldId="345"/>
            <ac:spMk id="6" creationId="{8F36020D-EAA7-0430-05F5-E3A7307DD4EA}"/>
          </ac:spMkLst>
        </pc:spChg>
        <pc:spChg chg="mod">
          <ac:chgData name="Zaeem Javaid" userId="6620a48c0a62430c" providerId="LiveId" clId="{716FBBCE-DA4E-4137-BDE1-585DE5DE6A15}" dt="2025-05-22T10:27:47.525" v="115" actId="1076"/>
          <ac:spMkLst>
            <pc:docMk/>
            <pc:sldMk cId="260903569" sldId="345"/>
            <ac:spMk id="7" creationId="{885EC0CE-88F0-9AA6-ABDA-4A26C9D9CD4B}"/>
          </ac:spMkLst>
        </pc:spChg>
        <pc:spChg chg="mod">
          <ac:chgData name="Zaeem Javaid" userId="6620a48c0a62430c" providerId="LiveId" clId="{716FBBCE-DA4E-4137-BDE1-585DE5DE6A15}" dt="2025-05-22T10:27:51.989" v="116" actId="1076"/>
          <ac:spMkLst>
            <pc:docMk/>
            <pc:sldMk cId="260903569" sldId="345"/>
            <ac:spMk id="8" creationId="{D635F769-FF89-5487-7644-3E9A9F2A4B07}"/>
          </ac:spMkLst>
        </pc:spChg>
        <pc:spChg chg="mod">
          <ac:chgData name="Zaeem Javaid" userId="6620a48c0a62430c" providerId="LiveId" clId="{716FBBCE-DA4E-4137-BDE1-585DE5DE6A15}" dt="2025-05-22T10:27:32.997" v="112" actId="1076"/>
          <ac:spMkLst>
            <pc:docMk/>
            <pc:sldMk cId="260903569" sldId="345"/>
            <ac:spMk id="9" creationId="{25A147CB-36D0-935B-0EB6-82298E6345C2}"/>
          </ac:spMkLst>
        </pc:spChg>
      </pc:sldChg>
      <pc:sldMasterChg chg="modSp modSldLayout">
        <pc:chgData name="Zaeem Javaid" userId="6620a48c0a62430c" providerId="LiveId" clId="{716FBBCE-DA4E-4137-BDE1-585DE5DE6A15}" dt="2025-05-22T10:24:22.425" v="64" actId="12"/>
        <pc:sldMasterMkLst>
          <pc:docMk/>
          <pc:sldMasterMk cId="0" sldId="2147483658"/>
        </pc:sldMasterMkLst>
        <pc:spChg chg="mod">
          <ac:chgData name="Zaeem Javaid" userId="6620a48c0a62430c" providerId="LiveId" clId="{716FBBCE-DA4E-4137-BDE1-585DE5DE6A15}" dt="2025-05-22T10:22:33.231" v="50" actId="255"/>
          <ac:spMkLst>
            <pc:docMk/>
            <pc:sldMasterMk cId="0" sldId="2147483658"/>
            <ac:spMk id="6" creationId="{00000000-0000-0000-0000-000000000000}"/>
          </ac:spMkLst>
        </pc:spChg>
        <pc:spChg chg="mod">
          <ac:chgData name="Zaeem Javaid" userId="6620a48c0a62430c" providerId="LiveId" clId="{716FBBCE-DA4E-4137-BDE1-585DE5DE6A15}" dt="2025-05-22T10:22:03.534" v="43" actId="2711"/>
          <ac:spMkLst>
            <pc:docMk/>
            <pc:sldMasterMk cId="0" sldId="2147483658"/>
            <ac:spMk id="7" creationId="{00000000-0000-0000-0000-000000000000}"/>
          </ac:spMkLst>
        </pc:spChg>
        <pc:sldLayoutChg chg="modSp">
          <pc:chgData name="Zaeem Javaid" userId="6620a48c0a62430c" providerId="LiveId" clId="{716FBBCE-DA4E-4137-BDE1-585DE5DE6A15}" dt="2025-05-22T10:24:02.375" v="61" actId="2711"/>
          <pc:sldLayoutMkLst>
            <pc:docMk/>
            <pc:sldMasterMk cId="0" sldId="2147483658"/>
            <pc:sldLayoutMk cId="0" sldId="2147483648"/>
          </pc:sldLayoutMkLst>
          <pc:spChg chg="mod">
            <ac:chgData name="Zaeem Javaid" userId="6620a48c0a62430c" providerId="LiveId" clId="{716FBBCE-DA4E-4137-BDE1-585DE5DE6A15}" dt="2025-05-22T10:24:02.375" v="61" actId="2711"/>
            <ac:spMkLst>
              <pc:docMk/>
              <pc:sldMasterMk cId="0" sldId="2147483658"/>
              <pc:sldLayoutMk cId="0" sldId="2147483648"/>
              <ac:spMk id="10" creationId="{00000000-0000-0000-0000-000000000000}"/>
            </ac:spMkLst>
          </pc:spChg>
        </pc:sldLayoutChg>
        <pc:sldLayoutChg chg="modSp mod">
          <pc:chgData name="Zaeem Javaid" userId="6620a48c0a62430c" providerId="LiveId" clId="{716FBBCE-DA4E-4137-BDE1-585DE5DE6A15}" dt="2025-05-22T10:24:15.520" v="63" actId="2711"/>
          <pc:sldLayoutMkLst>
            <pc:docMk/>
            <pc:sldMasterMk cId="0" sldId="2147483658"/>
            <pc:sldLayoutMk cId="0" sldId="2147483649"/>
          </pc:sldLayoutMkLst>
          <pc:spChg chg="mod">
            <ac:chgData name="Zaeem Javaid" userId="6620a48c0a62430c" providerId="LiveId" clId="{716FBBCE-DA4E-4137-BDE1-585DE5DE6A15}" dt="2025-05-22T10:24:15.520" v="63" actId="2711"/>
            <ac:spMkLst>
              <pc:docMk/>
              <pc:sldMasterMk cId="0" sldId="2147483658"/>
              <pc:sldLayoutMk cId="0" sldId="2147483649"/>
              <ac:spMk id="14" creationId="{00000000-0000-0000-0000-000000000000}"/>
            </ac:spMkLst>
          </pc:spChg>
          <pc:spChg chg="mod">
            <ac:chgData name="Zaeem Javaid" userId="6620a48c0a62430c" providerId="LiveId" clId="{716FBBCE-DA4E-4137-BDE1-585DE5DE6A15}" dt="2025-05-22T10:24:09.853" v="62" actId="2711"/>
            <ac:spMkLst>
              <pc:docMk/>
              <pc:sldMasterMk cId="0" sldId="2147483658"/>
              <pc:sldLayoutMk cId="0" sldId="2147483649"/>
              <ac:spMk id="17" creationId="{00000000-0000-0000-0000-000000000000}"/>
            </ac:spMkLst>
          </pc:spChg>
        </pc:sldLayoutChg>
        <pc:sldLayoutChg chg="modSp">
          <pc:chgData name="Zaeem Javaid" userId="6620a48c0a62430c" providerId="LiveId" clId="{716FBBCE-DA4E-4137-BDE1-585DE5DE6A15}" dt="2025-05-22T10:24:22.425" v="64" actId="12"/>
          <pc:sldLayoutMkLst>
            <pc:docMk/>
            <pc:sldMasterMk cId="0" sldId="2147483658"/>
            <pc:sldLayoutMk cId="0" sldId="2147483650"/>
          </pc:sldLayoutMkLst>
          <pc:spChg chg="mod">
            <ac:chgData name="Zaeem Javaid" userId="6620a48c0a62430c" providerId="LiveId" clId="{716FBBCE-DA4E-4137-BDE1-585DE5DE6A15}" dt="2025-05-22T10:24:22.425" v="64" actId="12"/>
            <ac:spMkLst>
              <pc:docMk/>
              <pc:sldMasterMk cId="0" sldId="2147483658"/>
              <pc:sldLayoutMk cId="0" sldId="2147483650"/>
              <ac:spMk id="21" creationId="{00000000-0000-0000-0000-000000000000}"/>
            </ac:spMkLst>
          </pc:spChg>
        </pc:sldLayoutChg>
        <pc:sldLayoutChg chg="modSp">
          <pc:chgData name="Zaeem Javaid" userId="6620a48c0a62430c" providerId="LiveId" clId="{716FBBCE-DA4E-4137-BDE1-585DE5DE6A15}" dt="2025-05-22T10:22:53.559" v="55" actId="403"/>
          <pc:sldLayoutMkLst>
            <pc:docMk/>
            <pc:sldMasterMk cId="0" sldId="2147483658"/>
            <pc:sldLayoutMk cId="0" sldId="2147483651"/>
          </pc:sldLayoutMkLst>
          <pc:spChg chg="mod">
            <ac:chgData name="Zaeem Javaid" userId="6620a48c0a62430c" providerId="LiveId" clId="{716FBBCE-DA4E-4137-BDE1-585DE5DE6A15}" dt="2025-05-22T10:22:53.559" v="55" actId="403"/>
            <ac:spMkLst>
              <pc:docMk/>
              <pc:sldMasterMk cId="0" sldId="2147483658"/>
              <pc:sldLayoutMk cId="0" sldId="2147483651"/>
              <ac:spMk id="29" creationId="{00000000-0000-0000-0000-000000000000}"/>
            </ac:spMkLst>
          </pc:spChg>
          <pc:spChg chg="mod">
            <ac:chgData name="Zaeem Javaid" userId="6620a48c0a62430c" providerId="LiveId" clId="{716FBBCE-DA4E-4137-BDE1-585DE5DE6A15}" dt="2025-05-22T10:22:45.234" v="53" actId="404"/>
            <ac:spMkLst>
              <pc:docMk/>
              <pc:sldMasterMk cId="0" sldId="2147483658"/>
              <pc:sldLayoutMk cId="0" sldId="2147483651"/>
              <ac:spMk id="30" creationId="{00000000-0000-0000-0000-000000000000}"/>
            </ac:spMkLst>
          </pc:spChg>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95F6A1B-19D3-4CE2-8341-86A1F429E8DA}"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GB"/>
        </a:p>
      </dgm:t>
    </dgm:pt>
    <dgm:pt modelId="{85601A3F-54A1-4410-81D6-2BAF81FCCB8C}">
      <dgm:prSet phldrT="[Text]" custT="1"/>
      <dgm:spPr/>
      <dgm:t>
        <a:bodyPr/>
        <a:lstStyle/>
        <a:p>
          <a:r>
            <a:rPr lang="en-GB" sz="1800" dirty="0">
              <a:latin typeface="+mn-lt"/>
              <a:cs typeface="KFGQPC Uthman Taha Naskh" panose="02000000000000000000" pitchFamily="2" charset="-78"/>
            </a:rPr>
            <a:t>What is </a:t>
          </a:r>
          <a:r>
            <a:rPr lang="ar-IQ" sz="1800" b="1" dirty="0">
              <a:latin typeface="+mn-lt"/>
              <a:cs typeface="KFGQPC Uthman Taha Naskh" panose="02000000000000000000" pitchFamily="2" charset="-78"/>
            </a:rPr>
            <a:t>لَا إِلٰهَ إِل</a:t>
          </a:r>
          <a:r>
            <a:rPr lang="ar-EG" sz="1800" b="1" dirty="0">
              <a:latin typeface="+mn-lt"/>
              <a:cs typeface="KFGQPC Uthman Taha Naskh" panose="02000000000000000000" pitchFamily="2" charset="-78"/>
            </a:rPr>
            <a:t>َّ</a:t>
          </a:r>
          <a:r>
            <a:rPr lang="ar-IQ" sz="1800" b="1" dirty="0">
              <a:latin typeface="+mn-lt"/>
              <a:cs typeface="KFGQPC Uthman Taha Naskh" panose="02000000000000000000" pitchFamily="2" charset="-78"/>
            </a:rPr>
            <a:t>ا اللّٰهُ</a:t>
          </a:r>
          <a:r>
            <a:rPr lang="en-GB" sz="1800" b="0" dirty="0">
              <a:latin typeface="+mn-lt"/>
              <a:cs typeface="KFGQPC Uthman Taha Naskh" panose="02000000000000000000" pitchFamily="2" charset="-78"/>
            </a:rPr>
            <a:t>?</a:t>
          </a:r>
          <a:endParaRPr lang="en-GB" sz="1800" dirty="0">
            <a:latin typeface="+mn-lt"/>
            <a:cs typeface="KFGQPC Uthman Taha Naskh" panose="02000000000000000000" pitchFamily="2" charset="-78"/>
          </a:endParaRPr>
        </a:p>
      </dgm:t>
    </dgm:pt>
    <dgm:pt modelId="{6416F046-319F-4431-A0F5-1049B8ADBC7C}" type="parTrans" cxnId="{13B8465C-92CA-4A62-AAFA-6CDAC8DC28CF}">
      <dgm:prSet/>
      <dgm:spPr/>
      <dgm:t>
        <a:bodyPr/>
        <a:lstStyle/>
        <a:p>
          <a:endParaRPr lang="en-GB"/>
        </a:p>
      </dgm:t>
    </dgm:pt>
    <dgm:pt modelId="{BB5C5EE4-F7DC-4DAB-B4F8-A41590021049}" type="sibTrans" cxnId="{13B8465C-92CA-4A62-AAFA-6CDAC8DC28CF}">
      <dgm:prSet/>
      <dgm:spPr/>
      <dgm:t>
        <a:bodyPr/>
        <a:lstStyle/>
        <a:p>
          <a:endParaRPr lang="en-GB"/>
        </a:p>
      </dgm:t>
    </dgm:pt>
    <dgm:pt modelId="{4BF7D99C-AC3B-478C-891C-7E620A70BB53}">
      <dgm:prSet phldrT="[Text]" custT="1"/>
      <dgm:spPr/>
      <dgm:t>
        <a:bodyPr/>
        <a:lstStyle/>
        <a:p>
          <a:r>
            <a:rPr lang="en-GB" sz="1800" dirty="0">
              <a:latin typeface="+mn-lt"/>
              <a:cs typeface="KFGQPC Uthman Taha Naskh" panose="02000000000000000000" pitchFamily="2" charset="-78"/>
            </a:rPr>
            <a:t>What does </a:t>
          </a:r>
          <a:r>
            <a:rPr lang="ar-IQ" sz="1800" b="1" dirty="0">
              <a:latin typeface="+mn-lt"/>
              <a:cs typeface="KFGQPC Uthman Taha Naskh" panose="02000000000000000000" pitchFamily="2" charset="-78"/>
            </a:rPr>
            <a:t>لَا إِلٰهَ إِل</a:t>
          </a:r>
          <a:r>
            <a:rPr lang="ar-EG" sz="1800" b="1" dirty="0">
              <a:latin typeface="+mn-lt"/>
              <a:cs typeface="KFGQPC Uthman Taha Naskh" panose="02000000000000000000" pitchFamily="2" charset="-78"/>
            </a:rPr>
            <a:t>َّا </a:t>
          </a:r>
          <a:r>
            <a:rPr lang="ar-IQ" sz="1800" b="1" dirty="0">
              <a:latin typeface="+mn-lt"/>
              <a:cs typeface="KFGQPC Uthman Taha Naskh" panose="02000000000000000000" pitchFamily="2" charset="-78"/>
            </a:rPr>
            <a:t>اللّٰهُ</a:t>
          </a:r>
          <a:r>
            <a:rPr lang="en-GB" sz="1800" b="1" dirty="0">
              <a:latin typeface="+mn-lt"/>
              <a:cs typeface="KFGQPC Uthman Taha Naskh" panose="02000000000000000000" pitchFamily="2" charset="-78"/>
            </a:rPr>
            <a:t> </a:t>
          </a:r>
          <a:r>
            <a:rPr lang="en-GB" sz="1800" b="0" dirty="0">
              <a:latin typeface="+mn-lt"/>
              <a:cs typeface="KFGQPC Uthman Taha Naskh" panose="02000000000000000000" pitchFamily="2" charset="-78"/>
            </a:rPr>
            <a:t>mean?</a:t>
          </a:r>
        </a:p>
      </dgm:t>
    </dgm:pt>
    <dgm:pt modelId="{12BFBCA3-6DFD-4E04-8F69-B4C19D175B68}" type="parTrans" cxnId="{286CDFAC-4AE3-4115-AE17-68B6CAAB4D68}">
      <dgm:prSet/>
      <dgm:spPr/>
      <dgm:t>
        <a:bodyPr/>
        <a:lstStyle/>
        <a:p>
          <a:endParaRPr lang="en-GB"/>
        </a:p>
      </dgm:t>
    </dgm:pt>
    <dgm:pt modelId="{D8A1D367-7F5C-4CD0-ACF8-058179A8C548}" type="sibTrans" cxnId="{286CDFAC-4AE3-4115-AE17-68B6CAAB4D68}">
      <dgm:prSet/>
      <dgm:spPr/>
      <dgm:t>
        <a:bodyPr/>
        <a:lstStyle/>
        <a:p>
          <a:endParaRPr lang="en-GB"/>
        </a:p>
      </dgm:t>
    </dgm:pt>
    <dgm:pt modelId="{54546BEB-5A48-4ECF-868F-7FCCB846756A}">
      <dgm:prSet phldrT="[Text]" custT="1"/>
      <dgm:spPr/>
      <dgm:t>
        <a:bodyPr lIns="180000" tIns="180000" rIns="180000" bIns="180000"/>
        <a:lstStyle/>
        <a:p>
          <a:pPr>
            <a:buFont typeface="Arial" panose="020B0604020202020204" pitchFamily="34" charset="0"/>
            <a:buChar char="•"/>
          </a:pPr>
          <a:r>
            <a:rPr lang="en-GB" sz="1200" dirty="0">
              <a:latin typeface="+mn-lt"/>
            </a:rPr>
            <a:t>There is no god, deity or being which deserves to be worshipped and obeyed except Allah. </a:t>
          </a:r>
        </a:p>
      </dgm:t>
    </dgm:pt>
    <dgm:pt modelId="{0CBB80DA-C060-4B8E-9075-766F78A8298C}" type="parTrans" cxnId="{C46B86BD-E95F-487B-89EB-93FA8A518C58}">
      <dgm:prSet/>
      <dgm:spPr/>
      <dgm:t>
        <a:bodyPr/>
        <a:lstStyle/>
        <a:p>
          <a:endParaRPr lang="en-GB"/>
        </a:p>
      </dgm:t>
    </dgm:pt>
    <dgm:pt modelId="{89B99FD4-B98F-46BC-B238-60FF1A03E57A}" type="sibTrans" cxnId="{C46B86BD-E95F-487B-89EB-93FA8A518C58}">
      <dgm:prSet/>
      <dgm:spPr/>
      <dgm:t>
        <a:bodyPr/>
        <a:lstStyle/>
        <a:p>
          <a:endParaRPr lang="en-GB"/>
        </a:p>
      </dgm:t>
    </dgm:pt>
    <dgm:pt modelId="{5205BCBC-C444-426A-813B-13FBF5D80547}">
      <dgm:prSet phldrT="[Text]" custT="1"/>
      <dgm:spPr/>
      <dgm:t>
        <a:bodyPr lIns="180000" tIns="180000" rIns="180000" bIns="180000"/>
        <a:lstStyle/>
        <a:p>
          <a:pPr>
            <a:buFont typeface="Arial" panose="020B0604020202020204" pitchFamily="34" charset="0"/>
            <a:buChar char="•"/>
          </a:pPr>
          <a:r>
            <a:rPr lang="en-GB" sz="1200" dirty="0">
              <a:latin typeface="+mn-lt"/>
            </a:rPr>
            <a:t>To be </a:t>
          </a:r>
          <a:r>
            <a:rPr lang="en-GB" sz="1200" b="1" dirty="0">
              <a:latin typeface="+mn-lt"/>
            </a:rPr>
            <a:t>a slave of Allah alone</a:t>
          </a:r>
          <a:r>
            <a:rPr lang="en-GB" sz="1200" dirty="0">
              <a:latin typeface="+mn-lt"/>
            </a:rPr>
            <a:t>, and not of any another being, ideology, object or desire.</a:t>
          </a:r>
        </a:p>
      </dgm:t>
    </dgm:pt>
    <dgm:pt modelId="{6576B022-78D8-49AB-B0E8-CDC1A6C36839}" type="parTrans" cxnId="{9CEEB394-167F-4FFC-B0BE-C51C8EDF8181}">
      <dgm:prSet/>
      <dgm:spPr/>
      <dgm:t>
        <a:bodyPr/>
        <a:lstStyle/>
        <a:p>
          <a:endParaRPr lang="en-GB"/>
        </a:p>
      </dgm:t>
    </dgm:pt>
    <dgm:pt modelId="{B15CB543-5FFA-455B-BAD5-9B397BC069F9}" type="sibTrans" cxnId="{9CEEB394-167F-4FFC-B0BE-C51C8EDF8181}">
      <dgm:prSet/>
      <dgm:spPr/>
      <dgm:t>
        <a:bodyPr/>
        <a:lstStyle/>
        <a:p>
          <a:endParaRPr lang="en-GB"/>
        </a:p>
      </dgm:t>
    </dgm:pt>
    <dgm:pt modelId="{68B90A89-DB0F-42C6-8B0B-33C7968B0A8F}">
      <dgm:prSet phldrT="[Text]" custT="1"/>
      <dgm:spPr/>
      <dgm:t>
        <a:bodyPr/>
        <a:lstStyle/>
        <a:p>
          <a:r>
            <a:rPr lang="en-GB" sz="1600" b="1" dirty="0">
              <a:latin typeface="+mn-lt"/>
              <a:cs typeface="KFGQPC Uthman Taha Naskh" panose="02000000000000000000" pitchFamily="2" charset="-78"/>
            </a:rPr>
            <a:t>[A]</a:t>
          </a:r>
          <a:r>
            <a:rPr lang="en-GB" sz="1600" dirty="0">
              <a:latin typeface="+mn-lt"/>
              <a:cs typeface="KFGQPC Uthman Taha Naskh" panose="02000000000000000000" pitchFamily="2" charset="-78"/>
            </a:rPr>
            <a:t> How can we internalise </a:t>
          </a:r>
          <a:r>
            <a:rPr lang="ar-IQ" sz="1600" b="1" dirty="0">
              <a:latin typeface="+mn-lt"/>
              <a:cs typeface="KFGQPC Uthman Taha Naskh" panose="02000000000000000000" pitchFamily="2" charset="-78"/>
            </a:rPr>
            <a:t>لَا إِلٰهَ إِل</a:t>
          </a:r>
          <a:r>
            <a:rPr lang="ar-EG" sz="1600" b="1" dirty="0">
              <a:latin typeface="+mn-lt"/>
              <a:cs typeface="KFGQPC Uthman Taha Naskh" panose="02000000000000000000" pitchFamily="2" charset="-78"/>
            </a:rPr>
            <a:t>َّا</a:t>
          </a:r>
          <a:r>
            <a:rPr lang="ar-IQ" sz="1600" b="1" dirty="0">
              <a:latin typeface="+mn-lt"/>
              <a:cs typeface="KFGQPC Uthman Taha Naskh" panose="02000000000000000000" pitchFamily="2" charset="-78"/>
            </a:rPr>
            <a:t> اللّٰهُ</a:t>
          </a:r>
          <a:r>
            <a:rPr lang="en-GB" sz="1600" b="0" dirty="0">
              <a:latin typeface="+mn-lt"/>
              <a:cs typeface="KFGQPC Uthman Taha Naskh" panose="02000000000000000000" pitchFamily="2" charset="-78"/>
            </a:rPr>
            <a:t>?</a:t>
          </a:r>
        </a:p>
      </dgm:t>
    </dgm:pt>
    <dgm:pt modelId="{A971B37F-A4DE-4A25-87A6-DF99B5E62DAA}" type="parTrans" cxnId="{49259A50-F86D-4F81-AD2D-9F4BC5114F85}">
      <dgm:prSet/>
      <dgm:spPr/>
      <dgm:t>
        <a:bodyPr/>
        <a:lstStyle/>
        <a:p>
          <a:endParaRPr lang="en-GB"/>
        </a:p>
      </dgm:t>
    </dgm:pt>
    <dgm:pt modelId="{12615651-7FBB-4397-B7F1-41127757E23B}" type="sibTrans" cxnId="{49259A50-F86D-4F81-AD2D-9F4BC5114F85}">
      <dgm:prSet/>
      <dgm:spPr/>
      <dgm:t>
        <a:bodyPr/>
        <a:lstStyle/>
        <a:p>
          <a:endParaRPr lang="en-GB"/>
        </a:p>
      </dgm:t>
    </dgm:pt>
    <dgm:pt modelId="{289191F7-D49F-43B6-A005-F70BFDF73621}">
      <dgm:prSet phldrT="[Text]" custT="1"/>
      <dgm:spPr/>
      <dgm:t>
        <a:bodyPr lIns="180000" tIns="180000" rIns="180000" bIns="180000"/>
        <a:lstStyle/>
        <a:p>
          <a:r>
            <a:rPr lang="en-GB" sz="1200" dirty="0">
              <a:latin typeface="+mn-lt"/>
            </a:rPr>
            <a:t>Submit</a:t>
          </a:r>
        </a:p>
      </dgm:t>
    </dgm:pt>
    <dgm:pt modelId="{B77212A1-81DD-437F-B3C9-4805D4F4290A}" type="parTrans" cxnId="{CD738845-F605-4D1A-B53C-2158AC6D51FE}">
      <dgm:prSet/>
      <dgm:spPr/>
      <dgm:t>
        <a:bodyPr/>
        <a:lstStyle/>
        <a:p>
          <a:endParaRPr lang="en-GB"/>
        </a:p>
      </dgm:t>
    </dgm:pt>
    <dgm:pt modelId="{B252B745-9649-4B39-AD4F-28D33F16AEEA}" type="sibTrans" cxnId="{CD738845-F605-4D1A-B53C-2158AC6D51FE}">
      <dgm:prSet/>
      <dgm:spPr/>
      <dgm:t>
        <a:bodyPr/>
        <a:lstStyle/>
        <a:p>
          <a:endParaRPr lang="en-GB"/>
        </a:p>
      </dgm:t>
    </dgm:pt>
    <dgm:pt modelId="{96EE21EF-BF9B-462C-B19D-83438A83A3CC}">
      <dgm:prSet phldrT="[Text]" custT="1"/>
      <dgm:spPr/>
      <dgm:t>
        <a:bodyPr lIns="180000" tIns="180000" rIns="180000" bIns="180000"/>
        <a:lstStyle/>
        <a:p>
          <a:r>
            <a:rPr lang="en-GB" sz="1200" dirty="0">
              <a:latin typeface="+mn-lt"/>
            </a:rPr>
            <a:t>The foundation of faith</a:t>
          </a:r>
        </a:p>
      </dgm:t>
    </dgm:pt>
    <dgm:pt modelId="{93B9A244-F7E7-4D65-AF47-B5681247DC92}" type="parTrans" cxnId="{40DF804C-42EE-4649-8F93-E67D9E0E4615}">
      <dgm:prSet/>
      <dgm:spPr/>
      <dgm:t>
        <a:bodyPr/>
        <a:lstStyle/>
        <a:p>
          <a:endParaRPr lang="en-GB"/>
        </a:p>
      </dgm:t>
    </dgm:pt>
    <dgm:pt modelId="{12F434BD-D189-4AD0-861E-54C6D6B73EC8}" type="sibTrans" cxnId="{40DF804C-42EE-4649-8F93-E67D9E0E4615}">
      <dgm:prSet/>
      <dgm:spPr/>
      <dgm:t>
        <a:bodyPr/>
        <a:lstStyle/>
        <a:p>
          <a:endParaRPr lang="en-GB"/>
        </a:p>
      </dgm:t>
    </dgm:pt>
    <dgm:pt modelId="{48C94EFA-E699-4D92-839F-6A2508E8B135}">
      <dgm:prSet phldrT="[Text]" custT="1"/>
      <dgm:spPr/>
      <dgm:t>
        <a:bodyPr lIns="180000" tIns="180000" rIns="180000" bIns="180000"/>
        <a:lstStyle/>
        <a:p>
          <a:r>
            <a:rPr lang="en-GB" sz="1200" dirty="0">
              <a:latin typeface="+mn-lt"/>
            </a:rPr>
            <a:t>The cornerstone of existence itself </a:t>
          </a:r>
        </a:p>
      </dgm:t>
    </dgm:pt>
    <dgm:pt modelId="{E4C021B9-DC88-4865-9CF4-9EADEC194CCD}" type="parTrans" cxnId="{BABEF04F-DB8E-4275-856A-02F422A0A5B6}">
      <dgm:prSet/>
      <dgm:spPr/>
      <dgm:t>
        <a:bodyPr/>
        <a:lstStyle/>
        <a:p>
          <a:endParaRPr lang="en-GB"/>
        </a:p>
      </dgm:t>
    </dgm:pt>
    <dgm:pt modelId="{C180C017-B85D-4F8B-8D1A-4C2688843E1B}" type="sibTrans" cxnId="{BABEF04F-DB8E-4275-856A-02F422A0A5B6}">
      <dgm:prSet/>
      <dgm:spPr/>
      <dgm:t>
        <a:bodyPr/>
        <a:lstStyle/>
        <a:p>
          <a:endParaRPr lang="en-GB"/>
        </a:p>
      </dgm:t>
    </dgm:pt>
    <dgm:pt modelId="{56FF9A9F-0F1A-4F8E-8FEA-ED0DF1F7A214}">
      <dgm:prSet phldrT="[Text]" custT="1"/>
      <dgm:spPr/>
      <dgm:t>
        <a:bodyPr lIns="180000" tIns="180000" rIns="180000" bIns="180000"/>
        <a:lstStyle/>
        <a:p>
          <a:r>
            <a:rPr lang="en-GB" sz="1200" dirty="0">
              <a:latin typeface="+mn-lt"/>
            </a:rPr>
            <a:t>Worship</a:t>
          </a:r>
        </a:p>
      </dgm:t>
    </dgm:pt>
    <dgm:pt modelId="{3FC84760-48AA-4D23-B805-BBB606E61A2A}" type="parTrans" cxnId="{B7F7A14C-E638-4F30-887A-3A0CDB86D409}">
      <dgm:prSet/>
      <dgm:spPr/>
      <dgm:t>
        <a:bodyPr/>
        <a:lstStyle/>
        <a:p>
          <a:endParaRPr lang="en-GB"/>
        </a:p>
      </dgm:t>
    </dgm:pt>
    <dgm:pt modelId="{CCCB8429-6A71-457C-89F9-BF3CAED27519}" type="sibTrans" cxnId="{B7F7A14C-E638-4F30-887A-3A0CDB86D409}">
      <dgm:prSet/>
      <dgm:spPr/>
      <dgm:t>
        <a:bodyPr/>
        <a:lstStyle/>
        <a:p>
          <a:endParaRPr lang="en-GB"/>
        </a:p>
      </dgm:t>
    </dgm:pt>
    <dgm:pt modelId="{6305BF59-0D74-4BCD-AB63-408E5FD75D88}">
      <dgm:prSet phldrT="[Text]" custT="1"/>
      <dgm:spPr/>
      <dgm:t>
        <a:bodyPr lIns="180000" tIns="180000" rIns="180000" bIns="180000"/>
        <a:lstStyle/>
        <a:p>
          <a:r>
            <a:rPr lang="en-GB" sz="1200" dirty="0">
              <a:latin typeface="+mn-lt"/>
            </a:rPr>
            <a:t>Love</a:t>
          </a:r>
        </a:p>
      </dgm:t>
    </dgm:pt>
    <dgm:pt modelId="{D26BAF99-BBF3-4DAA-A987-84C1FBE7CB42}" type="parTrans" cxnId="{5016A7C8-6B30-493C-A861-1DDCB9164AD0}">
      <dgm:prSet/>
      <dgm:spPr/>
      <dgm:t>
        <a:bodyPr/>
        <a:lstStyle/>
        <a:p>
          <a:endParaRPr lang="en-GB"/>
        </a:p>
      </dgm:t>
    </dgm:pt>
    <dgm:pt modelId="{4BFD857E-5A92-4C19-BED9-20E1F56A2280}" type="sibTrans" cxnId="{5016A7C8-6B30-493C-A861-1DDCB9164AD0}">
      <dgm:prSet/>
      <dgm:spPr/>
      <dgm:t>
        <a:bodyPr/>
        <a:lstStyle/>
        <a:p>
          <a:endParaRPr lang="en-GB"/>
        </a:p>
      </dgm:t>
    </dgm:pt>
    <dgm:pt modelId="{513E38D3-ABF1-4AF7-B16E-2FAB28942F94}">
      <dgm:prSet phldrT="[Text]" custT="1"/>
      <dgm:spPr/>
      <dgm:t>
        <a:bodyPr lIns="180000" tIns="180000" rIns="180000" bIns="180000"/>
        <a:lstStyle/>
        <a:p>
          <a:r>
            <a:rPr lang="en-GB" sz="1200" dirty="0">
              <a:latin typeface="+mn-lt"/>
            </a:rPr>
            <a:t>Fear and hope</a:t>
          </a:r>
        </a:p>
      </dgm:t>
    </dgm:pt>
    <dgm:pt modelId="{894DAB92-BA6C-422E-BCE9-0F04FF229313}" type="parTrans" cxnId="{47124E65-E54E-46FE-BFEC-78812EB6B4E9}">
      <dgm:prSet/>
      <dgm:spPr/>
      <dgm:t>
        <a:bodyPr/>
        <a:lstStyle/>
        <a:p>
          <a:endParaRPr lang="en-GB"/>
        </a:p>
      </dgm:t>
    </dgm:pt>
    <dgm:pt modelId="{CD6F113B-2A3D-478B-9951-D32D34018655}" type="sibTrans" cxnId="{47124E65-E54E-46FE-BFEC-78812EB6B4E9}">
      <dgm:prSet/>
      <dgm:spPr/>
      <dgm:t>
        <a:bodyPr/>
        <a:lstStyle/>
        <a:p>
          <a:endParaRPr lang="en-GB"/>
        </a:p>
      </dgm:t>
    </dgm:pt>
    <dgm:pt modelId="{F35DEC26-7D79-4D4D-AF93-B790128807BA}">
      <dgm:prSet phldrT="[Text]" custT="1"/>
      <dgm:spPr/>
      <dgm:t>
        <a:bodyPr lIns="180000" tIns="180000" rIns="180000" bIns="180000"/>
        <a:lstStyle/>
        <a:p>
          <a:r>
            <a:rPr lang="en-GB" sz="1200" dirty="0">
              <a:latin typeface="+mn-lt"/>
            </a:rPr>
            <a:t>Trust</a:t>
          </a:r>
        </a:p>
      </dgm:t>
    </dgm:pt>
    <dgm:pt modelId="{0A89F0F4-96F2-40EB-BAAF-AECC56F08236}" type="parTrans" cxnId="{7F44D528-69AA-43DD-9D4C-DE4725F47152}">
      <dgm:prSet/>
      <dgm:spPr/>
      <dgm:t>
        <a:bodyPr/>
        <a:lstStyle/>
        <a:p>
          <a:endParaRPr lang="en-GB"/>
        </a:p>
      </dgm:t>
    </dgm:pt>
    <dgm:pt modelId="{5FBCC65A-F8DC-4677-8587-314C52CBE41D}" type="sibTrans" cxnId="{7F44D528-69AA-43DD-9D4C-DE4725F47152}">
      <dgm:prSet/>
      <dgm:spPr/>
      <dgm:t>
        <a:bodyPr/>
        <a:lstStyle/>
        <a:p>
          <a:endParaRPr lang="en-GB"/>
        </a:p>
      </dgm:t>
    </dgm:pt>
    <dgm:pt modelId="{CE75FC48-A754-4709-94CD-77E510E28A86}">
      <dgm:prSet phldrT="[Text]" custT="1"/>
      <dgm:spPr/>
      <dgm:t>
        <a:bodyPr lIns="180000" tIns="180000" rIns="180000" bIns="180000"/>
        <a:lstStyle/>
        <a:p>
          <a:r>
            <a:rPr lang="en-GB" sz="1200" dirty="0">
              <a:latin typeface="+mn-lt"/>
            </a:rPr>
            <a:t>Seek protection</a:t>
          </a:r>
        </a:p>
      </dgm:t>
    </dgm:pt>
    <dgm:pt modelId="{6A1B60E5-4CE0-4135-A3B4-5C434B279651}" type="parTrans" cxnId="{5EC198CD-A11D-4249-88EB-2A1FDEB4019A}">
      <dgm:prSet/>
      <dgm:spPr/>
      <dgm:t>
        <a:bodyPr/>
        <a:lstStyle/>
        <a:p>
          <a:endParaRPr lang="en-GB"/>
        </a:p>
      </dgm:t>
    </dgm:pt>
    <dgm:pt modelId="{28B7F1E0-9ADF-477A-8465-E42A5D59A5E9}" type="sibTrans" cxnId="{5EC198CD-A11D-4249-88EB-2A1FDEB4019A}">
      <dgm:prSet/>
      <dgm:spPr/>
      <dgm:t>
        <a:bodyPr/>
        <a:lstStyle/>
        <a:p>
          <a:endParaRPr lang="en-GB"/>
        </a:p>
      </dgm:t>
    </dgm:pt>
    <dgm:pt modelId="{097CC5C6-4DC6-44AD-8B38-964604590E29}">
      <dgm:prSet phldrT="[Text]" custT="1"/>
      <dgm:spPr/>
      <dgm:t>
        <a:bodyPr lIns="180000" tIns="180000" rIns="180000" bIns="180000"/>
        <a:lstStyle/>
        <a:p>
          <a:r>
            <a:rPr lang="en-GB" sz="1200" dirty="0">
              <a:latin typeface="+mn-lt"/>
            </a:rPr>
            <a:t>Complete obedience</a:t>
          </a:r>
        </a:p>
      </dgm:t>
    </dgm:pt>
    <dgm:pt modelId="{5E36A738-9831-4CEA-A4DA-9B3FC46AD16B}" type="parTrans" cxnId="{EEFB76E7-2249-48E6-8D3E-CD4C921861D0}">
      <dgm:prSet/>
      <dgm:spPr/>
      <dgm:t>
        <a:bodyPr/>
        <a:lstStyle/>
        <a:p>
          <a:endParaRPr lang="en-GB"/>
        </a:p>
      </dgm:t>
    </dgm:pt>
    <dgm:pt modelId="{14079F63-4F3B-4538-901B-4BF2C1D1AC4E}" type="sibTrans" cxnId="{EEFB76E7-2249-48E6-8D3E-CD4C921861D0}">
      <dgm:prSet/>
      <dgm:spPr/>
      <dgm:t>
        <a:bodyPr/>
        <a:lstStyle/>
        <a:p>
          <a:endParaRPr lang="en-GB"/>
        </a:p>
      </dgm:t>
    </dgm:pt>
    <dgm:pt modelId="{0555809E-7CF5-4279-AFEF-6DC6F52F762B}">
      <dgm:prSet phldrT="[Text]" custT="1"/>
      <dgm:spPr/>
      <dgm:t>
        <a:bodyPr lIns="180000" tIns="180000" rIns="180000" bIns="180000"/>
        <a:lstStyle/>
        <a:p>
          <a:r>
            <a:rPr lang="en-GB" sz="1200" dirty="0">
              <a:latin typeface="+mn-lt"/>
            </a:rPr>
            <a:t>Seek judgement</a:t>
          </a:r>
          <a:endParaRPr lang="en-GB" sz="1400" dirty="0">
            <a:latin typeface="+mn-lt"/>
          </a:endParaRPr>
        </a:p>
      </dgm:t>
    </dgm:pt>
    <dgm:pt modelId="{B822B3BC-26CB-43FA-8F52-C155EE4151B7}" type="parTrans" cxnId="{F9BBCE3C-F0EA-45CE-B42A-E38F8A22C6FE}">
      <dgm:prSet/>
      <dgm:spPr/>
      <dgm:t>
        <a:bodyPr/>
        <a:lstStyle/>
        <a:p>
          <a:endParaRPr lang="en-GB"/>
        </a:p>
      </dgm:t>
    </dgm:pt>
    <dgm:pt modelId="{524A7CEC-7EBD-4A41-99E9-3DAE96678C2D}" type="sibTrans" cxnId="{F9BBCE3C-F0EA-45CE-B42A-E38F8A22C6FE}">
      <dgm:prSet/>
      <dgm:spPr/>
      <dgm:t>
        <a:bodyPr/>
        <a:lstStyle/>
        <a:p>
          <a:endParaRPr lang="en-GB"/>
        </a:p>
      </dgm:t>
    </dgm:pt>
    <dgm:pt modelId="{F279CA06-E414-40F1-9CEA-AD228FBA40C0}">
      <dgm:prSet phldrT="[Text]" custT="1"/>
      <dgm:spPr/>
      <dgm:t>
        <a:bodyPr lIns="180000" tIns="180000" rIns="180000" bIns="180000"/>
        <a:lstStyle/>
        <a:p>
          <a:r>
            <a:rPr lang="en-GB" sz="1200" b="1" dirty="0">
              <a:latin typeface="+mn-lt"/>
            </a:rPr>
            <a:t>Greatest statement ever uttered</a:t>
          </a:r>
          <a:endParaRPr lang="en-GB" sz="1200" dirty="0">
            <a:latin typeface="+mn-lt"/>
            <a:cs typeface="KFGQPC Uthman Taha Naskh" panose="02000000000000000000" pitchFamily="2" charset="-78"/>
          </a:endParaRPr>
        </a:p>
      </dgm:t>
    </dgm:pt>
    <dgm:pt modelId="{05A0C5EF-F9BE-4CA2-8060-3EAC9D9E37CE}" type="parTrans" cxnId="{82E107A9-6E10-4FE7-A37D-8C1C4FA9A318}">
      <dgm:prSet/>
      <dgm:spPr/>
      <dgm:t>
        <a:bodyPr/>
        <a:lstStyle/>
        <a:p>
          <a:endParaRPr lang="en-GB"/>
        </a:p>
      </dgm:t>
    </dgm:pt>
    <dgm:pt modelId="{1B849248-214A-4D92-9524-5BD201FBD2CC}" type="sibTrans" cxnId="{82E107A9-6E10-4FE7-A37D-8C1C4FA9A318}">
      <dgm:prSet/>
      <dgm:spPr/>
      <dgm:t>
        <a:bodyPr/>
        <a:lstStyle/>
        <a:p>
          <a:endParaRPr lang="en-GB"/>
        </a:p>
      </dgm:t>
    </dgm:pt>
    <dgm:pt modelId="{3BBC3255-10D4-46EC-B27C-936E28D4B253}" type="pres">
      <dgm:prSet presAssocID="{B95F6A1B-19D3-4CE2-8341-86A1F429E8DA}" presName="Name0" presStyleCnt="0">
        <dgm:presLayoutVars>
          <dgm:dir/>
          <dgm:animLvl val="lvl"/>
          <dgm:resizeHandles val="exact"/>
        </dgm:presLayoutVars>
      </dgm:prSet>
      <dgm:spPr/>
    </dgm:pt>
    <dgm:pt modelId="{CAB30F21-DDE1-4D3F-BA22-EE63AA06D760}" type="pres">
      <dgm:prSet presAssocID="{85601A3F-54A1-4410-81D6-2BAF81FCCB8C}" presName="composite" presStyleCnt="0"/>
      <dgm:spPr/>
    </dgm:pt>
    <dgm:pt modelId="{D022B591-4535-4E74-B4BA-733C05C8FFA9}" type="pres">
      <dgm:prSet presAssocID="{85601A3F-54A1-4410-81D6-2BAF81FCCB8C}" presName="parTx" presStyleLbl="alignNode1" presStyleIdx="0" presStyleCnt="3">
        <dgm:presLayoutVars>
          <dgm:chMax val="0"/>
          <dgm:chPref val="0"/>
          <dgm:bulletEnabled val="1"/>
        </dgm:presLayoutVars>
      </dgm:prSet>
      <dgm:spPr/>
    </dgm:pt>
    <dgm:pt modelId="{1E9D3896-CBE8-419C-8D36-9CE81A0DBD5F}" type="pres">
      <dgm:prSet presAssocID="{85601A3F-54A1-4410-81D6-2BAF81FCCB8C}" presName="desTx" presStyleLbl="alignAccFollowNode1" presStyleIdx="0" presStyleCnt="3">
        <dgm:presLayoutVars>
          <dgm:bulletEnabled val="1"/>
        </dgm:presLayoutVars>
      </dgm:prSet>
      <dgm:spPr/>
    </dgm:pt>
    <dgm:pt modelId="{5B19B340-7527-4F5A-BD72-EF4A20B852BE}" type="pres">
      <dgm:prSet presAssocID="{BB5C5EE4-F7DC-4DAB-B4F8-A41590021049}" presName="space" presStyleCnt="0"/>
      <dgm:spPr/>
    </dgm:pt>
    <dgm:pt modelId="{5F1A3DC2-446F-41D4-B7F7-B7036E5C36B3}" type="pres">
      <dgm:prSet presAssocID="{4BF7D99C-AC3B-478C-891C-7E620A70BB53}" presName="composite" presStyleCnt="0"/>
      <dgm:spPr/>
    </dgm:pt>
    <dgm:pt modelId="{2C7AACE6-E9BF-40B8-A6A4-776EA4C928F4}" type="pres">
      <dgm:prSet presAssocID="{4BF7D99C-AC3B-478C-891C-7E620A70BB53}" presName="parTx" presStyleLbl="alignNode1" presStyleIdx="1" presStyleCnt="3">
        <dgm:presLayoutVars>
          <dgm:chMax val="0"/>
          <dgm:chPref val="0"/>
          <dgm:bulletEnabled val="1"/>
        </dgm:presLayoutVars>
      </dgm:prSet>
      <dgm:spPr/>
    </dgm:pt>
    <dgm:pt modelId="{755064C3-16E9-4CDA-A4A7-44996AC41F97}" type="pres">
      <dgm:prSet presAssocID="{4BF7D99C-AC3B-478C-891C-7E620A70BB53}" presName="desTx" presStyleLbl="alignAccFollowNode1" presStyleIdx="1" presStyleCnt="3">
        <dgm:presLayoutVars>
          <dgm:bulletEnabled val="1"/>
        </dgm:presLayoutVars>
      </dgm:prSet>
      <dgm:spPr/>
    </dgm:pt>
    <dgm:pt modelId="{7272C6B0-2BC5-4E28-AA53-13F8D07B2C3A}" type="pres">
      <dgm:prSet presAssocID="{D8A1D367-7F5C-4CD0-ACF8-058179A8C548}" presName="space" presStyleCnt="0"/>
      <dgm:spPr/>
    </dgm:pt>
    <dgm:pt modelId="{6B800BDD-510B-4180-A145-E813522625A6}" type="pres">
      <dgm:prSet presAssocID="{68B90A89-DB0F-42C6-8B0B-33C7968B0A8F}" presName="composite" presStyleCnt="0"/>
      <dgm:spPr/>
    </dgm:pt>
    <dgm:pt modelId="{6DF077FA-AD18-4D55-B836-C4EBE203471B}" type="pres">
      <dgm:prSet presAssocID="{68B90A89-DB0F-42C6-8B0B-33C7968B0A8F}" presName="parTx" presStyleLbl="alignNode1" presStyleIdx="2" presStyleCnt="3">
        <dgm:presLayoutVars>
          <dgm:chMax val="0"/>
          <dgm:chPref val="0"/>
          <dgm:bulletEnabled val="1"/>
        </dgm:presLayoutVars>
      </dgm:prSet>
      <dgm:spPr/>
    </dgm:pt>
    <dgm:pt modelId="{F8F2378C-CDAB-420D-B6DB-E032F5C453B6}" type="pres">
      <dgm:prSet presAssocID="{68B90A89-DB0F-42C6-8B0B-33C7968B0A8F}" presName="desTx" presStyleLbl="alignAccFollowNode1" presStyleIdx="2" presStyleCnt="3">
        <dgm:presLayoutVars>
          <dgm:bulletEnabled val="1"/>
        </dgm:presLayoutVars>
      </dgm:prSet>
      <dgm:spPr/>
    </dgm:pt>
  </dgm:ptLst>
  <dgm:cxnLst>
    <dgm:cxn modelId="{8FC43700-6649-416E-AE24-7456D8D4E37E}" type="presOf" srcId="{5205BCBC-C444-426A-813B-13FBF5D80547}" destId="{755064C3-16E9-4CDA-A4A7-44996AC41F97}" srcOrd="0" destOrd="1" presId="urn:microsoft.com/office/officeart/2005/8/layout/hList1"/>
    <dgm:cxn modelId="{5F88B803-A68B-4854-8729-09C7BD7BB437}" type="presOf" srcId="{96EE21EF-BF9B-462C-B19D-83438A83A3CC}" destId="{1E9D3896-CBE8-419C-8D36-9CE81A0DBD5F}" srcOrd="0" destOrd="1" presId="urn:microsoft.com/office/officeart/2005/8/layout/hList1"/>
    <dgm:cxn modelId="{754FD203-A8EA-43B2-93FC-D14EA04DCE9E}" type="presOf" srcId="{CE75FC48-A754-4709-94CD-77E510E28A86}" destId="{F8F2378C-CDAB-420D-B6DB-E032F5C453B6}" srcOrd="0" destOrd="5" presId="urn:microsoft.com/office/officeart/2005/8/layout/hList1"/>
    <dgm:cxn modelId="{D28F3B0A-5F15-44FC-9C0A-AA4BD6905764}" type="presOf" srcId="{097CC5C6-4DC6-44AD-8B38-964604590E29}" destId="{F8F2378C-CDAB-420D-B6DB-E032F5C453B6}" srcOrd="0" destOrd="6" presId="urn:microsoft.com/office/officeart/2005/8/layout/hList1"/>
    <dgm:cxn modelId="{9839C012-BD0B-4E96-AFC7-C199D5C16591}" type="presOf" srcId="{F35DEC26-7D79-4D4D-AF93-B790128807BA}" destId="{F8F2378C-CDAB-420D-B6DB-E032F5C453B6}" srcOrd="0" destOrd="4" presId="urn:microsoft.com/office/officeart/2005/8/layout/hList1"/>
    <dgm:cxn modelId="{9000FB1A-AD09-4B09-90FB-6883D97013B5}" type="presOf" srcId="{56FF9A9F-0F1A-4F8E-8FEA-ED0DF1F7A214}" destId="{F8F2378C-CDAB-420D-B6DB-E032F5C453B6}" srcOrd="0" destOrd="1" presId="urn:microsoft.com/office/officeart/2005/8/layout/hList1"/>
    <dgm:cxn modelId="{7F44D528-69AA-43DD-9D4C-DE4725F47152}" srcId="{68B90A89-DB0F-42C6-8B0B-33C7968B0A8F}" destId="{F35DEC26-7D79-4D4D-AF93-B790128807BA}" srcOrd="4" destOrd="0" parTransId="{0A89F0F4-96F2-40EB-BAAF-AECC56F08236}" sibTransId="{5FBCC65A-F8DC-4677-8587-314C52CBE41D}"/>
    <dgm:cxn modelId="{F9BBCE3C-F0EA-45CE-B42A-E38F8A22C6FE}" srcId="{68B90A89-DB0F-42C6-8B0B-33C7968B0A8F}" destId="{0555809E-7CF5-4279-AFEF-6DC6F52F762B}" srcOrd="7" destOrd="0" parTransId="{B822B3BC-26CB-43FA-8F52-C155EE4151B7}" sibTransId="{524A7CEC-7EBD-4A41-99E9-3DAE96678C2D}"/>
    <dgm:cxn modelId="{13B8465C-92CA-4A62-AAFA-6CDAC8DC28CF}" srcId="{B95F6A1B-19D3-4CE2-8341-86A1F429E8DA}" destId="{85601A3F-54A1-4410-81D6-2BAF81FCCB8C}" srcOrd="0" destOrd="0" parTransId="{6416F046-319F-4431-A0F5-1049B8ADBC7C}" sibTransId="{BB5C5EE4-F7DC-4DAB-B4F8-A41590021049}"/>
    <dgm:cxn modelId="{47124E65-E54E-46FE-BFEC-78812EB6B4E9}" srcId="{68B90A89-DB0F-42C6-8B0B-33C7968B0A8F}" destId="{513E38D3-ABF1-4AF7-B16E-2FAB28942F94}" srcOrd="3" destOrd="0" parTransId="{894DAB92-BA6C-422E-BCE9-0F04FF229313}" sibTransId="{CD6F113B-2A3D-478B-9951-D32D34018655}"/>
    <dgm:cxn modelId="{CD738845-F605-4D1A-B53C-2158AC6D51FE}" srcId="{68B90A89-DB0F-42C6-8B0B-33C7968B0A8F}" destId="{289191F7-D49F-43B6-A005-F70BFDF73621}" srcOrd="0" destOrd="0" parTransId="{B77212A1-81DD-437F-B3C9-4805D4F4290A}" sibTransId="{B252B745-9649-4B39-AD4F-28D33F16AEEA}"/>
    <dgm:cxn modelId="{E0BB7046-A279-4BFA-9879-13423AF37A1D}" type="presOf" srcId="{513E38D3-ABF1-4AF7-B16E-2FAB28942F94}" destId="{F8F2378C-CDAB-420D-B6DB-E032F5C453B6}" srcOrd="0" destOrd="3" presId="urn:microsoft.com/office/officeart/2005/8/layout/hList1"/>
    <dgm:cxn modelId="{40DF804C-42EE-4649-8F93-E67D9E0E4615}" srcId="{85601A3F-54A1-4410-81D6-2BAF81FCCB8C}" destId="{96EE21EF-BF9B-462C-B19D-83438A83A3CC}" srcOrd="1" destOrd="0" parTransId="{93B9A244-F7E7-4D65-AF47-B5681247DC92}" sibTransId="{12F434BD-D189-4AD0-861E-54C6D6B73EC8}"/>
    <dgm:cxn modelId="{B7F7A14C-E638-4F30-887A-3A0CDB86D409}" srcId="{68B90A89-DB0F-42C6-8B0B-33C7968B0A8F}" destId="{56FF9A9F-0F1A-4F8E-8FEA-ED0DF1F7A214}" srcOrd="1" destOrd="0" parTransId="{3FC84760-48AA-4D23-B805-BBB606E61A2A}" sibTransId="{CCCB8429-6A71-457C-89F9-BF3CAED27519}"/>
    <dgm:cxn modelId="{38DFAE4E-16C5-4189-A3F7-1E97F0373C32}" type="presOf" srcId="{289191F7-D49F-43B6-A005-F70BFDF73621}" destId="{F8F2378C-CDAB-420D-B6DB-E032F5C453B6}" srcOrd="0" destOrd="0" presId="urn:microsoft.com/office/officeart/2005/8/layout/hList1"/>
    <dgm:cxn modelId="{BABEF04F-DB8E-4275-856A-02F422A0A5B6}" srcId="{85601A3F-54A1-4410-81D6-2BAF81FCCB8C}" destId="{48C94EFA-E699-4D92-839F-6A2508E8B135}" srcOrd="2" destOrd="0" parTransId="{E4C021B9-DC88-4865-9CF4-9EADEC194CCD}" sibTransId="{C180C017-B85D-4F8B-8D1A-4C2688843E1B}"/>
    <dgm:cxn modelId="{49259A50-F86D-4F81-AD2D-9F4BC5114F85}" srcId="{B95F6A1B-19D3-4CE2-8341-86A1F429E8DA}" destId="{68B90A89-DB0F-42C6-8B0B-33C7968B0A8F}" srcOrd="2" destOrd="0" parTransId="{A971B37F-A4DE-4A25-87A6-DF99B5E62DAA}" sibTransId="{12615651-7FBB-4397-B7F1-41127757E23B}"/>
    <dgm:cxn modelId="{D6CBB272-E2EF-49E0-AD7D-AB8C8D538213}" type="presOf" srcId="{48C94EFA-E699-4D92-839F-6A2508E8B135}" destId="{1E9D3896-CBE8-419C-8D36-9CE81A0DBD5F}" srcOrd="0" destOrd="2" presId="urn:microsoft.com/office/officeart/2005/8/layout/hList1"/>
    <dgm:cxn modelId="{FCEDE352-3878-44A4-AAC9-AE1FA702076F}" type="presOf" srcId="{B95F6A1B-19D3-4CE2-8341-86A1F429E8DA}" destId="{3BBC3255-10D4-46EC-B27C-936E28D4B253}" srcOrd="0" destOrd="0" presId="urn:microsoft.com/office/officeart/2005/8/layout/hList1"/>
    <dgm:cxn modelId="{5EA9E878-5ECB-406D-9DC9-4CBC2542577A}" type="presOf" srcId="{85601A3F-54A1-4410-81D6-2BAF81FCCB8C}" destId="{D022B591-4535-4E74-B4BA-733C05C8FFA9}" srcOrd="0" destOrd="0" presId="urn:microsoft.com/office/officeart/2005/8/layout/hList1"/>
    <dgm:cxn modelId="{4C608859-B3F9-4274-9B38-3439E6B76AAB}" type="presOf" srcId="{6305BF59-0D74-4BCD-AB63-408E5FD75D88}" destId="{F8F2378C-CDAB-420D-B6DB-E032F5C453B6}" srcOrd="0" destOrd="2" presId="urn:microsoft.com/office/officeart/2005/8/layout/hList1"/>
    <dgm:cxn modelId="{0EA9758D-707F-4F9B-8579-C2BA222FB42A}" type="presOf" srcId="{54546BEB-5A48-4ECF-868F-7FCCB846756A}" destId="{755064C3-16E9-4CDA-A4A7-44996AC41F97}" srcOrd="0" destOrd="0" presId="urn:microsoft.com/office/officeart/2005/8/layout/hList1"/>
    <dgm:cxn modelId="{855B518F-CAE4-4FBD-A2E9-511AED0381D7}" type="presOf" srcId="{F279CA06-E414-40F1-9CEA-AD228FBA40C0}" destId="{1E9D3896-CBE8-419C-8D36-9CE81A0DBD5F}" srcOrd="0" destOrd="0" presId="urn:microsoft.com/office/officeart/2005/8/layout/hList1"/>
    <dgm:cxn modelId="{9CEEB394-167F-4FFC-B0BE-C51C8EDF8181}" srcId="{4BF7D99C-AC3B-478C-891C-7E620A70BB53}" destId="{5205BCBC-C444-426A-813B-13FBF5D80547}" srcOrd="1" destOrd="0" parTransId="{6576B022-78D8-49AB-B0E8-CDC1A6C36839}" sibTransId="{B15CB543-5FFA-455B-BAD5-9B397BC069F9}"/>
    <dgm:cxn modelId="{82E107A9-6E10-4FE7-A37D-8C1C4FA9A318}" srcId="{85601A3F-54A1-4410-81D6-2BAF81FCCB8C}" destId="{F279CA06-E414-40F1-9CEA-AD228FBA40C0}" srcOrd="0" destOrd="0" parTransId="{05A0C5EF-F9BE-4CA2-8060-3EAC9D9E37CE}" sibTransId="{1B849248-214A-4D92-9524-5BD201FBD2CC}"/>
    <dgm:cxn modelId="{A5B3B7AA-4219-4273-A3FB-6403EE9F412E}" type="presOf" srcId="{68B90A89-DB0F-42C6-8B0B-33C7968B0A8F}" destId="{6DF077FA-AD18-4D55-B836-C4EBE203471B}" srcOrd="0" destOrd="0" presId="urn:microsoft.com/office/officeart/2005/8/layout/hList1"/>
    <dgm:cxn modelId="{286CDFAC-4AE3-4115-AE17-68B6CAAB4D68}" srcId="{B95F6A1B-19D3-4CE2-8341-86A1F429E8DA}" destId="{4BF7D99C-AC3B-478C-891C-7E620A70BB53}" srcOrd="1" destOrd="0" parTransId="{12BFBCA3-6DFD-4E04-8F69-B4C19D175B68}" sibTransId="{D8A1D367-7F5C-4CD0-ACF8-058179A8C548}"/>
    <dgm:cxn modelId="{A5D8EEBC-D155-472B-8CC4-48E75CB0E400}" type="presOf" srcId="{0555809E-7CF5-4279-AFEF-6DC6F52F762B}" destId="{F8F2378C-CDAB-420D-B6DB-E032F5C453B6}" srcOrd="0" destOrd="7" presId="urn:microsoft.com/office/officeart/2005/8/layout/hList1"/>
    <dgm:cxn modelId="{C46B86BD-E95F-487B-89EB-93FA8A518C58}" srcId="{4BF7D99C-AC3B-478C-891C-7E620A70BB53}" destId="{54546BEB-5A48-4ECF-868F-7FCCB846756A}" srcOrd="0" destOrd="0" parTransId="{0CBB80DA-C060-4B8E-9075-766F78A8298C}" sibTransId="{89B99FD4-B98F-46BC-B238-60FF1A03E57A}"/>
    <dgm:cxn modelId="{5016A7C8-6B30-493C-A861-1DDCB9164AD0}" srcId="{68B90A89-DB0F-42C6-8B0B-33C7968B0A8F}" destId="{6305BF59-0D74-4BCD-AB63-408E5FD75D88}" srcOrd="2" destOrd="0" parTransId="{D26BAF99-BBF3-4DAA-A987-84C1FBE7CB42}" sibTransId="{4BFD857E-5A92-4C19-BED9-20E1F56A2280}"/>
    <dgm:cxn modelId="{5EC198CD-A11D-4249-88EB-2A1FDEB4019A}" srcId="{68B90A89-DB0F-42C6-8B0B-33C7968B0A8F}" destId="{CE75FC48-A754-4709-94CD-77E510E28A86}" srcOrd="5" destOrd="0" parTransId="{6A1B60E5-4CE0-4135-A3B4-5C434B279651}" sibTransId="{28B7F1E0-9ADF-477A-8465-E42A5D59A5E9}"/>
    <dgm:cxn modelId="{EEFB76E7-2249-48E6-8D3E-CD4C921861D0}" srcId="{68B90A89-DB0F-42C6-8B0B-33C7968B0A8F}" destId="{097CC5C6-4DC6-44AD-8B38-964604590E29}" srcOrd="6" destOrd="0" parTransId="{5E36A738-9831-4CEA-A4DA-9B3FC46AD16B}" sibTransId="{14079F63-4F3B-4538-901B-4BF2C1D1AC4E}"/>
    <dgm:cxn modelId="{DE3744F0-17BF-4F0C-9274-9D515C1DAC1A}" type="presOf" srcId="{4BF7D99C-AC3B-478C-891C-7E620A70BB53}" destId="{2C7AACE6-E9BF-40B8-A6A4-776EA4C928F4}" srcOrd="0" destOrd="0" presId="urn:microsoft.com/office/officeart/2005/8/layout/hList1"/>
    <dgm:cxn modelId="{ED8AD9F3-0B91-43DF-872C-AC13993F20E0}" type="presParOf" srcId="{3BBC3255-10D4-46EC-B27C-936E28D4B253}" destId="{CAB30F21-DDE1-4D3F-BA22-EE63AA06D760}" srcOrd="0" destOrd="0" presId="urn:microsoft.com/office/officeart/2005/8/layout/hList1"/>
    <dgm:cxn modelId="{6B374FEB-7EAF-437D-BE68-1EA54F92430D}" type="presParOf" srcId="{CAB30F21-DDE1-4D3F-BA22-EE63AA06D760}" destId="{D022B591-4535-4E74-B4BA-733C05C8FFA9}" srcOrd="0" destOrd="0" presId="urn:microsoft.com/office/officeart/2005/8/layout/hList1"/>
    <dgm:cxn modelId="{8C1C4480-288C-4845-9D54-1425033FE4EB}" type="presParOf" srcId="{CAB30F21-DDE1-4D3F-BA22-EE63AA06D760}" destId="{1E9D3896-CBE8-419C-8D36-9CE81A0DBD5F}" srcOrd="1" destOrd="0" presId="urn:microsoft.com/office/officeart/2005/8/layout/hList1"/>
    <dgm:cxn modelId="{92A924D8-EFCC-4F82-AE9B-F79A55727D11}" type="presParOf" srcId="{3BBC3255-10D4-46EC-B27C-936E28D4B253}" destId="{5B19B340-7527-4F5A-BD72-EF4A20B852BE}" srcOrd="1" destOrd="0" presId="urn:microsoft.com/office/officeart/2005/8/layout/hList1"/>
    <dgm:cxn modelId="{48C7D113-44A6-4782-8D47-82FB619669D6}" type="presParOf" srcId="{3BBC3255-10D4-46EC-B27C-936E28D4B253}" destId="{5F1A3DC2-446F-41D4-B7F7-B7036E5C36B3}" srcOrd="2" destOrd="0" presId="urn:microsoft.com/office/officeart/2005/8/layout/hList1"/>
    <dgm:cxn modelId="{1B6E4B8D-5B34-4223-BEEF-1120286E3672}" type="presParOf" srcId="{5F1A3DC2-446F-41D4-B7F7-B7036E5C36B3}" destId="{2C7AACE6-E9BF-40B8-A6A4-776EA4C928F4}" srcOrd="0" destOrd="0" presId="urn:microsoft.com/office/officeart/2005/8/layout/hList1"/>
    <dgm:cxn modelId="{DEB246A6-2B10-4D27-B2BD-DD8A7C94D423}" type="presParOf" srcId="{5F1A3DC2-446F-41D4-B7F7-B7036E5C36B3}" destId="{755064C3-16E9-4CDA-A4A7-44996AC41F97}" srcOrd="1" destOrd="0" presId="urn:microsoft.com/office/officeart/2005/8/layout/hList1"/>
    <dgm:cxn modelId="{6EB12CB3-CB2B-415F-8305-CAD75216B6DF}" type="presParOf" srcId="{3BBC3255-10D4-46EC-B27C-936E28D4B253}" destId="{7272C6B0-2BC5-4E28-AA53-13F8D07B2C3A}" srcOrd="3" destOrd="0" presId="urn:microsoft.com/office/officeart/2005/8/layout/hList1"/>
    <dgm:cxn modelId="{3C361035-308D-4D2A-B55D-5A1DA2BF92D0}" type="presParOf" srcId="{3BBC3255-10D4-46EC-B27C-936E28D4B253}" destId="{6B800BDD-510B-4180-A145-E813522625A6}" srcOrd="4" destOrd="0" presId="urn:microsoft.com/office/officeart/2005/8/layout/hList1"/>
    <dgm:cxn modelId="{666D6B70-3E33-4940-BFBE-206E2FFC7907}" type="presParOf" srcId="{6B800BDD-510B-4180-A145-E813522625A6}" destId="{6DF077FA-AD18-4D55-B836-C4EBE203471B}" srcOrd="0" destOrd="0" presId="urn:microsoft.com/office/officeart/2005/8/layout/hList1"/>
    <dgm:cxn modelId="{CAB9685B-6612-46ED-B14F-E019DF085A1A}" type="presParOf" srcId="{6B800BDD-510B-4180-A145-E813522625A6}" destId="{F8F2378C-CDAB-420D-B6DB-E032F5C453B6}"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1F15407-FBA9-4DF8-87B0-39F955842DF1}" type="doc">
      <dgm:prSet loTypeId="urn:microsoft.com/office/officeart/2005/8/layout/hierarchy6" loCatId="hierarchy" qsTypeId="urn:microsoft.com/office/officeart/2005/8/quickstyle/simple1" qsCatId="simple" csTypeId="urn:microsoft.com/office/officeart/2005/8/colors/accent1_2" csCatId="accent1" phldr="1"/>
      <dgm:spPr/>
      <dgm:t>
        <a:bodyPr/>
        <a:lstStyle/>
        <a:p>
          <a:endParaRPr lang="en-GB"/>
        </a:p>
      </dgm:t>
    </dgm:pt>
    <dgm:pt modelId="{D51C7E00-6826-45E9-B6AD-C229AB9406C3}">
      <dgm:prSet phldrT="[Text]"/>
      <dgm:spPr>
        <a:solidFill>
          <a:schemeClr val="accent1"/>
        </a:solidFill>
      </dgm:spPr>
      <dgm:t>
        <a:bodyPr/>
        <a:lstStyle/>
        <a:p>
          <a:r>
            <a:rPr lang="ar-IQ" dirty="0">
              <a:solidFill>
                <a:schemeClr val="tx1"/>
              </a:solidFill>
              <a:latin typeface="KFGQPC Uthman Taha Naskh" panose="02000000000000000000" pitchFamily="2" charset="-78"/>
              <a:cs typeface="KFGQPC Uthman Taha Naskh" panose="02000000000000000000" pitchFamily="2" charset="-78"/>
            </a:rPr>
            <a:t>اَلْحَمْدُ لِلّٰهِ</a:t>
          </a:r>
          <a:endParaRPr lang="en-GB" dirty="0">
            <a:solidFill>
              <a:schemeClr val="tx1"/>
            </a:solidFill>
            <a:latin typeface="Quattrocento Sans" panose="020B0502050000020003" pitchFamily="34" charset="0"/>
            <a:cs typeface="KFGQPC Uthman Taha Naskh" panose="02000000000000000000" pitchFamily="2" charset="-78"/>
          </a:endParaRPr>
        </a:p>
      </dgm:t>
    </dgm:pt>
    <dgm:pt modelId="{4F948450-97AB-4356-B1D9-229BF85358BB}" type="parTrans" cxnId="{70F78163-11E7-4E18-92CA-D91859894DC1}">
      <dgm:prSet/>
      <dgm:spPr/>
      <dgm:t>
        <a:bodyPr/>
        <a:lstStyle/>
        <a:p>
          <a:endParaRPr lang="en-GB"/>
        </a:p>
      </dgm:t>
    </dgm:pt>
    <dgm:pt modelId="{D578BCF8-5725-46FA-8DD9-E1C51ADC00C3}" type="sibTrans" cxnId="{70F78163-11E7-4E18-92CA-D91859894DC1}">
      <dgm:prSet/>
      <dgm:spPr/>
      <dgm:t>
        <a:bodyPr/>
        <a:lstStyle/>
        <a:p>
          <a:endParaRPr lang="en-GB"/>
        </a:p>
      </dgm:t>
    </dgm:pt>
    <dgm:pt modelId="{849DE27D-FC8C-4169-B4F5-1D8A44D93579}">
      <dgm:prSet phldrT="[Text]"/>
      <dgm:spPr>
        <a:solidFill>
          <a:srgbClr val="EDC7CC"/>
        </a:solidFill>
      </dgm:spPr>
      <dgm:t>
        <a:bodyPr/>
        <a:lstStyle/>
        <a:p>
          <a:r>
            <a:rPr lang="en-GB" dirty="0">
              <a:solidFill>
                <a:schemeClr val="tx1"/>
              </a:solidFill>
              <a:latin typeface="Quattrocento Sans" panose="020B0502050000020003" pitchFamily="34" charset="0"/>
            </a:rPr>
            <a:t>Gratitude</a:t>
          </a:r>
        </a:p>
      </dgm:t>
    </dgm:pt>
    <dgm:pt modelId="{8DB5ADD8-9245-4672-A096-3D8A8D7C706E}" type="parTrans" cxnId="{72203880-FD6D-46AD-BB20-F61D36AA63F9}">
      <dgm:prSet/>
      <dgm:spPr>
        <a:ln>
          <a:solidFill>
            <a:schemeClr val="tx2">
              <a:lumMod val="10000"/>
            </a:schemeClr>
          </a:solidFill>
        </a:ln>
      </dgm:spPr>
      <dgm:t>
        <a:bodyPr/>
        <a:lstStyle/>
        <a:p>
          <a:endParaRPr lang="en-GB"/>
        </a:p>
      </dgm:t>
    </dgm:pt>
    <dgm:pt modelId="{1E4C65AC-8CB1-496D-907D-546E9D755F52}" type="sibTrans" cxnId="{72203880-FD6D-46AD-BB20-F61D36AA63F9}">
      <dgm:prSet/>
      <dgm:spPr/>
      <dgm:t>
        <a:bodyPr/>
        <a:lstStyle/>
        <a:p>
          <a:endParaRPr lang="en-GB"/>
        </a:p>
      </dgm:t>
    </dgm:pt>
    <dgm:pt modelId="{6ED75A0A-48C1-4A8E-8525-5D274340B93B}">
      <dgm:prSet phldrT="[Text]"/>
      <dgm:spPr>
        <a:solidFill>
          <a:srgbClr val="B2E8E8"/>
        </a:solidFill>
      </dgm:spPr>
      <dgm:t>
        <a:bodyPr/>
        <a:lstStyle/>
        <a:p>
          <a:r>
            <a:rPr lang="en-GB" dirty="0">
              <a:solidFill>
                <a:schemeClr val="tx1"/>
              </a:solidFill>
              <a:latin typeface="Quattrocento Sans" panose="020B0502050000020003" pitchFamily="34" charset="0"/>
            </a:rPr>
            <a:t>Praise</a:t>
          </a:r>
        </a:p>
      </dgm:t>
    </dgm:pt>
    <dgm:pt modelId="{364C6112-9CFE-4C4A-AFD2-087828AB87A5}" type="parTrans" cxnId="{BCA5FF76-8691-4B01-B755-3FF717E8560A}">
      <dgm:prSet/>
      <dgm:spPr>
        <a:ln>
          <a:solidFill>
            <a:schemeClr val="tx2">
              <a:lumMod val="10000"/>
            </a:schemeClr>
          </a:solidFill>
        </a:ln>
      </dgm:spPr>
      <dgm:t>
        <a:bodyPr/>
        <a:lstStyle/>
        <a:p>
          <a:endParaRPr lang="en-GB"/>
        </a:p>
      </dgm:t>
    </dgm:pt>
    <dgm:pt modelId="{88E2A10D-E90D-46C1-AF56-55364A70B30E}" type="sibTrans" cxnId="{BCA5FF76-8691-4B01-B755-3FF717E8560A}">
      <dgm:prSet/>
      <dgm:spPr/>
      <dgm:t>
        <a:bodyPr/>
        <a:lstStyle/>
        <a:p>
          <a:endParaRPr lang="en-GB"/>
        </a:p>
      </dgm:t>
    </dgm:pt>
    <dgm:pt modelId="{1BC29B9F-25B3-4265-BFB0-F55A639F4C17}" type="pres">
      <dgm:prSet presAssocID="{71F15407-FBA9-4DF8-87B0-39F955842DF1}" presName="mainComposite" presStyleCnt="0">
        <dgm:presLayoutVars>
          <dgm:chPref val="1"/>
          <dgm:dir/>
          <dgm:animOne val="branch"/>
          <dgm:animLvl val="lvl"/>
          <dgm:resizeHandles val="exact"/>
        </dgm:presLayoutVars>
      </dgm:prSet>
      <dgm:spPr/>
    </dgm:pt>
    <dgm:pt modelId="{3C43EDF2-9D17-4FB8-96AF-5FBFF15858C5}" type="pres">
      <dgm:prSet presAssocID="{71F15407-FBA9-4DF8-87B0-39F955842DF1}" presName="hierFlow" presStyleCnt="0"/>
      <dgm:spPr/>
    </dgm:pt>
    <dgm:pt modelId="{B70B0C68-4A44-4AB7-B0F9-457258E1EF51}" type="pres">
      <dgm:prSet presAssocID="{71F15407-FBA9-4DF8-87B0-39F955842DF1}" presName="hierChild1" presStyleCnt="0">
        <dgm:presLayoutVars>
          <dgm:chPref val="1"/>
          <dgm:animOne val="branch"/>
          <dgm:animLvl val="lvl"/>
        </dgm:presLayoutVars>
      </dgm:prSet>
      <dgm:spPr/>
    </dgm:pt>
    <dgm:pt modelId="{FB2334AD-C814-45A5-8B6A-2EC30828ECED}" type="pres">
      <dgm:prSet presAssocID="{D51C7E00-6826-45E9-B6AD-C229AB9406C3}" presName="Name14" presStyleCnt="0"/>
      <dgm:spPr/>
    </dgm:pt>
    <dgm:pt modelId="{C3E1DD58-C86D-4630-973D-79E3D8D5581C}" type="pres">
      <dgm:prSet presAssocID="{D51C7E00-6826-45E9-B6AD-C229AB9406C3}" presName="level1Shape" presStyleLbl="node0" presStyleIdx="0" presStyleCnt="1">
        <dgm:presLayoutVars>
          <dgm:chPref val="3"/>
        </dgm:presLayoutVars>
      </dgm:prSet>
      <dgm:spPr/>
    </dgm:pt>
    <dgm:pt modelId="{B179ED88-B1CA-4827-A232-25BA40B48F4D}" type="pres">
      <dgm:prSet presAssocID="{D51C7E00-6826-45E9-B6AD-C229AB9406C3}" presName="hierChild2" presStyleCnt="0"/>
      <dgm:spPr/>
    </dgm:pt>
    <dgm:pt modelId="{8E844F7E-7528-4932-BDB0-96F86B819C7C}" type="pres">
      <dgm:prSet presAssocID="{8DB5ADD8-9245-4672-A096-3D8A8D7C706E}" presName="Name19" presStyleLbl="parChTrans1D2" presStyleIdx="0" presStyleCnt="2"/>
      <dgm:spPr/>
    </dgm:pt>
    <dgm:pt modelId="{CAFF9C7D-52C6-4C6A-8CEF-87BD211838DA}" type="pres">
      <dgm:prSet presAssocID="{849DE27D-FC8C-4169-B4F5-1D8A44D93579}" presName="Name21" presStyleCnt="0"/>
      <dgm:spPr/>
    </dgm:pt>
    <dgm:pt modelId="{1418C3A8-4511-48BC-95BD-281A56CF6AE5}" type="pres">
      <dgm:prSet presAssocID="{849DE27D-FC8C-4169-B4F5-1D8A44D93579}" presName="level2Shape" presStyleLbl="node2" presStyleIdx="0" presStyleCnt="2"/>
      <dgm:spPr/>
    </dgm:pt>
    <dgm:pt modelId="{2C5202E9-92B6-4DE0-AFB0-9C55A06E9DC3}" type="pres">
      <dgm:prSet presAssocID="{849DE27D-FC8C-4169-B4F5-1D8A44D93579}" presName="hierChild3" presStyleCnt="0"/>
      <dgm:spPr/>
    </dgm:pt>
    <dgm:pt modelId="{6DC91F66-8315-4933-B82C-D1BB64340AEC}" type="pres">
      <dgm:prSet presAssocID="{364C6112-9CFE-4C4A-AFD2-087828AB87A5}" presName="Name19" presStyleLbl="parChTrans1D2" presStyleIdx="1" presStyleCnt="2"/>
      <dgm:spPr/>
    </dgm:pt>
    <dgm:pt modelId="{FCE11031-FEE6-45E2-8F2A-2AAAB961508C}" type="pres">
      <dgm:prSet presAssocID="{6ED75A0A-48C1-4A8E-8525-5D274340B93B}" presName="Name21" presStyleCnt="0"/>
      <dgm:spPr/>
    </dgm:pt>
    <dgm:pt modelId="{03D25E9D-524D-40FB-9965-E95CF1477A38}" type="pres">
      <dgm:prSet presAssocID="{6ED75A0A-48C1-4A8E-8525-5D274340B93B}" presName="level2Shape" presStyleLbl="node2" presStyleIdx="1" presStyleCnt="2"/>
      <dgm:spPr/>
    </dgm:pt>
    <dgm:pt modelId="{87F81E29-5B64-4D52-95C6-27A101AB0E2D}" type="pres">
      <dgm:prSet presAssocID="{6ED75A0A-48C1-4A8E-8525-5D274340B93B}" presName="hierChild3" presStyleCnt="0"/>
      <dgm:spPr/>
    </dgm:pt>
    <dgm:pt modelId="{198C4BCC-B4BB-4AE6-8063-BC9662B793AA}" type="pres">
      <dgm:prSet presAssocID="{71F15407-FBA9-4DF8-87B0-39F955842DF1}" presName="bgShapesFlow" presStyleCnt="0"/>
      <dgm:spPr/>
    </dgm:pt>
  </dgm:ptLst>
  <dgm:cxnLst>
    <dgm:cxn modelId="{E01B332C-3A7D-406B-ABE5-34F877877C61}" type="presOf" srcId="{849DE27D-FC8C-4169-B4F5-1D8A44D93579}" destId="{1418C3A8-4511-48BC-95BD-281A56CF6AE5}" srcOrd="0" destOrd="0" presId="urn:microsoft.com/office/officeart/2005/8/layout/hierarchy6"/>
    <dgm:cxn modelId="{DBC8583F-BA35-4C2C-AF97-968864E41CFC}" type="presOf" srcId="{71F15407-FBA9-4DF8-87B0-39F955842DF1}" destId="{1BC29B9F-25B3-4265-BFB0-F55A639F4C17}" srcOrd="0" destOrd="0" presId="urn:microsoft.com/office/officeart/2005/8/layout/hierarchy6"/>
    <dgm:cxn modelId="{70F78163-11E7-4E18-92CA-D91859894DC1}" srcId="{71F15407-FBA9-4DF8-87B0-39F955842DF1}" destId="{D51C7E00-6826-45E9-B6AD-C229AB9406C3}" srcOrd="0" destOrd="0" parTransId="{4F948450-97AB-4356-B1D9-229BF85358BB}" sibTransId="{D578BCF8-5725-46FA-8DD9-E1C51ADC00C3}"/>
    <dgm:cxn modelId="{BCA5FF76-8691-4B01-B755-3FF717E8560A}" srcId="{D51C7E00-6826-45E9-B6AD-C229AB9406C3}" destId="{6ED75A0A-48C1-4A8E-8525-5D274340B93B}" srcOrd="1" destOrd="0" parTransId="{364C6112-9CFE-4C4A-AFD2-087828AB87A5}" sibTransId="{88E2A10D-E90D-46C1-AF56-55364A70B30E}"/>
    <dgm:cxn modelId="{796C5A7C-22AC-49C0-82DA-343D99854822}" type="presOf" srcId="{D51C7E00-6826-45E9-B6AD-C229AB9406C3}" destId="{C3E1DD58-C86D-4630-973D-79E3D8D5581C}" srcOrd="0" destOrd="0" presId="urn:microsoft.com/office/officeart/2005/8/layout/hierarchy6"/>
    <dgm:cxn modelId="{72203880-FD6D-46AD-BB20-F61D36AA63F9}" srcId="{D51C7E00-6826-45E9-B6AD-C229AB9406C3}" destId="{849DE27D-FC8C-4169-B4F5-1D8A44D93579}" srcOrd="0" destOrd="0" parTransId="{8DB5ADD8-9245-4672-A096-3D8A8D7C706E}" sibTransId="{1E4C65AC-8CB1-496D-907D-546E9D755F52}"/>
    <dgm:cxn modelId="{52235999-E493-426F-ADE3-8CCF9FC71710}" type="presOf" srcId="{6ED75A0A-48C1-4A8E-8525-5D274340B93B}" destId="{03D25E9D-524D-40FB-9965-E95CF1477A38}" srcOrd="0" destOrd="0" presId="urn:microsoft.com/office/officeart/2005/8/layout/hierarchy6"/>
    <dgm:cxn modelId="{C0AA13D9-377E-435D-AEA1-A8C50C9EB228}" type="presOf" srcId="{364C6112-9CFE-4C4A-AFD2-087828AB87A5}" destId="{6DC91F66-8315-4933-B82C-D1BB64340AEC}" srcOrd="0" destOrd="0" presId="urn:microsoft.com/office/officeart/2005/8/layout/hierarchy6"/>
    <dgm:cxn modelId="{94B90EFF-25EA-45F1-BA8A-30B2DCC738F1}" type="presOf" srcId="{8DB5ADD8-9245-4672-A096-3D8A8D7C706E}" destId="{8E844F7E-7528-4932-BDB0-96F86B819C7C}" srcOrd="0" destOrd="0" presId="urn:microsoft.com/office/officeart/2005/8/layout/hierarchy6"/>
    <dgm:cxn modelId="{19A15025-8BCF-47A8-8A75-8B828E5EFDF9}" type="presParOf" srcId="{1BC29B9F-25B3-4265-BFB0-F55A639F4C17}" destId="{3C43EDF2-9D17-4FB8-96AF-5FBFF15858C5}" srcOrd="0" destOrd="0" presId="urn:microsoft.com/office/officeart/2005/8/layout/hierarchy6"/>
    <dgm:cxn modelId="{0EED031D-258B-493E-969F-2AC0F0B8D253}" type="presParOf" srcId="{3C43EDF2-9D17-4FB8-96AF-5FBFF15858C5}" destId="{B70B0C68-4A44-4AB7-B0F9-457258E1EF51}" srcOrd="0" destOrd="0" presId="urn:microsoft.com/office/officeart/2005/8/layout/hierarchy6"/>
    <dgm:cxn modelId="{ACF90E61-2FAC-4287-A1FE-D84CB7BCD2FD}" type="presParOf" srcId="{B70B0C68-4A44-4AB7-B0F9-457258E1EF51}" destId="{FB2334AD-C814-45A5-8B6A-2EC30828ECED}" srcOrd="0" destOrd="0" presId="urn:microsoft.com/office/officeart/2005/8/layout/hierarchy6"/>
    <dgm:cxn modelId="{9D96F690-46D8-4165-AAB2-0221E8B19A9F}" type="presParOf" srcId="{FB2334AD-C814-45A5-8B6A-2EC30828ECED}" destId="{C3E1DD58-C86D-4630-973D-79E3D8D5581C}" srcOrd="0" destOrd="0" presId="urn:microsoft.com/office/officeart/2005/8/layout/hierarchy6"/>
    <dgm:cxn modelId="{1FDB551C-31CF-4281-A411-2C1A67EC6311}" type="presParOf" srcId="{FB2334AD-C814-45A5-8B6A-2EC30828ECED}" destId="{B179ED88-B1CA-4827-A232-25BA40B48F4D}" srcOrd="1" destOrd="0" presId="urn:microsoft.com/office/officeart/2005/8/layout/hierarchy6"/>
    <dgm:cxn modelId="{A785883B-D523-42E4-A44A-856F0F6165FB}" type="presParOf" srcId="{B179ED88-B1CA-4827-A232-25BA40B48F4D}" destId="{8E844F7E-7528-4932-BDB0-96F86B819C7C}" srcOrd="0" destOrd="0" presId="urn:microsoft.com/office/officeart/2005/8/layout/hierarchy6"/>
    <dgm:cxn modelId="{62C53117-6F46-42B2-A90C-C8EA182B4349}" type="presParOf" srcId="{B179ED88-B1CA-4827-A232-25BA40B48F4D}" destId="{CAFF9C7D-52C6-4C6A-8CEF-87BD211838DA}" srcOrd="1" destOrd="0" presId="urn:microsoft.com/office/officeart/2005/8/layout/hierarchy6"/>
    <dgm:cxn modelId="{B77CBCBC-CF8D-4543-ACDB-C35FFB1C0819}" type="presParOf" srcId="{CAFF9C7D-52C6-4C6A-8CEF-87BD211838DA}" destId="{1418C3A8-4511-48BC-95BD-281A56CF6AE5}" srcOrd="0" destOrd="0" presId="urn:microsoft.com/office/officeart/2005/8/layout/hierarchy6"/>
    <dgm:cxn modelId="{EF0B8A99-E25B-439D-8C05-146746A78FFC}" type="presParOf" srcId="{CAFF9C7D-52C6-4C6A-8CEF-87BD211838DA}" destId="{2C5202E9-92B6-4DE0-AFB0-9C55A06E9DC3}" srcOrd="1" destOrd="0" presId="urn:microsoft.com/office/officeart/2005/8/layout/hierarchy6"/>
    <dgm:cxn modelId="{ED67A0CB-D514-438A-8EAB-35306024E3B5}" type="presParOf" srcId="{B179ED88-B1CA-4827-A232-25BA40B48F4D}" destId="{6DC91F66-8315-4933-B82C-D1BB64340AEC}" srcOrd="2" destOrd="0" presId="urn:microsoft.com/office/officeart/2005/8/layout/hierarchy6"/>
    <dgm:cxn modelId="{2A3A615A-7E1B-471A-AF75-0E569024832E}" type="presParOf" srcId="{B179ED88-B1CA-4827-A232-25BA40B48F4D}" destId="{FCE11031-FEE6-45E2-8F2A-2AAAB961508C}" srcOrd="3" destOrd="0" presId="urn:microsoft.com/office/officeart/2005/8/layout/hierarchy6"/>
    <dgm:cxn modelId="{CF19FAD2-5FBE-40F8-A35B-42AE1C0B83D9}" type="presParOf" srcId="{FCE11031-FEE6-45E2-8F2A-2AAAB961508C}" destId="{03D25E9D-524D-40FB-9965-E95CF1477A38}" srcOrd="0" destOrd="0" presId="urn:microsoft.com/office/officeart/2005/8/layout/hierarchy6"/>
    <dgm:cxn modelId="{413852DB-0095-488C-8346-7917AB9B6D62}" type="presParOf" srcId="{FCE11031-FEE6-45E2-8F2A-2AAAB961508C}" destId="{87F81E29-5B64-4D52-95C6-27A101AB0E2D}" srcOrd="1" destOrd="0" presId="urn:microsoft.com/office/officeart/2005/8/layout/hierarchy6"/>
    <dgm:cxn modelId="{952E23D9-51B3-4F46-96B3-ACB3A8EF204B}" type="presParOf" srcId="{1BC29B9F-25B3-4265-BFB0-F55A639F4C17}" destId="{198C4BCC-B4BB-4AE6-8063-BC9662B793AA}" srcOrd="1" destOrd="0" presId="urn:microsoft.com/office/officeart/2005/8/layout/hierarchy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F3DFF14-BD70-46DF-A866-753D35DF7069}"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GB"/>
        </a:p>
      </dgm:t>
    </dgm:pt>
    <dgm:pt modelId="{6C4D9D2F-B4C6-4C29-8E16-0CA6E2027A3D}">
      <dgm:prSet phldrT="[Text]" custT="1"/>
      <dgm:spPr>
        <a:solidFill>
          <a:srgbClr val="EDC7CC"/>
        </a:solidFill>
      </dgm:spPr>
      <dgm:t>
        <a:bodyPr/>
        <a:lstStyle/>
        <a:p>
          <a:r>
            <a:rPr lang="en-GB" sz="1200" dirty="0">
              <a:solidFill>
                <a:schemeClr val="tx1"/>
              </a:solidFill>
              <a:latin typeface="+mn-lt"/>
            </a:rPr>
            <a:t>Sunnah of Ibrahim </a:t>
          </a:r>
          <a:r>
            <a:rPr lang="en-GB" sz="1200" dirty="0">
              <a:solidFill>
                <a:schemeClr val="tx1"/>
              </a:solidFill>
              <a:latin typeface="KFGQPC Arabic Symbols 01" panose="02000000000000000000" pitchFamily="2" charset="2"/>
            </a:rPr>
            <a:t>n</a:t>
          </a:r>
          <a:endParaRPr lang="en-GB" sz="1600" dirty="0">
            <a:solidFill>
              <a:schemeClr val="tx1"/>
            </a:solidFill>
            <a:latin typeface="KFGQPC Arabic Symbols 01" panose="02000000000000000000" pitchFamily="2" charset="2"/>
          </a:endParaRPr>
        </a:p>
      </dgm:t>
    </dgm:pt>
    <dgm:pt modelId="{B69C8725-A9AF-4456-9BEA-FAC9C4D2BD70}" type="parTrans" cxnId="{078EFF1C-2031-402A-A859-C8445D4CA3AB}">
      <dgm:prSet/>
      <dgm:spPr/>
      <dgm:t>
        <a:bodyPr/>
        <a:lstStyle/>
        <a:p>
          <a:endParaRPr lang="en-GB"/>
        </a:p>
      </dgm:t>
    </dgm:pt>
    <dgm:pt modelId="{CB4B224C-07D2-4F59-A878-AACDE5D4CF67}" type="sibTrans" cxnId="{078EFF1C-2031-402A-A859-C8445D4CA3AB}">
      <dgm:prSet/>
      <dgm:spPr/>
      <dgm:t>
        <a:bodyPr/>
        <a:lstStyle/>
        <a:p>
          <a:endParaRPr lang="en-GB"/>
        </a:p>
      </dgm:t>
    </dgm:pt>
    <dgm:pt modelId="{8F97C972-2278-4856-930B-3044D29AB1FD}">
      <dgm:prSet phldrT="[Text]" custT="1"/>
      <dgm:spPr>
        <a:solidFill>
          <a:srgbClr val="B2E8E8"/>
        </a:solidFill>
      </dgm:spPr>
      <dgm:t>
        <a:bodyPr/>
        <a:lstStyle/>
        <a:p>
          <a:r>
            <a:rPr lang="en-GB" sz="1200" dirty="0">
              <a:solidFill>
                <a:schemeClr val="tx1"/>
              </a:solidFill>
              <a:latin typeface="+mn-lt"/>
            </a:rPr>
            <a:t>Sunnah of Muhammad </a:t>
          </a:r>
          <a:r>
            <a:rPr lang="en-GB" sz="1200" dirty="0">
              <a:solidFill>
                <a:schemeClr val="tx1"/>
              </a:solidFill>
              <a:latin typeface="KFGQPC Arabic Symbols 01" panose="02000000000000000000" pitchFamily="2" charset="2"/>
            </a:rPr>
            <a:t>g</a:t>
          </a:r>
          <a:endParaRPr lang="en-GB" sz="1600" dirty="0">
            <a:solidFill>
              <a:schemeClr val="tx1"/>
            </a:solidFill>
            <a:latin typeface="KFGQPC Arabic Symbols 01" panose="02000000000000000000" pitchFamily="2" charset="2"/>
          </a:endParaRPr>
        </a:p>
      </dgm:t>
    </dgm:pt>
    <dgm:pt modelId="{EA612DCA-D363-4656-B564-7B42DCC3E017}" type="parTrans" cxnId="{3A262617-E7BE-4147-8E2D-AA39EDE3C079}">
      <dgm:prSet/>
      <dgm:spPr/>
      <dgm:t>
        <a:bodyPr/>
        <a:lstStyle/>
        <a:p>
          <a:endParaRPr lang="en-GB"/>
        </a:p>
      </dgm:t>
    </dgm:pt>
    <dgm:pt modelId="{651D7FA9-2DF9-40FF-BF09-809B70D0D1FE}" type="sibTrans" cxnId="{3A262617-E7BE-4147-8E2D-AA39EDE3C079}">
      <dgm:prSet/>
      <dgm:spPr/>
      <dgm:t>
        <a:bodyPr/>
        <a:lstStyle/>
        <a:p>
          <a:endParaRPr lang="en-GB"/>
        </a:p>
      </dgm:t>
    </dgm:pt>
    <dgm:pt modelId="{E45EA494-AC9D-40D8-881C-2CF1C9C12E5B}">
      <dgm:prSet phldrT="[Text]" custT="1"/>
      <dgm:spPr>
        <a:solidFill>
          <a:srgbClr val="EDC7CC"/>
        </a:solidFill>
      </dgm:spPr>
      <dgm:t>
        <a:bodyPr/>
        <a:lstStyle/>
        <a:p>
          <a:r>
            <a:rPr lang="en-GB" sz="1200" dirty="0">
              <a:solidFill>
                <a:schemeClr val="tx1"/>
              </a:solidFill>
              <a:latin typeface="+mn-lt"/>
            </a:rPr>
            <a:t>To gain </a:t>
          </a:r>
          <a:r>
            <a:rPr lang="en-GB" sz="1200" dirty="0" err="1">
              <a:solidFill>
                <a:schemeClr val="tx1"/>
              </a:solidFill>
              <a:latin typeface="+mn-lt"/>
            </a:rPr>
            <a:t>taqwa</a:t>
          </a:r>
          <a:endParaRPr lang="en-GB" sz="1200" dirty="0">
            <a:solidFill>
              <a:schemeClr val="tx1"/>
            </a:solidFill>
            <a:latin typeface="+mn-lt"/>
          </a:endParaRPr>
        </a:p>
      </dgm:t>
    </dgm:pt>
    <dgm:pt modelId="{25EE13DF-4B18-418C-8264-F23E1C5DF99B}" type="parTrans" cxnId="{D1090BFB-94FE-48CE-AF14-53A832CBA77E}">
      <dgm:prSet/>
      <dgm:spPr/>
      <dgm:t>
        <a:bodyPr/>
        <a:lstStyle/>
        <a:p>
          <a:endParaRPr lang="en-GB"/>
        </a:p>
      </dgm:t>
    </dgm:pt>
    <dgm:pt modelId="{C3AC9686-2DF8-4614-915B-D985BBFCD597}" type="sibTrans" cxnId="{D1090BFB-94FE-48CE-AF14-53A832CBA77E}">
      <dgm:prSet/>
      <dgm:spPr/>
      <dgm:t>
        <a:bodyPr/>
        <a:lstStyle/>
        <a:p>
          <a:endParaRPr lang="en-GB"/>
        </a:p>
      </dgm:t>
    </dgm:pt>
    <dgm:pt modelId="{CF4FB3D2-0C60-4F8B-8850-F09CFA0884CC}">
      <dgm:prSet phldrT="[Text]" custT="1"/>
      <dgm:spPr>
        <a:solidFill>
          <a:srgbClr val="B2E8E8"/>
        </a:solidFill>
      </dgm:spPr>
      <dgm:t>
        <a:bodyPr/>
        <a:lstStyle/>
        <a:p>
          <a:r>
            <a:rPr lang="en-GB" sz="1200" dirty="0">
              <a:solidFill>
                <a:schemeClr val="tx1"/>
              </a:solidFill>
              <a:latin typeface="+mn-lt"/>
            </a:rPr>
            <a:t>To remember and thank Allah </a:t>
          </a:r>
          <a:r>
            <a:rPr lang="en-GB" sz="1200" dirty="0">
              <a:solidFill>
                <a:schemeClr val="tx1"/>
              </a:solidFill>
              <a:latin typeface="KFGQPC Arabic Symbols 01" panose="02000000000000000000" pitchFamily="2" charset="2"/>
            </a:rPr>
            <a:t>b</a:t>
          </a:r>
        </a:p>
      </dgm:t>
    </dgm:pt>
    <dgm:pt modelId="{10DE3434-66FC-4577-825B-5DAD5D9F151B}" type="parTrans" cxnId="{18991A9C-C0D4-4398-999E-5B5C53DF4852}">
      <dgm:prSet/>
      <dgm:spPr/>
      <dgm:t>
        <a:bodyPr/>
        <a:lstStyle/>
        <a:p>
          <a:endParaRPr lang="en-GB"/>
        </a:p>
      </dgm:t>
    </dgm:pt>
    <dgm:pt modelId="{58172876-5C45-4590-8002-E3A318539FED}" type="sibTrans" cxnId="{18991A9C-C0D4-4398-999E-5B5C53DF4852}">
      <dgm:prSet/>
      <dgm:spPr/>
      <dgm:t>
        <a:bodyPr/>
        <a:lstStyle/>
        <a:p>
          <a:endParaRPr lang="en-GB"/>
        </a:p>
      </dgm:t>
    </dgm:pt>
    <dgm:pt modelId="{8CFCD770-9D91-4D13-9EB5-A9B6DDA9D11A}">
      <dgm:prSet phldrT="[Text]" custT="1"/>
      <dgm:spPr>
        <a:solidFill>
          <a:srgbClr val="EDC7CC"/>
        </a:solidFill>
      </dgm:spPr>
      <dgm:t>
        <a:bodyPr/>
        <a:lstStyle/>
        <a:p>
          <a:r>
            <a:rPr lang="en-GB" sz="1200" dirty="0">
              <a:solidFill>
                <a:schemeClr val="tx1"/>
              </a:solidFill>
              <a:latin typeface="+mn-lt"/>
            </a:rPr>
            <a:t>To venerate a symbol of Allah </a:t>
          </a:r>
          <a:r>
            <a:rPr lang="en-GB" sz="1200" dirty="0">
              <a:solidFill>
                <a:schemeClr val="tx1"/>
              </a:solidFill>
              <a:latin typeface="KFGQPC Arabic Symbols 01" panose="02000000000000000000" pitchFamily="2" charset="2"/>
            </a:rPr>
            <a:t>b</a:t>
          </a:r>
        </a:p>
      </dgm:t>
    </dgm:pt>
    <dgm:pt modelId="{94887F09-D7CE-4591-9B78-3EA9CD3F31E2}" type="parTrans" cxnId="{FDC282B0-ED41-426C-9C35-A0F0E5839A13}">
      <dgm:prSet/>
      <dgm:spPr/>
      <dgm:t>
        <a:bodyPr/>
        <a:lstStyle/>
        <a:p>
          <a:endParaRPr lang="en-GB"/>
        </a:p>
      </dgm:t>
    </dgm:pt>
    <dgm:pt modelId="{383E64E5-1333-4BB3-A369-629C5E6690DB}" type="sibTrans" cxnId="{FDC282B0-ED41-426C-9C35-A0F0E5839A13}">
      <dgm:prSet/>
      <dgm:spPr/>
      <dgm:t>
        <a:bodyPr/>
        <a:lstStyle/>
        <a:p>
          <a:endParaRPr lang="en-GB"/>
        </a:p>
      </dgm:t>
    </dgm:pt>
    <dgm:pt modelId="{C4DF70F2-413D-422E-B0A5-90E442924022}">
      <dgm:prSet phldrT="[Text]" custT="1"/>
      <dgm:spPr>
        <a:solidFill>
          <a:srgbClr val="B2E8E8"/>
        </a:solidFill>
      </dgm:spPr>
      <dgm:t>
        <a:bodyPr/>
        <a:lstStyle/>
        <a:p>
          <a:r>
            <a:rPr lang="en-GB" sz="1200" dirty="0">
              <a:solidFill>
                <a:schemeClr val="tx1"/>
              </a:solidFill>
              <a:latin typeface="+mn-lt"/>
            </a:rPr>
            <a:t>To gain reward</a:t>
          </a:r>
        </a:p>
      </dgm:t>
    </dgm:pt>
    <dgm:pt modelId="{489BE223-4844-40BA-907D-8A0B5E5392FD}" type="parTrans" cxnId="{12F9D84F-8300-4F75-9E47-0EC48E6383F2}">
      <dgm:prSet/>
      <dgm:spPr/>
      <dgm:t>
        <a:bodyPr/>
        <a:lstStyle/>
        <a:p>
          <a:endParaRPr lang="en-GB"/>
        </a:p>
      </dgm:t>
    </dgm:pt>
    <dgm:pt modelId="{28BDDC7F-0740-4433-AA3F-5109F5C4DFE4}" type="sibTrans" cxnId="{12F9D84F-8300-4F75-9E47-0EC48E6383F2}">
      <dgm:prSet/>
      <dgm:spPr/>
      <dgm:t>
        <a:bodyPr/>
        <a:lstStyle/>
        <a:p>
          <a:endParaRPr lang="en-GB"/>
        </a:p>
      </dgm:t>
    </dgm:pt>
    <dgm:pt modelId="{AAEEF091-6E82-4EC0-8CFC-9A99319195A2}" type="pres">
      <dgm:prSet presAssocID="{4F3DFF14-BD70-46DF-A866-753D35DF7069}" presName="linear" presStyleCnt="0">
        <dgm:presLayoutVars>
          <dgm:animLvl val="lvl"/>
          <dgm:resizeHandles val="exact"/>
        </dgm:presLayoutVars>
      </dgm:prSet>
      <dgm:spPr/>
    </dgm:pt>
    <dgm:pt modelId="{F3CC2FC8-A4AA-4C6F-8279-948AE27652C1}" type="pres">
      <dgm:prSet presAssocID="{6C4D9D2F-B4C6-4C29-8E16-0CA6E2027A3D}" presName="parentText" presStyleLbl="node1" presStyleIdx="0" presStyleCnt="6">
        <dgm:presLayoutVars>
          <dgm:chMax val="0"/>
          <dgm:bulletEnabled val="1"/>
        </dgm:presLayoutVars>
      </dgm:prSet>
      <dgm:spPr/>
    </dgm:pt>
    <dgm:pt modelId="{91B94D8C-A383-4EB8-9C6F-C8E57D3B4BB6}" type="pres">
      <dgm:prSet presAssocID="{CB4B224C-07D2-4F59-A878-AACDE5D4CF67}" presName="spacer" presStyleCnt="0"/>
      <dgm:spPr/>
    </dgm:pt>
    <dgm:pt modelId="{8B0FED69-46ED-4422-B262-BAD854840444}" type="pres">
      <dgm:prSet presAssocID="{8F97C972-2278-4856-930B-3044D29AB1FD}" presName="parentText" presStyleLbl="node1" presStyleIdx="1" presStyleCnt="6">
        <dgm:presLayoutVars>
          <dgm:chMax val="0"/>
          <dgm:bulletEnabled val="1"/>
        </dgm:presLayoutVars>
      </dgm:prSet>
      <dgm:spPr/>
    </dgm:pt>
    <dgm:pt modelId="{DA8C35DF-6521-433F-845A-9A4C28536DB5}" type="pres">
      <dgm:prSet presAssocID="{651D7FA9-2DF9-40FF-BF09-809B70D0D1FE}" presName="spacer" presStyleCnt="0"/>
      <dgm:spPr/>
    </dgm:pt>
    <dgm:pt modelId="{C10903B6-8E69-4317-B84A-9C84CC168A59}" type="pres">
      <dgm:prSet presAssocID="{E45EA494-AC9D-40D8-881C-2CF1C9C12E5B}" presName="parentText" presStyleLbl="node1" presStyleIdx="2" presStyleCnt="6">
        <dgm:presLayoutVars>
          <dgm:chMax val="0"/>
          <dgm:bulletEnabled val="1"/>
        </dgm:presLayoutVars>
      </dgm:prSet>
      <dgm:spPr/>
    </dgm:pt>
    <dgm:pt modelId="{D60E092C-5B08-41C0-8FEF-2156E3EBDF84}" type="pres">
      <dgm:prSet presAssocID="{C3AC9686-2DF8-4614-915B-D985BBFCD597}" presName="spacer" presStyleCnt="0"/>
      <dgm:spPr/>
    </dgm:pt>
    <dgm:pt modelId="{2152E7F2-78B7-4FF5-9779-64278270EBD7}" type="pres">
      <dgm:prSet presAssocID="{CF4FB3D2-0C60-4F8B-8850-F09CFA0884CC}" presName="parentText" presStyleLbl="node1" presStyleIdx="3" presStyleCnt="6">
        <dgm:presLayoutVars>
          <dgm:chMax val="0"/>
          <dgm:bulletEnabled val="1"/>
        </dgm:presLayoutVars>
      </dgm:prSet>
      <dgm:spPr/>
    </dgm:pt>
    <dgm:pt modelId="{510D8574-1D58-460C-8BD2-A93419C926B5}" type="pres">
      <dgm:prSet presAssocID="{58172876-5C45-4590-8002-E3A318539FED}" presName="spacer" presStyleCnt="0"/>
      <dgm:spPr/>
    </dgm:pt>
    <dgm:pt modelId="{A679510E-7517-4874-BA25-6FB35DE33F44}" type="pres">
      <dgm:prSet presAssocID="{8CFCD770-9D91-4D13-9EB5-A9B6DDA9D11A}" presName="parentText" presStyleLbl="node1" presStyleIdx="4" presStyleCnt="6">
        <dgm:presLayoutVars>
          <dgm:chMax val="0"/>
          <dgm:bulletEnabled val="1"/>
        </dgm:presLayoutVars>
      </dgm:prSet>
      <dgm:spPr/>
    </dgm:pt>
    <dgm:pt modelId="{5F975E23-65EC-453C-8146-C3BC0F3F2AB6}" type="pres">
      <dgm:prSet presAssocID="{383E64E5-1333-4BB3-A369-629C5E6690DB}" presName="spacer" presStyleCnt="0"/>
      <dgm:spPr/>
    </dgm:pt>
    <dgm:pt modelId="{0BC78A63-86BD-41C9-9964-3CB63804CBE0}" type="pres">
      <dgm:prSet presAssocID="{C4DF70F2-413D-422E-B0A5-90E442924022}" presName="parentText" presStyleLbl="node1" presStyleIdx="5" presStyleCnt="6">
        <dgm:presLayoutVars>
          <dgm:chMax val="0"/>
          <dgm:bulletEnabled val="1"/>
        </dgm:presLayoutVars>
      </dgm:prSet>
      <dgm:spPr/>
    </dgm:pt>
  </dgm:ptLst>
  <dgm:cxnLst>
    <dgm:cxn modelId="{3A262617-E7BE-4147-8E2D-AA39EDE3C079}" srcId="{4F3DFF14-BD70-46DF-A866-753D35DF7069}" destId="{8F97C972-2278-4856-930B-3044D29AB1FD}" srcOrd="1" destOrd="0" parTransId="{EA612DCA-D363-4656-B564-7B42DCC3E017}" sibTransId="{651D7FA9-2DF9-40FF-BF09-809B70D0D1FE}"/>
    <dgm:cxn modelId="{D344A11B-F3F3-4750-87EE-630948340497}" type="presOf" srcId="{8F97C972-2278-4856-930B-3044D29AB1FD}" destId="{8B0FED69-46ED-4422-B262-BAD854840444}" srcOrd="0" destOrd="0" presId="urn:microsoft.com/office/officeart/2005/8/layout/vList2"/>
    <dgm:cxn modelId="{078EFF1C-2031-402A-A859-C8445D4CA3AB}" srcId="{4F3DFF14-BD70-46DF-A866-753D35DF7069}" destId="{6C4D9D2F-B4C6-4C29-8E16-0CA6E2027A3D}" srcOrd="0" destOrd="0" parTransId="{B69C8725-A9AF-4456-9BEA-FAC9C4D2BD70}" sibTransId="{CB4B224C-07D2-4F59-A878-AACDE5D4CF67}"/>
    <dgm:cxn modelId="{FDC05D43-124F-4720-BA7D-AB85849CBA09}" type="presOf" srcId="{4F3DFF14-BD70-46DF-A866-753D35DF7069}" destId="{AAEEF091-6E82-4EC0-8CFC-9A99319195A2}" srcOrd="0" destOrd="0" presId="urn:microsoft.com/office/officeart/2005/8/layout/vList2"/>
    <dgm:cxn modelId="{B4CED86A-4F34-4C96-81DC-F1D26BA776AD}" type="presOf" srcId="{6C4D9D2F-B4C6-4C29-8E16-0CA6E2027A3D}" destId="{F3CC2FC8-A4AA-4C6F-8279-948AE27652C1}" srcOrd="0" destOrd="0" presId="urn:microsoft.com/office/officeart/2005/8/layout/vList2"/>
    <dgm:cxn modelId="{12F9D84F-8300-4F75-9E47-0EC48E6383F2}" srcId="{4F3DFF14-BD70-46DF-A866-753D35DF7069}" destId="{C4DF70F2-413D-422E-B0A5-90E442924022}" srcOrd="5" destOrd="0" parTransId="{489BE223-4844-40BA-907D-8A0B5E5392FD}" sibTransId="{28BDDC7F-0740-4433-AA3F-5109F5C4DFE4}"/>
    <dgm:cxn modelId="{2BC22D96-A62A-4FD2-A685-EDD62BE35B56}" type="presOf" srcId="{CF4FB3D2-0C60-4F8B-8850-F09CFA0884CC}" destId="{2152E7F2-78B7-4FF5-9779-64278270EBD7}" srcOrd="0" destOrd="0" presId="urn:microsoft.com/office/officeart/2005/8/layout/vList2"/>
    <dgm:cxn modelId="{18991A9C-C0D4-4398-999E-5B5C53DF4852}" srcId="{4F3DFF14-BD70-46DF-A866-753D35DF7069}" destId="{CF4FB3D2-0C60-4F8B-8850-F09CFA0884CC}" srcOrd="3" destOrd="0" parTransId="{10DE3434-66FC-4577-825B-5DAD5D9F151B}" sibTransId="{58172876-5C45-4590-8002-E3A318539FED}"/>
    <dgm:cxn modelId="{FDC282B0-ED41-426C-9C35-A0F0E5839A13}" srcId="{4F3DFF14-BD70-46DF-A866-753D35DF7069}" destId="{8CFCD770-9D91-4D13-9EB5-A9B6DDA9D11A}" srcOrd="4" destOrd="0" parTransId="{94887F09-D7CE-4591-9B78-3EA9CD3F31E2}" sibTransId="{383E64E5-1333-4BB3-A369-629C5E6690DB}"/>
    <dgm:cxn modelId="{395190B6-2F29-495A-817B-E71498589F08}" type="presOf" srcId="{8CFCD770-9D91-4D13-9EB5-A9B6DDA9D11A}" destId="{A679510E-7517-4874-BA25-6FB35DE33F44}" srcOrd="0" destOrd="0" presId="urn:microsoft.com/office/officeart/2005/8/layout/vList2"/>
    <dgm:cxn modelId="{0534B3BC-FF54-47FE-950A-DA3B0BA17E68}" type="presOf" srcId="{C4DF70F2-413D-422E-B0A5-90E442924022}" destId="{0BC78A63-86BD-41C9-9964-3CB63804CBE0}" srcOrd="0" destOrd="0" presId="urn:microsoft.com/office/officeart/2005/8/layout/vList2"/>
    <dgm:cxn modelId="{D1090BFB-94FE-48CE-AF14-53A832CBA77E}" srcId="{4F3DFF14-BD70-46DF-A866-753D35DF7069}" destId="{E45EA494-AC9D-40D8-881C-2CF1C9C12E5B}" srcOrd="2" destOrd="0" parTransId="{25EE13DF-4B18-418C-8264-F23E1C5DF99B}" sibTransId="{C3AC9686-2DF8-4614-915B-D985BBFCD597}"/>
    <dgm:cxn modelId="{D85DCBFB-744D-4F1C-9C5E-5F09A161A89E}" type="presOf" srcId="{E45EA494-AC9D-40D8-881C-2CF1C9C12E5B}" destId="{C10903B6-8E69-4317-B84A-9C84CC168A59}" srcOrd="0" destOrd="0" presId="urn:microsoft.com/office/officeart/2005/8/layout/vList2"/>
    <dgm:cxn modelId="{8B383713-0085-485B-88E9-47B8D8618828}" type="presParOf" srcId="{AAEEF091-6E82-4EC0-8CFC-9A99319195A2}" destId="{F3CC2FC8-A4AA-4C6F-8279-948AE27652C1}" srcOrd="0" destOrd="0" presId="urn:microsoft.com/office/officeart/2005/8/layout/vList2"/>
    <dgm:cxn modelId="{6F5F5A82-53C4-4B84-9ADB-D8F3BA3F73AC}" type="presParOf" srcId="{AAEEF091-6E82-4EC0-8CFC-9A99319195A2}" destId="{91B94D8C-A383-4EB8-9C6F-C8E57D3B4BB6}" srcOrd="1" destOrd="0" presId="urn:microsoft.com/office/officeart/2005/8/layout/vList2"/>
    <dgm:cxn modelId="{A1043147-5F89-4D36-89DE-03D2A9E930C5}" type="presParOf" srcId="{AAEEF091-6E82-4EC0-8CFC-9A99319195A2}" destId="{8B0FED69-46ED-4422-B262-BAD854840444}" srcOrd="2" destOrd="0" presId="urn:microsoft.com/office/officeart/2005/8/layout/vList2"/>
    <dgm:cxn modelId="{D9265AD3-8D53-4023-B7DE-AAF4141D66BD}" type="presParOf" srcId="{AAEEF091-6E82-4EC0-8CFC-9A99319195A2}" destId="{DA8C35DF-6521-433F-845A-9A4C28536DB5}" srcOrd="3" destOrd="0" presId="urn:microsoft.com/office/officeart/2005/8/layout/vList2"/>
    <dgm:cxn modelId="{640C88D9-9D02-4549-8EBC-00EEFBCF0687}" type="presParOf" srcId="{AAEEF091-6E82-4EC0-8CFC-9A99319195A2}" destId="{C10903B6-8E69-4317-B84A-9C84CC168A59}" srcOrd="4" destOrd="0" presId="urn:microsoft.com/office/officeart/2005/8/layout/vList2"/>
    <dgm:cxn modelId="{34AC197B-4CE0-4E8D-BA82-15BE5EE68E32}" type="presParOf" srcId="{AAEEF091-6E82-4EC0-8CFC-9A99319195A2}" destId="{D60E092C-5B08-41C0-8FEF-2156E3EBDF84}" srcOrd="5" destOrd="0" presId="urn:microsoft.com/office/officeart/2005/8/layout/vList2"/>
    <dgm:cxn modelId="{73A51382-EC49-4F7B-9376-4DC3A00D82D5}" type="presParOf" srcId="{AAEEF091-6E82-4EC0-8CFC-9A99319195A2}" destId="{2152E7F2-78B7-4FF5-9779-64278270EBD7}" srcOrd="6" destOrd="0" presId="urn:microsoft.com/office/officeart/2005/8/layout/vList2"/>
    <dgm:cxn modelId="{0F824764-5A77-43A2-9A41-6F8E7055EB1C}" type="presParOf" srcId="{AAEEF091-6E82-4EC0-8CFC-9A99319195A2}" destId="{510D8574-1D58-460C-8BD2-A93419C926B5}" srcOrd="7" destOrd="0" presId="urn:microsoft.com/office/officeart/2005/8/layout/vList2"/>
    <dgm:cxn modelId="{6EA4A914-1984-4EBD-A83F-C6EE37578BD2}" type="presParOf" srcId="{AAEEF091-6E82-4EC0-8CFC-9A99319195A2}" destId="{A679510E-7517-4874-BA25-6FB35DE33F44}" srcOrd="8" destOrd="0" presId="urn:microsoft.com/office/officeart/2005/8/layout/vList2"/>
    <dgm:cxn modelId="{F94ACD05-8531-4B9A-99C3-A92BABB99913}" type="presParOf" srcId="{AAEEF091-6E82-4EC0-8CFC-9A99319195A2}" destId="{5F975E23-65EC-453C-8146-C3BC0F3F2AB6}" srcOrd="9" destOrd="0" presId="urn:microsoft.com/office/officeart/2005/8/layout/vList2"/>
    <dgm:cxn modelId="{406E0E4F-4434-498F-9C59-634DDD62510B}" type="presParOf" srcId="{AAEEF091-6E82-4EC0-8CFC-9A99319195A2}" destId="{0BC78A63-86BD-41C9-9964-3CB63804CBE0}" srcOrd="1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727EFE1-E3F6-4A82-ADDA-4836EF121245}" type="doc">
      <dgm:prSet loTypeId="urn:microsoft.com/office/officeart/2005/8/layout/process1" loCatId="process" qsTypeId="urn:microsoft.com/office/officeart/2005/8/quickstyle/simple1" qsCatId="simple" csTypeId="urn:microsoft.com/office/officeart/2005/8/colors/accent1_2" csCatId="accent1" phldr="1"/>
      <dgm:spPr/>
    </dgm:pt>
    <dgm:pt modelId="{5B1A5570-CD7F-4C56-8871-6375D299B63C}">
      <dgm:prSet phldrT="[Text]" custT="1"/>
      <dgm:spPr>
        <a:ln>
          <a:noFill/>
        </a:ln>
      </dgm:spPr>
      <dgm:t>
        <a:bodyPr/>
        <a:lstStyle/>
        <a:p>
          <a:r>
            <a:rPr lang="en-GB" sz="1400" b="1" dirty="0">
              <a:latin typeface="+mn-lt"/>
            </a:rPr>
            <a:t>Qurbani</a:t>
          </a:r>
        </a:p>
      </dgm:t>
    </dgm:pt>
    <dgm:pt modelId="{ADE7B312-4256-4209-A9C0-DC0D9C92405E}" type="parTrans" cxnId="{CEAD075C-16F1-44E6-992C-064B136F6450}">
      <dgm:prSet/>
      <dgm:spPr/>
      <dgm:t>
        <a:bodyPr/>
        <a:lstStyle/>
        <a:p>
          <a:endParaRPr lang="en-GB"/>
        </a:p>
      </dgm:t>
    </dgm:pt>
    <dgm:pt modelId="{AD478368-5B78-463B-8D8C-8C6235D11DA4}" type="sibTrans" cxnId="{CEAD075C-16F1-44E6-992C-064B136F6450}">
      <dgm:prSet custT="1"/>
      <dgm:spPr>
        <a:solidFill>
          <a:srgbClr val="EDC7CC"/>
        </a:solidFill>
        <a:ln>
          <a:noFill/>
        </a:ln>
        <a:effectLst/>
      </dgm:spPr>
      <dgm:t>
        <a:bodyPr spcFirstLastPara="0" vert="horz" wrap="square" lIns="0" tIns="0" rIns="0" bIns="0" numCol="1" spcCol="1270" anchor="ctr" anchorCtr="0"/>
        <a:lstStyle/>
        <a:p>
          <a:pPr marL="0" lvl="0" indent="0" algn="ctr" defTabSz="622300">
            <a:lnSpc>
              <a:spcPct val="90000"/>
            </a:lnSpc>
            <a:spcBef>
              <a:spcPct val="0"/>
            </a:spcBef>
            <a:spcAft>
              <a:spcPct val="35000"/>
            </a:spcAft>
            <a:buNone/>
          </a:pPr>
          <a:endParaRPr lang="en-GB" sz="1400" kern="1200">
            <a:solidFill>
              <a:prstClr val="white"/>
            </a:solidFill>
            <a:latin typeface="inter"/>
            <a:ea typeface="+mn-ea"/>
            <a:cs typeface="+mn-cs"/>
          </a:endParaRPr>
        </a:p>
      </dgm:t>
    </dgm:pt>
    <dgm:pt modelId="{6545A3C6-5CCA-46F6-BCAF-5FAAD9FA00C5}">
      <dgm:prSet phldrT="[Text]" custT="1"/>
      <dgm:spPr>
        <a:ln>
          <a:noFill/>
        </a:ln>
      </dgm:spPr>
      <dgm:t>
        <a:bodyPr/>
        <a:lstStyle/>
        <a:p>
          <a:r>
            <a:rPr lang="en-GB" sz="1400" b="1" dirty="0" err="1">
              <a:latin typeface="+mn-lt"/>
            </a:rPr>
            <a:t>Qurb</a:t>
          </a:r>
          <a:endParaRPr lang="en-GB" sz="1400" b="1" dirty="0">
            <a:latin typeface="+mn-lt"/>
          </a:endParaRPr>
        </a:p>
      </dgm:t>
    </dgm:pt>
    <dgm:pt modelId="{25AD0AFC-249E-41DD-80F1-962FB1046937}" type="parTrans" cxnId="{BF87E28E-038D-4881-B021-CECD0B098948}">
      <dgm:prSet/>
      <dgm:spPr/>
      <dgm:t>
        <a:bodyPr/>
        <a:lstStyle/>
        <a:p>
          <a:endParaRPr lang="en-GB"/>
        </a:p>
      </dgm:t>
    </dgm:pt>
    <dgm:pt modelId="{2877631F-3183-4056-9F8A-5325933FE477}" type="sibTrans" cxnId="{BF87E28E-038D-4881-B021-CECD0B098948}">
      <dgm:prSet/>
      <dgm:spPr>
        <a:solidFill>
          <a:srgbClr val="EDC7CC"/>
        </a:solidFill>
      </dgm:spPr>
      <dgm:t>
        <a:bodyPr/>
        <a:lstStyle/>
        <a:p>
          <a:endParaRPr lang="en-GB"/>
        </a:p>
      </dgm:t>
    </dgm:pt>
    <dgm:pt modelId="{470BD0A3-9278-4EAE-8028-EB1370D63AD8}">
      <dgm:prSet phldrT="[Text]" custT="1"/>
      <dgm:spPr>
        <a:ln>
          <a:noFill/>
        </a:ln>
      </dgm:spPr>
      <dgm:t>
        <a:bodyPr/>
        <a:lstStyle/>
        <a:p>
          <a:r>
            <a:rPr lang="en-GB" sz="1400" b="1" dirty="0">
              <a:latin typeface="+mn-lt"/>
            </a:rPr>
            <a:t>Closeness</a:t>
          </a:r>
        </a:p>
      </dgm:t>
    </dgm:pt>
    <dgm:pt modelId="{015F9551-61E7-48B8-B759-B073AD7560FD}" type="parTrans" cxnId="{0AD25EE5-AC8D-43EB-B029-2A8300140206}">
      <dgm:prSet/>
      <dgm:spPr/>
      <dgm:t>
        <a:bodyPr/>
        <a:lstStyle/>
        <a:p>
          <a:endParaRPr lang="en-GB"/>
        </a:p>
      </dgm:t>
    </dgm:pt>
    <dgm:pt modelId="{55FF9FB5-BAB8-4927-AD17-DD498F7E5B51}" type="sibTrans" cxnId="{0AD25EE5-AC8D-43EB-B029-2A8300140206}">
      <dgm:prSet/>
      <dgm:spPr/>
      <dgm:t>
        <a:bodyPr/>
        <a:lstStyle/>
        <a:p>
          <a:endParaRPr lang="en-GB"/>
        </a:p>
      </dgm:t>
    </dgm:pt>
    <dgm:pt modelId="{187DE17F-3D48-4213-99E1-AB76505D3184}" type="pres">
      <dgm:prSet presAssocID="{E727EFE1-E3F6-4A82-ADDA-4836EF121245}" presName="Name0" presStyleCnt="0">
        <dgm:presLayoutVars>
          <dgm:dir/>
          <dgm:resizeHandles val="exact"/>
        </dgm:presLayoutVars>
      </dgm:prSet>
      <dgm:spPr/>
    </dgm:pt>
    <dgm:pt modelId="{EC8E6D5B-4874-47DE-A74E-A18D99E9E21E}" type="pres">
      <dgm:prSet presAssocID="{5B1A5570-CD7F-4C56-8871-6375D299B63C}" presName="node" presStyleLbl="node1" presStyleIdx="0" presStyleCnt="3">
        <dgm:presLayoutVars>
          <dgm:bulletEnabled val="1"/>
        </dgm:presLayoutVars>
      </dgm:prSet>
      <dgm:spPr/>
    </dgm:pt>
    <dgm:pt modelId="{18271895-3874-426B-B188-8C4E21B40580}" type="pres">
      <dgm:prSet presAssocID="{AD478368-5B78-463B-8D8C-8C6235D11DA4}" presName="sibTrans" presStyleLbl="sibTrans2D1" presStyleIdx="0" presStyleCnt="2"/>
      <dgm:spPr>
        <a:xfrm>
          <a:off x="1523940" y="927667"/>
          <a:ext cx="292814" cy="342537"/>
        </a:xfrm>
        <a:prstGeom prst="rightArrow">
          <a:avLst>
            <a:gd name="adj1" fmla="val 60000"/>
            <a:gd name="adj2" fmla="val 50000"/>
          </a:avLst>
        </a:prstGeom>
      </dgm:spPr>
    </dgm:pt>
    <dgm:pt modelId="{3379955C-203E-4ED0-8A8D-A09152E353FD}" type="pres">
      <dgm:prSet presAssocID="{AD478368-5B78-463B-8D8C-8C6235D11DA4}" presName="connectorText" presStyleLbl="sibTrans2D1" presStyleIdx="0" presStyleCnt="2"/>
      <dgm:spPr/>
    </dgm:pt>
    <dgm:pt modelId="{50D0068E-FB13-4DE2-999B-7CBFECE5C27F}" type="pres">
      <dgm:prSet presAssocID="{6545A3C6-5CCA-46F6-BCAF-5FAAD9FA00C5}" presName="node" presStyleLbl="node1" presStyleIdx="1" presStyleCnt="3">
        <dgm:presLayoutVars>
          <dgm:bulletEnabled val="1"/>
        </dgm:presLayoutVars>
      </dgm:prSet>
      <dgm:spPr/>
    </dgm:pt>
    <dgm:pt modelId="{27DC99CB-740B-48C1-9B4D-70C1DAC57976}" type="pres">
      <dgm:prSet presAssocID="{2877631F-3183-4056-9F8A-5325933FE477}" presName="sibTrans" presStyleLbl="sibTrans2D1" presStyleIdx="1" presStyleCnt="2"/>
      <dgm:spPr/>
    </dgm:pt>
    <dgm:pt modelId="{2CB5ED55-BA9F-47E1-B6F7-1D176460BD9B}" type="pres">
      <dgm:prSet presAssocID="{2877631F-3183-4056-9F8A-5325933FE477}" presName="connectorText" presStyleLbl="sibTrans2D1" presStyleIdx="1" presStyleCnt="2"/>
      <dgm:spPr/>
    </dgm:pt>
    <dgm:pt modelId="{18F03879-4EEA-4C8C-9231-1E5851F1BF96}" type="pres">
      <dgm:prSet presAssocID="{470BD0A3-9278-4EAE-8028-EB1370D63AD8}" presName="node" presStyleLbl="node1" presStyleIdx="2" presStyleCnt="3">
        <dgm:presLayoutVars>
          <dgm:bulletEnabled val="1"/>
        </dgm:presLayoutVars>
      </dgm:prSet>
      <dgm:spPr/>
    </dgm:pt>
  </dgm:ptLst>
  <dgm:cxnLst>
    <dgm:cxn modelId="{B67C9300-2E0A-4FF1-A6E2-8B6E0F437382}" type="presOf" srcId="{470BD0A3-9278-4EAE-8028-EB1370D63AD8}" destId="{18F03879-4EEA-4C8C-9231-1E5851F1BF96}" srcOrd="0" destOrd="0" presId="urn:microsoft.com/office/officeart/2005/8/layout/process1"/>
    <dgm:cxn modelId="{A10F8103-3DDF-4BBA-BD6F-9C3AE31A09C4}" type="presOf" srcId="{6545A3C6-5CCA-46F6-BCAF-5FAAD9FA00C5}" destId="{50D0068E-FB13-4DE2-999B-7CBFECE5C27F}" srcOrd="0" destOrd="0" presId="urn:microsoft.com/office/officeart/2005/8/layout/process1"/>
    <dgm:cxn modelId="{CEAD075C-16F1-44E6-992C-064B136F6450}" srcId="{E727EFE1-E3F6-4A82-ADDA-4836EF121245}" destId="{5B1A5570-CD7F-4C56-8871-6375D299B63C}" srcOrd="0" destOrd="0" parTransId="{ADE7B312-4256-4209-A9C0-DC0D9C92405E}" sibTransId="{AD478368-5B78-463B-8D8C-8C6235D11DA4}"/>
    <dgm:cxn modelId="{CEA1E044-B1D8-4987-AA34-5E74DBD2B995}" type="presOf" srcId="{AD478368-5B78-463B-8D8C-8C6235D11DA4}" destId="{18271895-3874-426B-B188-8C4E21B40580}" srcOrd="0" destOrd="0" presId="urn:microsoft.com/office/officeart/2005/8/layout/process1"/>
    <dgm:cxn modelId="{663C8B72-791E-4086-92F9-70F6B62084FA}" type="presOf" srcId="{2877631F-3183-4056-9F8A-5325933FE477}" destId="{2CB5ED55-BA9F-47E1-B6F7-1D176460BD9B}" srcOrd="1" destOrd="0" presId="urn:microsoft.com/office/officeart/2005/8/layout/process1"/>
    <dgm:cxn modelId="{2DA9BD55-0801-401A-9953-AF2F6FD26D85}" type="presOf" srcId="{E727EFE1-E3F6-4A82-ADDA-4836EF121245}" destId="{187DE17F-3D48-4213-99E1-AB76505D3184}" srcOrd="0" destOrd="0" presId="urn:microsoft.com/office/officeart/2005/8/layout/process1"/>
    <dgm:cxn modelId="{9AE4EE55-CE5E-4878-B81E-CDC7CC224099}" type="presOf" srcId="{AD478368-5B78-463B-8D8C-8C6235D11DA4}" destId="{3379955C-203E-4ED0-8A8D-A09152E353FD}" srcOrd="1" destOrd="0" presId="urn:microsoft.com/office/officeart/2005/8/layout/process1"/>
    <dgm:cxn modelId="{BF87E28E-038D-4881-B021-CECD0B098948}" srcId="{E727EFE1-E3F6-4A82-ADDA-4836EF121245}" destId="{6545A3C6-5CCA-46F6-BCAF-5FAAD9FA00C5}" srcOrd="1" destOrd="0" parTransId="{25AD0AFC-249E-41DD-80F1-962FB1046937}" sibTransId="{2877631F-3183-4056-9F8A-5325933FE477}"/>
    <dgm:cxn modelId="{2CC31E8F-664D-46CF-8A0C-E24B5F394805}" type="presOf" srcId="{2877631F-3183-4056-9F8A-5325933FE477}" destId="{27DC99CB-740B-48C1-9B4D-70C1DAC57976}" srcOrd="0" destOrd="0" presId="urn:microsoft.com/office/officeart/2005/8/layout/process1"/>
    <dgm:cxn modelId="{A261A39E-C044-4681-88D6-6D2989D3212F}" type="presOf" srcId="{5B1A5570-CD7F-4C56-8871-6375D299B63C}" destId="{EC8E6D5B-4874-47DE-A74E-A18D99E9E21E}" srcOrd="0" destOrd="0" presId="urn:microsoft.com/office/officeart/2005/8/layout/process1"/>
    <dgm:cxn modelId="{0AD25EE5-AC8D-43EB-B029-2A8300140206}" srcId="{E727EFE1-E3F6-4A82-ADDA-4836EF121245}" destId="{470BD0A3-9278-4EAE-8028-EB1370D63AD8}" srcOrd="2" destOrd="0" parTransId="{015F9551-61E7-48B8-B759-B073AD7560FD}" sibTransId="{55FF9FB5-BAB8-4927-AD17-DD498F7E5B51}"/>
    <dgm:cxn modelId="{2D283F63-1F1A-472F-9721-6D31F1C951F6}" type="presParOf" srcId="{187DE17F-3D48-4213-99E1-AB76505D3184}" destId="{EC8E6D5B-4874-47DE-A74E-A18D99E9E21E}" srcOrd="0" destOrd="0" presId="urn:microsoft.com/office/officeart/2005/8/layout/process1"/>
    <dgm:cxn modelId="{E45725C6-8C5A-4CBA-9039-4B6CCECA1C78}" type="presParOf" srcId="{187DE17F-3D48-4213-99E1-AB76505D3184}" destId="{18271895-3874-426B-B188-8C4E21B40580}" srcOrd="1" destOrd="0" presId="urn:microsoft.com/office/officeart/2005/8/layout/process1"/>
    <dgm:cxn modelId="{83A91C87-A29C-4EEA-9270-49EEC9E8C668}" type="presParOf" srcId="{18271895-3874-426B-B188-8C4E21B40580}" destId="{3379955C-203E-4ED0-8A8D-A09152E353FD}" srcOrd="0" destOrd="0" presId="urn:microsoft.com/office/officeart/2005/8/layout/process1"/>
    <dgm:cxn modelId="{AC4FAB2B-B786-4C71-BA18-26B3183DC82D}" type="presParOf" srcId="{187DE17F-3D48-4213-99E1-AB76505D3184}" destId="{50D0068E-FB13-4DE2-999B-7CBFECE5C27F}" srcOrd="2" destOrd="0" presId="urn:microsoft.com/office/officeart/2005/8/layout/process1"/>
    <dgm:cxn modelId="{D96F3FF2-6EB2-46ED-B04B-F9887A5AAC28}" type="presParOf" srcId="{187DE17F-3D48-4213-99E1-AB76505D3184}" destId="{27DC99CB-740B-48C1-9B4D-70C1DAC57976}" srcOrd="3" destOrd="0" presId="urn:microsoft.com/office/officeart/2005/8/layout/process1"/>
    <dgm:cxn modelId="{D608B88D-46B8-462D-9FC9-C76887FD5C06}" type="presParOf" srcId="{27DC99CB-740B-48C1-9B4D-70C1DAC57976}" destId="{2CB5ED55-BA9F-47E1-B6F7-1D176460BD9B}" srcOrd="0" destOrd="0" presId="urn:microsoft.com/office/officeart/2005/8/layout/process1"/>
    <dgm:cxn modelId="{AF25830E-DB35-4B5C-9C88-144DF8BDA2FC}" type="presParOf" srcId="{187DE17F-3D48-4213-99E1-AB76505D3184}" destId="{18F03879-4EEA-4C8C-9231-1E5851F1BF96}" srcOrd="4" destOrd="0" presId="urn:microsoft.com/office/officeart/2005/8/layout/process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727EFE1-E3F6-4A82-ADDA-4836EF121245}" type="doc">
      <dgm:prSet loTypeId="urn:microsoft.com/office/officeart/2005/8/layout/process1" loCatId="process" qsTypeId="urn:microsoft.com/office/officeart/2005/8/quickstyle/simple1" qsCatId="simple" csTypeId="urn:microsoft.com/office/officeart/2005/8/colors/accent1_2" csCatId="accent1" phldr="1"/>
      <dgm:spPr/>
    </dgm:pt>
    <dgm:pt modelId="{5B1A5570-CD7F-4C56-8871-6375D299B63C}">
      <dgm:prSet phldrT="[Text]" custT="1"/>
      <dgm:spPr>
        <a:ln>
          <a:noFill/>
        </a:ln>
      </dgm:spPr>
      <dgm:t>
        <a:bodyPr/>
        <a:lstStyle/>
        <a:p>
          <a:r>
            <a:rPr lang="en-GB" sz="1400" b="1" dirty="0" err="1">
              <a:latin typeface="+mn-lt"/>
            </a:rPr>
            <a:t>Udhiyah</a:t>
          </a:r>
          <a:endParaRPr lang="en-GB" sz="1400" b="1" dirty="0">
            <a:latin typeface="+mn-lt"/>
          </a:endParaRPr>
        </a:p>
      </dgm:t>
    </dgm:pt>
    <dgm:pt modelId="{ADE7B312-4256-4209-A9C0-DC0D9C92405E}" type="parTrans" cxnId="{CEAD075C-16F1-44E6-992C-064B136F6450}">
      <dgm:prSet/>
      <dgm:spPr/>
      <dgm:t>
        <a:bodyPr/>
        <a:lstStyle/>
        <a:p>
          <a:endParaRPr lang="en-GB"/>
        </a:p>
      </dgm:t>
    </dgm:pt>
    <dgm:pt modelId="{AD478368-5B78-463B-8D8C-8C6235D11DA4}" type="sibTrans" cxnId="{CEAD075C-16F1-44E6-992C-064B136F6450}">
      <dgm:prSet custT="1"/>
      <dgm:spPr>
        <a:solidFill>
          <a:srgbClr val="EDC7CC"/>
        </a:solidFill>
        <a:ln>
          <a:noFill/>
        </a:ln>
        <a:effectLst/>
      </dgm:spPr>
      <dgm:t>
        <a:bodyPr spcFirstLastPara="0" vert="horz" wrap="square" lIns="0" tIns="0" rIns="0" bIns="0" numCol="1" spcCol="1270" anchor="ctr" anchorCtr="0"/>
        <a:lstStyle/>
        <a:p>
          <a:pPr marL="0" lvl="0" indent="0" algn="ctr" defTabSz="622300">
            <a:lnSpc>
              <a:spcPct val="90000"/>
            </a:lnSpc>
            <a:spcBef>
              <a:spcPct val="0"/>
            </a:spcBef>
            <a:spcAft>
              <a:spcPct val="35000"/>
            </a:spcAft>
            <a:buNone/>
          </a:pPr>
          <a:endParaRPr lang="en-GB" sz="1400" kern="1200">
            <a:solidFill>
              <a:prstClr val="white"/>
            </a:solidFill>
            <a:latin typeface="inter"/>
            <a:ea typeface="+mn-ea"/>
            <a:cs typeface="+mn-cs"/>
          </a:endParaRPr>
        </a:p>
      </dgm:t>
    </dgm:pt>
    <dgm:pt modelId="{9F605EDF-DF15-4113-973E-2B45470235C8}">
      <dgm:prSet custT="1"/>
      <dgm:spPr>
        <a:ln>
          <a:noFill/>
        </a:ln>
      </dgm:spPr>
      <dgm:t>
        <a:bodyPr/>
        <a:lstStyle/>
        <a:p>
          <a:r>
            <a:rPr lang="en-GB" sz="1400" b="1" dirty="0" err="1">
              <a:latin typeface="+mn-lt"/>
            </a:rPr>
            <a:t>Dahha</a:t>
          </a:r>
          <a:endParaRPr lang="en-GB" sz="1400" b="1" dirty="0">
            <a:latin typeface="+mn-lt"/>
          </a:endParaRPr>
        </a:p>
      </dgm:t>
    </dgm:pt>
    <dgm:pt modelId="{015AC10D-83EE-4590-AFF6-BBB5F167D099}" type="parTrans" cxnId="{ABE0C752-E613-4D84-824F-E14F3B9BCB6E}">
      <dgm:prSet/>
      <dgm:spPr/>
      <dgm:t>
        <a:bodyPr/>
        <a:lstStyle/>
        <a:p>
          <a:endParaRPr lang="en-GB"/>
        </a:p>
      </dgm:t>
    </dgm:pt>
    <dgm:pt modelId="{31346ADE-B71A-4F79-9FC9-64BE281C58C1}" type="sibTrans" cxnId="{ABE0C752-E613-4D84-824F-E14F3B9BCB6E}">
      <dgm:prSet custT="1"/>
      <dgm:spPr>
        <a:solidFill>
          <a:srgbClr val="EDC7CC"/>
        </a:solidFill>
        <a:ln>
          <a:noFill/>
        </a:ln>
        <a:effectLst/>
      </dgm:spPr>
      <dgm:t>
        <a:bodyPr spcFirstLastPara="0" vert="horz" wrap="square" lIns="0" tIns="0" rIns="0" bIns="0" numCol="1" spcCol="1270" anchor="ctr" anchorCtr="0"/>
        <a:lstStyle/>
        <a:p>
          <a:pPr marL="0" lvl="0" indent="0" algn="ctr" defTabSz="622300">
            <a:lnSpc>
              <a:spcPct val="90000"/>
            </a:lnSpc>
            <a:spcBef>
              <a:spcPct val="0"/>
            </a:spcBef>
            <a:spcAft>
              <a:spcPct val="35000"/>
            </a:spcAft>
            <a:buNone/>
          </a:pPr>
          <a:endParaRPr lang="en-GB" sz="1400" kern="1200">
            <a:solidFill>
              <a:prstClr val="white"/>
            </a:solidFill>
            <a:latin typeface="inter"/>
            <a:ea typeface="+mn-ea"/>
            <a:cs typeface="+mn-cs"/>
          </a:endParaRPr>
        </a:p>
      </dgm:t>
    </dgm:pt>
    <dgm:pt modelId="{4DE11FD4-7F44-42F3-9F0F-7A7A58A26C6B}">
      <dgm:prSet custT="1"/>
      <dgm:spPr>
        <a:ln>
          <a:noFill/>
        </a:ln>
      </dgm:spPr>
      <dgm:t>
        <a:bodyPr/>
        <a:lstStyle/>
        <a:p>
          <a:r>
            <a:rPr lang="en-GB" sz="1400" b="1" dirty="0">
              <a:latin typeface="+mn-lt"/>
            </a:rPr>
            <a:t>Sacrifice</a:t>
          </a:r>
        </a:p>
      </dgm:t>
    </dgm:pt>
    <dgm:pt modelId="{5ED15BC4-767F-4106-9B6C-037FC126B3D2}" type="parTrans" cxnId="{F5B73B26-132F-41F9-8072-2250EE7C004F}">
      <dgm:prSet/>
      <dgm:spPr/>
      <dgm:t>
        <a:bodyPr/>
        <a:lstStyle/>
        <a:p>
          <a:endParaRPr lang="en-GB"/>
        </a:p>
      </dgm:t>
    </dgm:pt>
    <dgm:pt modelId="{F470DB82-A920-436F-8578-A0BBA86918B6}" type="sibTrans" cxnId="{F5B73B26-132F-41F9-8072-2250EE7C004F}">
      <dgm:prSet/>
      <dgm:spPr/>
      <dgm:t>
        <a:bodyPr/>
        <a:lstStyle/>
        <a:p>
          <a:endParaRPr lang="en-GB"/>
        </a:p>
      </dgm:t>
    </dgm:pt>
    <dgm:pt modelId="{187DE17F-3D48-4213-99E1-AB76505D3184}" type="pres">
      <dgm:prSet presAssocID="{E727EFE1-E3F6-4A82-ADDA-4836EF121245}" presName="Name0" presStyleCnt="0">
        <dgm:presLayoutVars>
          <dgm:dir/>
          <dgm:resizeHandles val="exact"/>
        </dgm:presLayoutVars>
      </dgm:prSet>
      <dgm:spPr/>
    </dgm:pt>
    <dgm:pt modelId="{EC8E6D5B-4874-47DE-A74E-A18D99E9E21E}" type="pres">
      <dgm:prSet presAssocID="{5B1A5570-CD7F-4C56-8871-6375D299B63C}" presName="node" presStyleLbl="node1" presStyleIdx="0" presStyleCnt="3">
        <dgm:presLayoutVars>
          <dgm:bulletEnabled val="1"/>
        </dgm:presLayoutVars>
      </dgm:prSet>
      <dgm:spPr/>
    </dgm:pt>
    <dgm:pt modelId="{18271895-3874-426B-B188-8C4E21B40580}" type="pres">
      <dgm:prSet presAssocID="{AD478368-5B78-463B-8D8C-8C6235D11DA4}" presName="sibTrans" presStyleLbl="sibTrans2D1" presStyleIdx="0" presStyleCnt="2"/>
      <dgm:spPr>
        <a:xfrm>
          <a:off x="1523940" y="927667"/>
          <a:ext cx="292814" cy="342537"/>
        </a:xfrm>
        <a:prstGeom prst="rightArrow">
          <a:avLst>
            <a:gd name="adj1" fmla="val 60000"/>
            <a:gd name="adj2" fmla="val 50000"/>
          </a:avLst>
        </a:prstGeom>
      </dgm:spPr>
    </dgm:pt>
    <dgm:pt modelId="{3379955C-203E-4ED0-8A8D-A09152E353FD}" type="pres">
      <dgm:prSet presAssocID="{AD478368-5B78-463B-8D8C-8C6235D11DA4}" presName="connectorText" presStyleLbl="sibTrans2D1" presStyleIdx="0" presStyleCnt="2"/>
      <dgm:spPr/>
    </dgm:pt>
    <dgm:pt modelId="{7B6741B4-1164-445E-B436-D893173135FC}" type="pres">
      <dgm:prSet presAssocID="{9F605EDF-DF15-4113-973E-2B45470235C8}" presName="node" presStyleLbl="node1" presStyleIdx="1" presStyleCnt="3">
        <dgm:presLayoutVars>
          <dgm:bulletEnabled val="1"/>
        </dgm:presLayoutVars>
      </dgm:prSet>
      <dgm:spPr/>
    </dgm:pt>
    <dgm:pt modelId="{83E42A2E-F591-4DD4-AFFA-A5298AD17678}" type="pres">
      <dgm:prSet presAssocID="{31346ADE-B71A-4F79-9FC9-64BE281C58C1}" presName="sibTrans" presStyleLbl="sibTrans2D1" presStyleIdx="1" presStyleCnt="2"/>
      <dgm:spPr>
        <a:xfrm>
          <a:off x="3457618" y="927667"/>
          <a:ext cx="292814" cy="342537"/>
        </a:xfrm>
        <a:prstGeom prst="rightArrow">
          <a:avLst>
            <a:gd name="adj1" fmla="val 60000"/>
            <a:gd name="adj2" fmla="val 50000"/>
          </a:avLst>
        </a:prstGeom>
      </dgm:spPr>
    </dgm:pt>
    <dgm:pt modelId="{3BFA9091-9F0E-40CF-88ED-492735A4A4A3}" type="pres">
      <dgm:prSet presAssocID="{31346ADE-B71A-4F79-9FC9-64BE281C58C1}" presName="connectorText" presStyleLbl="sibTrans2D1" presStyleIdx="1" presStyleCnt="2"/>
      <dgm:spPr/>
    </dgm:pt>
    <dgm:pt modelId="{10AB056F-DD40-44C2-B25E-43912CE38870}" type="pres">
      <dgm:prSet presAssocID="{4DE11FD4-7F44-42F3-9F0F-7A7A58A26C6B}" presName="node" presStyleLbl="node1" presStyleIdx="2" presStyleCnt="3">
        <dgm:presLayoutVars>
          <dgm:bulletEnabled val="1"/>
        </dgm:presLayoutVars>
      </dgm:prSet>
      <dgm:spPr/>
    </dgm:pt>
  </dgm:ptLst>
  <dgm:cxnLst>
    <dgm:cxn modelId="{783A0713-8DF7-4363-8329-0B6F04A75C10}" type="presOf" srcId="{31346ADE-B71A-4F79-9FC9-64BE281C58C1}" destId="{83E42A2E-F591-4DD4-AFFA-A5298AD17678}" srcOrd="0" destOrd="0" presId="urn:microsoft.com/office/officeart/2005/8/layout/process1"/>
    <dgm:cxn modelId="{F5B73B26-132F-41F9-8072-2250EE7C004F}" srcId="{E727EFE1-E3F6-4A82-ADDA-4836EF121245}" destId="{4DE11FD4-7F44-42F3-9F0F-7A7A58A26C6B}" srcOrd="2" destOrd="0" parTransId="{5ED15BC4-767F-4106-9B6C-037FC126B3D2}" sibTransId="{F470DB82-A920-436F-8578-A0BBA86918B6}"/>
    <dgm:cxn modelId="{CEAD075C-16F1-44E6-992C-064B136F6450}" srcId="{E727EFE1-E3F6-4A82-ADDA-4836EF121245}" destId="{5B1A5570-CD7F-4C56-8871-6375D299B63C}" srcOrd="0" destOrd="0" parTransId="{ADE7B312-4256-4209-A9C0-DC0D9C92405E}" sibTransId="{AD478368-5B78-463B-8D8C-8C6235D11DA4}"/>
    <dgm:cxn modelId="{CEA1E044-B1D8-4987-AA34-5E74DBD2B995}" type="presOf" srcId="{AD478368-5B78-463B-8D8C-8C6235D11DA4}" destId="{18271895-3874-426B-B188-8C4E21B40580}" srcOrd="0" destOrd="0" presId="urn:microsoft.com/office/officeart/2005/8/layout/process1"/>
    <dgm:cxn modelId="{ABE0C752-E613-4D84-824F-E14F3B9BCB6E}" srcId="{E727EFE1-E3F6-4A82-ADDA-4836EF121245}" destId="{9F605EDF-DF15-4113-973E-2B45470235C8}" srcOrd="1" destOrd="0" parTransId="{015AC10D-83EE-4590-AFF6-BBB5F167D099}" sibTransId="{31346ADE-B71A-4F79-9FC9-64BE281C58C1}"/>
    <dgm:cxn modelId="{2DA9BD55-0801-401A-9953-AF2F6FD26D85}" type="presOf" srcId="{E727EFE1-E3F6-4A82-ADDA-4836EF121245}" destId="{187DE17F-3D48-4213-99E1-AB76505D3184}" srcOrd="0" destOrd="0" presId="urn:microsoft.com/office/officeart/2005/8/layout/process1"/>
    <dgm:cxn modelId="{9AE4EE55-CE5E-4878-B81E-CDC7CC224099}" type="presOf" srcId="{AD478368-5B78-463B-8D8C-8C6235D11DA4}" destId="{3379955C-203E-4ED0-8A8D-A09152E353FD}" srcOrd="1" destOrd="0" presId="urn:microsoft.com/office/officeart/2005/8/layout/process1"/>
    <dgm:cxn modelId="{A261A39E-C044-4681-88D6-6D2989D3212F}" type="presOf" srcId="{5B1A5570-CD7F-4C56-8871-6375D299B63C}" destId="{EC8E6D5B-4874-47DE-A74E-A18D99E9E21E}" srcOrd="0" destOrd="0" presId="urn:microsoft.com/office/officeart/2005/8/layout/process1"/>
    <dgm:cxn modelId="{25994DA7-B938-4EE1-9121-62E126298C14}" type="presOf" srcId="{31346ADE-B71A-4F79-9FC9-64BE281C58C1}" destId="{3BFA9091-9F0E-40CF-88ED-492735A4A4A3}" srcOrd="1" destOrd="0" presId="urn:microsoft.com/office/officeart/2005/8/layout/process1"/>
    <dgm:cxn modelId="{14E501B0-B4B7-4F9A-A455-FE3BEFCB40B9}" type="presOf" srcId="{4DE11FD4-7F44-42F3-9F0F-7A7A58A26C6B}" destId="{10AB056F-DD40-44C2-B25E-43912CE38870}" srcOrd="0" destOrd="0" presId="urn:microsoft.com/office/officeart/2005/8/layout/process1"/>
    <dgm:cxn modelId="{7417A7B8-4814-409B-9E43-258C300A4865}" type="presOf" srcId="{9F605EDF-DF15-4113-973E-2B45470235C8}" destId="{7B6741B4-1164-445E-B436-D893173135FC}" srcOrd="0" destOrd="0" presId="urn:microsoft.com/office/officeart/2005/8/layout/process1"/>
    <dgm:cxn modelId="{2D283F63-1F1A-472F-9721-6D31F1C951F6}" type="presParOf" srcId="{187DE17F-3D48-4213-99E1-AB76505D3184}" destId="{EC8E6D5B-4874-47DE-A74E-A18D99E9E21E}" srcOrd="0" destOrd="0" presId="urn:microsoft.com/office/officeart/2005/8/layout/process1"/>
    <dgm:cxn modelId="{E45725C6-8C5A-4CBA-9039-4B6CCECA1C78}" type="presParOf" srcId="{187DE17F-3D48-4213-99E1-AB76505D3184}" destId="{18271895-3874-426B-B188-8C4E21B40580}" srcOrd="1" destOrd="0" presId="urn:microsoft.com/office/officeart/2005/8/layout/process1"/>
    <dgm:cxn modelId="{83A91C87-A29C-4EEA-9270-49EEC9E8C668}" type="presParOf" srcId="{18271895-3874-426B-B188-8C4E21B40580}" destId="{3379955C-203E-4ED0-8A8D-A09152E353FD}" srcOrd="0" destOrd="0" presId="urn:microsoft.com/office/officeart/2005/8/layout/process1"/>
    <dgm:cxn modelId="{33012635-09C9-46B0-9C8B-602DD105206A}" type="presParOf" srcId="{187DE17F-3D48-4213-99E1-AB76505D3184}" destId="{7B6741B4-1164-445E-B436-D893173135FC}" srcOrd="2" destOrd="0" presId="urn:microsoft.com/office/officeart/2005/8/layout/process1"/>
    <dgm:cxn modelId="{305B0C5B-6559-4FE4-8C7C-D824139A1D1A}" type="presParOf" srcId="{187DE17F-3D48-4213-99E1-AB76505D3184}" destId="{83E42A2E-F591-4DD4-AFFA-A5298AD17678}" srcOrd="3" destOrd="0" presId="urn:microsoft.com/office/officeart/2005/8/layout/process1"/>
    <dgm:cxn modelId="{27D41BE9-17CC-4B0B-9A8A-8EE7B60FA8FB}" type="presParOf" srcId="{83E42A2E-F591-4DD4-AFFA-A5298AD17678}" destId="{3BFA9091-9F0E-40CF-88ED-492735A4A4A3}" srcOrd="0" destOrd="0" presId="urn:microsoft.com/office/officeart/2005/8/layout/process1"/>
    <dgm:cxn modelId="{78031868-1235-4D1B-89E2-10490E13D409}" type="presParOf" srcId="{187DE17F-3D48-4213-99E1-AB76505D3184}" destId="{10AB056F-DD40-44C2-B25E-43912CE38870}" srcOrd="4" destOrd="0" presId="urn:microsoft.com/office/officeart/2005/8/layout/process1"/>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BB24546-3DB7-46F5-B5DC-4C9FF7866403}" type="doc">
      <dgm:prSet loTypeId="urn:microsoft.com/office/officeart/2005/8/layout/bProcess4" loCatId="process" qsTypeId="urn:microsoft.com/office/officeart/2005/8/quickstyle/simple1" qsCatId="simple" csTypeId="urn:microsoft.com/office/officeart/2005/8/colors/accent1_2" csCatId="accent1" phldr="1"/>
      <dgm:spPr/>
      <dgm:t>
        <a:bodyPr/>
        <a:lstStyle/>
        <a:p>
          <a:endParaRPr lang="en-GB"/>
        </a:p>
      </dgm:t>
    </dgm:pt>
    <dgm:pt modelId="{83D2F438-6C72-413D-8EB8-D1F7582455B8}">
      <dgm:prSet phldrT="[Text]" custT="1"/>
      <dgm:spPr>
        <a:solidFill>
          <a:srgbClr val="EDC7CC"/>
        </a:solidFill>
      </dgm:spPr>
      <dgm:t>
        <a:bodyPr/>
        <a:lstStyle/>
        <a:p>
          <a:r>
            <a:rPr lang="en-GB" sz="1400" dirty="0">
              <a:solidFill>
                <a:schemeClr val="tx1"/>
              </a:solidFill>
              <a:latin typeface="+mn-lt"/>
            </a:rPr>
            <a:t>Humility</a:t>
          </a:r>
        </a:p>
      </dgm:t>
    </dgm:pt>
    <dgm:pt modelId="{E64F470B-78AF-4C61-B53D-D03F2ED3C7AE}" type="parTrans" cxnId="{8555BF62-F8DE-4286-A1E9-FE3458936B95}">
      <dgm:prSet/>
      <dgm:spPr/>
      <dgm:t>
        <a:bodyPr/>
        <a:lstStyle/>
        <a:p>
          <a:endParaRPr lang="en-GB"/>
        </a:p>
      </dgm:t>
    </dgm:pt>
    <dgm:pt modelId="{633BC29B-AADD-4BDB-868D-B8F7B23756CC}" type="sibTrans" cxnId="{8555BF62-F8DE-4286-A1E9-FE3458936B95}">
      <dgm:prSet/>
      <dgm:spPr/>
      <dgm:t>
        <a:bodyPr/>
        <a:lstStyle/>
        <a:p>
          <a:endParaRPr lang="en-GB"/>
        </a:p>
      </dgm:t>
    </dgm:pt>
    <dgm:pt modelId="{6DBFC9FD-1D94-4DF5-8847-467393AAB3F0}">
      <dgm:prSet phldrT="[Text]" custT="1"/>
      <dgm:spPr>
        <a:solidFill>
          <a:srgbClr val="B2E8E8"/>
        </a:solidFill>
      </dgm:spPr>
      <dgm:t>
        <a:bodyPr/>
        <a:lstStyle/>
        <a:p>
          <a:r>
            <a:rPr lang="en-GB" sz="1400" dirty="0">
              <a:solidFill>
                <a:schemeClr val="tx1"/>
              </a:solidFill>
              <a:latin typeface="+mn-lt"/>
            </a:rPr>
            <a:t>Trust</a:t>
          </a:r>
        </a:p>
      </dgm:t>
    </dgm:pt>
    <dgm:pt modelId="{1F60ED2C-28A0-42EC-896A-9B7E07D1EF47}" type="parTrans" cxnId="{940554D9-B255-4093-AB9D-5C49C82CA05A}">
      <dgm:prSet/>
      <dgm:spPr/>
      <dgm:t>
        <a:bodyPr/>
        <a:lstStyle/>
        <a:p>
          <a:endParaRPr lang="en-GB"/>
        </a:p>
      </dgm:t>
    </dgm:pt>
    <dgm:pt modelId="{A510E82F-855B-4C7E-86C2-632094EAF0A3}" type="sibTrans" cxnId="{940554D9-B255-4093-AB9D-5C49C82CA05A}">
      <dgm:prSet/>
      <dgm:spPr/>
      <dgm:t>
        <a:bodyPr/>
        <a:lstStyle/>
        <a:p>
          <a:endParaRPr lang="en-GB"/>
        </a:p>
      </dgm:t>
    </dgm:pt>
    <dgm:pt modelId="{F5D334F3-4E4C-4B73-B34D-799AF35DCB53}">
      <dgm:prSet phldrT="[Text]" custT="1"/>
      <dgm:spPr>
        <a:solidFill>
          <a:srgbClr val="EDC7CC"/>
        </a:solidFill>
      </dgm:spPr>
      <dgm:t>
        <a:bodyPr/>
        <a:lstStyle/>
        <a:p>
          <a:r>
            <a:rPr lang="en-GB" sz="1400" dirty="0">
              <a:solidFill>
                <a:schemeClr val="tx1"/>
              </a:solidFill>
              <a:latin typeface="+mn-lt"/>
            </a:rPr>
            <a:t>Obedience</a:t>
          </a:r>
        </a:p>
      </dgm:t>
    </dgm:pt>
    <dgm:pt modelId="{D6BDA631-F9EF-404A-BDD3-6465DEDF8919}" type="parTrans" cxnId="{B317D523-9A37-4201-B586-2A25F5AED105}">
      <dgm:prSet/>
      <dgm:spPr/>
      <dgm:t>
        <a:bodyPr/>
        <a:lstStyle/>
        <a:p>
          <a:endParaRPr lang="en-GB"/>
        </a:p>
      </dgm:t>
    </dgm:pt>
    <dgm:pt modelId="{0BE0C7A7-1E29-4343-8AB9-F381F3A6A8AE}" type="sibTrans" cxnId="{B317D523-9A37-4201-B586-2A25F5AED105}">
      <dgm:prSet/>
      <dgm:spPr/>
      <dgm:t>
        <a:bodyPr/>
        <a:lstStyle/>
        <a:p>
          <a:endParaRPr lang="en-GB"/>
        </a:p>
      </dgm:t>
    </dgm:pt>
    <dgm:pt modelId="{E93439A3-EBDC-4FB5-9019-02458FA658D5}">
      <dgm:prSet phldrT="[Text]" custT="1"/>
      <dgm:spPr>
        <a:solidFill>
          <a:srgbClr val="B2E8E8"/>
        </a:solidFill>
      </dgm:spPr>
      <dgm:t>
        <a:bodyPr/>
        <a:lstStyle/>
        <a:p>
          <a:r>
            <a:rPr lang="en-GB" sz="1400" dirty="0">
              <a:solidFill>
                <a:schemeClr val="tx1"/>
              </a:solidFill>
              <a:latin typeface="+mn-lt"/>
            </a:rPr>
            <a:t>Submission</a:t>
          </a:r>
        </a:p>
      </dgm:t>
    </dgm:pt>
    <dgm:pt modelId="{FBE670AF-7C97-4B9F-9D7A-B0AA2D3CCFF9}" type="parTrans" cxnId="{3DF457F7-56EB-4875-8E56-623F699DA1F2}">
      <dgm:prSet/>
      <dgm:spPr/>
      <dgm:t>
        <a:bodyPr/>
        <a:lstStyle/>
        <a:p>
          <a:endParaRPr lang="en-GB"/>
        </a:p>
      </dgm:t>
    </dgm:pt>
    <dgm:pt modelId="{AF15C22F-6425-4D51-8A67-83F44976725A}" type="sibTrans" cxnId="{3DF457F7-56EB-4875-8E56-623F699DA1F2}">
      <dgm:prSet/>
      <dgm:spPr/>
      <dgm:t>
        <a:bodyPr/>
        <a:lstStyle/>
        <a:p>
          <a:endParaRPr lang="en-GB"/>
        </a:p>
      </dgm:t>
    </dgm:pt>
    <dgm:pt modelId="{F4B9FAE8-8D44-40C1-8E29-1C4AB2BAABCC}" type="pres">
      <dgm:prSet presAssocID="{7BB24546-3DB7-46F5-B5DC-4C9FF7866403}" presName="Name0" presStyleCnt="0">
        <dgm:presLayoutVars>
          <dgm:dir/>
          <dgm:resizeHandles/>
        </dgm:presLayoutVars>
      </dgm:prSet>
      <dgm:spPr/>
    </dgm:pt>
    <dgm:pt modelId="{D7A2A013-6E76-4551-871A-A66EE9278DBE}" type="pres">
      <dgm:prSet presAssocID="{83D2F438-6C72-413D-8EB8-D1F7582455B8}" presName="compNode" presStyleCnt="0"/>
      <dgm:spPr/>
    </dgm:pt>
    <dgm:pt modelId="{94C3B39B-790B-4500-981F-CC5F9FB28DA5}" type="pres">
      <dgm:prSet presAssocID="{83D2F438-6C72-413D-8EB8-D1F7582455B8}" presName="dummyConnPt" presStyleCnt="0"/>
      <dgm:spPr/>
    </dgm:pt>
    <dgm:pt modelId="{80683F29-871A-4A5C-BF8D-A4D77BDEA600}" type="pres">
      <dgm:prSet presAssocID="{83D2F438-6C72-413D-8EB8-D1F7582455B8}" presName="node" presStyleLbl="node1" presStyleIdx="0" presStyleCnt="4">
        <dgm:presLayoutVars>
          <dgm:bulletEnabled val="1"/>
        </dgm:presLayoutVars>
      </dgm:prSet>
      <dgm:spPr/>
    </dgm:pt>
    <dgm:pt modelId="{C1C4A2B1-87AC-4E7B-B16F-C2492C71E26E}" type="pres">
      <dgm:prSet presAssocID="{633BC29B-AADD-4BDB-868D-B8F7B23756CC}" presName="sibTrans" presStyleLbl="bgSibTrans2D1" presStyleIdx="0" presStyleCnt="3"/>
      <dgm:spPr/>
    </dgm:pt>
    <dgm:pt modelId="{97DF0BF7-40B7-43BA-8583-07E2D1560D2D}" type="pres">
      <dgm:prSet presAssocID="{6DBFC9FD-1D94-4DF5-8847-467393AAB3F0}" presName="compNode" presStyleCnt="0"/>
      <dgm:spPr/>
    </dgm:pt>
    <dgm:pt modelId="{0C8A980A-83A1-4C74-9403-BF7359CCE954}" type="pres">
      <dgm:prSet presAssocID="{6DBFC9FD-1D94-4DF5-8847-467393AAB3F0}" presName="dummyConnPt" presStyleCnt="0"/>
      <dgm:spPr/>
    </dgm:pt>
    <dgm:pt modelId="{9DC2F501-3DD9-4217-A1F5-63D2505F8284}" type="pres">
      <dgm:prSet presAssocID="{6DBFC9FD-1D94-4DF5-8847-467393AAB3F0}" presName="node" presStyleLbl="node1" presStyleIdx="1" presStyleCnt="4">
        <dgm:presLayoutVars>
          <dgm:bulletEnabled val="1"/>
        </dgm:presLayoutVars>
      </dgm:prSet>
      <dgm:spPr/>
    </dgm:pt>
    <dgm:pt modelId="{9E20F2C2-7E40-4C13-B50E-CB845A349AD4}" type="pres">
      <dgm:prSet presAssocID="{A510E82F-855B-4C7E-86C2-632094EAF0A3}" presName="sibTrans" presStyleLbl="bgSibTrans2D1" presStyleIdx="1" presStyleCnt="3"/>
      <dgm:spPr/>
    </dgm:pt>
    <dgm:pt modelId="{2008E422-F75F-4ABF-A3E0-962EED252267}" type="pres">
      <dgm:prSet presAssocID="{F5D334F3-4E4C-4B73-B34D-799AF35DCB53}" presName="compNode" presStyleCnt="0"/>
      <dgm:spPr/>
    </dgm:pt>
    <dgm:pt modelId="{D896CF08-62E3-4B6B-AEBB-D42E67D7E7E2}" type="pres">
      <dgm:prSet presAssocID="{F5D334F3-4E4C-4B73-B34D-799AF35DCB53}" presName="dummyConnPt" presStyleCnt="0"/>
      <dgm:spPr/>
    </dgm:pt>
    <dgm:pt modelId="{F29A57AB-216D-4E5C-A813-0A1E22ACBBE9}" type="pres">
      <dgm:prSet presAssocID="{F5D334F3-4E4C-4B73-B34D-799AF35DCB53}" presName="node" presStyleLbl="node1" presStyleIdx="2" presStyleCnt="4">
        <dgm:presLayoutVars>
          <dgm:bulletEnabled val="1"/>
        </dgm:presLayoutVars>
      </dgm:prSet>
      <dgm:spPr/>
    </dgm:pt>
    <dgm:pt modelId="{EB04E26A-8E82-4B80-8EBF-0E90E2E93764}" type="pres">
      <dgm:prSet presAssocID="{0BE0C7A7-1E29-4343-8AB9-F381F3A6A8AE}" presName="sibTrans" presStyleLbl="bgSibTrans2D1" presStyleIdx="2" presStyleCnt="3"/>
      <dgm:spPr/>
    </dgm:pt>
    <dgm:pt modelId="{ACF079DE-B1EF-4D73-8677-E2810D0D8F10}" type="pres">
      <dgm:prSet presAssocID="{E93439A3-EBDC-4FB5-9019-02458FA658D5}" presName="compNode" presStyleCnt="0"/>
      <dgm:spPr/>
    </dgm:pt>
    <dgm:pt modelId="{C6C258CA-918D-41CC-9FD1-545E54984821}" type="pres">
      <dgm:prSet presAssocID="{E93439A3-EBDC-4FB5-9019-02458FA658D5}" presName="dummyConnPt" presStyleCnt="0"/>
      <dgm:spPr/>
    </dgm:pt>
    <dgm:pt modelId="{65A3287E-07B7-4EF8-903C-D629FCCDD88B}" type="pres">
      <dgm:prSet presAssocID="{E93439A3-EBDC-4FB5-9019-02458FA658D5}" presName="node" presStyleLbl="node1" presStyleIdx="3" presStyleCnt="4">
        <dgm:presLayoutVars>
          <dgm:bulletEnabled val="1"/>
        </dgm:presLayoutVars>
      </dgm:prSet>
      <dgm:spPr/>
    </dgm:pt>
  </dgm:ptLst>
  <dgm:cxnLst>
    <dgm:cxn modelId="{DC169A12-0ED7-4A37-90D3-3A7A376C7F29}" type="presOf" srcId="{7BB24546-3DB7-46F5-B5DC-4C9FF7866403}" destId="{F4B9FAE8-8D44-40C1-8E29-1C4AB2BAABCC}" srcOrd="0" destOrd="0" presId="urn:microsoft.com/office/officeart/2005/8/layout/bProcess4"/>
    <dgm:cxn modelId="{B317D523-9A37-4201-B586-2A25F5AED105}" srcId="{7BB24546-3DB7-46F5-B5DC-4C9FF7866403}" destId="{F5D334F3-4E4C-4B73-B34D-799AF35DCB53}" srcOrd="2" destOrd="0" parTransId="{D6BDA631-F9EF-404A-BDD3-6465DEDF8919}" sibTransId="{0BE0C7A7-1E29-4343-8AB9-F381F3A6A8AE}"/>
    <dgm:cxn modelId="{B256822B-5FAF-4496-8FB0-3CCF13D4CC05}" type="presOf" srcId="{0BE0C7A7-1E29-4343-8AB9-F381F3A6A8AE}" destId="{EB04E26A-8E82-4B80-8EBF-0E90E2E93764}" srcOrd="0" destOrd="0" presId="urn:microsoft.com/office/officeart/2005/8/layout/bProcess4"/>
    <dgm:cxn modelId="{8555BF62-F8DE-4286-A1E9-FE3458936B95}" srcId="{7BB24546-3DB7-46F5-B5DC-4C9FF7866403}" destId="{83D2F438-6C72-413D-8EB8-D1F7582455B8}" srcOrd="0" destOrd="0" parTransId="{E64F470B-78AF-4C61-B53D-D03F2ED3C7AE}" sibTransId="{633BC29B-AADD-4BDB-868D-B8F7B23756CC}"/>
    <dgm:cxn modelId="{19C18C49-6296-4D5E-84F1-55EB48DF5AAB}" type="presOf" srcId="{E93439A3-EBDC-4FB5-9019-02458FA658D5}" destId="{65A3287E-07B7-4EF8-903C-D629FCCDD88B}" srcOrd="0" destOrd="0" presId="urn:microsoft.com/office/officeart/2005/8/layout/bProcess4"/>
    <dgm:cxn modelId="{EBA5BC69-5B00-4AE6-BA5E-F82DFFDFE639}" type="presOf" srcId="{6DBFC9FD-1D94-4DF5-8847-467393AAB3F0}" destId="{9DC2F501-3DD9-4217-A1F5-63D2505F8284}" srcOrd="0" destOrd="0" presId="urn:microsoft.com/office/officeart/2005/8/layout/bProcess4"/>
    <dgm:cxn modelId="{4989646D-8B89-443D-B35D-A1A1B009E30C}" type="presOf" srcId="{A510E82F-855B-4C7E-86C2-632094EAF0A3}" destId="{9E20F2C2-7E40-4C13-B50E-CB845A349AD4}" srcOrd="0" destOrd="0" presId="urn:microsoft.com/office/officeart/2005/8/layout/bProcess4"/>
    <dgm:cxn modelId="{CE0C5052-99DB-49E2-9BC1-57FE562594F8}" type="presOf" srcId="{83D2F438-6C72-413D-8EB8-D1F7582455B8}" destId="{80683F29-871A-4A5C-BF8D-A4D77BDEA600}" srcOrd="0" destOrd="0" presId="urn:microsoft.com/office/officeart/2005/8/layout/bProcess4"/>
    <dgm:cxn modelId="{A9B3F554-1B0C-4490-B0DF-CC6C67D59D84}" type="presOf" srcId="{633BC29B-AADD-4BDB-868D-B8F7B23756CC}" destId="{C1C4A2B1-87AC-4E7B-B16F-C2492C71E26E}" srcOrd="0" destOrd="0" presId="urn:microsoft.com/office/officeart/2005/8/layout/bProcess4"/>
    <dgm:cxn modelId="{0C2F11B7-6CBE-4167-B804-3A89F90B71F4}" type="presOf" srcId="{F5D334F3-4E4C-4B73-B34D-799AF35DCB53}" destId="{F29A57AB-216D-4E5C-A813-0A1E22ACBBE9}" srcOrd="0" destOrd="0" presId="urn:microsoft.com/office/officeart/2005/8/layout/bProcess4"/>
    <dgm:cxn modelId="{940554D9-B255-4093-AB9D-5C49C82CA05A}" srcId="{7BB24546-3DB7-46F5-B5DC-4C9FF7866403}" destId="{6DBFC9FD-1D94-4DF5-8847-467393AAB3F0}" srcOrd="1" destOrd="0" parTransId="{1F60ED2C-28A0-42EC-896A-9B7E07D1EF47}" sibTransId="{A510E82F-855B-4C7E-86C2-632094EAF0A3}"/>
    <dgm:cxn modelId="{3DF457F7-56EB-4875-8E56-623F699DA1F2}" srcId="{7BB24546-3DB7-46F5-B5DC-4C9FF7866403}" destId="{E93439A3-EBDC-4FB5-9019-02458FA658D5}" srcOrd="3" destOrd="0" parTransId="{FBE670AF-7C97-4B9F-9D7A-B0AA2D3CCFF9}" sibTransId="{AF15C22F-6425-4D51-8A67-83F44976725A}"/>
    <dgm:cxn modelId="{09C391D7-E1F6-438A-97E8-DB76B5BE6B40}" type="presParOf" srcId="{F4B9FAE8-8D44-40C1-8E29-1C4AB2BAABCC}" destId="{D7A2A013-6E76-4551-871A-A66EE9278DBE}" srcOrd="0" destOrd="0" presId="urn:microsoft.com/office/officeart/2005/8/layout/bProcess4"/>
    <dgm:cxn modelId="{614369A0-C560-49BB-940B-89CD66E9D894}" type="presParOf" srcId="{D7A2A013-6E76-4551-871A-A66EE9278DBE}" destId="{94C3B39B-790B-4500-981F-CC5F9FB28DA5}" srcOrd="0" destOrd="0" presId="urn:microsoft.com/office/officeart/2005/8/layout/bProcess4"/>
    <dgm:cxn modelId="{605FBB34-6F6D-4B88-BDBA-5BA72477CEBD}" type="presParOf" srcId="{D7A2A013-6E76-4551-871A-A66EE9278DBE}" destId="{80683F29-871A-4A5C-BF8D-A4D77BDEA600}" srcOrd="1" destOrd="0" presId="urn:microsoft.com/office/officeart/2005/8/layout/bProcess4"/>
    <dgm:cxn modelId="{34D2A7F9-4B7A-4A1A-8410-228F65E7FCBA}" type="presParOf" srcId="{F4B9FAE8-8D44-40C1-8E29-1C4AB2BAABCC}" destId="{C1C4A2B1-87AC-4E7B-B16F-C2492C71E26E}" srcOrd="1" destOrd="0" presId="urn:microsoft.com/office/officeart/2005/8/layout/bProcess4"/>
    <dgm:cxn modelId="{1509B495-E639-41E3-95BF-D1E1DA42D7DD}" type="presParOf" srcId="{F4B9FAE8-8D44-40C1-8E29-1C4AB2BAABCC}" destId="{97DF0BF7-40B7-43BA-8583-07E2D1560D2D}" srcOrd="2" destOrd="0" presId="urn:microsoft.com/office/officeart/2005/8/layout/bProcess4"/>
    <dgm:cxn modelId="{ACCEC9A0-EBFC-4025-974B-A2FA472F8548}" type="presParOf" srcId="{97DF0BF7-40B7-43BA-8583-07E2D1560D2D}" destId="{0C8A980A-83A1-4C74-9403-BF7359CCE954}" srcOrd="0" destOrd="0" presId="urn:microsoft.com/office/officeart/2005/8/layout/bProcess4"/>
    <dgm:cxn modelId="{5253CA00-C500-482A-B274-9079CF7AB8C5}" type="presParOf" srcId="{97DF0BF7-40B7-43BA-8583-07E2D1560D2D}" destId="{9DC2F501-3DD9-4217-A1F5-63D2505F8284}" srcOrd="1" destOrd="0" presId="urn:microsoft.com/office/officeart/2005/8/layout/bProcess4"/>
    <dgm:cxn modelId="{1B9FD6F8-18FC-468D-8B64-83C2D6CC275A}" type="presParOf" srcId="{F4B9FAE8-8D44-40C1-8E29-1C4AB2BAABCC}" destId="{9E20F2C2-7E40-4C13-B50E-CB845A349AD4}" srcOrd="3" destOrd="0" presId="urn:microsoft.com/office/officeart/2005/8/layout/bProcess4"/>
    <dgm:cxn modelId="{ACA92472-DAB7-4208-9A26-36EEA43FD9B0}" type="presParOf" srcId="{F4B9FAE8-8D44-40C1-8E29-1C4AB2BAABCC}" destId="{2008E422-F75F-4ABF-A3E0-962EED252267}" srcOrd="4" destOrd="0" presId="urn:microsoft.com/office/officeart/2005/8/layout/bProcess4"/>
    <dgm:cxn modelId="{11675D9F-582E-4E9F-B9B3-AEB5EA8715DC}" type="presParOf" srcId="{2008E422-F75F-4ABF-A3E0-962EED252267}" destId="{D896CF08-62E3-4B6B-AEBB-D42E67D7E7E2}" srcOrd="0" destOrd="0" presId="urn:microsoft.com/office/officeart/2005/8/layout/bProcess4"/>
    <dgm:cxn modelId="{3476EE43-1260-4777-B7D6-B069925BC37F}" type="presParOf" srcId="{2008E422-F75F-4ABF-A3E0-962EED252267}" destId="{F29A57AB-216D-4E5C-A813-0A1E22ACBBE9}" srcOrd="1" destOrd="0" presId="urn:microsoft.com/office/officeart/2005/8/layout/bProcess4"/>
    <dgm:cxn modelId="{92E754BF-874B-4F04-9882-BC18FBBBDCEB}" type="presParOf" srcId="{F4B9FAE8-8D44-40C1-8E29-1C4AB2BAABCC}" destId="{EB04E26A-8E82-4B80-8EBF-0E90E2E93764}" srcOrd="5" destOrd="0" presId="urn:microsoft.com/office/officeart/2005/8/layout/bProcess4"/>
    <dgm:cxn modelId="{5B592E69-DD7D-4E94-BB17-8A73189A98D1}" type="presParOf" srcId="{F4B9FAE8-8D44-40C1-8E29-1C4AB2BAABCC}" destId="{ACF079DE-B1EF-4D73-8677-E2810D0D8F10}" srcOrd="6" destOrd="0" presId="urn:microsoft.com/office/officeart/2005/8/layout/bProcess4"/>
    <dgm:cxn modelId="{CBC2F013-C238-4C92-88E4-BACFAA097D8C}" type="presParOf" srcId="{ACF079DE-B1EF-4D73-8677-E2810D0D8F10}" destId="{C6C258CA-918D-41CC-9FD1-545E54984821}" srcOrd="0" destOrd="0" presId="urn:microsoft.com/office/officeart/2005/8/layout/bProcess4"/>
    <dgm:cxn modelId="{E2373434-0C43-44BB-9C00-8BB3F960FCDF}" type="presParOf" srcId="{ACF079DE-B1EF-4D73-8677-E2810D0D8F10}" destId="{65A3287E-07B7-4EF8-903C-D629FCCDD88B}" srcOrd="1" destOrd="0" presId="urn:microsoft.com/office/officeart/2005/8/layout/b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FA04374-9DE4-4C00-BB17-771FEA059549}"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GB"/>
        </a:p>
      </dgm:t>
    </dgm:pt>
    <dgm:pt modelId="{2CDC2E51-0879-4C14-B2AB-85DAAE5FC1B0}">
      <dgm:prSet phldrT="[Text]" custT="1"/>
      <dgm:spPr>
        <a:solidFill>
          <a:srgbClr val="B2E8E8"/>
        </a:solidFill>
      </dgm:spPr>
      <dgm:t>
        <a:bodyPr/>
        <a:lstStyle/>
        <a:p>
          <a:pPr algn="l"/>
          <a:r>
            <a:rPr lang="en-GB" sz="1200" dirty="0">
              <a:solidFill>
                <a:schemeClr val="tx1"/>
              </a:solidFill>
              <a:latin typeface="+mn-lt"/>
            </a:rPr>
            <a:t>Are there aspects of Islam I struggle to come to terms with? Do I think my intellect is superior or do I submit to Allah? </a:t>
          </a:r>
        </a:p>
      </dgm:t>
    </dgm:pt>
    <dgm:pt modelId="{DEDA9FFE-CCBC-4FB1-ABE0-331F6F56D38D}" type="parTrans" cxnId="{B1DC105F-A650-4658-9324-6572ADD6DA56}">
      <dgm:prSet/>
      <dgm:spPr/>
      <dgm:t>
        <a:bodyPr/>
        <a:lstStyle/>
        <a:p>
          <a:pPr algn="l"/>
          <a:endParaRPr lang="en-GB"/>
        </a:p>
      </dgm:t>
    </dgm:pt>
    <dgm:pt modelId="{89AEBDA3-B086-4EF2-B7B2-1E2609CE9FAB}" type="sibTrans" cxnId="{B1DC105F-A650-4658-9324-6572ADD6DA56}">
      <dgm:prSet/>
      <dgm:spPr/>
      <dgm:t>
        <a:bodyPr/>
        <a:lstStyle/>
        <a:p>
          <a:pPr algn="l"/>
          <a:endParaRPr lang="en-GB"/>
        </a:p>
      </dgm:t>
    </dgm:pt>
    <dgm:pt modelId="{249A98CE-E303-4B9A-904D-6FE0D657635E}">
      <dgm:prSet custT="1"/>
      <dgm:spPr>
        <a:solidFill>
          <a:srgbClr val="EDC7CC"/>
        </a:solidFill>
      </dgm:spPr>
      <dgm:t>
        <a:bodyPr/>
        <a:lstStyle/>
        <a:p>
          <a:pPr algn="l"/>
          <a:r>
            <a:rPr lang="en-GB" sz="1200" dirty="0">
              <a:solidFill>
                <a:schemeClr val="tx1"/>
              </a:solidFill>
              <a:latin typeface="+mn-lt"/>
            </a:rPr>
            <a:t>When faced with a difficulty, do I say ‘Why me, O Allah?’ or do I think the best of Allah?</a:t>
          </a:r>
        </a:p>
      </dgm:t>
    </dgm:pt>
    <dgm:pt modelId="{AF66A060-CFDB-4885-8CD8-76F9DC24DD99}" type="parTrans" cxnId="{9C6C4859-ACA3-450B-9F4B-9E0DAE1A374B}">
      <dgm:prSet/>
      <dgm:spPr/>
      <dgm:t>
        <a:bodyPr/>
        <a:lstStyle/>
        <a:p>
          <a:pPr algn="l"/>
          <a:endParaRPr lang="en-GB"/>
        </a:p>
      </dgm:t>
    </dgm:pt>
    <dgm:pt modelId="{02A93856-2D0D-4A7B-ADAF-D4C47501F7B4}" type="sibTrans" cxnId="{9C6C4859-ACA3-450B-9F4B-9E0DAE1A374B}">
      <dgm:prSet/>
      <dgm:spPr/>
      <dgm:t>
        <a:bodyPr/>
        <a:lstStyle/>
        <a:p>
          <a:pPr algn="l"/>
          <a:endParaRPr lang="en-GB"/>
        </a:p>
      </dgm:t>
    </dgm:pt>
    <dgm:pt modelId="{3411CF5F-E2A4-4897-B77F-F5B92E74AC97}">
      <dgm:prSet custT="1"/>
      <dgm:spPr>
        <a:solidFill>
          <a:srgbClr val="B2E8E8"/>
        </a:solidFill>
      </dgm:spPr>
      <dgm:t>
        <a:bodyPr/>
        <a:lstStyle/>
        <a:p>
          <a:pPr algn="l"/>
          <a:r>
            <a:rPr lang="en-GB" sz="1200" dirty="0">
              <a:solidFill>
                <a:schemeClr val="tx1"/>
              </a:solidFill>
              <a:latin typeface="+mn-lt"/>
            </a:rPr>
            <a:t>Do I love Allah &amp; rush to obey the commands of Allah as Ibrahim h did?</a:t>
          </a:r>
        </a:p>
      </dgm:t>
    </dgm:pt>
    <dgm:pt modelId="{8D99A60F-2C3C-4B0A-ACF6-B624C3AD16DE}" type="parTrans" cxnId="{1EEAAD76-95B7-4521-8A11-F545B22F02AD}">
      <dgm:prSet/>
      <dgm:spPr/>
      <dgm:t>
        <a:bodyPr/>
        <a:lstStyle/>
        <a:p>
          <a:pPr algn="l"/>
          <a:endParaRPr lang="en-GB"/>
        </a:p>
      </dgm:t>
    </dgm:pt>
    <dgm:pt modelId="{3FE07261-2D0C-434E-9E12-7559E4589B12}" type="sibTrans" cxnId="{1EEAAD76-95B7-4521-8A11-F545B22F02AD}">
      <dgm:prSet/>
      <dgm:spPr/>
      <dgm:t>
        <a:bodyPr/>
        <a:lstStyle/>
        <a:p>
          <a:pPr algn="l"/>
          <a:endParaRPr lang="en-GB"/>
        </a:p>
      </dgm:t>
    </dgm:pt>
    <dgm:pt modelId="{826C039A-F10B-455B-8AD6-8C876410B3F2}">
      <dgm:prSet custT="1"/>
      <dgm:spPr>
        <a:solidFill>
          <a:srgbClr val="EDC7CC"/>
        </a:solidFill>
      </dgm:spPr>
      <dgm:t>
        <a:bodyPr/>
        <a:lstStyle/>
        <a:p>
          <a:pPr algn="l"/>
          <a:r>
            <a:rPr lang="en-GB" sz="1200" dirty="0">
              <a:solidFill>
                <a:schemeClr val="tx1"/>
              </a:solidFill>
              <a:latin typeface="+mn-lt"/>
            </a:rPr>
            <a:t>What sacrifices am I going to make? (time, money, sleep, social pressure etc.)</a:t>
          </a:r>
        </a:p>
      </dgm:t>
    </dgm:pt>
    <dgm:pt modelId="{EB5A56D7-9CDB-4966-9DF3-0DABCD163453}" type="parTrans" cxnId="{A0238877-4D30-4653-A69A-DBA0D03CDD58}">
      <dgm:prSet/>
      <dgm:spPr/>
      <dgm:t>
        <a:bodyPr/>
        <a:lstStyle/>
        <a:p>
          <a:pPr algn="l"/>
          <a:endParaRPr lang="en-GB"/>
        </a:p>
      </dgm:t>
    </dgm:pt>
    <dgm:pt modelId="{B67D1EFD-23F1-4236-8325-57FA7A64B57E}" type="sibTrans" cxnId="{A0238877-4D30-4653-A69A-DBA0D03CDD58}">
      <dgm:prSet/>
      <dgm:spPr/>
      <dgm:t>
        <a:bodyPr/>
        <a:lstStyle/>
        <a:p>
          <a:pPr algn="l"/>
          <a:endParaRPr lang="en-GB"/>
        </a:p>
      </dgm:t>
    </dgm:pt>
    <dgm:pt modelId="{2084CB33-107A-4CC0-8902-E809EF8237F0}" type="pres">
      <dgm:prSet presAssocID="{BFA04374-9DE4-4C00-BB17-771FEA059549}" presName="linearFlow" presStyleCnt="0">
        <dgm:presLayoutVars>
          <dgm:dir/>
          <dgm:resizeHandles val="exact"/>
        </dgm:presLayoutVars>
      </dgm:prSet>
      <dgm:spPr/>
    </dgm:pt>
    <dgm:pt modelId="{D102C8EE-10FD-4C34-BE01-B3A9AD4E89D6}" type="pres">
      <dgm:prSet presAssocID="{2CDC2E51-0879-4C14-B2AB-85DAAE5FC1B0}" presName="composite" presStyleCnt="0"/>
      <dgm:spPr/>
    </dgm:pt>
    <dgm:pt modelId="{CFCADCFE-A0B0-44C5-94D9-42B6BF63E79B}" type="pres">
      <dgm:prSet presAssocID="{2CDC2E51-0879-4C14-B2AB-85DAAE5FC1B0}" presName="imgShp" presStyleLbl="fgImgPlace1" presStyleIdx="0" presStyleCnt="4"/>
      <dgm:spPr>
        <a:solidFill>
          <a:schemeClr val="bg1"/>
        </a:solidFill>
        <a:ln>
          <a:solidFill>
            <a:schemeClr val="accent1"/>
          </a:solidFill>
        </a:ln>
      </dgm:spPr>
    </dgm:pt>
    <dgm:pt modelId="{DF0E0A1F-9CB0-420E-82F5-7E45809C1B78}" type="pres">
      <dgm:prSet presAssocID="{2CDC2E51-0879-4C14-B2AB-85DAAE5FC1B0}" presName="txShp" presStyleLbl="node1" presStyleIdx="0" presStyleCnt="4" custScaleY="130447">
        <dgm:presLayoutVars>
          <dgm:bulletEnabled val="1"/>
        </dgm:presLayoutVars>
      </dgm:prSet>
      <dgm:spPr/>
    </dgm:pt>
    <dgm:pt modelId="{9119C65C-B2BB-447C-9B0E-C170ADC304E9}" type="pres">
      <dgm:prSet presAssocID="{89AEBDA3-B086-4EF2-B7B2-1E2609CE9FAB}" presName="spacing" presStyleCnt="0"/>
      <dgm:spPr/>
    </dgm:pt>
    <dgm:pt modelId="{7805049B-9E53-46F3-BE93-75A8DAFAE040}" type="pres">
      <dgm:prSet presAssocID="{249A98CE-E303-4B9A-904D-6FE0D657635E}" presName="composite" presStyleCnt="0"/>
      <dgm:spPr/>
    </dgm:pt>
    <dgm:pt modelId="{08FF740C-F554-4565-A373-19BABE667B44}" type="pres">
      <dgm:prSet presAssocID="{249A98CE-E303-4B9A-904D-6FE0D657635E}" presName="imgShp" presStyleLbl="fgImgPlace1" presStyleIdx="1" presStyleCnt="4"/>
      <dgm:spPr>
        <a:solidFill>
          <a:schemeClr val="bg1"/>
        </a:solidFill>
        <a:ln>
          <a:solidFill>
            <a:schemeClr val="accent1"/>
          </a:solidFill>
        </a:ln>
      </dgm:spPr>
    </dgm:pt>
    <dgm:pt modelId="{59A1DDD9-B101-439B-8B9A-A820C305E272}" type="pres">
      <dgm:prSet presAssocID="{249A98CE-E303-4B9A-904D-6FE0D657635E}" presName="txShp" presStyleLbl="node1" presStyleIdx="1" presStyleCnt="4">
        <dgm:presLayoutVars>
          <dgm:bulletEnabled val="1"/>
        </dgm:presLayoutVars>
      </dgm:prSet>
      <dgm:spPr/>
    </dgm:pt>
    <dgm:pt modelId="{2E972AF4-E9CD-4C46-BDB4-240B7E2A69E6}" type="pres">
      <dgm:prSet presAssocID="{02A93856-2D0D-4A7B-ADAF-D4C47501F7B4}" presName="spacing" presStyleCnt="0"/>
      <dgm:spPr/>
    </dgm:pt>
    <dgm:pt modelId="{84B6C14F-DA66-4642-BD58-792F406486C2}" type="pres">
      <dgm:prSet presAssocID="{3411CF5F-E2A4-4897-B77F-F5B92E74AC97}" presName="composite" presStyleCnt="0"/>
      <dgm:spPr/>
    </dgm:pt>
    <dgm:pt modelId="{64E4D0BB-5A3D-4E02-B8E7-6F40CDFC7851}" type="pres">
      <dgm:prSet presAssocID="{3411CF5F-E2A4-4897-B77F-F5B92E74AC97}" presName="imgShp" presStyleLbl="fgImgPlace1" presStyleIdx="2" presStyleCnt="4"/>
      <dgm:spPr>
        <a:solidFill>
          <a:schemeClr val="bg1"/>
        </a:solidFill>
        <a:ln>
          <a:solidFill>
            <a:schemeClr val="accent1"/>
          </a:solidFill>
        </a:ln>
      </dgm:spPr>
    </dgm:pt>
    <dgm:pt modelId="{8CD2D5EE-A031-4D90-B966-C1C8F200779D}" type="pres">
      <dgm:prSet presAssocID="{3411CF5F-E2A4-4897-B77F-F5B92E74AC97}" presName="txShp" presStyleLbl="node1" presStyleIdx="2" presStyleCnt="4">
        <dgm:presLayoutVars>
          <dgm:bulletEnabled val="1"/>
        </dgm:presLayoutVars>
      </dgm:prSet>
      <dgm:spPr/>
    </dgm:pt>
    <dgm:pt modelId="{873A7351-C57E-4674-88EF-9A3E671EAAC7}" type="pres">
      <dgm:prSet presAssocID="{3FE07261-2D0C-434E-9E12-7559E4589B12}" presName="spacing" presStyleCnt="0"/>
      <dgm:spPr/>
    </dgm:pt>
    <dgm:pt modelId="{77DCF7C2-0AD4-40FF-AB6A-8F7B9DC474B8}" type="pres">
      <dgm:prSet presAssocID="{826C039A-F10B-455B-8AD6-8C876410B3F2}" presName="composite" presStyleCnt="0"/>
      <dgm:spPr/>
    </dgm:pt>
    <dgm:pt modelId="{81AB77AB-96E0-4FC1-8213-C0BAE4EA8A17}" type="pres">
      <dgm:prSet presAssocID="{826C039A-F10B-455B-8AD6-8C876410B3F2}" presName="imgShp" presStyleLbl="fgImgPlace1" presStyleIdx="3" presStyleCnt="4"/>
      <dgm:spPr>
        <a:solidFill>
          <a:schemeClr val="bg1"/>
        </a:solidFill>
        <a:ln>
          <a:solidFill>
            <a:schemeClr val="accent1"/>
          </a:solidFill>
        </a:ln>
      </dgm:spPr>
    </dgm:pt>
    <dgm:pt modelId="{D945B6AA-F11D-49B2-800A-AD1FBED46A18}" type="pres">
      <dgm:prSet presAssocID="{826C039A-F10B-455B-8AD6-8C876410B3F2}" presName="txShp" presStyleLbl="node1" presStyleIdx="3" presStyleCnt="4">
        <dgm:presLayoutVars>
          <dgm:bulletEnabled val="1"/>
        </dgm:presLayoutVars>
      </dgm:prSet>
      <dgm:spPr/>
    </dgm:pt>
  </dgm:ptLst>
  <dgm:cxnLst>
    <dgm:cxn modelId="{B1DC105F-A650-4658-9324-6572ADD6DA56}" srcId="{BFA04374-9DE4-4C00-BB17-771FEA059549}" destId="{2CDC2E51-0879-4C14-B2AB-85DAAE5FC1B0}" srcOrd="0" destOrd="0" parTransId="{DEDA9FFE-CCBC-4FB1-ABE0-331F6F56D38D}" sibTransId="{89AEBDA3-B086-4EF2-B7B2-1E2609CE9FAB}"/>
    <dgm:cxn modelId="{625C6B66-1DB7-4E2A-A6BC-F491057AFBD7}" type="presOf" srcId="{2CDC2E51-0879-4C14-B2AB-85DAAE5FC1B0}" destId="{DF0E0A1F-9CB0-420E-82F5-7E45809C1B78}" srcOrd="0" destOrd="0" presId="urn:microsoft.com/office/officeart/2005/8/layout/vList3"/>
    <dgm:cxn modelId="{5E18706D-1FA8-4040-A31C-90173E516B28}" type="presOf" srcId="{826C039A-F10B-455B-8AD6-8C876410B3F2}" destId="{D945B6AA-F11D-49B2-800A-AD1FBED46A18}" srcOrd="0" destOrd="0" presId="urn:microsoft.com/office/officeart/2005/8/layout/vList3"/>
    <dgm:cxn modelId="{1EEAAD76-95B7-4521-8A11-F545B22F02AD}" srcId="{BFA04374-9DE4-4C00-BB17-771FEA059549}" destId="{3411CF5F-E2A4-4897-B77F-F5B92E74AC97}" srcOrd="2" destOrd="0" parTransId="{8D99A60F-2C3C-4B0A-ACF6-B624C3AD16DE}" sibTransId="{3FE07261-2D0C-434E-9E12-7559E4589B12}"/>
    <dgm:cxn modelId="{A0238877-4D30-4653-A69A-DBA0D03CDD58}" srcId="{BFA04374-9DE4-4C00-BB17-771FEA059549}" destId="{826C039A-F10B-455B-8AD6-8C876410B3F2}" srcOrd="3" destOrd="0" parTransId="{EB5A56D7-9CDB-4966-9DF3-0DABCD163453}" sibTransId="{B67D1EFD-23F1-4236-8325-57FA7A64B57E}"/>
    <dgm:cxn modelId="{9C6C4859-ACA3-450B-9F4B-9E0DAE1A374B}" srcId="{BFA04374-9DE4-4C00-BB17-771FEA059549}" destId="{249A98CE-E303-4B9A-904D-6FE0D657635E}" srcOrd="1" destOrd="0" parTransId="{AF66A060-CFDB-4885-8CD8-76F9DC24DD99}" sibTransId="{02A93856-2D0D-4A7B-ADAF-D4C47501F7B4}"/>
    <dgm:cxn modelId="{E8D05184-51DC-4F40-9C6C-A2BFE295D052}" type="presOf" srcId="{249A98CE-E303-4B9A-904D-6FE0D657635E}" destId="{59A1DDD9-B101-439B-8B9A-A820C305E272}" srcOrd="0" destOrd="0" presId="urn:microsoft.com/office/officeart/2005/8/layout/vList3"/>
    <dgm:cxn modelId="{AD89F1F3-DA54-46C4-BE09-4D16C725BACD}" type="presOf" srcId="{3411CF5F-E2A4-4897-B77F-F5B92E74AC97}" destId="{8CD2D5EE-A031-4D90-B966-C1C8F200779D}" srcOrd="0" destOrd="0" presId="urn:microsoft.com/office/officeart/2005/8/layout/vList3"/>
    <dgm:cxn modelId="{8A433FF9-332A-4E50-A83A-4A99B2529003}" type="presOf" srcId="{BFA04374-9DE4-4C00-BB17-771FEA059549}" destId="{2084CB33-107A-4CC0-8902-E809EF8237F0}" srcOrd="0" destOrd="0" presId="urn:microsoft.com/office/officeart/2005/8/layout/vList3"/>
    <dgm:cxn modelId="{3E7453A2-2241-4995-AB7D-2D01C61B2EC8}" type="presParOf" srcId="{2084CB33-107A-4CC0-8902-E809EF8237F0}" destId="{D102C8EE-10FD-4C34-BE01-B3A9AD4E89D6}" srcOrd="0" destOrd="0" presId="urn:microsoft.com/office/officeart/2005/8/layout/vList3"/>
    <dgm:cxn modelId="{FD15BC3B-DAD7-47A5-8B88-D0080BEC9E44}" type="presParOf" srcId="{D102C8EE-10FD-4C34-BE01-B3A9AD4E89D6}" destId="{CFCADCFE-A0B0-44C5-94D9-42B6BF63E79B}" srcOrd="0" destOrd="0" presId="urn:microsoft.com/office/officeart/2005/8/layout/vList3"/>
    <dgm:cxn modelId="{24529EAA-8C98-465E-BD54-390BCA544E08}" type="presParOf" srcId="{D102C8EE-10FD-4C34-BE01-B3A9AD4E89D6}" destId="{DF0E0A1F-9CB0-420E-82F5-7E45809C1B78}" srcOrd="1" destOrd="0" presId="urn:microsoft.com/office/officeart/2005/8/layout/vList3"/>
    <dgm:cxn modelId="{BCABE5BE-A584-4184-A383-37830226CAA4}" type="presParOf" srcId="{2084CB33-107A-4CC0-8902-E809EF8237F0}" destId="{9119C65C-B2BB-447C-9B0E-C170ADC304E9}" srcOrd="1" destOrd="0" presId="urn:microsoft.com/office/officeart/2005/8/layout/vList3"/>
    <dgm:cxn modelId="{8E62A732-61B9-4201-BC83-404CBFFE47CB}" type="presParOf" srcId="{2084CB33-107A-4CC0-8902-E809EF8237F0}" destId="{7805049B-9E53-46F3-BE93-75A8DAFAE040}" srcOrd="2" destOrd="0" presId="urn:microsoft.com/office/officeart/2005/8/layout/vList3"/>
    <dgm:cxn modelId="{743C13F2-BE4C-4572-B8A4-289AE7A055D3}" type="presParOf" srcId="{7805049B-9E53-46F3-BE93-75A8DAFAE040}" destId="{08FF740C-F554-4565-A373-19BABE667B44}" srcOrd="0" destOrd="0" presId="urn:microsoft.com/office/officeart/2005/8/layout/vList3"/>
    <dgm:cxn modelId="{68867745-F9AD-477E-93CB-EAA75B15B74C}" type="presParOf" srcId="{7805049B-9E53-46F3-BE93-75A8DAFAE040}" destId="{59A1DDD9-B101-439B-8B9A-A820C305E272}" srcOrd="1" destOrd="0" presId="urn:microsoft.com/office/officeart/2005/8/layout/vList3"/>
    <dgm:cxn modelId="{612305CF-2C54-4B6A-A564-D806B3067FBC}" type="presParOf" srcId="{2084CB33-107A-4CC0-8902-E809EF8237F0}" destId="{2E972AF4-E9CD-4C46-BDB4-240B7E2A69E6}" srcOrd="3" destOrd="0" presId="urn:microsoft.com/office/officeart/2005/8/layout/vList3"/>
    <dgm:cxn modelId="{BC499052-364E-43F6-A4B7-814E44D06593}" type="presParOf" srcId="{2084CB33-107A-4CC0-8902-E809EF8237F0}" destId="{84B6C14F-DA66-4642-BD58-792F406486C2}" srcOrd="4" destOrd="0" presId="urn:microsoft.com/office/officeart/2005/8/layout/vList3"/>
    <dgm:cxn modelId="{2073C431-BEF6-4DB7-B6EE-818155EE501C}" type="presParOf" srcId="{84B6C14F-DA66-4642-BD58-792F406486C2}" destId="{64E4D0BB-5A3D-4E02-B8E7-6F40CDFC7851}" srcOrd="0" destOrd="0" presId="urn:microsoft.com/office/officeart/2005/8/layout/vList3"/>
    <dgm:cxn modelId="{0351AD51-371E-4A0E-816C-E7ED96344DBB}" type="presParOf" srcId="{84B6C14F-DA66-4642-BD58-792F406486C2}" destId="{8CD2D5EE-A031-4D90-B966-C1C8F200779D}" srcOrd="1" destOrd="0" presId="urn:microsoft.com/office/officeart/2005/8/layout/vList3"/>
    <dgm:cxn modelId="{A62B08DC-E039-46B3-ACA0-D5B559751391}" type="presParOf" srcId="{2084CB33-107A-4CC0-8902-E809EF8237F0}" destId="{873A7351-C57E-4674-88EF-9A3E671EAAC7}" srcOrd="5" destOrd="0" presId="urn:microsoft.com/office/officeart/2005/8/layout/vList3"/>
    <dgm:cxn modelId="{4F9B1E26-E83F-44E7-9A81-CD67D902064B}" type="presParOf" srcId="{2084CB33-107A-4CC0-8902-E809EF8237F0}" destId="{77DCF7C2-0AD4-40FF-AB6A-8F7B9DC474B8}" srcOrd="6" destOrd="0" presId="urn:microsoft.com/office/officeart/2005/8/layout/vList3"/>
    <dgm:cxn modelId="{8003FF60-9ED0-4A59-B16D-AF55427487C4}" type="presParOf" srcId="{77DCF7C2-0AD4-40FF-AB6A-8F7B9DC474B8}" destId="{81AB77AB-96E0-4FC1-8213-C0BAE4EA8A17}" srcOrd="0" destOrd="0" presId="urn:microsoft.com/office/officeart/2005/8/layout/vList3"/>
    <dgm:cxn modelId="{9FC9CC78-8D6D-4A9A-A25F-CE7CD04A145F}" type="presParOf" srcId="{77DCF7C2-0AD4-40FF-AB6A-8F7B9DC474B8}" destId="{D945B6AA-F11D-49B2-800A-AD1FBED46A18}"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22B591-4535-4E74-B4BA-733C05C8FFA9}">
      <dsp:nvSpPr>
        <dsp:cNvPr id="0" name=""/>
        <dsp:cNvSpPr/>
      </dsp:nvSpPr>
      <dsp:spPr>
        <a:xfrm>
          <a:off x="2454" y="21233"/>
          <a:ext cx="2393465" cy="957386"/>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GB" sz="1800" kern="1200" dirty="0">
              <a:latin typeface="+mn-lt"/>
              <a:cs typeface="KFGQPC Uthman Taha Naskh" panose="02000000000000000000" pitchFamily="2" charset="-78"/>
            </a:rPr>
            <a:t>What is </a:t>
          </a:r>
          <a:r>
            <a:rPr lang="ar-IQ" sz="1800" b="1" kern="1200" dirty="0">
              <a:latin typeface="+mn-lt"/>
              <a:cs typeface="KFGQPC Uthman Taha Naskh" panose="02000000000000000000" pitchFamily="2" charset="-78"/>
            </a:rPr>
            <a:t>لَا إِلٰهَ إِل</a:t>
          </a:r>
          <a:r>
            <a:rPr lang="ar-EG" sz="1800" b="1" kern="1200" dirty="0">
              <a:latin typeface="+mn-lt"/>
              <a:cs typeface="KFGQPC Uthman Taha Naskh" panose="02000000000000000000" pitchFamily="2" charset="-78"/>
            </a:rPr>
            <a:t>َّ</a:t>
          </a:r>
          <a:r>
            <a:rPr lang="ar-IQ" sz="1800" b="1" kern="1200" dirty="0">
              <a:latin typeface="+mn-lt"/>
              <a:cs typeface="KFGQPC Uthman Taha Naskh" panose="02000000000000000000" pitchFamily="2" charset="-78"/>
            </a:rPr>
            <a:t>ا اللّٰهُ</a:t>
          </a:r>
          <a:r>
            <a:rPr lang="en-GB" sz="1800" b="0" kern="1200" dirty="0">
              <a:latin typeface="+mn-lt"/>
              <a:cs typeface="KFGQPC Uthman Taha Naskh" panose="02000000000000000000" pitchFamily="2" charset="-78"/>
            </a:rPr>
            <a:t>?</a:t>
          </a:r>
          <a:endParaRPr lang="en-GB" sz="1800" kern="1200" dirty="0">
            <a:latin typeface="+mn-lt"/>
            <a:cs typeface="KFGQPC Uthman Taha Naskh" panose="02000000000000000000" pitchFamily="2" charset="-78"/>
          </a:endParaRPr>
        </a:p>
      </dsp:txBody>
      <dsp:txXfrm>
        <a:off x="2454" y="21233"/>
        <a:ext cx="2393465" cy="957386"/>
      </dsp:txXfrm>
    </dsp:sp>
    <dsp:sp modelId="{1E9D3896-CBE8-419C-8D36-9CE81A0DBD5F}">
      <dsp:nvSpPr>
        <dsp:cNvPr id="0" name=""/>
        <dsp:cNvSpPr/>
      </dsp:nvSpPr>
      <dsp:spPr>
        <a:xfrm>
          <a:off x="2454" y="978619"/>
          <a:ext cx="2393465" cy="1976400"/>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80000" tIns="180000" rIns="180000" bIns="180000" numCol="1" spcCol="1270" anchor="t" anchorCtr="0">
          <a:noAutofit/>
        </a:bodyPr>
        <a:lstStyle/>
        <a:p>
          <a:pPr marL="114300" lvl="1" indent="-114300" algn="l" defTabSz="533400">
            <a:lnSpc>
              <a:spcPct val="90000"/>
            </a:lnSpc>
            <a:spcBef>
              <a:spcPct val="0"/>
            </a:spcBef>
            <a:spcAft>
              <a:spcPct val="15000"/>
            </a:spcAft>
            <a:buChar char="•"/>
          </a:pPr>
          <a:r>
            <a:rPr lang="en-GB" sz="1200" b="1" kern="1200" dirty="0">
              <a:latin typeface="+mn-lt"/>
            </a:rPr>
            <a:t>Greatest statement ever uttered</a:t>
          </a:r>
          <a:endParaRPr lang="en-GB" sz="1200" kern="1200" dirty="0">
            <a:latin typeface="+mn-lt"/>
            <a:cs typeface="KFGQPC Uthman Taha Naskh" panose="02000000000000000000" pitchFamily="2" charset="-78"/>
          </a:endParaRPr>
        </a:p>
        <a:p>
          <a:pPr marL="114300" lvl="1" indent="-114300" algn="l" defTabSz="533400">
            <a:lnSpc>
              <a:spcPct val="90000"/>
            </a:lnSpc>
            <a:spcBef>
              <a:spcPct val="0"/>
            </a:spcBef>
            <a:spcAft>
              <a:spcPct val="15000"/>
            </a:spcAft>
            <a:buChar char="•"/>
          </a:pPr>
          <a:r>
            <a:rPr lang="en-GB" sz="1200" kern="1200" dirty="0">
              <a:latin typeface="+mn-lt"/>
            </a:rPr>
            <a:t>The foundation of faith</a:t>
          </a:r>
        </a:p>
        <a:p>
          <a:pPr marL="114300" lvl="1" indent="-114300" algn="l" defTabSz="533400">
            <a:lnSpc>
              <a:spcPct val="90000"/>
            </a:lnSpc>
            <a:spcBef>
              <a:spcPct val="0"/>
            </a:spcBef>
            <a:spcAft>
              <a:spcPct val="15000"/>
            </a:spcAft>
            <a:buChar char="•"/>
          </a:pPr>
          <a:r>
            <a:rPr lang="en-GB" sz="1200" kern="1200" dirty="0">
              <a:latin typeface="+mn-lt"/>
            </a:rPr>
            <a:t>The cornerstone of existence itself </a:t>
          </a:r>
        </a:p>
      </dsp:txBody>
      <dsp:txXfrm>
        <a:off x="2454" y="978619"/>
        <a:ext cx="2393465" cy="1976400"/>
      </dsp:txXfrm>
    </dsp:sp>
    <dsp:sp modelId="{2C7AACE6-E9BF-40B8-A6A4-776EA4C928F4}">
      <dsp:nvSpPr>
        <dsp:cNvPr id="0" name=""/>
        <dsp:cNvSpPr/>
      </dsp:nvSpPr>
      <dsp:spPr>
        <a:xfrm>
          <a:off x="2731005" y="21233"/>
          <a:ext cx="2393465" cy="957386"/>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GB" sz="1800" kern="1200" dirty="0">
              <a:latin typeface="+mn-lt"/>
              <a:cs typeface="KFGQPC Uthman Taha Naskh" panose="02000000000000000000" pitchFamily="2" charset="-78"/>
            </a:rPr>
            <a:t>What does </a:t>
          </a:r>
          <a:r>
            <a:rPr lang="ar-IQ" sz="1800" b="1" kern="1200" dirty="0">
              <a:latin typeface="+mn-lt"/>
              <a:cs typeface="KFGQPC Uthman Taha Naskh" panose="02000000000000000000" pitchFamily="2" charset="-78"/>
            </a:rPr>
            <a:t>لَا إِلٰهَ إِل</a:t>
          </a:r>
          <a:r>
            <a:rPr lang="ar-EG" sz="1800" b="1" kern="1200" dirty="0">
              <a:latin typeface="+mn-lt"/>
              <a:cs typeface="KFGQPC Uthman Taha Naskh" panose="02000000000000000000" pitchFamily="2" charset="-78"/>
            </a:rPr>
            <a:t>َّا </a:t>
          </a:r>
          <a:r>
            <a:rPr lang="ar-IQ" sz="1800" b="1" kern="1200" dirty="0">
              <a:latin typeface="+mn-lt"/>
              <a:cs typeface="KFGQPC Uthman Taha Naskh" panose="02000000000000000000" pitchFamily="2" charset="-78"/>
            </a:rPr>
            <a:t>اللّٰهُ</a:t>
          </a:r>
          <a:r>
            <a:rPr lang="en-GB" sz="1800" b="1" kern="1200" dirty="0">
              <a:latin typeface="+mn-lt"/>
              <a:cs typeface="KFGQPC Uthman Taha Naskh" panose="02000000000000000000" pitchFamily="2" charset="-78"/>
            </a:rPr>
            <a:t> </a:t>
          </a:r>
          <a:r>
            <a:rPr lang="en-GB" sz="1800" b="0" kern="1200" dirty="0">
              <a:latin typeface="+mn-lt"/>
              <a:cs typeface="KFGQPC Uthman Taha Naskh" panose="02000000000000000000" pitchFamily="2" charset="-78"/>
            </a:rPr>
            <a:t>mean?</a:t>
          </a:r>
        </a:p>
      </dsp:txBody>
      <dsp:txXfrm>
        <a:off x="2731005" y="21233"/>
        <a:ext cx="2393465" cy="957386"/>
      </dsp:txXfrm>
    </dsp:sp>
    <dsp:sp modelId="{755064C3-16E9-4CDA-A4A7-44996AC41F97}">
      <dsp:nvSpPr>
        <dsp:cNvPr id="0" name=""/>
        <dsp:cNvSpPr/>
      </dsp:nvSpPr>
      <dsp:spPr>
        <a:xfrm>
          <a:off x="2731005" y="978619"/>
          <a:ext cx="2393465" cy="1976400"/>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80000" tIns="180000" rIns="180000" bIns="180000" numCol="1" spcCol="1270" anchor="t" anchorCtr="0">
          <a:noAutofit/>
        </a:bodyPr>
        <a:lstStyle/>
        <a:p>
          <a:pPr marL="114300" lvl="1" indent="-114300" algn="l" defTabSz="533400">
            <a:lnSpc>
              <a:spcPct val="90000"/>
            </a:lnSpc>
            <a:spcBef>
              <a:spcPct val="0"/>
            </a:spcBef>
            <a:spcAft>
              <a:spcPct val="15000"/>
            </a:spcAft>
            <a:buFont typeface="Arial" panose="020B0604020202020204" pitchFamily="34" charset="0"/>
            <a:buChar char="•"/>
          </a:pPr>
          <a:r>
            <a:rPr lang="en-GB" sz="1200" kern="1200" dirty="0">
              <a:latin typeface="+mn-lt"/>
            </a:rPr>
            <a:t>There is no god, deity or being which deserves to be worshipped and obeyed except Allah. </a:t>
          </a:r>
        </a:p>
        <a:p>
          <a:pPr marL="114300" lvl="1" indent="-114300" algn="l" defTabSz="533400">
            <a:lnSpc>
              <a:spcPct val="90000"/>
            </a:lnSpc>
            <a:spcBef>
              <a:spcPct val="0"/>
            </a:spcBef>
            <a:spcAft>
              <a:spcPct val="15000"/>
            </a:spcAft>
            <a:buFont typeface="Arial" panose="020B0604020202020204" pitchFamily="34" charset="0"/>
            <a:buChar char="•"/>
          </a:pPr>
          <a:r>
            <a:rPr lang="en-GB" sz="1200" kern="1200" dirty="0">
              <a:latin typeface="+mn-lt"/>
            </a:rPr>
            <a:t>To be </a:t>
          </a:r>
          <a:r>
            <a:rPr lang="en-GB" sz="1200" b="1" kern="1200" dirty="0">
              <a:latin typeface="+mn-lt"/>
            </a:rPr>
            <a:t>a slave of Allah alone</a:t>
          </a:r>
          <a:r>
            <a:rPr lang="en-GB" sz="1200" kern="1200" dirty="0">
              <a:latin typeface="+mn-lt"/>
            </a:rPr>
            <a:t>, and not of any another being, ideology, object or desire.</a:t>
          </a:r>
        </a:p>
      </dsp:txBody>
      <dsp:txXfrm>
        <a:off x="2731005" y="978619"/>
        <a:ext cx="2393465" cy="1976400"/>
      </dsp:txXfrm>
    </dsp:sp>
    <dsp:sp modelId="{6DF077FA-AD18-4D55-B836-C4EBE203471B}">
      <dsp:nvSpPr>
        <dsp:cNvPr id="0" name=""/>
        <dsp:cNvSpPr/>
      </dsp:nvSpPr>
      <dsp:spPr>
        <a:xfrm>
          <a:off x="5459555" y="21233"/>
          <a:ext cx="2393465" cy="957386"/>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n-GB" sz="1600" b="1" kern="1200" dirty="0">
              <a:latin typeface="+mn-lt"/>
              <a:cs typeface="KFGQPC Uthman Taha Naskh" panose="02000000000000000000" pitchFamily="2" charset="-78"/>
            </a:rPr>
            <a:t>[A]</a:t>
          </a:r>
          <a:r>
            <a:rPr lang="en-GB" sz="1600" kern="1200" dirty="0">
              <a:latin typeface="+mn-lt"/>
              <a:cs typeface="KFGQPC Uthman Taha Naskh" panose="02000000000000000000" pitchFamily="2" charset="-78"/>
            </a:rPr>
            <a:t> How can we internalise </a:t>
          </a:r>
          <a:r>
            <a:rPr lang="ar-IQ" sz="1600" b="1" kern="1200" dirty="0">
              <a:latin typeface="+mn-lt"/>
              <a:cs typeface="KFGQPC Uthman Taha Naskh" panose="02000000000000000000" pitchFamily="2" charset="-78"/>
            </a:rPr>
            <a:t>لَا إِلٰهَ إِل</a:t>
          </a:r>
          <a:r>
            <a:rPr lang="ar-EG" sz="1600" b="1" kern="1200" dirty="0">
              <a:latin typeface="+mn-lt"/>
              <a:cs typeface="KFGQPC Uthman Taha Naskh" panose="02000000000000000000" pitchFamily="2" charset="-78"/>
            </a:rPr>
            <a:t>َّا</a:t>
          </a:r>
          <a:r>
            <a:rPr lang="ar-IQ" sz="1600" b="1" kern="1200" dirty="0">
              <a:latin typeface="+mn-lt"/>
              <a:cs typeface="KFGQPC Uthman Taha Naskh" panose="02000000000000000000" pitchFamily="2" charset="-78"/>
            </a:rPr>
            <a:t> اللّٰهُ</a:t>
          </a:r>
          <a:r>
            <a:rPr lang="en-GB" sz="1600" b="0" kern="1200" dirty="0">
              <a:latin typeface="+mn-lt"/>
              <a:cs typeface="KFGQPC Uthman Taha Naskh" panose="02000000000000000000" pitchFamily="2" charset="-78"/>
            </a:rPr>
            <a:t>?</a:t>
          </a:r>
        </a:p>
      </dsp:txBody>
      <dsp:txXfrm>
        <a:off x="5459555" y="21233"/>
        <a:ext cx="2393465" cy="957386"/>
      </dsp:txXfrm>
    </dsp:sp>
    <dsp:sp modelId="{F8F2378C-CDAB-420D-B6DB-E032F5C453B6}">
      <dsp:nvSpPr>
        <dsp:cNvPr id="0" name=""/>
        <dsp:cNvSpPr/>
      </dsp:nvSpPr>
      <dsp:spPr>
        <a:xfrm>
          <a:off x="5459555" y="978619"/>
          <a:ext cx="2393465" cy="1976400"/>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80000" tIns="180000" rIns="180000" bIns="180000" numCol="1" spcCol="1270" anchor="t" anchorCtr="0">
          <a:noAutofit/>
        </a:bodyPr>
        <a:lstStyle/>
        <a:p>
          <a:pPr marL="114300" lvl="1" indent="-114300" algn="l" defTabSz="533400">
            <a:lnSpc>
              <a:spcPct val="90000"/>
            </a:lnSpc>
            <a:spcBef>
              <a:spcPct val="0"/>
            </a:spcBef>
            <a:spcAft>
              <a:spcPct val="15000"/>
            </a:spcAft>
            <a:buChar char="•"/>
          </a:pPr>
          <a:r>
            <a:rPr lang="en-GB" sz="1200" kern="1200" dirty="0">
              <a:latin typeface="+mn-lt"/>
            </a:rPr>
            <a:t>Submit</a:t>
          </a:r>
        </a:p>
        <a:p>
          <a:pPr marL="114300" lvl="1" indent="-114300" algn="l" defTabSz="533400">
            <a:lnSpc>
              <a:spcPct val="90000"/>
            </a:lnSpc>
            <a:spcBef>
              <a:spcPct val="0"/>
            </a:spcBef>
            <a:spcAft>
              <a:spcPct val="15000"/>
            </a:spcAft>
            <a:buChar char="•"/>
          </a:pPr>
          <a:r>
            <a:rPr lang="en-GB" sz="1200" kern="1200" dirty="0">
              <a:latin typeface="+mn-lt"/>
            </a:rPr>
            <a:t>Worship</a:t>
          </a:r>
        </a:p>
        <a:p>
          <a:pPr marL="114300" lvl="1" indent="-114300" algn="l" defTabSz="533400">
            <a:lnSpc>
              <a:spcPct val="90000"/>
            </a:lnSpc>
            <a:spcBef>
              <a:spcPct val="0"/>
            </a:spcBef>
            <a:spcAft>
              <a:spcPct val="15000"/>
            </a:spcAft>
            <a:buChar char="•"/>
          </a:pPr>
          <a:r>
            <a:rPr lang="en-GB" sz="1200" kern="1200" dirty="0">
              <a:latin typeface="+mn-lt"/>
            </a:rPr>
            <a:t>Love</a:t>
          </a:r>
        </a:p>
        <a:p>
          <a:pPr marL="114300" lvl="1" indent="-114300" algn="l" defTabSz="533400">
            <a:lnSpc>
              <a:spcPct val="90000"/>
            </a:lnSpc>
            <a:spcBef>
              <a:spcPct val="0"/>
            </a:spcBef>
            <a:spcAft>
              <a:spcPct val="15000"/>
            </a:spcAft>
            <a:buChar char="•"/>
          </a:pPr>
          <a:r>
            <a:rPr lang="en-GB" sz="1200" kern="1200" dirty="0">
              <a:latin typeface="+mn-lt"/>
            </a:rPr>
            <a:t>Fear and hope</a:t>
          </a:r>
        </a:p>
        <a:p>
          <a:pPr marL="114300" lvl="1" indent="-114300" algn="l" defTabSz="533400">
            <a:lnSpc>
              <a:spcPct val="90000"/>
            </a:lnSpc>
            <a:spcBef>
              <a:spcPct val="0"/>
            </a:spcBef>
            <a:spcAft>
              <a:spcPct val="15000"/>
            </a:spcAft>
            <a:buChar char="•"/>
          </a:pPr>
          <a:r>
            <a:rPr lang="en-GB" sz="1200" kern="1200" dirty="0">
              <a:latin typeface="+mn-lt"/>
            </a:rPr>
            <a:t>Trust</a:t>
          </a:r>
        </a:p>
        <a:p>
          <a:pPr marL="114300" lvl="1" indent="-114300" algn="l" defTabSz="533400">
            <a:lnSpc>
              <a:spcPct val="90000"/>
            </a:lnSpc>
            <a:spcBef>
              <a:spcPct val="0"/>
            </a:spcBef>
            <a:spcAft>
              <a:spcPct val="15000"/>
            </a:spcAft>
            <a:buChar char="•"/>
          </a:pPr>
          <a:r>
            <a:rPr lang="en-GB" sz="1200" kern="1200" dirty="0">
              <a:latin typeface="+mn-lt"/>
            </a:rPr>
            <a:t>Seek protection</a:t>
          </a:r>
        </a:p>
        <a:p>
          <a:pPr marL="114300" lvl="1" indent="-114300" algn="l" defTabSz="533400">
            <a:lnSpc>
              <a:spcPct val="90000"/>
            </a:lnSpc>
            <a:spcBef>
              <a:spcPct val="0"/>
            </a:spcBef>
            <a:spcAft>
              <a:spcPct val="15000"/>
            </a:spcAft>
            <a:buChar char="•"/>
          </a:pPr>
          <a:r>
            <a:rPr lang="en-GB" sz="1200" kern="1200" dirty="0">
              <a:latin typeface="+mn-lt"/>
            </a:rPr>
            <a:t>Complete obedience</a:t>
          </a:r>
        </a:p>
        <a:p>
          <a:pPr marL="114300" lvl="1" indent="-114300" algn="l" defTabSz="533400">
            <a:lnSpc>
              <a:spcPct val="90000"/>
            </a:lnSpc>
            <a:spcBef>
              <a:spcPct val="0"/>
            </a:spcBef>
            <a:spcAft>
              <a:spcPct val="15000"/>
            </a:spcAft>
            <a:buChar char="•"/>
          </a:pPr>
          <a:r>
            <a:rPr lang="en-GB" sz="1200" kern="1200" dirty="0">
              <a:latin typeface="+mn-lt"/>
            </a:rPr>
            <a:t>Seek judgement</a:t>
          </a:r>
          <a:endParaRPr lang="en-GB" sz="1400" kern="1200" dirty="0">
            <a:latin typeface="+mn-lt"/>
          </a:endParaRPr>
        </a:p>
      </dsp:txBody>
      <dsp:txXfrm>
        <a:off x="5459555" y="978619"/>
        <a:ext cx="2393465" cy="19764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E1DD58-C86D-4630-973D-79E3D8D5581C}">
      <dsp:nvSpPr>
        <dsp:cNvPr id="0" name=""/>
        <dsp:cNvSpPr/>
      </dsp:nvSpPr>
      <dsp:spPr>
        <a:xfrm>
          <a:off x="1174277" y="371068"/>
          <a:ext cx="1805019" cy="1203346"/>
        </a:xfrm>
        <a:prstGeom prst="roundRect">
          <a:avLst>
            <a:gd name="adj" fmla="val 10000"/>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ar-IQ" sz="2900" kern="1200" dirty="0">
              <a:solidFill>
                <a:schemeClr val="tx1"/>
              </a:solidFill>
              <a:latin typeface="KFGQPC Uthman Taha Naskh" panose="02000000000000000000" pitchFamily="2" charset="-78"/>
              <a:cs typeface="KFGQPC Uthman Taha Naskh" panose="02000000000000000000" pitchFamily="2" charset="-78"/>
            </a:rPr>
            <a:t>اَلْحَمْدُ لِلّٰهِ</a:t>
          </a:r>
          <a:endParaRPr lang="en-GB" sz="2900" kern="1200" dirty="0">
            <a:solidFill>
              <a:schemeClr val="tx1"/>
            </a:solidFill>
            <a:latin typeface="Quattrocento Sans" panose="020B0502050000020003" pitchFamily="34" charset="0"/>
            <a:cs typeface="KFGQPC Uthman Taha Naskh" panose="02000000000000000000" pitchFamily="2" charset="-78"/>
          </a:endParaRPr>
        </a:p>
      </dsp:txBody>
      <dsp:txXfrm>
        <a:off x="1209522" y="406313"/>
        <a:ext cx="1734529" cy="1132856"/>
      </dsp:txXfrm>
    </dsp:sp>
    <dsp:sp modelId="{8E844F7E-7528-4932-BDB0-96F86B819C7C}">
      <dsp:nvSpPr>
        <dsp:cNvPr id="0" name=""/>
        <dsp:cNvSpPr/>
      </dsp:nvSpPr>
      <dsp:spPr>
        <a:xfrm>
          <a:off x="903524" y="1574414"/>
          <a:ext cx="1173262" cy="481338"/>
        </a:xfrm>
        <a:custGeom>
          <a:avLst/>
          <a:gdLst/>
          <a:ahLst/>
          <a:cxnLst/>
          <a:rect l="0" t="0" r="0" b="0"/>
          <a:pathLst>
            <a:path>
              <a:moveTo>
                <a:pt x="1173262" y="0"/>
              </a:moveTo>
              <a:lnTo>
                <a:pt x="1173262" y="240669"/>
              </a:lnTo>
              <a:lnTo>
                <a:pt x="0" y="240669"/>
              </a:lnTo>
              <a:lnTo>
                <a:pt x="0" y="481338"/>
              </a:lnTo>
            </a:path>
          </a:pathLst>
        </a:custGeom>
        <a:noFill/>
        <a:ln w="25400" cap="flat" cmpd="sng" algn="ctr">
          <a:solidFill>
            <a:schemeClr val="tx2">
              <a:lumMod val="10000"/>
            </a:schemeClr>
          </a:solidFill>
          <a:prstDash val="solid"/>
        </a:ln>
        <a:effectLst/>
      </dsp:spPr>
      <dsp:style>
        <a:lnRef idx="2">
          <a:scrgbClr r="0" g="0" b="0"/>
        </a:lnRef>
        <a:fillRef idx="0">
          <a:scrgbClr r="0" g="0" b="0"/>
        </a:fillRef>
        <a:effectRef idx="0">
          <a:scrgbClr r="0" g="0" b="0"/>
        </a:effectRef>
        <a:fontRef idx="minor"/>
      </dsp:style>
    </dsp:sp>
    <dsp:sp modelId="{1418C3A8-4511-48BC-95BD-281A56CF6AE5}">
      <dsp:nvSpPr>
        <dsp:cNvPr id="0" name=""/>
        <dsp:cNvSpPr/>
      </dsp:nvSpPr>
      <dsp:spPr>
        <a:xfrm>
          <a:off x="1014" y="2055753"/>
          <a:ext cx="1805019" cy="1203346"/>
        </a:xfrm>
        <a:prstGeom prst="roundRect">
          <a:avLst>
            <a:gd name="adj" fmla="val 10000"/>
          </a:avLst>
        </a:prstGeom>
        <a:solidFill>
          <a:srgbClr val="EDC7C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GB" sz="2900" kern="1200" dirty="0">
              <a:solidFill>
                <a:schemeClr val="tx1"/>
              </a:solidFill>
              <a:latin typeface="Quattrocento Sans" panose="020B0502050000020003" pitchFamily="34" charset="0"/>
            </a:rPr>
            <a:t>Gratitude</a:t>
          </a:r>
        </a:p>
      </dsp:txBody>
      <dsp:txXfrm>
        <a:off x="36259" y="2090998"/>
        <a:ext cx="1734529" cy="1132856"/>
      </dsp:txXfrm>
    </dsp:sp>
    <dsp:sp modelId="{6DC91F66-8315-4933-B82C-D1BB64340AEC}">
      <dsp:nvSpPr>
        <dsp:cNvPr id="0" name=""/>
        <dsp:cNvSpPr/>
      </dsp:nvSpPr>
      <dsp:spPr>
        <a:xfrm>
          <a:off x="2076787" y="1574414"/>
          <a:ext cx="1173262" cy="481338"/>
        </a:xfrm>
        <a:custGeom>
          <a:avLst/>
          <a:gdLst/>
          <a:ahLst/>
          <a:cxnLst/>
          <a:rect l="0" t="0" r="0" b="0"/>
          <a:pathLst>
            <a:path>
              <a:moveTo>
                <a:pt x="0" y="0"/>
              </a:moveTo>
              <a:lnTo>
                <a:pt x="0" y="240669"/>
              </a:lnTo>
              <a:lnTo>
                <a:pt x="1173262" y="240669"/>
              </a:lnTo>
              <a:lnTo>
                <a:pt x="1173262" y="481338"/>
              </a:lnTo>
            </a:path>
          </a:pathLst>
        </a:custGeom>
        <a:noFill/>
        <a:ln w="25400" cap="flat" cmpd="sng" algn="ctr">
          <a:solidFill>
            <a:schemeClr val="tx2">
              <a:lumMod val="10000"/>
            </a:schemeClr>
          </a:solidFill>
          <a:prstDash val="solid"/>
        </a:ln>
        <a:effectLst/>
      </dsp:spPr>
      <dsp:style>
        <a:lnRef idx="2">
          <a:scrgbClr r="0" g="0" b="0"/>
        </a:lnRef>
        <a:fillRef idx="0">
          <a:scrgbClr r="0" g="0" b="0"/>
        </a:fillRef>
        <a:effectRef idx="0">
          <a:scrgbClr r="0" g="0" b="0"/>
        </a:effectRef>
        <a:fontRef idx="minor"/>
      </dsp:style>
    </dsp:sp>
    <dsp:sp modelId="{03D25E9D-524D-40FB-9965-E95CF1477A38}">
      <dsp:nvSpPr>
        <dsp:cNvPr id="0" name=""/>
        <dsp:cNvSpPr/>
      </dsp:nvSpPr>
      <dsp:spPr>
        <a:xfrm>
          <a:off x="2347539" y="2055753"/>
          <a:ext cx="1805019" cy="1203346"/>
        </a:xfrm>
        <a:prstGeom prst="roundRect">
          <a:avLst>
            <a:gd name="adj" fmla="val 10000"/>
          </a:avLst>
        </a:prstGeom>
        <a:solidFill>
          <a:srgbClr val="B2E8E8"/>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GB" sz="2900" kern="1200" dirty="0">
              <a:solidFill>
                <a:schemeClr val="tx1"/>
              </a:solidFill>
              <a:latin typeface="Quattrocento Sans" panose="020B0502050000020003" pitchFamily="34" charset="0"/>
            </a:rPr>
            <a:t>Praise</a:t>
          </a:r>
        </a:p>
      </dsp:txBody>
      <dsp:txXfrm>
        <a:off x="2382784" y="2090998"/>
        <a:ext cx="1734529" cy="113285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CC2FC8-A4AA-4C6F-8279-948AE27652C1}">
      <dsp:nvSpPr>
        <dsp:cNvPr id="0" name=""/>
        <dsp:cNvSpPr/>
      </dsp:nvSpPr>
      <dsp:spPr>
        <a:xfrm>
          <a:off x="0" y="36359"/>
          <a:ext cx="2868814" cy="430560"/>
        </a:xfrm>
        <a:prstGeom prst="roundRect">
          <a:avLst/>
        </a:prstGeom>
        <a:solidFill>
          <a:srgbClr val="EDC7C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GB" sz="1200" kern="1200" dirty="0">
              <a:solidFill>
                <a:schemeClr val="tx1"/>
              </a:solidFill>
              <a:latin typeface="+mn-lt"/>
            </a:rPr>
            <a:t>Sunnah of Ibrahim </a:t>
          </a:r>
          <a:r>
            <a:rPr lang="en-GB" sz="1200" kern="1200" dirty="0">
              <a:solidFill>
                <a:schemeClr val="tx1"/>
              </a:solidFill>
              <a:latin typeface="KFGQPC Arabic Symbols 01" panose="02000000000000000000" pitchFamily="2" charset="2"/>
            </a:rPr>
            <a:t>n</a:t>
          </a:r>
          <a:endParaRPr lang="en-GB" sz="1600" kern="1200" dirty="0">
            <a:solidFill>
              <a:schemeClr val="tx1"/>
            </a:solidFill>
            <a:latin typeface="KFGQPC Arabic Symbols 01" panose="02000000000000000000" pitchFamily="2" charset="2"/>
          </a:endParaRPr>
        </a:p>
      </dsp:txBody>
      <dsp:txXfrm>
        <a:off x="21018" y="57377"/>
        <a:ext cx="2826778" cy="388524"/>
      </dsp:txXfrm>
    </dsp:sp>
    <dsp:sp modelId="{8B0FED69-46ED-4422-B262-BAD854840444}">
      <dsp:nvSpPr>
        <dsp:cNvPr id="0" name=""/>
        <dsp:cNvSpPr/>
      </dsp:nvSpPr>
      <dsp:spPr>
        <a:xfrm>
          <a:off x="0" y="533160"/>
          <a:ext cx="2868814" cy="430560"/>
        </a:xfrm>
        <a:prstGeom prst="roundRect">
          <a:avLst/>
        </a:prstGeom>
        <a:solidFill>
          <a:srgbClr val="B2E8E8"/>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GB" sz="1200" kern="1200" dirty="0">
              <a:solidFill>
                <a:schemeClr val="tx1"/>
              </a:solidFill>
              <a:latin typeface="+mn-lt"/>
            </a:rPr>
            <a:t>Sunnah of Muhammad </a:t>
          </a:r>
          <a:r>
            <a:rPr lang="en-GB" sz="1200" kern="1200" dirty="0">
              <a:solidFill>
                <a:schemeClr val="tx1"/>
              </a:solidFill>
              <a:latin typeface="KFGQPC Arabic Symbols 01" panose="02000000000000000000" pitchFamily="2" charset="2"/>
            </a:rPr>
            <a:t>g</a:t>
          </a:r>
          <a:endParaRPr lang="en-GB" sz="1600" kern="1200" dirty="0">
            <a:solidFill>
              <a:schemeClr val="tx1"/>
            </a:solidFill>
            <a:latin typeface="KFGQPC Arabic Symbols 01" panose="02000000000000000000" pitchFamily="2" charset="2"/>
          </a:endParaRPr>
        </a:p>
      </dsp:txBody>
      <dsp:txXfrm>
        <a:off x="21018" y="554178"/>
        <a:ext cx="2826778" cy="388524"/>
      </dsp:txXfrm>
    </dsp:sp>
    <dsp:sp modelId="{C10903B6-8E69-4317-B84A-9C84CC168A59}">
      <dsp:nvSpPr>
        <dsp:cNvPr id="0" name=""/>
        <dsp:cNvSpPr/>
      </dsp:nvSpPr>
      <dsp:spPr>
        <a:xfrm>
          <a:off x="0" y="1029960"/>
          <a:ext cx="2868814" cy="430560"/>
        </a:xfrm>
        <a:prstGeom prst="roundRect">
          <a:avLst/>
        </a:prstGeom>
        <a:solidFill>
          <a:srgbClr val="EDC7C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GB" sz="1200" kern="1200" dirty="0">
              <a:solidFill>
                <a:schemeClr val="tx1"/>
              </a:solidFill>
              <a:latin typeface="+mn-lt"/>
            </a:rPr>
            <a:t>To gain </a:t>
          </a:r>
          <a:r>
            <a:rPr lang="en-GB" sz="1200" kern="1200" dirty="0" err="1">
              <a:solidFill>
                <a:schemeClr val="tx1"/>
              </a:solidFill>
              <a:latin typeface="+mn-lt"/>
            </a:rPr>
            <a:t>taqwa</a:t>
          </a:r>
          <a:endParaRPr lang="en-GB" sz="1200" kern="1200" dirty="0">
            <a:solidFill>
              <a:schemeClr val="tx1"/>
            </a:solidFill>
            <a:latin typeface="+mn-lt"/>
          </a:endParaRPr>
        </a:p>
      </dsp:txBody>
      <dsp:txXfrm>
        <a:off x="21018" y="1050978"/>
        <a:ext cx="2826778" cy="388524"/>
      </dsp:txXfrm>
    </dsp:sp>
    <dsp:sp modelId="{2152E7F2-78B7-4FF5-9779-64278270EBD7}">
      <dsp:nvSpPr>
        <dsp:cNvPr id="0" name=""/>
        <dsp:cNvSpPr/>
      </dsp:nvSpPr>
      <dsp:spPr>
        <a:xfrm>
          <a:off x="0" y="1526760"/>
          <a:ext cx="2868814" cy="430560"/>
        </a:xfrm>
        <a:prstGeom prst="roundRect">
          <a:avLst/>
        </a:prstGeom>
        <a:solidFill>
          <a:srgbClr val="B2E8E8"/>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GB" sz="1200" kern="1200" dirty="0">
              <a:solidFill>
                <a:schemeClr val="tx1"/>
              </a:solidFill>
              <a:latin typeface="+mn-lt"/>
            </a:rPr>
            <a:t>To remember and thank Allah </a:t>
          </a:r>
          <a:r>
            <a:rPr lang="en-GB" sz="1200" kern="1200" dirty="0">
              <a:solidFill>
                <a:schemeClr val="tx1"/>
              </a:solidFill>
              <a:latin typeface="KFGQPC Arabic Symbols 01" panose="02000000000000000000" pitchFamily="2" charset="2"/>
            </a:rPr>
            <a:t>b</a:t>
          </a:r>
        </a:p>
      </dsp:txBody>
      <dsp:txXfrm>
        <a:off x="21018" y="1547778"/>
        <a:ext cx="2826778" cy="388524"/>
      </dsp:txXfrm>
    </dsp:sp>
    <dsp:sp modelId="{A679510E-7517-4874-BA25-6FB35DE33F44}">
      <dsp:nvSpPr>
        <dsp:cNvPr id="0" name=""/>
        <dsp:cNvSpPr/>
      </dsp:nvSpPr>
      <dsp:spPr>
        <a:xfrm>
          <a:off x="0" y="2023560"/>
          <a:ext cx="2868814" cy="430560"/>
        </a:xfrm>
        <a:prstGeom prst="roundRect">
          <a:avLst/>
        </a:prstGeom>
        <a:solidFill>
          <a:srgbClr val="EDC7C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GB" sz="1200" kern="1200" dirty="0">
              <a:solidFill>
                <a:schemeClr val="tx1"/>
              </a:solidFill>
              <a:latin typeface="+mn-lt"/>
            </a:rPr>
            <a:t>To venerate a symbol of Allah </a:t>
          </a:r>
          <a:r>
            <a:rPr lang="en-GB" sz="1200" kern="1200" dirty="0">
              <a:solidFill>
                <a:schemeClr val="tx1"/>
              </a:solidFill>
              <a:latin typeface="KFGQPC Arabic Symbols 01" panose="02000000000000000000" pitchFamily="2" charset="2"/>
            </a:rPr>
            <a:t>b</a:t>
          </a:r>
        </a:p>
      </dsp:txBody>
      <dsp:txXfrm>
        <a:off x="21018" y="2044578"/>
        <a:ext cx="2826778" cy="388524"/>
      </dsp:txXfrm>
    </dsp:sp>
    <dsp:sp modelId="{0BC78A63-86BD-41C9-9964-3CB63804CBE0}">
      <dsp:nvSpPr>
        <dsp:cNvPr id="0" name=""/>
        <dsp:cNvSpPr/>
      </dsp:nvSpPr>
      <dsp:spPr>
        <a:xfrm>
          <a:off x="0" y="2520360"/>
          <a:ext cx="2868814" cy="430560"/>
        </a:xfrm>
        <a:prstGeom prst="roundRect">
          <a:avLst/>
        </a:prstGeom>
        <a:solidFill>
          <a:srgbClr val="B2E8E8"/>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GB" sz="1200" kern="1200" dirty="0">
              <a:solidFill>
                <a:schemeClr val="tx1"/>
              </a:solidFill>
              <a:latin typeface="+mn-lt"/>
            </a:rPr>
            <a:t>To gain reward</a:t>
          </a:r>
        </a:p>
      </dsp:txBody>
      <dsp:txXfrm>
        <a:off x="21018" y="2541378"/>
        <a:ext cx="2826778" cy="38852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8E6D5B-4874-47DE-A74E-A18D99E9E21E}">
      <dsp:nvSpPr>
        <dsp:cNvPr id="0" name=""/>
        <dsp:cNvSpPr/>
      </dsp:nvSpPr>
      <dsp:spPr>
        <a:xfrm>
          <a:off x="4621" y="684576"/>
          <a:ext cx="1381199" cy="828719"/>
        </a:xfrm>
        <a:prstGeom prst="roundRect">
          <a:avLst>
            <a:gd name="adj" fmla="val 10000"/>
          </a:avLst>
        </a:prstGeom>
        <a:solidFill>
          <a:schemeClr val="accen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b="1" kern="1200" dirty="0">
              <a:latin typeface="+mn-lt"/>
            </a:rPr>
            <a:t>Qurbani</a:t>
          </a:r>
        </a:p>
      </dsp:txBody>
      <dsp:txXfrm>
        <a:off x="28893" y="708848"/>
        <a:ext cx="1332655" cy="780175"/>
      </dsp:txXfrm>
    </dsp:sp>
    <dsp:sp modelId="{18271895-3874-426B-B188-8C4E21B40580}">
      <dsp:nvSpPr>
        <dsp:cNvPr id="0" name=""/>
        <dsp:cNvSpPr/>
      </dsp:nvSpPr>
      <dsp:spPr>
        <a:xfrm>
          <a:off x="1523940" y="927667"/>
          <a:ext cx="292814" cy="342537"/>
        </a:xfrm>
        <a:prstGeom prst="rightArrow">
          <a:avLst>
            <a:gd name="adj1" fmla="val 60000"/>
            <a:gd name="adj2" fmla="val 50000"/>
          </a:avLst>
        </a:prstGeom>
        <a:solidFill>
          <a:srgbClr val="EDC7CC"/>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GB" sz="1400" kern="1200">
            <a:solidFill>
              <a:prstClr val="white"/>
            </a:solidFill>
            <a:latin typeface="inter"/>
            <a:ea typeface="+mn-ea"/>
            <a:cs typeface="+mn-cs"/>
          </a:endParaRPr>
        </a:p>
      </dsp:txBody>
      <dsp:txXfrm>
        <a:off x="1523940" y="996174"/>
        <a:ext cx="204970" cy="205523"/>
      </dsp:txXfrm>
    </dsp:sp>
    <dsp:sp modelId="{50D0068E-FB13-4DE2-999B-7CBFECE5C27F}">
      <dsp:nvSpPr>
        <dsp:cNvPr id="0" name=""/>
        <dsp:cNvSpPr/>
      </dsp:nvSpPr>
      <dsp:spPr>
        <a:xfrm>
          <a:off x="1938299" y="684576"/>
          <a:ext cx="1381199" cy="828719"/>
        </a:xfrm>
        <a:prstGeom prst="roundRect">
          <a:avLst>
            <a:gd name="adj" fmla="val 10000"/>
          </a:avLst>
        </a:prstGeom>
        <a:solidFill>
          <a:schemeClr val="accen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b="1" kern="1200" dirty="0" err="1">
              <a:latin typeface="+mn-lt"/>
            </a:rPr>
            <a:t>Qurb</a:t>
          </a:r>
          <a:endParaRPr lang="en-GB" sz="1400" b="1" kern="1200" dirty="0">
            <a:latin typeface="+mn-lt"/>
          </a:endParaRPr>
        </a:p>
      </dsp:txBody>
      <dsp:txXfrm>
        <a:off x="1962571" y="708848"/>
        <a:ext cx="1332655" cy="780175"/>
      </dsp:txXfrm>
    </dsp:sp>
    <dsp:sp modelId="{27DC99CB-740B-48C1-9B4D-70C1DAC57976}">
      <dsp:nvSpPr>
        <dsp:cNvPr id="0" name=""/>
        <dsp:cNvSpPr/>
      </dsp:nvSpPr>
      <dsp:spPr>
        <a:xfrm>
          <a:off x="3457618" y="927667"/>
          <a:ext cx="292814" cy="342537"/>
        </a:xfrm>
        <a:prstGeom prst="rightArrow">
          <a:avLst>
            <a:gd name="adj1" fmla="val 60000"/>
            <a:gd name="adj2" fmla="val 50000"/>
          </a:avLst>
        </a:prstGeom>
        <a:solidFill>
          <a:srgbClr val="EDC7CC"/>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GB" sz="1400" kern="1200"/>
        </a:p>
      </dsp:txBody>
      <dsp:txXfrm>
        <a:off x="3457618" y="996174"/>
        <a:ext cx="204970" cy="205523"/>
      </dsp:txXfrm>
    </dsp:sp>
    <dsp:sp modelId="{18F03879-4EEA-4C8C-9231-1E5851F1BF96}">
      <dsp:nvSpPr>
        <dsp:cNvPr id="0" name=""/>
        <dsp:cNvSpPr/>
      </dsp:nvSpPr>
      <dsp:spPr>
        <a:xfrm>
          <a:off x="3871978" y="684576"/>
          <a:ext cx="1381199" cy="828719"/>
        </a:xfrm>
        <a:prstGeom prst="roundRect">
          <a:avLst>
            <a:gd name="adj" fmla="val 10000"/>
          </a:avLst>
        </a:prstGeom>
        <a:solidFill>
          <a:schemeClr val="accen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b="1" kern="1200" dirty="0">
              <a:latin typeface="+mn-lt"/>
            </a:rPr>
            <a:t>Closeness</a:t>
          </a:r>
        </a:p>
      </dsp:txBody>
      <dsp:txXfrm>
        <a:off x="3896250" y="708848"/>
        <a:ext cx="1332655" cy="78017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8E6D5B-4874-47DE-A74E-A18D99E9E21E}">
      <dsp:nvSpPr>
        <dsp:cNvPr id="0" name=""/>
        <dsp:cNvSpPr/>
      </dsp:nvSpPr>
      <dsp:spPr>
        <a:xfrm>
          <a:off x="4621" y="684576"/>
          <a:ext cx="1381199" cy="828719"/>
        </a:xfrm>
        <a:prstGeom prst="roundRect">
          <a:avLst>
            <a:gd name="adj" fmla="val 10000"/>
          </a:avLst>
        </a:prstGeom>
        <a:solidFill>
          <a:schemeClr val="accen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b="1" kern="1200" dirty="0" err="1">
              <a:latin typeface="+mn-lt"/>
            </a:rPr>
            <a:t>Udhiyah</a:t>
          </a:r>
          <a:endParaRPr lang="en-GB" sz="1400" b="1" kern="1200" dirty="0">
            <a:latin typeface="+mn-lt"/>
          </a:endParaRPr>
        </a:p>
      </dsp:txBody>
      <dsp:txXfrm>
        <a:off x="28893" y="708848"/>
        <a:ext cx="1332655" cy="780175"/>
      </dsp:txXfrm>
    </dsp:sp>
    <dsp:sp modelId="{18271895-3874-426B-B188-8C4E21B40580}">
      <dsp:nvSpPr>
        <dsp:cNvPr id="0" name=""/>
        <dsp:cNvSpPr/>
      </dsp:nvSpPr>
      <dsp:spPr>
        <a:xfrm>
          <a:off x="1523940" y="927667"/>
          <a:ext cx="292814" cy="342537"/>
        </a:xfrm>
        <a:prstGeom prst="rightArrow">
          <a:avLst>
            <a:gd name="adj1" fmla="val 60000"/>
            <a:gd name="adj2" fmla="val 50000"/>
          </a:avLst>
        </a:prstGeom>
        <a:solidFill>
          <a:srgbClr val="EDC7CC"/>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GB" sz="1400" kern="1200">
            <a:solidFill>
              <a:prstClr val="white"/>
            </a:solidFill>
            <a:latin typeface="inter"/>
            <a:ea typeface="+mn-ea"/>
            <a:cs typeface="+mn-cs"/>
          </a:endParaRPr>
        </a:p>
      </dsp:txBody>
      <dsp:txXfrm>
        <a:off x="1523940" y="996174"/>
        <a:ext cx="204970" cy="205523"/>
      </dsp:txXfrm>
    </dsp:sp>
    <dsp:sp modelId="{7B6741B4-1164-445E-B436-D893173135FC}">
      <dsp:nvSpPr>
        <dsp:cNvPr id="0" name=""/>
        <dsp:cNvSpPr/>
      </dsp:nvSpPr>
      <dsp:spPr>
        <a:xfrm>
          <a:off x="1938299" y="684576"/>
          <a:ext cx="1381199" cy="828719"/>
        </a:xfrm>
        <a:prstGeom prst="roundRect">
          <a:avLst>
            <a:gd name="adj" fmla="val 10000"/>
          </a:avLst>
        </a:prstGeom>
        <a:solidFill>
          <a:schemeClr val="accen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b="1" kern="1200" dirty="0" err="1">
              <a:latin typeface="+mn-lt"/>
            </a:rPr>
            <a:t>Dahha</a:t>
          </a:r>
          <a:endParaRPr lang="en-GB" sz="1400" b="1" kern="1200" dirty="0">
            <a:latin typeface="+mn-lt"/>
          </a:endParaRPr>
        </a:p>
      </dsp:txBody>
      <dsp:txXfrm>
        <a:off x="1962571" y="708848"/>
        <a:ext cx="1332655" cy="780175"/>
      </dsp:txXfrm>
    </dsp:sp>
    <dsp:sp modelId="{83E42A2E-F591-4DD4-AFFA-A5298AD17678}">
      <dsp:nvSpPr>
        <dsp:cNvPr id="0" name=""/>
        <dsp:cNvSpPr/>
      </dsp:nvSpPr>
      <dsp:spPr>
        <a:xfrm>
          <a:off x="3457618" y="927667"/>
          <a:ext cx="292814" cy="342537"/>
        </a:xfrm>
        <a:prstGeom prst="rightArrow">
          <a:avLst>
            <a:gd name="adj1" fmla="val 60000"/>
            <a:gd name="adj2" fmla="val 50000"/>
          </a:avLst>
        </a:prstGeom>
        <a:solidFill>
          <a:srgbClr val="EDC7CC"/>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GB" sz="1400" kern="1200">
            <a:solidFill>
              <a:prstClr val="white"/>
            </a:solidFill>
            <a:latin typeface="inter"/>
            <a:ea typeface="+mn-ea"/>
            <a:cs typeface="+mn-cs"/>
          </a:endParaRPr>
        </a:p>
      </dsp:txBody>
      <dsp:txXfrm>
        <a:off x="3457618" y="996174"/>
        <a:ext cx="204970" cy="205523"/>
      </dsp:txXfrm>
    </dsp:sp>
    <dsp:sp modelId="{10AB056F-DD40-44C2-B25E-43912CE38870}">
      <dsp:nvSpPr>
        <dsp:cNvPr id="0" name=""/>
        <dsp:cNvSpPr/>
      </dsp:nvSpPr>
      <dsp:spPr>
        <a:xfrm>
          <a:off x="3871978" y="684576"/>
          <a:ext cx="1381199" cy="828719"/>
        </a:xfrm>
        <a:prstGeom prst="roundRect">
          <a:avLst>
            <a:gd name="adj" fmla="val 10000"/>
          </a:avLst>
        </a:prstGeom>
        <a:solidFill>
          <a:schemeClr val="accen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b="1" kern="1200" dirty="0">
              <a:latin typeface="+mn-lt"/>
            </a:rPr>
            <a:t>Sacrifice</a:t>
          </a:r>
        </a:p>
      </dsp:txBody>
      <dsp:txXfrm>
        <a:off x="3896250" y="708848"/>
        <a:ext cx="1332655" cy="78017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C4A2B1-87AC-4E7B-B16F-C2492C71E26E}">
      <dsp:nvSpPr>
        <dsp:cNvPr id="0" name=""/>
        <dsp:cNvSpPr/>
      </dsp:nvSpPr>
      <dsp:spPr>
        <a:xfrm rot="5400000">
          <a:off x="-229963" y="1143404"/>
          <a:ext cx="1044059" cy="127139"/>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0683F29-871A-4A5C-BF8D-A4D77BDEA600}">
      <dsp:nvSpPr>
        <dsp:cNvPr id="0" name=""/>
        <dsp:cNvSpPr/>
      </dsp:nvSpPr>
      <dsp:spPr>
        <a:xfrm>
          <a:off x="1818" y="464675"/>
          <a:ext cx="1412657" cy="847594"/>
        </a:xfrm>
        <a:prstGeom prst="roundRect">
          <a:avLst>
            <a:gd name="adj" fmla="val 10000"/>
          </a:avLst>
        </a:prstGeom>
        <a:solidFill>
          <a:srgbClr val="EDC7C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dirty="0">
              <a:solidFill>
                <a:schemeClr val="tx1"/>
              </a:solidFill>
              <a:latin typeface="+mn-lt"/>
            </a:rPr>
            <a:t>Humility</a:t>
          </a:r>
        </a:p>
      </dsp:txBody>
      <dsp:txXfrm>
        <a:off x="26643" y="489500"/>
        <a:ext cx="1363007" cy="797944"/>
      </dsp:txXfrm>
    </dsp:sp>
    <dsp:sp modelId="{9E20F2C2-7E40-4C13-B50E-CB845A349AD4}">
      <dsp:nvSpPr>
        <dsp:cNvPr id="0" name=""/>
        <dsp:cNvSpPr/>
      </dsp:nvSpPr>
      <dsp:spPr>
        <a:xfrm>
          <a:off x="299783" y="1673150"/>
          <a:ext cx="1863400" cy="127139"/>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DC2F501-3DD9-4217-A1F5-63D2505F8284}">
      <dsp:nvSpPr>
        <dsp:cNvPr id="0" name=""/>
        <dsp:cNvSpPr/>
      </dsp:nvSpPr>
      <dsp:spPr>
        <a:xfrm>
          <a:off x="1818" y="1524168"/>
          <a:ext cx="1412657" cy="847594"/>
        </a:xfrm>
        <a:prstGeom prst="roundRect">
          <a:avLst>
            <a:gd name="adj" fmla="val 10000"/>
          </a:avLst>
        </a:prstGeom>
        <a:solidFill>
          <a:srgbClr val="B2E8E8"/>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dirty="0">
              <a:solidFill>
                <a:schemeClr val="tx1"/>
              </a:solidFill>
              <a:latin typeface="+mn-lt"/>
            </a:rPr>
            <a:t>Trust</a:t>
          </a:r>
        </a:p>
      </dsp:txBody>
      <dsp:txXfrm>
        <a:off x="26643" y="1548993"/>
        <a:ext cx="1363007" cy="797944"/>
      </dsp:txXfrm>
    </dsp:sp>
    <dsp:sp modelId="{EB04E26A-8E82-4B80-8EBF-0E90E2E93764}">
      <dsp:nvSpPr>
        <dsp:cNvPr id="0" name=""/>
        <dsp:cNvSpPr/>
      </dsp:nvSpPr>
      <dsp:spPr>
        <a:xfrm rot="16200000">
          <a:off x="1648871" y="1143404"/>
          <a:ext cx="1044059" cy="127139"/>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29A57AB-216D-4E5C-A813-0A1E22ACBBE9}">
      <dsp:nvSpPr>
        <dsp:cNvPr id="0" name=""/>
        <dsp:cNvSpPr/>
      </dsp:nvSpPr>
      <dsp:spPr>
        <a:xfrm>
          <a:off x="1880652" y="1524168"/>
          <a:ext cx="1412657" cy="847594"/>
        </a:xfrm>
        <a:prstGeom prst="roundRect">
          <a:avLst>
            <a:gd name="adj" fmla="val 10000"/>
          </a:avLst>
        </a:prstGeom>
        <a:solidFill>
          <a:srgbClr val="EDC7C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dirty="0">
              <a:solidFill>
                <a:schemeClr val="tx1"/>
              </a:solidFill>
              <a:latin typeface="+mn-lt"/>
            </a:rPr>
            <a:t>Obedience</a:t>
          </a:r>
        </a:p>
      </dsp:txBody>
      <dsp:txXfrm>
        <a:off x="1905477" y="1548993"/>
        <a:ext cx="1363007" cy="797944"/>
      </dsp:txXfrm>
    </dsp:sp>
    <dsp:sp modelId="{65A3287E-07B7-4EF8-903C-D629FCCDD88B}">
      <dsp:nvSpPr>
        <dsp:cNvPr id="0" name=""/>
        <dsp:cNvSpPr/>
      </dsp:nvSpPr>
      <dsp:spPr>
        <a:xfrm>
          <a:off x="1880652" y="464675"/>
          <a:ext cx="1412657" cy="847594"/>
        </a:xfrm>
        <a:prstGeom prst="roundRect">
          <a:avLst>
            <a:gd name="adj" fmla="val 10000"/>
          </a:avLst>
        </a:prstGeom>
        <a:solidFill>
          <a:srgbClr val="B2E8E8"/>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dirty="0">
              <a:solidFill>
                <a:schemeClr val="tx1"/>
              </a:solidFill>
              <a:latin typeface="+mn-lt"/>
            </a:rPr>
            <a:t>Submission</a:t>
          </a:r>
        </a:p>
      </dsp:txBody>
      <dsp:txXfrm>
        <a:off x="1905477" y="489500"/>
        <a:ext cx="1363007" cy="79794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0E0A1F-9CB0-420E-82F5-7E45809C1B78}">
      <dsp:nvSpPr>
        <dsp:cNvPr id="0" name=""/>
        <dsp:cNvSpPr/>
      </dsp:nvSpPr>
      <dsp:spPr>
        <a:xfrm rot="10800000">
          <a:off x="1868639" y="468"/>
          <a:ext cx="7017692" cy="527138"/>
        </a:xfrm>
        <a:prstGeom prst="homePlate">
          <a:avLst/>
        </a:prstGeom>
        <a:solidFill>
          <a:srgbClr val="B2E8E8"/>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8198" tIns="45720" rIns="85344" bIns="45720" numCol="1" spcCol="1270" anchor="ctr" anchorCtr="0">
          <a:noAutofit/>
        </a:bodyPr>
        <a:lstStyle/>
        <a:p>
          <a:pPr marL="0" lvl="0" indent="0" algn="l" defTabSz="533400">
            <a:lnSpc>
              <a:spcPct val="90000"/>
            </a:lnSpc>
            <a:spcBef>
              <a:spcPct val="0"/>
            </a:spcBef>
            <a:spcAft>
              <a:spcPct val="35000"/>
            </a:spcAft>
            <a:buNone/>
          </a:pPr>
          <a:r>
            <a:rPr lang="en-GB" sz="1200" kern="1200" dirty="0">
              <a:solidFill>
                <a:schemeClr val="tx1"/>
              </a:solidFill>
              <a:latin typeface="+mn-lt"/>
            </a:rPr>
            <a:t>Are there aspects of Islam I struggle to come to terms with? Do I think my intellect is superior or do I submit to Allah? </a:t>
          </a:r>
        </a:p>
      </dsp:txBody>
      <dsp:txXfrm rot="10800000">
        <a:off x="2000423" y="468"/>
        <a:ext cx="6885908" cy="527138"/>
      </dsp:txXfrm>
    </dsp:sp>
    <dsp:sp modelId="{CFCADCFE-A0B0-44C5-94D9-42B6BF63E79B}">
      <dsp:nvSpPr>
        <dsp:cNvPr id="0" name=""/>
        <dsp:cNvSpPr/>
      </dsp:nvSpPr>
      <dsp:spPr>
        <a:xfrm>
          <a:off x="1666588" y="61987"/>
          <a:ext cx="404101" cy="404101"/>
        </a:xfrm>
        <a:prstGeom prst="ellipse">
          <a:avLst/>
        </a:prstGeom>
        <a:solidFill>
          <a:schemeClr val="bg1"/>
        </a:solidFill>
        <a:ln w="25400"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 modelId="{59A1DDD9-B101-439B-8B9A-A820C305E272}">
      <dsp:nvSpPr>
        <dsp:cNvPr id="0" name=""/>
        <dsp:cNvSpPr/>
      </dsp:nvSpPr>
      <dsp:spPr>
        <a:xfrm rot="10800000">
          <a:off x="1868639" y="628632"/>
          <a:ext cx="7017692" cy="404101"/>
        </a:xfrm>
        <a:prstGeom prst="homePlate">
          <a:avLst/>
        </a:prstGeom>
        <a:solidFill>
          <a:srgbClr val="EDC7C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8198" tIns="45720" rIns="85344" bIns="45720" numCol="1" spcCol="1270" anchor="ctr" anchorCtr="0">
          <a:noAutofit/>
        </a:bodyPr>
        <a:lstStyle/>
        <a:p>
          <a:pPr marL="0" lvl="0" indent="0" algn="l" defTabSz="533400">
            <a:lnSpc>
              <a:spcPct val="90000"/>
            </a:lnSpc>
            <a:spcBef>
              <a:spcPct val="0"/>
            </a:spcBef>
            <a:spcAft>
              <a:spcPct val="35000"/>
            </a:spcAft>
            <a:buNone/>
          </a:pPr>
          <a:r>
            <a:rPr lang="en-GB" sz="1200" kern="1200" dirty="0">
              <a:solidFill>
                <a:schemeClr val="tx1"/>
              </a:solidFill>
              <a:latin typeface="+mn-lt"/>
            </a:rPr>
            <a:t>When faced with a difficulty, do I say ‘Why me, O Allah?’ or do I think the best of Allah?</a:t>
          </a:r>
        </a:p>
      </dsp:txBody>
      <dsp:txXfrm rot="10800000">
        <a:off x="1969664" y="628632"/>
        <a:ext cx="6916667" cy="404101"/>
      </dsp:txXfrm>
    </dsp:sp>
    <dsp:sp modelId="{08FF740C-F554-4565-A373-19BABE667B44}">
      <dsp:nvSpPr>
        <dsp:cNvPr id="0" name=""/>
        <dsp:cNvSpPr/>
      </dsp:nvSpPr>
      <dsp:spPr>
        <a:xfrm>
          <a:off x="1666588" y="628632"/>
          <a:ext cx="404101" cy="404101"/>
        </a:xfrm>
        <a:prstGeom prst="ellipse">
          <a:avLst/>
        </a:prstGeom>
        <a:solidFill>
          <a:schemeClr val="bg1"/>
        </a:solidFill>
        <a:ln w="25400"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 modelId="{8CD2D5EE-A031-4D90-B966-C1C8F200779D}">
      <dsp:nvSpPr>
        <dsp:cNvPr id="0" name=""/>
        <dsp:cNvSpPr/>
      </dsp:nvSpPr>
      <dsp:spPr>
        <a:xfrm rot="10800000">
          <a:off x="1868639" y="1133759"/>
          <a:ext cx="7017692" cy="404101"/>
        </a:xfrm>
        <a:prstGeom prst="homePlate">
          <a:avLst/>
        </a:prstGeom>
        <a:solidFill>
          <a:srgbClr val="B2E8E8"/>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8198" tIns="45720" rIns="85344" bIns="45720" numCol="1" spcCol="1270" anchor="ctr" anchorCtr="0">
          <a:noAutofit/>
        </a:bodyPr>
        <a:lstStyle/>
        <a:p>
          <a:pPr marL="0" lvl="0" indent="0" algn="l" defTabSz="533400">
            <a:lnSpc>
              <a:spcPct val="90000"/>
            </a:lnSpc>
            <a:spcBef>
              <a:spcPct val="0"/>
            </a:spcBef>
            <a:spcAft>
              <a:spcPct val="35000"/>
            </a:spcAft>
            <a:buNone/>
          </a:pPr>
          <a:r>
            <a:rPr lang="en-GB" sz="1200" kern="1200" dirty="0">
              <a:solidFill>
                <a:schemeClr val="tx1"/>
              </a:solidFill>
              <a:latin typeface="+mn-lt"/>
            </a:rPr>
            <a:t>Do I love Allah &amp; rush to obey the commands of Allah as Ibrahim h did?</a:t>
          </a:r>
        </a:p>
      </dsp:txBody>
      <dsp:txXfrm rot="10800000">
        <a:off x="1969664" y="1133759"/>
        <a:ext cx="6916667" cy="404101"/>
      </dsp:txXfrm>
    </dsp:sp>
    <dsp:sp modelId="{64E4D0BB-5A3D-4E02-B8E7-6F40CDFC7851}">
      <dsp:nvSpPr>
        <dsp:cNvPr id="0" name=""/>
        <dsp:cNvSpPr/>
      </dsp:nvSpPr>
      <dsp:spPr>
        <a:xfrm>
          <a:off x="1666588" y="1133759"/>
          <a:ext cx="404101" cy="404101"/>
        </a:xfrm>
        <a:prstGeom prst="ellipse">
          <a:avLst/>
        </a:prstGeom>
        <a:solidFill>
          <a:schemeClr val="bg1"/>
        </a:solidFill>
        <a:ln w="25400"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 modelId="{D945B6AA-F11D-49B2-800A-AD1FBED46A18}">
      <dsp:nvSpPr>
        <dsp:cNvPr id="0" name=""/>
        <dsp:cNvSpPr/>
      </dsp:nvSpPr>
      <dsp:spPr>
        <a:xfrm rot="10800000">
          <a:off x="1868639" y="1638886"/>
          <a:ext cx="7017692" cy="404101"/>
        </a:xfrm>
        <a:prstGeom prst="homePlate">
          <a:avLst/>
        </a:prstGeom>
        <a:solidFill>
          <a:srgbClr val="EDC7C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8198" tIns="45720" rIns="85344" bIns="45720" numCol="1" spcCol="1270" anchor="ctr" anchorCtr="0">
          <a:noAutofit/>
        </a:bodyPr>
        <a:lstStyle/>
        <a:p>
          <a:pPr marL="0" lvl="0" indent="0" algn="l" defTabSz="533400">
            <a:lnSpc>
              <a:spcPct val="90000"/>
            </a:lnSpc>
            <a:spcBef>
              <a:spcPct val="0"/>
            </a:spcBef>
            <a:spcAft>
              <a:spcPct val="35000"/>
            </a:spcAft>
            <a:buNone/>
          </a:pPr>
          <a:r>
            <a:rPr lang="en-GB" sz="1200" kern="1200" dirty="0">
              <a:solidFill>
                <a:schemeClr val="tx1"/>
              </a:solidFill>
              <a:latin typeface="+mn-lt"/>
            </a:rPr>
            <a:t>What sacrifices am I going to make? (time, money, sleep, social pressure etc.)</a:t>
          </a:r>
        </a:p>
      </dsp:txBody>
      <dsp:txXfrm rot="10800000">
        <a:off x="1969664" y="1638886"/>
        <a:ext cx="6916667" cy="404101"/>
      </dsp:txXfrm>
    </dsp:sp>
    <dsp:sp modelId="{81AB77AB-96E0-4FC1-8213-C0BAE4EA8A17}">
      <dsp:nvSpPr>
        <dsp:cNvPr id="0" name=""/>
        <dsp:cNvSpPr/>
      </dsp:nvSpPr>
      <dsp:spPr>
        <a:xfrm>
          <a:off x="1666588" y="1638886"/>
          <a:ext cx="404101" cy="404101"/>
        </a:xfrm>
        <a:prstGeom prst="ellipse">
          <a:avLst/>
        </a:prstGeom>
        <a:solidFill>
          <a:schemeClr val="bg1"/>
        </a:solidFill>
        <a:ln w="25400"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grDir" val="tL"/>
          <dgm:param type="flowDir" val="col"/>
          <dgm:param type="contDir" val="revDir"/>
          <dgm:param type="bkpt" val="bal"/>
        </dgm:alg>
      </dgm:if>
      <dgm:else name="Name3">
        <dgm:alg type="snake">
          <dgm:param type="grDir" val="tR"/>
          <dgm:param type="flowDir" val="col"/>
          <dgm:param type="contDir" val="revDir"/>
          <dgm:param type="bkpt" val="ba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Pts" val="bCtr, midR, tCtr"/>
                <dgm:param type="endPts" val="tCtr, midL, bCtr"/>
                <dgm:param type="begSty" val="noArr"/>
                <dgm:param type="endSty" val="noArr"/>
              </dgm:alg>
            </dgm:if>
            <dgm:else name="Name9">
              <dgm:alg type="conn">
                <dgm:param type="srcNode" val="dummyConnPt"/>
                <dgm:param type="dstNode" val="dummyConnPt"/>
                <dgm:param type="begPts" val="bCtr, midL, tCtr"/>
                <dgm:param type="endPts" val="tCtr, midR, bCtr"/>
                <dgm:param type="begSty" val="noArr"/>
                <dgm:param type="endSty" val="noAr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 name="Google Shape;69;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39700" indent="0">
              <a:buNone/>
            </a:pPr>
            <a:r>
              <a:rPr lang="en-US" dirty="0"/>
              <a:t>Bismillah, Praise Allah and </a:t>
            </a:r>
            <a:r>
              <a:rPr lang="en-US" dirty="0" err="1"/>
              <a:t>Salawat</a:t>
            </a:r>
            <a:r>
              <a:rPr lang="en-US" dirty="0"/>
              <a:t>.</a:t>
            </a:r>
          </a:p>
          <a:p>
            <a:pPr marL="139700" indent="0">
              <a:buNone/>
            </a:pPr>
            <a:endParaRPr lang="en-US" dirty="0"/>
          </a:p>
          <a:p>
            <a:pPr marL="139700" indent="0">
              <a:buNone/>
            </a:pPr>
            <a:r>
              <a:rPr lang="en-US" dirty="0"/>
              <a:t>For further information on this topic, read the articles on: https://lifewithallah.com/articles/dhul-hijjah/</a:t>
            </a:r>
          </a:p>
          <a:p>
            <a:pPr marL="139700" indent="0">
              <a:buNone/>
            </a:pPr>
            <a:endParaRPr lang="en-US" dirty="0"/>
          </a:p>
          <a:p>
            <a:pPr marL="139700" indent="0">
              <a:buNone/>
            </a:pPr>
            <a:r>
              <a:rPr lang="en-US" dirty="0"/>
              <a:t>OR </a:t>
            </a:r>
          </a:p>
          <a:p>
            <a:pPr marL="139700" indent="0">
              <a:buNone/>
            </a:pPr>
            <a:endParaRPr lang="en-US" dirty="0"/>
          </a:p>
          <a:p>
            <a:pPr marL="139700" indent="0">
              <a:buNone/>
            </a:pPr>
            <a:r>
              <a:rPr lang="en-US" dirty="0"/>
              <a:t>Download the PDF/order the physical book: https://lifewithallah.com/publication/dhul-hijjah-online/</a:t>
            </a:r>
          </a:p>
          <a:p>
            <a:pPr marL="139700" indent="0">
              <a:buNone/>
            </a:pPr>
            <a:endParaRPr lang="en-US" dirty="0"/>
          </a:p>
          <a:p>
            <a:pPr marL="139700" indent="0">
              <a:buNone/>
            </a:pPr>
            <a:endParaRPr lang="en-US" dirty="0"/>
          </a:p>
          <a:p>
            <a:pPr>
              <a:lnSpc>
                <a:spcPct val="120000"/>
              </a:lnSpc>
            </a:pPr>
            <a:r>
              <a:rPr lang="en-GB" dirty="0"/>
              <a:t>Feel free to adjust this ppt to your learners’ needs.</a:t>
            </a:r>
          </a:p>
          <a:p>
            <a:pPr>
              <a:lnSpc>
                <a:spcPct val="120000"/>
              </a:lnSpc>
            </a:pPr>
            <a:r>
              <a:rPr lang="en-GB" dirty="0"/>
              <a:t>The ppts sometimes assume prior knowledge and/or knowledge of Arabic.</a:t>
            </a:r>
          </a:p>
          <a:p>
            <a:pPr>
              <a:lnSpc>
                <a:spcPct val="120000"/>
              </a:lnSpc>
            </a:pPr>
            <a:r>
              <a:rPr lang="en-GB" dirty="0"/>
              <a:t>Read the notes before delivering the lesson.</a:t>
            </a:r>
          </a:p>
          <a:p>
            <a:pPr>
              <a:lnSpc>
                <a:spcPct val="120000"/>
              </a:lnSpc>
            </a:pPr>
            <a:r>
              <a:rPr lang="en-GB" dirty="0"/>
              <a:t>[A] = Activity. This can be done orally, in writing, on mini whiteboards (MWB), classroom board, through discussion; individually, in pairs, groups etc, and through other methods.</a:t>
            </a:r>
          </a:p>
          <a:p>
            <a:pPr>
              <a:lnSpc>
                <a:spcPct val="120000"/>
              </a:lnSpc>
            </a:pPr>
            <a:r>
              <a:rPr lang="en-GB" dirty="0"/>
              <a:t>LWA is not responsible for external links.</a:t>
            </a:r>
          </a:p>
          <a:p>
            <a:pPr marL="139700" indent="0">
              <a:buNone/>
            </a:pPr>
            <a:endParaRPr lang="en-US" dirty="0"/>
          </a:p>
          <a:p>
            <a:pPr marL="139700" indent="0">
              <a:buNone/>
            </a:pPr>
            <a:endParaRPr lang="en-US" dirty="0"/>
          </a:p>
          <a:p>
            <a:pPr marL="13970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i="0" dirty="0"/>
              <a:t>We would appreciate your feedback on these slides. Fill out this short form: https://forms.gle/yP45KNYEbemxT7hS6</a:t>
            </a:r>
          </a:p>
          <a:p>
            <a:pPr marL="139700" indent="0">
              <a:buNone/>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dirty="0"/>
          </a:p>
        </p:txBody>
      </p:sp>
    </p:spTree>
    <p:extLst>
      <p:ext uri="{BB962C8B-B14F-4D97-AF65-F5344CB8AC3E}">
        <p14:creationId xmlns:p14="http://schemas.microsoft.com/office/powerpoint/2010/main" val="8434079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39700" indent="0">
              <a:buNone/>
            </a:pPr>
            <a:r>
              <a:rPr lang="en-GB" dirty="0"/>
              <a:t>Ask:</a:t>
            </a:r>
          </a:p>
          <a:p>
            <a:pPr marL="139700" indent="0">
              <a:buNone/>
            </a:pPr>
            <a:endParaRPr lang="en-GB" dirty="0"/>
          </a:p>
          <a:p>
            <a:pPr marL="139700" indent="0">
              <a:buNone/>
            </a:pPr>
            <a:r>
              <a:rPr lang="en-GB" dirty="0"/>
              <a:t>What does the word ‘Qurbani’ stem from? What do you think this tells you about the aim of why we do it?</a:t>
            </a:r>
          </a:p>
          <a:p>
            <a:pPr marL="139700" indent="0">
              <a:buNone/>
            </a:pPr>
            <a:r>
              <a:rPr lang="en-GB" dirty="0"/>
              <a:t>To attain closeness to Allah.</a:t>
            </a:r>
          </a:p>
          <a:p>
            <a:pPr marL="139700" indent="0">
              <a:buNone/>
            </a:pPr>
            <a:endParaRPr lang="en-GB" dirty="0"/>
          </a:p>
          <a:p>
            <a:pPr marL="139700" indent="0">
              <a:buNone/>
            </a:pPr>
            <a:r>
              <a:rPr lang="en-GB" dirty="0"/>
              <a:t>Sacrifice:</a:t>
            </a:r>
          </a:p>
          <a:p>
            <a:pPr marL="139700" indent="0">
              <a:buNone/>
            </a:pPr>
            <a:r>
              <a:rPr lang="en-GB" dirty="0"/>
              <a:t>To sacrifice not just an animal; but to sacrifice everything that takes us away from Him.</a:t>
            </a:r>
          </a:p>
        </p:txBody>
      </p:sp>
    </p:spTree>
    <p:extLst>
      <p:ext uri="{BB962C8B-B14F-4D97-AF65-F5344CB8AC3E}">
        <p14:creationId xmlns:p14="http://schemas.microsoft.com/office/powerpoint/2010/main" val="22868276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GB" dirty="0"/>
          </a:p>
          <a:p>
            <a:pPr marL="0" indent="0">
              <a:buNone/>
            </a:pPr>
            <a:endParaRPr lang="en-GB" dirty="0"/>
          </a:p>
          <a:p>
            <a:pPr marL="0" indent="0">
              <a:buNone/>
            </a:pPr>
            <a:r>
              <a:rPr lang="en-GB" dirty="0"/>
              <a:t>Qur’anic Focus (QF)</a:t>
            </a:r>
          </a:p>
          <a:p>
            <a:pPr marL="0" indent="0">
              <a:buNone/>
            </a:pPr>
            <a:r>
              <a:rPr lang="en-GB" dirty="0"/>
              <a:t>This is an attempt to connect learners’ to the Qur’an and form a strong personal bond with it. </a:t>
            </a:r>
          </a:p>
          <a:p>
            <a:r>
              <a:rPr lang="en-GB" dirty="0"/>
              <a:t>At the beginning of the year, instruct learners to bring in their personal </a:t>
            </a:r>
            <a:r>
              <a:rPr lang="en-GB" dirty="0" err="1"/>
              <a:t>mushaf</a:t>
            </a:r>
            <a:r>
              <a:rPr lang="en-GB" dirty="0"/>
              <a:t> to every class.</a:t>
            </a:r>
          </a:p>
          <a:p>
            <a:r>
              <a:rPr lang="en-GB" sz="1100" dirty="0"/>
              <a:t>Each lesson (wherever possible), physically make them open the </a:t>
            </a:r>
            <a:r>
              <a:rPr lang="en-GB" sz="1100" dirty="0" err="1"/>
              <a:t>Mushaf</a:t>
            </a:r>
            <a:r>
              <a:rPr lang="en-GB" sz="1100" dirty="0"/>
              <a:t> at least once.</a:t>
            </a:r>
          </a:p>
          <a:p>
            <a:r>
              <a:rPr lang="en-GB" dirty="0"/>
              <a:t>Ask learners to write down the chosen ayah in their books. Ask one student to recite. Ask another student to attempt a translation. Discuss and explain the meaning of the ayah.  </a:t>
            </a:r>
          </a:p>
          <a:p>
            <a:pPr marL="139700" indent="0">
              <a:buNone/>
            </a:pPr>
            <a:endParaRPr lang="en-GB" dirty="0"/>
          </a:p>
        </p:txBody>
      </p:sp>
    </p:spTree>
    <p:extLst>
      <p:ext uri="{BB962C8B-B14F-4D97-AF65-F5344CB8AC3E}">
        <p14:creationId xmlns:p14="http://schemas.microsoft.com/office/powerpoint/2010/main" val="27097121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39700" indent="0">
              <a:buNone/>
            </a:pPr>
            <a:endParaRPr lang="en-GB" dirty="0"/>
          </a:p>
          <a:p>
            <a:pPr marL="139700" indent="0">
              <a:buNone/>
            </a:pPr>
            <a:r>
              <a:rPr lang="en-GB" dirty="0"/>
              <a:t>https://lifewithallah.com/articles/seasons-of-worship/dhul-hijjah/eid-al-adha-a-symbol-of-true-faith-and-submission/</a:t>
            </a:r>
          </a:p>
          <a:p>
            <a:pPr marL="139700" indent="0">
              <a:buNone/>
            </a:pPr>
            <a:endParaRPr lang="en-GB" dirty="0"/>
          </a:p>
          <a:p>
            <a:pPr marL="139700" indent="0">
              <a:buNone/>
            </a:pPr>
            <a:endParaRPr lang="en-GB" dirty="0"/>
          </a:p>
          <a:p>
            <a:pPr marL="139700" indent="0">
              <a:buNone/>
            </a:pPr>
            <a:r>
              <a:rPr lang="en-GB" dirty="0"/>
              <a:t>To Ibrāhīm (‘</a:t>
            </a:r>
            <a:r>
              <a:rPr lang="en-GB" dirty="0" err="1"/>
              <a:t>alayhis-salām</a:t>
            </a:r>
            <a:r>
              <a:rPr lang="en-GB" dirty="0"/>
              <a:t>), the question was one of obedience. </a:t>
            </a:r>
            <a:r>
              <a:rPr lang="en-GB" b="1" dirty="0"/>
              <a:t>Since his Lord wanted something, so be it, without hesitation.</a:t>
            </a:r>
            <a:r>
              <a:rPr lang="en-GB" dirty="0"/>
              <a:t> His son should also know and accept it willingly, with submission so that he too would earn the reward of obeying Allah and experience the pleasure of submission to Him. He himself had known that pleasure and now wants his son to feel it as the pure goodness that surpasses all else that life can offer.</a:t>
            </a:r>
          </a:p>
          <a:p>
            <a:pPr marL="139700" indent="0">
              <a:buNone/>
            </a:pPr>
            <a:endParaRPr lang="en-GB" dirty="0"/>
          </a:p>
          <a:p>
            <a:pPr marL="139700" indent="0">
              <a:buNone/>
            </a:pPr>
            <a:r>
              <a:rPr lang="en-GB" dirty="0"/>
              <a:t>What does the son say as his father proposes to slaughter him in fulfilment of what he saw in a dream? The son also rises to the sublime standard his father had earlier attained: </a:t>
            </a:r>
            <a:r>
              <a:rPr lang="en-GB" b="1" dirty="0"/>
              <a:t>“He said: My father! Do as you are bidden, and, Allah willing, you will find me to be patient in adversity.”</a:t>
            </a:r>
            <a:r>
              <a:rPr lang="en-GB" dirty="0"/>
              <a:t> (37:102)</a:t>
            </a:r>
          </a:p>
          <a:p>
            <a:pPr marL="139700" indent="0">
              <a:buNone/>
            </a:pPr>
            <a:endParaRPr lang="en-GB" dirty="0"/>
          </a:p>
          <a:p>
            <a:pPr marL="139700" indent="0">
              <a:buNone/>
            </a:pPr>
            <a:r>
              <a:rPr lang="en-GB" dirty="0"/>
              <a:t>This is an example of perfect </a:t>
            </a:r>
            <a:r>
              <a:rPr lang="en-GB" b="1" dirty="0"/>
              <a:t>humility </a:t>
            </a:r>
            <a:r>
              <a:rPr lang="en-GB" dirty="0"/>
              <a:t>before Allah, </a:t>
            </a:r>
            <a:r>
              <a:rPr lang="en-GB" b="1" dirty="0"/>
              <a:t>trust </a:t>
            </a:r>
            <a:r>
              <a:rPr lang="en-GB" dirty="0"/>
              <a:t>in Him, combined with complete </a:t>
            </a:r>
            <a:r>
              <a:rPr lang="en-GB" b="1" dirty="0"/>
              <a:t>obedience </a:t>
            </a:r>
            <a:r>
              <a:rPr lang="en-GB" dirty="0"/>
              <a:t>and </a:t>
            </a:r>
            <a:r>
              <a:rPr lang="en-GB" b="1" dirty="0"/>
              <a:t>submission </a:t>
            </a:r>
            <a:r>
              <a:rPr lang="en-GB" dirty="0"/>
              <a:t>to His will…</a:t>
            </a:r>
          </a:p>
          <a:p>
            <a:pPr marL="139700" indent="0">
              <a:buNone/>
            </a:pPr>
            <a:endParaRPr lang="en-GB" dirty="0"/>
          </a:p>
          <a:p>
            <a:pPr marL="139700" indent="0">
              <a:buNone/>
            </a:pPr>
            <a:r>
              <a:rPr lang="en-GB" dirty="0"/>
              <a:t>The scene moves further to show us the order being carried out: </a:t>
            </a:r>
            <a:r>
              <a:rPr lang="en-GB" b="1" dirty="0"/>
              <a:t>“When the two of them had surrendered themselves to the will of Allah, and Ibrāhīm laid him on his forehead.”</a:t>
            </a:r>
            <a:r>
              <a:rPr lang="en-GB" dirty="0"/>
              <a:t> (37: 103) Once more, </a:t>
            </a:r>
            <a:r>
              <a:rPr lang="en-GB" b="1" dirty="0"/>
              <a:t>obedience</a:t>
            </a:r>
            <a:r>
              <a:rPr lang="en-GB" dirty="0"/>
              <a:t>, </a:t>
            </a:r>
            <a:r>
              <a:rPr lang="en-GB" b="1" dirty="0"/>
              <a:t>faith</a:t>
            </a:r>
            <a:r>
              <a:rPr lang="en-GB" dirty="0"/>
              <a:t> and </a:t>
            </a:r>
            <a:r>
              <a:rPr lang="en-GB" b="1" dirty="0"/>
              <a:t>acceptance</a:t>
            </a:r>
            <a:r>
              <a:rPr lang="en-GB" dirty="0"/>
              <a:t> of Allah’s decree rise to a far nobler standard than anything known to humanity. The father lies his son down on his face, and the son submits and shows no resistance. All this takes place in reality.</a:t>
            </a:r>
          </a:p>
          <a:p>
            <a:pPr marL="139700" indent="0">
              <a:buNone/>
            </a:pPr>
            <a:endParaRPr lang="en-GB" dirty="0"/>
          </a:p>
          <a:p>
            <a:pPr marL="139700" indent="0">
              <a:buNone/>
            </a:pPr>
            <a:r>
              <a:rPr lang="en-GB" dirty="0"/>
              <a:t>Such is </a:t>
            </a:r>
            <a:r>
              <a:rPr lang="en-GB" b="1" dirty="0"/>
              <a:t>self-surrender</a:t>
            </a:r>
            <a:r>
              <a:rPr lang="en-GB" dirty="0"/>
              <a:t>, which is the essence of Islam:</a:t>
            </a:r>
            <a:r>
              <a:rPr lang="en-GB" b="1" dirty="0"/>
              <a:t> complete trust, obedience, certainty, acceptance, submission and action</a:t>
            </a:r>
            <a:r>
              <a:rPr lang="en-GB" dirty="0"/>
              <a:t>. Both father and son experience nothing other than pure faith…</a:t>
            </a:r>
          </a:p>
          <a:p>
            <a:pPr marL="139700" indent="0">
              <a:buNone/>
            </a:pPr>
            <a:endParaRPr lang="en-GB" dirty="0"/>
          </a:p>
        </p:txBody>
      </p:sp>
    </p:spTree>
    <p:extLst>
      <p:ext uri="{BB962C8B-B14F-4D97-AF65-F5344CB8AC3E}">
        <p14:creationId xmlns:p14="http://schemas.microsoft.com/office/powerpoint/2010/main" val="31767985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 name="Google Shape;108;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39700" indent="0">
              <a:buNone/>
            </a:pPr>
            <a:r>
              <a:rPr lang="en-GB" dirty="0"/>
              <a:t>As the fortunate few of our Ummah make their way to the House of Allah for </a:t>
            </a:r>
            <a:r>
              <a:rPr lang="en-GB" dirty="0" err="1"/>
              <a:t>ḥajj</a:t>
            </a:r>
            <a:r>
              <a:rPr lang="en-GB" dirty="0"/>
              <a:t>, donning the </a:t>
            </a:r>
            <a:r>
              <a:rPr lang="en-GB" dirty="0" err="1"/>
              <a:t>iḥrām</a:t>
            </a:r>
            <a:r>
              <a:rPr lang="en-GB" dirty="0"/>
              <a:t> and raising their voices in </a:t>
            </a:r>
            <a:r>
              <a:rPr lang="en-GB" dirty="0" err="1"/>
              <a:t>takbīr</a:t>
            </a:r>
            <a:r>
              <a:rPr lang="en-GB" dirty="0"/>
              <a:t> and the </a:t>
            </a:r>
            <a:r>
              <a:rPr lang="en-GB" dirty="0" err="1"/>
              <a:t>talbiyah</a:t>
            </a:r>
            <a:r>
              <a:rPr lang="en-GB" dirty="0"/>
              <a:t>, we are sad at being unable to join them. Allah knows that we long to visit His House, but we cannot always do so. </a:t>
            </a:r>
            <a:r>
              <a:rPr lang="en-GB" b="1" dirty="0"/>
              <a:t>Thus, from His mercy, He gave us these days as a beautiful replacement.</a:t>
            </a:r>
          </a:p>
          <a:p>
            <a:endParaRPr lang="en-GB" b="1" dirty="0"/>
          </a:p>
          <a:p>
            <a:pPr marL="139700" indent="0">
              <a:buNone/>
            </a:pPr>
            <a:r>
              <a:rPr lang="en-GB" b="1" dirty="0"/>
              <a:t>There are some actions which the Prophet (saw) told us, which if we do, we can gain the reward similar to a hajj. Do you know of any actions?</a:t>
            </a:r>
            <a:endParaRPr lang="en-GB" dirty="0"/>
          </a:p>
        </p:txBody>
      </p:sp>
    </p:spTree>
    <p:extLst>
      <p:ext uri="{BB962C8B-B14F-4D97-AF65-F5344CB8AC3E}">
        <p14:creationId xmlns:p14="http://schemas.microsoft.com/office/powerpoint/2010/main" val="28215076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Salah al-</a:t>
            </a:r>
            <a:r>
              <a:rPr lang="en-GB" dirty="0" err="1"/>
              <a:t>Duha</a:t>
            </a:r>
            <a:r>
              <a:rPr lang="en-GB" dirty="0"/>
              <a:t> is approx. 15 mins after sunrise.</a:t>
            </a:r>
          </a:p>
          <a:p>
            <a:r>
              <a:rPr lang="en-GB" dirty="0"/>
              <a:t>The scholars have also stated that this reward is equally applicable to a woman (praying at home) who sits in the place where she performs </a:t>
            </a:r>
            <a:r>
              <a:rPr lang="en-GB" dirty="0" err="1"/>
              <a:t>Fajr</a:t>
            </a:r>
            <a:r>
              <a:rPr lang="en-GB" dirty="0"/>
              <a:t> and remembers Allah or recites the Qur’ān until sunrise.</a:t>
            </a:r>
          </a:p>
          <a:p>
            <a:endParaRPr lang="en-GB" dirty="0"/>
          </a:p>
          <a:p>
            <a:r>
              <a:rPr lang="en-GB" dirty="0"/>
              <a:t>Don’t miss out on this reward in </a:t>
            </a:r>
            <a:r>
              <a:rPr lang="en-GB"/>
              <a:t>these special days</a:t>
            </a:r>
            <a:r>
              <a:rPr lang="en-GB" dirty="0"/>
              <a:t>.</a:t>
            </a:r>
            <a:endParaRPr lang="en-GB"/>
          </a:p>
        </p:txBody>
      </p:sp>
    </p:spTree>
    <p:extLst>
      <p:ext uri="{BB962C8B-B14F-4D97-AF65-F5344CB8AC3E}">
        <p14:creationId xmlns:p14="http://schemas.microsoft.com/office/powerpoint/2010/main" val="25455093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5153646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39700" indent="0">
              <a:buNone/>
            </a:pPr>
            <a:r>
              <a:rPr lang="en-GB" dirty="0"/>
              <a:t>Class quiz: divide into groups and reward winning team</a:t>
            </a:r>
          </a:p>
          <a:p>
            <a:pPr marL="139700" indent="0">
              <a:buNone/>
            </a:pPr>
            <a:endParaRPr lang="en-GB" dirty="0"/>
          </a:p>
          <a:p>
            <a:pPr marL="139700" indent="0">
              <a:buNone/>
            </a:pPr>
            <a:r>
              <a:rPr lang="en-GB" dirty="0"/>
              <a:t>OR</a:t>
            </a:r>
          </a:p>
          <a:p>
            <a:pPr marL="139700" indent="0">
              <a:buNone/>
            </a:pPr>
            <a:endParaRPr lang="en-GB" dirty="0"/>
          </a:p>
          <a:p>
            <a:pPr marL="139700" indent="0">
              <a:buNone/>
            </a:pPr>
            <a:r>
              <a:rPr lang="en-GB" dirty="0"/>
              <a:t>Ask learners to write answers on Mini Whiteboards individually.</a:t>
            </a:r>
          </a:p>
          <a:p>
            <a:pPr marL="139700" indent="0">
              <a:buNone/>
            </a:pPr>
            <a:endParaRPr lang="en-GB" dirty="0"/>
          </a:p>
          <a:p>
            <a:pPr marL="139700" indent="0">
              <a:buNone/>
            </a:pPr>
            <a:r>
              <a:rPr lang="en-GB" dirty="0"/>
              <a:t>OR</a:t>
            </a:r>
          </a:p>
          <a:p>
            <a:pPr marL="139700" indent="0">
              <a:buNone/>
            </a:pPr>
            <a:endParaRPr lang="en-GB" dirty="0"/>
          </a:p>
          <a:p>
            <a:pPr marL="139700" indent="0">
              <a:buNone/>
            </a:pPr>
            <a:r>
              <a:rPr lang="en-GB" dirty="0"/>
              <a:t>Ask a volunteer to come in to the hot-seat. Ask remaining learners to write down 1-11 in their books. Volunteer will answer the questions, whilst the remaining learners will mark the answers in their own books. At the end, ask for a show of hands for the total marks (11/10/9 etc.), and go through the correct answers, if there is a need.</a:t>
            </a:r>
          </a:p>
        </p:txBody>
      </p:sp>
    </p:spTree>
    <p:extLst>
      <p:ext uri="{BB962C8B-B14F-4D97-AF65-F5344CB8AC3E}">
        <p14:creationId xmlns:p14="http://schemas.microsoft.com/office/powerpoint/2010/main" val="26655792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 name="Google Shape;108;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379176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39700" indent="0">
              <a:buNone/>
            </a:pPr>
            <a:r>
              <a:rPr lang="en-GB" dirty="0"/>
              <a:t>https://lifewithallah.com/articles/seasons-of-worship/dhul-hijjah/dhikr-the-hallmark-of-the-days-of-dhul-hijjah/</a:t>
            </a:r>
          </a:p>
          <a:p>
            <a:endParaRPr lang="en-GB" dirty="0"/>
          </a:p>
        </p:txBody>
      </p:sp>
    </p:spTree>
    <p:extLst>
      <p:ext uri="{BB962C8B-B14F-4D97-AF65-F5344CB8AC3E}">
        <p14:creationId xmlns:p14="http://schemas.microsoft.com/office/powerpoint/2010/main" val="31967376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39700" indent="0">
              <a:buNone/>
            </a:pPr>
            <a:endParaRPr lang="en-GB" dirty="0"/>
          </a:p>
          <a:p>
            <a:pPr marL="139700" indent="0">
              <a:buNone/>
            </a:pPr>
            <a:r>
              <a:rPr lang="en-GB" b="1" dirty="0"/>
              <a:t>Meaning</a:t>
            </a:r>
          </a:p>
          <a:p>
            <a:pPr marL="139700" indent="0">
              <a:buNone/>
            </a:pPr>
            <a:r>
              <a:rPr lang="en-GB" dirty="0"/>
              <a:t>There is no god, deity or being which deserves to be worshipped and obeyed except Allah. It means to be </a:t>
            </a:r>
            <a:r>
              <a:rPr lang="en-GB" b="1" dirty="0"/>
              <a:t>a slave of Allah alone</a:t>
            </a:r>
            <a:r>
              <a:rPr lang="en-GB" dirty="0"/>
              <a:t>, and not of any another being, ideology, object or desire.</a:t>
            </a:r>
          </a:p>
          <a:p>
            <a:pPr marL="139700" indent="0">
              <a:buNone/>
            </a:pPr>
            <a:r>
              <a:rPr lang="en-GB" dirty="0"/>
              <a:t>With it, we profess Allah’s Lordship over all creation, and thereby </a:t>
            </a:r>
            <a:r>
              <a:rPr lang="en-GB" b="1" dirty="0"/>
              <a:t>His exclusive right to be worshipped alone</a:t>
            </a:r>
            <a:r>
              <a:rPr lang="en-GB" dirty="0"/>
              <a:t>.</a:t>
            </a:r>
          </a:p>
          <a:p>
            <a:pPr marL="139700" indent="0">
              <a:buNone/>
            </a:pPr>
            <a:r>
              <a:rPr lang="en-GB" dirty="0"/>
              <a:t>He Alone has the Most Perfect Names and Attributes. He is the King who has no partner, the One Who has no competitor, the Self-Sufficient Master who has no offspring, and there is nothing like Him. He is Unique; the First who was never preceded by non-existence and the Last who will never come to an end.</a:t>
            </a:r>
          </a:p>
          <a:p>
            <a:pPr marL="139700" indent="0">
              <a:buNone/>
            </a:pPr>
            <a:endParaRPr lang="ar-EG" dirty="0"/>
          </a:p>
          <a:p>
            <a:pPr marL="139700" indent="0">
              <a:buNone/>
            </a:pPr>
            <a:r>
              <a:rPr lang="en-US" b="1" dirty="0" err="1"/>
              <a:t>Internalising</a:t>
            </a:r>
            <a:endParaRPr lang="en-GB" b="1" dirty="0"/>
          </a:p>
          <a:p>
            <a:pPr marL="139700" indent="0">
              <a:buNone/>
            </a:pPr>
            <a:r>
              <a:rPr lang="en-GB" dirty="0"/>
              <a:t>To internalise </a:t>
            </a:r>
            <a:r>
              <a:rPr lang="ar-IQ" dirty="0">
                <a:effectLst/>
                <a:latin typeface="UthmanTN1-Ver10"/>
              </a:rPr>
              <a:t>لَا إِلٰهَ إِلَّا اللّٰهُ</a:t>
            </a:r>
            <a:r>
              <a:rPr lang="ar-IQ" dirty="0"/>
              <a:t>, </a:t>
            </a:r>
            <a:r>
              <a:rPr lang="en-GB" dirty="0"/>
              <a:t>we </a:t>
            </a:r>
            <a:r>
              <a:rPr lang="en-GB" b="1" dirty="0"/>
              <a:t>submit</a:t>
            </a:r>
            <a:r>
              <a:rPr lang="en-GB" dirty="0"/>
              <a:t> ourselves to Allah and </a:t>
            </a:r>
            <a:r>
              <a:rPr lang="en-GB" b="1" dirty="0"/>
              <a:t>worship</a:t>
            </a:r>
            <a:r>
              <a:rPr lang="en-GB" dirty="0"/>
              <a:t> Him alone. We </a:t>
            </a:r>
            <a:r>
              <a:rPr lang="en-GB" b="1" dirty="0"/>
              <a:t>fear</a:t>
            </a:r>
            <a:r>
              <a:rPr lang="en-GB" dirty="0"/>
              <a:t> none but Him and </a:t>
            </a:r>
            <a:r>
              <a:rPr lang="en-GB" b="1" dirty="0"/>
              <a:t>love</a:t>
            </a:r>
            <a:r>
              <a:rPr lang="en-GB" dirty="0"/>
              <a:t> none as much as Him. We </a:t>
            </a:r>
            <a:r>
              <a:rPr lang="en-GB" b="1" dirty="0"/>
              <a:t>depend</a:t>
            </a:r>
            <a:r>
              <a:rPr lang="en-GB" dirty="0"/>
              <a:t> only on Him, </a:t>
            </a:r>
            <a:r>
              <a:rPr lang="en-GB" b="1" dirty="0"/>
              <a:t>seek protection</a:t>
            </a:r>
            <a:r>
              <a:rPr lang="en-GB" dirty="0"/>
              <a:t> only with Him and invoke Him alone for help and forgiveness. We turn to Him alone for judgement in all matters. Our bowing, prostration and </a:t>
            </a:r>
            <a:r>
              <a:rPr lang="en-GB" b="1" dirty="0"/>
              <a:t>unyielding obedience</a:t>
            </a:r>
            <a:r>
              <a:rPr lang="en-GB" dirty="0"/>
              <a:t> is solely reserved for Him.</a:t>
            </a:r>
          </a:p>
        </p:txBody>
      </p:sp>
    </p:spTree>
    <p:extLst>
      <p:ext uri="{BB962C8B-B14F-4D97-AF65-F5344CB8AC3E}">
        <p14:creationId xmlns:p14="http://schemas.microsoft.com/office/powerpoint/2010/main" val="2345599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39700" indent="0">
              <a:buNone/>
            </a:pPr>
            <a:r>
              <a:rPr lang="en-GB" b="0" i="0" dirty="0">
                <a:solidFill>
                  <a:srgbClr val="747474"/>
                </a:solidFill>
                <a:effectLst/>
                <a:latin typeface="Mulish" pitchFamily="2" charset="0"/>
              </a:rPr>
              <a:t>Allahu Akbar means ‘Allah is Greater than…’ By not specifying what He is Greater than, we are saying that </a:t>
            </a:r>
            <a:r>
              <a:rPr lang="en-GB" b="1" i="0" dirty="0">
                <a:solidFill>
                  <a:srgbClr val="747474"/>
                </a:solidFill>
                <a:effectLst/>
                <a:latin typeface="Mulish" pitchFamily="2" charset="0"/>
              </a:rPr>
              <a:t>He is Greater than everything</a:t>
            </a:r>
            <a:r>
              <a:rPr lang="en-GB" b="0" i="0" dirty="0">
                <a:solidFill>
                  <a:srgbClr val="747474"/>
                </a:solidFill>
                <a:effectLst/>
                <a:latin typeface="Mulish" pitchFamily="2" charset="0"/>
              </a:rPr>
              <a:t>. Allah is Greater than anything we can imagine, and His </a:t>
            </a:r>
            <a:r>
              <a:rPr lang="en-GB" dirty="0">
                <a:effectLst/>
                <a:latin typeface="Mulish" pitchFamily="2" charset="0"/>
              </a:rPr>
              <a:t>greatness encompasses all things: He is Great in His Essence, His Names, His Attributes and His Actions. Allah is Supreme and Transcendent above every limitation and deficiency that is inherent in created beings.</a:t>
            </a:r>
          </a:p>
          <a:p>
            <a:pPr marL="139700" indent="0">
              <a:buNone/>
            </a:pPr>
            <a:endParaRPr lang="en-GB" dirty="0">
              <a:effectLst/>
              <a:latin typeface="Mulish" pitchFamily="2" charset="0"/>
            </a:endParaRPr>
          </a:p>
          <a:p>
            <a:pPr marL="139700" indent="0">
              <a:buNone/>
            </a:pPr>
            <a:endParaRPr lang="en-GB" dirty="0">
              <a:effectLst/>
              <a:latin typeface="Mulish" pitchFamily="2" charset="0"/>
            </a:endParaRPr>
          </a:p>
          <a:p>
            <a:pPr marL="139700" indent="0">
              <a:buNone/>
            </a:pPr>
            <a:r>
              <a:rPr lang="en-GB" dirty="0"/>
              <a:t>When we ponder on the greatness of Allah’s creation, such as the heavens, the earth, His </a:t>
            </a:r>
            <a:r>
              <a:rPr lang="en-GB" dirty="0" err="1"/>
              <a:t>Kursī</a:t>
            </a:r>
            <a:r>
              <a:rPr lang="en-GB" dirty="0"/>
              <a:t> and His Majestic Throne, and then realise our own inability to comprehend them due to their greatness, we should arrive at the most important realisation: how Great must their Creator be!</a:t>
            </a:r>
          </a:p>
        </p:txBody>
      </p:sp>
    </p:spTree>
    <p:extLst>
      <p:ext uri="{BB962C8B-B14F-4D97-AF65-F5344CB8AC3E}">
        <p14:creationId xmlns:p14="http://schemas.microsoft.com/office/powerpoint/2010/main" val="29977844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39700" indent="0" algn="l">
              <a:buNone/>
            </a:pPr>
            <a:r>
              <a:rPr lang="en-GB" b="0" i="0" dirty="0">
                <a:solidFill>
                  <a:srgbClr val="747474"/>
                </a:solidFill>
                <a:effectLst/>
                <a:latin typeface="Mulish" pitchFamily="2" charset="0"/>
              </a:rPr>
              <a:t> </a:t>
            </a:r>
          </a:p>
          <a:p>
            <a:pPr marL="139700" indent="0" algn="l">
              <a:buNone/>
            </a:pPr>
            <a:r>
              <a:rPr lang="en-GB" b="0" i="0" dirty="0">
                <a:solidFill>
                  <a:srgbClr val="747474"/>
                </a:solidFill>
                <a:effectLst/>
                <a:latin typeface="Mulish" pitchFamily="2" charset="0"/>
              </a:rPr>
              <a:t>Alhamdulillah (All Praise and Thanks are for Allah) is an expression that encompasses both:</a:t>
            </a:r>
          </a:p>
          <a:p>
            <a:pPr marL="139700" indent="0" algn="l">
              <a:buNone/>
            </a:pPr>
            <a:r>
              <a:rPr lang="en-GB" b="0" i="0" dirty="0">
                <a:solidFill>
                  <a:srgbClr val="747474"/>
                </a:solidFill>
                <a:effectLst/>
                <a:latin typeface="Mulish" pitchFamily="2" charset="0"/>
              </a:rPr>
              <a:t>(1) </a:t>
            </a:r>
            <a:r>
              <a:rPr lang="en-GB" b="1" i="0" dirty="0">
                <a:solidFill>
                  <a:srgbClr val="747474"/>
                </a:solidFill>
                <a:effectLst/>
                <a:latin typeface="Mulish" pitchFamily="2" charset="0"/>
              </a:rPr>
              <a:t>Gratitude</a:t>
            </a:r>
            <a:r>
              <a:rPr lang="en-GB" b="0" i="0" dirty="0">
                <a:solidFill>
                  <a:srgbClr val="747474"/>
                </a:solidFill>
                <a:effectLst/>
                <a:latin typeface="Mulish" pitchFamily="2" charset="0"/>
              </a:rPr>
              <a:t> for what Allah has blessed us with; </a:t>
            </a:r>
            <a:r>
              <a:rPr lang="en-GB" b="0" i="0" dirty="0" err="1">
                <a:solidFill>
                  <a:srgbClr val="747474"/>
                </a:solidFill>
                <a:effectLst/>
                <a:latin typeface="Mulish" pitchFamily="2" charset="0"/>
              </a:rPr>
              <a:t>īmān</a:t>
            </a:r>
            <a:r>
              <a:rPr lang="en-GB" b="0" i="0" dirty="0">
                <a:solidFill>
                  <a:srgbClr val="747474"/>
                </a:solidFill>
                <a:effectLst/>
                <a:latin typeface="Mulish" pitchFamily="2" charset="0"/>
              </a:rPr>
              <a:t>, life, health etc.</a:t>
            </a:r>
          </a:p>
          <a:p>
            <a:pPr marL="139700" indent="0" algn="l">
              <a:buNone/>
            </a:pPr>
            <a:r>
              <a:rPr lang="en-GB" b="0" i="0" dirty="0">
                <a:solidFill>
                  <a:srgbClr val="747474"/>
                </a:solidFill>
                <a:effectLst/>
                <a:latin typeface="Mulish" pitchFamily="2" charset="0"/>
              </a:rPr>
              <a:t>(2) </a:t>
            </a:r>
            <a:r>
              <a:rPr lang="en-GB" b="1" i="0" dirty="0">
                <a:solidFill>
                  <a:srgbClr val="747474"/>
                </a:solidFill>
                <a:effectLst/>
                <a:latin typeface="Mulish" pitchFamily="2" charset="0"/>
              </a:rPr>
              <a:t>Praise</a:t>
            </a:r>
            <a:r>
              <a:rPr lang="en-GB" b="0" i="0" dirty="0">
                <a:solidFill>
                  <a:srgbClr val="747474"/>
                </a:solidFill>
                <a:effectLst/>
                <a:latin typeface="Mulish" pitchFamily="2" charset="0"/>
              </a:rPr>
              <a:t>: Allah is worthy of every possible praise on account of His very existence, His mercy, beauty, generosity and all of His other noble Attributes and Names. All of His Attributes are perfect; be they of His majesty (</a:t>
            </a:r>
            <a:r>
              <a:rPr lang="en-GB" b="0" i="0" dirty="0" err="1">
                <a:solidFill>
                  <a:srgbClr val="747474"/>
                </a:solidFill>
                <a:effectLst/>
                <a:latin typeface="Mulish" pitchFamily="2" charset="0"/>
              </a:rPr>
              <a:t>jalāl</a:t>
            </a:r>
            <a:r>
              <a:rPr lang="en-GB" b="0" i="0" dirty="0">
                <a:solidFill>
                  <a:srgbClr val="747474"/>
                </a:solidFill>
                <a:effectLst/>
                <a:latin typeface="Mulish" pitchFamily="2" charset="0"/>
              </a:rPr>
              <a:t>) or beauty (</a:t>
            </a:r>
            <a:r>
              <a:rPr lang="en-GB" b="0" i="0" dirty="0" err="1">
                <a:solidFill>
                  <a:srgbClr val="747474"/>
                </a:solidFill>
                <a:effectLst/>
                <a:latin typeface="Mulish" pitchFamily="2" charset="0"/>
              </a:rPr>
              <a:t>jamāl</a:t>
            </a:r>
            <a:r>
              <a:rPr lang="en-GB" b="0" i="0" dirty="0">
                <a:solidFill>
                  <a:srgbClr val="747474"/>
                </a:solidFill>
                <a:effectLst/>
                <a:latin typeface="Mulish" pitchFamily="2" charset="0"/>
              </a:rPr>
              <a:t>). </a:t>
            </a:r>
            <a:r>
              <a:rPr lang="en-GB" b="1" i="0" dirty="0">
                <a:solidFill>
                  <a:srgbClr val="747474"/>
                </a:solidFill>
                <a:effectLst/>
                <a:latin typeface="Mulish" pitchFamily="2" charset="0"/>
              </a:rPr>
              <a:t>Even if none of His slaves praised Him, He would still be worthy of all praise.</a:t>
            </a:r>
            <a:endParaRPr lang="en-GB" b="0" i="0" dirty="0">
              <a:solidFill>
                <a:srgbClr val="747474"/>
              </a:solidFill>
              <a:effectLst/>
              <a:latin typeface="Mulish" pitchFamily="2" charset="0"/>
            </a:endParaRPr>
          </a:p>
          <a:p>
            <a:pPr marL="139700" indent="0">
              <a:buNone/>
            </a:pPr>
            <a:endParaRPr lang="en-GB" dirty="0"/>
          </a:p>
        </p:txBody>
      </p:sp>
    </p:spTree>
    <p:extLst>
      <p:ext uri="{BB962C8B-B14F-4D97-AF65-F5344CB8AC3E}">
        <p14:creationId xmlns:p14="http://schemas.microsoft.com/office/powerpoint/2010/main" val="32269990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 name="Google Shape;108;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8746386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39700" indent="0">
              <a:buNone/>
            </a:pPr>
            <a:r>
              <a:rPr lang="en-GB" dirty="0"/>
              <a:t>https://lifewithallah.com/featured/</a:t>
            </a:r>
            <a:r>
              <a:rPr lang="en-GB"/>
              <a:t>qurbani-more-than-just-tender-meat/</a:t>
            </a:r>
          </a:p>
          <a:p>
            <a:pPr marL="139700" indent="0">
              <a:buNone/>
            </a:pPr>
            <a:endParaRPr lang="en-GB"/>
          </a:p>
          <a:p>
            <a:pPr marL="139700" indent="0">
              <a:buNone/>
            </a:pPr>
            <a:endParaRPr lang="en-GB"/>
          </a:p>
          <a:p>
            <a:pPr marL="139700" indent="0">
              <a:buNone/>
            </a:pPr>
            <a:endParaRPr lang="en-GB"/>
          </a:p>
          <a:p>
            <a:pPr marL="139700" indent="0">
              <a:buNone/>
            </a:pPr>
            <a:endParaRPr lang="en-GB" dirty="0"/>
          </a:p>
          <a:p>
            <a:pPr marL="139700" indent="0">
              <a:buNone/>
            </a:pPr>
            <a:r>
              <a:rPr lang="en-GB" dirty="0"/>
              <a:t>Allah (</a:t>
            </a:r>
            <a:r>
              <a:rPr lang="en-GB" dirty="0" err="1"/>
              <a:t>subḥānahū</a:t>
            </a:r>
            <a:r>
              <a:rPr lang="en-GB" dirty="0"/>
              <a:t> </a:t>
            </a:r>
            <a:r>
              <a:rPr lang="en-GB" dirty="0" err="1"/>
              <a:t>wa</a:t>
            </a:r>
            <a:r>
              <a:rPr lang="en-GB" dirty="0"/>
              <a:t> </a:t>
            </a:r>
            <a:r>
              <a:rPr lang="en-GB" dirty="0" err="1"/>
              <a:t>ta‘ālā</a:t>
            </a:r>
            <a:r>
              <a:rPr lang="en-GB" dirty="0"/>
              <a:t>) says: “Never does their meat or their blood reach Allah, but what does reach Him is your </a:t>
            </a:r>
            <a:r>
              <a:rPr lang="en-GB" dirty="0" err="1"/>
              <a:t>taqwā</a:t>
            </a:r>
            <a:r>
              <a:rPr lang="en-GB" dirty="0"/>
              <a:t> (piety).” (22:37)</a:t>
            </a:r>
          </a:p>
          <a:p>
            <a:pPr marL="139700" indent="0">
              <a:buNone/>
            </a:pPr>
            <a:r>
              <a:rPr lang="en-GB" dirty="0"/>
              <a:t>Allah (</a:t>
            </a:r>
            <a:r>
              <a:rPr lang="en-GB" dirty="0" err="1"/>
              <a:t>subḥānahū</a:t>
            </a:r>
            <a:r>
              <a:rPr lang="en-GB" dirty="0"/>
              <a:t> </a:t>
            </a:r>
            <a:r>
              <a:rPr lang="en-GB" dirty="0" err="1"/>
              <a:t>wa</a:t>
            </a:r>
            <a:r>
              <a:rPr lang="en-GB" dirty="0"/>
              <a:t> </a:t>
            </a:r>
            <a:r>
              <a:rPr lang="en-GB" dirty="0" err="1"/>
              <a:t>ta‘ālā</a:t>
            </a:r>
            <a:r>
              <a:rPr lang="en-GB" dirty="0"/>
              <a:t>) tells us here that our outwardly acts of worship must be accompanied by </a:t>
            </a:r>
            <a:r>
              <a:rPr lang="en-GB" dirty="0" err="1"/>
              <a:t>taqwā</a:t>
            </a:r>
            <a:r>
              <a:rPr lang="en-GB" dirty="0"/>
              <a:t> and sincerity.</a:t>
            </a:r>
          </a:p>
          <a:p>
            <a:pPr marL="139700" indent="0">
              <a:buNone/>
            </a:pPr>
            <a:endParaRPr lang="en-GB" dirty="0"/>
          </a:p>
          <a:p>
            <a:pPr marL="139700" indent="0">
              <a:buNone/>
            </a:pPr>
            <a:endParaRPr lang="en-GB" dirty="0"/>
          </a:p>
          <a:p>
            <a:pPr marL="13970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dirty="0">
                <a:effectLst/>
              </a:rPr>
              <a:t>Qurbani is a means to venerate the symbols of Allah. </a:t>
            </a:r>
            <a:r>
              <a:rPr lang="en-GB" dirty="0"/>
              <a:t>Showing respect to the outwardly symbols which represent and remind us of Allah (</a:t>
            </a:r>
            <a:r>
              <a:rPr lang="en-GB" dirty="0" err="1"/>
              <a:t>subḥānahū</a:t>
            </a:r>
            <a:r>
              <a:rPr lang="en-GB" dirty="0"/>
              <a:t> </a:t>
            </a:r>
            <a:r>
              <a:rPr lang="en-GB" dirty="0" err="1"/>
              <a:t>wa</a:t>
            </a:r>
            <a:r>
              <a:rPr lang="en-GB" dirty="0"/>
              <a:t> </a:t>
            </a:r>
            <a:r>
              <a:rPr lang="en-GB" dirty="0" err="1"/>
              <a:t>ta‘ālā</a:t>
            </a:r>
            <a:r>
              <a:rPr lang="en-GB" dirty="0"/>
              <a:t>) helps us to develop our </a:t>
            </a:r>
            <a:r>
              <a:rPr lang="en-GB" dirty="0" err="1"/>
              <a:t>taqwā</a:t>
            </a:r>
            <a:r>
              <a:rPr lang="en-GB" dirty="0"/>
              <a:t>. Allah says: “Whoever </a:t>
            </a:r>
            <a:r>
              <a:rPr lang="en-GB" b="1" dirty="0"/>
              <a:t>honours the symbols of Allah</a:t>
            </a:r>
            <a:r>
              <a:rPr lang="en-GB" dirty="0"/>
              <a:t> – indeed, it is from the piety of hearts.” (22:32)</a:t>
            </a:r>
          </a:p>
          <a:p>
            <a:pPr marL="139700" indent="0">
              <a:buNone/>
            </a:pPr>
            <a:endParaRPr lang="en-GB" dirty="0"/>
          </a:p>
          <a:p>
            <a:pPr marL="139700" indent="0">
              <a:buNone/>
            </a:pPr>
            <a:endParaRPr lang="en-GB" dirty="0"/>
          </a:p>
          <a:p>
            <a:pPr marL="139700" indent="0">
              <a:buNone/>
            </a:pPr>
            <a:r>
              <a:rPr lang="en-GB" dirty="0"/>
              <a:t>The Prophet </a:t>
            </a:r>
            <a:r>
              <a:rPr lang="ar-IQ" dirty="0"/>
              <a:t>ﷺ </a:t>
            </a:r>
            <a:r>
              <a:rPr lang="en-GB" dirty="0"/>
              <a:t>said: “There is nothing more beloved to Allah that a slave can do on the day of </a:t>
            </a:r>
            <a:r>
              <a:rPr lang="en-GB" dirty="0" err="1"/>
              <a:t>Naḥr</a:t>
            </a:r>
            <a:r>
              <a:rPr lang="en-GB" dirty="0"/>
              <a:t> than spill blood (i.e. </a:t>
            </a:r>
            <a:r>
              <a:rPr lang="en-GB" dirty="0" err="1"/>
              <a:t>qurbānī</a:t>
            </a:r>
            <a:r>
              <a:rPr lang="en-GB" dirty="0"/>
              <a:t>). On the Day of Judgement, it will be brought forth with its horns, hair, and hooves. Indeed, </a:t>
            </a:r>
            <a:r>
              <a:rPr lang="en-GB" b="1" dirty="0"/>
              <a:t>the blood will be accepted by Allah even before it spills on the ground</a:t>
            </a:r>
            <a:r>
              <a:rPr lang="en-GB" dirty="0"/>
              <a:t>, so whole-heartedly delight in (performing the sacrifice).” (</a:t>
            </a:r>
            <a:r>
              <a:rPr lang="en-GB" dirty="0" err="1"/>
              <a:t>Tirmidhī</a:t>
            </a:r>
            <a:r>
              <a:rPr lang="en-GB" dirty="0"/>
              <a:t>)</a:t>
            </a:r>
          </a:p>
        </p:txBody>
      </p:sp>
    </p:spTree>
    <p:extLst>
      <p:ext uri="{BB962C8B-B14F-4D97-AF65-F5344CB8AC3E}">
        <p14:creationId xmlns:p14="http://schemas.microsoft.com/office/powerpoint/2010/main" val="17956392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996631" y="2003888"/>
            <a:ext cx="4523700" cy="1159800"/>
          </a:xfrm>
          <a:prstGeom prst="rect">
            <a:avLst/>
          </a:prstGeom>
        </p:spPr>
        <p:txBody>
          <a:bodyPr spcFirstLastPara="1" wrap="square" lIns="91425" tIns="91425" rIns="91425" bIns="91425" anchor="b" anchorCtr="0">
            <a:noAutofit/>
          </a:bodyPr>
          <a:lstStyle>
            <a:lvl1pPr lvl="0">
              <a:spcBef>
                <a:spcPts val="0"/>
              </a:spcBef>
              <a:spcAft>
                <a:spcPts val="0"/>
              </a:spcAft>
              <a:buSzPts val="3600"/>
              <a:buNone/>
              <a:defRPr sz="3600">
                <a:latin typeface="+mj-lt"/>
              </a:defRPr>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dirty="0"/>
          </a:p>
        </p:txBody>
      </p:sp>
      <p:cxnSp>
        <p:nvCxnSpPr>
          <p:cNvPr id="11" name="Google Shape;11;p2"/>
          <p:cNvCxnSpPr/>
          <p:nvPr/>
        </p:nvCxnSpPr>
        <p:spPr>
          <a:xfrm>
            <a:off x="-6025" y="3676512"/>
            <a:ext cx="9162000" cy="0"/>
          </a:xfrm>
          <a:prstGeom prst="straightConnector1">
            <a:avLst/>
          </a:prstGeom>
          <a:noFill/>
          <a:ln w="9525" cap="flat" cmpd="sng">
            <a:solidFill>
              <a:srgbClr val="000000"/>
            </a:solidFill>
            <a:prstDash val="solid"/>
            <a:round/>
            <a:headEnd type="none" w="med" len="med"/>
            <a:tailEnd type="none" w="med" len="med"/>
          </a:ln>
        </p:spPr>
      </p:cxnSp>
      <p:sp>
        <p:nvSpPr>
          <p:cNvPr id="12" name="Google Shape;12;p2"/>
          <p:cNvSpPr/>
          <p:nvPr/>
        </p:nvSpPr>
        <p:spPr>
          <a:xfrm>
            <a:off x="1117951" y="3393000"/>
            <a:ext cx="567000" cy="5670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ubtitle">
  <p:cSld name="TITLE_1">
    <p:spTree>
      <p:nvGrpSpPr>
        <p:cNvPr id="1" name="Shape 13"/>
        <p:cNvGrpSpPr/>
        <p:nvPr/>
      </p:nvGrpSpPr>
      <p:grpSpPr>
        <a:xfrm>
          <a:off x="0" y="0"/>
          <a:ext cx="0" cy="0"/>
          <a:chOff x="0" y="0"/>
          <a:chExt cx="0" cy="0"/>
        </a:xfrm>
      </p:grpSpPr>
      <p:sp>
        <p:nvSpPr>
          <p:cNvPr id="14" name="Google Shape;14;p3"/>
          <p:cNvSpPr txBox="1">
            <a:spLocks noGrp="1"/>
          </p:cNvSpPr>
          <p:nvPr>
            <p:ph type="subTitle" idx="1"/>
          </p:nvPr>
        </p:nvSpPr>
        <p:spPr>
          <a:xfrm>
            <a:off x="2022300" y="2815923"/>
            <a:ext cx="5591400" cy="7848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00000"/>
              </a:buClr>
              <a:buSzPts val="1400"/>
              <a:buNone/>
              <a:defRPr sz="1400">
                <a:highlight>
                  <a:schemeClr val="accent1"/>
                </a:highlight>
                <a:latin typeface="+mn-lt"/>
              </a:defRPr>
            </a:lvl1pPr>
            <a:lvl2pPr lvl="1" rtl="0">
              <a:spcBef>
                <a:spcPts val="0"/>
              </a:spcBef>
              <a:spcAft>
                <a:spcPts val="0"/>
              </a:spcAft>
              <a:buClr>
                <a:schemeClr val="dk2"/>
              </a:buClr>
              <a:buSzPts val="1400"/>
              <a:buNone/>
              <a:defRPr sz="1400">
                <a:solidFill>
                  <a:schemeClr val="dk2"/>
                </a:solidFill>
                <a:highlight>
                  <a:schemeClr val="accent1"/>
                </a:highlight>
              </a:defRPr>
            </a:lvl2pPr>
            <a:lvl3pPr lvl="2" rtl="0">
              <a:spcBef>
                <a:spcPts val="0"/>
              </a:spcBef>
              <a:spcAft>
                <a:spcPts val="0"/>
              </a:spcAft>
              <a:buClr>
                <a:schemeClr val="dk2"/>
              </a:buClr>
              <a:buSzPts val="1400"/>
              <a:buNone/>
              <a:defRPr sz="1400">
                <a:solidFill>
                  <a:schemeClr val="dk2"/>
                </a:solidFill>
                <a:highlight>
                  <a:schemeClr val="accent1"/>
                </a:highlight>
              </a:defRPr>
            </a:lvl3pPr>
            <a:lvl4pPr lvl="3" rtl="0">
              <a:spcBef>
                <a:spcPts val="0"/>
              </a:spcBef>
              <a:spcAft>
                <a:spcPts val="0"/>
              </a:spcAft>
              <a:buClr>
                <a:schemeClr val="dk2"/>
              </a:buClr>
              <a:buSzPts val="1400"/>
              <a:buNone/>
              <a:defRPr sz="1400">
                <a:solidFill>
                  <a:schemeClr val="dk2"/>
                </a:solidFill>
                <a:highlight>
                  <a:schemeClr val="accent1"/>
                </a:highlight>
              </a:defRPr>
            </a:lvl4pPr>
            <a:lvl5pPr lvl="4" rtl="0">
              <a:spcBef>
                <a:spcPts val="0"/>
              </a:spcBef>
              <a:spcAft>
                <a:spcPts val="0"/>
              </a:spcAft>
              <a:buClr>
                <a:schemeClr val="dk2"/>
              </a:buClr>
              <a:buSzPts val="1400"/>
              <a:buNone/>
              <a:defRPr sz="1400">
                <a:solidFill>
                  <a:schemeClr val="dk2"/>
                </a:solidFill>
                <a:highlight>
                  <a:schemeClr val="accent1"/>
                </a:highlight>
              </a:defRPr>
            </a:lvl5pPr>
            <a:lvl6pPr lvl="5" rtl="0">
              <a:spcBef>
                <a:spcPts val="0"/>
              </a:spcBef>
              <a:spcAft>
                <a:spcPts val="0"/>
              </a:spcAft>
              <a:buClr>
                <a:schemeClr val="dk2"/>
              </a:buClr>
              <a:buSzPts val="1400"/>
              <a:buNone/>
              <a:defRPr sz="1400">
                <a:solidFill>
                  <a:schemeClr val="dk2"/>
                </a:solidFill>
                <a:highlight>
                  <a:schemeClr val="accent1"/>
                </a:highlight>
              </a:defRPr>
            </a:lvl6pPr>
            <a:lvl7pPr lvl="6" rtl="0">
              <a:spcBef>
                <a:spcPts val="0"/>
              </a:spcBef>
              <a:spcAft>
                <a:spcPts val="0"/>
              </a:spcAft>
              <a:buClr>
                <a:schemeClr val="dk2"/>
              </a:buClr>
              <a:buSzPts val="1400"/>
              <a:buNone/>
              <a:defRPr sz="1400">
                <a:solidFill>
                  <a:schemeClr val="dk2"/>
                </a:solidFill>
                <a:highlight>
                  <a:schemeClr val="accent1"/>
                </a:highlight>
              </a:defRPr>
            </a:lvl7pPr>
            <a:lvl8pPr lvl="7" rtl="0">
              <a:spcBef>
                <a:spcPts val="0"/>
              </a:spcBef>
              <a:spcAft>
                <a:spcPts val="0"/>
              </a:spcAft>
              <a:buClr>
                <a:schemeClr val="dk2"/>
              </a:buClr>
              <a:buSzPts val="1400"/>
              <a:buNone/>
              <a:defRPr sz="1400">
                <a:solidFill>
                  <a:schemeClr val="dk2"/>
                </a:solidFill>
                <a:highlight>
                  <a:schemeClr val="accent1"/>
                </a:highlight>
              </a:defRPr>
            </a:lvl8pPr>
            <a:lvl9pPr lvl="8" rtl="0">
              <a:spcBef>
                <a:spcPts val="0"/>
              </a:spcBef>
              <a:spcAft>
                <a:spcPts val="0"/>
              </a:spcAft>
              <a:buClr>
                <a:schemeClr val="dk2"/>
              </a:buClr>
              <a:buSzPts val="1400"/>
              <a:buNone/>
              <a:defRPr sz="1400">
                <a:solidFill>
                  <a:schemeClr val="dk2"/>
                </a:solidFill>
                <a:highlight>
                  <a:schemeClr val="accent1"/>
                </a:highlight>
              </a:defRPr>
            </a:lvl9pPr>
          </a:lstStyle>
          <a:p>
            <a:endParaRPr dirty="0"/>
          </a:p>
        </p:txBody>
      </p:sp>
      <p:cxnSp>
        <p:nvCxnSpPr>
          <p:cNvPr id="15" name="Google Shape;15;p3"/>
          <p:cNvCxnSpPr/>
          <p:nvPr/>
        </p:nvCxnSpPr>
        <p:spPr>
          <a:xfrm>
            <a:off x="-6025" y="2571762"/>
            <a:ext cx="1984500" cy="0"/>
          </a:xfrm>
          <a:prstGeom prst="straightConnector1">
            <a:avLst/>
          </a:prstGeom>
          <a:noFill/>
          <a:ln w="9525" cap="flat" cmpd="sng">
            <a:solidFill>
              <a:srgbClr val="CCCCCC"/>
            </a:solidFill>
            <a:prstDash val="solid"/>
            <a:round/>
            <a:headEnd type="none" w="med" len="med"/>
            <a:tailEnd type="none" w="med" len="med"/>
          </a:ln>
        </p:spPr>
      </p:cxnSp>
      <p:sp>
        <p:nvSpPr>
          <p:cNvPr id="16" name="Google Shape;16;p3"/>
          <p:cNvSpPr/>
          <p:nvPr/>
        </p:nvSpPr>
        <p:spPr>
          <a:xfrm>
            <a:off x="1117951" y="2288250"/>
            <a:ext cx="567000" cy="5670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7" name="Google Shape;17;p3"/>
          <p:cNvSpPr txBox="1">
            <a:spLocks noGrp="1"/>
          </p:cNvSpPr>
          <p:nvPr>
            <p:ph type="ctrTitle"/>
          </p:nvPr>
        </p:nvSpPr>
        <p:spPr>
          <a:xfrm>
            <a:off x="2022225" y="1693523"/>
            <a:ext cx="3787800" cy="11598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sz="3000">
                <a:latin typeface="+mj-lt"/>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dirty="0"/>
          </a:p>
        </p:txBody>
      </p:sp>
      <p:cxnSp>
        <p:nvCxnSpPr>
          <p:cNvPr id="18" name="Google Shape;18;p3"/>
          <p:cNvCxnSpPr/>
          <p:nvPr/>
        </p:nvCxnSpPr>
        <p:spPr>
          <a:xfrm>
            <a:off x="5898975" y="2571750"/>
            <a:ext cx="3251100" cy="0"/>
          </a:xfrm>
          <a:prstGeom prst="straightConnector1">
            <a:avLst/>
          </a:prstGeom>
          <a:noFill/>
          <a:ln w="9525" cap="flat" cmpd="sng">
            <a:solidFill>
              <a:srgbClr val="CCCCCC"/>
            </a:solidFill>
            <a:prstDash val="solid"/>
            <a:round/>
            <a:headEnd type="none" w="med" len="med"/>
            <a:tailEnd type="none" w="med" len="med"/>
          </a:ln>
        </p:spPr>
      </p:cxnSp>
      <p:sp>
        <p:nvSpPr>
          <p:cNvPr id="19" name="Google Shape;19;p3"/>
          <p:cNvSpPr txBox="1">
            <a:spLocks noGrp="1"/>
          </p:cNvSpPr>
          <p:nvPr>
            <p:ph type="sldNum" idx="12"/>
          </p:nvPr>
        </p:nvSpPr>
        <p:spPr>
          <a:xfrm>
            <a:off x="8543227"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Quote">
  <p:cSld name="TITLE_1_1">
    <p:spTree>
      <p:nvGrpSpPr>
        <p:cNvPr id="1" name="Shape 20"/>
        <p:cNvGrpSpPr/>
        <p:nvPr/>
      </p:nvGrpSpPr>
      <p:grpSpPr>
        <a:xfrm>
          <a:off x="0" y="0"/>
          <a:ext cx="0" cy="0"/>
          <a:chOff x="0" y="0"/>
          <a:chExt cx="0" cy="0"/>
        </a:xfrm>
      </p:grpSpPr>
      <p:sp>
        <p:nvSpPr>
          <p:cNvPr id="21" name="Google Shape;21;p4"/>
          <p:cNvSpPr txBox="1">
            <a:spLocks noGrp="1"/>
          </p:cNvSpPr>
          <p:nvPr>
            <p:ph type="body" idx="1"/>
          </p:nvPr>
        </p:nvSpPr>
        <p:spPr>
          <a:xfrm>
            <a:off x="2105051" y="2238000"/>
            <a:ext cx="4933800" cy="819900"/>
          </a:xfrm>
          <a:prstGeom prst="rect">
            <a:avLst/>
          </a:prstGeom>
        </p:spPr>
        <p:txBody>
          <a:bodyPr spcFirstLastPara="1" wrap="square" lIns="91425" tIns="91425" rIns="91425" bIns="91425" anchor="b" anchorCtr="0">
            <a:noAutofit/>
          </a:bodyPr>
          <a:lstStyle>
            <a:lvl1pPr marL="76199" lvl="0" indent="0" algn="ctr" rtl="0">
              <a:spcBef>
                <a:spcPts val="600"/>
              </a:spcBef>
              <a:spcAft>
                <a:spcPts val="0"/>
              </a:spcAft>
              <a:buSzPts val="2400"/>
              <a:buFont typeface="Lora"/>
              <a:buNone/>
              <a:defRPr sz="2400" i="1">
                <a:latin typeface="Lora"/>
                <a:ea typeface="Lora"/>
                <a:cs typeface="Lora"/>
                <a:sym typeface="Lora"/>
              </a:defRPr>
            </a:lvl1pPr>
            <a:lvl2pPr marL="914377" lvl="1" indent="-355591" algn="ctr" rtl="0">
              <a:spcBef>
                <a:spcPts val="0"/>
              </a:spcBef>
              <a:spcAft>
                <a:spcPts val="0"/>
              </a:spcAft>
              <a:buSzPts val="2000"/>
              <a:buFont typeface="Lora"/>
              <a:buChar char="○"/>
              <a:defRPr i="1">
                <a:latin typeface="Lora"/>
                <a:ea typeface="Lora"/>
                <a:cs typeface="Lora"/>
                <a:sym typeface="Lora"/>
              </a:defRPr>
            </a:lvl2pPr>
            <a:lvl3pPr marL="1371566" lvl="2" indent="-355591" algn="ctr" rtl="0">
              <a:spcBef>
                <a:spcPts val="0"/>
              </a:spcBef>
              <a:spcAft>
                <a:spcPts val="0"/>
              </a:spcAft>
              <a:buSzPts val="2000"/>
              <a:buFont typeface="Lora"/>
              <a:buChar char="■"/>
              <a:defRPr i="1">
                <a:latin typeface="Lora"/>
                <a:ea typeface="Lora"/>
                <a:cs typeface="Lora"/>
                <a:sym typeface="Lora"/>
              </a:defRPr>
            </a:lvl3pPr>
            <a:lvl4pPr marL="1828754" lvl="3" indent="-380990" algn="ctr" rtl="0">
              <a:spcBef>
                <a:spcPts val="0"/>
              </a:spcBef>
              <a:spcAft>
                <a:spcPts val="0"/>
              </a:spcAft>
              <a:buSzPts val="2400"/>
              <a:buFont typeface="Lora"/>
              <a:buChar char="●"/>
              <a:defRPr sz="2400" i="1">
                <a:latin typeface="Lora"/>
                <a:ea typeface="Lora"/>
                <a:cs typeface="Lora"/>
                <a:sym typeface="Lora"/>
              </a:defRPr>
            </a:lvl4pPr>
            <a:lvl5pPr marL="2285943" lvl="4" indent="-380990" algn="ctr" rtl="0">
              <a:spcBef>
                <a:spcPts val="0"/>
              </a:spcBef>
              <a:spcAft>
                <a:spcPts val="0"/>
              </a:spcAft>
              <a:buSzPts val="2400"/>
              <a:buFont typeface="Lora"/>
              <a:buChar char="○"/>
              <a:defRPr sz="2400" i="1">
                <a:latin typeface="Lora"/>
                <a:ea typeface="Lora"/>
                <a:cs typeface="Lora"/>
                <a:sym typeface="Lora"/>
              </a:defRPr>
            </a:lvl5pPr>
            <a:lvl6pPr marL="2743131" lvl="5" indent="-380990" algn="ctr" rtl="0">
              <a:spcBef>
                <a:spcPts val="0"/>
              </a:spcBef>
              <a:spcAft>
                <a:spcPts val="0"/>
              </a:spcAft>
              <a:buSzPts val="2400"/>
              <a:buFont typeface="Lora"/>
              <a:buChar char="■"/>
              <a:defRPr sz="2400" i="1">
                <a:latin typeface="Lora"/>
                <a:ea typeface="Lora"/>
                <a:cs typeface="Lora"/>
                <a:sym typeface="Lora"/>
              </a:defRPr>
            </a:lvl6pPr>
            <a:lvl7pPr marL="3200320" lvl="6" indent="-380990" algn="ctr" rtl="0">
              <a:spcBef>
                <a:spcPts val="0"/>
              </a:spcBef>
              <a:spcAft>
                <a:spcPts val="0"/>
              </a:spcAft>
              <a:buSzPts val="2400"/>
              <a:buFont typeface="Lora"/>
              <a:buChar char="●"/>
              <a:defRPr sz="2400" i="1">
                <a:latin typeface="Lora"/>
                <a:ea typeface="Lora"/>
                <a:cs typeface="Lora"/>
                <a:sym typeface="Lora"/>
              </a:defRPr>
            </a:lvl7pPr>
            <a:lvl8pPr marL="3657509" lvl="7" indent="-380990" algn="ctr" rtl="0">
              <a:spcBef>
                <a:spcPts val="0"/>
              </a:spcBef>
              <a:spcAft>
                <a:spcPts val="0"/>
              </a:spcAft>
              <a:buSzPts val="2400"/>
              <a:buFont typeface="Lora"/>
              <a:buChar char="○"/>
              <a:defRPr sz="2400" i="1">
                <a:latin typeface="Lora"/>
                <a:ea typeface="Lora"/>
                <a:cs typeface="Lora"/>
                <a:sym typeface="Lora"/>
              </a:defRPr>
            </a:lvl8pPr>
            <a:lvl9pPr marL="4114697" lvl="8" indent="-380990" algn="ctr">
              <a:spcBef>
                <a:spcPts val="0"/>
              </a:spcBef>
              <a:spcAft>
                <a:spcPts val="0"/>
              </a:spcAft>
              <a:buSzPts val="2400"/>
              <a:buFont typeface="Lora"/>
              <a:buChar char="■"/>
              <a:defRPr sz="2400" i="1">
                <a:latin typeface="Lora"/>
                <a:ea typeface="Lora"/>
                <a:cs typeface="Lora"/>
                <a:sym typeface="Lora"/>
              </a:defRPr>
            </a:lvl9pPr>
          </a:lstStyle>
          <a:p>
            <a:endParaRPr dirty="0"/>
          </a:p>
        </p:txBody>
      </p:sp>
      <p:cxnSp>
        <p:nvCxnSpPr>
          <p:cNvPr id="22" name="Google Shape;22;p4"/>
          <p:cNvCxnSpPr/>
          <p:nvPr/>
        </p:nvCxnSpPr>
        <p:spPr>
          <a:xfrm>
            <a:off x="4584075" y="3676500"/>
            <a:ext cx="0" cy="1480500"/>
          </a:xfrm>
          <a:prstGeom prst="straightConnector1">
            <a:avLst/>
          </a:prstGeom>
          <a:noFill/>
          <a:ln w="9525" cap="flat" cmpd="sng">
            <a:solidFill>
              <a:srgbClr val="CCCCCC"/>
            </a:solidFill>
            <a:prstDash val="solid"/>
            <a:round/>
            <a:headEnd type="none" w="med" len="med"/>
            <a:tailEnd type="none" w="med" len="med"/>
          </a:ln>
        </p:spPr>
      </p:cxnSp>
      <p:sp>
        <p:nvSpPr>
          <p:cNvPr id="23" name="Google Shape;23;p4"/>
          <p:cNvSpPr/>
          <p:nvPr/>
        </p:nvSpPr>
        <p:spPr>
          <a:xfrm>
            <a:off x="4288500" y="3393000"/>
            <a:ext cx="567000" cy="5670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 name="Google Shape;24;p4"/>
          <p:cNvSpPr txBox="1"/>
          <p:nvPr/>
        </p:nvSpPr>
        <p:spPr>
          <a:xfrm>
            <a:off x="3593400" y="3412652"/>
            <a:ext cx="1957200" cy="653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600" b="1">
                <a:latin typeface="Lora"/>
                <a:ea typeface="Lora"/>
                <a:cs typeface="Lora"/>
                <a:sym typeface="Lora"/>
              </a:rPr>
              <a:t>“</a:t>
            </a:r>
            <a:endParaRPr sz="3600" b="1">
              <a:latin typeface="Lora"/>
              <a:ea typeface="Lora"/>
              <a:cs typeface="Lora"/>
              <a:sym typeface="Lora"/>
            </a:endParaRPr>
          </a:p>
        </p:txBody>
      </p:sp>
      <p:sp>
        <p:nvSpPr>
          <p:cNvPr id="25" name="Google Shape;25;p4"/>
          <p:cNvSpPr txBox="1">
            <a:spLocks noGrp="1"/>
          </p:cNvSpPr>
          <p:nvPr>
            <p:ph type="sldNum" idx="12"/>
          </p:nvPr>
        </p:nvSpPr>
        <p:spPr>
          <a:xfrm>
            <a:off x="4297651" y="1"/>
            <a:ext cx="548700" cy="393600"/>
          </a:xfrm>
          <a:prstGeom prst="rect">
            <a:avLst/>
          </a:prstGeom>
        </p:spPr>
        <p:txBody>
          <a:bodyPr spcFirstLastPara="1" wrap="square" lIns="91425" tIns="91425" rIns="91425" bIns="91425" anchor="t" anchorCtr="0">
            <a:noAutofit/>
          </a:bodyPr>
          <a:lstStyle>
            <a:lvl1pPr lvl="0" algn="ctr" rtl="0">
              <a:buNone/>
              <a:defRPr>
                <a:latin typeface="Lora"/>
                <a:ea typeface="Lora"/>
                <a:cs typeface="Lora"/>
                <a:sym typeface="Lora"/>
              </a:defRPr>
            </a:lvl1pPr>
            <a:lvl2pPr lvl="1" algn="ctr" rtl="0">
              <a:buNone/>
              <a:defRPr>
                <a:latin typeface="Lora"/>
                <a:ea typeface="Lora"/>
                <a:cs typeface="Lora"/>
                <a:sym typeface="Lora"/>
              </a:defRPr>
            </a:lvl2pPr>
            <a:lvl3pPr lvl="2" algn="ctr" rtl="0">
              <a:buNone/>
              <a:defRPr>
                <a:latin typeface="Lora"/>
                <a:ea typeface="Lora"/>
                <a:cs typeface="Lora"/>
                <a:sym typeface="Lora"/>
              </a:defRPr>
            </a:lvl3pPr>
            <a:lvl4pPr lvl="3" algn="ctr" rtl="0">
              <a:buNone/>
              <a:defRPr>
                <a:latin typeface="Lora"/>
                <a:ea typeface="Lora"/>
                <a:cs typeface="Lora"/>
                <a:sym typeface="Lora"/>
              </a:defRPr>
            </a:lvl4pPr>
            <a:lvl5pPr lvl="4" algn="ctr" rtl="0">
              <a:buNone/>
              <a:defRPr>
                <a:latin typeface="Lora"/>
                <a:ea typeface="Lora"/>
                <a:cs typeface="Lora"/>
                <a:sym typeface="Lora"/>
              </a:defRPr>
            </a:lvl5pPr>
            <a:lvl6pPr lvl="5" algn="ctr" rtl="0">
              <a:buNone/>
              <a:defRPr>
                <a:latin typeface="Lora"/>
                <a:ea typeface="Lora"/>
                <a:cs typeface="Lora"/>
                <a:sym typeface="Lora"/>
              </a:defRPr>
            </a:lvl6pPr>
            <a:lvl7pPr lvl="6" algn="ctr" rtl="0">
              <a:buNone/>
              <a:defRPr>
                <a:latin typeface="Lora"/>
                <a:ea typeface="Lora"/>
                <a:cs typeface="Lora"/>
                <a:sym typeface="Lora"/>
              </a:defRPr>
            </a:lvl7pPr>
            <a:lvl8pPr lvl="7" algn="ctr" rtl="0">
              <a:buNone/>
              <a:defRPr>
                <a:latin typeface="Lora"/>
                <a:ea typeface="Lora"/>
                <a:cs typeface="Lora"/>
                <a:sym typeface="Lora"/>
              </a:defRPr>
            </a:lvl8pPr>
            <a:lvl9pPr lvl="8" algn="ctr" rtl="0">
              <a:buNone/>
              <a:defRPr>
                <a:latin typeface="Lora"/>
                <a:ea typeface="Lora"/>
                <a:cs typeface="Lora"/>
                <a:sym typeface="Lora"/>
              </a:defRPr>
            </a:lvl9pPr>
          </a:lstStyle>
          <a:p>
            <a:fld id="{00000000-1234-1234-1234-123412341234}" type="slidenum">
              <a:rPr lang="en" smtClean="0"/>
              <a:pPr/>
              <a:t>‹#›</a:t>
            </a:fld>
            <a:endParaRPr lang="e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26"/>
        <p:cNvGrpSpPr/>
        <p:nvPr/>
      </p:nvGrpSpPr>
      <p:grpSpPr>
        <a:xfrm>
          <a:off x="0" y="0"/>
          <a:ext cx="0" cy="0"/>
          <a:chOff x="0" y="0"/>
          <a:chExt cx="0" cy="0"/>
        </a:xfrm>
      </p:grpSpPr>
      <p:cxnSp>
        <p:nvCxnSpPr>
          <p:cNvPr id="27" name="Google Shape;27;p5"/>
          <p:cNvCxnSpPr/>
          <p:nvPr/>
        </p:nvCxnSpPr>
        <p:spPr>
          <a:xfrm>
            <a:off x="0" y="1131725"/>
            <a:ext cx="1375800" cy="0"/>
          </a:xfrm>
          <a:prstGeom prst="straightConnector1">
            <a:avLst/>
          </a:prstGeom>
          <a:noFill/>
          <a:ln w="9525" cap="flat" cmpd="sng">
            <a:solidFill>
              <a:srgbClr val="CCCCCC"/>
            </a:solidFill>
            <a:prstDash val="solid"/>
            <a:round/>
            <a:headEnd type="none" w="med" len="med"/>
            <a:tailEnd type="none" w="med" len="med"/>
          </a:ln>
        </p:spPr>
      </p:cxnSp>
      <p:sp>
        <p:nvSpPr>
          <p:cNvPr id="28" name="Google Shape;28;p5"/>
          <p:cNvSpPr/>
          <p:nvPr/>
        </p:nvSpPr>
        <p:spPr>
          <a:xfrm>
            <a:off x="817475" y="928767"/>
            <a:ext cx="405900" cy="4059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 name="Google Shape;29;p5"/>
          <p:cNvSpPr txBox="1">
            <a:spLocks noGrp="1"/>
          </p:cNvSpPr>
          <p:nvPr>
            <p:ph type="title"/>
          </p:nvPr>
        </p:nvSpPr>
        <p:spPr>
          <a:xfrm>
            <a:off x="1381251" y="896112"/>
            <a:ext cx="3878400" cy="4356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Font typeface="Lora"/>
              <a:buNone/>
              <a:defRPr sz="2400" b="1">
                <a:latin typeface="+mj-lt"/>
                <a:ea typeface="Lora"/>
                <a:cs typeface="Lora"/>
                <a:sym typeface="Lora"/>
              </a:defRPr>
            </a:lvl1pPr>
            <a:lvl2pPr lvl="1" rtl="0">
              <a:spcBef>
                <a:spcPts val="0"/>
              </a:spcBef>
              <a:spcAft>
                <a:spcPts val="0"/>
              </a:spcAft>
              <a:buSzPts val="2000"/>
              <a:buFont typeface="Lora"/>
              <a:buNone/>
              <a:defRPr sz="2000" b="1">
                <a:highlight>
                  <a:srgbClr val="FFFFFF"/>
                </a:highlight>
                <a:latin typeface="Lora"/>
                <a:ea typeface="Lora"/>
                <a:cs typeface="Lora"/>
                <a:sym typeface="Lora"/>
              </a:defRPr>
            </a:lvl2pPr>
            <a:lvl3pPr lvl="2" rtl="0">
              <a:spcBef>
                <a:spcPts val="0"/>
              </a:spcBef>
              <a:spcAft>
                <a:spcPts val="0"/>
              </a:spcAft>
              <a:buSzPts val="2000"/>
              <a:buFont typeface="Lora"/>
              <a:buNone/>
              <a:defRPr sz="2000" b="1">
                <a:highlight>
                  <a:srgbClr val="FFFFFF"/>
                </a:highlight>
                <a:latin typeface="Lora"/>
                <a:ea typeface="Lora"/>
                <a:cs typeface="Lora"/>
                <a:sym typeface="Lora"/>
              </a:defRPr>
            </a:lvl3pPr>
            <a:lvl4pPr lvl="3" rtl="0">
              <a:spcBef>
                <a:spcPts val="0"/>
              </a:spcBef>
              <a:spcAft>
                <a:spcPts val="0"/>
              </a:spcAft>
              <a:buSzPts val="2000"/>
              <a:buFont typeface="Lora"/>
              <a:buNone/>
              <a:defRPr sz="2000" b="1">
                <a:highlight>
                  <a:srgbClr val="FFFFFF"/>
                </a:highlight>
                <a:latin typeface="Lora"/>
                <a:ea typeface="Lora"/>
                <a:cs typeface="Lora"/>
                <a:sym typeface="Lora"/>
              </a:defRPr>
            </a:lvl4pPr>
            <a:lvl5pPr lvl="4" rtl="0">
              <a:spcBef>
                <a:spcPts val="0"/>
              </a:spcBef>
              <a:spcAft>
                <a:spcPts val="0"/>
              </a:spcAft>
              <a:buSzPts val="2000"/>
              <a:buFont typeface="Lora"/>
              <a:buNone/>
              <a:defRPr sz="2000" b="1">
                <a:highlight>
                  <a:srgbClr val="FFFFFF"/>
                </a:highlight>
                <a:latin typeface="Lora"/>
                <a:ea typeface="Lora"/>
                <a:cs typeface="Lora"/>
                <a:sym typeface="Lora"/>
              </a:defRPr>
            </a:lvl5pPr>
            <a:lvl6pPr lvl="5" rtl="0">
              <a:spcBef>
                <a:spcPts val="0"/>
              </a:spcBef>
              <a:spcAft>
                <a:spcPts val="0"/>
              </a:spcAft>
              <a:buSzPts val="2000"/>
              <a:buFont typeface="Lora"/>
              <a:buNone/>
              <a:defRPr sz="2000" b="1">
                <a:highlight>
                  <a:srgbClr val="FFFFFF"/>
                </a:highlight>
                <a:latin typeface="Lora"/>
                <a:ea typeface="Lora"/>
                <a:cs typeface="Lora"/>
                <a:sym typeface="Lora"/>
              </a:defRPr>
            </a:lvl6pPr>
            <a:lvl7pPr lvl="6" rtl="0">
              <a:spcBef>
                <a:spcPts val="0"/>
              </a:spcBef>
              <a:spcAft>
                <a:spcPts val="0"/>
              </a:spcAft>
              <a:buSzPts val="2000"/>
              <a:buFont typeface="Lora"/>
              <a:buNone/>
              <a:defRPr sz="2000" b="1">
                <a:highlight>
                  <a:srgbClr val="FFFFFF"/>
                </a:highlight>
                <a:latin typeface="Lora"/>
                <a:ea typeface="Lora"/>
                <a:cs typeface="Lora"/>
                <a:sym typeface="Lora"/>
              </a:defRPr>
            </a:lvl7pPr>
            <a:lvl8pPr lvl="7" rtl="0">
              <a:spcBef>
                <a:spcPts val="0"/>
              </a:spcBef>
              <a:spcAft>
                <a:spcPts val="0"/>
              </a:spcAft>
              <a:buSzPts val="2000"/>
              <a:buFont typeface="Lora"/>
              <a:buNone/>
              <a:defRPr sz="2000" b="1">
                <a:highlight>
                  <a:srgbClr val="FFFFFF"/>
                </a:highlight>
                <a:latin typeface="Lora"/>
                <a:ea typeface="Lora"/>
                <a:cs typeface="Lora"/>
                <a:sym typeface="Lora"/>
              </a:defRPr>
            </a:lvl8pPr>
            <a:lvl9pPr lvl="8" rtl="0">
              <a:spcBef>
                <a:spcPts val="0"/>
              </a:spcBef>
              <a:spcAft>
                <a:spcPts val="0"/>
              </a:spcAft>
              <a:buSzPts val="2000"/>
              <a:buFont typeface="Lora"/>
              <a:buNone/>
              <a:defRPr sz="2000" b="1">
                <a:highlight>
                  <a:srgbClr val="FFFFFF"/>
                </a:highlight>
                <a:latin typeface="Lora"/>
                <a:ea typeface="Lora"/>
                <a:cs typeface="Lora"/>
                <a:sym typeface="Lora"/>
              </a:defRPr>
            </a:lvl9pPr>
          </a:lstStyle>
          <a:p>
            <a:endParaRPr dirty="0"/>
          </a:p>
        </p:txBody>
      </p:sp>
      <p:sp>
        <p:nvSpPr>
          <p:cNvPr id="30" name="Google Shape;30;p5"/>
          <p:cNvSpPr txBox="1">
            <a:spLocks noGrp="1"/>
          </p:cNvSpPr>
          <p:nvPr>
            <p:ph type="body" idx="1"/>
          </p:nvPr>
        </p:nvSpPr>
        <p:spPr>
          <a:xfrm>
            <a:off x="1381251" y="1616470"/>
            <a:ext cx="6809700" cy="3112200"/>
          </a:xfrm>
          <a:prstGeom prst="rect">
            <a:avLst/>
          </a:prstGeom>
        </p:spPr>
        <p:txBody>
          <a:bodyPr spcFirstLastPara="1" wrap="square" lIns="91425" tIns="91425" rIns="91425" bIns="91425" anchor="t" anchorCtr="0">
            <a:noAutofit/>
          </a:bodyPr>
          <a:lstStyle>
            <a:lvl1pPr marL="457189" lvl="0" indent="-380990" rtl="0">
              <a:spcBef>
                <a:spcPts val="600"/>
              </a:spcBef>
              <a:spcAft>
                <a:spcPts val="0"/>
              </a:spcAft>
              <a:buClr>
                <a:schemeClr val="accent1"/>
              </a:buClr>
              <a:buSzPct val="75000"/>
              <a:buFont typeface="Quattrocento Sans"/>
              <a:buChar char="◉"/>
              <a:defRPr sz="1800">
                <a:latin typeface="+mn-lt"/>
                <a:ea typeface="Quattrocento Sans"/>
                <a:cs typeface="Quattrocento Sans"/>
                <a:sym typeface="Quattrocento Sans"/>
              </a:defRPr>
            </a:lvl1pPr>
            <a:lvl2pPr marL="914377" lvl="1" indent="-355591" rtl="0">
              <a:spcBef>
                <a:spcPts val="0"/>
              </a:spcBef>
              <a:spcAft>
                <a:spcPts val="0"/>
              </a:spcAft>
              <a:buClr>
                <a:srgbClr val="FFCD00"/>
              </a:buClr>
              <a:buSzPts val="2000"/>
              <a:buFont typeface="Quattrocento Sans"/>
              <a:buChar char="○"/>
              <a:defRPr sz="2000">
                <a:latin typeface="Quattrocento Sans"/>
                <a:ea typeface="Quattrocento Sans"/>
                <a:cs typeface="Quattrocento Sans"/>
                <a:sym typeface="Quattrocento Sans"/>
              </a:defRPr>
            </a:lvl2pPr>
            <a:lvl3pPr marL="1371566" lvl="2" indent="-355591" rtl="0">
              <a:spcBef>
                <a:spcPts val="0"/>
              </a:spcBef>
              <a:spcAft>
                <a:spcPts val="0"/>
              </a:spcAft>
              <a:buClr>
                <a:srgbClr val="FFCD00"/>
              </a:buClr>
              <a:buSzPts val="2000"/>
              <a:buFont typeface="Quattrocento Sans"/>
              <a:buChar char="■"/>
              <a:defRPr sz="2000">
                <a:latin typeface="Quattrocento Sans"/>
                <a:ea typeface="Quattrocento Sans"/>
                <a:cs typeface="Quattrocento Sans"/>
                <a:sym typeface="Quattrocento Sans"/>
              </a:defRPr>
            </a:lvl3pPr>
            <a:lvl4pPr marL="1828754" lvl="3" indent="-342891" rtl="0">
              <a:spcBef>
                <a:spcPts val="0"/>
              </a:spcBef>
              <a:spcAft>
                <a:spcPts val="0"/>
              </a:spcAft>
              <a:buClr>
                <a:srgbClr val="FFCD00"/>
              </a:buClr>
              <a:buSzPts val="1800"/>
              <a:buFont typeface="Quattrocento Sans"/>
              <a:buChar char="●"/>
              <a:defRPr sz="1800">
                <a:latin typeface="Quattrocento Sans"/>
                <a:ea typeface="Quattrocento Sans"/>
                <a:cs typeface="Quattrocento Sans"/>
                <a:sym typeface="Quattrocento Sans"/>
              </a:defRPr>
            </a:lvl4pPr>
            <a:lvl5pPr marL="2285943" lvl="4" indent="-342891" rtl="0">
              <a:spcBef>
                <a:spcPts val="0"/>
              </a:spcBef>
              <a:spcAft>
                <a:spcPts val="0"/>
              </a:spcAft>
              <a:buClr>
                <a:srgbClr val="FFCD00"/>
              </a:buClr>
              <a:buSzPts val="1800"/>
              <a:buFont typeface="Quattrocento Sans"/>
              <a:buChar char="○"/>
              <a:defRPr sz="1800">
                <a:latin typeface="Quattrocento Sans"/>
                <a:ea typeface="Quattrocento Sans"/>
                <a:cs typeface="Quattrocento Sans"/>
                <a:sym typeface="Quattrocento Sans"/>
              </a:defRPr>
            </a:lvl5pPr>
            <a:lvl6pPr marL="2743131" lvl="5" indent="-342891" rtl="0">
              <a:spcBef>
                <a:spcPts val="0"/>
              </a:spcBef>
              <a:spcAft>
                <a:spcPts val="0"/>
              </a:spcAft>
              <a:buClr>
                <a:srgbClr val="FFCD00"/>
              </a:buClr>
              <a:buSzPts val="1800"/>
              <a:buFont typeface="Quattrocento Sans"/>
              <a:buChar char="■"/>
              <a:defRPr sz="1800">
                <a:latin typeface="Quattrocento Sans"/>
                <a:ea typeface="Quattrocento Sans"/>
                <a:cs typeface="Quattrocento Sans"/>
                <a:sym typeface="Quattrocento Sans"/>
              </a:defRPr>
            </a:lvl6pPr>
            <a:lvl7pPr marL="3200320" lvl="6" indent="-342891" rtl="0">
              <a:spcBef>
                <a:spcPts val="0"/>
              </a:spcBef>
              <a:spcAft>
                <a:spcPts val="0"/>
              </a:spcAft>
              <a:buClr>
                <a:srgbClr val="FFCD00"/>
              </a:buClr>
              <a:buSzPts val="1800"/>
              <a:buFont typeface="Quattrocento Sans"/>
              <a:buChar char="●"/>
              <a:defRPr sz="1800">
                <a:latin typeface="Quattrocento Sans"/>
                <a:ea typeface="Quattrocento Sans"/>
                <a:cs typeface="Quattrocento Sans"/>
                <a:sym typeface="Quattrocento Sans"/>
              </a:defRPr>
            </a:lvl7pPr>
            <a:lvl8pPr marL="3657509" lvl="7" indent="-342891" rtl="0">
              <a:spcBef>
                <a:spcPts val="0"/>
              </a:spcBef>
              <a:spcAft>
                <a:spcPts val="0"/>
              </a:spcAft>
              <a:buClr>
                <a:srgbClr val="FFCD00"/>
              </a:buClr>
              <a:buSzPts val="1800"/>
              <a:buFont typeface="Quattrocento Sans"/>
              <a:buChar char="○"/>
              <a:defRPr sz="1800">
                <a:latin typeface="Quattrocento Sans"/>
                <a:ea typeface="Quattrocento Sans"/>
                <a:cs typeface="Quattrocento Sans"/>
                <a:sym typeface="Quattrocento Sans"/>
              </a:defRPr>
            </a:lvl8pPr>
            <a:lvl9pPr marL="4114697" lvl="8" indent="-342891" rtl="0">
              <a:spcBef>
                <a:spcPts val="0"/>
              </a:spcBef>
              <a:spcAft>
                <a:spcPts val="0"/>
              </a:spcAft>
              <a:buClr>
                <a:srgbClr val="FFCD00"/>
              </a:buClr>
              <a:buSzPts val="1800"/>
              <a:buFont typeface="Quattrocento Sans"/>
              <a:buChar char="■"/>
              <a:defRPr sz="1800">
                <a:latin typeface="Quattrocento Sans"/>
                <a:ea typeface="Quattrocento Sans"/>
                <a:cs typeface="Quattrocento Sans"/>
                <a:sym typeface="Quattrocento Sans"/>
              </a:defRPr>
            </a:lvl9pPr>
          </a:lstStyle>
          <a:p>
            <a:endParaRPr dirty="0"/>
          </a:p>
        </p:txBody>
      </p:sp>
      <p:cxnSp>
        <p:nvCxnSpPr>
          <p:cNvPr id="31" name="Google Shape;31;p5"/>
          <p:cNvCxnSpPr/>
          <p:nvPr/>
        </p:nvCxnSpPr>
        <p:spPr>
          <a:xfrm>
            <a:off x="5265651" y="1131725"/>
            <a:ext cx="3878400" cy="0"/>
          </a:xfrm>
          <a:prstGeom prst="straightConnector1">
            <a:avLst/>
          </a:prstGeom>
          <a:noFill/>
          <a:ln w="9525" cap="flat" cmpd="sng">
            <a:solidFill>
              <a:srgbClr val="CCCCCC"/>
            </a:solidFill>
            <a:prstDash val="solid"/>
            <a:round/>
            <a:headEnd type="none" w="med" len="med"/>
            <a:tailEnd type="none" w="med" len="med"/>
          </a:ln>
        </p:spPr>
      </p:cxnSp>
      <p:sp>
        <p:nvSpPr>
          <p:cNvPr id="32" name="Google Shape;32;p5"/>
          <p:cNvSpPr txBox="1">
            <a:spLocks noGrp="1"/>
          </p:cNvSpPr>
          <p:nvPr>
            <p:ph type="sldNum" idx="12"/>
          </p:nvPr>
        </p:nvSpPr>
        <p:spPr>
          <a:xfrm>
            <a:off x="8543227"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letely blank">
  <p:cSld name="BLANK_1">
    <p:spTree>
      <p:nvGrpSpPr>
        <p:cNvPr id="1" name="Shape 65"/>
        <p:cNvGrpSpPr/>
        <p:nvPr/>
      </p:nvGrpSpPr>
      <p:grpSpPr>
        <a:xfrm>
          <a:off x="0" y="0"/>
          <a:ext cx="0" cy="0"/>
          <a:chOff x="0" y="0"/>
          <a:chExt cx="0" cy="0"/>
        </a:xfrm>
      </p:grpSpPr>
      <p:sp>
        <p:nvSpPr>
          <p:cNvPr id="66" name="Google Shape;66;p11"/>
          <p:cNvSpPr txBox="1">
            <a:spLocks noGrp="1"/>
          </p:cNvSpPr>
          <p:nvPr>
            <p:ph type="sldNum" idx="12"/>
          </p:nvPr>
        </p:nvSpPr>
        <p:spPr>
          <a:xfrm>
            <a:off x="8543227"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body" idx="1"/>
          </p:nvPr>
        </p:nvSpPr>
        <p:spPr>
          <a:xfrm>
            <a:off x="1381251" y="1616470"/>
            <a:ext cx="6809700" cy="3112200"/>
          </a:xfrm>
          <a:prstGeom prst="rect">
            <a:avLst/>
          </a:prstGeom>
          <a:noFill/>
          <a:ln>
            <a:noFill/>
          </a:ln>
        </p:spPr>
        <p:txBody>
          <a:bodyPr spcFirstLastPara="1" wrap="square" lIns="91425" tIns="91425" rIns="91425" bIns="91425" anchor="t" anchorCtr="0">
            <a:noAutofit/>
          </a:bodyPr>
          <a:lstStyle>
            <a:lvl1pPr marL="457200" lvl="0" indent="-381000">
              <a:spcBef>
                <a:spcPts val="600"/>
              </a:spcBef>
              <a:spcAft>
                <a:spcPts val="0"/>
              </a:spcAft>
              <a:buClr>
                <a:schemeClr val="accent1"/>
              </a:buClr>
              <a:buSzPts val="2400"/>
              <a:buFont typeface="Quattrocento Sans"/>
              <a:buChar char="◉"/>
              <a:defRPr sz="2400">
                <a:solidFill>
                  <a:schemeClr val="dk1"/>
                </a:solidFill>
                <a:latin typeface="Quattrocento Sans"/>
                <a:ea typeface="Quattrocento Sans"/>
                <a:cs typeface="Quattrocento Sans"/>
                <a:sym typeface="Quattrocento Sans"/>
              </a:defRPr>
            </a:lvl1pPr>
            <a:lvl2pPr marL="914400" lvl="1" indent="-355600">
              <a:spcBef>
                <a:spcPts val="0"/>
              </a:spcBef>
              <a:spcAft>
                <a:spcPts val="0"/>
              </a:spcAft>
              <a:buClr>
                <a:schemeClr val="accent1"/>
              </a:buClr>
              <a:buSzPts val="2000"/>
              <a:buFont typeface="Quattrocento Sans"/>
              <a:buChar char="○"/>
              <a:defRPr sz="2000">
                <a:solidFill>
                  <a:schemeClr val="dk1"/>
                </a:solidFill>
                <a:latin typeface="Quattrocento Sans"/>
                <a:ea typeface="Quattrocento Sans"/>
                <a:cs typeface="Quattrocento Sans"/>
                <a:sym typeface="Quattrocento Sans"/>
              </a:defRPr>
            </a:lvl2pPr>
            <a:lvl3pPr marL="1371600" lvl="2" indent="-355600">
              <a:spcBef>
                <a:spcPts val="0"/>
              </a:spcBef>
              <a:spcAft>
                <a:spcPts val="0"/>
              </a:spcAft>
              <a:buClr>
                <a:schemeClr val="accent1"/>
              </a:buClr>
              <a:buSzPts val="2000"/>
              <a:buFont typeface="Quattrocento Sans"/>
              <a:buChar char="■"/>
              <a:defRPr sz="2000">
                <a:solidFill>
                  <a:schemeClr val="dk1"/>
                </a:solidFill>
                <a:latin typeface="Quattrocento Sans"/>
                <a:ea typeface="Quattrocento Sans"/>
                <a:cs typeface="Quattrocento Sans"/>
                <a:sym typeface="Quattrocento Sans"/>
              </a:defRPr>
            </a:lvl3pPr>
            <a:lvl4pPr marL="1828800" lvl="3" indent="-342900">
              <a:spcBef>
                <a:spcPts val="0"/>
              </a:spcBef>
              <a:spcAft>
                <a:spcPts val="0"/>
              </a:spcAft>
              <a:buClr>
                <a:schemeClr val="accent1"/>
              </a:buClr>
              <a:buSzPts val="1800"/>
              <a:buFont typeface="Quattrocento Sans"/>
              <a:buChar char="●"/>
              <a:defRPr sz="1800">
                <a:solidFill>
                  <a:schemeClr val="dk1"/>
                </a:solidFill>
                <a:latin typeface="Quattrocento Sans"/>
                <a:ea typeface="Quattrocento Sans"/>
                <a:cs typeface="Quattrocento Sans"/>
                <a:sym typeface="Quattrocento Sans"/>
              </a:defRPr>
            </a:lvl4pPr>
            <a:lvl5pPr marL="2286000" lvl="4" indent="-342900">
              <a:spcBef>
                <a:spcPts val="0"/>
              </a:spcBef>
              <a:spcAft>
                <a:spcPts val="0"/>
              </a:spcAft>
              <a:buClr>
                <a:schemeClr val="dk1"/>
              </a:buClr>
              <a:buSzPts val="1800"/>
              <a:buFont typeface="Quattrocento Sans"/>
              <a:buChar char="○"/>
              <a:defRPr sz="1800">
                <a:solidFill>
                  <a:schemeClr val="dk1"/>
                </a:solidFill>
                <a:latin typeface="Quattrocento Sans"/>
                <a:ea typeface="Quattrocento Sans"/>
                <a:cs typeface="Quattrocento Sans"/>
                <a:sym typeface="Quattrocento Sans"/>
              </a:defRPr>
            </a:lvl5pPr>
            <a:lvl6pPr marL="2743200" lvl="5" indent="-342900">
              <a:spcBef>
                <a:spcPts val="0"/>
              </a:spcBef>
              <a:spcAft>
                <a:spcPts val="0"/>
              </a:spcAft>
              <a:buClr>
                <a:schemeClr val="dk1"/>
              </a:buClr>
              <a:buSzPts val="1800"/>
              <a:buFont typeface="Quattrocento Sans"/>
              <a:buChar char="■"/>
              <a:defRPr sz="1800">
                <a:solidFill>
                  <a:schemeClr val="dk1"/>
                </a:solidFill>
                <a:latin typeface="Quattrocento Sans"/>
                <a:ea typeface="Quattrocento Sans"/>
                <a:cs typeface="Quattrocento Sans"/>
                <a:sym typeface="Quattrocento Sans"/>
              </a:defRPr>
            </a:lvl6pPr>
            <a:lvl7pPr marL="3200400" lvl="6" indent="-342900">
              <a:spcBef>
                <a:spcPts val="0"/>
              </a:spcBef>
              <a:spcAft>
                <a:spcPts val="0"/>
              </a:spcAft>
              <a:buClr>
                <a:schemeClr val="dk1"/>
              </a:buClr>
              <a:buSzPts val="1800"/>
              <a:buFont typeface="Quattrocento Sans"/>
              <a:buChar char="●"/>
              <a:defRPr sz="1800">
                <a:solidFill>
                  <a:schemeClr val="dk1"/>
                </a:solidFill>
                <a:latin typeface="Quattrocento Sans"/>
                <a:ea typeface="Quattrocento Sans"/>
                <a:cs typeface="Quattrocento Sans"/>
                <a:sym typeface="Quattrocento Sans"/>
              </a:defRPr>
            </a:lvl7pPr>
            <a:lvl8pPr marL="3657600" lvl="7" indent="-342900">
              <a:spcBef>
                <a:spcPts val="0"/>
              </a:spcBef>
              <a:spcAft>
                <a:spcPts val="0"/>
              </a:spcAft>
              <a:buClr>
                <a:schemeClr val="dk1"/>
              </a:buClr>
              <a:buSzPts val="1800"/>
              <a:buFont typeface="Quattrocento Sans"/>
              <a:buChar char="○"/>
              <a:defRPr sz="1800">
                <a:solidFill>
                  <a:schemeClr val="dk1"/>
                </a:solidFill>
                <a:latin typeface="Quattrocento Sans"/>
                <a:ea typeface="Quattrocento Sans"/>
                <a:cs typeface="Quattrocento Sans"/>
                <a:sym typeface="Quattrocento Sans"/>
              </a:defRPr>
            </a:lvl8pPr>
            <a:lvl9pPr marL="4114800" lvl="8" indent="-342900">
              <a:spcBef>
                <a:spcPts val="0"/>
              </a:spcBef>
              <a:spcAft>
                <a:spcPts val="0"/>
              </a:spcAft>
              <a:buClr>
                <a:schemeClr val="dk1"/>
              </a:buClr>
              <a:buSzPts val="1800"/>
              <a:buFont typeface="Quattrocento Sans"/>
              <a:buChar char="■"/>
              <a:defRPr sz="1800">
                <a:solidFill>
                  <a:schemeClr val="dk1"/>
                </a:solidFill>
                <a:latin typeface="Quattrocento Sans"/>
                <a:ea typeface="Quattrocento Sans"/>
                <a:cs typeface="Quattrocento Sans"/>
                <a:sym typeface="Quattrocento Sans"/>
              </a:defRPr>
            </a:lvl9pPr>
          </a:lstStyle>
          <a:p>
            <a:endParaRPr dirty="0"/>
          </a:p>
        </p:txBody>
      </p:sp>
      <p:sp>
        <p:nvSpPr>
          <p:cNvPr id="7" name="Google Shape;7;p1"/>
          <p:cNvSpPr txBox="1">
            <a:spLocks noGrp="1"/>
          </p:cNvSpPr>
          <p:nvPr>
            <p:ph type="title"/>
          </p:nvPr>
        </p:nvSpPr>
        <p:spPr>
          <a:xfrm>
            <a:off x="1381251" y="896549"/>
            <a:ext cx="6809700" cy="4356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dk1"/>
              </a:buClr>
              <a:buSzPts val="2000"/>
              <a:buFont typeface="Lora"/>
              <a:buNone/>
              <a:defRPr sz="2000" b="1">
                <a:solidFill>
                  <a:schemeClr val="dk1"/>
                </a:solidFill>
                <a:latin typeface="Lora"/>
                <a:ea typeface="Lora"/>
                <a:cs typeface="Lora"/>
                <a:sym typeface="Lora"/>
              </a:defRPr>
            </a:lvl1pPr>
            <a:lvl2pPr lvl="1">
              <a:spcBef>
                <a:spcPts val="0"/>
              </a:spcBef>
              <a:spcAft>
                <a:spcPts val="0"/>
              </a:spcAft>
              <a:buClr>
                <a:schemeClr val="dk1"/>
              </a:buClr>
              <a:buSzPts val="2000"/>
              <a:buFont typeface="Lora"/>
              <a:buNone/>
              <a:defRPr sz="2000" b="1">
                <a:solidFill>
                  <a:schemeClr val="dk1"/>
                </a:solidFill>
                <a:latin typeface="Lora"/>
                <a:ea typeface="Lora"/>
                <a:cs typeface="Lora"/>
                <a:sym typeface="Lora"/>
              </a:defRPr>
            </a:lvl2pPr>
            <a:lvl3pPr lvl="2">
              <a:spcBef>
                <a:spcPts val="0"/>
              </a:spcBef>
              <a:spcAft>
                <a:spcPts val="0"/>
              </a:spcAft>
              <a:buClr>
                <a:schemeClr val="dk1"/>
              </a:buClr>
              <a:buSzPts val="2000"/>
              <a:buFont typeface="Lora"/>
              <a:buNone/>
              <a:defRPr sz="2000" b="1">
                <a:solidFill>
                  <a:schemeClr val="dk1"/>
                </a:solidFill>
                <a:latin typeface="Lora"/>
                <a:ea typeface="Lora"/>
                <a:cs typeface="Lora"/>
                <a:sym typeface="Lora"/>
              </a:defRPr>
            </a:lvl3pPr>
            <a:lvl4pPr lvl="3">
              <a:spcBef>
                <a:spcPts val="0"/>
              </a:spcBef>
              <a:spcAft>
                <a:spcPts val="0"/>
              </a:spcAft>
              <a:buClr>
                <a:schemeClr val="dk1"/>
              </a:buClr>
              <a:buSzPts val="2000"/>
              <a:buFont typeface="Lora"/>
              <a:buNone/>
              <a:defRPr sz="2000" b="1">
                <a:solidFill>
                  <a:schemeClr val="dk1"/>
                </a:solidFill>
                <a:latin typeface="Lora"/>
                <a:ea typeface="Lora"/>
                <a:cs typeface="Lora"/>
                <a:sym typeface="Lora"/>
              </a:defRPr>
            </a:lvl4pPr>
            <a:lvl5pPr lvl="4">
              <a:spcBef>
                <a:spcPts val="0"/>
              </a:spcBef>
              <a:spcAft>
                <a:spcPts val="0"/>
              </a:spcAft>
              <a:buClr>
                <a:schemeClr val="dk1"/>
              </a:buClr>
              <a:buSzPts val="2000"/>
              <a:buFont typeface="Lora"/>
              <a:buNone/>
              <a:defRPr sz="2000" b="1">
                <a:solidFill>
                  <a:schemeClr val="dk1"/>
                </a:solidFill>
                <a:latin typeface="Lora"/>
                <a:ea typeface="Lora"/>
                <a:cs typeface="Lora"/>
                <a:sym typeface="Lora"/>
              </a:defRPr>
            </a:lvl5pPr>
            <a:lvl6pPr lvl="5">
              <a:spcBef>
                <a:spcPts val="0"/>
              </a:spcBef>
              <a:spcAft>
                <a:spcPts val="0"/>
              </a:spcAft>
              <a:buClr>
                <a:schemeClr val="dk1"/>
              </a:buClr>
              <a:buSzPts val="2000"/>
              <a:buFont typeface="Lora"/>
              <a:buNone/>
              <a:defRPr sz="2000" b="1">
                <a:solidFill>
                  <a:schemeClr val="dk1"/>
                </a:solidFill>
                <a:latin typeface="Lora"/>
                <a:ea typeface="Lora"/>
                <a:cs typeface="Lora"/>
                <a:sym typeface="Lora"/>
              </a:defRPr>
            </a:lvl6pPr>
            <a:lvl7pPr lvl="6">
              <a:spcBef>
                <a:spcPts val="0"/>
              </a:spcBef>
              <a:spcAft>
                <a:spcPts val="0"/>
              </a:spcAft>
              <a:buClr>
                <a:schemeClr val="dk1"/>
              </a:buClr>
              <a:buSzPts val="2000"/>
              <a:buFont typeface="Lora"/>
              <a:buNone/>
              <a:defRPr sz="2000" b="1">
                <a:solidFill>
                  <a:schemeClr val="dk1"/>
                </a:solidFill>
                <a:latin typeface="Lora"/>
                <a:ea typeface="Lora"/>
                <a:cs typeface="Lora"/>
                <a:sym typeface="Lora"/>
              </a:defRPr>
            </a:lvl7pPr>
            <a:lvl8pPr lvl="7">
              <a:spcBef>
                <a:spcPts val="0"/>
              </a:spcBef>
              <a:spcAft>
                <a:spcPts val="0"/>
              </a:spcAft>
              <a:buClr>
                <a:schemeClr val="dk1"/>
              </a:buClr>
              <a:buSzPts val="2000"/>
              <a:buFont typeface="Lora"/>
              <a:buNone/>
              <a:defRPr sz="2000" b="1">
                <a:solidFill>
                  <a:schemeClr val="dk1"/>
                </a:solidFill>
                <a:latin typeface="Lora"/>
                <a:ea typeface="Lora"/>
                <a:cs typeface="Lora"/>
                <a:sym typeface="Lora"/>
              </a:defRPr>
            </a:lvl8pPr>
            <a:lvl9pPr lvl="8">
              <a:spcBef>
                <a:spcPts val="0"/>
              </a:spcBef>
              <a:spcAft>
                <a:spcPts val="0"/>
              </a:spcAft>
              <a:buClr>
                <a:schemeClr val="dk1"/>
              </a:buClr>
              <a:buSzPts val="2000"/>
              <a:buFont typeface="Lora"/>
              <a:buNone/>
              <a:defRPr sz="2000" b="1">
                <a:solidFill>
                  <a:schemeClr val="dk1"/>
                </a:solidFill>
                <a:latin typeface="Lora"/>
                <a:ea typeface="Lora"/>
                <a:cs typeface="Lora"/>
                <a:sym typeface="Lora"/>
              </a:defRPr>
            </a:lvl9pPr>
          </a:lstStyle>
          <a:p>
            <a:endParaRPr dirty="0"/>
          </a:p>
        </p:txBody>
      </p:sp>
      <p:sp>
        <p:nvSpPr>
          <p:cNvPr id="8" name="Google Shape;8;p1"/>
          <p:cNvSpPr txBox="1">
            <a:spLocks noGrp="1"/>
          </p:cNvSpPr>
          <p:nvPr>
            <p:ph type="sldNum" idx="12"/>
          </p:nvPr>
        </p:nvSpPr>
        <p:spPr>
          <a:xfrm>
            <a:off x="8543227" y="4749851"/>
            <a:ext cx="548700" cy="393600"/>
          </a:xfrm>
          <a:prstGeom prst="rect">
            <a:avLst/>
          </a:prstGeom>
          <a:noFill/>
          <a:ln>
            <a:noFill/>
          </a:ln>
        </p:spPr>
        <p:txBody>
          <a:bodyPr spcFirstLastPara="1" wrap="square" lIns="91425" tIns="91425" rIns="91425" bIns="91425" anchor="t" anchorCtr="0">
            <a:noAutofit/>
          </a:bodyPr>
          <a:lstStyle>
            <a:lvl1pPr lvl="0" algn="r">
              <a:buNone/>
              <a:defRPr sz="1000">
                <a:solidFill>
                  <a:srgbClr val="1D1D1B"/>
                </a:solidFill>
                <a:latin typeface="Lora"/>
                <a:ea typeface="Lora"/>
                <a:cs typeface="Lora"/>
                <a:sym typeface="Lora"/>
              </a:defRPr>
            </a:lvl1pPr>
            <a:lvl2pPr lvl="1" algn="r">
              <a:buNone/>
              <a:defRPr sz="1000">
                <a:solidFill>
                  <a:srgbClr val="1D1D1B"/>
                </a:solidFill>
                <a:latin typeface="Lora"/>
                <a:ea typeface="Lora"/>
                <a:cs typeface="Lora"/>
                <a:sym typeface="Lora"/>
              </a:defRPr>
            </a:lvl2pPr>
            <a:lvl3pPr lvl="2" algn="r">
              <a:buNone/>
              <a:defRPr sz="1000">
                <a:solidFill>
                  <a:srgbClr val="1D1D1B"/>
                </a:solidFill>
                <a:latin typeface="Lora"/>
                <a:ea typeface="Lora"/>
                <a:cs typeface="Lora"/>
                <a:sym typeface="Lora"/>
              </a:defRPr>
            </a:lvl3pPr>
            <a:lvl4pPr lvl="3" algn="r">
              <a:buNone/>
              <a:defRPr sz="1000">
                <a:solidFill>
                  <a:srgbClr val="1D1D1B"/>
                </a:solidFill>
                <a:latin typeface="Lora"/>
                <a:ea typeface="Lora"/>
                <a:cs typeface="Lora"/>
                <a:sym typeface="Lora"/>
              </a:defRPr>
            </a:lvl4pPr>
            <a:lvl5pPr lvl="4" algn="r">
              <a:buNone/>
              <a:defRPr sz="1000">
                <a:solidFill>
                  <a:srgbClr val="1D1D1B"/>
                </a:solidFill>
                <a:latin typeface="Lora"/>
                <a:ea typeface="Lora"/>
                <a:cs typeface="Lora"/>
                <a:sym typeface="Lora"/>
              </a:defRPr>
            </a:lvl5pPr>
            <a:lvl6pPr lvl="5" algn="r">
              <a:buNone/>
              <a:defRPr sz="1000">
                <a:solidFill>
                  <a:srgbClr val="1D1D1B"/>
                </a:solidFill>
                <a:latin typeface="Lora"/>
                <a:ea typeface="Lora"/>
                <a:cs typeface="Lora"/>
                <a:sym typeface="Lora"/>
              </a:defRPr>
            </a:lvl6pPr>
            <a:lvl7pPr lvl="6" algn="r">
              <a:buNone/>
              <a:defRPr sz="1000">
                <a:solidFill>
                  <a:srgbClr val="1D1D1B"/>
                </a:solidFill>
                <a:latin typeface="Lora"/>
                <a:ea typeface="Lora"/>
                <a:cs typeface="Lora"/>
                <a:sym typeface="Lora"/>
              </a:defRPr>
            </a:lvl7pPr>
            <a:lvl8pPr lvl="7" algn="r">
              <a:buNone/>
              <a:defRPr sz="1000">
                <a:solidFill>
                  <a:srgbClr val="1D1D1B"/>
                </a:solidFill>
                <a:latin typeface="Lora"/>
                <a:ea typeface="Lora"/>
                <a:cs typeface="Lora"/>
                <a:sym typeface="Lora"/>
              </a:defRPr>
            </a:lvl8pPr>
            <a:lvl9pPr lvl="8" algn="r">
              <a:buNone/>
              <a:defRPr sz="1000">
                <a:solidFill>
                  <a:srgbClr val="1D1D1B"/>
                </a:solidFill>
                <a:latin typeface="Lora"/>
                <a:ea typeface="Lora"/>
                <a:cs typeface="Lora"/>
                <a:sym typeface="Lora"/>
              </a:defRPr>
            </a:lvl9pPr>
          </a:lstStyle>
          <a:p>
            <a:fld id="{00000000-1234-1234-1234-123412341234}" type="slidenum">
              <a:rPr lang="en" smtClean="0"/>
              <a:pPr/>
              <a:t>‹#›</a:t>
            </a:fld>
            <a:endParaRPr lang="en"/>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7" r:id="rId5"/>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400" b="0" i="0" u="none" strike="noStrike" cap="none">
          <a:solidFill>
            <a:srgbClr val="000000"/>
          </a:solidFill>
          <a:latin typeface="+mj-lt"/>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200" b="0" i="0" u="none" strike="noStrike" cap="none">
          <a:solidFill>
            <a:srgbClr val="000000"/>
          </a:solidFill>
          <a:latin typeface="+mn-lt"/>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1620" userDrawn="1">
          <p15:clr>
            <a:srgbClr val="F26B43"/>
          </p15:clr>
        </p15:guide>
        <p15:guide id="2" pos="2880"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6.svg"/><Relationship Id="rId3" Type="http://schemas.openxmlformats.org/officeDocument/2006/relationships/slideLayout" Target="../slideLayouts/slideLayout1.xml"/><Relationship Id="rId7" Type="http://schemas.microsoft.com/office/2007/relationships/hdphoto" Target="../media/hdphoto1.wdp"/><Relationship Id="rId12" Type="http://schemas.openxmlformats.org/officeDocument/2006/relationships/image" Target="../media/image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png"/><Relationship Id="rId11" Type="http://schemas.microsoft.com/office/2007/relationships/hdphoto" Target="../media/hdphoto3.wdp"/><Relationship Id="rId5" Type="http://schemas.openxmlformats.org/officeDocument/2006/relationships/image" Target="../media/image1.png"/><Relationship Id="rId15" Type="http://schemas.openxmlformats.org/officeDocument/2006/relationships/image" Target="../media/image8.svg"/><Relationship Id="rId10" Type="http://schemas.openxmlformats.org/officeDocument/2006/relationships/image" Target="../media/image4.png"/><Relationship Id="rId4" Type="http://schemas.openxmlformats.org/officeDocument/2006/relationships/notesSlide" Target="../notesSlides/notesSlide1.xml"/><Relationship Id="rId9" Type="http://schemas.microsoft.com/office/2007/relationships/hdphoto" Target="../media/hdphoto2.wdp"/><Relationship Id="rId14"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4.xml"/><Relationship Id="rId5" Type="http://schemas.microsoft.com/office/2007/relationships/hdphoto" Target="../media/hdphoto4.wdp"/><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microsoft.com/office/2007/relationships/hdphoto" Target="../media/hdphoto5.wdp"/></Relationships>
</file>

<file path=ppt/slides/_rels/slide13.xml.rels><?xml version="1.0" encoding="UTF-8" standalone="yes"?>
<Relationships xmlns="http://schemas.openxmlformats.org/package/2006/relationships"><Relationship Id="rId8" Type="http://schemas.openxmlformats.org/officeDocument/2006/relationships/diagramQuickStyle" Target="../diagrams/quickStyle4.xml"/><Relationship Id="rId13" Type="http://schemas.openxmlformats.org/officeDocument/2006/relationships/diagramQuickStyle" Target="../diagrams/quickStyle5.xml"/><Relationship Id="rId3" Type="http://schemas.openxmlformats.org/officeDocument/2006/relationships/image" Target="../media/image16.png"/><Relationship Id="rId7" Type="http://schemas.openxmlformats.org/officeDocument/2006/relationships/diagramLayout" Target="../diagrams/layout4.xml"/><Relationship Id="rId12" Type="http://schemas.openxmlformats.org/officeDocument/2006/relationships/diagramLayout" Target="../diagrams/layout5.xml"/><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diagramData" Target="../diagrams/data4.xml"/><Relationship Id="rId11" Type="http://schemas.openxmlformats.org/officeDocument/2006/relationships/diagramData" Target="../diagrams/data5.xml"/><Relationship Id="rId5" Type="http://schemas.openxmlformats.org/officeDocument/2006/relationships/hyperlink" Target="https://www.pexels.com/photo/photo-of-sheep-on-grass-field-2924740/" TargetMode="External"/><Relationship Id="rId15" Type="http://schemas.microsoft.com/office/2007/relationships/diagramDrawing" Target="../diagrams/drawing5.xml"/><Relationship Id="rId10" Type="http://schemas.microsoft.com/office/2007/relationships/diagramDrawing" Target="../diagrams/drawing4.xml"/><Relationship Id="rId4" Type="http://schemas.microsoft.com/office/2007/relationships/hdphoto" Target="../media/hdphoto6.wdp"/><Relationship Id="rId9" Type="http://schemas.openxmlformats.org/officeDocument/2006/relationships/diagramColors" Target="../diagrams/colors4.xml"/><Relationship Id="rId14" Type="http://schemas.openxmlformats.org/officeDocument/2006/relationships/diagramColors" Target="../diagrams/colors5.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10.svg"/></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4.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microsoft.com/office/2007/relationships/hdphoto" Target="../media/hdphoto7.wdp"/></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18.bin"/><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10.sv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slide" Target="slide17.xml"/><Relationship Id="rId2" Type="http://schemas.openxmlformats.org/officeDocument/2006/relationships/image" Target="../media/image11.png"/><Relationship Id="rId1" Type="http://schemas.openxmlformats.org/officeDocument/2006/relationships/slideLayout" Target="../slideLayouts/slideLayout5.xml"/><Relationship Id="rId6" Type="http://schemas.openxmlformats.org/officeDocument/2006/relationships/slide" Target="slide10.xml"/><Relationship Id="rId5" Type="http://schemas.openxmlformats.org/officeDocument/2006/relationships/slide" Target="slide5.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10.svg"/></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pic>
        <p:nvPicPr>
          <p:cNvPr id="4" name="EidTakbirBySheikhAliMullah">
            <a:hlinkClick r:id="" action="ppaction://media"/>
            <a:extLst>
              <a:ext uri="{FF2B5EF4-FFF2-40B4-BE49-F238E27FC236}">
                <a16:creationId xmlns:a16="http://schemas.microsoft.com/office/drawing/2014/main" id="{38942C34-8579-B799-D95E-7849A0BE490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16002" y="3521655"/>
            <a:ext cx="356934" cy="356934"/>
          </a:xfrm>
          <a:prstGeom prst="rect">
            <a:avLst/>
          </a:prstGeom>
        </p:spPr>
      </p:pic>
      <p:sp>
        <p:nvSpPr>
          <p:cNvPr id="6" name="Google Shape;71;p12">
            <a:extLst>
              <a:ext uri="{FF2B5EF4-FFF2-40B4-BE49-F238E27FC236}">
                <a16:creationId xmlns:a16="http://schemas.microsoft.com/office/drawing/2014/main" id="{91B485C2-F0E5-682B-4CD6-45242EBCA061}"/>
              </a:ext>
            </a:extLst>
          </p:cNvPr>
          <p:cNvSpPr txBox="1">
            <a:spLocks noGrp="1"/>
          </p:cNvSpPr>
          <p:nvPr>
            <p:ph type="ctrTitle"/>
          </p:nvPr>
        </p:nvSpPr>
        <p:spPr>
          <a:xfrm>
            <a:off x="996631" y="2003889"/>
            <a:ext cx="4523700" cy="1159800"/>
          </a:xfrm>
          <a:prstGeom prst="rect">
            <a:avLst/>
          </a:prstGeom>
        </p:spPr>
        <p:txBody>
          <a:bodyPr spcFirstLastPara="1" wrap="square" lIns="91425" tIns="91425" rIns="91425" bIns="91425" anchor="b" anchorCtr="0">
            <a:noAutofit/>
          </a:bodyPr>
          <a:lstStyle/>
          <a:p>
            <a:r>
              <a:rPr lang="en" sz="4000" dirty="0">
                <a:solidFill>
                  <a:srgbClr val="00B4B1"/>
                </a:solidFill>
                <a:latin typeface="Pangea Afrikan SemiBold" panose="020B0704000000000000" pitchFamily="34" charset="0"/>
                <a:ea typeface="Pangea Afrikan SemiBold" panose="020B0704000000000000" pitchFamily="34" charset="0"/>
              </a:rPr>
              <a:t>Dhul-Hijjah:</a:t>
            </a:r>
            <a:br>
              <a:rPr lang="en" sz="4000" dirty="0">
                <a:highlight>
                  <a:schemeClr val="accent1"/>
                </a:highlight>
                <a:latin typeface="Pangea Afrikan SemiBold" panose="020B0704000000000000" pitchFamily="34" charset="0"/>
                <a:ea typeface="Pangea Afrikan SemiBold" panose="020B0704000000000000" pitchFamily="34" charset="0"/>
              </a:rPr>
            </a:br>
            <a:r>
              <a:rPr lang="en" sz="4000" dirty="0">
                <a:latin typeface="Pangea Afrikan SemiBold" panose="020B0704000000000000" pitchFamily="34" charset="0"/>
                <a:ea typeface="Pangea Afrikan SemiBold" panose="020B0704000000000000" pitchFamily="34" charset="0"/>
              </a:rPr>
              <a:t>Dhikr &amp; </a:t>
            </a:r>
            <a:br>
              <a:rPr lang="en" sz="4000" dirty="0">
                <a:latin typeface="Pangea Afrikan SemiBold" panose="020B0704000000000000" pitchFamily="34" charset="0"/>
                <a:ea typeface="Pangea Afrikan SemiBold" panose="020B0704000000000000" pitchFamily="34" charset="0"/>
              </a:rPr>
            </a:br>
            <a:r>
              <a:rPr lang="en" sz="4000" dirty="0">
                <a:latin typeface="Pangea Afrikan SemiBold" panose="020B0704000000000000" pitchFamily="34" charset="0"/>
                <a:ea typeface="Pangea Afrikan SemiBold" panose="020B0704000000000000" pitchFamily="34" charset="0"/>
              </a:rPr>
              <a:t>Qurbani</a:t>
            </a:r>
            <a:endParaRPr sz="4000" dirty="0">
              <a:latin typeface="Pangea Afrikan SemiBold" panose="020B0704000000000000" pitchFamily="34" charset="0"/>
              <a:ea typeface="Pangea Afrikan SemiBold" panose="020B0704000000000000" pitchFamily="34" charset="0"/>
            </a:endParaRPr>
          </a:p>
        </p:txBody>
      </p:sp>
      <p:pic>
        <p:nvPicPr>
          <p:cNvPr id="8" name="Picture 7">
            <a:extLst>
              <a:ext uri="{FF2B5EF4-FFF2-40B4-BE49-F238E27FC236}">
                <a16:creationId xmlns:a16="http://schemas.microsoft.com/office/drawing/2014/main" id="{6F66CA41-ECD2-81A5-5056-44D0E4046B4E}"/>
              </a:ext>
            </a:extLst>
          </p:cNvPr>
          <p:cNvPicPr>
            <a:picLocks noChangeAspect="1"/>
          </p:cNvPicPr>
          <p:nvPr/>
        </p:nvPicPr>
        <p:blipFill rotWithShape="1">
          <a:blip r:embed="rId6">
            <a:extLst>
              <a:ext uri="{BEBA8EAE-BF5A-486C-A8C5-ECC9F3942E4B}">
                <a14:imgProps xmlns:a14="http://schemas.microsoft.com/office/drawing/2010/main">
                  <a14:imgLayer r:embed="rId7">
                    <a14:imgEffect>
                      <a14:saturation sat="0"/>
                    </a14:imgEffect>
                  </a14:imgLayer>
                </a14:imgProps>
              </a:ext>
            </a:extLst>
          </a:blip>
          <a:srcRect l="3469" t="17344" r="634" b="72"/>
          <a:stretch/>
        </p:blipFill>
        <p:spPr>
          <a:xfrm>
            <a:off x="4964687" y="540016"/>
            <a:ext cx="2347474" cy="1351932"/>
          </a:xfrm>
          <a:prstGeom prst="roundRect">
            <a:avLst>
              <a:gd name="adj" fmla="val 8594"/>
            </a:avLst>
          </a:prstGeom>
          <a:solidFill>
            <a:srgbClr val="FFFFFF">
              <a:shade val="85000"/>
            </a:srgbClr>
          </a:solidFill>
          <a:ln>
            <a:noFill/>
          </a:ln>
          <a:effectLst>
            <a:outerShdw blurRad="304800" dist="38100" dir="2700000" algn="tl" rotWithShape="0">
              <a:prstClr val="black">
                <a:alpha val="15000"/>
              </a:prstClr>
            </a:outerShdw>
          </a:effectLst>
        </p:spPr>
      </p:pic>
      <p:pic>
        <p:nvPicPr>
          <p:cNvPr id="10" name="Picture 9">
            <a:extLst>
              <a:ext uri="{FF2B5EF4-FFF2-40B4-BE49-F238E27FC236}">
                <a16:creationId xmlns:a16="http://schemas.microsoft.com/office/drawing/2014/main" id="{CA72B6E7-200D-7CB2-C5BE-A357D77976F6}"/>
              </a:ext>
            </a:extLst>
          </p:cNvPr>
          <p:cNvPicPr>
            <a:picLocks noChangeAspect="1"/>
          </p:cNvPicPr>
          <p:nvPr/>
        </p:nvPicPr>
        <p:blipFill>
          <a:blip r:embed="rId8">
            <a:extLst>
              <a:ext uri="{BEBA8EAE-BF5A-486C-A8C5-ECC9F3942E4B}">
                <a14:imgProps xmlns:a14="http://schemas.microsoft.com/office/drawing/2010/main">
                  <a14:imgLayer r:embed="rId9">
                    <a14:imgEffect>
                      <a14:saturation sat="0"/>
                    </a14:imgEffect>
                  </a14:imgLayer>
                </a14:imgProps>
              </a:ext>
            </a:extLst>
          </a:blip>
          <a:srcRect b="13025"/>
          <a:stretch/>
        </p:blipFill>
        <p:spPr>
          <a:xfrm>
            <a:off x="4964687" y="2020423"/>
            <a:ext cx="2347474" cy="1300588"/>
          </a:xfrm>
          <a:prstGeom prst="roundRect">
            <a:avLst>
              <a:gd name="adj" fmla="val 8594"/>
            </a:avLst>
          </a:prstGeom>
          <a:solidFill>
            <a:srgbClr val="FFFFFF">
              <a:shade val="85000"/>
            </a:srgbClr>
          </a:solidFill>
          <a:ln>
            <a:noFill/>
          </a:ln>
          <a:effectLst>
            <a:outerShdw blurRad="304800" dist="38100" dir="2700000" sx="103000" sy="103000" algn="tl" rotWithShape="0">
              <a:prstClr val="black">
                <a:alpha val="15000"/>
              </a:prstClr>
            </a:outerShdw>
          </a:effectLst>
        </p:spPr>
      </p:pic>
      <p:pic>
        <p:nvPicPr>
          <p:cNvPr id="11" name="Picture 10">
            <a:extLst>
              <a:ext uri="{FF2B5EF4-FFF2-40B4-BE49-F238E27FC236}">
                <a16:creationId xmlns:a16="http://schemas.microsoft.com/office/drawing/2014/main" id="{EF586E28-939E-F409-E1EC-5F7CFD376988}"/>
              </a:ext>
            </a:extLst>
          </p:cNvPr>
          <p:cNvPicPr>
            <a:picLocks noChangeAspect="1"/>
          </p:cNvPicPr>
          <p:nvPr/>
        </p:nvPicPr>
        <p:blipFill>
          <a:blip r:embed="rId10">
            <a:extLst>
              <a:ext uri="{BEBA8EAE-BF5A-486C-A8C5-ECC9F3942E4B}">
                <a14:imgProps xmlns:a14="http://schemas.microsoft.com/office/drawing/2010/main">
                  <a14:imgLayer r:embed="rId11">
                    <a14:imgEffect>
                      <a14:saturation sat="0"/>
                    </a14:imgEffect>
                  </a14:imgLayer>
                </a14:imgProps>
              </a:ext>
            </a:extLst>
          </a:blip>
          <a:srcRect l="27389" b="6110"/>
          <a:stretch/>
        </p:blipFill>
        <p:spPr>
          <a:xfrm>
            <a:off x="7472275" y="540016"/>
            <a:ext cx="2867648" cy="2780995"/>
          </a:xfrm>
          <a:prstGeom prst="roundRect">
            <a:avLst>
              <a:gd name="adj" fmla="val 3349"/>
            </a:avLst>
          </a:prstGeom>
          <a:solidFill>
            <a:srgbClr val="FFFFFF">
              <a:shade val="85000"/>
            </a:srgbClr>
          </a:solidFill>
          <a:ln>
            <a:noFill/>
          </a:ln>
          <a:effectLst>
            <a:outerShdw blurRad="304800" dist="38100" dir="2700000" sx="108000" sy="108000" algn="tl" rotWithShape="0">
              <a:prstClr val="black">
                <a:alpha val="15000"/>
              </a:prstClr>
            </a:outerShdw>
          </a:effectLst>
        </p:spPr>
      </p:pic>
      <p:sp>
        <p:nvSpPr>
          <p:cNvPr id="13" name="Rectangle: Rounded Corners 12">
            <a:extLst>
              <a:ext uri="{FF2B5EF4-FFF2-40B4-BE49-F238E27FC236}">
                <a16:creationId xmlns:a16="http://schemas.microsoft.com/office/drawing/2014/main" id="{62E04F1D-75DB-EDB6-982B-B93F79110A6B}"/>
              </a:ext>
            </a:extLst>
          </p:cNvPr>
          <p:cNvSpPr/>
          <p:nvPr/>
        </p:nvSpPr>
        <p:spPr>
          <a:xfrm>
            <a:off x="1041498" y="685459"/>
            <a:ext cx="1022194" cy="339105"/>
          </a:xfrm>
          <a:prstGeom prst="roundRect">
            <a:avLst>
              <a:gd name="adj" fmla="val 50000"/>
            </a:avLst>
          </a:prstGeom>
          <a:solidFill>
            <a:srgbClr val="00B4B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algn="ctr"/>
            <a:r>
              <a:rPr lang="en-US" sz="1600" dirty="0">
                <a:solidFill>
                  <a:schemeClr val="bg1"/>
                </a:solidFill>
                <a:latin typeface="Pangea Afrikan SemiBold" panose="020B0704000000000000" pitchFamily="34" charset="0"/>
                <a:ea typeface="Pangea Afrikan SemiBold" panose="020B0704000000000000" pitchFamily="34" charset="0"/>
                <a:cs typeface="Inter Tight"/>
                <a:sym typeface="Inter Tight"/>
              </a:rPr>
              <a:t>PART 2</a:t>
            </a:r>
            <a:endParaRPr lang="en-US" sz="1600" dirty="0">
              <a:solidFill>
                <a:schemeClr val="bg1"/>
              </a:solidFill>
              <a:latin typeface="Pangea Afrikan SemiBold" panose="020B0704000000000000" pitchFamily="34" charset="0"/>
              <a:ea typeface="Pangea Afrikan SemiBold" panose="020B0704000000000000" pitchFamily="34" charset="0"/>
            </a:endParaRPr>
          </a:p>
        </p:txBody>
      </p:sp>
      <p:pic>
        <p:nvPicPr>
          <p:cNvPr id="14" name="Graphic 13">
            <a:extLst>
              <a:ext uri="{FF2B5EF4-FFF2-40B4-BE49-F238E27FC236}">
                <a16:creationId xmlns:a16="http://schemas.microsoft.com/office/drawing/2014/main" id="{FF0C8853-50CE-302D-6636-063EC7FA28A2}"/>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7236153" y="4667163"/>
            <a:ext cx="1289994" cy="252913"/>
          </a:xfrm>
          <a:prstGeom prst="rect">
            <a:avLst/>
          </a:prstGeom>
        </p:spPr>
      </p:pic>
      <p:pic>
        <p:nvPicPr>
          <p:cNvPr id="16" name="Graphic 15">
            <a:extLst>
              <a:ext uri="{FF2B5EF4-FFF2-40B4-BE49-F238E27FC236}">
                <a16:creationId xmlns:a16="http://schemas.microsoft.com/office/drawing/2014/main" id="{E4F1505A-AE07-71DC-2057-565B0B63166D}"/>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133183" y="4667163"/>
            <a:ext cx="1589298" cy="175858"/>
          </a:xfrm>
          <a:prstGeom prst="rect">
            <a:avLst/>
          </a:prstGeom>
        </p:spPr>
      </p:pic>
    </p:spTree>
    <p:extLst>
      <p:ext uri="{BB962C8B-B14F-4D97-AF65-F5344CB8AC3E}">
        <p14:creationId xmlns:p14="http://schemas.microsoft.com/office/powerpoint/2010/main" val="2339541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864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109"/>
        <p:cNvGrpSpPr/>
        <p:nvPr/>
      </p:nvGrpSpPr>
      <p:grpSpPr>
        <a:xfrm>
          <a:off x="0" y="0"/>
          <a:ext cx="0" cy="0"/>
          <a:chOff x="0" y="0"/>
          <a:chExt cx="0" cy="0"/>
        </a:xfrm>
      </p:grpSpPr>
      <p:sp>
        <p:nvSpPr>
          <p:cNvPr id="110" name="Google Shape;110;p15"/>
          <p:cNvSpPr txBox="1">
            <a:spLocks noGrp="1"/>
          </p:cNvSpPr>
          <p:nvPr>
            <p:ph type="ctrTitle"/>
          </p:nvPr>
        </p:nvSpPr>
        <p:spPr>
          <a:xfrm>
            <a:off x="2022225" y="1693523"/>
            <a:ext cx="3787800" cy="1159800"/>
          </a:xfrm>
          <a:prstGeom prst="rect">
            <a:avLst/>
          </a:prstGeom>
        </p:spPr>
        <p:txBody>
          <a:bodyPr spcFirstLastPara="1" wrap="square" lIns="91425" tIns="91425" rIns="91425" bIns="91425" anchor="b" anchorCtr="0">
            <a:noAutofit/>
          </a:bodyPr>
          <a:lstStyle/>
          <a:p>
            <a:r>
              <a:rPr lang="en" dirty="0">
                <a:solidFill>
                  <a:schemeClr val="bg1"/>
                </a:solidFill>
              </a:rPr>
              <a:t>Qurbani</a:t>
            </a:r>
            <a:endParaRPr dirty="0">
              <a:solidFill>
                <a:schemeClr val="bg1"/>
              </a:solidFill>
            </a:endParaRPr>
          </a:p>
        </p:txBody>
      </p:sp>
      <p:sp>
        <p:nvSpPr>
          <p:cNvPr id="112" name="Google Shape;112;p15"/>
          <p:cNvSpPr txBox="1"/>
          <p:nvPr/>
        </p:nvSpPr>
        <p:spPr>
          <a:xfrm>
            <a:off x="1133975" y="2291150"/>
            <a:ext cx="543900" cy="5622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 sz="2400" dirty="0">
                <a:solidFill>
                  <a:schemeClr val="bg1"/>
                </a:solidFill>
                <a:latin typeface="+mj-lt"/>
                <a:ea typeface="Open Sans" panose="020B0606030504020204" pitchFamily="34" charset="0"/>
                <a:cs typeface="Open Sans" panose="020B0606030504020204" pitchFamily="34" charset="0"/>
                <a:sym typeface="Lora"/>
              </a:rPr>
              <a:t>2</a:t>
            </a:r>
            <a:endParaRPr kumimoji="0" sz="2400" b="0" i="0" u="none" strike="noStrike" kern="0" cap="none" spc="0" normalizeH="0" baseline="0" noProof="0" dirty="0">
              <a:ln>
                <a:noFill/>
              </a:ln>
              <a:solidFill>
                <a:schemeClr val="bg1"/>
              </a:solidFill>
              <a:effectLst/>
              <a:uLnTx/>
              <a:uFillTx/>
              <a:latin typeface="+mj-lt"/>
              <a:ea typeface="Open Sans" panose="020B0606030504020204" pitchFamily="34" charset="0"/>
              <a:cs typeface="Open Sans" panose="020B0606030504020204" pitchFamily="34" charset="0"/>
              <a:sym typeface="Lora"/>
            </a:endParaRPr>
          </a:p>
        </p:txBody>
      </p:sp>
      <p:sp>
        <p:nvSpPr>
          <p:cNvPr id="113" name="Google Shape;113;p15"/>
          <p:cNvSpPr txBox="1">
            <a:spLocks noGrp="1"/>
          </p:cNvSpPr>
          <p:nvPr>
            <p:ph type="sldNum" idx="12"/>
          </p:nvPr>
        </p:nvSpPr>
        <p:spPr>
          <a:xfrm>
            <a:off x="8543227" y="4749851"/>
            <a:ext cx="548700" cy="393600"/>
          </a:xfrm>
          <a:prstGeom prst="rect">
            <a:avLst/>
          </a:prstGeom>
        </p:spPr>
        <p:txBody>
          <a:bodyPr spcFirstLastPara="1" wrap="square" lIns="91425" tIns="91425" rIns="91425" bIns="91425"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000" b="0" i="0" u="none" strike="noStrike" kern="0" cap="none" spc="0" normalizeH="0" baseline="0" noProof="0">
                <a:ln>
                  <a:noFill/>
                </a:ln>
                <a:solidFill>
                  <a:srgbClr val="1D1D1B"/>
                </a:solidFill>
                <a:effectLst/>
                <a:uLnTx/>
                <a:uFillTx/>
                <a:latin typeface="Lora"/>
                <a:sym typeface="Lora"/>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sz="1000" b="0" i="0" u="none" strike="noStrike" kern="0" cap="none" spc="0" normalizeH="0" baseline="0" noProof="0">
              <a:ln>
                <a:noFill/>
              </a:ln>
              <a:solidFill>
                <a:srgbClr val="1D1D1B"/>
              </a:solidFill>
              <a:effectLst/>
              <a:uLnTx/>
              <a:uFillTx/>
              <a:latin typeface="Lora"/>
              <a:sym typeface="Lora"/>
            </a:endParaRPr>
          </a:p>
        </p:txBody>
      </p:sp>
      <p:sp>
        <p:nvSpPr>
          <p:cNvPr id="2" name="Rectangle: Rounded Corners 1">
            <a:extLst>
              <a:ext uri="{FF2B5EF4-FFF2-40B4-BE49-F238E27FC236}">
                <a16:creationId xmlns:a16="http://schemas.microsoft.com/office/drawing/2014/main" id="{589D4E8A-54B3-AB00-BDEE-B9B68095EAFD}"/>
              </a:ext>
            </a:extLst>
          </p:cNvPr>
          <p:cNvSpPr/>
          <p:nvPr/>
        </p:nvSpPr>
        <p:spPr>
          <a:xfrm>
            <a:off x="2067754" y="2963000"/>
            <a:ext cx="2873738" cy="339105"/>
          </a:xfrm>
          <a:prstGeom prst="roundRect">
            <a:avLst>
              <a:gd name="adj" fmla="val 50000"/>
            </a:avLst>
          </a:prstGeom>
          <a:solidFill>
            <a:srgbClr val="C247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algn="ctr"/>
            <a:r>
              <a:rPr lang="en-US" dirty="0">
                <a:solidFill>
                  <a:schemeClr val="bg1"/>
                </a:solidFill>
                <a:ea typeface="Inter Tight"/>
                <a:cs typeface="Inter Tight"/>
                <a:sym typeface="Inter Tight"/>
              </a:rPr>
              <a:t>Beyond the finger </a:t>
            </a:r>
            <a:r>
              <a:rPr lang="en-US" dirty="0" err="1">
                <a:solidFill>
                  <a:schemeClr val="bg1"/>
                </a:solidFill>
                <a:ea typeface="Inter Tight"/>
                <a:cs typeface="Inter Tight"/>
                <a:sym typeface="Inter Tight"/>
              </a:rPr>
              <a:t>lickin</a:t>
            </a:r>
            <a:r>
              <a:rPr lang="en-US" dirty="0">
                <a:solidFill>
                  <a:schemeClr val="bg1"/>
                </a:solidFill>
                <a:ea typeface="Inter Tight"/>
                <a:cs typeface="Inter Tight"/>
                <a:sym typeface="Inter Tight"/>
              </a:rPr>
              <a:t>’ chops</a:t>
            </a:r>
          </a:p>
        </p:txBody>
      </p:sp>
    </p:spTree>
    <p:extLst>
      <p:ext uri="{BB962C8B-B14F-4D97-AF65-F5344CB8AC3E}">
        <p14:creationId xmlns:p14="http://schemas.microsoft.com/office/powerpoint/2010/main" val="495293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BA7AF06-4A3E-37F0-46E3-01B4BE824D58}"/>
              </a:ext>
            </a:extLst>
          </p:cNvPr>
          <p:cNvSpPr>
            <a:spLocks noGrp="1"/>
          </p:cNvSpPr>
          <p:nvPr>
            <p:ph type="title"/>
          </p:nvPr>
        </p:nvSpPr>
        <p:spPr/>
        <p:txBody>
          <a:bodyPr/>
          <a:lstStyle/>
          <a:p>
            <a:r>
              <a:rPr lang="en-GB" dirty="0"/>
              <a:t>Qurbani/</a:t>
            </a:r>
            <a:r>
              <a:rPr lang="en-GB" dirty="0" err="1"/>
              <a:t>Udhiyah</a:t>
            </a:r>
            <a:endParaRPr lang="en-GB" dirty="0"/>
          </a:p>
        </p:txBody>
      </p:sp>
      <p:sp>
        <p:nvSpPr>
          <p:cNvPr id="6" name="Text Placeholder 5">
            <a:extLst>
              <a:ext uri="{FF2B5EF4-FFF2-40B4-BE49-F238E27FC236}">
                <a16:creationId xmlns:a16="http://schemas.microsoft.com/office/drawing/2014/main" id="{C748222E-440C-DC45-B23D-1D63F93C57BE}"/>
              </a:ext>
            </a:extLst>
          </p:cNvPr>
          <p:cNvSpPr>
            <a:spLocks noGrp="1"/>
          </p:cNvSpPr>
          <p:nvPr>
            <p:ph type="body" idx="1"/>
          </p:nvPr>
        </p:nvSpPr>
        <p:spPr>
          <a:xfrm>
            <a:off x="1167150" y="1803082"/>
            <a:ext cx="6809700" cy="3112200"/>
          </a:xfrm>
        </p:spPr>
        <p:txBody>
          <a:bodyPr/>
          <a:lstStyle/>
          <a:p>
            <a:pPr marL="76199" indent="0" algn="ctr">
              <a:buNone/>
            </a:pPr>
            <a:r>
              <a:rPr lang="en-GB" sz="2000" b="1" dirty="0">
                <a:solidFill>
                  <a:srgbClr val="00B4B1"/>
                </a:solidFill>
              </a:rPr>
              <a:t>[A]</a:t>
            </a:r>
            <a:r>
              <a:rPr lang="en-GB" sz="2000" dirty="0"/>
              <a:t> Why do we perform Qurbani?</a:t>
            </a:r>
          </a:p>
        </p:txBody>
      </p:sp>
      <p:sp>
        <p:nvSpPr>
          <p:cNvPr id="4" name="Slide Number Placeholder 3">
            <a:extLst>
              <a:ext uri="{FF2B5EF4-FFF2-40B4-BE49-F238E27FC236}">
                <a16:creationId xmlns:a16="http://schemas.microsoft.com/office/drawing/2014/main" id="{F18B6E11-85FA-BDAB-70DE-58661AB3A027}"/>
              </a:ext>
            </a:extLst>
          </p:cNvPr>
          <p:cNvSpPr>
            <a:spLocks noGrp="1"/>
          </p:cNvSpPr>
          <p:nvPr>
            <p:ph type="sldNum" idx="12"/>
          </p:nvPr>
        </p:nvSpPr>
        <p:spPr/>
        <p:txBody>
          <a:bodyPr/>
          <a:lstStyle/>
          <a:p>
            <a:fld id="{00000000-1234-1234-1234-123412341234}" type="slidenum">
              <a:rPr lang="en" smtClean="0"/>
              <a:pPr/>
              <a:t>11</a:t>
            </a:fld>
            <a:endParaRPr lang="en"/>
          </a:p>
        </p:txBody>
      </p:sp>
      <p:pic>
        <p:nvPicPr>
          <p:cNvPr id="3" name="Graphic 2" descr="Group brainstorm">
            <a:extLst>
              <a:ext uri="{FF2B5EF4-FFF2-40B4-BE49-F238E27FC236}">
                <a16:creationId xmlns:a16="http://schemas.microsoft.com/office/drawing/2014/main" id="{F87612DA-63C4-F934-ABE7-3581D39B740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133984" y="199512"/>
            <a:ext cx="914400" cy="914400"/>
          </a:xfrm>
          <a:prstGeom prst="rect">
            <a:avLst/>
          </a:prstGeom>
        </p:spPr>
      </p:pic>
      <p:pic>
        <p:nvPicPr>
          <p:cNvPr id="7" name="Picture 6" descr="A goat with horns on its head&#10;&#10;AI-generated content may be incorrect.">
            <a:extLst>
              <a:ext uri="{FF2B5EF4-FFF2-40B4-BE49-F238E27FC236}">
                <a16:creationId xmlns:a16="http://schemas.microsoft.com/office/drawing/2014/main" id="{F9303E61-7825-77E6-9A9E-A423AE8CCE29}"/>
              </a:ext>
            </a:extLst>
          </p:cNvPr>
          <p:cNvPicPr>
            <a:picLocks noChangeAspect="1"/>
          </p:cNvPicPr>
          <p:nvPr/>
        </p:nvPicPr>
        <p:blipFill>
          <a:blip r:embed="rId4">
            <a:extLst>
              <a:ext uri="{BEBA8EAE-BF5A-486C-A8C5-ECC9F3942E4B}">
                <a14:imgProps xmlns:a14="http://schemas.microsoft.com/office/drawing/2010/main">
                  <a14:imgLayer r:embed="rId5">
                    <a14:imgEffect>
                      <a14:saturation sat="0"/>
                    </a14:imgEffect>
                  </a14:imgLayer>
                </a14:imgProps>
              </a:ext>
            </a:extLst>
          </a:blip>
          <a:stretch>
            <a:fillRect/>
          </a:stretch>
        </p:blipFill>
        <p:spPr>
          <a:xfrm>
            <a:off x="2527281" y="2479711"/>
            <a:ext cx="3996683" cy="2663789"/>
          </a:xfrm>
          <a:prstGeom prst="rect">
            <a:avLst/>
          </a:prstGeom>
        </p:spPr>
      </p:pic>
    </p:spTree>
    <p:extLst>
      <p:ext uri="{BB962C8B-B14F-4D97-AF65-F5344CB8AC3E}">
        <p14:creationId xmlns:p14="http://schemas.microsoft.com/office/powerpoint/2010/main" val="25033545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ACC752-A236-25DD-BF28-E7B096925D56}"/>
              </a:ext>
            </a:extLst>
          </p:cNvPr>
          <p:cNvSpPr>
            <a:spLocks noGrp="1"/>
          </p:cNvSpPr>
          <p:nvPr>
            <p:ph type="title"/>
          </p:nvPr>
        </p:nvSpPr>
        <p:spPr/>
        <p:txBody>
          <a:bodyPr/>
          <a:lstStyle/>
          <a:p>
            <a:r>
              <a:rPr lang="en-GB" dirty="0"/>
              <a:t>Why Qurbani?</a:t>
            </a:r>
          </a:p>
        </p:txBody>
      </p:sp>
      <p:sp>
        <p:nvSpPr>
          <p:cNvPr id="4" name="Slide Number Placeholder 3">
            <a:extLst>
              <a:ext uri="{FF2B5EF4-FFF2-40B4-BE49-F238E27FC236}">
                <a16:creationId xmlns:a16="http://schemas.microsoft.com/office/drawing/2014/main" id="{F5ACFC5F-4F12-B23F-D9AB-35F7F8B8FCDA}"/>
              </a:ext>
            </a:extLst>
          </p:cNvPr>
          <p:cNvSpPr>
            <a:spLocks noGrp="1"/>
          </p:cNvSpPr>
          <p:nvPr>
            <p:ph type="sldNum" idx="12"/>
          </p:nvPr>
        </p:nvSpPr>
        <p:spPr/>
        <p:txBody>
          <a:bodyPr/>
          <a:lstStyle/>
          <a:p>
            <a:fld id="{00000000-1234-1234-1234-123412341234}" type="slidenum">
              <a:rPr lang="en" smtClean="0"/>
              <a:pPr/>
              <a:t>12</a:t>
            </a:fld>
            <a:endParaRPr lang="en"/>
          </a:p>
        </p:txBody>
      </p:sp>
      <p:graphicFrame>
        <p:nvGraphicFramePr>
          <p:cNvPr id="5" name="Diagram 4">
            <a:extLst>
              <a:ext uri="{FF2B5EF4-FFF2-40B4-BE49-F238E27FC236}">
                <a16:creationId xmlns:a16="http://schemas.microsoft.com/office/drawing/2014/main" id="{3E80E6F5-5236-FD48-9DE3-2E483B2487AC}"/>
              </a:ext>
            </a:extLst>
          </p:cNvPr>
          <p:cNvGraphicFramePr/>
          <p:nvPr>
            <p:extLst>
              <p:ext uri="{D42A27DB-BD31-4B8C-83A1-F6EECF244321}">
                <p14:modId xmlns:p14="http://schemas.microsoft.com/office/powerpoint/2010/main" val="1664616213"/>
              </p:ext>
            </p:extLst>
          </p:nvPr>
        </p:nvGraphicFramePr>
        <p:xfrm>
          <a:off x="1445661" y="1511967"/>
          <a:ext cx="2868814" cy="29872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descr="A plate of meat and herbs&#10;&#10;AI-generated content may be incorrect.">
            <a:extLst>
              <a:ext uri="{FF2B5EF4-FFF2-40B4-BE49-F238E27FC236}">
                <a16:creationId xmlns:a16="http://schemas.microsoft.com/office/drawing/2014/main" id="{8B1FC279-541D-7120-9B9B-4FBCF8E508E8}"/>
              </a:ext>
            </a:extLst>
          </p:cNvPr>
          <p:cNvPicPr>
            <a:picLocks noChangeAspect="1"/>
          </p:cNvPicPr>
          <p:nvPr/>
        </p:nvPicPr>
        <p:blipFill>
          <a:blip r:embed="rId8">
            <a:extLst>
              <a:ext uri="{BEBA8EAE-BF5A-486C-A8C5-ECC9F3942E4B}">
                <a14:imgProps xmlns:a14="http://schemas.microsoft.com/office/drawing/2010/main">
                  <a14:imgLayer r:embed="rId9">
                    <a14:imgEffect>
                      <a14:saturation sat="0"/>
                    </a14:imgEffect>
                  </a14:imgLayer>
                </a14:imgProps>
              </a:ext>
            </a:extLst>
          </a:blip>
          <a:stretch>
            <a:fillRect/>
          </a:stretch>
        </p:blipFill>
        <p:spPr>
          <a:xfrm>
            <a:off x="4881778" y="1699088"/>
            <a:ext cx="4061977" cy="2702612"/>
          </a:xfrm>
          <a:prstGeom prst="rect">
            <a:avLst/>
          </a:prstGeom>
        </p:spPr>
      </p:pic>
    </p:spTree>
    <p:extLst>
      <p:ext uri="{BB962C8B-B14F-4D97-AF65-F5344CB8AC3E}">
        <p14:creationId xmlns:p14="http://schemas.microsoft.com/office/powerpoint/2010/main" val="639418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graphicEl>
                                              <a:dgm id="{F3CC2FC8-A4AA-4C6F-8279-948AE27652C1}"/>
                                            </p:graphicEl>
                                          </p:spTgt>
                                        </p:tgtEl>
                                        <p:attrNameLst>
                                          <p:attrName>style.visibility</p:attrName>
                                        </p:attrNameLst>
                                      </p:cBhvr>
                                      <p:to>
                                        <p:strVal val="visible"/>
                                      </p:to>
                                    </p:set>
                                    <p:anim calcmode="lin" valueType="num">
                                      <p:cBhvr additive="base">
                                        <p:cTn id="7" dur="500" fill="hold"/>
                                        <p:tgtEl>
                                          <p:spTgt spid="5">
                                            <p:graphicEl>
                                              <a:dgm id="{F3CC2FC8-A4AA-4C6F-8279-948AE27652C1}"/>
                                            </p:graphic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graphicEl>
                                              <a:dgm id="{F3CC2FC8-A4AA-4C6F-8279-948AE27652C1}"/>
                                            </p:graphic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graphicEl>
                                              <a:dgm id="{8B0FED69-46ED-4422-B262-BAD854840444}"/>
                                            </p:graphicEl>
                                          </p:spTgt>
                                        </p:tgtEl>
                                        <p:attrNameLst>
                                          <p:attrName>style.visibility</p:attrName>
                                        </p:attrNameLst>
                                      </p:cBhvr>
                                      <p:to>
                                        <p:strVal val="visible"/>
                                      </p:to>
                                    </p:set>
                                    <p:anim calcmode="lin" valueType="num">
                                      <p:cBhvr additive="base">
                                        <p:cTn id="13" dur="500" fill="hold"/>
                                        <p:tgtEl>
                                          <p:spTgt spid="5">
                                            <p:graphicEl>
                                              <a:dgm id="{8B0FED69-46ED-4422-B262-BAD854840444}"/>
                                            </p:graphic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graphicEl>
                                              <a:dgm id="{8B0FED69-46ED-4422-B262-BAD854840444}"/>
                                            </p:graphic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graphicEl>
                                              <a:dgm id="{C10903B6-8E69-4317-B84A-9C84CC168A59}"/>
                                            </p:graphicEl>
                                          </p:spTgt>
                                        </p:tgtEl>
                                        <p:attrNameLst>
                                          <p:attrName>style.visibility</p:attrName>
                                        </p:attrNameLst>
                                      </p:cBhvr>
                                      <p:to>
                                        <p:strVal val="visible"/>
                                      </p:to>
                                    </p:set>
                                    <p:anim calcmode="lin" valueType="num">
                                      <p:cBhvr additive="base">
                                        <p:cTn id="19" dur="500" fill="hold"/>
                                        <p:tgtEl>
                                          <p:spTgt spid="5">
                                            <p:graphicEl>
                                              <a:dgm id="{C10903B6-8E69-4317-B84A-9C84CC168A59}"/>
                                            </p:graphic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graphicEl>
                                              <a:dgm id="{C10903B6-8E69-4317-B84A-9C84CC168A59}"/>
                                            </p:graphic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graphicEl>
                                              <a:dgm id="{2152E7F2-78B7-4FF5-9779-64278270EBD7}"/>
                                            </p:graphicEl>
                                          </p:spTgt>
                                        </p:tgtEl>
                                        <p:attrNameLst>
                                          <p:attrName>style.visibility</p:attrName>
                                        </p:attrNameLst>
                                      </p:cBhvr>
                                      <p:to>
                                        <p:strVal val="visible"/>
                                      </p:to>
                                    </p:set>
                                    <p:anim calcmode="lin" valueType="num">
                                      <p:cBhvr additive="base">
                                        <p:cTn id="25" dur="500" fill="hold"/>
                                        <p:tgtEl>
                                          <p:spTgt spid="5">
                                            <p:graphicEl>
                                              <a:dgm id="{2152E7F2-78B7-4FF5-9779-64278270EBD7}"/>
                                            </p:graphic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graphicEl>
                                              <a:dgm id="{2152E7F2-78B7-4FF5-9779-64278270EBD7}"/>
                                            </p:graphic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graphicEl>
                                              <a:dgm id="{A679510E-7517-4874-BA25-6FB35DE33F44}"/>
                                            </p:graphicEl>
                                          </p:spTgt>
                                        </p:tgtEl>
                                        <p:attrNameLst>
                                          <p:attrName>style.visibility</p:attrName>
                                        </p:attrNameLst>
                                      </p:cBhvr>
                                      <p:to>
                                        <p:strVal val="visible"/>
                                      </p:to>
                                    </p:set>
                                    <p:anim calcmode="lin" valueType="num">
                                      <p:cBhvr additive="base">
                                        <p:cTn id="31" dur="500" fill="hold"/>
                                        <p:tgtEl>
                                          <p:spTgt spid="5">
                                            <p:graphicEl>
                                              <a:dgm id="{A679510E-7517-4874-BA25-6FB35DE33F44}"/>
                                            </p:graphic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graphicEl>
                                              <a:dgm id="{A679510E-7517-4874-BA25-6FB35DE33F44}"/>
                                            </p:graphic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5">
                                            <p:graphicEl>
                                              <a:dgm id="{0BC78A63-86BD-41C9-9964-3CB63804CBE0}"/>
                                            </p:graphicEl>
                                          </p:spTgt>
                                        </p:tgtEl>
                                        <p:attrNameLst>
                                          <p:attrName>style.visibility</p:attrName>
                                        </p:attrNameLst>
                                      </p:cBhvr>
                                      <p:to>
                                        <p:strVal val="visible"/>
                                      </p:to>
                                    </p:set>
                                    <p:anim calcmode="lin" valueType="num">
                                      <p:cBhvr additive="base">
                                        <p:cTn id="37" dur="500" fill="hold"/>
                                        <p:tgtEl>
                                          <p:spTgt spid="5">
                                            <p:graphicEl>
                                              <a:dgm id="{0BC78A63-86BD-41C9-9964-3CB63804CBE0}"/>
                                            </p:graphicEl>
                                          </p:spTgt>
                                        </p:tgtEl>
                                        <p:attrNameLst>
                                          <p:attrName>ppt_x</p:attrName>
                                        </p:attrNameLst>
                                      </p:cBhvr>
                                      <p:tavLst>
                                        <p:tav tm="0">
                                          <p:val>
                                            <p:strVal val="#ppt_x"/>
                                          </p:val>
                                        </p:tav>
                                        <p:tav tm="100000">
                                          <p:val>
                                            <p:strVal val="#ppt_x"/>
                                          </p:val>
                                        </p:tav>
                                      </p:tavLst>
                                    </p:anim>
                                    <p:anim calcmode="lin" valueType="num">
                                      <p:cBhvr additive="base">
                                        <p:cTn id="38" dur="500" fill="hold"/>
                                        <p:tgtEl>
                                          <p:spTgt spid="5">
                                            <p:graphicEl>
                                              <a:dgm id="{0BC78A63-86BD-41C9-9964-3CB63804CBE0}"/>
                                            </p:graphic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4EE511-8569-96DA-CFF6-4D4934766290}"/>
              </a:ext>
            </a:extLst>
          </p:cNvPr>
          <p:cNvSpPr>
            <a:spLocks noGrp="1"/>
          </p:cNvSpPr>
          <p:nvPr>
            <p:ph type="title"/>
          </p:nvPr>
        </p:nvSpPr>
        <p:spPr/>
        <p:txBody>
          <a:bodyPr/>
          <a:lstStyle/>
          <a:p>
            <a:r>
              <a:rPr lang="en-GB" dirty="0"/>
              <a:t>Qurbani</a:t>
            </a:r>
          </a:p>
        </p:txBody>
      </p:sp>
      <p:sp>
        <p:nvSpPr>
          <p:cNvPr id="3" name="Text Placeholder 2">
            <a:extLst>
              <a:ext uri="{FF2B5EF4-FFF2-40B4-BE49-F238E27FC236}">
                <a16:creationId xmlns:a16="http://schemas.microsoft.com/office/drawing/2014/main" id="{E97BC990-2414-10DE-7FE9-9EE275132005}"/>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3DF8DEA3-F7C4-8483-6E74-65CE25D4424B}"/>
              </a:ext>
            </a:extLst>
          </p:cNvPr>
          <p:cNvSpPr>
            <a:spLocks noGrp="1"/>
          </p:cNvSpPr>
          <p:nvPr>
            <p:ph type="sldNum" idx="12"/>
          </p:nvPr>
        </p:nvSpPr>
        <p:spPr/>
        <p:txBody>
          <a:bodyPr/>
          <a:lstStyle/>
          <a:p>
            <a:fld id="{00000000-1234-1234-1234-123412341234}" type="slidenum">
              <a:rPr lang="en" smtClean="0"/>
              <a:pPr/>
              <a:t>13</a:t>
            </a:fld>
            <a:endParaRPr lang="en"/>
          </a:p>
        </p:txBody>
      </p:sp>
      <p:pic>
        <p:nvPicPr>
          <p:cNvPr id="12" name="Picture 11">
            <a:extLst>
              <a:ext uri="{FF2B5EF4-FFF2-40B4-BE49-F238E27FC236}">
                <a16:creationId xmlns:a16="http://schemas.microsoft.com/office/drawing/2014/main" id="{35B05E61-220D-6878-2452-EADC57E52144}"/>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 uri="{837473B0-CC2E-450A-ABE3-18F120FF3D39}">
                <a1611:picAttrSrcUrl xmlns:a1611="http://schemas.microsoft.com/office/drawing/2016/11/main" r:id="rId5"/>
              </a:ext>
            </a:extLst>
          </a:blip>
          <a:stretch>
            <a:fillRect/>
          </a:stretch>
        </p:blipFill>
        <p:spPr>
          <a:xfrm>
            <a:off x="0" y="0"/>
            <a:ext cx="9144000" cy="6858000"/>
          </a:xfrm>
          <a:prstGeom prst="rect">
            <a:avLst/>
          </a:prstGeom>
        </p:spPr>
      </p:pic>
      <p:graphicFrame>
        <p:nvGraphicFramePr>
          <p:cNvPr id="5" name="Diagram 4">
            <a:extLst>
              <a:ext uri="{FF2B5EF4-FFF2-40B4-BE49-F238E27FC236}">
                <a16:creationId xmlns:a16="http://schemas.microsoft.com/office/drawing/2014/main" id="{2A6DD842-7D9B-3E05-9847-9F6193B20AF6}"/>
              </a:ext>
            </a:extLst>
          </p:cNvPr>
          <p:cNvGraphicFramePr/>
          <p:nvPr>
            <p:extLst>
              <p:ext uri="{D42A27DB-BD31-4B8C-83A1-F6EECF244321}">
                <p14:modId xmlns:p14="http://schemas.microsoft.com/office/powerpoint/2010/main" val="987975999"/>
              </p:ext>
            </p:extLst>
          </p:nvPr>
        </p:nvGraphicFramePr>
        <p:xfrm>
          <a:off x="3040473" y="14976"/>
          <a:ext cx="5257799" cy="2197872"/>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graphicFrame>
        <p:nvGraphicFramePr>
          <p:cNvPr id="16" name="Diagram 15">
            <a:extLst>
              <a:ext uri="{FF2B5EF4-FFF2-40B4-BE49-F238E27FC236}">
                <a16:creationId xmlns:a16="http://schemas.microsoft.com/office/drawing/2014/main" id="{2EA05A9F-DAB5-7DD8-2F6E-6539AEC87823}"/>
              </a:ext>
            </a:extLst>
          </p:cNvPr>
          <p:cNvGraphicFramePr/>
          <p:nvPr>
            <p:extLst>
              <p:ext uri="{D42A27DB-BD31-4B8C-83A1-F6EECF244321}">
                <p14:modId xmlns:p14="http://schemas.microsoft.com/office/powerpoint/2010/main" val="1942416273"/>
              </p:ext>
            </p:extLst>
          </p:nvPr>
        </p:nvGraphicFramePr>
        <p:xfrm>
          <a:off x="3053616" y="1193246"/>
          <a:ext cx="5257799" cy="2197872"/>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Tree>
    <p:extLst>
      <p:ext uri="{BB962C8B-B14F-4D97-AF65-F5344CB8AC3E}">
        <p14:creationId xmlns:p14="http://schemas.microsoft.com/office/powerpoint/2010/main" val="1736495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graphicEl>
                                              <a:dgm id="{EC8E6D5B-4874-47DE-A74E-A18D99E9E21E}"/>
                                            </p:graphicEl>
                                          </p:spTgt>
                                        </p:tgtEl>
                                        <p:attrNameLst>
                                          <p:attrName>style.visibility</p:attrName>
                                        </p:attrNameLst>
                                      </p:cBhvr>
                                      <p:to>
                                        <p:strVal val="visible"/>
                                      </p:to>
                                    </p:set>
                                    <p:anim calcmode="lin" valueType="num">
                                      <p:cBhvr additive="base">
                                        <p:cTn id="7" dur="500" fill="hold"/>
                                        <p:tgtEl>
                                          <p:spTgt spid="5">
                                            <p:graphicEl>
                                              <a:dgm id="{EC8E6D5B-4874-47DE-A74E-A18D99E9E21E}"/>
                                            </p:graphic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graphicEl>
                                              <a:dgm id="{EC8E6D5B-4874-47DE-A74E-A18D99E9E21E}"/>
                                            </p:graphic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graphicEl>
                                              <a:dgm id="{18271895-3874-426B-B188-8C4E21B40580}"/>
                                            </p:graphicEl>
                                          </p:spTgt>
                                        </p:tgtEl>
                                        <p:attrNameLst>
                                          <p:attrName>style.visibility</p:attrName>
                                        </p:attrNameLst>
                                      </p:cBhvr>
                                      <p:to>
                                        <p:strVal val="visible"/>
                                      </p:to>
                                    </p:set>
                                    <p:anim calcmode="lin" valueType="num">
                                      <p:cBhvr additive="base">
                                        <p:cTn id="13" dur="500" fill="hold"/>
                                        <p:tgtEl>
                                          <p:spTgt spid="5">
                                            <p:graphicEl>
                                              <a:dgm id="{18271895-3874-426B-B188-8C4E21B40580}"/>
                                            </p:graphic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graphicEl>
                                              <a:dgm id="{18271895-3874-426B-B188-8C4E21B40580}"/>
                                            </p:graphicEl>
                                          </p:spTgt>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5">
                                            <p:graphicEl>
                                              <a:dgm id="{50D0068E-FB13-4DE2-999B-7CBFECE5C27F}"/>
                                            </p:graphicEl>
                                          </p:spTgt>
                                        </p:tgtEl>
                                        <p:attrNameLst>
                                          <p:attrName>style.visibility</p:attrName>
                                        </p:attrNameLst>
                                      </p:cBhvr>
                                      <p:to>
                                        <p:strVal val="visible"/>
                                      </p:to>
                                    </p:set>
                                    <p:anim calcmode="lin" valueType="num">
                                      <p:cBhvr additive="base">
                                        <p:cTn id="17" dur="500" fill="hold"/>
                                        <p:tgtEl>
                                          <p:spTgt spid="5">
                                            <p:graphicEl>
                                              <a:dgm id="{50D0068E-FB13-4DE2-999B-7CBFECE5C27F}"/>
                                            </p:graphicEl>
                                          </p:spTgt>
                                        </p:tgtEl>
                                        <p:attrNameLst>
                                          <p:attrName>ppt_x</p:attrName>
                                        </p:attrNameLst>
                                      </p:cBhvr>
                                      <p:tavLst>
                                        <p:tav tm="0">
                                          <p:val>
                                            <p:strVal val="#ppt_x"/>
                                          </p:val>
                                        </p:tav>
                                        <p:tav tm="100000">
                                          <p:val>
                                            <p:strVal val="#ppt_x"/>
                                          </p:val>
                                        </p:tav>
                                      </p:tavLst>
                                    </p:anim>
                                    <p:anim calcmode="lin" valueType="num">
                                      <p:cBhvr additive="base">
                                        <p:cTn id="18" dur="500" fill="hold"/>
                                        <p:tgtEl>
                                          <p:spTgt spid="5">
                                            <p:graphicEl>
                                              <a:dgm id="{50D0068E-FB13-4DE2-999B-7CBFECE5C27F}"/>
                                            </p:graphic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5">
                                            <p:graphicEl>
                                              <a:dgm id="{27DC99CB-740B-48C1-9B4D-70C1DAC57976}"/>
                                            </p:graphicEl>
                                          </p:spTgt>
                                        </p:tgtEl>
                                        <p:attrNameLst>
                                          <p:attrName>style.visibility</p:attrName>
                                        </p:attrNameLst>
                                      </p:cBhvr>
                                      <p:to>
                                        <p:strVal val="visible"/>
                                      </p:to>
                                    </p:set>
                                    <p:anim calcmode="lin" valueType="num">
                                      <p:cBhvr additive="base">
                                        <p:cTn id="23" dur="500" fill="hold"/>
                                        <p:tgtEl>
                                          <p:spTgt spid="5">
                                            <p:graphicEl>
                                              <a:dgm id="{27DC99CB-740B-48C1-9B4D-70C1DAC57976}"/>
                                            </p:graphicEl>
                                          </p:spTgt>
                                        </p:tgtEl>
                                        <p:attrNameLst>
                                          <p:attrName>ppt_x</p:attrName>
                                        </p:attrNameLst>
                                      </p:cBhvr>
                                      <p:tavLst>
                                        <p:tav tm="0">
                                          <p:val>
                                            <p:strVal val="#ppt_x"/>
                                          </p:val>
                                        </p:tav>
                                        <p:tav tm="100000">
                                          <p:val>
                                            <p:strVal val="#ppt_x"/>
                                          </p:val>
                                        </p:tav>
                                      </p:tavLst>
                                    </p:anim>
                                    <p:anim calcmode="lin" valueType="num">
                                      <p:cBhvr additive="base">
                                        <p:cTn id="24" dur="500" fill="hold"/>
                                        <p:tgtEl>
                                          <p:spTgt spid="5">
                                            <p:graphicEl>
                                              <a:dgm id="{27DC99CB-740B-48C1-9B4D-70C1DAC57976}"/>
                                            </p:graphic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5">
                                            <p:graphicEl>
                                              <a:dgm id="{18F03879-4EEA-4C8C-9231-1E5851F1BF96}"/>
                                            </p:graphicEl>
                                          </p:spTgt>
                                        </p:tgtEl>
                                        <p:attrNameLst>
                                          <p:attrName>style.visibility</p:attrName>
                                        </p:attrNameLst>
                                      </p:cBhvr>
                                      <p:to>
                                        <p:strVal val="visible"/>
                                      </p:to>
                                    </p:set>
                                    <p:anim calcmode="lin" valueType="num">
                                      <p:cBhvr additive="base">
                                        <p:cTn id="27" dur="500" fill="hold"/>
                                        <p:tgtEl>
                                          <p:spTgt spid="5">
                                            <p:graphicEl>
                                              <a:dgm id="{18F03879-4EEA-4C8C-9231-1E5851F1BF96}"/>
                                            </p:graphicEl>
                                          </p:spTgt>
                                        </p:tgtEl>
                                        <p:attrNameLst>
                                          <p:attrName>ppt_x</p:attrName>
                                        </p:attrNameLst>
                                      </p:cBhvr>
                                      <p:tavLst>
                                        <p:tav tm="0">
                                          <p:val>
                                            <p:strVal val="#ppt_x"/>
                                          </p:val>
                                        </p:tav>
                                        <p:tav tm="100000">
                                          <p:val>
                                            <p:strVal val="#ppt_x"/>
                                          </p:val>
                                        </p:tav>
                                      </p:tavLst>
                                    </p:anim>
                                    <p:anim calcmode="lin" valueType="num">
                                      <p:cBhvr additive="base">
                                        <p:cTn id="28" dur="500" fill="hold"/>
                                        <p:tgtEl>
                                          <p:spTgt spid="5">
                                            <p:graphicEl>
                                              <a:dgm id="{18F03879-4EEA-4C8C-9231-1E5851F1BF96}"/>
                                            </p:graphic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6">
                                            <p:graphicEl>
                                              <a:dgm id="{EC8E6D5B-4874-47DE-A74E-A18D99E9E21E}"/>
                                            </p:graphicEl>
                                          </p:spTgt>
                                        </p:tgtEl>
                                        <p:attrNameLst>
                                          <p:attrName>style.visibility</p:attrName>
                                        </p:attrNameLst>
                                      </p:cBhvr>
                                      <p:to>
                                        <p:strVal val="visible"/>
                                      </p:to>
                                    </p:set>
                                    <p:anim calcmode="lin" valueType="num">
                                      <p:cBhvr additive="base">
                                        <p:cTn id="33" dur="500" fill="hold"/>
                                        <p:tgtEl>
                                          <p:spTgt spid="16">
                                            <p:graphicEl>
                                              <a:dgm id="{EC8E6D5B-4874-47DE-A74E-A18D99E9E21E}"/>
                                            </p:graphicEl>
                                          </p:spTgt>
                                        </p:tgtEl>
                                        <p:attrNameLst>
                                          <p:attrName>ppt_x</p:attrName>
                                        </p:attrNameLst>
                                      </p:cBhvr>
                                      <p:tavLst>
                                        <p:tav tm="0">
                                          <p:val>
                                            <p:strVal val="#ppt_x"/>
                                          </p:val>
                                        </p:tav>
                                        <p:tav tm="100000">
                                          <p:val>
                                            <p:strVal val="#ppt_x"/>
                                          </p:val>
                                        </p:tav>
                                      </p:tavLst>
                                    </p:anim>
                                    <p:anim calcmode="lin" valueType="num">
                                      <p:cBhvr additive="base">
                                        <p:cTn id="34" dur="500" fill="hold"/>
                                        <p:tgtEl>
                                          <p:spTgt spid="16">
                                            <p:graphicEl>
                                              <a:dgm id="{EC8E6D5B-4874-47DE-A74E-A18D99E9E21E}"/>
                                            </p:graphic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6">
                                            <p:graphicEl>
                                              <a:dgm id="{18271895-3874-426B-B188-8C4E21B40580}"/>
                                            </p:graphicEl>
                                          </p:spTgt>
                                        </p:tgtEl>
                                        <p:attrNameLst>
                                          <p:attrName>style.visibility</p:attrName>
                                        </p:attrNameLst>
                                      </p:cBhvr>
                                      <p:to>
                                        <p:strVal val="visible"/>
                                      </p:to>
                                    </p:set>
                                    <p:anim calcmode="lin" valueType="num">
                                      <p:cBhvr additive="base">
                                        <p:cTn id="39" dur="500" fill="hold"/>
                                        <p:tgtEl>
                                          <p:spTgt spid="16">
                                            <p:graphicEl>
                                              <a:dgm id="{18271895-3874-426B-B188-8C4E21B40580}"/>
                                            </p:graphicEl>
                                          </p:spTgt>
                                        </p:tgtEl>
                                        <p:attrNameLst>
                                          <p:attrName>ppt_x</p:attrName>
                                        </p:attrNameLst>
                                      </p:cBhvr>
                                      <p:tavLst>
                                        <p:tav tm="0">
                                          <p:val>
                                            <p:strVal val="#ppt_x"/>
                                          </p:val>
                                        </p:tav>
                                        <p:tav tm="100000">
                                          <p:val>
                                            <p:strVal val="#ppt_x"/>
                                          </p:val>
                                        </p:tav>
                                      </p:tavLst>
                                    </p:anim>
                                    <p:anim calcmode="lin" valueType="num">
                                      <p:cBhvr additive="base">
                                        <p:cTn id="40" dur="500" fill="hold"/>
                                        <p:tgtEl>
                                          <p:spTgt spid="16">
                                            <p:graphicEl>
                                              <a:dgm id="{18271895-3874-426B-B188-8C4E21B40580}"/>
                                            </p:graphic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6">
                                            <p:graphicEl>
                                              <a:dgm id="{7B6741B4-1164-445E-B436-D893173135FC}"/>
                                            </p:graphicEl>
                                          </p:spTgt>
                                        </p:tgtEl>
                                        <p:attrNameLst>
                                          <p:attrName>style.visibility</p:attrName>
                                        </p:attrNameLst>
                                      </p:cBhvr>
                                      <p:to>
                                        <p:strVal val="visible"/>
                                      </p:to>
                                    </p:set>
                                    <p:anim calcmode="lin" valueType="num">
                                      <p:cBhvr additive="base">
                                        <p:cTn id="43" dur="500" fill="hold"/>
                                        <p:tgtEl>
                                          <p:spTgt spid="16">
                                            <p:graphicEl>
                                              <a:dgm id="{7B6741B4-1164-445E-B436-D893173135FC}"/>
                                            </p:graphicEl>
                                          </p:spTgt>
                                        </p:tgtEl>
                                        <p:attrNameLst>
                                          <p:attrName>ppt_x</p:attrName>
                                        </p:attrNameLst>
                                      </p:cBhvr>
                                      <p:tavLst>
                                        <p:tav tm="0">
                                          <p:val>
                                            <p:strVal val="#ppt_x"/>
                                          </p:val>
                                        </p:tav>
                                        <p:tav tm="100000">
                                          <p:val>
                                            <p:strVal val="#ppt_x"/>
                                          </p:val>
                                        </p:tav>
                                      </p:tavLst>
                                    </p:anim>
                                    <p:anim calcmode="lin" valueType="num">
                                      <p:cBhvr additive="base">
                                        <p:cTn id="44" dur="500" fill="hold"/>
                                        <p:tgtEl>
                                          <p:spTgt spid="16">
                                            <p:graphicEl>
                                              <a:dgm id="{7B6741B4-1164-445E-B436-D893173135FC}"/>
                                            </p:graphic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6">
                                            <p:graphicEl>
                                              <a:dgm id="{83E42A2E-F591-4DD4-AFFA-A5298AD17678}"/>
                                            </p:graphicEl>
                                          </p:spTgt>
                                        </p:tgtEl>
                                        <p:attrNameLst>
                                          <p:attrName>style.visibility</p:attrName>
                                        </p:attrNameLst>
                                      </p:cBhvr>
                                      <p:to>
                                        <p:strVal val="visible"/>
                                      </p:to>
                                    </p:set>
                                    <p:anim calcmode="lin" valueType="num">
                                      <p:cBhvr additive="base">
                                        <p:cTn id="49" dur="500" fill="hold"/>
                                        <p:tgtEl>
                                          <p:spTgt spid="16">
                                            <p:graphicEl>
                                              <a:dgm id="{83E42A2E-F591-4DD4-AFFA-A5298AD17678}"/>
                                            </p:graphicEl>
                                          </p:spTgt>
                                        </p:tgtEl>
                                        <p:attrNameLst>
                                          <p:attrName>ppt_x</p:attrName>
                                        </p:attrNameLst>
                                      </p:cBhvr>
                                      <p:tavLst>
                                        <p:tav tm="0">
                                          <p:val>
                                            <p:strVal val="#ppt_x"/>
                                          </p:val>
                                        </p:tav>
                                        <p:tav tm="100000">
                                          <p:val>
                                            <p:strVal val="#ppt_x"/>
                                          </p:val>
                                        </p:tav>
                                      </p:tavLst>
                                    </p:anim>
                                    <p:anim calcmode="lin" valueType="num">
                                      <p:cBhvr additive="base">
                                        <p:cTn id="50" dur="500" fill="hold"/>
                                        <p:tgtEl>
                                          <p:spTgt spid="16">
                                            <p:graphicEl>
                                              <a:dgm id="{83E42A2E-F591-4DD4-AFFA-A5298AD17678}"/>
                                            </p:graphicEl>
                                          </p:spTgt>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16">
                                            <p:graphicEl>
                                              <a:dgm id="{10AB056F-DD40-44C2-B25E-43912CE38870}"/>
                                            </p:graphicEl>
                                          </p:spTgt>
                                        </p:tgtEl>
                                        <p:attrNameLst>
                                          <p:attrName>style.visibility</p:attrName>
                                        </p:attrNameLst>
                                      </p:cBhvr>
                                      <p:to>
                                        <p:strVal val="visible"/>
                                      </p:to>
                                    </p:set>
                                    <p:anim calcmode="lin" valueType="num">
                                      <p:cBhvr additive="base">
                                        <p:cTn id="53" dur="500" fill="hold"/>
                                        <p:tgtEl>
                                          <p:spTgt spid="16">
                                            <p:graphicEl>
                                              <a:dgm id="{10AB056F-DD40-44C2-B25E-43912CE38870}"/>
                                            </p:graphicEl>
                                          </p:spTgt>
                                        </p:tgtEl>
                                        <p:attrNameLst>
                                          <p:attrName>ppt_x</p:attrName>
                                        </p:attrNameLst>
                                      </p:cBhvr>
                                      <p:tavLst>
                                        <p:tav tm="0">
                                          <p:val>
                                            <p:strVal val="#ppt_x"/>
                                          </p:val>
                                        </p:tav>
                                        <p:tav tm="100000">
                                          <p:val>
                                            <p:strVal val="#ppt_x"/>
                                          </p:val>
                                        </p:tav>
                                      </p:tavLst>
                                    </p:anim>
                                    <p:anim calcmode="lin" valueType="num">
                                      <p:cBhvr additive="base">
                                        <p:cTn id="54" dur="500" fill="hold"/>
                                        <p:tgtEl>
                                          <p:spTgt spid="16">
                                            <p:graphicEl>
                                              <a:dgm id="{10AB056F-DD40-44C2-B25E-43912CE38870}"/>
                                            </p:graphic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Graphic spid="16" grpId="0">
        <p:bldSub>
          <a:bldDgm bld="one"/>
        </p:bldSub>
      </p:bldGraphic>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BE47E9-CA9D-EEA6-C5F4-B0D20F5BD103}"/>
              </a:ext>
            </a:extLst>
          </p:cNvPr>
          <p:cNvSpPr>
            <a:spLocks noGrp="1"/>
          </p:cNvSpPr>
          <p:nvPr>
            <p:ph type="title"/>
          </p:nvPr>
        </p:nvSpPr>
        <p:spPr/>
        <p:txBody>
          <a:bodyPr/>
          <a:lstStyle/>
          <a:p>
            <a:r>
              <a:rPr lang="en-GB" dirty="0">
                <a:solidFill>
                  <a:srgbClr val="00B4B1"/>
                </a:solidFill>
              </a:rPr>
              <a:t>[QF] </a:t>
            </a:r>
            <a:r>
              <a:rPr lang="en-GB" dirty="0"/>
              <a:t>Reflection</a:t>
            </a:r>
          </a:p>
        </p:txBody>
      </p:sp>
      <p:sp>
        <p:nvSpPr>
          <p:cNvPr id="3" name="Text Placeholder 2">
            <a:extLst>
              <a:ext uri="{FF2B5EF4-FFF2-40B4-BE49-F238E27FC236}">
                <a16:creationId xmlns:a16="http://schemas.microsoft.com/office/drawing/2014/main" id="{581474AA-BFE1-493F-DCFC-623CDFEF1974}"/>
              </a:ext>
            </a:extLst>
          </p:cNvPr>
          <p:cNvSpPr>
            <a:spLocks noGrp="1"/>
          </p:cNvSpPr>
          <p:nvPr>
            <p:ph type="body" idx="1"/>
          </p:nvPr>
        </p:nvSpPr>
        <p:spPr/>
        <p:txBody>
          <a:bodyPr/>
          <a:lstStyle/>
          <a:p>
            <a:r>
              <a:rPr lang="en-GB" b="1" dirty="0">
                <a:solidFill>
                  <a:srgbClr val="00B4B1"/>
                </a:solidFill>
              </a:rPr>
              <a:t>[A]</a:t>
            </a:r>
            <a:r>
              <a:rPr lang="en-GB" dirty="0"/>
              <a:t> Write 37:102-107</a:t>
            </a:r>
          </a:p>
          <a:p>
            <a:r>
              <a:rPr lang="en-GB" dirty="0"/>
              <a:t>What lessons can we derive from these </a:t>
            </a:r>
            <a:r>
              <a:rPr lang="en-GB" dirty="0" err="1"/>
              <a:t>ayat</a:t>
            </a:r>
            <a:r>
              <a:rPr lang="en-GB" dirty="0"/>
              <a:t>? What can we learn from this incident?</a:t>
            </a:r>
          </a:p>
        </p:txBody>
      </p:sp>
      <p:sp>
        <p:nvSpPr>
          <p:cNvPr id="4" name="Slide Number Placeholder 3">
            <a:extLst>
              <a:ext uri="{FF2B5EF4-FFF2-40B4-BE49-F238E27FC236}">
                <a16:creationId xmlns:a16="http://schemas.microsoft.com/office/drawing/2014/main" id="{F545C10A-33FB-7EA9-B587-F226A5695A22}"/>
              </a:ext>
            </a:extLst>
          </p:cNvPr>
          <p:cNvSpPr>
            <a:spLocks noGrp="1"/>
          </p:cNvSpPr>
          <p:nvPr>
            <p:ph type="sldNum" idx="12"/>
          </p:nvPr>
        </p:nvSpPr>
        <p:spPr/>
        <p:txBody>
          <a:bodyPr/>
          <a:lstStyle/>
          <a:p>
            <a:fld id="{00000000-1234-1234-1234-123412341234}" type="slidenum">
              <a:rPr lang="en" smtClean="0"/>
              <a:pPr/>
              <a:t>14</a:t>
            </a:fld>
            <a:endParaRPr lang="en"/>
          </a:p>
        </p:txBody>
      </p:sp>
      <p:pic>
        <p:nvPicPr>
          <p:cNvPr id="5" name="Graphic 4" descr="Group brainstorm">
            <a:extLst>
              <a:ext uri="{FF2B5EF4-FFF2-40B4-BE49-F238E27FC236}">
                <a16:creationId xmlns:a16="http://schemas.microsoft.com/office/drawing/2014/main" id="{995EC994-2890-7D09-71E7-804A6BD69B0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133984" y="199512"/>
            <a:ext cx="914400" cy="914400"/>
          </a:xfrm>
          <a:prstGeom prst="rect">
            <a:avLst/>
          </a:prstGeom>
        </p:spPr>
      </p:pic>
    </p:spTree>
    <p:extLst>
      <p:ext uri="{BB962C8B-B14F-4D97-AF65-F5344CB8AC3E}">
        <p14:creationId xmlns:p14="http://schemas.microsoft.com/office/powerpoint/2010/main" val="34904390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CD5E6-FF30-562C-06ED-5E480DB9F4D7}"/>
              </a:ext>
            </a:extLst>
          </p:cNvPr>
          <p:cNvSpPr>
            <a:spLocks noGrp="1"/>
          </p:cNvSpPr>
          <p:nvPr>
            <p:ph type="title"/>
          </p:nvPr>
        </p:nvSpPr>
        <p:spPr/>
        <p:txBody>
          <a:bodyPr/>
          <a:lstStyle/>
          <a:p>
            <a:r>
              <a:rPr lang="en-GB" dirty="0"/>
              <a:t>True Servants of Allah</a:t>
            </a:r>
          </a:p>
        </p:txBody>
      </p:sp>
      <p:sp>
        <p:nvSpPr>
          <p:cNvPr id="3" name="Text Placeholder 2">
            <a:extLst>
              <a:ext uri="{FF2B5EF4-FFF2-40B4-BE49-F238E27FC236}">
                <a16:creationId xmlns:a16="http://schemas.microsoft.com/office/drawing/2014/main" id="{2EC4EF20-5046-6F19-19E3-A6BC7CCA74B1}"/>
              </a:ext>
            </a:extLst>
          </p:cNvPr>
          <p:cNvSpPr>
            <a:spLocks noGrp="1"/>
          </p:cNvSpPr>
          <p:nvPr>
            <p:ph type="body" idx="1"/>
          </p:nvPr>
        </p:nvSpPr>
        <p:spPr>
          <a:xfrm>
            <a:off x="4705392" y="1530221"/>
            <a:ext cx="3837835" cy="2832867"/>
          </a:xfrm>
        </p:spPr>
        <p:txBody>
          <a:bodyPr/>
          <a:lstStyle/>
          <a:p>
            <a:pPr marL="76199" indent="0" algn="ctr" rtl="1">
              <a:lnSpc>
                <a:spcPct val="150000"/>
              </a:lnSpc>
              <a:spcAft>
                <a:spcPts val="1200"/>
              </a:spcAft>
              <a:buNone/>
            </a:pPr>
            <a:r>
              <a:rPr lang="ar-IQ" sz="2000" dirty="0">
                <a:solidFill>
                  <a:srgbClr val="00B4B1"/>
                </a:solidFill>
                <a:latin typeface="KFGQPC Uthman Taha Naskh" panose="02000000000000000000" pitchFamily="2" charset="-78"/>
                <a:cs typeface="KFGQPC HAFS Uthmanic Script" panose="02000000000000000000" pitchFamily="2" charset="-78"/>
              </a:rPr>
              <a:t>فَلَمَّا بَلَغَ مَعَهُ ٱلسَّعْىَ قَالَ يَٰبُنَىَّ إِنِّىٓ أَرَىٰ فِى ٱلْمَنَامِ أَنِّىٓ أَذْبَحُكَ فَٱنظُرْ مَاذَا تَرَىٰ قَالَ يَٰٓأَبَتِ ٱفْعَلْ مَا تُؤْمَرُ سَتَجِدُنِىٓ إِن شَآءَ ٱللَّهُ مِنَ ٱلصَّٰبِرِينَ </a:t>
            </a:r>
            <a:r>
              <a:rPr lang="ar-IQ" sz="2000" dirty="0">
                <a:solidFill>
                  <a:srgbClr val="00B4B1"/>
                </a:solidFill>
                <a:effectLst/>
                <a:latin typeface="KFGQPC Uthman Taha Naskh" panose="02000000000000000000" pitchFamily="2" charset="-78"/>
                <a:cs typeface="KFGQPC HAFS Uthmanic Script" panose="02000000000000000000" pitchFamily="2" charset="-78"/>
              </a:rPr>
              <a:t>‎﴿١٠٢﴾‏</a:t>
            </a:r>
            <a:endParaRPr lang="en-GB" sz="2000" dirty="0">
              <a:solidFill>
                <a:srgbClr val="00B4B1"/>
              </a:solidFill>
              <a:cs typeface="KFGQPC HAFS Uthmanic Script" panose="02000000000000000000" pitchFamily="2" charset="-78"/>
            </a:endParaRPr>
          </a:p>
          <a:p>
            <a:pPr marL="76199" indent="0" algn="ctr">
              <a:buNone/>
            </a:pPr>
            <a:r>
              <a:rPr lang="en-GB" sz="1200" dirty="0">
                <a:cs typeface="KFGQPC Uthman Taha Naskh" panose="02000000000000000000" pitchFamily="2" charset="-78"/>
              </a:rPr>
              <a:t>Then when the boy reached the age to work with him, Abraham said, “O my dear son! I have seen in a dream that I ˹must˺ sacrifice you. So tell me what you think.” He replied, “O my dear father! Do as you are commanded. Allah willing, you will find me steadfast.” (37:102)</a:t>
            </a:r>
          </a:p>
        </p:txBody>
      </p:sp>
      <p:sp>
        <p:nvSpPr>
          <p:cNvPr id="4" name="Slide Number Placeholder 3">
            <a:extLst>
              <a:ext uri="{FF2B5EF4-FFF2-40B4-BE49-F238E27FC236}">
                <a16:creationId xmlns:a16="http://schemas.microsoft.com/office/drawing/2014/main" id="{72A60EDF-FD61-C76D-AB54-03BC2319828C}"/>
              </a:ext>
            </a:extLst>
          </p:cNvPr>
          <p:cNvSpPr>
            <a:spLocks noGrp="1"/>
          </p:cNvSpPr>
          <p:nvPr>
            <p:ph type="sldNum" idx="12"/>
          </p:nvPr>
        </p:nvSpPr>
        <p:spPr/>
        <p:txBody>
          <a:bodyPr/>
          <a:lstStyle/>
          <a:p>
            <a:fld id="{00000000-1234-1234-1234-123412341234}" type="slidenum">
              <a:rPr lang="en" smtClean="0"/>
              <a:pPr/>
              <a:t>15</a:t>
            </a:fld>
            <a:endParaRPr lang="en"/>
          </a:p>
        </p:txBody>
      </p:sp>
      <p:graphicFrame>
        <p:nvGraphicFramePr>
          <p:cNvPr id="5" name="Diagram 4">
            <a:extLst>
              <a:ext uri="{FF2B5EF4-FFF2-40B4-BE49-F238E27FC236}">
                <a16:creationId xmlns:a16="http://schemas.microsoft.com/office/drawing/2014/main" id="{9A2D2683-61AE-72C1-CF34-4610226318B7}"/>
              </a:ext>
            </a:extLst>
          </p:cNvPr>
          <p:cNvGraphicFramePr/>
          <p:nvPr>
            <p:extLst>
              <p:ext uri="{D42A27DB-BD31-4B8C-83A1-F6EECF244321}">
                <p14:modId xmlns:p14="http://schemas.microsoft.com/office/powerpoint/2010/main" val="787919379"/>
              </p:ext>
            </p:extLst>
          </p:nvPr>
        </p:nvGraphicFramePr>
        <p:xfrm>
          <a:off x="937239" y="1557802"/>
          <a:ext cx="3295128" cy="28364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22756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graphicEl>
                                              <a:dgm id="{80683F29-871A-4A5C-BF8D-A4D77BDEA600}"/>
                                            </p:graphicEl>
                                          </p:spTgt>
                                        </p:tgtEl>
                                        <p:attrNameLst>
                                          <p:attrName>style.visibility</p:attrName>
                                        </p:attrNameLst>
                                      </p:cBhvr>
                                      <p:to>
                                        <p:strVal val="visible"/>
                                      </p:to>
                                    </p:set>
                                    <p:anim calcmode="lin" valueType="num">
                                      <p:cBhvr additive="base">
                                        <p:cTn id="7" dur="500" fill="hold"/>
                                        <p:tgtEl>
                                          <p:spTgt spid="5">
                                            <p:graphicEl>
                                              <a:dgm id="{80683F29-871A-4A5C-BF8D-A4D77BDEA600}"/>
                                            </p:graphic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graphicEl>
                                              <a:dgm id="{80683F29-871A-4A5C-BF8D-A4D77BDEA600}"/>
                                            </p:graphic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graphicEl>
                                              <a:dgm id="{C1C4A2B1-87AC-4E7B-B16F-C2492C71E26E}"/>
                                            </p:graphicEl>
                                          </p:spTgt>
                                        </p:tgtEl>
                                        <p:attrNameLst>
                                          <p:attrName>style.visibility</p:attrName>
                                        </p:attrNameLst>
                                      </p:cBhvr>
                                      <p:to>
                                        <p:strVal val="visible"/>
                                      </p:to>
                                    </p:set>
                                    <p:anim calcmode="lin" valueType="num">
                                      <p:cBhvr additive="base">
                                        <p:cTn id="13" dur="500" fill="hold"/>
                                        <p:tgtEl>
                                          <p:spTgt spid="5">
                                            <p:graphicEl>
                                              <a:dgm id="{C1C4A2B1-87AC-4E7B-B16F-C2492C71E26E}"/>
                                            </p:graphic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graphicEl>
                                              <a:dgm id="{C1C4A2B1-87AC-4E7B-B16F-C2492C71E26E}"/>
                                            </p:graphicEl>
                                          </p:spTgt>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5">
                                            <p:graphicEl>
                                              <a:dgm id="{9DC2F501-3DD9-4217-A1F5-63D2505F8284}"/>
                                            </p:graphicEl>
                                          </p:spTgt>
                                        </p:tgtEl>
                                        <p:attrNameLst>
                                          <p:attrName>style.visibility</p:attrName>
                                        </p:attrNameLst>
                                      </p:cBhvr>
                                      <p:to>
                                        <p:strVal val="visible"/>
                                      </p:to>
                                    </p:set>
                                    <p:anim calcmode="lin" valueType="num">
                                      <p:cBhvr additive="base">
                                        <p:cTn id="17" dur="500" fill="hold"/>
                                        <p:tgtEl>
                                          <p:spTgt spid="5">
                                            <p:graphicEl>
                                              <a:dgm id="{9DC2F501-3DD9-4217-A1F5-63D2505F8284}"/>
                                            </p:graphicEl>
                                          </p:spTgt>
                                        </p:tgtEl>
                                        <p:attrNameLst>
                                          <p:attrName>ppt_x</p:attrName>
                                        </p:attrNameLst>
                                      </p:cBhvr>
                                      <p:tavLst>
                                        <p:tav tm="0">
                                          <p:val>
                                            <p:strVal val="#ppt_x"/>
                                          </p:val>
                                        </p:tav>
                                        <p:tav tm="100000">
                                          <p:val>
                                            <p:strVal val="#ppt_x"/>
                                          </p:val>
                                        </p:tav>
                                      </p:tavLst>
                                    </p:anim>
                                    <p:anim calcmode="lin" valueType="num">
                                      <p:cBhvr additive="base">
                                        <p:cTn id="18" dur="500" fill="hold"/>
                                        <p:tgtEl>
                                          <p:spTgt spid="5">
                                            <p:graphicEl>
                                              <a:dgm id="{9DC2F501-3DD9-4217-A1F5-63D2505F8284}"/>
                                            </p:graphic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5">
                                            <p:graphicEl>
                                              <a:dgm id="{9E20F2C2-7E40-4C13-B50E-CB845A349AD4}"/>
                                            </p:graphicEl>
                                          </p:spTgt>
                                        </p:tgtEl>
                                        <p:attrNameLst>
                                          <p:attrName>style.visibility</p:attrName>
                                        </p:attrNameLst>
                                      </p:cBhvr>
                                      <p:to>
                                        <p:strVal val="visible"/>
                                      </p:to>
                                    </p:set>
                                    <p:anim calcmode="lin" valueType="num">
                                      <p:cBhvr additive="base">
                                        <p:cTn id="23" dur="500" fill="hold"/>
                                        <p:tgtEl>
                                          <p:spTgt spid="5">
                                            <p:graphicEl>
                                              <a:dgm id="{9E20F2C2-7E40-4C13-B50E-CB845A349AD4}"/>
                                            </p:graphicEl>
                                          </p:spTgt>
                                        </p:tgtEl>
                                        <p:attrNameLst>
                                          <p:attrName>ppt_x</p:attrName>
                                        </p:attrNameLst>
                                      </p:cBhvr>
                                      <p:tavLst>
                                        <p:tav tm="0">
                                          <p:val>
                                            <p:strVal val="#ppt_x"/>
                                          </p:val>
                                        </p:tav>
                                        <p:tav tm="100000">
                                          <p:val>
                                            <p:strVal val="#ppt_x"/>
                                          </p:val>
                                        </p:tav>
                                      </p:tavLst>
                                    </p:anim>
                                    <p:anim calcmode="lin" valueType="num">
                                      <p:cBhvr additive="base">
                                        <p:cTn id="24" dur="500" fill="hold"/>
                                        <p:tgtEl>
                                          <p:spTgt spid="5">
                                            <p:graphicEl>
                                              <a:dgm id="{9E20F2C2-7E40-4C13-B50E-CB845A349AD4}"/>
                                            </p:graphic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5">
                                            <p:graphicEl>
                                              <a:dgm id="{F29A57AB-216D-4E5C-A813-0A1E22ACBBE9}"/>
                                            </p:graphicEl>
                                          </p:spTgt>
                                        </p:tgtEl>
                                        <p:attrNameLst>
                                          <p:attrName>style.visibility</p:attrName>
                                        </p:attrNameLst>
                                      </p:cBhvr>
                                      <p:to>
                                        <p:strVal val="visible"/>
                                      </p:to>
                                    </p:set>
                                    <p:anim calcmode="lin" valueType="num">
                                      <p:cBhvr additive="base">
                                        <p:cTn id="27" dur="500" fill="hold"/>
                                        <p:tgtEl>
                                          <p:spTgt spid="5">
                                            <p:graphicEl>
                                              <a:dgm id="{F29A57AB-216D-4E5C-A813-0A1E22ACBBE9}"/>
                                            </p:graphicEl>
                                          </p:spTgt>
                                        </p:tgtEl>
                                        <p:attrNameLst>
                                          <p:attrName>ppt_x</p:attrName>
                                        </p:attrNameLst>
                                      </p:cBhvr>
                                      <p:tavLst>
                                        <p:tav tm="0">
                                          <p:val>
                                            <p:strVal val="#ppt_x"/>
                                          </p:val>
                                        </p:tav>
                                        <p:tav tm="100000">
                                          <p:val>
                                            <p:strVal val="#ppt_x"/>
                                          </p:val>
                                        </p:tav>
                                      </p:tavLst>
                                    </p:anim>
                                    <p:anim calcmode="lin" valueType="num">
                                      <p:cBhvr additive="base">
                                        <p:cTn id="28" dur="500" fill="hold"/>
                                        <p:tgtEl>
                                          <p:spTgt spid="5">
                                            <p:graphicEl>
                                              <a:dgm id="{F29A57AB-216D-4E5C-A813-0A1E22ACBBE9}"/>
                                            </p:graphic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5">
                                            <p:graphicEl>
                                              <a:dgm id="{EB04E26A-8E82-4B80-8EBF-0E90E2E93764}"/>
                                            </p:graphicEl>
                                          </p:spTgt>
                                        </p:tgtEl>
                                        <p:attrNameLst>
                                          <p:attrName>style.visibility</p:attrName>
                                        </p:attrNameLst>
                                      </p:cBhvr>
                                      <p:to>
                                        <p:strVal val="visible"/>
                                      </p:to>
                                    </p:set>
                                    <p:anim calcmode="lin" valueType="num">
                                      <p:cBhvr additive="base">
                                        <p:cTn id="33" dur="500" fill="hold"/>
                                        <p:tgtEl>
                                          <p:spTgt spid="5">
                                            <p:graphicEl>
                                              <a:dgm id="{EB04E26A-8E82-4B80-8EBF-0E90E2E93764}"/>
                                            </p:graphicEl>
                                          </p:spTgt>
                                        </p:tgtEl>
                                        <p:attrNameLst>
                                          <p:attrName>ppt_x</p:attrName>
                                        </p:attrNameLst>
                                      </p:cBhvr>
                                      <p:tavLst>
                                        <p:tav tm="0">
                                          <p:val>
                                            <p:strVal val="#ppt_x"/>
                                          </p:val>
                                        </p:tav>
                                        <p:tav tm="100000">
                                          <p:val>
                                            <p:strVal val="#ppt_x"/>
                                          </p:val>
                                        </p:tav>
                                      </p:tavLst>
                                    </p:anim>
                                    <p:anim calcmode="lin" valueType="num">
                                      <p:cBhvr additive="base">
                                        <p:cTn id="34" dur="500" fill="hold"/>
                                        <p:tgtEl>
                                          <p:spTgt spid="5">
                                            <p:graphicEl>
                                              <a:dgm id="{EB04E26A-8E82-4B80-8EBF-0E90E2E93764}"/>
                                            </p:graphicEl>
                                          </p:spTgt>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5">
                                            <p:graphicEl>
                                              <a:dgm id="{65A3287E-07B7-4EF8-903C-D629FCCDD88B}"/>
                                            </p:graphicEl>
                                          </p:spTgt>
                                        </p:tgtEl>
                                        <p:attrNameLst>
                                          <p:attrName>style.visibility</p:attrName>
                                        </p:attrNameLst>
                                      </p:cBhvr>
                                      <p:to>
                                        <p:strVal val="visible"/>
                                      </p:to>
                                    </p:set>
                                    <p:anim calcmode="lin" valueType="num">
                                      <p:cBhvr additive="base">
                                        <p:cTn id="37" dur="500" fill="hold"/>
                                        <p:tgtEl>
                                          <p:spTgt spid="5">
                                            <p:graphicEl>
                                              <a:dgm id="{65A3287E-07B7-4EF8-903C-D629FCCDD88B}"/>
                                            </p:graphicEl>
                                          </p:spTgt>
                                        </p:tgtEl>
                                        <p:attrNameLst>
                                          <p:attrName>ppt_x</p:attrName>
                                        </p:attrNameLst>
                                      </p:cBhvr>
                                      <p:tavLst>
                                        <p:tav tm="0">
                                          <p:val>
                                            <p:strVal val="#ppt_x"/>
                                          </p:val>
                                        </p:tav>
                                        <p:tav tm="100000">
                                          <p:val>
                                            <p:strVal val="#ppt_x"/>
                                          </p:val>
                                        </p:tav>
                                      </p:tavLst>
                                    </p:anim>
                                    <p:anim calcmode="lin" valueType="num">
                                      <p:cBhvr additive="base">
                                        <p:cTn id="38" dur="500" fill="hold"/>
                                        <p:tgtEl>
                                          <p:spTgt spid="5">
                                            <p:graphicEl>
                                              <a:dgm id="{65A3287E-07B7-4EF8-903C-D629FCCDD88B}"/>
                                            </p:graphic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44D0EB-ECFD-B2DE-D05B-9FA4FEEEE755}"/>
              </a:ext>
            </a:extLst>
          </p:cNvPr>
          <p:cNvSpPr>
            <a:spLocks noGrp="1"/>
          </p:cNvSpPr>
          <p:nvPr>
            <p:ph type="title"/>
          </p:nvPr>
        </p:nvSpPr>
        <p:spPr/>
        <p:txBody>
          <a:bodyPr/>
          <a:lstStyle/>
          <a:p>
            <a:r>
              <a:rPr lang="en-GB" dirty="0"/>
              <a:t>True Iman and Islam</a:t>
            </a:r>
          </a:p>
        </p:txBody>
      </p:sp>
      <p:sp>
        <p:nvSpPr>
          <p:cNvPr id="3" name="Text Placeholder 2">
            <a:extLst>
              <a:ext uri="{FF2B5EF4-FFF2-40B4-BE49-F238E27FC236}">
                <a16:creationId xmlns:a16="http://schemas.microsoft.com/office/drawing/2014/main" id="{39313B80-1E3B-CDB5-5E8D-3F33285D3C49}"/>
              </a:ext>
            </a:extLst>
          </p:cNvPr>
          <p:cNvSpPr>
            <a:spLocks noGrp="1"/>
          </p:cNvSpPr>
          <p:nvPr>
            <p:ph type="body" idx="1"/>
          </p:nvPr>
        </p:nvSpPr>
        <p:spPr>
          <a:xfrm>
            <a:off x="1167150" y="1255738"/>
            <a:ext cx="6809700" cy="1822035"/>
          </a:xfrm>
        </p:spPr>
        <p:txBody>
          <a:bodyPr/>
          <a:lstStyle/>
          <a:p>
            <a:pPr marL="76199" indent="0" algn="ctr">
              <a:buNone/>
            </a:pPr>
            <a:r>
              <a:rPr lang="en-GB" sz="1400" b="1" dirty="0">
                <a:solidFill>
                  <a:schemeClr val="tx1"/>
                </a:solidFill>
              </a:rPr>
              <a:t>Self-Reflection</a:t>
            </a:r>
          </a:p>
          <a:p>
            <a:pPr marL="76199" indent="0">
              <a:buNone/>
            </a:pPr>
            <a:endParaRPr lang="en-US" sz="1800" dirty="0"/>
          </a:p>
          <a:p>
            <a:pPr marL="76199" indent="0" algn="ctr">
              <a:buNone/>
            </a:pPr>
            <a:endParaRPr lang="en-GB" sz="1200" b="1" dirty="0"/>
          </a:p>
          <a:p>
            <a:endParaRPr lang="en-GB" sz="1200" dirty="0"/>
          </a:p>
        </p:txBody>
      </p:sp>
      <p:sp>
        <p:nvSpPr>
          <p:cNvPr id="4" name="Slide Number Placeholder 3">
            <a:extLst>
              <a:ext uri="{FF2B5EF4-FFF2-40B4-BE49-F238E27FC236}">
                <a16:creationId xmlns:a16="http://schemas.microsoft.com/office/drawing/2014/main" id="{E4488C7F-D697-0CE0-4266-27EC89762B0B}"/>
              </a:ext>
            </a:extLst>
          </p:cNvPr>
          <p:cNvSpPr>
            <a:spLocks noGrp="1"/>
          </p:cNvSpPr>
          <p:nvPr>
            <p:ph type="sldNum" idx="12"/>
          </p:nvPr>
        </p:nvSpPr>
        <p:spPr/>
        <p:txBody>
          <a:bodyPr/>
          <a:lstStyle/>
          <a:p>
            <a:fld id="{00000000-1234-1234-1234-123412341234}" type="slidenum">
              <a:rPr lang="en" smtClean="0"/>
              <a:pPr/>
              <a:t>16</a:t>
            </a:fld>
            <a:endParaRPr lang="en"/>
          </a:p>
        </p:txBody>
      </p:sp>
      <p:sp>
        <p:nvSpPr>
          <p:cNvPr id="6" name="TextBox 5">
            <a:extLst>
              <a:ext uri="{FF2B5EF4-FFF2-40B4-BE49-F238E27FC236}">
                <a16:creationId xmlns:a16="http://schemas.microsoft.com/office/drawing/2014/main" id="{9723B3FB-35CF-3E51-6C92-22603C38ECB4}"/>
              </a:ext>
            </a:extLst>
          </p:cNvPr>
          <p:cNvSpPr txBox="1"/>
          <p:nvPr/>
        </p:nvSpPr>
        <p:spPr>
          <a:xfrm>
            <a:off x="459007" y="3673057"/>
            <a:ext cx="8225986" cy="1046440"/>
          </a:xfrm>
          <a:prstGeom prst="rect">
            <a:avLst/>
          </a:prstGeom>
          <a:noFill/>
        </p:spPr>
        <p:txBody>
          <a:bodyPr wrap="square" rtlCol="0">
            <a:spAutoFit/>
          </a:bodyPr>
          <a:lstStyle/>
          <a:p>
            <a:pPr marL="76199" indent="0">
              <a:spcAft>
                <a:spcPts val="600"/>
              </a:spcAft>
              <a:buNone/>
            </a:pPr>
            <a:endParaRPr lang="en-US" sz="1100" b="1" i="1" dirty="0">
              <a:latin typeface="Lora" pitchFamily="2" charset="0"/>
            </a:endParaRPr>
          </a:p>
          <a:p>
            <a:pPr marL="76199" indent="0" algn="ctr">
              <a:spcAft>
                <a:spcPts val="600"/>
              </a:spcAft>
              <a:buNone/>
            </a:pPr>
            <a:r>
              <a:rPr lang="en-US" sz="1200" b="1" i="1" dirty="0">
                <a:latin typeface="Lora" pitchFamily="2" charset="0"/>
              </a:rPr>
              <a:t>Our obedience to Allah is unconditional.</a:t>
            </a:r>
          </a:p>
          <a:p>
            <a:pPr marL="76199" algn="ctr">
              <a:spcAft>
                <a:spcPts val="600"/>
              </a:spcAft>
            </a:pPr>
            <a:r>
              <a:rPr lang="en-US" sz="1200" b="1" i="1" dirty="0">
                <a:latin typeface="Lora" pitchFamily="2" charset="0"/>
              </a:rPr>
              <a:t>There is wisdom in all of Allah’s commands. We may see them or we may not see them. </a:t>
            </a:r>
          </a:p>
          <a:p>
            <a:pPr marL="76199" indent="0" algn="ctr">
              <a:spcAft>
                <a:spcPts val="600"/>
              </a:spcAft>
              <a:buNone/>
            </a:pPr>
            <a:r>
              <a:rPr lang="en-US" sz="1200" b="1" i="1" dirty="0">
                <a:latin typeface="Lora" pitchFamily="2" charset="0"/>
              </a:rPr>
              <a:t>Our obedience to Him, however, is </a:t>
            </a:r>
            <a:r>
              <a:rPr lang="en-US" sz="1200" b="1" i="1" dirty="0">
                <a:solidFill>
                  <a:srgbClr val="00B4B1"/>
                </a:solidFill>
                <a:latin typeface="Lora" pitchFamily="2" charset="0"/>
              </a:rPr>
              <a:t>NOT</a:t>
            </a:r>
            <a:r>
              <a:rPr lang="en-US" sz="1200" b="1" i="1" dirty="0">
                <a:latin typeface="Lora" pitchFamily="2" charset="0"/>
              </a:rPr>
              <a:t> dependent on us knowing the wisdoms of commandments.</a:t>
            </a:r>
          </a:p>
        </p:txBody>
      </p:sp>
      <p:graphicFrame>
        <p:nvGraphicFramePr>
          <p:cNvPr id="7" name="Diagram 6">
            <a:extLst>
              <a:ext uri="{FF2B5EF4-FFF2-40B4-BE49-F238E27FC236}">
                <a16:creationId xmlns:a16="http://schemas.microsoft.com/office/drawing/2014/main" id="{42791370-4968-52BC-8F41-70FCB863E271}"/>
              </a:ext>
            </a:extLst>
          </p:cNvPr>
          <p:cNvGraphicFramePr/>
          <p:nvPr>
            <p:extLst>
              <p:ext uri="{D42A27DB-BD31-4B8C-83A1-F6EECF244321}">
                <p14:modId xmlns:p14="http://schemas.microsoft.com/office/powerpoint/2010/main" val="2739633388"/>
              </p:ext>
            </p:extLst>
          </p:nvPr>
        </p:nvGraphicFramePr>
        <p:xfrm>
          <a:off x="-670560" y="1768332"/>
          <a:ext cx="10552921" cy="204345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25215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graphicEl>
                                              <a:dgm id="{CFCADCFE-A0B0-44C5-94D9-42B6BF63E79B}"/>
                                            </p:graphicEl>
                                          </p:spTgt>
                                        </p:tgtEl>
                                        <p:attrNameLst>
                                          <p:attrName>style.visibility</p:attrName>
                                        </p:attrNameLst>
                                      </p:cBhvr>
                                      <p:to>
                                        <p:strVal val="visible"/>
                                      </p:to>
                                    </p:set>
                                    <p:anim calcmode="lin" valueType="num">
                                      <p:cBhvr additive="base">
                                        <p:cTn id="7" dur="500" fill="hold"/>
                                        <p:tgtEl>
                                          <p:spTgt spid="7">
                                            <p:graphicEl>
                                              <a:dgm id="{CFCADCFE-A0B0-44C5-94D9-42B6BF63E79B}"/>
                                            </p:graphic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graphicEl>
                                              <a:dgm id="{CFCADCFE-A0B0-44C5-94D9-42B6BF63E79B}"/>
                                            </p:graphic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graphicEl>
                                              <a:dgm id="{DF0E0A1F-9CB0-420E-82F5-7E45809C1B78}"/>
                                            </p:graphicEl>
                                          </p:spTgt>
                                        </p:tgtEl>
                                        <p:attrNameLst>
                                          <p:attrName>style.visibility</p:attrName>
                                        </p:attrNameLst>
                                      </p:cBhvr>
                                      <p:to>
                                        <p:strVal val="visible"/>
                                      </p:to>
                                    </p:set>
                                    <p:anim calcmode="lin" valueType="num">
                                      <p:cBhvr additive="base">
                                        <p:cTn id="11" dur="500" fill="hold"/>
                                        <p:tgtEl>
                                          <p:spTgt spid="7">
                                            <p:graphicEl>
                                              <a:dgm id="{DF0E0A1F-9CB0-420E-82F5-7E45809C1B78}"/>
                                            </p:graphicEl>
                                          </p:spTgt>
                                        </p:tgtEl>
                                        <p:attrNameLst>
                                          <p:attrName>ppt_x</p:attrName>
                                        </p:attrNameLst>
                                      </p:cBhvr>
                                      <p:tavLst>
                                        <p:tav tm="0">
                                          <p:val>
                                            <p:strVal val="#ppt_x"/>
                                          </p:val>
                                        </p:tav>
                                        <p:tav tm="100000">
                                          <p:val>
                                            <p:strVal val="#ppt_x"/>
                                          </p:val>
                                        </p:tav>
                                      </p:tavLst>
                                    </p:anim>
                                    <p:anim calcmode="lin" valueType="num">
                                      <p:cBhvr additive="base">
                                        <p:cTn id="12" dur="500" fill="hold"/>
                                        <p:tgtEl>
                                          <p:spTgt spid="7">
                                            <p:graphicEl>
                                              <a:dgm id="{DF0E0A1F-9CB0-420E-82F5-7E45809C1B78}"/>
                                            </p:graphic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7">
                                            <p:graphicEl>
                                              <a:dgm id="{08FF740C-F554-4565-A373-19BABE667B44}"/>
                                            </p:graphicEl>
                                          </p:spTgt>
                                        </p:tgtEl>
                                        <p:attrNameLst>
                                          <p:attrName>style.visibility</p:attrName>
                                        </p:attrNameLst>
                                      </p:cBhvr>
                                      <p:to>
                                        <p:strVal val="visible"/>
                                      </p:to>
                                    </p:set>
                                    <p:anim calcmode="lin" valueType="num">
                                      <p:cBhvr additive="base">
                                        <p:cTn id="17" dur="500" fill="hold"/>
                                        <p:tgtEl>
                                          <p:spTgt spid="7">
                                            <p:graphicEl>
                                              <a:dgm id="{08FF740C-F554-4565-A373-19BABE667B44}"/>
                                            </p:graphicEl>
                                          </p:spTgt>
                                        </p:tgtEl>
                                        <p:attrNameLst>
                                          <p:attrName>ppt_x</p:attrName>
                                        </p:attrNameLst>
                                      </p:cBhvr>
                                      <p:tavLst>
                                        <p:tav tm="0">
                                          <p:val>
                                            <p:strVal val="#ppt_x"/>
                                          </p:val>
                                        </p:tav>
                                        <p:tav tm="100000">
                                          <p:val>
                                            <p:strVal val="#ppt_x"/>
                                          </p:val>
                                        </p:tav>
                                      </p:tavLst>
                                    </p:anim>
                                    <p:anim calcmode="lin" valueType="num">
                                      <p:cBhvr additive="base">
                                        <p:cTn id="18" dur="500" fill="hold"/>
                                        <p:tgtEl>
                                          <p:spTgt spid="7">
                                            <p:graphicEl>
                                              <a:dgm id="{08FF740C-F554-4565-A373-19BABE667B44}"/>
                                            </p:graphic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7">
                                            <p:graphicEl>
                                              <a:dgm id="{59A1DDD9-B101-439B-8B9A-A820C305E272}"/>
                                            </p:graphicEl>
                                          </p:spTgt>
                                        </p:tgtEl>
                                        <p:attrNameLst>
                                          <p:attrName>style.visibility</p:attrName>
                                        </p:attrNameLst>
                                      </p:cBhvr>
                                      <p:to>
                                        <p:strVal val="visible"/>
                                      </p:to>
                                    </p:set>
                                    <p:anim calcmode="lin" valueType="num">
                                      <p:cBhvr additive="base">
                                        <p:cTn id="21" dur="500" fill="hold"/>
                                        <p:tgtEl>
                                          <p:spTgt spid="7">
                                            <p:graphicEl>
                                              <a:dgm id="{59A1DDD9-B101-439B-8B9A-A820C305E272}"/>
                                            </p:graphicEl>
                                          </p:spTgt>
                                        </p:tgtEl>
                                        <p:attrNameLst>
                                          <p:attrName>ppt_x</p:attrName>
                                        </p:attrNameLst>
                                      </p:cBhvr>
                                      <p:tavLst>
                                        <p:tav tm="0">
                                          <p:val>
                                            <p:strVal val="#ppt_x"/>
                                          </p:val>
                                        </p:tav>
                                        <p:tav tm="100000">
                                          <p:val>
                                            <p:strVal val="#ppt_x"/>
                                          </p:val>
                                        </p:tav>
                                      </p:tavLst>
                                    </p:anim>
                                    <p:anim calcmode="lin" valueType="num">
                                      <p:cBhvr additive="base">
                                        <p:cTn id="22" dur="500" fill="hold"/>
                                        <p:tgtEl>
                                          <p:spTgt spid="7">
                                            <p:graphicEl>
                                              <a:dgm id="{59A1DDD9-B101-439B-8B9A-A820C305E272}"/>
                                            </p:graphic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7">
                                            <p:graphicEl>
                                              <a:dgm id="{64E4D0BB-5A3D-4E02-B8E7-6F40CDFC7851}"/>
                                            </p:graphicEl>
                                          </p:spTgt>
                                        </p:tgtEl>
                                        <p:attrNameLst>
                                          <p:attrName>style.visibility</p:attrName>
                                        </p:attrNameLst>
                                      </p:cBhvr>
                                      <p:to>
                                        <p:strVal val="visible"/>
                                      </p:to>
                                    </p:set>
                                    <p:anim calcmode="lin" valueType="num">
                                      <p:cBhvr additive="base">
                                        <p:cTn id="27" dur="500" fill="hold"/>
                                        <p:tgtEl>
                                          <p:spTgt spid="7">
                                            <p:graphicEl>
                                              <a:dgm id="{64E4D0BB-5A3D-4E02-B8E7-6F40CDFC7851}"/>
                                            </p:graphicEl>
                                          </p:spTgt>
                                        </p:tgtEl>
                                        <p:attrNameLst>
                                          <p:attrName>ppt_x</p:attrName>
                                        </p:attrNameLst>
                                      </p:cBhvr>
                                      <p:tavLst>
                                        <p:tav tm="0">
                                          <p:val>
                                            <p:strVal val="#ppt_x"/>
                                          </p:val>
                                        </p:tav>
                                        <p:tav tm="100000">
                                          <p:val>
                                            <p:strVal val="#ppt_x"/>
                                          </p:val>
                                        </p:tav>
                                      </p:tavLst>
                                    </p:anim>
                                    <p:anim calcmode="lin" valueType="num">
                                      <p:cBhvr additive="base">
                                        <p:cTn id="28" dur="500" fill="hold"/>
                                        <p:tgtEl>
                                          <p:spTgt spid="7">
                                            <p:graphicEl>
                                              <a:dgm id="{64E4D0BB-5A3D-4E02-B8E7-6F40CDFC7851}"/>
                                            </p:graphic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7">
                                            <p:graphicEl>
                                              <a:dgm id="{8CD2D5EE-A031-4D90-B966-C1C8F200779D}"/>
                                            </p:graphicEl>
                                          </p:spTgt>
                                        </p:tgtEl>
                                        <p:attrNameLst>
                                          <p:attrName>style.visibility</p:attrName>
                                        </p:attrNameLst>
                                      </p:cBhvr>
                                      <p:to>
                                        <p:strVal val="visible"/>
                                      </p:to>
                                    </p:set>
                                    <p:anim calcmode="lin" valueType="num">
                                      <p:cBhvr additive="base">
                                        <p:cTn id="31" dur="500" fill="hold"/>
                                        <p:tgtEl>
                                          <p:spTgt spid="7">
                                            <p:graphicEl>
                                              <a:dgm id="{8CD2D5EE-A031-4D90-B966-C1C8F200779D}"/>
                                            </p:graphicEl>
                                          </p:spTgt>
                                        </p:tgtEl>
                                        <p:attrNameLst>
                                          <p:attrName>ppt_x</p:attrName>
                                        </p:attrNameLst>
                                      </p:cBhvr>
                                      <p:tavLst>
                                        <p:tav tm="0">
                                          <p:val>
                                            <p:strVal val="#ppt_x"/>
                                          </p:val>
                                        </p:tav>
                                        <p:tav tm="100000">
                                          <p:val>
                                            <p:strVal val="#ppt_x"/>
                                          </p:val>
                                        </p:tav>
                                      </p:tavLst>
                                    </p:anim>
                                    <p:anim calcmode="lin" valueType="num">
                                      <p:cBhvr additive="base">
                                        <p:cTn id="32" dur="500" fill="hold"/>
                                        <p:tgtEl>
                                          <p:spTgt spid="7">
                                            <p:graphicEl>
                                              <a:dgm id="{8CD2D5EE-A031-4D90-B966-C1C8F200779D}"/>
                                            </p:graphic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7">
                                            <p:graphicEl>
                                              <a:dgm id="{81AB77AB-96E0-4FC1-8213-C0BAE4EA8A17}"/>
                                            </p:graphicEl>
                                          </p:spTgt>
                                        </p:tgtEl>
                                        <p:attrNameLst>
                                          <p:attrName>style.visibility</p:attrName>
                                        </p:attrNameLst>
                                      </p:cBhvr>
                                      <p:to>
                                        <p:strVal val="visible"/>
                                      </p:to>
                                    </p:set>
                                    <p:anim calcmode="lin" valueType="num">
                                      <p:cBhvr additive="base">
                                        <p:cTn id="37" dur="500" fill="hold"/>
                                        <p:tgtEl>
                                          <p:spTgt spid="7">
                                            <p:graphicEl>
                                              <a:dgm id="{81AB77AB-96E0-4FC1-8213-C0BAE4EA8A17}"/>
                                            </p:graphicEl>
                                          </p:spTgt>
                                        </p:tgtEl>
                                        <p:attrNameLst>
                                          <p:attrName>ppt_x</p:attrName>
                                        </p:attrNameLst>
                                      </p:cBhvr>
                                      <p:tavLst>
                                        <p:tav tm="0">
                                          <p:val>
                                            <p:strVal val="#ppt_x"/>
                                          </p:val>
                                        </p:tav>
                                        <p:tav tm="100000">
                                          <p:val>
                                            <p:strVal val="#ppt_x"/>
                                          </p:val>
                                        </p:tav>
                                      </p:tavLst>
                                    </p:anim>
                                    <p:anim calcmode="lin" valueType="num">
                                      <p:cBhvr additive="base">
                                        <p:cTn id="38" dur="500" fill="hold"/>
                                        <p:tgtEl>
                                          <p:spTgt spid="7">
                                            <p:graphicEl>
                                              <a:dgm id="{81AB77AB-96E0-4FC1-8213-C0BAE4EA8A17}"/>
                                            </p:graphicEl>
                                          </p:spTgt>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7">
                                            <p:graphicEl>
                                              <a:dgm id="{D945B6AA-F11D-49B2-800A-AD1FBED46A18}"/>
                                            </p:graphicEl>
                                          </p:spTgt>
                                        </p:tgtEl>
                                        <p:attrNameLst>
                                          <p:attrName>style.visibility</p:attrName>
                                        </p:attrNameLst>
                                      </p:cBhvr>
                                      <p:to>
                                        <p:strVal val="visible"/>
                                      </p:to>
                                    </p:set>
                                    <p:anim calcmode="lin" valueType="num">
                                      <p:cBhvr additive="base">
                                        <p:cTn id="41" dur="500" fill="hold"/>
                                        <p:tgtEl>
                                          <p:spTgt spid="7">
                                            <p:graphicEl>
                                              <a:dgm id="{D945B6AA-F11D-49B2-800A-AD1FBED46A18}"/>
                                            </p:graphicEl>
                                          </p:spTgt>
                                        </p:tgtEl>
                                        <p:attrNameLst>
                                          <p:attrName>ppt_x</p:attrName>
                                        </p:attrNameLst>
                                      </p:cBhvr>
                                      <p:tavLst>
                                        <p:tav tm="0">
                                          <p:val>
                                            <p:strVal val="#ppt_x"/>
                                          </p:val>
                                        </p:tav>
                                        <p:tav tm="100000">
                                          <p:val>
                                            <p:strVal val="#ppt_x"/>
                                          </p:val>
                                        </p:tav>
                                      </p:tavLst>
                                    </p:anim>
                                    <p:anim calcmode="lin" valueType="num">
                                      <p:cBhvr additive="base">
                                        <p:cTn id="42" dur="500" fill="hold"/>
                                        <p:tgtEl>
                                          <p:spTgt spid="7">
                                            <p:graphicEl>
                                              <a:dgm id="{D945B6AA-F11D-49B2-800A-AD1FBED46A18}"/>
                                            </p:graphic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6"/>
                                        </p:tgtEl>
                                        <p:attrNameLst>
                                          <p:attrName>style.visibility</p:attrName>
                                        </p:attrNameLst>
                                      </p:cBhvr>
                                      <p:to>
                                        <p:strVal val="visible"/>
                                      </p:to>
                                    </p:set>
                                    <p:anim calcmode="lin" valueType="num">
                                      <p:cBhvr additive="base">
                                        <p:cTn id="47" dur="500" fill="hold"/>
                                        <p:tgtEl>
                                          <p:spTgt spid="6"/>
                                        </p:tgtEl>
                                        <p:attrNameLst>
                                          <p:attrName>ppt_x</p:attrName>
                                        </p:attrNameLst>
                                      </p:cBhvr>
                                      <p:tavLst>
                                        <p:tav tm="0">
                                          <p:val>
                                            <p:strVal val="#ppt_x"/>
                                          </p:val>
                                        </p:tav>
                                        <p:tav tm="100000">
                                          <p:val>
                                            <p:strVal val="#ppt_x"/>
                                          </p:val>
                                        </p:tav>
                                      </p:tavLst>
                                    </p:anim>
                                    <p:anim calcmode="lin" valueType="num">
                                      <p:cBhvr additive="base">
                                        <p:cTn id="4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Graphic spid="7" grpId="0">
        <p:bldSub>
          <a:bldDgm bld="one"/>
        </p:bldSub>
      </p:bldGraphic>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109"/>
        <p:cNvGrpSpPr/>
        <p:nvPr/>
      </p:nvGrpSpPr>
      <p:grpSpPr>
        <a:xfrm>
          <a:off x="0" y="0"/>
          <a:ext cx="0" cy="0"/>
          <a:chOff x="0" y="0"/>
          <a:chExt cx="0" cy="0"/>
        </a:xfrm>
      </p:grpSpPr>
      <p:sp>
        <p:nvSpPr>
          <p:cNvPr id="110" name="Google Shape;110;p15"/>
          <p:cNvSpPr txBox="1">
            <a:spLocks noGrp="1"/>
          </p:cNvSpPr>
          <p:nvPr>
            <p:ph type="ctrTitle"/>
          </p:nvPr>
        </p:nvSpPr>
        <p:spPr>
          <a:xfrm>
            <a:off x="2022225" y="1693523"/>
            <a:ext cx="3787800" cy="1159800"/>
          </a:xfrm>
          <a:prstGeom prst="rect">
            <a:avLst/>
          </a:prstGeom>
        </p:spPr>
        <p:txBody>
          <a:bodyPr spcFirstLastPara="1" wrap="square" lIns="91425" tIns="91425" rIns="91425" bIns="91425" anchor="b" anchorCtr="0">
            <a:noAutofit/>
          </a:bodyPr>
          <a:lstStyle/>
          <a:p>
            <a:r>
              <a:rPr lang="en" dirty="0">
                <a:solidFill>
                  <a:schemeClr val="bg1"/>
                </a:solidFill>
              </a:rPr>
              <a:t>Mighty Actions</a:t>
            </a:r>
            <a:endParaRPr dirty="0">
              <a:solidFill>
                <a:schemeClr val="bg1"/>
              </a:solidFill>
            </a:endParaRPr>
          </a:p>
        </p:txBody>
      </p:sp>
      <p:sp>
        <p:nvSpPr>
          <p:cNvPr id="112" name="Google Shape;112;p15"/>
          <p:cNvSpPr txBox="1"/>
          <p:nvPr/>
        </p:nvSpPr>
        <p:spPr>
          <a:xfrm>
            <a:off x="1133975" y="2291150"/>
            <a:ext cx="543900" cy="5622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 sz="2400" dirty="0">
                <a:solidFill>
                  <a:schemeClr val="bg1"/>
                </a:solidFill>
                <a:latin typeface="+mj-lt"/>
                <a:ea typeface="Lora"/>
                <a:cs typeface="Lora"/>
                <a:sym typeface="Lora"/>
              </a:rPr>
              <a:t>3</a:t>
            </a:r>
            <a:endParaRPr kumimoji="0" sz="2400" b="0" i="0" u="none" strike="noStrike" kern="0" cap="none" spc="0" normalizeH="0" baseline="0" noProof="0" dirty="0">
              <a:ln>
                <a:noFill/>
              </a:ln>
              <a:solidFill>
                <a:schemeClr val="bg1"/>
              </a:solidFill>
              <a:effectLst/>
              <a:uLnTx/>
              <a:uFillTx/>
              <a:latin typeface="+mj-lt"/>
              <a:ea typeface="Lora"/>
              <a:cs typeface="Lora"/>
              <a:sym typeface="Lora"/>
            </a:endParaRPr>
          </a:p>
        </p:txBody>
      </p:sp>
      <p:sp>
        <p:nvSpPr>
          <p:cNvPr id="113" name="Google Shape;113;p15"/>
          <p:cNvSpPr txBox="1">
            <a:spLocks noGrp="1"/>
          </p:cNvSpPr>
          <p:nvPr>
            <p:ph type="sldNum" idx="12"/>
          </p:nvPr>
        </p:nvSpPr>
        <p:spPr>
          <a:xfrm>
            <a:off x="8543227" y="4749851"/>
            <a:ext cx="548700" cy="393600"/>
          </a:xfrm>
          <a:prstGeom prst="rect">
            <a:avLst/>
          </a:prstGeom>
        </p:spPr>
        <p:txBody>
          <a:bodyPr spcFirstLastPara="1" wrap="square" lIns="91425" tIns="91425" rIns="91425" bIns="91425"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000" b="0" i="0" u="none" strike="noStrike" kern="0" cap="none" spc="0" normalizeH="0" baseline="0" noProof="0">
                <a:ln>
                  <a:noFill/>
                </a:ln>
                <a:solidFill>
                  <a:srgbClr val="1D1D1B"/>
                </a:solidFill>
                <a:effectLst/>
                <a:uLnTx/>
                <a:uFillTx/>
                <a:latin typeface="Lora"/>
                <a:sym typeface="Lora"/>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17</a:t>
            </a:fld>
            <a:endParaRPr kumimoji="0" sz="1000" b="0" i="0" u="none" strike="noStrike" kern="0" cap="none" spc="0" normalizeH="0" baseline="0" noProof="0">
              <a:ln>
                <a:noFill/>
              </a:ln>
              <a:solidFill>
                <a:srgbClr val="1D1D1B"/>
              </a:solidFill>
              <a:effectLst/>
              <a:uLnTx/>
              <a:uFillTx/>
              <a:latin typeface="Lora"/>
              <a:sym typeface="Lora"/>
            </a:endParaRPr>
          </a:p>
        </p:txBody>
      </p:sp>
      <p:sp>
        <p:nvSpPr>
          <p:cNvPr id="2" name="Rectangle: Rounded Corners 1">
            <a:extLst>
              <a:ext uri="{FF2B5EF4-FFF2-40B4-BE49-F238E27FC236}">
                <a16:creationId xmlns:a16="http://schemas.microsoft.com/office/drawing/2014/main" id="{7EAB616C-74F8-B123-A394-733220270A4E}"/>
              </a:ext>
            </a:extLst>
          </p:cNvPr>
          <p:cNvSpPr/>
          <p:nvPr/>
        </p:nvSpPr>
        <p:spPr>
          <a:xfrm>
            <a:off x="2067753" y="2963000"/>
            <a:ext cx="3391525" cy="339105"/>
          </a:xfrm>
          <a:prstGeom prst="roundRect">
            <a:avLst>
              <a:gd name="adj" fmla="val 50000"/>
            </a:avLst>
          </a:prstGeom>
          <a:solidFill>
            <a:srgbClr val="C247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algn="ctr"/>
            <a:r>
              <a:rPr lang="en-US" dirty="0">
                <a:solidFill>
                  <a:schemeClr val="bg1"/>
                </a:solidFill>
                <a:ea typeface="Inter Tight"/>
                <a:cs typeface="Inter Tight"/>
                <a:sym typeface="Inter Tight"/>
              </a:rPr>
              <a:t>To gain the reward of hajj and umrah</a:t>
            </a:r>
          </a:p>
        </p:txBody>
      </p:sp>
    </p:spTree>
    <p:extLst>
      <p:ext uri="{BB962C8B-B14F-4D97-AF65-F5344CB8AC3E}">
        <p14:creationId xmlns:p14="http://schemas.microsoft.com/office/powerpoint/2010/main" val="26145888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50EBFFC-0CDC-33EC-B001-339E7A311AA0}"/>
              </a:ext>
            </a:extLst>
          </p:cNvPr>
          <p:cNvSpPr>
            <a:spLocks noGrp="1"/>
          </p:cNvSpPr>
          <p:nvPr>
            <p:ph type="body" idx="1"/>
          </p:nvPr>
        </p:nvSpPr>
        <p:spPr>
          <a:xfrm>
            <a:off x="1563624" y="2688336"/>
            <a:ext cx="5925312" cy="589020"/>
          </a:xfrm>
        </p:spPr>
        <p:txBody>
          <a:bodyPr/>
          <a:lstStyle/>
          <a:p>
            <a:pPr marL="76199" indent="0">
              <a:buNone/>
            </a:pPr>
            <a:r>
              <a:rPr lang="en-GB" sz="2000" dirty="0"/>
              <a:t>“Whoever offers </a:t>
            </a:r>
            <a:r>
              <a:rPr lang="en-GB" sz="2000" dirty="0" err="1"/>
              <a:t>Fajr</a:t>
            </a:r>
            <a:r>
              <a:rPr lang="en-GB" sz="2000" dirty="0"/>
              <a:t> in congregation and remains seated, engaging in the remembrance of Allah until the sun has risen, and then offers two </a:t>
            </a:r>
            <a:r>
              <a:rPr lang="en-GB" sz="2000" dirty="0" err="1"/>
              <a:t>rakʿahs</a:t>
            </a:r>
            <a:r>
              <a:rPr lang="en-GB" sz="2000" dirty="0"/>
              <a:t>, he will have a reward equal to that of performing hajj and </a:t>
            </a:r>
            <a:r>
              <a:rPr lang="en-GB" sz="2000" dirty="0" err="1"/>
              <a:t>ʿumrah</a:t>
            </a:r>
            <a:r>
              <a:rPr lang="en-GB" sz="2000" dirty="0"/>
              <a:t>.” He </a:t>
            </a:r>
            <a:r>
              <a:rPr lang="en-GB" sz="2000" i="0" dirty="0">
                <a:latin typeface="KFGQPC Arabic Symbols 01" panose="02000000000000000000" pitchFamily="2" charset="2"/>
              </a:rPr>
              <a:t>g</a:t>
            </a:r>
            <a:r>
              <a:rPr lang="en-GB" sz="2000" dirty="0"/>
              <a:t> said: “Complete, complete, complete (i.e. complete reward)” </a:t>
            </a:r>
          </a:p>
          <a:p>
            <a:pPr marL="76199" indent="0">
              <a:buNone/>
            </a:pPr>
            <a:r>
              <a:rPr lang="en-GB" sz="1400" dirty="0"/>
              <a:t>(The Messenger of Allah </a:t>
            </a:r>
            <a:r>
              <a:rPr lang="en-GB" sz="1400" i="0" dirty="0">
                <a:latin typeface="KFGQPC Arabic Symbols 01" panose="02000000000000000000" pitchFamily="2" charset="2"/>
              </a:rPr>
              <a:t>g</a:t>
            </a:r>
            <a:r>
              <a:rPr lang="en-GB" sz="1400" dirty="0"/>
              <a:t> , </a:t>
            </a:r>
            <a:r>
              <a:rPr lang="en-GB" sz="1400" dirty="0" err="1"/>
              <a:t>Tirmidhī</a:t>
            </a:r>
            <a:r>
              <a:rPr lang="en-GB" sz="1400" dirty="0"/>
              <a:t>).</a:t>
            </a:r>
            <a:endParaRPr lang="en-GB" sz="2000" dirty="0"/>
          </a:p>
        </p:txBody>
      </p:sp>
      <p:sp>
        <p:nvSpPr>
          <p:cNvPr id="4" name="Slide Number Placeholder 3">
            <a:extLst>
              <a:ext uri="{FF2B5EF4-FFF2-40B4-BE49-F238E27FC236}">
                <a16:creationId xmlns:a16="http://schemas.microsoft.com/office/drawing/2014/main" id="{49F4771E-AB1D-1A60-0AC9-6D63A02351ED}"/>
              </a:ext>
            </a:extLst>
          </p:cNvPr>
          <p:cNvSpPr>
            <a:spLocks noGrp="1"/>
          </p:cNvSpPr>
          <p:nvPr>
            <p:ph type="sldNum" idx="12"/>
          </p:nvPr>
        </p:nvSpPr>
        <p:spPr>
          <a:xfrm>
            <a:off x="8595300" y="4749900"/>
            <a:ext cx="548700" cy="393600"/>
          </a:xfrm>
        </p:spPr>
        <p:txBody>
          <a:bodyPr/>
          <a:lstStyle/>
          <a:p>
            <a:fld id="{00000000-1234-1234-1234-123412341234}" type="slidenum">
              <a:rPr lang="en" smtClean="0"/>
              <a:pPr/>
              <a:t>18</a:t>
            </a:fld>
            <a:endParaRPr lang="en" dirty="0"/>
          </a:p>
        </p:txBody>
      </p:sp>
    </p:spTree>
    <p:extLst>
      <p:ext uri="{BB962C8B-B14F-4D97-AF65-F5344CB8AC3E}">
        <p14:creationId xmlns:p14="http://schemas.microsoft.com/office/powerpoint/2010/main" val="20899965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9F4771E-AB1D-1A60-0AC9-6D63A02351ED}"/>
              </a:ext>
            </a:extLst>
          </p:cNvPr>
          <p:cNvSpPr>
            <a:spLocks noGrp="1"/>
          </p:cNvSpPr>
          <p:nvPr>
            <p:ph type="sldNum" idx="12"/>
          </p:nvPr>
        </p:nvSpPr>
        <p:spPr/>
        <p:txBody>
          <a:bodyPr/>
          <a:lstStyle/>
          <a:p>
            <a:fld id="{00000000-1234-1234-1234-123412341234}" type="slidenum">
              <a:rPr lang="en" smtClean="0"/>
              <a:pPr/>
              <a:t>19</a:t>
            </a:fld>
            <a:endParaRPr lang="en"/>
          </a:p>
        </p:txBody>
      </p:sp>
      <p:pic>
        <p:nvPicPr>
          <p:cNvPr id="7" name="Picture 6">
            <a:extLst>
              <a:ext uri="{FF2B5EF4-FFF2-40B4-BE49-F238E27FC236}">
                <a16:creationId xmlns:a16="http://schemas.microsoft.com/office/drawing/2014/main" id="{70369D94-7D69-8B7A-15E1-D26158DE29F2}"/>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0" y="0"/>
            <a:ext cx="9144000" cy="5143500"/>
          </a:xfrm>
          <a:prstGeom prst="rect">
            <a:avLst/>
          </a:prstGeom>
        </p:spPr>
      </p:pic>
      <p:sp>
        <p:nvSpPr>
          <p:cNvPr id="5" name="Text Placeholder 4">
            <a:extLst>
              <a:ext uri="{FF2B5EF4-FFF2-40B4-BE49-F238E27FC236}">
                <a16:creationId xmlns:a16="http://schemas.microsoft.com/office/drawing/2014/main" id="{650EBFFC-0CDC-33EC-B001-339E7A311AA0}"/>
              </a:ext>
            </a:extLst>
          </p:cNvPr>
          <p:cNvSpPr>
            <a:spLocks noGrp="1"/>
          </p:cNvSpPr>
          <p:nvPr>
            <p:ph type="body" idx="1"/>
          </p:nvPr>
        </p:nvSpPr>
        <p:spPr>
          <a:xfrm>
            <a:off x="1475051" y="1428750"/>
            <a:ext cx="6193898" cy="2286000"/>
          </a:xfrm>
        </p:spPr>
        <p:txBody>
          <a:bodyPr/>
          <a:lstStyle/>
          <a:p>
            <a:br>
              <a:rPr kumimoji="0" lang="en-GB" b="1" i="0" u="none" strike="noStrike" kern="0" cap="none" spc="0" normalizeH="0" baseline="0" noProof="0" dirty="0">
                <a:ln>
                  <a:noFill/>
                </a:ln>
                <a:solidFill>
                  <a:prstClr val="black"/>
                </a:solidFill>
                <a:effectLst/>
                <a:highlight>
                  <a:srgbClr val="EDC7CC"/>
                </a:highlight>
                <a:uLnTx/>
                <a:uFillTx/>
                <a:latin typeface="Lora"/>
                <a:sym typeface="Lora"/>
              </a:rPr>
            </a:br>
            <a:r>
              <a:rPr kumimoji="0" lang="en-GB" i="0" u="none" strike="noStrike" kern="0" cap="none" spc="0" normalizeH="0" baseline="0" noProof="0" dirty="0">
                <a:ln>
                  <a:noFill/>
                </a:ln>
                <a:solidFill>
                  <a:prstClr val="black"/>
                </a:solidFill>
                <a:effectLst/>
                <a:highlight>
                  <a:srgbClr val="EDC7CC"/>
                </a:highlight>
                <a:uLnTx/>
                <a:uFillTx/>
                <a:latin typeface="+mj-lt"/>
                <a:sym typeface="Lora"/>
              </a:rPr>
              <a:t>The Messenger of Allah</a:t>
            </a:r>
            <a:r>
              <a:rPr lang="en-GB" i="0" dirty="0">
                <a:solidFill>
                  <a:prstClr val="black"/>
                </a:solidFill>
                <a:highlight>
                  <a:srgbClr val="EDC7CC"/>
                </a:highlight>
                <a:latin typeface="+mj-lt"/>
              </a:rPr>
              <a:t> </a:t>
            </a:r>
            <a:r>
              <a:rPr lang="en-GB" i="0" dirty="0">
                <a:solidFill>
                  <a:prstClr val="black"/>
                </a:solidFill>
                <a:highlight>
                  <a:srgbClr val="EDC7CC"/>
                </a:highlight>
                <a:latin typeface="KFGQPC Arabic Symbols 01" panose="02000000000000000000" pitchFamily="2" charset="2"/>
              </a:rPr>
              <a:t>g</a:t>
            </a:r>
            <a:r>
              <a:rPr lang="en-GB" i="0" dirty="0">
                <a:solidFill>
                  <a:prstClr val="black"/>
                </a:solidFill>
                <a:highlight>
                  <a:srgbClr val="EDC7CC"/>
                </a:highlight>
                <a:latin typeface="+mj-lt"/>
              </a:rPr>
              <a:t> </a:t>
            </a:r>
            <a:r>
              <a:rPr kumimoji="0" lang="en-GB" i="0" u="none" strike="noStrike" kern="0" cap="none" spc="0" normalizeH="0" baseline="0" noProof="0" dirty="0">
                <a:ln>
                  <a:noFill/>
                </a:ln>
                <a:solidFill>
                  <a:prstClr val="black"/>
                </a:solidFill>
                <a:effectLst/>
                <a:highlight>
                  <a:srgbClr val="EDC7CC"/>
                </a:highlight>
                <a:uLnTx/>
                <a:uFillTx/>
                <a:latin typeface="+mj-lt"/>
                <a:sym typeface="Lora"/>
              </a:rPr>
              <a:t>said: “Whoever goes to the Masjid, only intending to learn some good or teach it, he will have the reward of a complete </a:t>
            </a:r>
            <a:r>
              <a:rPr kumimoji="0" lang="en-GB" i="0" u="none" strike="noStrike" kern="0" cap="none" spc="0" normalizeH="0" baseline="0" noProof="0" dirty="0" err="1">
                <a:ln>
                  <a:noFill/>
                </a:ln>
                <a:solidFill>
                  <a:prstClr val="black"/>
                </a:solidFill>
                <a:effectLst/>
                <a:highlight>
                  <a:srgbClr val="EDC7CC"/>
                </a:highlight>
                <a:uLnTx/>
                <a:uFillTx/>
                <a:latin typeface="+mj-lt"/>
                <a:sym typeface="Lora"/>
              </a:rPr>
              <a:t>ḥajj</a:t>
            </a:r>
            <a:r>
              <a:rPr kumimoji="0" lang="en-GB" i="0" u="none" strike="noStrike" kern="0" cap="none" spc="0" normalizeH="0" baseline="0" noProof="0" dirty="0">
                <a:ln>
                  <a:noFill/>
                </a:ln>
                <a:solidFill>
                  <a:prstClr val="black"/>
                </a:solidFill>
                <a:effectLst/>
                <a:highlight>
                  <a:srgbClr val="EDC7CC"/>
                </a:highlight>
                <a:uLnTx/>
                <a:uFillTx/>
                <a:latin typeface="+mj-lt"/>
                <a:sym typeface="Lora"/>
              </a:rPr>
              <a:t>.”</a:t>
            </a:r>
          </a:p>
          <a:p>
            <a:pPr marL="76199" indent="0">
              <a:buNone/>
            </a:pPr>
            <a:r>
              <a:rPr kumimoji="0" lang="en-GB" sz="1400" i="0" u="none" strike="noStrike" kern="0" cap="none" spc="0" normalizeH="0" baseline="0" noProof="0" dirty="0">
                <a:ln>
                  <a:noFill/>
                </a:ln>
                <a:solidFill>
                  <a:prstClr val="black"/>
                </a:solidFill>
                <a:effectLst/>
                <a:highlight>
                  <a:srgbClr val="EDC7CC"/>
                </a:highlight>
                <a:uLnTx/>
                <a:uFillTx/>
                <a:latin typeface="+mj-lt"/>
                <a:sym typeface="Lora"/>
              </a:rPr>
              <a:t> (</a:t>
            </a:r>
            <a:r>
              <a:rPr kumimoji="0" lang="en-GB" sz="1400" i="0" u="none" strike="noStrike" kern="0" cap="none" spc="0" normalizeH="0" baseline="0" noProof="0" dirty="0" err="1">
                <a:ln>
                  <a:noFill/>
                </a:ln>
                <a:solidFill>
                  <a:prstClr val="black"/>
                </a:solidFill>
                <a:effectLst/>
                <a:highlight>
                  <a:srgbClr val="EDC7CC"/>
                </a:highlight>
                <a:uLnTx/>
                <a:uFillTx/>
                <a:latin typeface="+mj-lt"/>
                <a:sym typeface="Lora"/>
              </a:rPr>
              <a:t>Tabarānī</a:t>
            </a:r>
            <a:r>
              <a:rPr kumimoji="0" lang="en-GB" sz="1400" i="0" u="none" strike="noStrike" kern="0" cap="none" spc="0" normalizeH="0" baseline="0" noProof="0" dirty="0">
                <a:ln>
                  <a:noFill/>
                </a:ln>
                <a:solidFill>
                  <a:prstClr val="black"/>
                </a:solidFill>
                <a:effectLst/>
                <a:highlight>
                  <a:srgbClr val="EDC7CC"/>
                </a:highlight>
                <a:uLnTx/>
                <a:uFillTx/>
                <a:latin typeface="+mj-lt"/>
                <a:sym typeface="Lora"/>
              </a:rPr>
              <a:t>)</a:t>
            </a:r>
            <a:endParaRPr lang="en-GB" sz="1800" dirty="0">
              <a:highlight>
                <a:srgbClr val="EDC7CC"/>
              </a:highlight>
              <a:latin typeface="+mj-lt"/>
            </a:endParaRPr>
          </a:p>
        </p:txBody>
      </p:sp>
    </p:spTree>
    <p:extLst>
      <p:ext uri="{BB962C8B-B14F-4D97-AF65-F5344CB8AC3E}">
        <p14:creationId xmlns:p14="http://schemas.microsoft.com/office/powerpoint/2010/main" val="4992034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0309FF4-7CD1-E319-F33B-62E9A292E572}"/>
              </a:ext>
            </a:extLst>
          </p:cNvPr>
          <p:cNvSpPr>
            <a:spLocks noGrp="1"/>
          </p:cNvSpPr>
          <p:nvPr>
            <p:ph type="title"/>
          </p:nvPr>
        </p:nvSpPr>
        <p:spPr/>
        <p:txBody>
          <a:bodyPr/>
          <a:lstStyle/>
          <a:p>
            <a:r>
              <a:rPr lang="en-GB" dirty="0"/>
              <a:t>Session Objectives</a:t>
            </a:r>
          </a:p>
        </p:txBody>
      </p:sp>
      <p:sp>
        <p:nvSpPr>
          <p:cNvPr id="6" name="Text Placeholder 5">
            <a:extLst>
              <a:ext uri="{FF2B5EF4-FFF2-40B4-BE49-F238E27FC236}">
                <a16:creationId xmlns:a16="http://schemas.microsoft.com/office/drawing/2014/main" id="{12EAEF6E-E2D5-661A-C3BE-9C281CAC5746}"/>
              </a:ext>
            </a:extLst>
          </p:cNvPr>
          <p:cNvSpPr>
            <a:spLocks noGrp="1"/>
          </p:cNvSpPr>
          <p:nvPr>
            <p:ph type="body" idx="1"/>
          </p:nvPr>
        </p:nvSpPr>
        <p:spPr>
          <a:xfrm>
            <a:off x="1381251" y="1427717"/>
            <a:ext cx="6809700" cy="3112200"/>
          </a:xfrm>
        </p:spPr>
        <p:txBody>
          <a:bodyPr/>
          <a:lstStyle/>
          <a:p>
            <a:r>
              <a:rPr lang="en-GB" dirty="0"/>
              <a:t>To explain how to do dhikr with the presence of the heart</a:t>
            </a:r>
          </a:p>
          <a:p>
            <a:r>
              <a:rPr lang="en-GB" dirty="0"/>
              <a:t>To reflect on the significance of Qurbani</a:t>
            </a:r>
          </a:p>
          <a:p>
            <a:r>
              <a:rPr lang="en-GB" dirty="0"/>
              <a:t>To identify how we can attain the reward of hajj and umrah</a:t>
            </a:r>
          </a:p>
        </p:txBody>
      </p:sp>
      <p:sp>
        <p:nvSpPr>
          <p:cNvPr id="4" name="Slide Number Placeholder 3">
            <a:extLst>
              <a:ext uri="{FF2B5EF4-FFF2-40B4-BE49-F238E27FC236}">
                <a16:creationId xmlns:a16="http://schemas.microsoft.com/office/drawing/2014/main" id="{80747F57-CEEC-D89A-5BD3-21CF768E4682}"/>
              </a:ext>
            </a:extLst>
          </p:cNvPr>
          <p:cNvSpPr>
            <a:spLocks noGrp="1"/>
          </p:cNvSpPr>
          <p:nvPr>
            <p:ph type="sldNum" idx="12"/>
          </p:nvPr>
        </p:nvSpPr>
        <p:spPr/>
        <p:txBody>
          <a:bodyPr/>
          <a:lstStyle/>
          <a:p>
            <a:fld id="{00000000-1234-1234-1234-123412341234}" type="slidenum">
              <a:rPr lang="en" smtClean="0"/>
              <a:pPr/>
              <a:t>2</a:t>
            </a:fld>
            <a:endParaRPr lang="en"/>
          </a:p>
        </p:txBody>
      </p:sp>
      <p:grpSp>
        <p:nvGrpSpPr>
          <p:cNvPr id="7" name="Google Shape;126;p17">
            <a:extLst>
              <a:ext uri="{FF2B5EF4-FFF2-40B4-BE49-F238E27FC236}">
                <a16:creationId xmlns:a16="http://schemas.microsoft.com/office/drawing/2014/main" id="{F6D017B0-1A2A-0B7C-6D98-0E547315CD95}"/>
              </a:ext>
            </a:extLst>
          </p:cNvPr>
          <p:cNvGrpSpPr/>
          <p:nvPr/>
        </p:nvGrpSpPr>
        <p:grpSpPr>
          <a:xfrm>
            <a:off x="916460" y="1019751"/>
            <a:ext cx="214625" cy="214625"/>
            <a:chOff x="2594050" y="1631825"/>
            <a:chExt cx="439625" cy="439625"/>
          </a:xfrm>
        </p:grpSpPr>
        <p:sp>
          <p:nvSpPr>
            <p:cNvPr id="8" name="Google Shape;127;p17">
              <a:extLst>
                <a:ext uri="{FF2B5EF4-FFF2-40B4-BE49-F238E27FC236}">
                  <a16:creationId xmlns:a16="http://schemas.microsoft.com/office/drawing/2014/main" id="{8D698EDA-AE23-9BB1-FAAE-F45983460104}"/>
                </a:ext>
              </a:extLst>
            </p:cNvPr>
            <p:cNvSpPr/>
            <p:nvPr/>
          </p:nvSpPr>
          <p:spPr>
            <a:xfrm>
              <a:off x="2594050" y="1883300"/>
              <a:ext cx="188175" cy="188150"/>
            </a:xfrm>
            <a:custGeom>
              <a:avLst/>
              <a:gdLst/>
              <a:ahLst/>
              <a:cxnLst/>
              <a:rect l="l" t="t" r="r" b="b"/>
              <a:pathLst>
                <a:path w="7527" h="7526" fill="none" extrusionOk="0">
                  <a:moveTo>
                    <a:pt x="5992" y="0"/>
                  </a:moveTo>
                  <a:lnTo>
                    <a:pt x="537" y="6430"/>
                  </a:lnTo>
                  <a:lnTo>
                    <a:pt x="1" y="7526"/>
                  </a:lnTo>
                  <a:lnTo>
                    <a:pt x="1097" y="6990"/>
                  </a:lnTo>
                  <a:lnTo>
                    <a:pt x="7526" y="1534"/>
                  </a:lnTo>
                  <a:lnTo>
                    <a:pt x="5992" y="0"/>
                  </a:lnTo>
                  <a:close/>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9" name="Google Shape;128;p17">
              <a:extLst>
                <a:ext uri="{FF2B5EF4-FFF2-40B4-BE49-F238E27FC236}">
                  <a16:creationId xmlns:a16="http://schemas.microsoft.com/office/drawing/2014/main" id="{17CDDBF4-CD91-9F57-C8BA-BD2F8B4B2D90}"/>
                </a:ext>
              </a:extLst>
            </p:cNvPr>
            <p:cNvSpPr/>
            <p:nvPr/>
          </p:nvSpPr>
          <p:spPr>
            <a:xfrm>
              <a:off x="2857700" y="1631825"/>
              <a:ext cx="175975" cy="176000"/>
            </a:xfrm>
            <a:custGeom>
              <a:avLst/>
              <a:gdLst/>
              <a:ahLst/>
              <a:cxnLst/>
              <a:rect l="l" t="t" r="r" b="b"/>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0" name="Google Shape;129;p17">
              <a:extLst>
                <a:ext uri="{FF2B5EF4-FFF2-40B4-BE49-F238E27FC236}">
                  <a16:creationId xmlns:a16="http://schemas.microsoft.com/office/drawing/2014/main" id="{7CEB4757-00D6-E41C-6AA3-9E79F676AABB}"/>
                </a:ext>
              </a:extLst>
            </p:cNvPr>
            <p:cNvSpPr/>
            <p:nvPr/>
          </p:nvSpPr>
          <p:spPr>
            <a:xfrm>
              <a:off x="2662850" y="1699400"/>
              <a:ext cx="303250" cy="303250"/>
            </a:xfrm>
            <a:custGeom>
              <a:avLst/>
              <a:gdLst/>
              <a:ahLst/>
              <a:cxnLst/>
              <a:rect l="l" t="t" r="r" b="b"/>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1" name="Google Shape;130;p17">
              <a:extLst>
                <a:ext uri="{FF2B5EF4-FFF2-40B4-BE49-F238E27FC236}">
                  <a16:creationId xmlns:a16="http://schemas.microsoft.com/office/drawing/2014/main" id="{86213D6E-935F-8FA1-3935-9E81679291AC}"/>
                </a:ext>
              </a:extLst>
            </p:cNvPr>
            <p:cNvSpPr/>
            <p:nvPr/>
          </p:nvSpPr>
          <p:spPr>
            <a:xfrm>
              <a:off x="2814912" y="1754062"/>
              <a:ext cx="49950" cy="49950"/>
            </a:xfrm>
            <a:custGeom>
              <a:avLst/>
              <a:gdLst/>
              <a:ahLst/>
              <a:cxnLst/>
              <a:rect l="l" t="t" r="r" b="b"/>
              <a:pathLst>
                <a:path w="1998" h="1998" fill="none" extrusionOk="0">
                  <a:moveTo>
                    <a:pt x="1" y="1997"/>
                  </a:moveTo>
                  <a:lnTo>
                    <a:pt x="1998" y="0"/>
                  </a:lnTo>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endParaRPr/>
            </a:p>
          </p:txBody>
        </p:sp>
      </p:grpSp>
    </p:spTree>
    <p:extLst>
      <p:ext uri="{BB962C8B-B14F-4D97-AF65-F5344CB8AC3E}">
        <p14:creationId xmlns:p14="http://schemas.microsoft.com/office/powerpoint/2010/main" val="28916912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5FC28E6-B4BF-3C6D-C1FC-B0C2D07EAD4B}"/>
              </a:ext>
            </a:extLst>
          </p:cNvPr>
          <p:cNvSpPr>
            <a:spLocks noGrp="1"/>
          </p:cNvSpPr>
          <p:nvPr>
            <p:ph type="title"/>
          </p:nvPr>
        </p:nvSpPr>
        <p:spPr/>
        <p:txBody>
          <a:bodyPr/>
          <a:lstStyle/>
          <a:p>
            <a:r>
              <a:rPr lang="en-GB" dirty="0"/>
              <a:t>Plenary</a:t>
            </a:r>
          </a:p>
        </p:txBody>
      </p:sp>
      <p:sp>
        <p:nvSpPr>
          <p:cNvPr id="5" name="Text Placeholder 4">
            <a:extLst>
              <a:ext uri="{FF2B5EF4-FFF2-40B4-BE49-F238E27FC236}">
                <a16:creationId xmlns:a16="http://schemas.microsoft.com/office/drawing/2014/main" id="{5B6151F4-0A4A-FCCA-F366-94B075EA9D9C}"/>
              </a:ext>
            </a:extLst>
          </p:cNvPr>
          <p:cNvSpPr>
            <a:spLocks noGrp="1"/>
          </p:cNvSpPr>
          <p:nvPr>
            <p:ph type="body" idx="1"/>
          </p:nvPr>
        </p:nvSpPr>
        <p:spPr>
          <a:xfrm>
            <a:off x="3390253" y="2107768"/>
            <a:ext cx="4800697" cy="2620901"/>
          </a:xfrm>
        </p:spPr>
        <p:txBody>
          <a:bodyPr/>
          <a:lstStyle/>
          <a:p>
            <a:pPr marL="76199" indent="0" algn="ctr">
              <a:buNone/>
            </a:pPr>
            <a:r>
              <a:rPr lang="en-GB" sz="1600" dirty="0"/>
              <a:t>Write three key questions which you think your peers should be able to answer, based on today’s lesson. </a:t>
            </a:r>
            <a:br>
              <a:rPr lang="en-GB" sz="1600" dirty="0"/>
            </a:br>
            <a:br>
              <a:rPr lang="en-GB" sz="1600" dirty="0"/>
            </a:br>
            <a:r>
              <a:rPr lang="en-GB" sz="1600" dirty="0"/>
              <a:t>When ready, go around and ask at least 3 people your questions.</a:t>
            </a:r>
          </a:p>
        </p:txBody>
      </p:sp>
      <p:sp>
        <p:nvSpPr>
          <p:cNvPr id="3" name="Slide Number Placeholder 2">
            <a:extLst>
              <a:ext uri="{FF2B5EF4-FFF2-40B4-BE49-F238E27FC236}">
                <a16:creationId xmlns:a16="http://schemas.microsoft.com/office/drawing/2014/main" id="{50FFB614-53E3-97CE-5404-16F0C1C76EB5}"/>
              </a:ext>
            </a:extLst>
          </p:cNvPr>
          <p:cNvSpPr>
            <a:spLocks noGrp="1"/>
          </p:cNvSpPr>
          <p:nvPr>
            <p:ph type="sldNum" idx="12"/>
          </p:nvPr>
        </p:nvSpPr>
        <p:spPr/>
        <p:txBody>
          <a:bodyPr/>
          <a:lstStyle/>
          <a:p>
            <a:fld id="{00000000-1234-1234-1234-123412341234}" type="slidenum">
              <a:rPr lang="en" smtClean="0"/>
              <a:pPr/>
              <a:t>20</a:t>
            </a:fld>
            <a:endParaRPr lang="en"/>
          </a:p>
        </p:txBody>
      </p:sp>
      <p:sp>
        <p:nvSpPr>
          <p:cNvPr id="6" name="Google Shape;207;p23">
            <a:extLst>
              <a:ext uri="{FF2B5EF4-FFF2-40B4-BE49-F238E27FC236}">
                <a16:creationId xmlns:a16="http://schemas.microsoft.com/office/drawing/2014/main" id="{A9348890-2464-B190-4B31-D7F1DB08D16A}"/>
              </a:ext>
            </a:extLst>
          </p:cNvPr>
          <p:cNvSpPr>
            <a:spLocks noChangeAspect="1"/>
          </p:cNvSpPr>
          <p:nvPr/>
        </p:nvSpPr>
        <p:spPr>
          <a:xfrm>
            <a:off x="953049" y="2146225"/>
            <a:ext cx="1620000" cy="1620000"/>
          </a:xfrm>
          <a:prstGeom prst="ellipse">
            <a:avLst/>
          </a:prstGeom>
          <a:solidFill>
            <a:srgbClr val="00B4B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800" dirty="0">
              <a:latin typeface="Quattrocento Sans"/>
              <a:ea typeface="Quattrocento Sans"/>
              <a:cs typeface="Quattrocento Sans"/>
              <a:sym typeface="Quattrocento Sans"/>
            </a:endParaRPr>
          </a:p>
        </p:txBody>
      </p:sp>
      <p:grpSp>
        <p:nvGrpSpPr>
          <p:cNvPr id="7" name="Google Shape;849;p48">
            <a:extLst>
              <a:ext uri="{FF2B5EF4-FFF2-40B4-BE49-F238E27FC236}">
                <a16:creationId xmlns:a16="http://schemas.microsoft.com/office/drawing/2014/main" id="{B6649FB5-8360-A8FA-F55A-B42663130DAF}"/>
              </a:ext>
            </a:extLst>
          </p:cNvPr>
          <p:cNvGrpSpPr/>
          <p:nvPr/>
        </p:nvGrpSpPr>
        <p:grpSpPr>
          <a:xfrm>
            <a:off x="1396781" y="2571750"/>
            <a:ext cx="732535" cy="802594"/>
            <a:chOff x="1923675" y="1633650"/>
            <a:chExt cx="436000" cy="435975"/>
          </a:xfrm>
        </p:grpSpPr>
        <p:sp>
          <p:nvSpPr>
            <p:cNvPr id="8" name="Google Shape;850;p48">
              <a:extLst>
                <a:ext uri="{FF2B5EF4-FFF2-40B4-BE49-F238E27FC236}">
                  <a16:creationId xmlns:a16="http://schemas.microsoft.com/office/drawing/2014/main" id="{217D1306-4F2E-CCEF-F84A-ECE828869953}"/>
                </a:ext>
              </a:extLst>
            </p:cNvPr>
            <p:cNvSpPr/>
            <p:nvPr/>
          </p:nvSpPr>
          <p:spPr>
            <a:xfrm>
              <a:off x="2209250" y="1633650"/>
              <a:ext cx="150425" cy="150425"/>
            </a:xfrm>
            <a:custGeom>
              <a:avLst/>
              <a:gdLst/>
              <a:ahLst/>
              <a:cxnLst/>
              <a:rect l="l" t="t" r="r" b="b"/>
              <a:pathLst>
                <a:path w="6017" h="6017" fill="none" extrusionOk="0">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851;p48">
              <a:extLst>
                <a:ext uri="{FF2B5EF4-FFF2-40B4-BE49-F238E27FC236}">
                  <a16:creationId xmlns:a16="http://schemas.microsoft.com/office/drawing/2014/main" id="{4FA81951-3473-AF4D-68A8-4D6F63DFAF8A}"/>
                </a:ext>
              </a:extLst>
            </p:cNvPr>
            <p:cNvSpPr/>
            <p:nvPr/>
          </p:nvSpPr>
          <p:spPr>
            <a:xfrm>
              <a:off x="2019900" y="1757250"/>
              <a:ext cx="261825" cy="261850"/>
            </a:xfrm>
            <a:custGeom>
              <a:avLst/>
              <a:gdLst/>
              <a:ahLst/>
              <a:cxnLst/>
              <a:rect l="l" t="t" r="r" b="b"/>
              <a:pathLst>
                <a:path w="10473" h="10474" fill="none" extrusionOk="0">
                  <a:moveTo>
                    <a:pt x="10473" y="1"/>
                  </a:moveTo>
                  <a:lnTo>
                    <a:pt x="0" y="10473"/>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852;p48">
              <a:extLst>
                <a:ext uri="{FF2B5EF4-FFF2-40B4-BE49-F238E27FC236}">
                  <a16:creationId xmlns:a16="http://schemas.microsoft.com/office/drawing/2014/main" id="{0D81E00E-0AEB-5AC9-FFAC-6A3E92FD63AC}"/>
                </a:ext>
              </a:extLst>
            </p:cNvPr>
            <p:cNvSpPr/>
            <p:nvPr/>
          </p:nvSpPr>
          <p:spPr>
            <a:xfrm>
              <a:off x="1923675" y="1681150"/>
              <a:ext cx="388500" cy="388475"/>
            </a:xfrm>
            <a:custGeom>
              <a:avLst/>
              <a:gdLst/>
              <a:ahLst/>
              <a:cxnLst/>
              <a:rect l="l" t="t" r="r" b="b"/>
              <a:pathLst>
                <a:path w="15540" h="15539" fill="none" extrusionOk="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853;p48">
              <a:extLst>
                <a:ext uri="{FF2B5EF4-FFF2-40B4-BE49-F238E27FC236}">
                  <a16:creationId xmlns:a16="http://schemas.microsoft.com/office/drawing/2014/main" id="{B263168E-75D1-3BEA-472B-6958C890AC4E}"/>
                </a:ext>
              </a:extLst>
            </p:cNvPr>
            <p:cNvSpPr/>
            <p:nvPr/>
          </p:nvSpPr>
          <p:spPr>
            <a:xfrm>
              <a:off x="1974225" y="1711575"/>
              <a:ext cx="261825" cy="261850"/>
            </a:xfrm>
            <a:custGeom>
              <a:avLst/>
              <a:gdLst/>
              <a:ahLst/>
              <a:cxnLst/>
              <a:rect l="l" t="t" r="r" b="b"/>
              <a:pathLst>
                <a:path w="10473" h="10474" fill="none" extrusionOk="0">
                  <a:moveTo>
                    <a:pt x="0" y="10474"/>
                  </a:moveTo>
                  <a:lnTo>
                    <a:pt x="10473"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 name="Google Shape;854;p48">
              <a:extLst>
                <a:ext uri="{FF2B5EF4-FFF2-40B4-BE49-F238E27FC236}">
                  <a16:creationId xmlns:a16="http://schemas.microsoft.com/office/drawing/2014/main" id="{629995A5-ED4A-4808-A5D1-B20900288115}"/>
                </a:ext>
              </a:extLst>
            </p:cNvPr>
            <p:cNvSpPr/>
            <p:nvPr/>
          </p:nvSpPr>
          <p:spPr>
            <a:xfrm>
              <a:off x="1934650" y="2014200"/>
              <a:ext cx="44475" cy="44475"/>
            </a:xfrm>
            <a:custGeom>
              <a:avLst/>
              <a:gdLst/>
              <a:ahLst/>
              <a:cxnLst/>
              <a:rect l="l" t="t" r="r" b="b"/>
              <a:pathLst>
                <a:path w="1779" h="1779" fill="none" extrusionOk="0">
                  <a:moveTo>
                    <a:pt x="1778" y="1778"/>
                  </a:moveTo>
                  <a:lnTo>
                    <a:pt x="0"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855;p48">
              <a:extLst>
                <a:ext uri="{FF2B5EF4-FFF2-40B4-BE49-F238E27FC236}">
                  <a16:creationId xmlns:a16="http://schemas.microsoft.com/office/drawing/2014/main" id="{4FAF21D0-0465-5C36-42E6-A6E0E8AB9960}"/>
                </a:ext>
              </a:extLst>
            </p:cNvPr>
            <p:cNvSpPr/>
            <p:nvPr/>
          </p:nvSpPr>
          <p:spPr>
            <a:xfrm>
              <a:off x="1944375" y="1947225"/>
              <a:ext cx="101725" cy="101700"/>
            </a:xfrm>
            <a:custGeom>
              <a:avLst/>
              <a:gdLst/>
              <a:ahLst/>
              <a:cxnLst/>
              <a:rect l="l" t="t" r="r" b="b"/>
              <a:pathLst>
                <a:path w="4069" h="4068" fill="none" extrusionOk="0">
                  <a:moveTo>
                    <a:pt x="1" y="49"/>
                  </a:moveTo>
                  <a:lnTo>
                    <a:pt x="1" y="49"/>
                  </a:lnTo>
                  <a:lnTo>
                    <a:pt x="25" y="0"/>
                  </a:lnTo>
                  <a:lnTo>
                    <a:pt x="25" y="0"/>
                  </a:lnTo>
                  <a:lnTo>
                    <a:pt x="4068" y="4043"/>
                  </a:lnTo>
                  <a:lnTo>
                    <a:pt x="4068" y="4043"/>
                  </a:lnTo>
                  <a:lnTo>
                    <a:pt x="4068" y="4043"/>
                  </a:lnTo>
                  <a:lnTo>
                    <a:pt x="4020" y="4068"/>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386266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3E04A0A-0B66-0BFC-4C2C-A57EAD12EA0D}"/>
              </a:ext>
            </a:extLst>
          </p:cNvPr>
          <p:cNvSpPr>
            <a:spLocks noGrp="1"/>
          </p:cNvSpPr>
          <p:nvPr>
            <p:ph type="title"/>
          </p:nvPr>
        </p:nvSpPr>
        <p:spPr/>
        <p:txBody>
          <a:bodyPr/>
          <a:lstStyle/>
          <a:p>
            <a:r>
              <a:rPr lang="en-GB" dirty="0"/>
              <a:t>(Alternative) Plenary</a:t>
            </a:r>
          </a:p>
        </p:txBody>
      </p:sp>
      <p:sp>
        <p:nvSpPr>
          <p:cNvPr id="5" name="Text Placeholder 4">
            <a:extLst>
              <a:ext uri="{FF2B5EF4-FFF2-40B4-BE49-F238E27FC236}">
                <a16:creationId xmlns:a16="http://schemas.microsoft.com/office/drawing/2014/main" id="{C520A971-A83D-F000-83BD-B84C7B4FEECB}"/>
              </a:ext>
            </a:extLst>
          </p:cNvPr>
          <p:cNvSpPr>
            <a:spLocks noGrp="1"/>
          </p:cNvSpPr>
          <p:nvPr>
            <p:ph type="body" idx="1"/>
          </p:nvPr>
        </p:nvSpPr>
        <p:spPr>
          <a:xfrm>
            <a:off x="1381251" y="1369582"/>
            <a:ext cx="6809700" cy="2827514"/>
          </a:xfrm>
        </p:spPr>
        <p:txBody>
          <a:bodyPr/>
          <a:lstStyle/>
          <a:p>
            <a:r>
              <a:rPr lang="en-GB" sz="1400" dirty="0">
                <a:cs typeface="KFGQPC Uthman Taha Naskh" panose="02000000000000000000" pitchFamily="2" charset="-78"/>
              </a:rPr>
              <a:t>What can we think of when we say ‘</a:t>
            </a:r>
            <a:r>
              <a:rPr lang="ar-IQ" sz="1400" dirty="0">
                <a:effectLst/>
                <a:latin typeface="KFGQPC Uthman Taha Naskh" panose="02000000000000000000" pitchFamily="2" charset="-78"/>
                <a:cs typeface="KFGQPC Uthman Taha Naskh" panose="02000000000000000000" pitchFamily="2" charset="-78"/>
              </a:rPr>
              <a:t>لَا إِلٰهَ إِل</a:t>
            </a:r>
            <a:r>
              <a:rPr lang="ar-EG" sz="1400" dirty="0">
                <a:effectLst/>
                <a:latin typeface="KFGQPC Uthman Taha Naskh" panose="02000000000000000000" pitchFamily="2" charset="-78"/>
                <a:cs typeface="KFGQPC Uthman Taha Naskh" panose="02000000000000000000" pitchFamily="2" charset="-78"/>
              </a:rPr>
              <a:t>َّ</a:t>
            </a:r>
            <a:r>
              <a:rPr lang="ar-IQ" sz="1400" dirty="0">
                <a:effectLst/>
                <a:latin typeface="KFGQPC Uthman Taha Naskh" panose="02000000000000000000" pitchFamily="2" charset="-78"/>
                <a:cs typeface="KFGQPC Uthman Taha Naskh" panose="02000000000000000000" pitchFamily="2" charset="-78"/>
              </a:rPr>
              <a:t>ا اللّٰهُ</a:t>
            </a:r>
            <a:r>
              <a:rPr lang="en-GB" sz="1400" dirty="0">
                <a:cs typeface="KFGQPC Uthman Taha Naskh" panose="02000000000000000000" pitchFamily="2" charset="-78"/>
              </a:rPr>
              <a:t>’?</a:t>
            </a:r>
          </a:p>
          <a:p>
            <a:r>
              <a:rPr lang="en-GB" sz="1400" dirty="0">
                <a:cs typeface="KFGQPC Uthman Taha Naskh" panose="02000000000000000000" pitchFamily="2" charset="-78"/>
              </a:rPr>
              <a:t>What can we think of when we say ‘</a:t>
            </a:r>
            <a:r>
              <a:rPr lang="ar-IQ" sz="1400" dirty="0">
                <a:effectLst/>
                <a:latin typeface="KFGQPC Uthman Taha Naskh" panose="02000000000000000000" pitchFamily="2" charset="-78"/>
                <a:cs typeface="KFGQPC Uthman Taha Naskh" panose="02000000000000000000" pitchFamily="2" charset="-78"/>
              </a:rPr>
              <a:t>اَللّٰهُ أَكْبَرُ</a:t>
            </a:r>
            <a:r>
              <a:rPr lang="en-GB" sz="1400" dirty="0">
                <a:cs typeface="KFGQPC Uthman Taha Naskh" panose="02000000000000000000" pitchFamily="2" charset="-78"/>
              </a:rPr>
              <a:t>’?</a:t>
            </a:r>
          </a:p>
          <a:p>
            <a:r>
              <a:rPr lang="en-GB" sz="1400" dirty="0">
                <a:cs typeface="KFGQPC Uthman Taha Naskh" panose="02000000000000000000" pitchFamily="2" charset="-78"/>
              </a:rPr>
              <a:t>What can we think of when we say ‘</a:t>
            </a:r>
            <a:r>
              <a:rPr lang="ar-IQ" sz="1400" dirty="0">
                <a:effectLst/>
                <a:latin typeface="KFGQPC Uthman Taha Naskh" panose="02000000000000000000" pitchFamily="2" charset="-78"/>
                <a:cs typeface="KFGQPC Uthman Taha Naskh" panose="02000000000000000000" pitchFamily="2" charset="-78"/>
              </a:rPr>
              <a:t>اَلْحَمْدُ لِلّٰهِ</a:t>
            </a:r>
            <a:r>
              <a:rPr lang="en-GB" sz="1400" dirty="0">
                <a:cs typeface="KFGQPC Uthman Taha Naskh" panose="02000000000000000000" pitchFamily="2" charset="-78"/>
              </a:rPr>
              <a:t>’?</a:t>
            </a:r>
          </a:p>
          <a:p>
            <a:r>
              <a:rPr lang="en-GB" sz="1400" dirty="0"/>
              <a:t>Why do we perform Qurbani?</a:t>
            </a:r>
          </a:p>
          <a:p>
            <a:r>
              <a:rPr lang="en-GB" sz="1400" dirty="0"/>
              <a:t>What lessons can we learn from the sacrifice of Ibrahim and </a:t>
            </a:r>
            <a:r>
              <a:rPr lang="en-GB" sz="1400" dirty="0" err="1"/>
              <a:t>Isma‘il</a:t>
            </a:r>
            <a:r>
              <a:rPr lang="en-GB" sz="1400" dirty="0"/>
              <a:t> </a:t>
            </a:r>
            <a:r>
              <a:rPr lang="en-GB" sz="1400" dirty="0">
                <a:latin typeface="KFGQPC Arabic Symbols 01" panose="02000000000000000000" pitchFamily="2" charset="2"/>
              </a:rPr>
              <a:t>q</a:t>
            </a:r>
            <a:r>
              <a:rPr lang="en-GB" sz="1400" dirty="0"/>
              <a:t>?</a:t>
            </a:r>
          </a:p>
          <a:p>
            <a:r>
              <a:rPr lang="en-GB" sz="1400" dirty="0"/>
              <a:t>How can we attain the reward of hajj without being there?</a:t>
            </a:r>
          </a:p>
          <a:p>
            <a:endParaRPr lang="en-GB" dirty="0"/>
          </a:p>
        </p:txBody>
      </p:sp>
      <p:sp>
        <p:nvSpPr>
          <p:cNvPr id="3" name="Slide Number Placeholder 2">
            <a:extLst>
              <a:ext uri="{FF2B5EF4-FFF2-40B4-BE49-F238E27FC236}">
                <a16:creationId xmlns:a16="http://schemas.microsoft.com/office/drawing/2014/main" id="{0C13D611-DA49-89CE-3F2B-7B2138EBFB23}"/>
              </a:ext>
            </a:extLst>
          </p:cNvPr>
          <p:cNvSpPr>
            <a:spLocks noGrp="1"/>
          </p:cNvSpPr>
          <p:nvPr>
            <p:ph type="sldNum" idx="12"/>
          </p:nvPr>
        </p:nvSpPr>
        <p:spPr/>
        <p:txBody>
          <a:bodyPr/>
          <a:lstStyle/>
          <a:p>
            <a:fld id="{00000000-1234-1234-1234-123412341234}" type="slidenum">
              <a:rPr lang="en" smtClean="0"/>
              <a:pPr/>
              <a:t>21</a:t>
            </a:fld>
            <a:endParaRPr lang="en"/>
          </a:p>
        </p:txBody>
      </p:sp>
    </p:spTree>
    <p:extLst>
      <p:ext uri="{BB962C8B-B14F-4D97-AF65-F5344CB8AC3E}">
        <p14:creationId xmlns:p14="http://schemas.microsoft.com/office/powerpoint/2010/main" val="131498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 calcmode="lin" valueType="num">
                                      <p:cBhvr additive="base">
                                        <p:cTn id="31"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 calcmode="lin" valueType="num">
                                      <p:cBhvr additive="base">
                                        <p:cTn id="37"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1F8F56-89F1-86DC-AFFB-9DF6FD2570F2}"/>
              </a:ext>
            </a:extLst>
          </p:cNvPr>
          <p:cNvSpPr>
            <a:spLocks noGrp="1"/>
          </p:cNvSpPr>
          <p:nvPr>
            <p:ph type="title"/>
          </p:nvPr>
        </p:nvSpPr>
        <p:spPr/>
        <p:txBody>
          <a:bodyPr/>
          <a:lstStyle/>
          <a:p>
            <a:r>
              <a:rPr lang="en-US" dirty="0"/>
              <a:t>Questions?</a:t>
            </a:r>
            <a:endParaRPr lang="en-GB" dirty="0"/>
          </a:p>
        </p:txBody>
      </p:sp>
      <p:sp>
        <p:nvSpPr>
          <p:cNvPr id="4" name="Slide Number Placeholder 3">
            <a:extLst>
              <a:ext uri="{FF2B5EF4-FFF2-40B4-BE49-F238E27FC236}">
                <a16:creationId xmlns:a16="http://schemas.microsoft.com/office/drawing/2014/main" id="{9A299EAF-688D-A412-B08D-7046E822D514}"/>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000" b="0" i="0" u="none" strike="noStrike" kern="0" cap="none" spc="0" normalizeH="0" baseline="0" noProof="0" smtClean="0">
                <a:ln>
                  <a:noFill/>
                </a:ln>
                <a:solidFill>
                  <a:srgbClr val="1D1D1B"/>
                </a:solidFill>
                <a:effectLst/>
                <a:uLnTx/>
                <a:uFillTx/>
                <a:latin typeface="Lora"/>
                <a:sym typeface="Lora"/>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22</a:t>
            </a:fld>
            <a:endParaRPr kumimoji="0" lang="en" sz="1000" b="0" i="0" u="none" strike="noStrike" kern="0" cap="none" spc="0" normalizeH="0" baseline="0" noProof="0">
              <a:ln>
                <a:noFill/>
              </a:ln>
              <a:solidFill>
                <a:srgbClr val="1D1D1B"/>
              </a:solidFill>
              <a:effectLst/>
              <a:uLnTx/>
              <a:uFillTx/>
              <a:latin typeface="Lora"/>
              <a:sym typeface="Lora"/>
            </a:endParaRPr>
          </a:p>
        </p:txBody>
      </p:sp>
      <p:pic>
        <p:nvPicPr>
          <p:cNvPr id="5" name="Picture 4">
            <a:extLst>
              <a:ext uri="{FF2B5EF4-FFF2-40B4-BE49-F238E27FC236}">
                <a16:creationId xmlns:a16="http://schemas.microsoft.com/office/drawing/2014/main" id="{41B81B17-D004-38A9-9017-FDB51E8C5A6F}"/>
              </a:ext>
            </a:extLst>
          </p:cNvPr>
          <p:cNvPicPr>
            <a:picLocks noChangeAspect="1"/>
          </p:cNvPicPr>
          <p:nvPr/>
        </p:nvPicPr>
        <p:blipFill rotWithShape="1">
          <a:blip r:embed="rId2">
            <a:duotone>
              <a:schemeClr val="accent2">
                <a:shade val="45000"/>
                <a:satMod val="135000"/>
              </a:schemeClr>
              <a:prstClr val="white"/>
            </a:duotone>
            <a:extLst>
              <a:ext uri="{28A0092B-C50C-407E-A947-70E740481C1C}">
                <a14:useLocalDpi xmlns:a14="http://schemas.microsoft.com/office/drawing/2010/main" val="0"/>
              </a:ext>
            </a:extLst>
          </a:blip>
          <a:srcRect l="16897" t="2985" r="15587"/>
          <a:stretch/>
        </p:blipFill>
        <p:spPr>
          <a:xfrm>
            <a:off x="5023940" y="-15922"/>
            <a:ext cx="4120060" cy="5148000"/>
          </a:xfrm>
          <a:prstGeom prst="rect">
            <a:avLst/>
          </a:prstGeom>
        </p:spPr>
      </p:pic>
      <p:sp>
        <p:nvSpPr>
          <p:cNvPr id="8" name="Content Placeholder 6">
            <a:extLst>
              <a:ext uri="{FF2B5EF4-FFF2-40B4-BE49-F238E27FC236}">
                <a16:creationId xmlns:a16="http://schemas.microsoft.com/office/drawing/2014/main" id="{B12AE823-A32A-0AC2-1608-462B955A416D}"/>
              </a:ext>
            </a:extLst>
          </p:cNvPr>
          <p:cNvSpPr txBox="1">
            <a:spLocks/>
          </p:cNvSpPr>
          <p:nvPr/>
        </p:nvSpPr>
        <p:spPr>
          <a:xfrm>
            <a:off x="829159" y="1536192"/>
            <a:ext cx="3742842" cy="311717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3"/>
              </a:buClr>
              <a:buSzPct val="75000"/>
              <a:buFont typeface="Courier New" panose="02070309020205020404" pitchFamily="49" charset="0"/>
              <a:buChar char="o"/>
              <a:defRPr sz="2800" kern="1200">
                <a:solidFill>
                  <a:schemeClr val="bg2">
                    <a:lumMod val="2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3"/>
              </a:buClr>
              <a:buSzPct val="75000"/>
              <a:buFont typeface="Courier New" panose="02070309020205020404" pitchFamily="49" charset="0"/>
              <a:buChar char="o"/>
              <a:defRPr sz="2400" kern="1200">
                <a:solidFill>
                  <a:schemeClr val="bg2">
                    <a:lumMod val="25000"/>
                  </a:schemeClr>
                </a:solidFill>
                <a:latin typeface="+mn-lt"/>
                <a:ea typeface="+mn-ea"/>
                <a:cs typeface="+mn-cs"/>
              </a:defRPr>
            </a:lvl2pPr>
            <a:lvl3pPr marL="1143000" indent="-228600" algn="l" defTabSz="914400" rtl="0" eaLnBrk="1" latinLnBrk="0" hangingPunct="1">
              <a:lnSpc>
                <a:spcPct val="90000"/>
              </a:lnSpc>
              <a:spcBef>
                <a:spcPts val="500"/>
              </a:spcBef>
              <a:buClr>
                <a:schemeClr val="accent3"/>
              </a:buClr>
              <a:buSzPct val="75000"/>
              <a:buFont typeface="Courier New" panose="02070309020205020404" pitchFamily="49" charset="0"/>
              <a:buChar char="o"/>
              <a:defRPr sz="2000" kern="1200">
                <a:solidFill>
                  <a:schemeClr val="bg2">
                    <a:lumMod val="25000"/>
                  </a:schemeClr>
                </a:solidFill>
                <a:latin typeface="+mn-lt"/>
                <a:ea typeface="+mn-ea"/>
                <a:cs typeface="+mn-cs"/>
              </a:defRPr>
            </a:lvl3pPr>
            <a:lvl4pPr marL="1600200" indent="-228600" algn="l" defTabSz="914400" rtl="0" eaLnBrk="1" latinLnBrk="0" hangingPunct="1">
              <a:lnSpc>
                <a:spcPct val="90000"/>
              </a:lnSpc>
              <a:spcBef>
                <a:spcPts val="500"/>
              </a:spcBef>
              <a:buClr>
                <a:schemeClr val="accent3"/>
              </a:buClr>
              <a:buSzPct val="75000"/>
              <a:buFont typeface="Courier New" panose="02070309020205020404" pitchFamily="49" charset="0"/>
              <a:buChar char="o"/>
              <a:defRPr sz="1800" kern="1200">
                <a:solidFill>
                  <a:schemeClr val="bg2">
                    <a:lumMod val="25000"/>
                  </a:schemeClr>
                </a:solidFill>
                <a:latin typeface="+mn-lt"/>
                <a:ea typeface="+mn-ea"/>
                <a:cs typeface="+mn-cs"/>
              </a:defRPr>
            </a:lvl4pPr>
            <a:lvl5pPr marL="2057400" indent="-228600" algn="l" defTabSz="914400" rtl="0" eaLnBrk="1" latinLnBrk="0" hangingPunct="1">
              <a:lnSpc>
                <a:spcPct val="90000"/>
              </a:lnSpc>
              <a:spcBef>
                <a:spcPts val="500"/>
              </a:spcBef>
              <a:buClr>
                <a:schemeClr val="accent3"/>
              </a:buClr>
              <a:buSzPct val="75000"/>
              <a:buFont typeface="Courier New" panose="02070309020205020404" pitchFamily="49" charset="0"/>
              <a:buChar char="o"/>
              <a:defRPr sz="18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ts val="1000"/>
              </a:spcBef>
              <a:spcAft>
                <a:spcPts val="0"/>
              </a:spcAft>
              <a:buClr>
                <a:srgbClr val="C24759"/>
              </a:buClr>
              <a:buSzPct val="75000"/>
              <a:buFont typeface="Courier New" panose="02070309020205020404" pitchFamily="49" charset="0"/>
              <a:buNone/>
              <a:tabLst/>
              <a:defRPr/>
            </a:pPr>
            <a:r>
              <a:rPr kumimoji="0" lang="ar-EG" sz="3200" b="1" i="0" u="none" strike="noStrike" kern="1200" cap="none" spc="0" normalizeH="0" baseline="0" noProof="0" dirty="0">
                <a:ln>
                  <a:noFill/>
                </a:ln>
                <a:solidFill>
                  <a:srgbClr val="C24759"/>
                </a:solidFill>
                <a:effectLst/>
                <a:uLnTx/>
                <a:uFillTx/>
                <a:latin typeface="Cabin Medium" panose="020B0604020202020204" charset="0"/>
                <a:ea typeface="+mn-ea"/>
                <a:cs typeface="Sakkal Majalla"/>
                <a:sym typeface="Arial"/>
              </a:rPr>
              <a:t>سُبْحَانَكَ اللّٰهُمَّ وَبِحَمْدِكَ ، أَشْهَدُ أَنْ لَّا إِلٰهَ إِلَّا أَنْتَ ، أَسْتَغْفِرُكَ وأَتُوْبُ إِلَيْكَ</a:t>
            </a:r>
            <a:endParaRPr kumimoji="0" lang="ar-EG" sz="2000" b="1" i="0" u="none" strike="noStrike" kern="1200" cap="none" spc="0" normalizeH="0" baseline="0" noProof="0" dirty="0">
              <a:ln>
                <a:noFill/>
              </a:ln>
              <a:solidFill>
                <a:srgbClr val="333333"/>
              </a:solidFill>
              <a:effectLst/>
              <a:uLnTx/>
              <a:uFillTx/>
              <a:latin typeface="Cabin Medium" panose="020B0604020202020204" charset="0"/>
              <a:ea typeface="+mn-ea"/>
              <a:cs typeface="Sakkal Majalla"/>
              <a:sym typeface="Arial"/>
            </a:endParaRPr>
          </a:p>
          <a:p>
            <a:pPr marL="0" marR="0" lvl="0" indent="0" algn="ctr" defTabSz="914400" rtl="0" eaLnBrk="1" fontAlgn="auto" latinLnBrk="0" hangingPunct="1">
              <a:lnSpc>
                <a:spcPct val="90000"/>
              </a:lnSpc>
              <a:spcBef>
                <a:spcPts val="1000"/>
              </a:spcBef>
              <a:spcAft>
                <a:spcPts val="0"/>
              </a:spcAft>
              <a:buClr>
                <a:srgbClr val="C24759"/>
              </a:buClr>
              <a:buSzPct val="75000"/>
              <a:buFont typeface="Courier New" panose="02070309020205020404" pitchFamily="49" charset="0"/>
              <a:buNone/>
              <a:tabLst/>
              <a:defRPr/>
            </a:pPr>
            <a:r>
              <a:rPr kumimoji="0" lang="en-GB" sz="1400" b="0" i="0" u="none" strike="noStrike" kern="1200" cap="none" spc="0" normalizeH="0" baseline="0" noProof="0" dirty="0">
                <a:ln>
                  <a:noFill/>
                </a:ln>
                <a:solidFill>
                  <a:srgbClr val="E7E6E6">
                    <a:lumMod val="25000"/>
                  </a:srgbClr>
                </a:solidFill>
                <a:effectLst/>
                <a:uLnTx/>
                <a:uFillTx/>
                <a:ea typeface="+mn-ea"/>
                <a:cs typeface="Sakkal Majalla"/>
                <a:sym typeface="Arial"/>
              </a:rPr>
              <a:t>You are free from imperfection, O Allah, and all praise is to You. I bear witness that there is no god worthy of worship but You. I seek Your forgiveness and turn to You in repentance.</a:t>
            </a:r>
            <a:endParaRPr kumimoji="0" lang="en-GB" sz="1400" b="0" i="1" u="none" strike="noStrike" kern="1200" cap="none" spc="0" normalizeH="0" baseline="0" noProof="0" dirty="0">
              <a:ln>
                <a:noFill/>
              </a:ln>
              <a:solidFill>
                <a:srgbClr val="E7E6E6">
                  <a:lumMod val="25000"/>
                </a:srgbClr>
              </a:solidFill>
              <a:effectLst/>
              <a:uLnTx/>
              <a:uFillTx/>
              <a:ea typeface="+mn-ea"/>
              <a:cs typeface="Sakkal Majalla"/>
              <a:sym typeface="Arial"/>
            </a:endParaRPr>
          </a:p>
        </p:txBody>
      </p:sp>
    </p:spTree>
    <p:extLst>
      <p:ext uri="{BB962C8B-B14F-4D97-AF65-F5344CB8AC3E}">
        <p14:creationId xmlns:p14="http://schemas.microsoft.com/office/powerpoint/2010/main" val="851511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xEl>
                                              <p:pRg st="1" end="1"/>
                                            </p:txEl>
                                          </p:spTgt>
                                        </p:tgtEl>
                                        <p:attrNameLst>
                                          <p:attrName>style.visibility</p:attrName>
                                        </p:attrNameLst>
                                      </p:cBhvr>
                                      <p:to>
                                        <p:strVal val="visible"/>
                                      </p:to>
                                    </p:set>
                                    <p:animEffect transition="in" filter="fade">
                                      <p:cBhvr>
                                        <p:cTn id="14" dur="1000"/>
                                        <p:tgtEl>
                                          <p:spTgt spid="8">
                                            <p:txEl>
                                              <p:pRg st="1" end="1"/>
                                            </p:txEl>
                                          </p:spTgt>
                                        </p:tgtEl>
                                      </p:cBhvr>
                                    </p:animEffect>
                                    <p:anim calcmode="lin" valueType="num">
                                      <p:cBhvr>
                                        <p:cTn id="15"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DC97C-493F-AA16-63E6-7FC83A09DFD4}"/>
              </a:ext>
            </a:extLst>
          </p:cNvPr>
          <p:cNvSpPr>
            <a:spLocks noGrp="1"/>
          </p:cNvSpPr>
          <p:nvPr>
            <p:ph type="title"/>
          </p:nvPr>
        </p:nvSpPr>
        <p:spPr/>
        <p:txBody>
          <a:bodyPr/>
          <a:lstStyle/>
          <a:p>
            <a:r>
              <a:rPr lang="en-GB" dirty="0"/>
              <a:t>Starter: Quiz</a:t>
            </a:r>
          </a:p>
        </p:txBody>
      </p:sp>
      <p:sp>
        <p:nvSpPr>
          <p:cNvPr id="3" name="Text Placeholder 2">
            <a:extLst>
              <a:ext uri="{FF2B5EF4-FFF2-40B4-BE49-F238E27FC236}">
                <a16:creationId xmlns:a16="http://schemas.microsoft.com/office/drawing/2014/main" id="{33B621C3-13C3-DF89-07D0-9BEBAB7DD7EC}"/>
              </a:ext>
            </a:extLst>
          </p:cNvPr>
          <p:cNvSpPr>
            <a:spLocks noGrp="1"/>
          </p:cNvSpPr>
          <p:nvPr>
            <p:ph type="body" idx="1"/>
          </p:nvPr>
        </p:nvSpPr>
        <p:spPr>
          <a:xfrm>
            <a:off x="613458" y="1262262"/>
            <a:ext cx="8241175" cy="2915676"/>
          </a:xfrm>
        </p:spPr>
        <p:txBody>
          <a:bodyPr numCol="1"/>
          <a:lstStyle/>
          <a:p>
            <a:pPr marL="379413" indent="-196850">
              <a:buClr>
                <a:schemeClr val="accent3"/>
              </a:buClr>
              <a:buFont typeface="+mj-lt"/>
              <a:buAutoNum type="arabicParenR"/>
            </a:pPr>
            <a:r>
              <a:rPr lang="en-US" sz="1400" dirty="0"/>
              <a:t>Why are the 10 days of </a:t>
            </a:r>
            <a:r>
              <a:rPr lang="en-US" sz="1400" dirty="0" err="1"/>
              <a:t>Dhul</a:t>
            </a:r>
            <a:r>
              <a:rPr lang="en-US" sz="1400" dirty="0"/>
              <a:t> </a:t>
            </a:r>
            <a:r>
              <a:rPr lang="en-US" sz="1400" dirty="0" err="1"/>
              <a:t>Hijjah</a:t>
            </a:r>
            <a:r>
              <a:rPr lang="en-US" sz="1400" dirty="0"/>
              <a:t> so special?</a:t>
            </a:r>
          </a:p>
          <a:p>
            <a:pPr marL="379413" indent="-196850">
              <a:buClr>
                <a:schemeClr val="accent3"/>
              </a:buClr>
              <a:buFont typeface="+mj-lt"/>
              <a:buAutoNum type="arabicParenR"/>
            </a:pPr>
            <a:r>
              <a:rPr lang="en-US" sz="1400" dirty="0"/>
              <a:t>What is the main deed of the Days of </a:t>
            </a:r>
            <a:r>
              <a:rPr lang="en-US" sz="1400" dirty="0" err="1"/>
              <a:t>Dhul</a:t>
            </a:r>
            <a:r>
              <a:rPr lang="en-US" sz="1400" dirty="0"/>
              <a:t> </a:t>
            </a:r>
            <a:r>
              <a:rPr lang="en-US" sz="1400" dirty="0" err="1"/>
              <a:t>Hijjah</a:t>
            </a:r>
            <a:r>
              <a:rPr lang="en-US" sz="1400" dirty="0"/>
              <a:t>? </a:t>
            </a:r>
          </a:p>
          <a:p>
            <a:pPr marL="379413" indent="-196850">
              <a:buClr>
                <a:schemeClr val="accent3"/>
              </a:buClr>
              <a:buFont typeface="+mj-lt"/>
              <a:buAutoNum type="arabicParenR"/>
            </a:pPr>
            <a:r>
              <a:rPr lang="en-US" sz="1400" dirty="0"/>
              <a:t>What does Allah </a:t>
            </a:r>
            <a:r>
              <a:rPr lang="en-US" sz="1400" dirty="0">
                <a:latin typeface="KFGQPC Arabic Symbols 01" panose="02000000000000000000" pitchFamily="2" charset="2"/>
              </a:rPr>
              <a:t>b</a:t>
            </a:r>
            <a:r>
              <a:rPr lang="en-US" sz="1400" dirty="0"/>
              <a:t> do on the Day of </a:t>
            </a:r>
            <a:r>
              <a:rPr lang="en-US" sz="1400" dirty="0" err="1"/>
              <a:t>Arafah</a:t>
            </a:r>
            <a:r>
              <a:rPr lang="en-US" sz="1400" dirty="0"/>
              <a:t>?</a:t>
            </a:r>
          </a:p>
          <a:p>
            <a:pPr marL="379413" indent="-196850">
              <a:buClr>
                <a:schemeClr val="accent3"/>
              </a:buClr>
              <a:buFont typeface="+mj-lt"/>
              <a:buAutoNum type="arabicParenR"/>
            </a:pPr>
            <a:r>
              <a:rPr lang="en-US" sz="1400" dirty="0"/>
              <a:t>List 5 actions of the Day of </a:t>
            </a:r>
            <a:r>
              <a:rPr lang="en-US" sz="1400" dirty="0" err="1"/>
              <a:t>Arafah</a:t>
            </a:r>
            <a:r>
              <a:rPr lang="en-US" sz="1400" dirty="0"/>
              <a:t>.</a:t>
            </a:r>
          </a:p>
          <a:p>
            <a:pPr marL="379413" indent="-196850">
              <a:buClr>
                <a:schemeClr val="accent3"/>
              </a:buClr>
              <a:buFont typeface="+mj-lt"/>
              <a:buAutoNum type="arabicParenR"/>
            </a:pPr>
            <a:r>
              <a:rPr lang="en-US" sz="1400" dirty="0"/>
              <a:t>When do we recite the Takbir of </a:t>
            </a:r>
            <a:r>
              <a:rPr lang="en-US" sz="1400" dirty="0" err="1"/>
              <a:t>Tashriq</a:t>
            </a:r>
            <a:r>
              <a:rPr lang="en-US" sz="1400" dirty="0"/>
              <a:t>?</a:t>
            </a:r>
          </a:p>
          <a:p>
            <a:pPr marL="379413" indent="-196850">
              <a:buClr>
                <a:schemeClr val="accent3"/>
              </a:buClr>
              <a:buFont typeface="+mj-lt"/>
              <a:buAutoNum type="arabicParenR"/>
            </a:pPr>
            <a:r>
              <a:rPr lang="en-US" sz="1400" dirty="0"/>
              <a:t>Finish off:  …</a:t>
            </a:r>
            <a:r>
              <a:rPr lang="ar-IQ" sz="1400" b="0" dirty="0">
                <a:solidFill>
                  <a:schemeClr val="accent3"/>
                </a:solidFill>
                <a:effectLst/>
                <a:latin typeface="KFGQPC Uthman Taha Naskh" panose="02000000000000000000" pitchFamily="2" charset="-78"/>
                <a:cs typeface="KFGQPC Uthman Taha Naskh" panose="02000000000000000000" pitchFamily="2" charset="-78"/>
              </a:rPr>
              <a:t>لَا إِلٰهَ إِل</a:t>
            </a:r>
            <a:r>
              <a:rPr lang="ar-EG" sz="1400" dirty="0">
                <a:solidFill>
                  <a:schemeClr val="accent3"/>
                </a:solidFill>
                <a:latin typeface="KFGQPC Uthman Taha Naskh" panose="02000000000000000000" pitchFamily="2" charset="-78"/>
                <a:cs typeface="KFGQPC Uthman Taha Naskh" panose="02000000000000000000" pitchFamily="2" charset="-78"/>
              </a:rPr>
              <a:t>َّا</a:t>
            </a:r>
            <a:r>
              <a:rPr lang="ar-IQ" sz="1400" b="0" dirty="0">
                <a:solidFill>
                  <a:schemeClr val="accent3"/>
                </a:solidFill>
                <a:effectLst/>
                <a:latin typeface="KFGQPC Uthman Taha Naskh" panose="02000000000000000000" pitchFamily="2" charset="-78"/>
                <a:cs typeface="KFGQPC Uthman Taha Naskh" panose="02000000000000000000" pitchFamily="2" charset="-78"/>
              </a:rPr>
              <a:t> اللهُ وَحْدَهُ</a:t>
            </a:r>
            <a:r>
              <a:rPr lang="en-US" sz="1400" b="0" dirty="0">
                <a:solidFill>
                  <a:schemeClr val="accent3"/>
                </a:solidFill>
                <a:effectLst/>
                <a:latin typeface="KFGQPC Uthman Taha Naskh" panose="02000000000000000000" pitchFamily="2" charset="-78"/>
                <a:cs typeface="KFGQPC Uthman Taha Naskh" panose="02000000000000000000" pitchFamily="2" charset="-78"/>
              </a:rPr>
              <a:t>MN</a:t>
            </a:r>
          </a:p>
          <a:p>
            <a:pPr marL="379413" indent="-196850">
              <a:buClr>
                <a:schemeClr val="accent3"/>
              </a:buClr>
              <a:buFont typeface="+mj-lt"/>
              <a:buAutoNum type="arabicParenR"/>
            </a:pPr>
            <a:r>
              <a:rPr lang="en-US" sz="1400" dirty="0"/>
              <a:t>Finish off: …</a:t>
            </a:r>
            <a:r>
              <a:rPr lang="ar-IQ" sz="1400" dirty="0">
                <a:solidFill>
                  <a:schemeClr val="accent3"/>
                </a:solidFill>
                <a:latin typeface="KFGQPC Uthman Taha Naskh" panose="02000000000000000000" pitchFamily="2" charset="-78"/>
                <a:cs typeface="KFGQPC Uthman Taha Naskh" panose="02000000000000000000" pitchFamily="2" charset="-78"/>
              </a:rPr>
              <a:t>اللهُ أَكْبَرُ اللهُ أَكْبَرُ</a:t>
            </a:r>
            <a:endParaRPr lang="en-GB" sz="1400" dirty="0">
              <a:solidFill>
                <a:schemeClr val="accent3"/>
              </a:solidFill>
              <a:latin typeface="KFGQPC Uthman Taha Naskh" panose="02000000000000000000" pitchFamily="2" charset="-78"/>
              <a:cs typeface="KFGQPC Uthman Taha Naskh" panose="02000000000000000000" pitchFamily="2" charset="-78"/>
            </a:endParaRPr>
          </a:p>
          <a:p>
            <a:pPr marL="379413" indent="-196850">
              <a:buClr>
                <a:schemeClr val="accent3"/>
              </a:buClr>
              <a:buFont typeface="+mj-lt"/>
              <a:buAutoNum type="arabicParenR"/>
            </a:pPr>
            <a:r>
              <a:rPr lang="en-GB" sz="1400" dirty="0"/>
              <a:t>What date of </a:t>
            </a:r>
            <a:r>
              <a:rPr lang="en-GB" sz="1400" dirty="0" err="1"/>
              <a:t>Dhul</a:t>
            </a:r>
            <a:r>
              <a:rPr lang="en-GB" sz="1400" dirty="0"/>
              <a:t> </a:t>
            </a:r>
            <a:r>
              <a:rPr lang="en-GB" sz="1400" dirty="0" err="1"/>
              <a:t>Hijjah</a:t>
            </a:r>
            <a:r>
              <a:rPr lang="en-GB" sz="1400" dirty="0"/>
              <a:t> is Eid?</a:t>
            </a:r>
          </a:p>
          <a:p>
            <a:pPr marL="379413" indent="-196850">
              <a:buClr>
                <a:schemeClr val="accent3"/>
              </a:buClr>
              <a:buFont typeface="+mj-lt"/>
              <a:buAutoNum type="arabicParenR"/>
            </a:pPr>
            <a:r>
              <a:rPr lang="en-GB" sz="1400" dirty="0"/>
              <a:t>Is Qurbani </a:t>
            </a:r>
            <a:r>
              <a:rPr lang="en-GB" sz="1400" dirty="0" err="1"/>
              <a:t>wajib</a:t>
            </a:r>
            <a:r>
              <a:rPr lang="en-GB" sz="1400" dirty="0"/>
              <a:t> or sunnah?</a:t>
            </a:r>
          </a:p>
          <a:p>
            <a:pPr marL="379413" indent="-196850">
              <a:buClr>
                <a:schemeClr val="accent3"/>
              </a:buClr>
              <a:buFont typeface="+mj-lt"/>
              <a:buAutoNum type="arabicParenR"/>
            </a:pPr>
            <a:r>
              <a:rPr lang="en-GB" sz="1400" dirty="0"/>
              <a:t>What should you not do once the 10 days start &amp; you are intending to do Qurbani?</a:t>
            </a:r>
          </a:p>
          <a:p>
            <a:pPr marL="379413" indent="-196850">
              <a:buClr>
                <a:schemeClr val="accent3"/>
              </a:buClr>
              <a:buFont typeface="+mj-lt"/>
              <a:buAutoNum type="arabicParenR"/>
            </a:pPr>
            <a:r>
              <a:rPr lang="en-GB" sz="1400" dirty="0"/>
              <a:t>How do you attain the reward of Hajj and ‘Umrah without being there?</a:t>
            </a:r>
          </a:p>
          <a:p>
            <a:endParaRPr lang="en-GB" sz="2000" dirty="0"/>
          </a:p>
        </p:txBody>
      </p:sp>
      <p:sp>
        <p:nvSpPr>
          <p:cNvPr id="4" name="Slide Number Placeholder 3">
            <a:extLst>
              <a:ext uri="{FF2B5EF4-FFF2-40B4-BE49-F238E27FC236}">
                <a16:creationId xmlns:a16="http://schemas.microsoft.com/office/drawing/2014/main" id="{4E23BCB8-43DC-B161-8965-1C23F8855EA1}"/>
              </a:ext>
            </a:extLst>
          </p:cNvPr>
          <p:cNvSpPr>
            <a:spLocks noGrp="1"/>
          </p:cNvSpPr>
          <p:nvPr>
            <p:ph type="sldNum" idx="12"/>
          </p:nvPr>
        </p:nvSpPr>
        <p:spPr/>
        <p:txBody>
          <a:bodyPr/>
          <a:lstStyle/>
          <a:p>
            <a:fld id="{00000000-1234-1234-1234-123412341234}" type="slidenum">
              <a:rPr lang="en" smtClean="0"/>
              <a:pPr/>
              <a:t>3</a:t>
            </a:fld>
            <a:endParaRPr lang="en"/>
          </a:p>
        </p:txBody>
      </p:sp>
      <p:pic>
        <p:nvPicPr>
          <p:cNvPr id="5" name="Graphic 4" descr="Group brainstorm">
            <a:extLst>
              <a:ext uri="{FF2B5EF4-FFF2-40B4-BE49-F238E27FC236}">
                <a16:creationId xmlns:a16="http://schemas.microsoft.com/office/drawing/2014/main" id="{04746565-47D4-4AD5-DCAE-07C56FCE7C9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133984" y="199512"/>
            <a:ext cx="914400" cy="914400"/>
          </a:xfrm>
          <a:prstGeom prst="rect">
            <a:avLst/>
          </a:prstGeom>
        </p:spPr>
      </p:pic>
    </p:spTree>
    <p:extLst>
      <p:ext uri="{BB962C8B-B14F-4D97-AF65-F5344CB8AC3E}">
        <p14:creationId xmlns:p14="http://schemas.microsoft.com/office/powerpoint/2010/main" val="657021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 calcmode="lin" valueType="num">
                                      <p:cBhvr additive="base">
                                        <p:cTn id="5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3">
                                            <p:txEl>
                                              <p:pRg st="9" end="9"/>
                                            </p:txEl>
                                          </p:spTgt>
                                        </p:tgtEl>
                                        <p:attrNameLst>
                                          <p:attrName>style.visibility</p:attrName>
                                        </p:attrNameLst>
                                      </p:cBhvr>
                                      <p:to>
                                        <p:strVal val="visible"/>
                                      </p:to>
                                    </p:set>
                                    <p:anim calcmode="lin" valueType="num">
                                      <p:cBhvr additive="base">
                                        <p:cTn id="61"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3">
                                            <p:txEl>
                                              <p:pRg st="10" end="10"/>
                                            </p:txEl>
                                          </p:spTgt>
                                        </p:tgtEl>
                                        <p:attrNameLst>
                                          <p:attrName>style.visibility</p:attrName>
                                        </p:attrNameLst>
                                      </p:cBhvr>
                                      <p:to>
                                        <p:strVal val="visible"/>
                                      </p:to>
                                    </p:set>
                                    <p:anim calcmode="lin" valueType="num">
                                      <p:cBhvr additive="base">
                                        <p:cTn id="67"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psuz="http://schemas.microsoft.com/office/powerpoint/2016/summaryzoom" Requires="psuz">
          <p:graphicFrame>
            <p:nvGraphicFramePr>
              <p:cNvPr id="4" name="Summary Zoom 3">
                <a:extLst>
                  <a:ext uri="{FF2B5EF4-FFF2-40B4-BE49-F238E27FC236}">
                    <a16:creationId xmlns:a16="http://schemas.microsoft.com/office/drawing/2014/main" id="{4F227B49-56B0-C98C-60FF-834A639CBDDA}"/>
                  </a:ext>
                </a:extLst>
              </p:cNvPr>
              <p:cNvGraphicFramePr>
                <a:graphicFrameLocks noChangeAspect="1"/>
              </p:cNvGraphicFramePr>
              <p:nvPr>
                <p:extLst>
                  <p:ext uri="{D42A27DB-BD31-4B8C-83A1-F6EECF244321}">
                    <p14:modId xmlns:p14="http://schemas.microsoft.com/office/powerpoint/2010/main" val="2421447952"/>
                  </p:ext>
                </p:extLst>
              </p:nvPr>
            </p:nvGraphicFramePr>
            <p:xfrm>
              <a:off x="1524000" y="539750"/>
              <a:ext cx="6096000" cy="4064000"/>
            </p:xfrm>
            <a:graphic>
              <a:graphicData uri="http://schemas.microsoft.com/office/powerpoint/2016/summaryzoom">
                <psuz:summaryZm>
                  <psuz:summaryZmObj sectionId="{306DE170-6DE7-4787-AFF8-60A398F47EAB}">
                    <psuz:zmPr id="{91634775-4858-434B-A8A7-268635CF1141}" transitionDur="1000">
                      <p166:blipFill xmlns:p166="http://schemas.microsoft.com/office/powerpoint/2016/6/main">
                        <a:blip r:embed="rId2"/>
                        <a:stretch>
                          <a:fillRect/>
                        </a:stretch>
                      </p166:blipFill>
                      <p166:spPr xmlns:p166="http://schemas.microsoft.com/office/powerpoint/2016/6/main">
                        <a:xfrm>
                          <a:off x="253365" y="437515"/>
                          <a:ext cx="2743200" cy="1543050"/>
                        </a:xfrm>
                        <a:prstGeom prst="rect">
                          <a:avLst/>
                        </a:prstGeom>
                        <a:ln w="3175">
                          <a:solidFill>
                            <a:prstClr val="ltGray"/>
                          </a:solidFill>
                        </a:ln>
                      </p166:spPr>
                    </psuz:zmPr>
                  </psuz:summaryZmObj>
                  <psuz:summaryZmObj sectionId="{D5C7EAC8-0F2B-4AAC-B226-FFAB844408CF}">
                    <psuz:zmPr id="{5DAA077D-5481-4957-A260-BE318277A3DD}" transitionDur="1000">
                      <p166:blipFill xmlns:p166="http://schemas.microsoft.com/office/powerpoint/2016/6/main">
                        <a:blip r:embed="rId3"/>
                        <a:stretch>
                          <a:fillRect/>
                        </a:stretch>
                      </p166:blipFill>
                      <p166:spPr xmlns:p166="http://schemas.microsoft.com/office/powerpoint/2016/6/main">
                        <a:xfrm>
                          <a:off x="3099435" y="437515"/>
                          <a:ext cx="2743200" cy="1543050"/>
                        </a:xfrm>
                        <a:prstGeom prst="rect">
                          <a:avLst/>
                        </a:prstGeom>
                        <a:ln w="3175">
                          <a:solidFill>
                            <a:prstClr val="ltGray"/>
                          </a:solidFill>
                        </a:ln>
                      </p166:spPr>
                    </psuz:zmPr>
                  </psuz:summaryZmObj>
                  <psuz:summaryZmObj sectionId="{B393AF40-B711-4D65-8C73-FF2D6466AB2A}">
                    <psuz:zmPr id="{43891A34-E80D-4459-9B65-9DCBD9142F22}" transitionDur="1000">
                      <p166:blipFill xmlns:p166="http://schemas.microsoft.com/office/powerpoint/2016/6/main">
                        <a:blip r:embed="rId4"/>
                        <a:stretch>
                          <a:fillRect/>
                        </a:stretch>
                      </p166:blipFill>
                      <p166:spPr xmlns:p166="http://schemas.microsoft.com/office/powerpoint/2016/6/main">
                        <a:xfrm>
                          <a:off x="253365" y="2083435"/>
                          <a:ext cx="2743200" cy="1543050"/>
                        </a:xfrm>
                        <a:prstGeom prst="rect">
                          <a:avLst/>
                        </a:prstGeom>
                        <a:ln w="3175">
                          <a:solidFill>
                            <a:prstClr val="ltGray"/>
                          </a:solidFill>
                        </a:ln>
                      </p166:spPr>
                    </psuz:zmPr>
                  </psuz:summaryZmObj>
                  <psuz:gridLayout/>
                </psuz:summaryZm>
              </a:graphicData>
            </a:graphic>
          </p:graphicFrame>
        </mc:Choice>
        <mc:Fallback>
          <p:grpSp>
            <p:nvGrpSpPr>
              <p:cNvPr id="4" name="Summary Zoom 3">
                <a:extLst>
                  <a:ext uri="{FF2B5EF4-FFF2-40B4-BE49-F238E27FC236}">
                    <a16:creationId xmlns:a16="http://schemas.microsoft.com/office/drawing/2014/main" id="{4F227B49-56B0-C98C-60FF-834A639CBDDA}"/>
                  </a:ext>
                </a:extLst>
              </p:cNvPr>
              <p:cNvGrpSpPr>
                <a:grpSpLocks noGrp="1" noUngrp="1" noRot="1" noChangeAspect="1" noMove="1" noResize="1"/>
              </p:cNvGrpSpPr>
              <p:nvPr/>
            </p:nvGrpSpPr>
            <p:grpSpPr>
              <a:xfrm>
                <a:off x="1524000" y="539750"/>
                <a:ext cx="6096000" cy="4064000"/>
                <a:chOff x="1524000" y="539750"/>
                <a:chExt cx="6096000" cy="4064000"/>
              </a:xfrm>
            </p:grpSpPr>
            <p:pic>
              <p:nvPicPr>
                <p:cNvPr id="2" name="Picture 2">
                  <a:hlinkClick r:id="rId5" action="ppaction://hlinksldjump"/>
                </p:cNvPr>
                <p:cNvPicPr>
                  <a:picLocks noSelect="1" noRot="1" noChangeAspect="1" noMove="1" noResize="1" noEditPoints="1" noAdjustHandles="1" noChangeArrowheads="1" noChangeShapeType="1"/>
                </p:cNvPicPr>
                <p:nvPr/>
              </p:nvPicPr>
              <p:blipFill>
                <a:blip r:embed="rId2"/>
                <a:stretch>
                  <a:fillRect/>
                </a:stretch>
              </p:blipFill>
              <p:spPr>
                <a:xfrm>
                  <a:off x="1777365" y="977265"/>
                  <a:ext cx="2743200" cy="1543050"/>
                </a:xfrm>
                <a:prstGeom prst="rect">
                  <a:avLst/>
                </a:prstGeom>
                <a:ln w="3175">
                  <a:solidFill>
                    <a:prstClr val="ltGray"/>
                  </a:solidFill>
                </a:ln>
              </p:spPr>
            </p:pic>
            <p:pic>
              <p:nvPicPr>
                <p:cNvPr id="3" name="Picture 3">
                  <a:hlinkClick r:id="rId6" action="ppaction://hlinksldjump"/>
                </p:cNvPr>
                <p:cNvPicPr>
                  <a:picLocks noSelect="1" noRot="1" noChangeAspect="1" noMove="1" noResize="1" noEditPoints="1" noAdjustHandles="1" noChangeArrowheads="1" noChangeShapeType="1"/>
                </p:cNvPicPr>
                <p:nvPr/>
              </p:nvPicPr>
              <p:blipFill>
                <a:blip r:embed="rId3"/>
                <a:stretch>
                  <a:fillRect/>
                </a:stretch>
              </p:blipFill>
              <p:spPr>
                <a:xfrm>
                  <a:off x="4623435" y="977265"/>
                  <a:ext cx="2743200" cy="1543050"/>
                </a:xfrm>
                <a:prstGeom prst="rect">
                  <a:avLst/>
                </a:prstGeom>
                <a:ln w="3175">
                  <a:solidFill>
                    <a:prstClr val="ltGray"/>
                  </a:solidFill>
                </a:ln>
              </p:spPr>
            </p:pic>
            <p:pic>
              <p:nvPicPr>
                <p:cNvPr id="5" name="Picture 5">
                  <a:hlinkClick r:id="rId7" action="ppaction://hlinksldjump"/>
                </p:cNvPr>
                <p:cNvPicPr>
                  <a:picLocks noSelect="1" noRot="1" noChangeAspect="1" noMove="1" noResize="1" noEditPoints="1" noAdjustHandles="1" noChangeArrowheads="1" noChangeShapeType="1"/>
                </p:cNvPicPr>
                <p:nvPr/>
              </p:nvPicPr>
              <p:blipFill>
                <a:blip r:embed="rId4"/>
                <a:stretch>
                  <a:fillRect/>
                </a:stretch>
              </p:blipFill>
              <p:spPr>
                <a:xfrm>
                  <a:off x="1777365" y="2623185"/>
                  <a:ext cx="2743200" cy="1543050"/>
                </a:xfrm>
                <a:prstGeom prst="rect">
                  <a:avLst/>
                </a:prstGeom>
                <a:ln w="3175">
                  <a:solidFill>
                    <a:prstClr val="ltGray"/>
                  </a:solidFill>
                </a:ln>
              </p:spPr>
            </p:pic>
          </p:grpSp>
        </mc:Fallback>
      </mc:AlternateContent>
    </p:spTree>
    <p:extLst>
      <p:ext uri="{BB962C8B-B14F-4D97-AF65-F5344CB8AC3E}">
        <p14:creationId xmlns:p14="http://schemas.microsoft.com/office/powerpoint/2010/main" val="16516881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109"/>
        <p:cNvGrpSpPr/>
        <p:nvPr/>
      </p:nvGrpSpPr>
      <p:grpSpPr>
        <a:xfrm>
          <a:off x="0" y="0"/>
          <a:ext cx="0" cy="0"/>
          <a:chOff x="0" y="0"/>
          <a:chExt cx="0" cy="0"/>
        </a:xfrm>
      </p:grpSpPr>
      <p:sp>
        <p:nvSpPr>
          <p:cNvPr id="110" name="Google Shape;110;p15"/>
          <p:cNvSpPr txBox="1">
            <a:spLocks noGrp="1"/>
          </p:cNvSpPr>
          <p:nvPr>
            <p:ph type="ctrTitle"/>
          </p:nvPr>
        </p:nvSpPr>
        <p:spPr>
          <a:xfrm>
            <a:off x="2022225" y="1710299"/>
            <a:ext cx="3787800" cy="1159800"/>
          </a:xfrm>
          <a:prstGeom prst="rect">
            <a:avLst/>
          </a:prstGeom>
        </p:spPr>
        <p:txBody>
          <a:bodyPr spcFirstLastPara="1" wrap="square" lIns="91425" tIns="91425" rIns="91425" bIns="91425" anchor="b" anchorCtr="0">
            <a:noAutofit/>
          </a:bodyPr>
          <a:lstStyle/>
          <a:p>
            <a:r>
              <a:rPr lang="en" dirty="0">
                <a:solidFill>
                  <a:schemeClr val="bg1"/>
                </a:solidFill>
              </a:rPr>
              <a:t>Dhikr</a:t>
            </a:r>
            <a:endParaRPr dirty="0">
              <a:solidFill>
                <a:schemeClr val="bg1"/>
              </a:solidFill>
            </a:endParaRPr>
          </a:p>
        </p:txBody>
      </p:sp>
      <p:sp>
        <p:nvSpPr>
          <p:cNvPr id="112" name="Google Shape;112;p15"/>
          <p:cNvSpPr txBox="1"/>
          <p:nvPr/>
        </p:nvSpPr>
        <p:spPr>
          <a:xfrm>
            <a:off x="1133975" y="2291150"/>
            <a:ext cx="543900" cy="5622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2400" b="0" i="0" u="none" strike="noStrike" kern="0" cap="none" spc="0" normalizeH="0" baseline="0" noProof="0" dirty="0">
                <a:ln>
                  <a:noFill/>
                </a:ln>
                <a:solidFill>
                  <a:schemeClr val="bg1"/>
                </a:solidFill>
                <a:effectLst/>
                <a:uLnTx/>
                <a:uFillTx/>
                <a:latin typeface="+mj-lt"/>
                <a:ea typeface="Lora"/>
                <a:cs typeface="Lora"/>
                <a:sym typeface="Lora"/>
              </a:rPr>
              <a:t>1</a:t>
            </a:r>
            <a:endParaRPr kumimoji="0" sz="2400" b="0" i="0" u="none" strike="noStrike" kern="0" cap="none" spc="0" normalizeH="0" baseline="0" noProof="0" dirty="0">
              <a:ln>
                <a:noFill/>
              </a:ln>
              <a:solidFill>
                <a:schemeClr val="bg1"/>
              </a:solidFill>
              <a:effectLst/>
              <a:uLnTx/>
              <a:uFillTx/>
              <a:latin typeface="+mj-lt"/>
              <a:ea typeface="Lora"/>
              <a:cs typeface="Lora"/>
              <a:sym typeface="Lora"/>
            </a:endParaRPr>
          </a:p>
        </p:txBody>
      </p:sp>
      <p:sp>
        <p:nvSpPr>
          <p:cNvPr id="113" name="Google Shape;113;p15"/>
          <p:cNvSpPr txBox="1">
            <a:spLocks noGrp="1"/>
          </p:cNvSpPr>
          <p:nvPr>
            <p:ph type="sldNum" idx="12"/>
          </p:nvPr>
        </p:nvSpPr>
        <p:spPr>
          <a:xfrm>
            <a:off x="8543227" y="4749851"/>
            <a:ext cx="548700" cy="393600"/>
          </a:xfrm>
          <a:prstGeom prst="rect">
            <a:avLst/>
          </a:prstGeom>
        </p:spPr>
        <p:txBody>
          <a:bodyPr spcFirstLastPara="1" wrap="square" lIns="91425" tIns="91425" rIns="91425" bIns="91425"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000" b="0" i="0" u="none" strike="noStrike" kern="0" cap="none" spc="0" normalizeH="0" baseline="0" noProof="0">
                <a:ln>
                  <a:noFill/>
                </a:ln>
                <a:solidFill>
                  <a:srgbClr val="1D1D1B"/>
                </a:solidFill>
                <a:effectLst/>
                <a:uLnTx/>
                <a:uFillTx/>
                <a:latin typeface="Lora"/>
                <a:sym typeface="Lora"/>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sz="1000" b="0" i="0" u="none" strike="noStrike" kern="0" cap="none" spc="0" normalizeH="0" baseline="0" noProof="0">
              <a:ln>
                <a:noFill/>
              </a:ln>
              <a:solidFill>
                <a:srgbClr val="1D1D1B"/>
              </a:solidFill>
              <a:effectLst/>
              <a:uLnTx/>
              <a:uFillTx/>
              <a:latin typeface="Lora"/>
              <a:sym typeface="Lora"/>
            </a:endParaRPr>
          </a:p>
        </p:txBody>
      </p:sp>
      <p:sp>
        <p:nvSpPr>
          <p:cNvPr id="3" name="Subtitle 2">
            <a:extLst>
              <a:ext uri="{FF2B5EF4-FFF2-40B4-BE49-F238E27FC236}">
                <a16:creationId xmlns:a16="http://schemas.microsoft.com/office/drawing/2014/main" id="{31E6294F-938B-5995-B03D-3BB49F1DEA0D}"/>
              </a:ext>
            </a:extLst>
          </p:cNvPr>
          <p:cNvSpPr>
            <a:spLocks noGrp="1"/>
          </p:cNvSpPr>
          <p:nvPr>
            <p:ph type="subTitle" idx="1"/>
          </p:nvPr>
        </p:nvSpPr>
        <p:spPr/>
        <p:txBody>
          <a:bodyPr/>
          <a:lstStyle/>
          <a:p>
            <a:endParaRPr lang="en-PK" dirty="0"/>
          </a:p>
        </p:txBody>
      </p:sp>
      <p:sp>
        <p:nvSpPr>
          <p:cNvPr id="4" name="Rectangle: Rounded Corners 3">
            <a:extLst>
              <a:ext uri="{FF2B5EF4-FFF2-40B4-BE49-F238E27FC236}">
                <a16:creationId xmlns:a16="http://schemas.microsoft.com/office/drawing/2014/main" id="{0DDEED74-F3D8-0D0B-8C27-D14BC77EC701}"/>
              </a:ext>
            </a:extLst>
          </p:cNvPr>
          <p:cNvSpPr/>
          <p:nvPr/>
        </p:nvSpPr>
        <p:spPr>
          <a:xfrm>
            <a:off x="2088788" y="2940606"/>
            <a:ext cx="2860717" cy="339105"/>
          </a:xfrm>
          <a:prstGeom prst="roundRect">
            <a:avLst>
              <a:gd name="adj" fmla="val 50000"/>
            </a:avLst>
          </a:prstGeom>
          <a:solidFill>
            <a:srgbClr val="C247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algn="ctr"/>
            <a:r>
              <a:rPr lang="en-US" dirty="0">
                <a:solidFill>
                  <a:schemeClr val="bg1"/>
                </a:solidFill>
                <a:ea typeface="Inter Tight"/>
                <a:cs typeface="Inter Tight"/>
                <a:sym typeface="Inter Tight"/>
              </a:rPr>
              <a:t>With the presence of the heart</a:t>
            </a:r>
          </a:p>
        </p:txBody>
      </p:sp>
    </p:spTree>
    <p:extLst>
      <p:ext uri="{BB962C8B-B14F-4D97-AF65-F5344CB8AC3E}">
        <p14:creationId xmlns:p14="http://schemas.microsoft.com/office/powerpoint/2010/main" val="8143057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4096AAC-6F77-5AE7-8DA4-4A301067D003}"/>
              </a:ext>
            </a:extLst>
          </p:cNvPr>
          <p:cNvSpPr>
            <a:spLocks noGrp="1"/>
          </p:cNvSpPr>
          <p:nvPr>
            <p:ph type="title"/>
          </p:nvPr>
        </p:nvSpPr>
        <p:spPr/>
        <p:txBody>
          <a:bodyPr/>
          <a:lstStyle/>
          <a:p>
            <a:r>
              <a:rPr lang="en-GB" dirty="0"/>
              <a:t>Conscious Dhikr</a:t>
            </a:r>
          </a:p>
        </p:txBody>
      </p:sp>
      <p:sp>
        <p:nvSpPr>
          <p:cNvPr id="6" name="Text Placeholder 5">
            <a:extLst>
              <a:ext uri="{FF2B5EF4-FFF2-40B4-BE49-F238E27FC236}">
                <a16:creationId xmlns:a16="http://schemas.microsoft.com/office/drawing/2014/main" id="{8F36020D-EAA7-0430-05F5-E3A7307DD4EA}"/>
              </a:ext>
            </a:extLst>
          </p:cNvPr>
          <p:cNvSpPr>
            <a:spLocks noGrp="1"/>
          </p:cNvSpPr>
          <p:nvPr>
            <p:ph type="body" idx="1"/>
          </p:nvPr>
        </p:nvSpPr>
        <p:spPr>
          <a:xfrm>
            <a:off x="1350628" y="1482246"/>
            <a:ext cx="6840323" cy="3112200"/>
          </a:xfrm>
        </p:spPr>
        <p:txBody>
          <a:bodyPr/>
          <a:lstStyle/>
          <a:p>
            <a:pPr marL="76199" indent="0">
              <a:buNone/>
            </a:pPr>
            <a:r>
              <a:rPr lang="en-US" dirty="0"/>
              <a:t>In your group, discuss what each of the following means. What can we </a:t>
            </a:r>
            <a:r>
              <a:rPr lang="en-US" dirty="0">
                <a:highlight>
                  <a:srgbClr val="00B4B1"/>
                </a:highlight>
              </a:rPr>
              <a:t>think about </a:t>
            </a:r>
            <a:r>
              <a:rPr lang="en-US" dirty="0"/>
              <a:t>when we remember Allah with these words?</a:t>
            </a:r>
          </a:p>
          <a:p>
            <a:pPr marL="76199" indent="0">
              <a:buNone/>
            </a:pPr>
            <a:endParaRPr lang="en-GB" dirty="0"/>
          </a:p>
        </p:txBody>
      </p:sp>
      <p:sp>
        <p:nvSpPr>
          <p:cNvPr id="4" name="Slide Number Placeholder 3">
            <a:extLst>
              <a:ext uri="{FF2B5EF4-FFF2-40B4-BE49-F238E27FC236}">
                <a16:creationId xmlns:a16="http://schemas.microsoft.com/office/drawing/2014/main" id="{F5559468-5135-D27E-6A15-1B7C5DE18C9F}"/>
              </a:ext>
            </a:extLst>
          </p:cNvPr>
          <p:cNvSpPr>
            <a:spLocks noGrp="1"/>
          </p:cNvSpPr>
          <p:nvPr>
            <p:ph type="sldNum" idx="12"/>
          </p:nvPr>
        </p:nvSpPr>
        <p:spPr/>
        <p:txBody>
          <a:bodyPr/>
          <a:lstStyle/>
          <a:p>
            <a:fld id="{00000000-1234-1234-1234-123412341234}" type="slidenum">
              <a:rPr lang="en" smtClean="0"/>
              <a:pPr/>
              <a:t>6</a:t>
            </a:fld>
            <a:endParaRPr lang="en"/>
          </a:p>
        </p:txBody>
      </p:sp>
      <p:sp>
        <p:nvSpPr>
          <p:cNvPr id="7" name="Google Shape;312;p29">
            <a:extLst>
              <a:ext uri="{FF2B5EF4-FFF2-40B4-BE49-F238E27FC236}">
                <a16:creationId xmlns:a16="http://schemas.microsoft.com/office/drawing/2014/main" id="{885EC0CE-88F0-9AA6-ABDA-4A26C9D9CD4B}"/>
              </a:ext>
            </a:extLst>
          </p:cNvPr>
          <p:cNvSpPr/>
          <p:nvPr/>
        </p:nvSpPr>
        <p:spPr>
          <a:xfrm>
            <a:off x="1528954" y="2850604"/>
            <a:ext cx="1685100" cy="1685100"/>
          </a:xfrm>
          <a:prstGeom prst="ellipse">
            <a:avLst/>
          </a:prstGeom>
          <a:noFill/>
          <a:ln w="1143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lvl="0" algn="ctr" rtl="1"/>
            <a:r>
              <a:rPr lang="ar-IQ" b="1" dirty="0">
                <a:latin typeface="KFGQPC Uthman Taha Naskh" panose="02000000000000000000" pitchFamily="2" charset="-78"/>
                <a:cs typeface="KFGQPC Uthman Taha Naskh" panose="02000000000000000000" pitchFamily="2" charset="-78"/>
              </a:rPr>
              <a:t>لَا إِلٰهَ إِل</a:t>
            </a:r>
            <a:r>
              <a:rPr lang="ar-EG" b="1" dirty="0">
                <a:latin typeface="KFGQPC Uthman Taha Naskh" panose="02000000000000000000" pitchFamily="2" charset="-78"/>
                <a:cs typeface="KFGQPC Uthman Taha Naskh" panose="02000000000000000000" pitchFamily="2" charset="-78"/>
              </a:rPr>
              <a:t>َّ</a:t>
            </a:r>
            <a:r>
              <a:rPr lang="ar-IQ" b="1" dirty="0">
                <a:latin typeface="KFGQPC Uthman Taha Naskh" panose="02000000000000000000" pitchFamily="2" charset="-78"/>
                <a:cs typeface="KFGQPC Uthman Taha Naskh" panose="02000000000000000000" pitchFamily="2" charset="-78"/>
              </a:rPr>
              <a:t>ا اللّٰهُ</a:t>
            </a:r>
            <a:endParaRPr lang="en-GB" dirty="0"/>
          </a:p>
        </p:txBody>
      </p:sp>
      <p:sp>
        <p:nvSpPr>
          <p:cNvPr id="8" name="Google Shape;313;p29">
            <a:extLst>
              <a:ext uri="{FF2B5EF4-FFF2-40B4-BE49-F238E27FC236}">
                <a16:creationId xmlns:a16="http://schemas.microsoft.com/office/drawing/2014/main" id="{D635F769-FF89-5487-7644-3E9A9F2A4B07}"/>
              </a:ext>
            </a:extLst>
          </p:cNvPr>
          <p:cNvSpPr/>
          <p:nvPr/>
        </p:nvSpPr>
        <p:spPr>
          <a:xfrm>
            <a:off x="5907621" y="2850604"/>
            <a:ext cx="1685100" cy="1685100"/>
          </a:xfrm>
          <a:prstGeom prst="ellipse">
            <a:avLst/>
          </a:prstGeom>
          <a:noFill/>
          <a:ln w="1143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algn="ctr" rtl="1"/>
            <a:r>
              <a:rPr lang="ar-IQ" dirty="0">
                <a:solidFill>
                  <a:schemeClr val="tx1"/>
                </a:solidFill>
                <a:latin typeface="KFGQPC Uthman Taha Naskh" panose="02000000000000000000" pitchFamily="2" charset="-78"/>
                <a:cs typeface="KFGQPC Uthman Taha Naskh" panose="02000000000000000000" pitchFamily="2" charset="-78"/>
              </a:rPr>
              <a:t>اَلْحَمْدُ لِلّٰهِ</a:t>
            </a:r>
            <a:endParaRPr lang="en-GB" dirty="0">
              <a:solidFill>
                <a:schemeClr val="tx1"/>
              </a:solidFill>
              <a:latin typeface="Quattrocento Sans" panose="020B0502050000020003" pitchFamily="34" charset="0"/>
              <a:cs typeface="KFGQPC Uthman Taha Naskh" panose="02000000000000000000" pitchFamily="2" charset="-78"/>
            </a:endParaRPr>
          </a:p>
        </p:txBody>
      </p:sp>
      <p:sp>
        <p:nvSpPr>
          <p:cNvPr id="9" name="Google Shape;314;p29">
            <a:extLst>
              <a:ext uri="{FF2B5EF4-FFF2-40B4-BE49-F238E27FC236}">
                <a16:creationId xmlns:a16="http://schemas.microsoft.com/office/drawing/2014/main" id="{25A147CB-36D0-935B-0EB6-82298E6345C2}"/>
              </a:ext>
            </a:extLst>
          </p:cNvPr>
          <p:cNvSpPr/>
          <p:nvPr/>
        </p:nvSpPr>
        <p:spPr>
          <a:xfrm>
            <a:off x="3724507" y="2850604"/>
            <a:ext cx="1685100" cy="1685100"/>
          </a:xfrm>
          <a:prstGeom prst="ellipse">
            <a:avLst/>
          </a:prstGeom>
          <a:noFill/>
          <a:ln w="1143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76199" indent="0" algn="ctr" rtl="1">
              <a:buNone/>
            </a:pPr>
            <a:r>
              <a:rPr lang="ar-IQ" dirty="0">
                <a:latin typeface="KFGQPC Uthman Taha Naskh" panose="02000000000000000000" pitchFamily="2" charset="-78"/>
                <a:cs typeface="KFGQPC Uthman Taha Naskh" panose="02000000000000000000" pitchFamily="2" charset="-78"/>
              </a:rPr>
              <a:t>اللهُ أَكْبَرُ</a:t>
            </a:r>
            <a:endParaRPr lang="en-GB" dirty="0">
              <a:cs typeface="KFGQPC Uthman Taha Naskh" panose="02000000000000000000" pitchFamily="2" charset="-78"/>
            </a:endParaRPr>
          </a:p>
        </p:txBody>
      </p:sp>
      <p:pic>
        <p:nvPicPr>
          <p:cNvPr id="10" name="Graphic 9" descr="Group brainstorm">
            <a:extLst>
              <a:ext uri="{FF2B5EF4-FFF2-40B4-BE49-F238E27FC236}">
                <a16:creationId xmlns:a16="http://schemas.microsoft.com/office/drawing/2014/main" id="{51FC62D1-DE3B-C52D-11CC-9F1003B35A6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133984" y="199512"/>
            <a:ext cx="914400" cy="914400"/>
          </a:xfrm>
          <a:prstGeom prst="rect">
            <a:avLst/>
          </a:prstGeom>
        </p:spPr>
      </p:pic>
    </p:spTree>
    <p:extLst>
      <p:ext uri="{BB962C8B-B14F-4D97-AF65-F5344CB8AC3E}">
        <p14:creationId xmlns:p14="http://schemas.microsoft.com/office/powerpoint/2010/main" val="2609035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085165-3CB8-080E-E7FA-4AE18F1B01F1}"/>
              </a:ext>
            </a:extLst>
          </p:cNvPr>
          <p:cNvSpPr>
            <a:spLocks noGrp="1"/>
          </p:cNvSpPr>
          <p:nvPr>
            <p:ph type="title"/>
          </p:nvPr>
        </p:nvSpPr>
        <p:spPr/>
        <p:txBody>
          <a:bodyPr/>
          <a:lstStyle/>
          <a:p>
            <a:r>
              <a:rPr lang="en-GB" dirty="0" err="1"/>
              <a:t>Tahlil</a:t>
            </a:r>
            <a:r>
              <a:rPr lang="en-GB" dirty="0"/>
              <a:t>: The Best Dhikr</a:t>
            </a:r>
          </a:p>
        </p:txBody>
      </p:sp>
      <p:sp>
        <p:nvSpPr>
          <p:cNvPr id="3" name="Text Placeholder 2">
            <a:extLst>
              <a:ext uri="{FF2B5EF4-FFF2-40B4-BE49-F238E27FC236}">
                <a16:creationId xmlns:a16="http://schemas.microsoft.com/office/drawing/2014/main" id="{6AD879FE-608F-D6F2-9B39-657CF3063704}"/>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DE552DFC-515E-8BE8-BD7F-77670F990B2F}"/>
              </a:ext>
            </a:extLst>
          </p:cNvPr>
          <p:cNvSpPr>
            <a:spLocks noGrp="1"/>
          </p:cNvSpPr>
          <p:nvPr>
            <p:ph type="sldNum" idx="12"/>
          </p:nvPr>
        </p:nvSpPr>
        <p:spPr/>
        <p:txBody>
          <a:bodyPr/>
          <a:lstStyle/>
          <a:p>
            <a:fld id="{00000000-1234-1234-1234-123412341234}" type="slidenum">
              <a:rPr lang="en" smtClean="0"/>
              <a:pPr/>
              <a:t>7</a:t>
            </a:fld>
            <a:endParaRPr lang="en"/>
          </a:p>
        </p:txBody>
      </p:sp>
      <p:graphicFrame>
        <p:nvGraphicFramePr>
          <p:cNvPr id="5" name="Diagram 4">
            <a:extLst>
              <a:ext uri="{FF2B5EF4-FFF2-40B4-BE49-F238E27FC236}">
                <a16:creationId xmlns:a16="http://schemas.microsoft.com/office/drawing/2014/main" id="{64FBC27B-3470-4E59-0544-CFE748C4C352}"/>
              </a:ext>
            </a:extLst>
          </p:cNvPr>
          <p:cNvGraphicFramePr/>
          <p:nvPr>
            <p:extLst>
              <p:ext uri="{D42A27DB-BD31-4B8C-83A1-F6EECF244321}">
                <p14:modId xmlns:p14="http://schemas.microsoft.com/office/powerpoint/2010/main" val="549497216"/>
              </p:ext>
            </p:extLst>
          </p:nvPr>
        </p:nvGraphicFramePr>
        <p:xfrm>
          <a:off x="644262" y="1616470"/>
          <a:ext cx="7855476" cy="297625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11248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graphicEl>
                                              <a:dgm id="{D022B591-4535-4E74-B4BA-733C05C8FFA9}"/>
                                            </p:graphicEl>
                                          </p:spTgt>
                                        </p:tgtEl>
                                        <p:attrNameLst>
                                          <p:attrName>style.visibility</p:attrName>
                                        </p:attrNameLst>
                                      </p:cBhvr>
                                      <p:to>
                                        <p:strVal val="visible"/>
                                      </p:to>
                                    </p:set>
                                    <p:anim calcmode="lin" valueType="num">
                                      <p:cBhvr additive="base">
                                        <p:cTn id="7" dur="500" fill="hold"/>
                                        <p:tgtEl>
                                          <p:spTgt spid="5">
                                            <p:graphicEl>
                                              <a:dgm id="{D022B591-4535-4E74-B4BA-733C05C8FFA9}"/>
                                            </p:graphic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graphicEl>
                                              <a:dgm id="{D022B591-4535-4E74-B4BA-733C05C8FFA9}"/>
                                            </p:graphic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graphicEl>
                                              <a:dgm id="{1E9D3896-CBE8-419C-8D36-9CE81A0DBD5F}"/>
                                            </p:graphicEl>
                                          </p:spTgt>
                                        </p:tgtEl>
                                        <p:attrNameLst>
                                          <p:attrName>style.visibility</p:attrName>
                                        </p:attrNameLst>
                                      </p:cBhvr>
                                      <p:to>
                                        <p:strVal val="visible"/>
                                      </p:to>
                                    </p:set>
                                    <p:anim calcmode="lin" valueType="num">
                                      <p:cBhvr additive="base">
                                        <p:cTn id="13" dur="500" fill="hold"/>
                                        <p:tgtEl>
                                          <p:spTgt spid="5">
                                            <p:graphicEl>
                                              <a:dgm id="{1E9D3896-CBE8-419C-8D36-9CE81A0DBD5F}"/>
                                            </p:graphic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graphicEl>
                                              <a:dgm id="{1E9D3896-CBE8-419C-8D36-9CE81A0DBD5F}"/>
                                            </p:graphic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graphicEl>
                                              <a:dgm id="{2C7AACE6-E9BF-40B8-A6A4-776EA4C928F4}"/>
                                            </p:graphicEl>
                                          </p:spTgt>
                                        </p:tgtEl>
                                        <p:attrNameLst>
                                          <p:attrName>style.visibility</p:attrName>
                                        </p:attrNameLst>
                                      </p:cBhvr>
                                      <p:to>
                                        <p:strVal val="visible"/>
                                      </p:to>
                                    </p:set>
                                    <p:anim calcmode="lin" valueType="num">
                                      <p:cBhvr additive="base">
                                        <p:cTn id="19" dur="500" fill="hold"/>
                                        <p:tgtEl>
                                          <p:spTgt spid="5">
                                            <p:graphicEl>
                                              <a:dgm id="{2C7AACE6-E9BF-40B8-A6A4-776EA4C928F4}"/>
                                            </p:graphic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graphicEl>
                                              <a:dgm id="{2C7AACE6-E9BF-40B8-A6A4-776EA4C928F4}"/>
                                            </p:graphic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graphicEl>
                                              <a:dgm id="{755064C3-16E9-4CDA-A4A7-44996AC41F97}"/>
                                            </p:graphicEl>
                                          </p:spTgt>
                                        </p:tgtEl>
                                        <p:attrNameLst>
                                          <p:attrName>style.visibility</p:attrName>
                                        </p:attrNameLst>
                                      </p:cBhvr>
                                      <p:to>
                                        <p:strVal val="visible"/>
                                      </p:to>
                                    </p:set>
                                    <p:anim calcmode="lin" valueType="num">
                                      <p:cBhvr additive="base">
                                        <p:cTn id="25" dur="500" fill="hold"/>
                                        <p:tgtEl>
                                          <p:spTgt spid="5">
                                            <p:graphicEl>
                                              <a:dgm id="{755064C3-16E9-4CDA-A4A7-44996AC41F97}"/>
                                            </p:graphic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graphicEl>
                                              <a:dgm id="{755064C3-16E9-4CDA-A4A7-44996AC41F97}"/>
                                            </p:graphic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graphicEl>
                                              <a:dgm id="{6DF077FA-AD18-4D55-B836-C4EBE203471B}"/>
                                            </p:graphicEl>
                                          </p:spTgt>
                                        </p:tgtEl>
                                        <p:attrNameLst>
                                          <p:attrName>style.visibility</p:attrName>
                                        </p:attrNameLst>
                                      </p:cBhvr>
                                      <p:to>
                                        <p:strVal val="visible"/>
                                      </p:to>
                                    </p:set>
                                    <p:anim calcmode="lin" valueType="num">
                                      <p:cBhvr additive="base">
                                        <p:cTn id="31" dur="500" fill="hold"/>
                                        <p:tgtEl>
                                          <p:spTgt spid="5">
                                            <p:graphicEl>
                                              <a:dgm id="{6DF077FA-AD18-4D55-B836-C4EBE203471B}"/>
                                            </p:graphic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graphicEl>
                                              <a:dgm id="{6DF077FA-AD18-4D55-B836-C4EBE203471B}"/>
                                            </p:graphic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5">
                                            <p:graphicEl>
                                              <a:dgm id="{F8F2378C-CDAB-420D-B6DB-E032F5C453B6}"/>
                                            </p:graphicEl>
                                          </p:spTgt>
                                        </p:tgtEl>
                                        <p:attrNameLst>
                                          <p:attrName>style.visibility</p:attrName>
                                        </p:attrNameLst>
                                      </p:cBhvr>
                                      <p:to>
                                        <p:strVal val="visible"/>
                                      </p:to>
                                    </p:set>
                                    <p:anim calcmode="lin" valueType="num">
                                      <p:cBhvr additive="base">
                                        <p:cTn id="37" dur="500" fill="hold"/>
                                        <p:tgtEl>
                                          <p:spTgt spid="5">
                                            <p:graphicEl>
                                              <a:dgm id="{F8F2378C-CDAB-420D-B6DB-E032F5C453B6}"/>
                                            </p:graphicEl>
                                          </p:spTgt>
                                        </p:tgtEl>
                                        <p:attrNameLst>
                                          <p:attrName>ppt_x</p:attrName>
                                        </p:attrNameLst>
                                      </p:cBhvr>
                                      <p:tavLst>
                                        <p:tav tm="0">
                                          <p:val>
                                            <p:strVal val="#ppt_x"/>
                                          </p:val>
                                        </p:tav>
                                        <p:tav tm="100000">
                                          <p:val>
                                            <p:strVal val="#ppt_x"/>
                                          </p:val>
                                        </p:tav>
                                      </p:tavLst>
                                    </p:anim>
                                    <p:anim calcmode="lin" valueType="num">
                                      <p:cBhvr additive="base">
                                        <p:cTn id="38" dur="500" fill="hold"/>
                                        <p:tgtEl>
                                          <p:spTgt spid="5">
                                            <p:graphicEl>
                                              <a:dgm id="{F8F2378C-CDAB-420D-B6DB-E032F5C453B6}"/>
                                            </p:graphic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14DF2D-C2CE-626B-231B-D7F4FCC41E65}"/>
              </a:ext>
            </a:extLst>
          </p:cNvPr>
          <p:cNvSpPr>
            <a:spLocks noGrp="1"/>
          </p:cNvSpPr>
          <p:nvPr>
            <p:ph type="title"/>
          </p:nvPr>
        </p:nvSpPr>
        <p:spPr/>
        <p:txBody>
          <a:bodyPr/>
          <a:lstStyle/>
          <a:p>
            <a:r>
              <a:rPr lang="en-GB" dirty="0"/>
              <a:t>Takbir</a:t>
            </a:r>
          </a:p>
        </p:txBody>
      </p:sp>
      <p:sp>
        <p:nvSpPr>
          <p:cNvPr id="3" name="Text Placeholder 2">
            <a:extLst>
              <a:ext uri="{FF2B5EF4-FFF2-40B4-BE49-F238E27FC236}">
                <a16:creationId xmlns:a16="http://schemas.microsoft.com/office/drawing/2014/main" id="{5DF40BB9-E245-6E45-274E-171F149495FC}"/>
              </a:ext>
            </a:extLst>
          </p:cNvPr>
          <p:cNvSpPr>
            <a:spLocks noGrp="1"/>
          </p:cNvSpPr>
          <p:nvPr>
            <p:ph type="body" idx="1"/>
          </p:nvPr>
        </p:nvSpPr>
        <p:spPr>
          <a:xfrm>
            <a:off x="1381251" y="1429855"/>
            <a:ext cx="6809700" cy="3112200"/>
          </a:xfrm>
        </p:spPr>
        <p:txBody>
          <a:bodyPr/>
          <a:lstStyle/>
          <a:p>
            <a:pPr marL="76199" indent="0" algn="ctr" rtl="1">
              <a:buNone/>
            </a:pPr>
            <a:r>
              <a:rPr lang="ar-IQ" sz="2800" dirty="0">
                <a:solidFill>
                  <a:srgbClr val="00B4B1"/>
                </a:solidFill>
                <a:latin typeface="KFGQPC Uthman Taha Naskh" panose="02000000000000000000" pitchFamily="2" charset="-78"/>
                <a:cs typeface="KFGQPC Uthman Taha Naskh" panose="02000000000000000000" pitchFamily="2" charset="-78"/>
              </a:rPr>
              <a:t>اللهُ أَكْبَرُ</a:t>
            </a:r>
            <a:endParaRPr lang="en-GB" sz="2800" dirty="0">
              <a:solidFill>
                <a:srgbClr val="00B4B1"/>
              </a:solidFill>
              <a:cs typeface="KFGQPC Uthman Taha Naskh" panose="02000000000000000000" pitchFamily="2" charset="-78"/>
            </a:endParaRPr>
          </a:p>
          <a:p>
            <a:r>
              <a:rPr lang="en-GB" sz="1600" dirty="0">
                <a:cs typeface="KFGQPC Uthman Taha Naskh" panose="02000000000000000000" pitchFamily="2" charset="-78"/>
              </a:rPr>
              <a:t>Allah is Greater than anything we can imagine, and His </a:t>
            </a:r>
            <a:r>
              <a:rPr lang="en-GB" sz="1600" dirty="0">
                <a:effectLst/>
                <a:cs typeface="KFGQPC Uthman Taha Naskh" panose="02000000000000000000" pitchFamily="2" charset="-78"/>
              </a:rPr>
              <a:t>greatness encompasses all things: He is Great in His Essence, His Names, His Attributes and His Actions. </a:t>
            </a:r>
          </a:p>
          <a:p>
            <a:r>
              <a:rPr lang="en-GB" sz="1600" dirty="0">
                <a:effectLst/>
                <a:cs typeface="KFGQPC Uthman Taha Naskh" panose="02000000000000000000" pitchFamily="2" charset="-78"/>
              </a:rPr>
              <a:t>Allah is Supreme and above every limitation and deficiency that is inherent in created beings.</a:t>
            </a:r>
          </a:p>
          <a:p>
            <a:r>
              <a:rPr lang="en-GB" sz="1600" dirty="0">
                <a:cs typeface="KFGQPC Uthman Taha Naskh" panose="02000000000000000000" pitchFamily="2" charset="-78"/>
              </a:rPr>
              <a:t>Reflect on His creation: humans, animals, mountains, planets, angels, Throne of Allah etc.</a:t>
            </a:r>
          </a:p>
        </p:txBody>
      </p:sp>
      <p:sp>
        <p:nvSpPr>
          <p:cNvPr id="4" name="Slide Number Placeholder 3">
            <a:extLst>
              <a:ext uri="{FF2B5EF4-FFF2-40B4-BE49-F238E27FC236}">
                <a16:creationId xmlns:a16="http://schemas.microsoft.com/office/drawing/2014/main" id="{D7E9C76E-0996-0377-8382-5043A125DCEC}"/>
              </a:ext>
            </a:extLst>
          </p:cNvPr>
          <p:cNvSpPr>
            <a:spLocks noGrp="1"/>
          </p:cNvSpPr>
          <p:nvPr>
            <p:ph type="sldNum" idx="12"/>
          </p:nvPr>
        </p:nvSpPr>
        <p:spPr/>
        <p:txBody>
          <a:bodyPr/>
          <a:lstStyle/>
          <a:p>
            <a:fld id="{00000000-1234-1234-1234-123412341234}" type="slidenum">
              <a:rPr lang="en" smtClean="0"/>
              <a:pPr/>
              <a:t>8</a:t>
            </a:fld>
            <a:endParaRPr lang="en"/>
          </a:p>
        </p:txBody>
      </p:sp>
    </p:spTree>
    <p:extLst>
      <p:ext uri="{BB962C8B-B14F-4D97-AF65-F5344CB8AC3E}">
        <p14:creationId xmlns:p14="http://schemas.microsoft.com/office/powerpoint/2010/main" val="195129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FF5413-03FA-A6A6-E5F0-4973A0F607D6}"/>
              </a:ext>
            </a:extLst>
          </p:cNvPr>
          <p:cNvSpPr>
            <a:spLocks noGrp="1"/>
          </p:cNvSpPr>
          <p:nvPr>
            <p:ph type="title"/>
          </p:nvPr>
        </p:nvSpPr>
        <p:spPr/>
        <p:txBody>
          <a:bodyPr/>
          <a:lstStyle/>
          <a:p>
            <a:r>
              <a:rPr lang="en-GB" dirty="0" err="1"/>
              <a:t>Tahmid</a:t>
            </a:r>
            <a:endParaRPr lang="en-GB" dirty="0"/>
          </a:p>
        </p:txBody>
      </p:sp>
      <p:sp>
        <p:nvSpPr>
          <p:cNvPr id="3" name="Text Placeholder 2">
            <a:extLst>
              <a:ext uri="{FF2B5EF4-FFF2-40B4-BE49-F238E27FC236}">
                <a16:creationId xmlns:a16="http://schemas.microsoft.com/office/drawing/2014/main" id="{F6F1617B-F06E-B8D8-CF97-12E86F31726F}"/>
              </a:ext>
            </a:extLst>
          </p:cNvPr>
          <p:cNvSpPr>
            <a:spLocks noGrp="1"/>
          </p:cNvSpPr>
          <p:nvPr>
            <p:ph type="body" idx="1"/>
          </p:nvPr>
        </p:nvSpPr>
        <p:spPr>
          <a:xfrm>
            <a:off x="5122778" y="1331712"/>
            <a:ext cx="3481791" cy="3302771"/>
          </a:xfrm>
        </p:spPr>
        <p:txBody>
          <a:bodyPr numCol="1"/>
          <a:lstStyle/>
          <a:p>
            <a:pPr marL="76199" indent="0">
              <a:buNone/>
            </a:pPr>
            <a:endParaRPr lang="en-GB" dirty="0"/>
          </a:p>
          <a:p>
            <a:pPr marL="76199" indent="0" algn="ctr">
              <a:buNone/>
            </a:pPr>
            <a:r>
              <a:rPr lang="en-GB" b="1" dirty="0"/>
              <a:t>[A] </a:t>
            </a:r>
            <a:r>
              <a:rPr lang="en-GB" dirty="0"/>
              <a:t>What can we think of when we say </a:t>
            </a:r>
          </a:p>
          <a:p>
            <a:pPr marL="76199" indent="0" algn="ctr">
              <a:buNone/>
            </a:pPr>
            <a:r>
              <a:rPr lang="en-GB" dirty="0"/>
              <a:t>‘</a:t>
            </a:r>
            <a:r>
              <a:rPr lang="ar-IQ" dirty="0">
                <a:solidFill>
                  <a:schemeClr val="tx1"/>
                </a:solidFill>
                <a:latin typeface="KFGQPC Uthman Taha Naskh" panose="02000000000000000000" pitchFamily="2" charset="-78"/>
                <a:cs typeface="KFGQPC Uthman Taha Naskh" panose="02000000000000000000" pitchFamily="2" charset="-78"/>
              </a:rPr>
              <a:t>اَلْحَمْدُ لِلّٰهِ</a:t>
            </a:r>
            <a:r>
              <a:rPr lang="en-GB" dirty="0"/>
              <a:t>’?</a:t>
            </a:r>
          </a:p>
          <a:p>
            <a:pPr marL="76199" indent="0">
              <a:buNone/>
            </a:pPr>
            <a:endParaRPr lang="en-GB" dirty="0"/>
          </a:p>
          <a:p>
            <a:pPr marL="76199" indent="0">
              <a:buNone/>
            </a:pPr>
            <a:r>
              <a:rPr lang="en-GB" dirty="0"/>
              <a:t>1) The blessings of Allah</a:t>
            </a:r>
          </a:p>
          <a:p>
            <a:pPr marL="76199" indent="0">
              <a:buNone/>
            </a:pPr>
            <a:r>
              <a:rPr lang="en-GB" dirty="0"/>
              <a:t>2) His Perfect Names</a:t>
            </a:r>
          </a:p>
        </p:txBody>
      </p:sp>
      <p:sp>
        <p:nvSpPr>
          <p:cNvPr id="4" name="Slide Number Placeholder 3">
            <a:extLst>
              <a:ext uri="{FF2B5EF4-FFF2-40B4-BE49-F238E27FC236}">
                <a16:creationId xmlns:a16="http://schemas.microsoft.com/office/drawing/2014/main" id="{FEDE48F4-68A8-227A-486E-C0BCD2C5E1B7}"/>
              </a:ext>
            </a:extLst>
          </p:cNvPr>
          <p:cNvSpPr>
            <a:spLocks noGrp="1"/>
          </p:cNvSpPr>
          <p:nvPr>
            <p:ph type="sldNum" idx="12"/>
          </p:nvPr>
        </p:nvSpPr>
        <p:spPr/>
        <p:txBody>
          <a:bodyPr/>
          <a:lstStyle/>
          <a:p>
            <a:fld id="{00000000-1234-1234-1234-123412341234}" type="slidenum">
              <a:rPr lang="en" smtClean="0"/>
              <a:pPr/>
              <a:t>9</a:t>
            </a:fld>
            <a:endParaRPr lang="en"/>
          </a:p>
        </p:txBody>
      </p:sp>
      <p:graphicFrame>
        <p:nvGraphicFramePr>
          <p:cNvPr id="5" name="Diagram 4">
            <a:extLst>
              <a:ext uri="{FF2B5EF4-FFF2-40B4-BE49-F238E27FC236}">
                <a16:creationId xmlns:a16="http://schemas.microsoft.com/office/drawing/2014/main" id="{5471D7D5-BA01-3406-B05E-4BC5F53934B2}"/>
              </a:ext>
            </a:extLst>
          </p:cNvPr>
          <p:cNvGraphicFramePr/>
          <p:nvPr>
            <p:extLst>
              <p:ext uri="{D42A27DB-BD31-4B8C-83A1-F6EECF244321}">
                <p14:modId xmlns:p14="http://schemas.microsoft.com/office/powerpoint/2010/main" val="3198593742"/>
              </p:ext>
            </p:extLst>
          </p:nvPr>
        </p:nvGraphicFramePr>
        <p:xfrm>
          <a:off x="555585" y="1197865"/>
          <a:ext cx="4153574" cy="36301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22672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Graphic spid="5" grpId="0">
        <p:bldAsOne/>
      </p:bldGraphic>
    </p:bldLst>
  </p:timing>
</p:sld>
</file>

<file path=ppt/theme/theme1.xml><?xml version="1.0" encoding="utf-8"?>
<a:theme xmlns:a="http://schemas.openxmlformats.org/drawingml/2006/main" name="Viola template">
  <a:themeElements>
    <a:clrScheme name="Custom 4">
      <a:dk1>
        <a:sysClr val="windowText" lastClr="000000"/>
      </a:dk1>
      <a:lt1>
        <a:sysClr val="window" lastClr="FFFFFF"/>
      </a:lt1>
      <a:dk2>
        <a:srgbClr val="44546A"/>
      </a:dk2>
      <a:lt2>
        <a:srgbClr val="E7E6E6"/>
      </a:lt2>
      <a:accent1>
        <a:srgbClr val="00B4B1"/>
      </a:accent1>
      <a:accent2>
        <a:srgbClr val="1C353E"/>
      </a:accent2>
      <a:accent3>
        <a:srgbClr val="C34759"/>
      </a:accent3>
      <a:accent4>
        <a:srgbClr val="454F57"/>
      </a:accent4>
      <a:accent5>
        <a:srgbClr val="00B4B1"/>
      </a:accent5>
      <a:accent6>
        <a:srgbClr val="C34759"/>
      </a:accent6>
      <a:hlink>
        <a:srgbClr val="1C353E"/>
      </a:hlink>
      <a:folHlink>
        <a:srgbClr val="954F72"/>
      </a:folHlink>
    </a:clrScheme>
    <a:fontScheme name="Custom 9">
      <a:majorFont>
        <a:latin typeface="Pangea Afrikan SemiBold"/>
        <a:ea typeface=""/>
        <a:cs typeface=""/>
      </a:majorFont>
      <a:minorFont>
        <a:latin typeface="inter"/>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6884</TotalTime>
  <Words>2599</Words>
  <Application>Microsoft Office PowerPoint</Application>
  <PresentationFormat>On-screen Show (16:9)</PresentationFormat>
  <Paragraphs>228</Paragraphs>
  <Slides>22</Slides>
  <Notes>15</Notes>
  <HiddenSlides>0</HiddenSlides>
  <MMClips>1</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22</vt:i4>
      </vt:variant>
    </vt:vector>
  </HeadingPairs>
  <TitlesOfParts>
    <vt:vector size="35" baseType="lpstr">
      <vt:lpstr>Lora</vt:lpstr>
      <vt:lpstr>Quattrocento Sans</vt:lpstr>
      <vt:lpstr>KFGQPC Arabic Symbols 01</vt:lpstr>
      <vt:lpstr>KFGQPC HAFS Uthmanic Script</vt:lpstr>
      <vt:lpstr>Arial</vt:lpstr>
      <vt:lpstr>Inter Tight</vt:lpstr>
      <vt:lpstr>Pangea Afrikan SemiBold</vt:lpstr>
      <vt:lpstr>KFGQPC Uthman Taha Naskh</vt:lpstr>
      <vt:lpstr>Mulish</vt:lpstr>
      <vt:lpstr>Courier New</vt:lpstr>
      <vt:lpstr>UthmanTN1-Ver10</vt:lpstr>
      <vt:lpstr>Cabin Medium</vt:lpstr>
      <vt:lpstr>Viola template</vt:lpstr>
      <vt:lpstr>Dhul-Hijjah: Dhikr &amp;  Qurbani</vt:lpstr>
      <vt:lpstr>Session Objectives</vt:lpstr>
      <vt:lpstr>Starter: Quiz</vt:lpstr>
      <vt:lpstr>PowerPoint Presentation</vt:lpstr>
      <vt:lpstr>Dhikr</vt:lpstr>
      <vt:lpstr>Conscious Dhikr</vt:lpstr>
      <vt:lpstr>Tahlil: The Best Dhikr</vt:lpstr>
      <vt:lpstr>Takbir</vt:lpstr>
      <vt:lpstr>Tahmid</vt:lpstr>
      <vt:lpstr>Qurbani</vt:lpstr>
      <vt:lpstr>Qurbani/Udhiyah</vt:lpstr>
      <vt:lpstr>Why Qurbani?</vt:lpstr>
      <vt:lpstr>Qurbani</vt:lpstr>
      <vt:lpstr>[QF] Reflection</vt:lpstr>
      <vt:lpstr>True Servants of Allah</vt:lpstr>
      <vt:lpstr>True Iman and Islam</vt:lpstr>
      <vt:lpstr>Mighty Actions</vt:lpstr>
      <vt:lpstr>PowerPoint Presentation</vt:lpstr>
      <vt:lpstr>PowerPoint Presentation</vt:lpstr>
      <vt:lpstr>Plenary</vt:lpstr>
      <vt:lpstr>(Alternative) Plenary</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Dhul-Hijjah: A Special Season</dc:title>
  <dc:creator>UH</dc:creator>
  <cp:lastModifiedBy>Zaeem Javaid</cp:lastModifiedBy>
  <cp:revision>18</cp:revision>
  <dcterms:modified xsi:type="dcterms:W3CDTF">2025-05-22T10:52:39Z</dcterms:modified>
</cp:coreProperties>
</file>