
<file path=[Content_Types].xml><?xml version="1.0" encoding="utf-8"?>
<Types xmlns="http://schemas.openxmlformats.org/package/2006/content-types">
  <Default Extension="bin" ContentType="image/unknown"/>
  <Default Extension="fntdata" ContentType="application/x-fontdata"/>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58" r:id="rId1"/>
  </p:sldMasterIdLst>
  <p:notesMasterIdLst>
    <p:notesMasterId r:id="rId26"/>
  </p:notesMasterIdLst>
  <p:sldIdLst>
    <p:sldId id="256" r:id="rId2"/>
    <p:sldId id="306" r:id="rId3"/>
    <p:sldId id="316" r:id="rId4"/>
    <p:sldId id="343" r:id="rId5"/>
    <p:sldId id="259" r:id="rId6"/>
    <p:sldId id="296" r:id="rId7"/>
    <p:sldId id="297" r:id="rId8"/>
    <p:sldId id="298" r:id="rId9"/>
    <p:sldId id="273" r:id="rId10"/>
    <p:sldId id="305" r:id="rId11"/>
    <p:sldId id="301" r:id="rId12"/>
    <p:sldId id="300" r:id="rId13"/>
    <p:sldId id="302" r:id="rId14"/>
    <p:sldId id="310" r:id="rId15"/>
    <p:sldId id="303" r:id="rId16"/>
    <p:sldId id="313" r:id="rId17"/>
    <p:sldId id="308" r:id="rId18"/>
    <p:sldId id="304" r:id="rId19"/>
    <p:sldId id="299" r:id="rId20"/>
    <p:sldId id="262" r:id="rId21"/>
    <p:sldId id="314" r:id="rId22"/>
    <p:sldId id="317" r:id="rId23"/>
    <p:sldId id="318" r:id="rId24"/>
    <p:sldId id="344" r:id="rId25"/>
  </p:sldIdLst>
  <p:sldSz cx="9144000" cy="5143500" type="screen16x9"/>
  <p:notesSz cx="6858000" cy="9144000"/>
  <p:embeddedFontLst>
    <p:embeddedFont>
      <p:font typeface="Cabin Medium" pitchFamily="2" charset="0"/>
      <p:regular r:id="rId27"/>
      <p:italic r:id="rId28"/>
    </p:embeddedFont>
    <p:embeddedFont>
      <p:font typeface="Inter Tight" panose="020B0604020202020204" charset="0"/>
      <p:regular r:id="rId29"/>
      <p:bold r:id="rId30"/>
      <p:italic r:id="rId31"/>
      <p:boldItalic r:id="rId32"/>
    </p:embeddedFont>
    <p:embeddedFont>
      <p:font typeface="KFGQPC Arabic Symbols 01" panose="02000000000000000000" pitchFamily="2" charset="2"/>
      <p:regular r:id="rId33"/>
    </p:embeddedFont>
    <p:embeddedFont>
      <p:font typeface="KFGQPC Uthman Taha Naskh" panose="02000000000000000000" pitchFamily="2" charset="-78"/>
      <p:regular r:id="rId34"/>
      <p:bold r:id="rId35"/>
    </p:embeddedFont>
    <p:embeddedFont>
      <p:font typeface="Lora" pitchFamily="2" charset="0"/>
      <p:regular r:id="rId36"/>
      <p:bold r:id="rId37"/>
      <p:italic r:id="rId38"/>
      <p:boldItalic r:id="rId39"/>
    </p:embeddedFont>
    <p:embeddedFont>
      <p:font typeface="Pangea Afrikan SemiBold" panose="020B0704000000000000" pitchFamily="34" charset="0"/>
      <p:bold r:id="rId40"/>
      <p:boldItalic r:id="rId41"/>
    </p:embeddedFont>
    <p:embeddedFont>
      <p:font typeface="Pangea Afrikan Text" panose="020B0504000000000000" pitchFamily="34" charset="0"/>
      <p:regular r:id="rId42"/>
      <p:bold r:id="rId43"/>
      <p:italic r:id="rId44"/>
      <p:boldItalic r:id="rId45"/>
    </p:embeddedFont>
    <p:embeddedFont>
      <p:font typeface="Quattrocento Sans" panose="020B0502050000020003" pitchFamily="34" charset="0"/>
      <p:regular r:id="rId46"/>
      <p:bold r:id="rId47"/>
      <p:italic r:id="rId48"/>
      <p:boldItalic r:id="rId49"/>
    </p:embeddedFont>
    <p:embeddedFont>
      <p:font typeface="Sakkal Majalla" panose="02000000000000000000" pitchFamily="2" charset="-78"/>
      <p:regular r:id="rId50"/>
      <p:bold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C911945-7B98-4E59-86C8-18ABA94832DB}">
          <p14:sldIdLst>
            <p14:sldId id="256"/>
            <p14:sldId id="306"/>
            <p14:sldId id="316"/>
          </p14:sldIdLst>
        </p14:section>
        <p14:section name="Summary Section" id="{06D57645-0F92-40DF-949C-37C238B3CC60}">
          <p14:sldIdLst>
            <p14:sldId id="343"/>
          </p14:sldIdLst>
        </p14:section>
        <p14:section name="Virtues and Actions" id="{50FF7E12-E70F-423E-8737-16499C8B71B4}">
          <p14:sldIdLst>
            <p14:sldId id="259"/>
            <p14:sldId id="296"/>
            <p14:sldId id="297"/>
            <p14:sldId id="298"/>
            <p14:sldId id="273"/>
          </p14:sldIdLst>
        </p14:section>
        <p14:section name="Day of Arafah" id="{26901CF8-0519-4692-A428-E269616C89D7}">
          <p14:sldIdLst>
            <p14:sldId id="305"/>
            <p14:sldId id="301"/>
            <p14:sldId id="300"/>
            <p14:sldId id="302"/>
            <p14:sldId id="310"/>
            <p14:sldId id="303"/>
            <p14:sldId id="313"/>
          </p14:sldIdLst>
        </p14:section>
        <p14:section name="Days of Eid &amp; Tashriq" id="{9AF54BBF-E5EF-4017-8410-655F8AA8B93D}">
          <p14:sldIdLst>
            <p14:sldId id="308"/>
            <p14:sldId id="304"/>
            <p14:sldId id="299"/>
          </p14:sldIdLst>
        </p14:section>
        <p14:section name="Your Ibadah Checklist" id="{9E00336D-BBCB-4525-84C1-E598DC771184}">
          <p14:sldIdLst>
            <p14:sldId id="262"/>
            <p14:sldId id="314"/>
            <p14:sldId id="317"/>
            <p14:sldId id="318"/>
            <p14:sldId id="34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4B1"/>
    <a:srgbClr val="C24759"/>
    <a:srgbClr val="B2E8E8"/>
    <a:srgbClr val="EDC7CC"/>
    <a:srgbClr val="FFFFFF"/>
    <a:srgbClr val="F269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67BD7F-7ACA-400E-A832-B41EA13F60DF}" v="86" dt="2025-05-22T11:05:15.089"/>
  </p1510:revLst>
</p1510:revInfo>
</file>

<file path=ppt/tableStyles.xml><?xml version="1.0" encoding="utf-8"?>
<a:tblStyleLst xmlns:a="http://schemas.openxmlformats.org/drawingml/2006/main" def="{DA5B2040-0373-4AB5-8C16-54180E59C3D7}">
  <a:tblStyle styleId="{DA5B2040-0373-4AB5-8C16-54180E59C3D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D83C8C0-4F54-423C-8FE9-BE38F65F230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56" autoAdjust="0"/>
  </p:normalViewPr>
  <p:slideViewPr>
    <p:cSldViewPr snapToGrid="0">
      <p:cViewPr varScale="1">
        <p:scale>
          <a:sx n="135" d="100"/>
          <a:sy n="135" d="100"/>
        </p:scale>
        <p:origin x="195"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font" Target="fonts/font24.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font" Target="fonts/font2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EF67BD7F-7ACA-400E-A832-B41EA13F60DF}"/>
    <pc:docChg chg="undo redo custSel delSld modSld modMainMaster modSection">
      <pc:chgData name="Zaeem Javaid" userId="6620a48c0a62430c" providerId="LiveId" clId="{EF67BD7F-7ACA-400E-A832-B41EA13F60DF}" dt="2025-05-22T11:05:31.096" v="1013" actId="478"/>
      <pc:docMkLst>
        <pc:docMk/>
      </pc:docMkLst>
      <pc:sldChg chg="addSp delSp modSp mod modAnim">
        <pc:chgData name="Zaeem Javaid" userId="6620a48c0a62430c" providerId="LiveId" clId="{EF67BD7F-7ACA-400E-A832-B41EA13F60DF}" dt="2025-05-22T06:48:36.100" v="621" actId="1076"/>
        <pc:sldMkLst>
          <pc:docMk/>
          <pc:sldMk cId="0" sldId="256"/>
        </pc:sldMkLst>
        <pc:spChg chg="add mod">
          <ac:chgData name="Zaeem Javaid" userId="6620a48c0a62430c" providerId="LiveId" clId="{EF67BD7F-7ACA-400E-A832-B41EA13F60DF}" dt="2025-05-22T06:38:57.246" v="43" actId="14100"/>
          <ac:spMkLst>
            <pc:docMk/>
            <pc:sldMk cId="0" sldId="256"/>
            <ac:spMk id="2" creationId="{C9DA0ECC-A374-637F-1EFA-758F6ED81B39}"/>
          </ac:spMkLst>
        </pc:spChg>
        <pc:spChg chg="mod">
          <ac:chgData name="Zaeem Javaid" userId="6620a48c0a62430c" providerId="LiveId" clId="{EF67BD7F-7ACA-400E-A832-B41EA13F60DF}" dt="2025-05-22T06:36:05.713" v="30" actId="403"/>
          <ac:spMkLst>
            <pc:docMk/>
            <pc:sldMk cId="0" sldId="256"/>
            <ac:spMk id="71" creationId="{00000000-0000-0000-0000-000000000000}"/>
          </ac:spMkLst>
        </pc:spChg>
        <pc:grpChg chg="del">
          <ac:chgData name="Zaeem Javaid" userId="6620a48c0a62430c" providerId="LiveId" clId="{EF67BD7F-7ACA-400E-A832-B41EA13F60DF}" dt="2025-05-22T06:32:47.340" v="11" actId="478"/>
          <ac:grpSpMkLst>
            <pc:docMk/>
            <pc:sldMk cId="0" sldId="256"/>
            <ac:grpSpMk id="72" creationId="{00000000-0000-0000-0000-000000000000}"/>
          </ac:grpSpMkLst>
        </pc:grpChg>
        <pc:picChg chg="add mod">
          <ac:chgData name="Zaeem Javaid" userId="6620a48c0a62430c" providerId="LiveId" clId="{EF67BD7F-7ACA-400E-A832-B41EA13F60DF}" dt="2025-05-22T06:40:41.837" v="51" actId="1076"/>
          <ac:picMkLst>
            <pc:docMk/>
            <pc:sldMk cId="0" sldId="256"/>
            <ac:picMk id="3" creationId="{AD0C15C7-2BA0-E607-8BEB-5A33585BFE23}"/>
          </ac:picMkLst>
        </pc:picChg>
        <pc:picChg chg="add mod">
          <ac:chgData name="Zaeem Javaid" userId="6620a48c0a62430c" providerId="LiveId" clId="{EF67BD7F-7ACA-400E-A832-B41EA13F60DF}" dt="2025-05-22T06:47:51.005" v="613" actId="1038"/>
          <ac:picMkLst>
            <pc:docMk/>
            <pc:sldMk cId="0" sldId="256"/>
            <ac:picMk id="4" creationId="{38942C34-8579-B799-D95E-7849A0BE4909}"/>
          </ac:picMkLst>
        </pc:picChg>
        <pc:picChg chg="mod ord modCrop">
          <ac:chgData name="Zaeem Javaid" userId="6620a48c0a62430c" providerId="LiveId" clId="{EF67BD7F-7ACA-400E-A832-B41EA13F60DF}" dt="2025-05-22T06:48:36.100" v="621" actId="1076"/>
          <ac:picMkLst>
            <pc:docMk/>
            <pc:sldMk cId="0" sldId="256"/>
            <ac:picMk id="5" creationId="{1BA8D551-32F2-4722-1339-7504152B5BB8}"/>
          </ac:picMkLst>
        </pc:picChg>
        <pc:picChg chg="add mod">
          <ac:chgData name="Zaeem Javaid" userId="6620a48c0a62430c" providerId="LiveId" clId="{EF67BD7F-7ACA-400E-A832-B41EA13F60DF}" dt="2025-05-22T06:39:15.916" v="44" actId="1076"/>
          <ac:picMkLst>
            <pc:docMk/>
            <pc:sldMk cId="0" sldId="256"/>
            <ac:picMk id="6" creationId="{11856069-EAAC-074E-4332-3FC99F788A04}"/>
          </ac:picMkLst>
        </pc:picChg>
        <pc:picChg chg="mod modCrop">
          <ac:chgData name="Zaeem Javaid" userId="6620a48c0a62430c" providerId="LiveId" clId="{EF67BD7F-7ACA-400E-A832-B41EA13F60DF}" dt="2025-05-22T06:48:36.100" v="621" actId="1076"/>
          <ac:picMkLst>
            <pc:docMk/>
            <pc:sldMk cId="0" sldId="256"/>
            <ac:picMk id="7" creationId="{D13B89CD-2CED-5E12-B58D-6307918DC3B9}"/>
          </ac:picMkLst>
        </pc:picChg>
        <pc:picChg chg="mod modCrop">
          <ac:chgData name="Zaeem Javaid" userId="6620a48c0a62430c" providerId="LiveId" clId="{EF67BD7F-7ACA-400E-A832-B41EA13F60DF}" dt="2025-05-22T06:48:36.100" v="621" actId="1076"/>
          <ac:picMkLst>
            <pc:docMk/>
            <pc:sldMk cId="0" sldId="256"/>
            <ac:picMk id="9" creationId="{B3DE4A1F-4D6E-C648-5560-3682DB2E474B}"/>
          </ac:picMkLst>
        </pc:picChg>
        <pc:picChg chg="del">
          <ac:chgData name="Zaeem Javaid" userId="6620a48c0a62430c" providerId="LiveId" clId="{EF67BD7F-7ACA-400E-A832-B41EA13F60DF}" dt="2025-05-22T06:32:43.664" v="10" actId="478"/>
          <ac:picMkLst>
            <pc:docMk/>
            <pc:sldMk cId="0" sldId="256"/>
            <ac:picMk id="15" creationId="{A11772E3-1DB5-B84D-7489-9285223C94B6}"/>
          </ac:picMkLst>
        </pc:picChg>
      </pc:sldChg>
      <pc:sldChg chg="addSp delSp modSp mod modAnim">
        <pc:chgData name="Zaeem Javaid" userId="6620a48c0a62430c" providerId="LiveId" clId="{EF67BD7F-7ACA-400E-A832-B41EA13F60DF}" dt="2025-05-22T10:26:19.134" v="1004"/>
        <pc:sldMkLst>
          <pc:docMk/>
          <pc:sldMk cId="0" sldId="259"/>
        </pc:sldMkLst>
        <pc:spChg chg="add mod">
          <ac:chgData name="Zaeem Javaid" userId="6620a48c0a62430c" providerId="LiveId" clId="{EF67BD7F-7ACA-400E-A832-B41EA13F60DF}" dt="2025-05-22T06:53:19.312" v="669" actId="1076"/>
          <ac:spMkLst>
            <pc:docMk/>
            <pc:sldMk cId="0" sldId="259"/>
            <ac:spMk id="2" creationId="{A5B6FFF2-1BDC-9902-CE21-0B8BBBB22B5A}"/>
          </ac:spMkLst>
        </pc:spChg>
        <pc:spChg chg="add mod">
          <ac:chgData name="Zaeem Javaid" userId="6620a48c0a62430c" providerId="LiveId" clId="{EF67BD7F-7ACA-400E-A832-B41EA13F60DF}" dt="2025-05-22T10:26:19.134" v="1004"/>
          <ac:spMkLst>
            <pc:docMk/>
            <pc:sldMk cId="0" sldId="259"/>
            <ac:spMk id="3" creationId="{F9F66BF5-4EE5-2123-B7E8-304079787741}"/>
          </ac:spMkLst>
        </pc:spChg>
        <pc:spChg chg="add del mod">
          <ac:chgData name="Zaeem Javaid" userId="6620a48c0a62430c" providerId="LiveId" clId="{EF67BD7F-7ACA-400E-A832-B41EA13F60DF}" dt="2025-05-22T06:53:13.504" v="668" actId="478"/>
          <ac:spMkLst>
            <pc:docMk/>
            <pc:sldMk cId="0" sldId="259"/>
            <ac:spMk id="4" creationId="{5A7D80A0-290B-A25C-70E6-7DED6197C768}"/>
          </ac:spMkLst>
        </pc:spChg>
        <pc:spChg chg="add mod">
          <ac:chgData name="Zaeem Javaid" userId="6620a48c0a62430c" providerId="LiveId" clId="{EF67BD7F-7ACA-400E-A832-B41EA13F60DF}" dt="2025-05-22T10:26:17.472" v="1003"/>
          <ac:spMkLst>
            <pc:docMk/>
            <pc:sldMk cId="0" sldId="259"/>
            <ac:spMk id="8" creationId="{093E0C26-3DE9-FA28-A2C2-99A55D0C12B5}"/>
          </ac:spMkLst>
        </pc:spChg>
        <pc:spChg chg="mod">
          <ac:chgData name="Zaeem Javaid" userId="6620a48c0a62430c" providerId="LiveId" clId="{EF67BD7F-7ACA-400E-A832-B41EA13F60DF}" dt="2025-05-22T08:10:13.333" v="746" actId="207"/>
          <ac:spMkLst>
            <pc:docMk/>
            <pc:sldMk cId="0" sldId="259"/>
            <ac:spMk id="110" creationId="{00000000-0000-0000-0000-000000000000}"/>
          </ac:spMkLst>
        </pc:spChg>
        <pc:spChg chg="del mod">
          <ac:chgData name="Zaeem Javaid" userId="6620a48c0a62430c" providerId="LiveId" clId="{EF67BD7F-7ACA-400E-A832-B41EA13F60DF}" dt="2025-05-22T06:53:09.614" v="667" actId="478"/>
          <ac:spMkLst>
            <pc:docMk/>
            <pc:sldMk cId="0" sldId="259"/>
            <ac:spMk id="111" creationId="{00000000-0000-0000-0000-000000000000}"/>
          </ac:spMkLst>
        </pc:spChg>
        <pc:spChg chg="mod">
          <ac:chgData name="Zaeem Javaid" userId="6620a48c0a62430c" providerId="LiveId" clId="{EF67BD7F-7ACA-400E-A832-B41EA13F60DF}" dt="2025-05-22T08:10:17.786" v="747" actId="207"/>
          <ac:spMkLst>
            <pc:docMk/>
            <pc:sldMk cId="0" sldId="259"/>
            <ac:spMk id="112" creationId="{00000000-0000-0000-0000-000000000000}"/>
          </ac:spMkLst>
        </pc:spChg>
        <pc:picChg chg="add mod">
          <ac:chgData name="Zaeem Javaid" userId="6620a48c0a62430c" providerId="LiveId" clId="{EF67BD7F-7ACA-400E-A832-B41EA13F60DF}" dt="2025-05-22T10:26:17.472" v="1003"/>
          <ac:picMkLst>
            <pc:docMk/>
            <pc:sldMk cId="0" sldId="259"/>
            <ac:picMk id="4" creationId="{184EDA4D-F111-8F31-511F-BEB61627CEED}"/>
          </ac:picMkLst>
        </pc:picChg>
        <pc:picChg chg="add mod">
          <ac:chgData name="Zaeem Javaid" userId="6620a48c0a62430c" providerId="LiveId" clId="{EF67BD7F-7ACA-400E-A832-B41EA13F60DF}" dt="2025-05-22T10:26:17.472" v="1003"/>
          <ac:picMkLst>
            <pc:docMk/>
            <pc:sldMk cId="0" sldId="259"/>
            <ac:picMk id="5" creationId="{7972DA8E-E093-178B-EDC6-8C8C44BB8F8A}"/>
          </ac:picMkLst>
        </pc:picChg>
        <pc:picChg chg="add mod">
          <ac:chgData name="Zaeem Javaid" userId="6620a48c0a62430c" providerId="LiveId" clId="{EF67BD7F-7ACA-400E-A832-B41EA13F60DF}" dt="2025-05-22T10:26:17.472" v="1003"/>
          <ac:picMkLst>
            <pc:docMk/>
            <pc:sldMk cId="0" sldId="259"/>
            <ac:picMk id="6" creationId="{725E1A5B-ACB4-EFE6-E39B-ADA5BA0F04AD}"/>
          </ac:picMkLst>
        </pc:picChg>
        <pc:picChg chg="add mod">
          <ac:chgData name="Zaeem Javaid" userId="6620a48c0a62430c" providerId="LiveId" clId="{EF67BD7F-7ACA-400E-A832-B41EA13F60DF}" dt="2025-05-22T10:26:17.472" v="1003"/>
          <ac:picMkLst>
            <pc:docMk/>
            <pc:sldMk cId="0" sldId="259"/>
            <ac:picMk id="7" creationId="{6321B507-B240-37BF-5A9E-A5D69785BE04}"/>
          </ac:picMkLst>
        </pc:picChg>
        <pc:picChg chg="add mod">
          <ac:chgData name="Zaeem Javaid" userId="6620a48c0a62430c" providerId="LiveId" clId="{EF67BD7F-7ACA-400E-A832-B41EA13F60DF}" dt="2025-05-22T10:26:17.472" v="1003"/>
          <ac:picMkLst>
            <pc:docMk/>
            <pc:sldMk cId="0" sldId="259"/>
            <ac:picMk id="9" creationId="{F1D914FC-2345-F735-5188-D01B2D7AB2F2}"/>
          </ac:picMkLst>
        </pc:picChg>
        <pc:picChg chg="add mod">
          <ac:chgData name="Zaeem Javaid" userId="6620a48c0a62430c" providerId="LiveId" clId="{EF67BD7F-7ACA-400E-A832-B41EA13F60DF}" dt="2025-05-22T10:26:17.472" v="1003"/>
          <ac:picMkLst>
            <pc:docMk/>
            <pc:sldMk cId="0" sldId="259"/>
            <ac:picMk id="10" creationId="{8F2F6C84-ED45-BAF8-A455-D70CDC2D1258}"/>
          </ac:picMkLst>
        </pc:picChg>
      </pc:sldChg>
      <pc:sldChg chg="modSp mod">
        <pc:chgData name="Zaeem Javaid" userId="6620a48c0a62430c" providerId="LiveId" clId="{EF67BD7F-7ACA-400E-A832-B41EA13F60DF}" dt="2025-05-22T09:18:22.097" v="938" actId="1076"/>
        <pc:sldMkLst>
          <pc:docMk/>
          <pc:sldMk cId="0" sldId="262"/>
        </pc:sldMkLst>
        <pc:spChg chg="mod">
          <ac:chgData name="Zaeem Javaid" userId="6620a48c0a62430c" providerId="LiveId" clId="{EF67BD7F-7ACA-400E-A832-B41EA13F60DF}" dt="2025-05-22T09:17:54.836" v="935" actId="2711"/>
          <ac:spMkLst>
            <pc:docMk/>
            <pc:sldMk cId="0" sldId="262"/>
            <ac:spMk id="16" creationId="{0BE5D901-9796-1744-4C7F-BBB2E7B60E41}"/>
          </ac:spMkLst>
        </pc:spChg>
        <pc:spChg chg="mod">
          <ac:chgData name="Zaeem Javaid" userId="6620a48c0a62430c" providerId="LiveId" clId="{EF67BD7F-7ACA-400E-A832-B41EA13F60DF}" dt="2025-05-22T09:17:49.788" v="934" actId="1076"/>
          <ac:spMkLst>
            <pc:docMk/>
            <pc:sldMk cId="0" sldId="262"/>
            <ac:spMk id="136" creationId="{00000000-0000-0000-0000-000000000000}"/>
          </ac:spMkLst>
        </pc:spChg>
        <pc:spChg chg="mod">
          <ac:chgData name="Zaeem Javaid" userId="6620a48c0a62430c" providerId="LiveId" clId="{EF67BD7F-7ACA-400E-A832-B41EA13F60DF}" dt="2025-05-22T09:18:22.097" v="938" actId="1076"/>
          <ac:spMkLst>
            <pc:docMk/>
            <pc:sldMk cId="0" sldId="262"/>
            <ac:spMk id="137" creationId="{00000000-0000-0000-0000-000000000000}"/>
          </ac:spMkLst>
        </pc:spChg>
      </pc:sldChg>
      <pc:sldChg chg="modSp mod">
        <pc:chgData name="Zaeem Javaid" userId="6620a48c0a62430c" providerId="LiveId" clId="{EF67BD7F-7ACA-400E-A832-B41EA13F60DF}" dt="2025-05-22T06:59:55.746" v="728" actId="2711"/>
        <pc:sldMkLst>
          <pc:docMk/>
          <pc:sldMk cId="0" sldId="273"/>
        </pc:sldMkLst>
        <pc:spChg chg="mod">
          <ac:chgData name="Zaeem Javaid" userId="6620a48c0a62430c" providerId="LiveId" clId="{EF67BD7F-7ACA-400E-A832-B41EA13F60DF}" dt="2025-05-22T06:58:31.276" v="711" actId="207"/>
          <ac:spMkLst>
            <pc:docMk/>
            <pc:sldMk cId="0" sldId="273"/>
            <ac:spMk id="306" creationId="{00000000-0000-0000-0000-000000000000}"/>
          </ac:spMkLst>
        </pc:spChg>
        <pc:spChg chg="mod">
          <ac:chgData name="Zaeem Javaid" userId="6620a48c0a62430c" providerId="LiveId" clId="{EF67BD7F-7ACA-400E-A832-B41EA13F60DF}" dt="2025-05-22T06:59:39.741" v="726" actId="2711"/>
          <ac:spMkLst>
            <pc:docMk/>
            <pc:sldMk cId="0" sldId="273"/>
            <ac:spMk id="312" creationId="{00000000-0000-0000-0000-000000000000}"/>
          </ac:spMkLst>
        </pc:spChg>
        <pc:spChg chg="mod">
          <ac:chgData name="Zaeem Javaid" userId="6620a48c0a62430c" providerId="LiveId" clId="{EF67BD7F-7ACA-400E-A832-B41EA13F60DF}" dt="2025-05-22T06:59:55.746" v="728" actId="2711"/>
          <ac:spMkLst>
            <pc:docMk/>
            <pc:sldMk cId="0" sldId="273"/>
            <ac:spMk id="313" creationId="{00000000-0000-0000-0000-000000000000}"/>
          </ac:spMkLst>
        </pc:spChg>
        <pc:spChg chg="mod">
          <ac:chgData name="Zaeem Javaid" userId="6620a48c0a62430c" providerId="LiveId" clId="{EF67BD7F-7ACA-400E-A832-B41EA13F60DF}" dt="2025-05-22T06:59:48.604" v="727" actId="2711"/>
          <ac:spMkLst>
            <pc:docMk/>
            <pc:sldMk cId="0" sldId="273"/>
            <ac:spMk id="314" creationId="{00000000-0000-0000-0000-000000000000}"/>
          </ac:spMkLst>
        </pc:spChg>
      </pc:sldChg>
      <pc:sldChg chg="modSp mod">
        <pc:chgData name="Zaeem Javaid" userId="6620a48c0a62430c" providerId="LiveId" clId="{EF67BD7F-7ACA-400E-A832-B41EA13F60DF}" dt="2025-05-22T06:56:04.316" v="691" actId="2710"/>
        <pc:sldMkLst>
          <pc:docMk/>
          <pc:sldMk cId="2260352312" sldId="296"/>
        </pc:sldMkLst>
        <pc:spChg chg="mod">
          <ac:chgData name="Zaeem Javaid" userId="6620a48c0a62430c" providerId="LiveId" clId="{EF67BD7F-7ACA-400E-A832-B41EA13F60DF}" dt="2025-05-22T06:54:09.043" v="682" actId="2711"/>
          <ac:spMkLst>
            <pc:docMk/>
            <pc:sldMk cId="2260352312" sldId="296"/>
            <ac:spMk id="124" creationId="{00000000-0000-0000-0000-000000000000}"/>
          </ac:spMkLst>
        </pc:spChg>
        <pc:spChg chg="mod">
          <ac:chgData name="Zaeem Javaid" userId="6620a48c0a62430c" providerId="LiveId" clId="{EF67BD7F-7ACA-400E-A832-B41EA13F60DF}" dt="2025-05-22T06:56:04.316" v="691" actId="2710"/>
          <ac:spMkLst>
            <pc:docMk/>
            <pc:sldMk cId="2260352312" sldId="296"/>
            <ac:spMk id="125" creationId="{00000000-0000-0000-0000-000000000000}"/>
          </ac:spMkLst>
        </pc:spChg>
      </pc:sldChg>
      <pc:sldChg chg="modSp mod">
        <pc:chgData name="Zaeem Javaid" userId="6620a48c0a62430c" providerId="LiveId" clId="{EF67BD7F-7ACA-400E-A832-B41EA13F60DF}" dt="2025-05-22T06:56:42.915" v="694" actId="113"/>
        <pc:sldMkLst>
          <pc:docMk/>
          <pc:sldMk cId="2950136657" sldId="297"/>
        </pc:sldMkLst>
        <pc:spChg chg="mod">
          <ac:chgData name="Zaeem Javaid" userId="6620a48c0a62430c" providerId="LiveId" clId="{EF67BD7F-7ACA-400E-A832-B41EA13F60DF}" dt="2025-05-22T06:56:42.915" v="694" actId="113"/>
          <ac:spMkLst>
            <pc:docMk/>
            <pc:sldMk cId="2950136657" sldId="297"/>
            <ac:spMk id="118" creationId="{00000000-0000-0000-0000-000000000000}"/>
          </ac:spMkLst>
        </pc:spChg>
      </pc:sldChg>
      <pc:sldChg chg="modSp mod">
        <pc:chgData name="Zaeem Javaid" userId="6620a48c0a62430c" providerId="LiveId" clId="{EF67BD7F-7ACA-400E-A832-B41EA13F60DF}" dt="2025-05-22T06:57:57.663" v="707" actId="404"/>
        <pc:sldMkLst>
          <pc:docMk/>
          <pc:sldMk cId="380907416" sldId="298"/>
        </pc:sldMkLst>
        <pc:spChg chg="mod">
          <ac:chgData name="Zaeem Javaid" userId="6620a48c0a62430c" providerId="LiveId" clId="{EF67BD7F-7ACA-400E-A832-B41EA13F60DF}" dt="2025-05-22T06:57:57.663" v="707" actId="404"/>
          <ac:spMkLst>
            <pc:docMk/>
            <pc:sldMk cId="380907416" sldId="298"/>
            <ac:spMk id="5" creationId="{23ACDBA1-C398-8C48-EC66-6064C5044EB0}"/>
          </ac:spMkLst>
        </pc:spChg>
        <pc:spChg chg="mod">
          <ac:chgData name="Zaeem Javaid" userId="6620a48c0a62430c" providerId="LiveId" clId="{EF67BD7F-7ACA-400E-A832-B41EA13F60DF}" dt="2025-05-22T06:57:05.719" v="695" actId="2711"/>
          <ac:spMkLst>
            <pc:docMk/>
            <pc:sldMk cId="380907416" sldId="298"/>
            <ac:spMk id="8" creationId="{B67CA246-3DC4-2139-99C9-76C94D220EE2}"/>
          </ac:spMkLst>
        </pc:spChg>
        <pc:graphicFrameChg chg="mod">
          <ac:chgData name="Zaeem Javaid" userId="6620a48c0a62430c" providerId="LiveId" clId="{EF67BD7F-7ACA-400E-A832-B41EA13F60DF}" dt="2025-05-22T06:57:37.947" v="701"/>
          <ac:graphicFrameMkLst>
            <pc:docMk/>
            <pc:sldMk cId="380907416" sldId="298"/>
            <ac:graphicFrameMk id="4" creationId="{9206B4C5-4D98-9E6C-D7BE-00DDA489A0B3}"/>
          </ac:graphicFrameMkLst>
        </pc:graphicFrameChg>
      </pc:sldChg>
      <pc:sldChg chg="modSp mod">
        <pc:chgData name="Zaeem Javaid" userId="6620a48c0a62430c" providerId="LiveId" clId="{EF67BD7F-7ACA-400E-A832-B41EA13F60DF}" dt="2025-05-22T09:17:33.843" v="932" actId="404"/>
        <pc:sldMkLst>
          <pc:docMk/>
          <pc:sldMk cId="2309722540" sldId="299"/>
        </pc:sldMkLst>
        <pc:spChg chg="mod">
          <ac:chgData name="Zaeem Javaid" userId="6620a48c0a62430c" providerId="LiveId" clId="{EF67BD7F-7ACA-400E-A832-B41EA13F60DF}" dt="2025-05-22T09:17:33.843" v="932" actId="404"/>
          <ac:spMkLst>
            <pc:docMk/>
            <pc:sldMk cId="2309722540" sldId="299"/>
            <ac:spMk id="9" creationId="{49B48683-A7FA-003B-53A7-C9AEF51BEBFD}"/>
          </ac:spMkLst>
        </pc:spChg>
        <pc:spChg chg="mod">
          <ac:chgData name="Zaeem Javaid" userId="6620a48c0a62430c" providerId="LiveId" clId="{EF67BD7F-7ACA-400E-A832-B41EA13F60DF}" dt="2025-05-22T09:17:10.241" v="927" actId="1036"/>
          <ac:spMkLst>
            <pc:docMk/>
            <pc:sldMk cId="2309722540" sldId="299"/>
            <ac:spMk id="199" creationId="{00000000-0000-0000-0000-000000000000}"/>
          </ac:spMkLst>
        </pc:spChg>
        <pc:picChg chg="mod">
          <ac:chgData name="Zaeem Javaid" userId="6620a48c0a62430c" providerId="LiveId" clId="{EF67BD7F-7ACA-400E-A832-B41EA13F60DF}" dt="2025-05-22T09:16:46.037" v="921"/>
          <ac:picMkLst>
            <pc:docMk/>
            <pc:sldMk cId="2309722540" sldId="299"/>
            <ac:picMk id="12" creationId="{372EECD4-5F48-CA14-6ECF-DEEEF3902F12}"/>
          </ac:picMkLst>
        </pc:picChg>
      </pc:sldChg>
      <pc:sldChg chg="modSp mod modNotes">
        <pc:chgData name="Zaeem Javaid" userId="6620a48c0a62430c" providerId="LiveId" clId="{EF67BD7F-7ACA-400E-A832-B41EA13F60DF}" dt="2025-05-22T09:26:48.529" v="986"/>
        <pc:sldMkLst>
          <pc:docMk/>
          <pc:sldMk cId="1337198698" sldId="300"/>
        </pc:sldMkLst>
        <pc:spChg chg="mod">
          <ac:chgData name="Zaeem Javaid" userId="6620a48c0a62430c" providerId="LiveId" clId="{EF67BD7F-7ACA-400E-A832-B41EA13F60DF}" dt="2025-05-22T09:26:21.452" v="985" actId="2711"/>
          <ac:spMkLst>
            <pc:docMk/>
            <pc:sldMk cId="1337198698" sldId="300"/>
            <ac:spMk id="3" creationId="{085C034B-0D23-4ED9-3547-DCFBDD4C6E18}"/>
          </ac:spMkLst>
        </pc:spChg>
        <pc:graphicFrameChg chg="mod modGraphic">
          <ac:chgData name="Zaeem Javaid" userId="6620a48c0a62430c" providerId="LiveId" clId="{EF67BD7F-7ACA-400E-A832-B41EA13F60DF}" dt="2025-05-22T09:26:48.529" v="986"/>
          <ac:graphicFrameMkLst>
            <pc:docMk/>
            <pc:sldMk cId="1337198698" sldId="300"/>
            <ac:graphicFrameMk id="10" creationId="{4F127D3E-3489-45EC-B635-233F128BFEC1}"/>
          </ac:graphicFrameMkLst>
        </pc:graphicFrameChg>
      </pc:sldChg>
      <pc:sldChg chg="modSp mod">
        <pc:chgData name="Zaeem Javaid" userId="6620a48c0a62430c" providerId="LiveId" clId="{EF67BD7F-7ACA-400E-A832-B41EA13F60DF}" dt="2025-05-22T08:12:54.832" v="794" actId="403"/>
        <pc:sldMkLst>
          <pc:docMk/>
          <pc:sldMk cId="429000795" sldId="301"/>
        </pc:sldMkLst>
        <pc:spChg chg="mod">
          <ac:chgData name="Zaeem Javaid" userId="6620a48c0a62430c" providerId="LiveId" clId="{EF67BD7F-7ACA-400E-A832-B41EA13F60DF}" dt="2025-05-22T08:12:37.355" v="791" actId="403"/>
          <ac:spMkLst>
            <pc:docMk/>
            <pc:sldMk cId="429000795" sldId="301"/>
            <ac:spMk id="124" creationId="{00000000-0000-0000-0000-000000000000}"/>
          </ac:spMkLst>
        </pc:spChg>
        <pc:spChg chg="mod">
          <ac:chgData name="Zaeem Javaid" userId="6620a48c0a62430c" providerId="LiveId" clId="{EF67BD7F-7ACA-400E-A832-B41EA13F60DF}" dt="2025-05-22T08:12:54.832" v="794" actId="403"/>
          <ac:spMkLst>
            <pc:docMk/>
            <pc:sldMk cId="429000795" sldId="301"/>
            <ac:spMk id="125" creationId="{00000000-0000-0000-0000-000000000000}"/>
          </ac:spMkLst>
        </pc:spChg>
      </pc:sldChg>
      <pc:sldChg chg="addSp delSp modSp mod">
        <pc:chgData name="Zaeem Javaid" userId="6620a48c0a62430c" providerId="LiveId" clId="{EF67BD7F-7ACA-400E-A832-B41EA13F60DF}" dt="2025-05-22T09:09:48.816" v="848" actId="207"/>
        <pc:sldMkLst>
          <pc:docMk/>
          <pc:sldMk cId="2460816434" sldId="302"/>
        </pc:sldMkLst>
        <pc:spChg chg="mod">
          <ac:chgData name="Zaeem Javaid" userId="6620a48c0a62430c" providerId="LiveId" clId="{EF67BD7F-7ACA-400E-A832-B41EA13F60DF}" dt="2025-05-22T09:09:48.816" v="848" actId="207"/>
          <ac:spMkLst>
            <pc:docMk/>
            <pc:sldMk cId="2460816434" sldId="302"/>
            <ac:spMk id="199" creationId="{00000000-0000-0000-0000-000000000000}"/>
          </ac:spMkLst>
        </pc:spChg>
        <pc:picChg chg="add mod modCrop">
          <ac:chgData name="Zaeem Javaid" userId="6620a48c0a62430c" providerId="LiveId" clId="{EF67BD7F-7ACA-400E-A832-B41EA13F60DF}" dt="2025-05-22T09:09:08.999" v="846"/>
          <ac:picMkLst>
            <pc:docMk/>
            <pc:sldMk cId="2460816434" sldId="302"/>
            <ac:picMk id="2" creationId="{A55EF63D-6A71-341F-698E-E829CC687CB0}"/>
          </ac:picMkLst>
        </pc:picChg>
        <pc:picChg chg="del">
          <ac:chgData name="Zaeem Javaid" userId="6620a48c0a62430c" providerId="LiveId" clId="{EF67BD7F-7ACA-400E-A832-B41EA13F60DF}" dt="2025-05-22T09:07:27.550" v="831" actId="478"/>
          <ac:picMkLst>
            <pc:docMk/>
            <pc:sldMk cId="2460816434" sldId="302"/>
            <ac:picMk id="6" creationId="{7094DCC3-76D1-F07C-76C4-717672B36FF4}"/>
          </ac:picMkLst>
        </pc:picChg>
      </pc:sldChg>
      <pc:sldChg chg="modSp mod modNotes">
        <pc:chgData name="Zaeem Javaid" userId="6620a48c0a62430c" providerId="LiveId" clId="{EF67BD7F-7ACA-400E-A832-B41EA13F60DF}" dt="2025-05-22T09:26:48.529" v="986"/>
        <pc:sldMkLst>
          <pc:docMk/>
          <pc:sldMk cId="3696202321" sldId="303"/>
        </pc:sldMkLst>
        <pc:spChg chg="mod">
          <ac:chgData name="Zaeem Javaid" userId="6620a48c0a62430c" providerId="LiveId" clId="{EF67BD7F-7ACA-400E-A832-B41EA13F60DF}" dt="2025-05-22T09:12:08.219" v="868" actId="403"/>
          <ac:spMkLst>
            <pc:docMk/>
            <pc:sldMk cId="3696202321" sldId="303"/>
            <ac:spMk id="3" creationId="{400B9D16-715D-2549-49CF-C49043C35094}"/>
          </ac:spMkLst>
        </pc:spChg>
        <pc:spChg chg="mod">
          <ac:chgData name="Zaeem Javaid" userId="6620a48c0a62430c" providerId="LiveId" clId="{EF67BD7F-7ACA-400E-A832-B41EA13F60DF}" dt="2025-05-22T09:11:54.835" v="867" actId="948"/>
          <ac:spMkLst>
            <pc:docMk/>
            <pc:sldMk cId="3696202321" sldId="303"/>
            <ac:spMk id="4" creationId="{2472CFF1-8986-3F1A-0B9D-BF3E9FFDB0FB}"/>
          </ac:spMkLst>
        </pc:spChg>
      </pc:sldChg>
      <pc:sldChg chg="modSp mod">
        <pc:chgData name="Zaeem Javaid" userId="6620a48c0a62430c" providerId="LiveId" clId="{EF67BD7F-7ACA-400E-A832-B41EA13F60DF}" dt="2025-05-22T09:16:22.390" v="919" actId="1037"/>
        <pc:sldMkLst>
          <pc:docMk/>
          <pc:sldMk cId="2376963604" sldId="304"/>
        </pc:sldMkLst>
        <pc:spChg chg="mod">
          <ac:chgData name="Zaeem Javaid" userId="6620a48c0a62430c" providerId="LiveId" clId="{EF67BD7F-7ACA-400E-A832-B41EA13F60DF}" dt="2025-05-22T09:16:22.390" v="919" actId="1037"/>
          <ac:spMkLst>
            <pc:docMk/>
            <pc:sldMk cId="2376963604" sldId="304"/>
            <ac:spMk id="3" creationId="{400B9D16-715D-2549-49CF-C49043C35094}"/>
          </ac:spMkLst>
        </pc:spChg>
        <pc:spChg chg="mod">
          <ac:chgData name="Zaeem Javaid" userId="6620a48c0a62430c" providerId="LiveId" clId="{EF67BD7F-7ACA-400E-A832-B41EA13F60DF}" dt="2025-05-22T09:16:04.700" v="913" actId="207"/>
          <ac:spMkLst>
            <pc:docMk/>
            <pc:sldMk cId="2376963604" sldId="304"/>
            <ac:spMk id="4" creationId="{2472CFF1-8986-3F1A-0B9D-BF3E9FFDB0FB}"/>
          </ac:spMkLst>
        </pc:spChg>
      </pc:sldChg>
      <pc:sldChg chg="addSp delSp modSp mod">
        <pc:chgData name="Zaeem Javaid" userId="6620a48c0a62430c" providerId="LiveId" clId="{EF67BD7F-7ACA-400E-A832-B41EA13F60DF}" dt="2025-05-22T09:04:13.523" v="806" actId="207"/>
        <pc:sldMkLst>
          <pc:docMk/>
          <pc:sldMk cId="984729333" sldId="305"/>
        </pc:sldMkLst>
        <pc:spChg chg="add del">
          <ac:chgData name="Zaeem Javaid" userId="6620a48c0a62430c" providerId="LiveId" clId="{EF67BD7F-7ACA-400E-A832-B41EA13F60DF}" dt="2025-05-22T08:11:50.380" v="749" actId="22"/>
          <ac:spMkLst>
            <pc:docMk/>
            <pc:sldMk cId="984729333" sldId="305"/>
            <ac:spMk id="3" creationId="{B2719F34-E3FC-A863-01DF-D2D20D3BB69B}"/>
          </ac:spMkLst>
        </pc:spChg>
        <pc:spChg chg="add mod">
          <ac:chgData name="Zaeem Javaid" userId="6620a48c0a62430c" providerId="LiveId" clId="{EF67BD7F-7ACA-400E-A832-B41EA13F60DF}" dt="2025-05-22T08:12:22.502" v="788" actId="14100"/>
          <ac:spMkLst>
            <pc:docMk/>
            <pc:sldMk cId="984729333" sldId="305"/>
            <ac:spMk id="4" creationId="{9079A5F9-2EAF-4DD9-3CC8-A5A97AC22C18}"/>
          </ac:spMkLst>
        </pc:spChg>
        <pc:spChg chg="add del mod">
          <ac:chgData name="Zaeem Javaid" userId="6620a48c0a62430c" providerId="LiveId" clId="{EF67BD7F-7ACA-400E-A832-B41EA13F60DF}" dt="2025-05-22T08:12:04.864" v="752" actId="478"/>
          <ac:spMkLst>
            <pc:docMk/>
            <pc:sldMk cId="984729333" sldId="305"/>
            <ac:spMk id="6" creationId="{1FAFCB2B-ABA5-816D-211D-0DC85F2ADC11}"/>
          </ac:spMkLst>
        </pc:spChg>
        <pc:spChg chg="mod">
          <ac:chgData name="Zaeem Javaid" userId="6620a48c0a62430c" providerId="LiveId" clId="{EF67BD7F-7ACA-400E-A832-B41EA13F60DF}" dt="2025-05-22T09:04:13.523" v="806" actId="207"/>
          <ac:spMkLst>
            <pc:docMk/>
            <pc:sldMk cId="984729333" sldId="305"/>
            <ac:spMk id="110" creationId="{00000000-0000-0000-0000-000000000000}"/>
          </ac:spMkLst>
        </pc:spChg>
        <pc:spChg chg="del">
          <ac:chgData name="Zaeem Javaid" userId="6620a48c0a62430c" providerId="LiveId" clId="{EF67BD7F-7ACA-400E-A832-B41EA13F60DF}" dt="2025-05-22T08:12:01.880" v="751" actId="478"/>
          <ac:spMkLst>
            <pc:docMk/>
            <pc:sldMk cId="984729333" sldId="305"/>
            <ac:spMk id="111" creationId="{00000000-0000-0000-0000-000000000000}"/>
          </ac:spMkLst>
        </pc:spChg>
        <pc:spChg chg="mod">
          <ac:chgData name="Zaeem Javaid" userId="6620a48c0a62430c" providerId="LiveId" clId="{EF67BD7F-7ACA-400E-A832-B41EA13F60DF}" dt="2025-05-22T08:12:28.662" v="790" actId="207"/>
          <ac:spMkLst>
            <pc:docMk/>
            <pc:sldMk cId="984729333" sldId="305"/>
            <ac:spMk id="112" creationId="{00000000-0000-0000-0000-000000000000}"/>
          </ac:spMkLst>
        </pc:spChg>
      </pc:sldChg>
      <pc:sldChg chg="modSp mod">
        <pc:chgData name="Zaeem Javaid" userId="6620a48c0a62430c" providerId="LiveId" clId="{EF67BD7F-7ACA-400E-A832-B41EA13F60DF}" dt="2025-05-22T09:03:50.702" v="804"/>
        <pc:sldMkLst>
          <pc:docMk/>
          <pc:sldMk cId="1878718422" sldId="306"/>
        </pc:sldMkLst>
        <pc:spChg chg="mod">
          <ac:chgData name="Zaeem Javaid" userId="6620a48c0a62430c" providerId="LiveId" clId="{EF67BD7F-7ACA-400E-A832-B41EA13F60DF}" dt="2025-05-22T06:49:06.229" v="628" actId="404"/>
          <ac:spMkLst>
            <pc:docMk/>
            <pc:sldMk cId="1878718422" sldId="306"/>
            <ac:spMk id="5" creationId="{50309FF4-7CD1-E319-F33B-62E9A292E572}"/>
          </ac:spMkLst>
        </pc:spChg>
        <pc:spChg chg="mod">
          <ac:chgData name="Zaeem Javaid" userId="6620a48c0a62430c" providerId="LiveId" clId="{EF67BD7F-7ACA-400E-A832-B41EA13F60DF}" dt="2025-05-22T09:03:50.702" v="804"/>
          <ac:spMkLst>
            <pc:docMk/>
            <pc:sldMk cId="1878718422" sldId="306"/>
            <ac:spMk id="6" creationId="{12EAEF6E-E2D5-661A-C3BE-9C281CAC5746}"/>
          </ac:spMkLst>
        </pc:spChg>
      </pc:sldChg>
      <pc:sldChg chg="addSp delSp modSp mod">
        <pc:chgData name="Zaeem Javaid" userId="6620a48c0a62430c" providerId="LiveId" clId="{EF67BD7F-7ACA-400E-A832-B41EA13F60DF}" dt="2025-05-22T09:15:03.317" v="906" actId="1076"/>
        <pc:sldMkLst>
          <pc:docMk/>
          <pc:sldMk cId="844397226" sldId="308"/>
        </pc:sldMkLst>
        <pc:spChg chg="add mod">
          <ac:chgData name="Zaeem Javaid" userId="6620a48c0a62430c" providerId="LiveId" clId="{EF67BD7F-7ACA-400E-A832-B41EA13F60DF}" dt="2025-05-22T09:15:03.317" v="906" actId="1076"/>
          <ac:spMkLst>
            <pc:docMk/>
            <pc:sldMk cId="844397226" sldId="308"/>
            <ac:spMk id="2" creationId="{C905BDDB-42BC-9AA2-4B75-1CDCAC3E8AB8}"/>
          </ac:spMkLst>
        </pc:spChg>
        <pc:spChg chg="add del mod">
          <ac:chgData name="Zaeem Javaid" userId="6620a48c0a62430c" providerId="LiveId" clId="{EF67BD7F-7ACA-400E-A832-B41EA13F60DF}" dt="2025-05-22T09:14:36.379" v="897" actId="478"/>
          <ac:spMkLst>
            <pc:docMk/>
            <pc:sldMk cId="844397226" sldId="308"/>
            <ac:spMk id="4" creationId="{710DA097-993F-E1C0-6148-833609F82877}"/>
          </ac:spMkLst>
        </pc:spChg>
        <pc:spChg chg="mod">
          <ac:chgData name="Zaeem Javaid" userId="6620a48c0a62430c" providerId="LiveId" clId="{EF67BD7F-7ACA-400E-A832-B41EA13F60DF}" dt="2025-05-22T09:14:10.278" v="893" actId="1035"/>
          <ac:spMkLst>
            <pc:docMk/>
            <pc:sldMk cId="844397226" sldId="308"/>
            <ac:spMk id="110" creationId="{00000000-0000-0000-0000-000000000000}"/>
          </ac:spMkLst>
        </pc:spChg>
        <pc:spChg chg="del">
          <ac:chgData name="Zaeem Javaid" userId="6620a48c0a62430c" providerId="LiveId" clId="{EF67BD7F-7ACA-400E-A832-B41EA13F60DF}" dt="2025-05-22T09:14:33.872" v="896" actId="478"/>
          <ac:spMkLst>
            <pc:docMk/>
            <pc:sldMk cId="844397226" sldId="308"/>
            <ac:spMk id="111" creationId="{00000000-0000-0000-0000-000000000000}"/>
          </ac:spMkLst>
        </pc:spChg>
        <pc:spChg chg="mod">
          <ac:chgData name="Zaeem Javaid" userId="6620a48c0a62430c" providerId="LiveId" clId="{EF67BD7F-7ACA-400E-A832-B41EA13F60DF}" dt="2025-05-22T09:13:52.810" v="885" actId="255"/>
          <ac:spMkLst>
            <pc:docMk/>
            <pc:sldMk cId="844397226" sldId="308"/>
            <ac:spMk id="112" creationId="{00000000-0000-0000-0000-000000000000}"/>
          </ac:spMkLst>
        </pc:spChg>
      </pc:sldChg>
      <pc:sldChg chg="modSp mod modNotes">
        <pc:chgData name="Zaeem Javaid" userId="6620a48c0a62430c" providerId="LiveId" clId="{EF67BD7F-7ACA-400E-A832-B41EA13F60DF}" dt="2025-05-22T09:26:48.529" v="986"/>
        <pc:sldMkLst>
          <pc:docMk/>
          <pc:sldMk cId="25313433" sldId="310"/>
        </pc:sldMkLst>
        <pc:spChg chg="mod">
          <ac:chgData name="Zaeem Javaid" userId="6620a48c0a62430c" providerId="LiveId" clId="{EF67BD7F-7ACA-400E-A832-B41EA13F60DF}" dt="2025-05-22T09:26:05.547" v="984" actId="207"/>
          <ac:spMkLst>
            <pc:docMk/>
            <pc:sldMk cId="25313433" sldId="310"/>
            <ac:spMk id="3" creationId="{5804131D-58A3-41F5-E25A-8B92D2DB1391}"/>
          </ac:spMkLst>
        </pc:spChg>
        <pc:spChg chg="mod">
          <ac:chgData name="Zaeem Javaid" userId="6620a48c0a62430c" providerId="LiveId" clId="{EF67BD7F-7ACA-400E-A832-B41EA13F60DF}" dt="2025-05-22T09:26:48.529" v="986"/>
          <ac:spMkLst>
            <pc:docMk/>
            <pc:sldMk cId="25313433" sldId="310"/>
            <ac:spMk id="4" creationId="{D0979EEE-1869-A105-583D-B945A39F6B90}"/>
          </ac:spMkLst>
        </pc:spChg>
      </pc:sldChg>
      <pc:sldChg chg="delSp del mod delAnim">
        <pc:chgData name="Zaeem Javaid" userId="6620a48c0a62430c" providerId="LiveId" clId="{EF67BD7F-7ACA-400E-A832-B41EA13F60DF}" dt="2025-05-22T06:35:54.314" v="29" actId="47"/>
        <pc:sldMkLst>
          <pc:docMk/>
          <pc:sldMk cId="1090083063" sldId="312"/>
        </pc:sldMkLst>
        <pc:picChg chg="del">
          <ac:chgData name="Zaeem Javaid" userId="6620a48c0a62430c" providerId="LiveId" clId="{EF67BD7F-7ACA-400E-A832-B41EA13F60DF}" dt="2025-05-22T06:30:11.869" v="0" actId="21"/>
          <ac:picMkLst>
            <pc:docMk/>
            <pc:sldMk cId="1090083063" sldId="312"/>
            <ac:picMk id="4" creationId="{38942C34-8579-B799-D95E-7849A0BE4909}"/>
          </ac:picMkLst>
        </pc:picChg>
      </pc:sldChg>
      <pc:sldChg chg="modSp mod">
        <pc:chgData name="Zaeem Javaid" userId="6620a48c0a62430c" providerId="LiveId" clId="{EF67BD7F-7ACA-400E-A832-B41EA13F60DF}" dt="2025-05-22T09:12:49.678" v="876" actId="113"/>
        <pc:sldMkLst>
          <pc:docMk/>
          <pc:sldMk cId="129783729" sldId="313"/>
        </pc:sldMkLst>
        <pc:spChg chg="mod">
          <ac:chgData name="Zaeem Javaid" userId="6620a48c0a62430c" providerId="LiveId" clId="{EF67BD7F-7ACA-400E-A832-B41EA13F60DF}" dt="2025-05-22T09:12:24.331" v="870" actId="403"/>
          <ac:spMkLst>
            <pc:docMk/>
            <pc:sldMk cId="129783729" sldId="313"/>
            <ac:spMk id="2" creationId="{AF83353A-9C39-6430-7B95-9AF82249C74C}"/>
          </ac:spMkLst>
        </pc:spChg>
        <pc:spChg chg="mod">
          <ac:chgData name="Zaeem Javaid" userId="6620a48c0a62430c" providerId="LiveId" clId="{EF67BD7F-7ACA-400E-A832-B41EA13F60DF}" dt="2025-05-22T09:12:49.678" v="876" actId="113"/>
          <ac:spMkLst>
            <pc:docMk/>
            <pc:sldMk cId="129783729" sldId="313"/>
            <ac:spMk id="6" creationId="{8812C7DB-62C6-6F59-8E91-075D4234A2F6}"/>
          </ac:spMkLst>
        </pc:spChg>
      </pc:sldChg>
      <pc:sldChg chg="modSp mod">
        <pc:chgData name="Zaeem Javaid" userId="6620a48c0a62430c" providerId="LiveId" clId="{EF67BD7F-7ACA-400E-A832-B41EA13F60DF}" dt="2025-05-22T09:26:48.529" v="986"/>
        <pc:sldMkLst>
          <pc:docMk/>
          <pc:sldMk cId="41791388" sldId="314"/>
        </pc:sldMkLst>
        <pc:graphicFrameChg chg="mod modGraphic">
          <ac:chgData name="Zaeem Javaid" userId="6620a48c0a62430c" providerId="LiveId" clId="{EF67BD7F-7ACA-400E-A832-B41EA13F60DF}" dt="2025-05-22T09:26:48.529" v="986"/>
          <ac:graphicFrameMkLst>
            <pc:docMk/>
            <pc:sldMk cId="41791388" sldId="314"/>
            <ac:graphicFrameMk id="4" creationId="{B96A2EF8-52D8-4F2C-8859-085913400432}"/>
          </ac:graphicFrameMkLst>
        </pc:graphicFrameChg>
      </pc:sldChg>
      <pc:sldChg chg="modSp mod">
        <pc:chgData name="Zaeem Javaid" userId="6620a48c0a62430c" providerId="LiveId" clId="{EF67BD7F-7ACA-400E-A832-B41EA13F60DF}" dt="2025-05-22T09:26:48.529" v="986"/>
        <pc:sldMkLst>
          <pc:docMk/>
          <pc:sldMk cId="4023394742" sldId="316"/>
        </pc:sldMkLst>
        <pc:spChg chg="mod">
          <ac:chgData name="Zaeem Javaid" userId="6620a48c0a62430c" providerId="LiveId" clId="{EF67BD7F-7ACA-400E-A832-B41EA13F60DF}" dt="2025-05-22T06:49:52.610" v="636" actId="403"/>
          <ac:spMkLst>
            <pc:docMk/>
            <pc:sldMk cId="4023394742" sldId="316"/>
            <ac:spMk id="3" creationId="{450EDC3D-DB18-36F1-A8F8-9A66C262A714}"/>
          </ac:spMkLst>
        </pc:spChg>
        <pc:spChg chg="mod">
          <ac:chgData name="Zaeem Javaid" userId="6620a48c0a62430c" providerId="LiveId" clId="{EF67BD7F-7ACA-400E-A832-B41EA13F60DF}" dt="2025-05-22T09:26:48.529" v="986"/>
          <ac:spMkLst>
            <pc:docMk/>
            <pc:sldMk cId="4023394742" sldId="316"/>
            <ac:spMk id="4" creationId="{7A2DDF6E-1AFA-A725-2DD3-D2944B1A63CC}"/>
          </ac:spMkLst>
        </pc:spChg>
        <pc:spChg chg="mod">
          <ac:chgData name="Zaeem Javaid" userId="6620a48c0a62430c" providerId="LiveId" clId="{EF67BD7F-7ACA-400E-A832-B41EA13F60DF}" dt="2025-05-22T06:51:13.151" v="651" actId="14100"/>
          <ac:spMkLst>
            <pc:docMk/>
            <pc:sldMk cId="4023394742" sldId="316"/>
            <ac:spMk id="9" creationId="{00A14B0F-636B-77FF-AB2F-53D0BFB00BDF}"/>
          </ac:spMkLst>
        </pc:spChg>
      </pc:sldChg>
      <pc:sldChg chg="modSp mod">
        <pc:chgData name="Zaeem Javaid" userId="6620a48c0a62430c" providerId="LiveId" clId="{EF67BD7F-7ACA-400E-A832-B41EA13F60DF}" dt="2025-05-22T09:28:03.281" v="998" actId="404"/>
        <pc:sldMkLst>
          <pc:docMk/>
          <pc:sldMk cId="3565680480" sldId="317"/>
        </pc:sldMkLst>
        <pc:spChg chg="mod">
          <ac:chgData name="Zaeem Javaid" userId="6620a48c0a62430c" providerId="LiveId" clId="{EF67BD7F-7ACA-400E-A832-B41EA13F60DF}" dt="2025-05-22T09:27:53.125" v="994" actId="403"/>
          <ac:spMkLst>
            <pc:docMk/>
            <pc:sldMk cId="3565680480" sldId="317"/>
            <ac:spMk id="3" creationId="{3AB60AA3-2636-621C-0CA5-E7F29C48EE7B}"/>
          </ac:spMkLst>
        </pc:spChg>
        <pc:spChg chg="mod">
          <ac:chgData name="Zaeem Javaid" userId="6620a48c0a62430c" providerId="LiveId" clId="{EF67BD7F-7ACA-400E-A832-B41EA13F60DF}" dt="2025-05-22T09:28:03.281" v="998" actId="404"/>
          <ac:spMkLst>
            <pc:docMk/>
            <pc:sldMk cId="3565680480" sldId="317"/>
            <ac:spMk id="4" creationId="{ED23D332-5504-6921-B7B1-9DBC2BF8724C}"/>
          </ac:spMkLst>
        </pc:spChg>
      </pc:sldChg>
      <pc:sldChg chg="delSp modSp mod">
        <pc:chgData name="Zaeem Javaid" userId="6620a48c0a62430c" providerId="LiveId" clId="{EF67BD7F-7ACA-400E-A832-B41EA13F60DF}" dt="2025-05-22T09:27:27.441" v="993" actId="403"/>
        <pc:sldMkLst>
          <pc:docMk/>
          <pc:sldMk cId="851511112" sldId="318"/>
        </pc:sldMkLst>
        <pc:spChg chg="mod">
          <ac:chgData name="Zaeem Javaid" userId="6620a48c0a62430c" providerId="LiveId" clId="{EF67BD7F-7ACA-400E-A832-B41EA13F60DF}" dt="2025-05-22T09:27:27.441" v="993" actId="403"/>
          <ac:spMkLst>
            <pc:docMk/>
            <pc:sldMk cId="851511112" sldId="318"/>
            <ac:spMk id="2" creationId="{281F8F56-89F1-86DC-AFFB-9DF6FD2570F2}"/>
          </ac:spMkLst>
        </pc:spChg>
        <pc:spChg chg="mod">
          <ac:chgData name="Zaeem Javaid" userId="6620a48c0a62430c" providerId="LiveId" clId="{EF67BD7F-7ACA-400E-A832-B41EA13F60DF}" dt="2025-05-22T09:27:25.272" v="992" actId="1076"/>
          <ac:spMkLst>
            <pc:docMk/>
            <pc:sldMk cId="851511112" sldId="318"/>
            <ac:spMk id="8" creationId="{B12AE823-A32A-0AC2-1608-462B955A416D}"/>
          </ac:spMkLst>
        </pc:spChg>
        <pc:picChg chg="del">
          <ac:chgData name="Zaeem Javaid" userId="6620a48c0a62430c" providerId="LiveId" clId="{EF67BD7F-7ACA-400E-A832-B41EA13F60DF}" dt="2025-05-22T09:26:59.333" v="987" actId="478"/>
          <ac:picMkLst>
            <pc:docMk/>
            <pc:sldMk cId="851511112" sldId="318"/>
            <ac:picMk id="6" creationId="{24D25144-D4C2-3C3D-6896-C59A78AE572C}"/>
          </ac:picMkLst>
        </pc:picChg>
      </pc:sldChg>
      <pc:sldChg chg="addSp delSp modSp mod">
        <pc:chgData name="Zaeem Javaid" userId="6620a48c0a62430c" providerId="LiveId" clId="{EF67BD7F-7ACA-400E-A832-B41EA13F60DF}" dt="2025-05-22T11:05:31.096" v="1013" actId="478"/>
        <pc:sldMkLst>
          <pc:docMk/>
          <pc:sldMk cId="1280504693" sldId="344"/>
        </pc:sldMkLst>
        <pc:spChg chg="mod">
          <ac:chgData name="Zaeem Javaid" userId="6620a48c0a62430c" providerId="LiveId" clId="{EF67BD7F-7ACA-400E-A832-B41EA13F60DF}" dt="2025-05-22T09:28:39.704" v="1002" actId="1076"/>
          <ac:spMkLst>
            <pc:docMk/>
            <pc:sldMk cId="1280504693" sldId="344"/>
            <ac:spMk id="5" creationId="{5FE223D7-9501-ED42-2D44-8DCD165F3116}"/>
          </ac:spMkLst>
        </pc:spChg>
        <pc:picChg chg="add del mod">
          <ac:chgData name="Zaeem Javaid" userId="6620a48c0a62430c" providerId="LiveId" clId="{EF67BD7F-7ACA-400E-A832-B41EA13F60DF}" dt="2025-05-22T11:05:31.096" v="1013" actId="478"/>
          <ac:picMkLst>
            <pc:docMk/>
            <pc:sldMk cId="1280504693" sldId="344"/>
            <ac:picMk id="3" creationId="{CDA3E058-D94E-B1DE-0791-5F2CE16D8A72}"/>
          </ac:picMkLst>
        </pc:picChg>
        <pc:picChg chg="mod">
          <ac:chgData name="Zaeem Javaid" userId="6620a48c0a62430c" providerId="LiveId" clId="{EF67BD7F-7ACA-400E-A832-B41EA13F60DF}" dt="2025-05-22T11:05:29.363" v="1012" actId="14826"/>
          <ac:picMkLst>
            <pc:docMk/>
            <pc:sldMk cId="1280504693" sldId="344"/>
            <ac:picMk id="6" creationId="{0F830BB1-4082-0BDE-877E-027BA9E708E5}"/>
          </ac:picMkLst>
        </pc:picChg>
      </pc:sldChg>
      <pc:sldMasterChg chg="modSp modSldLayout">
        <pc:chgData name="Zaeem Javaid" userId="6620a48c0a62430c" providerId="LiveId" clId="{EF67BD7F-7ACA-400E-A832-B41EA13F60DF}" dt="2025-05-22T08:09:27.587" v="745" actId="2711"/>
        <pc:sldMasterMkLst>
          <pc:docMk/>
          <pc:sldMasterMk cId="0" sldId="2147483658"/>
        </pc:sldMasterMkLst>
        <pc:spChg chg="mod">
          <ac:chgData name="Zaeem Javaid" userId="6620a48c0a62430c" providerId="LiveId" clId="{EF67BD7F-7ACA-400E-A832-B41EA13F60DF}" dt="2025-05-22T07:00:37.405" v="737" actId="2711"/>
          <ac:spMkLst>
            <pc:docMk/>
            <pc:sldMasterMk cId="0" sldId="2147483658"/>
            <ac:spMk id="6" creationId="{00000000-0000-0000-0000-000000000000}"/>
          </ac:spMkLst>
        </pc:spChg>
        <pc:spChg chg="mod">
          <ac:chgData name="Zaeem Javaid" userId="6620a48c0a62430c" providerId="LiveId" clId="{EF67BD7F-7ACA-400E-A832-B41EA13F60DF}" dt="2025-05-22T07:00:33.485" v="736" actId="403"/>
          <ac:spMkLst>
            <pc:docMk/>
            <pc:sldMasterMk cId="0" sldId="2147483658"/>
            <ac:spMk id="7" creationId="{00000000-0000-0000-0000-000000000000}"/>
          </ac:spMkLst>
        </pc:spChg>
        <pc:sldLayoutChg chg="modSp">
          <pc:chgData name="Zaeem Javaid" userId="6620a48c0a62430c" providerId="LiveId" clId="{EF67BD7F-7ACA-400E-A832-B41EA13F60DF}" dt="2025-05-22T07:00:44.258" v="738" actId="2711"/>
          <pc:sldLayoutMkLst>
            <pc:docMk/>
            <pc:sldMasterMk cId="0" sldId="2147483658"/>
            <pc:sldLayoutMk cId="0" sldId="2147483648"/>
          </pc:sldLayoutMkLst>
          <pc:spChg chg="mod">
            <ac:chgData name="Zaeem Javaid" userId="6620a48c0a62430c" providerId="LiveId" clId="{EF67BD7F-7ACA-400E-A832-B41EA13F60DF}" dt="2025-05-22T07:00:44.258" v="738" actId="2711"/>
            <ac:spMkLst>
              <pc:docMk/>
              <pc:sldMasterMk cId="0" sldId="2147483658"/>
              <pc:sldLayoutMk cId="0" sldId="2147483648"/>
              <ac:spMk id="10" creationId="{00000000-0000-0000-0000-000000000000}"/>
            </ac:spMkLst>
          </pc:spChg>
        </pc:sldLayoutChg>
        <pc:sldLayoutChg chg="modSp">
          <pc:chgData name="Zaeem Javaid" userId="6620a48c0a62430c" providerId="LiveId" clId="{EF67BD7F-7ACA-400E-A832-B41EA13F60DF}" dt="2025-05-22T08:09:04.260" v="739" actId="2711"/>
          <pc:sldLayoutMkLst>
            <pc:docMk/>
            <pc:sldMasterMk cId="0" sldId="2147483658"/>
            <pc:sldLayoutMk cId="0" sldId="2147483649"/>
          </pc:sldLayoutMkLst>
          <pc:spChg chg="mod">
            <ac:chgData name="Zaeem Javaid" userId="6620a48c0a62430c" providerId="LiveId" clId="{EF67BD7F-7ACA-400E-A832-B41EA13F60DF}" dt="2025-05-22T08:09:04.260" v="739" actId="2711"/>
            <ac:spMkLst>
              <pc:docMk/>
              <pc:sldMasterMk cId="0" sldId="2147483658"/>
              <pc:sldLayoutMk cId="0" sldId="2147483649"/>
              <ac:spMk id="14" creationId="{00000000-0000-0000-0000-000000000000}"/>
            </ac:spMkLst>
          </pc:spChg>
          <pc:spChg chg="mod">
            <ac:chgData name="Zaeem Javaid" userId="6620a48c0a62430c" providerId="LiveId" clId="{EF67BD7F-7ACA-400E-A832-B41EA13F60DF}" dt="2025-05-22T07:00:19.279" v="731" actId="2711"/>
            <ac:spMkLst>
              <pc:docMk/>
              <pc:sldMasterMk cId="0" sldId="2147483658"/>
              <pc:sldLayoutMk cId="0" sldId="2147483649"/>
              <ac:spMk id="17" creationId="{00000000-0000-0000-0000-000000000000}"/>
            </ac:spMkLst>
          </pc:spChg>
        </pc:sldLayoutChg>
        <pc:sldLayoutChg chg="modSp">
          <pc:chgData name="Zaeem Javaid" userId="6620a48c0a62430c" providerId="LiveId" clId="{EF67BD7F-7ACA-400E-A832-B41EA13F60DF}" dt="2025-05-22T08:09:20.569" v="744" actId="404"/>
          <pc:sldLayoutMkLst>
            <pc:docMk/>
            <pc:sldMasterMk cId="0" sldId="2147483658"/>
            <pc:sldLayoutMk cId="0" sldId="2147483651"/>
          </pc:sldLayoutMkLst>
          <pc:spChg chg="mod">
            <ac:chgData name="Zaeem Javaid" userId="6620a48c0a62430c" providerId="LiveId" clId="{EF67BD7F-7ACA-400E-A832-B41EA13F60DF}" dt="2025-05-22T08:09:13.727" v="740" actId="2711"/>
            <ac:spMkLst>
              <pc:docMk/>
              <pc:sldMasterMk cId="0" sldId="2147483658"/>
              <pc:sldLayoutMk cId="0" sldId="2147483651"/>
              <ac:spMk id="29" creationId="{00000000-0000-0000-0000-000000000000}"/>
            </ac:spMkLst>
          </pc:spChg>
          <pc:spChg chg="mod">
            <ac:chgData name="Zaeem Javaid" userId="6620a48c0a62430c" providerId="LiveId" clId="{EF67BD7F-7ACA-400E-A832-B41EA13F60DF}" dt="2025-05-22T08:09:20.569" v="744" actId="404"/>
            <ac:spMkLst>
              <pc:docMk/>
              <pc:sldMasterMk cId="0" sldId="2147483658"/>
              <pc:sldLayoutMk cId="0" sldId="2147483651"/>
              <ac:spMk id="30" creationId="{00000000-0000-0000-0000-000000000000}"/>
            </ac:spMkLst>
          </pc:spChg>
        </pc:sldLayoutChg>
        <pc:sldLayoutChg chg="modSp">
          <pc:chgData name="Zaeem Javaid" userId="6620a48c0a62430c" providerId="LiveId" clId="{EF67BD7F-7ACA-400E-A832-B41EA13F60DF}" dt="2025-05-22T08:09:27.587" v="745" actId="2711"/>
          <pc:sldLayoutMkLst>
            <pc:docMk/>
            <pc:sldMasterMk cId="0" sldId="2147483658"/>
            <pc:sldLayoutMk cId="0" sldId="2147483654"/>
          </pc:sldLayoutMkLst>
          <pc:spChg chg="mod">
            <ac:chgData name="Zaeem Javaid" userId="6620a48c0a62430c" providerId="LiveId" clId="{EF67BD7F-7ACA-400E-A832-B41EA13F60DF}" dt="2025-05-22T08:09:27.587" v="745" actId="2711"/>
            <ac:spMkLst>
              <pc:docMk/>
              <pc:sldMasterMk cId="0" sldId="2147483658"/>
              <pc:sldLayoutMk cId="0" sldId="2147483654"/>
              <ac:spMk id="51"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9E1EDA-8E4B-4FD7-905E-127DC3294A15}"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GB"/>
        </a:p>
      </dgm:t>
    </dgm:pt>
    <dgm:pt modelId="{48D5A59D-2FDE-4141-9E97-350712F0C44F}">
      <dgm:prSet phldrT="[Text]" custT="1"/>
      <dgm:spPr/>
      <dgm:t>
        <a:bodyPr/>
        <a:lstStyle/>
        <a:p>
          <a:r>
            <a:rPr lang="en-US" sz="2400" dirty="0">
              <a:latin typeface="+mn-lt"/>
            </a:rPr>
            <a:t>Specific</a:t>
          </a:r>
          <a:endParaRPr lang="en-GB" sz="2400" dirty="0">
            <a:latin typeface="+mn-lt"/>
          </a:endParaRPr>
        </a:p>
      </dgm:t>
    </dgm:pt>
    <dgm:pt modelId="{2275C0B8-261B-49AE-981F-5F778A0279A9}" type="parTrans" cxnId="{32A5C7E2-91A0-44EB-A162-53AB731F1615}">
      <dgm:prSet/>
      <dgm:spPr/>
      <dgm:t>
        <a:bodyPr/>
        <a:lstStyle/>
        <a:p>
          <a:endParaRPr lang="en-GB"/>
        </a:p>
      </dgm:t>
    </dgm:pt>
    <dgm:pt modelId="{9AA205EB-433B-4181-8373-306250AE1218}" type="sibTrans" cxnId="{32A5C7E2-91A0-44EB-A162-53AB731F1615}">
      <dgm:prSet/>
      <dgm:spPr/>
      <dgm:t>
        <a:bodyPr/>
        <a:lstStyle/>
        <a:p>
          <a:endParaRPr lang="en-GB"/>
        </a:p>
      </dgm:t>
    </dgm:pt>
    <dgm:pt modelId="{9449CF85-863D-4EF1-8224-A708E17278F4}">
      <dgm:prSet phldrT="[Text]" phldr="1" custT="1"/>
      <dgm:spPr/>
      <dgm:t>
        <a:bodyPr/>
        <a:lstStyle/>
        <a:p>
          <a:endParaRPr lang="en-GB" sz="2000" dirty="0">
            <a:latin typeface="+mn-lt"/>
          </a:endParaRPr>
        </a:p>
      </dgm:t>
    </dgm:pt>
    <dgm:pt modelId="{57C7308A-C4E1-4C3D-A2AF-39FED7FD5EF3}" type="parTrans" cxnId="{15D987EC-FCDD-4937-95D8-2784AE45B368}">
      <dgm:prSet/>
      <dgm:spPr/>
      <dgm:t>
        <a:bodyPr/>
        <a:lstStyle/>
        <a:p>
          <a:endParaRPr lang="en-GB"/>
        </a:p>
      </dgm:t>
    </dgm:pt>
    <dgm:pt modelId="{5929D8BA-4E1B-47F5-B6DF-E46C205449D1}" type="sibTrans" cxnId="{15D987EC-FCDD-4937-95D8-2784AE45B368}">
      <dgm:prSet/>
      <dgm:spPr/>
      <dgm:t>
        <a:bodyPr/>
        <a:lstStyle/>
        <a:p>
          <a:endParaRPr lang="en-GB"/>
        </a:p>
      </dgm:t>
    </dgm:pt>
    <dgm:pt modelId="{15363A45-DAB0-4C10-B13C-EE516F544705}">
      <dgm:prSet phldrT="[Text]" phldr="1" custT="1"/>
      <dgm:spPr/>
      <dgm:t>
        <a:bodyPr/>
        <a:lstStyle/>
        <a:p>
          <a:endParaRPr lang="en-GB" sz="2000" dirty="0">
            <a:latin typeface="+mn-lt"/>
          </a:endParaRPr>
        </a:p>
      </dgm:t>
    </dgm:pt>
    <dgm:pt modelId="{1612D159-1F9A-4C14-B953-2EAFAD293122}" type="parTrans" cxnId="{5E78ECB1-69FC-4013-BC44-620167C9AD72}">
      <dgm:prSet/>
      <dgm:spPr/>
      <dgm:t>
        <a:bodyPr/>
        <a:lstStyle/>
        <a:p>
          <a:endParaRPr lang="en-GB"/>
        </a:p>
      </dgm:t>
    </dgm:pt>
    <dgm:pt modelId="{9BA97057-8BF3-47B9-AFDA-92A342644459}" type="sibTrans" cxnId="{5E78ECB1-69FC-4013-BC44-620167C9AD72}">
      <dgm:prSet/>
      <dgm:spPr/>
      <dgm:t>
        <a:bodyPr/>
        <a:lstStyle/>
        <a:p>
          <a:endParaRPr lang="en-GB"/>
        </a:p>
      </dgm:t>
    </dgm:pt>
    <dgm:pt modelId="{1A01826D-5DDA-4992-BE8A-AC0C621C6DD1}">
      <dgm:prSet phldrT="[Text]" custT="1"/>
      <dgm:spPr/>
      <dgm:t>
        <a:bodyPr/>
        <a:lstStyle/>
        <a:p>
          <a:r>
            <a:rPr lang="en-US" sz="2400" dirty="0">
              <a:latin typeface="+mn-lt"/>
            </a:rPr>
            <a:t>General</a:t>
          </a:r>
          <a:endParaRPr lang="en-GB" sz="2400" dirty="0">
            <a:latin typeface="+mn-lt"/>
          </a:endParaRPr>
        </a:p>
      </dgm:t>
    </dgm:pt>
    <dgm:pt modelId="{A418FC0F-58D2-4FC5-9706-EC034B2CDC7C}" type="parTrans" cxnId="{BF818AA6-06CD-468D-8A6F-2AB2A5EA2FE8}">
      <dgm:prSet/>
      <dgm:spPr/>
      <dgm:t>
        <a:bodyPr/>
        <a:lstStyle/>
        <a:p>
          <a:endParaRPr lang="en-GB"/>
        </a:p>
      </dgm:t>
    </dgm:pt>
    <dgm:pt modelId="{62D98902-B4E2-4D9A-970E-76A822CB0069}" type="sibTrans" cxnId="{BF818AA6-06CD-468D-8A6F-2AB2A5EA2FE8}">
      <dgm:prSet/>
      <dgm:spPr/>
      <dgm:t>
        <a:bodyPr/>
        <a:lstStyle/>
        <a:p>
          <a:endParaRPr lang="en-GB"/>
        </a:p>
      </dgm:t>
    </dgm:pt>
    <dgm:pt modelId="{979FCEB9-EAC1-4C25-9F45-E0871538CCAB}">
      <dgm:prSet phldrT="[Text]" phldr="1" custT="1"/>
      <dgm:spPr/>
      <dgm:t>
        <a:bodyPr/>
        <a:lstStyle/>
        <a:p>
          <a:endParaRPr lang="en-GB" sz="2000" dirty="0">
            <a:latin typeface="+mn-lt"/>
          </a:endParaRPr>
        </a:p>
      </dgm:t>
    </dgm:pt>
    <dgm:pt modelId="{BB029134-69B1-46A4-B009-C7C32BE61249}" type="parTrans" cxnId="{AEA04240-D0BE-4171-B6A0-EE2855F8E15B}">
      <dgm:prSet/>
      <dgm:spPr/>
      <dgm:t>
        <a:bodyPr/>
        <a:lstStyle/>
        <a:p>
          <a:endParaRPr lang="en-GB"/>
        </a:p>
      </dgm:t>
    </dgm:pt>
    <dgm:pt modelId="{B908956B-BBB3-45A5-BF46-F9C61265C523}" type="sibTrans" cxnId="{AEA04240-D0BE-4171-B6A0-EE2855F8E15B}">
      <dgm:prSet/>
      <dgm:spPr/>
      <dgm:t>
        <a:bodyPr/>
        <a:lstStyle/>
        <a:p>
          <a:endParaRPr lang="en-GB"/>
        </a:p>
      </dgm:t>
    </dgm:pt>
    <dgm:pt modelId="{29E96654-2011-4C32-97F8-C499A78BDE1E}">
      <dgm:prSet phldrT="[Text]" phldr="1" custT="1"/>
      <dgm:spPr/>
      <dgm:t>
        <a:bodyPr/>
        <a:lstStyle/>
        <a:p>
          <a:endParaRPr lang="en-GB" sz="2000" dirty="0">
            <a:latin typeface="+mn-lt"/>
          </a:endParaRPr>
        </a:p>
      </dgm:t>
    </dgm:pt>
    <dgm:pt modelId="{15F98823-1425-4A19-A7D9-9164040BCF4A}" type="parTrans" cxnId="{1A2F1796-CEC3-40FF-A1C6-93ED519D07E6}">
      <dgm:prSet/>
      <dgm:spPr/>
      <dgm:t>
        <a:bodyPr/>
        <a:lstStyle/>
        <a:p>
          <a:endParaRPr lang="en-GB"/>
        </a:p>
      </dgm:t>
    </dgm:pt>
    <dgm:pt modelId="{CDF8058A-9E33-4551-8F8D-47D489EF2DC3}" type="sibTrans" cxnId="{1A2F1796-CEC3-40FF-A1C6-93ED519D07E6}">
      <dgm:prSet/>
      <dgm:spPr/>
      <dgm:t>
        <a:bodyPr/>
        <a:lstStyle/>
        <a:p>
          <a:endParaRPr lang="en-GB"/>
        </a:p>
      </dgm:t>
    </dgm:pt>
    <dgm:pt modelId="{4F5CA5E4-0B94-4DAF-B70A-1F6C59752B89}" type="pres">
      <dgm:prSet presAssocID="{FE9E1EDA-8E4B-4FD7-905E-127DC3294A15}" presName="Name0" presStyleCnt="0">
        <dgm:presLayoutVars>
          <dgm:dir/>
          <dgm:animLvl val="lvl"/>
          <dgm:resizeHandles val="exact"/>
        </dgm:presLayoutVars>
      </dgm:prSet>
      <dgm:spPr/>
    </dgm:pt>
    <dgm:pt modelId="{B969309C-34A6-4424-AF41-F075D9A15015}" type="pres">
      <dgm:prSet presAssocID="{48D5A59D-2FDE-4141-9E97-350712F0C44F}" presName="composite" presStyleCnt="0"/>
      <dgm:spPr/>
    </dgm:pt>
    <dgm:pt modelId="{FE5421F5-926B-4DE3-9773-022B57738233}" type="pres">
      <dgm:prSet presAssocID="{48D5A59D-2FDE-4141-9E97-350712F0C44F}" presName="parTx" presStyleLbl="alignNode1" presStyleIdx="0" presStyleCnt="2">
        <dgm:presLayoutVars>
          <dgm:chMax val="0"/>
          <dgm:chPref val="0"/>
          <dgm:bulletEnabled val="1"/>
        </dgm:presLayoutVars>
      </dgm:prSet>
      <dgm:spPr/>
    </dgm:pt>
    <dgm:pt modelId="{4763CEF4-20FF-473A-A1ED-749D663D9BBD}" type="pres">
      <dgm:prSet presAssocID="{48D5A59D-2FDE-4141-9E97-350712F0C44F}" presName="desTx" presStyleLbl="alignAccFollowNode1" presStyleIdx="0" presStyleCnt="2">
        <dgm:presLayoutVars>
          <dgm:bulletEnabled val="1"/>
        </dgm:presLayoutVars>
      </dgm:prSet>
      <dgm:spPr/>
    </dgm:pt>
    <dgm:pt modelId="{A93D246F-F19F-495C-8317-0C2E9EEF6D3B}" type="pres">
      <dgm:prSet presAssocID="{9AA205EB-433B-4181-8373-306250AE1218}" presName="space" presStyleCnt="0"/>
      <dgm:spPr/>
    </dgm:pt>
    <dgm:pt modelId="{CBDEBF48-ABA9-4F46-A5CD-29B101372D93}" type="pres">
      <dgm:prSet presAssocID="{1A01826D-5DDA-4992-BE8A-AC0C621C6DD1}" presName="composite" presStyleCnt="0"/>
      <dgm:spPr/>
    </dgm:pt>
    <dgm:pt modelId="{2ECECD19-CB1E-4920-9A52-DC030825EC64}" type="pres">
      <dgm:prSet presAssocID="{1A01826D-5DDA-4992-BE8A-AC0C621C6DD1}" presName="parTx" presStyleLbl="alignNode1" presStyleIdx="1" presStyleCnt="2">
        <dgm:presLayoutVars>
          <dgm:chMax val="0"/>
          <dgm:chPref val="0"/>
          <dgm:bulletEnabled val="1"/>
        </dgm:presLayoutVars>
      </dgm:prSet>
      <dgm:spPr/>
    </dgm:pt>
    <dgm:pt modelId="{B38CA360-E5C5-4339-AEF7-9C8ABE202EEF}" type="pres">
      <dgm:prSet presAssocID="{1A01826D-5DDA-4992-BE8A-AC0C621C6DD1}" presName="desTx" presStyleLbl="alignAccFollowNode1" presStyleIdx="1" presStyleCnt="2">
        <dgm:presLayoutVars>
          <dgm:bulletEnabled val="1"/>
        </dgm:presLayoutVars>
      </dgm:prSet>
      <dgm:spPr/>
    </dgm:pt>
  </dgm:ptLst>
  <dgm:cxnLst>
    <dgm:cxn modelId="{108D8530-FA4B-4D8D-AB31-ABB2F9FA3CE6}" type="presOf" srcId="{9449CF85-863D-4EF1-8224-A708E17278F4}" destId="{4763CEF4-20FF-473A-A1ED-749D663D9BBD}" srcOrd="0" destOrd="0" presId="urn:microsoft.com/office/officeart/2005/8/layout/hList1"/>
    <dgm:cxn modelId="{1D44ED33-D1F6-4614-855A-ED9BB757D5B0}" type="presOf" srcId="{29E96654-2011-4C32-97F8-C499A78BDE1E}" destId="{B38CA360-E5C5-4339-AEF7-9C8ABE202EEF}" srcOrd="0" destOrd="1" presId="urn:microsoft.com/office/officeart/2005/8/layout/hList1"/>
    <dgm:cxn modelId="{AEA04240-D0BE-4171-B6A0-EE2855F8E15B}" srcId="{1A01826D-5DDA-4992-BE8A-AC0C621C6DD1}" destId="{979FCEB9-EAC1-4C25-9F45-E0871538CCAB}" srcOrd="0" destOrd="0" parTransId="{BB029134-69B1-46A4-B009-C7C32BE61249}" sibTransId="{B908956B-BBB3-45A5-BF46-F9C61265C523}"/>
    <dgm:cxn modelId="{0584E162-735C-4A50-A29B-18FE6C112532}" type="presOf" srcId="{1A01826D-5DDA-4992-BE8A-AC0C621C6DD1}" destId="{2ECECD19-CB1E-4920-9A52-DC030825EC64}" srcOrd="0" destOrd="0" presId="urn:microsoft.com/office/officeart/2005/8/layout/hList1"/>
    <dgm:cxn modelId="{7B301A5A-760F-434A-9FD3-4AE66058D006}" type="presOf" srcId="{48D5A59D-2FDE-4141-9E97-350712F0C44F}" destId="{FE5421F5-926B-4DE3-9773-022B57738233}" srcOrd="0" destOrd="0" presId="urn:microsoft.com/office/officeart/2005/8/layout/hList1"/>
    <dgm:cxn modelId="{AAC60C8B-843C-47C8-869A-C9C45EC74D83}" type="presOf" srcId="{979FCEB9-EAC1-4C25-9F45-E0871538CCAB}" destId="{B38CA360-E5C5-4339-AEF7-9C8ABE202EEF}" srcOrd="0" destOrd="0" presId="urn:microsoft.com/office/officeart/2005/8/layout/hList1"/>
    <dgm:cxn modelId="{36397794-6B4E-4100-8F9A-4E1AB9242606}" type="presOf" srcId="{15363A45-DAB0-4C10-B13C-EE516F544705}" destId="{4763CEF4-20FF-473A-A1ED-749D663D9BBD}" srcOrd="0" destOrd="1" presId="urn:microsoft.com/office/officeart/2005/8/layout/hList1"/>
    <dgm:cxn modelId="{1A2F1796-CEC3-40FF-A1C6-93ED519D07E6}" srcId="{1A01826D-5DDA-4992-BE8A-AC0C621C6DD1}" destId="{29E96654-2011-4C32-97F8-C499A78BDE1E}" srcOrd="1" destOrd="0" parTransId="{15F98823-1425-4A19-A7D9-9164040BCF4A}" sibTransId="{CDF8058A-9E33-4551-8F8D-47D489EF2DC3}"/>
    <dgm:cxn modelId="{BF818AA6-06CD-468D-8A6F-2AB2A5EA2FE8}" srcId="{FE9E1EDA-8E4B-4FD7-905E-127DC3294A15}" destId="{1A01826D-5DDA-4992-BE8A-AC0C621C6DD1}" srcOrd="1" destOrd="0" parTransId="{A418FC0F-58D2-4FC5-9706-EC034B2CDC7C}" sibTransId="{62D98902-B4E2-4D9A-970E-76A822CB0069}"/>
    <dgm:cxn modelId="{5E78ECB1-69FC-4013-BC44-620167C9AD72}" srcId="{48D5A59D-2FDE-4141-9E97-350712F0C44F}" destId="{15363A45-DAB0-4C10-B13C-EE516F544705}" srcOrd="1" destOrd="0" parTransId="{1612D159-1F9A-4C14-B953-2EAFAD293122}" sibTransId="{9BA97057-8BF3-47B9-AFDA-92A342644459}"/>
    <dgm:cxn modelId="{43E7FAB9-9E9E-4F04-B383-A8BF7AB2CFCC}" type="presOf" srcId="{FE9E1EDA-8E4B-4FD7-905E-127DC3294A15}" destId="{4F5CA5E4-0B94-4DAF-B70A-1F6C59752B89}" srcOrd="0" destOrd="0" presId="urn:microsoft.com/office/officeart/2005/8/layout/hList1"/>
    <dgm:cxn modelId="{32A5C7E2-91A0-44EB-A162-53AB731F1615}" srcId="{FE9E1EDA-8E4B-4FD7-905E-127DC3294A15}" destId="{48D5A59D-2FDE-4141-9E97-350712F0C44F}" srcOrd="0" destOrd="0" parTransId="{2275C0B8-261B-49AE-981F-5F778A0279A9}" sibTransId="{9AA205EB-433B-4181-8373-306250AE1218}"/>
    <dgm:cxn modelId="{15D987EC-FCDD-4937-95D8-2784AE45B368}" srcId="{48D5A59D-2FDE-4141-9E97-350712F0C44F}" destId="{9449CF85-863D-4EF1-8224-A708E17278F4}" srcOrd="0" destOrd="0" parTransId="{57C7308A-C4E1-4C3D-A2AF-39FED7FD5EF3}" sibTransId="{5929D8BA-4E1B-47F5-B6DF-E46C205449D1}"/>
    <dgm:cxn modelId="{11A631FC-14B1-451D-8328-4483E0A6AC8F}" type="presParOf" srcId="{4F5CA5E4-0B94-4DAF-B70A-1F6C59752B89}" destId="{B969309C-34A6-4424-AF41-F075D9A15015}" srcOrd="0" destOrd="0" presId="urn:microsoft.com/office/officeart/2005/8/layout/hList1"/>
    <dgm:cxn modelId="{EC15DAEE-1CD9-4AEE-86F9-AE93E9EBFE1C}" type="presParOf" srcId="{B969309C-34A6-4424-AF41-F075D9A15015}" destId="{FE5421F5-926B-4DE3-9773-022B57738233}" srcOrd="0" destOrd="0" presId="urn:microsoft.com/office/officeart/2005/8/layout/hList1"/>
    <dgm:cxn modelId="{0E997F46-579D-4621-814B-527E78534194}" type="presParOf" srcId="{B969309C-34A6-4424-AF41-F075D9A15015}" destId="{4763CEF4-20FF-473A-A1ED-749D663D9BBD}" srcOrd="1" destOrd="0" presId="urn:microsoft.com/office/officeart/2005/8/layout/hList1"/>
    <dgm:cxn modelId="{ADF441EF-D972-42B5-9ABD-22B777A5B61E}" type="presParOf" srcId="{4F5CA5E4-0B94-4DAF-B70A-1F6C59752B89}" destId="{A93D246F-F19F-495C-8317-0C2E9EEF6D3B}" srcOrd="1" destOrd="0" presId="urn:microsoft.com/office/officeart/2005/8/layout/hList1"/>
    <dgm:cxn modelId="{069F012D-CC14-41C2-98CB-4BBF512960CC}" type="presParOf" srcId="{4F5CA5E4-0B94-4DAF-B70A-1F6C59752B89}" destId="{CBDEBF48-ABA9-4F46-A5CD-29B101372D93}" srcOrd="2" destOrd="0" presId="urn:microsoft.com/office/officeart/2005/8/layout/hList1"/>
    <dgm:cxn modelId="{CFFEC664-73FF-4685-82F6-CD8CF75265CD}" type="presParOf" srcId="{CBDEBF48-ABA9-4F46-A5CD-29B101372D93}" destId="{2ECECD19-CB1E-4920-9A52-DC030825EC64}" srcOrd="0" destOrd="0" presId="urn:microsoft.com/office/officeart/2005/8/layout/hList1"/>
    <dgm:cxn modelId="{C6158C93-968F-4E57-938B-482758AF6E1B}" type="presParOf" srcId="{CBDEBF48-ABA9-4F46-A5CD-29B101372D93}" destId="{B38CA360-E5C5-4339-AEF7-9C8ABE202EE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C5969F-54E8-41B9-884C-C5844A190984}" type="doc">
      <dgm:prSet loTypeId="urn:microsoft.com/office/officeart/2005/8/layout/matrix1" loCatId="matrix" qsTypeId="urn:microsoft.com/office/officeart/2005/8/quickstyle/simple1" qsCatId="simple" csTypeId="urn:microsoft.com/office/officeart/2005/8/colors/accent1_3" csCatId="accent1" phldr="1"/>
      <dgm:spPr/>
      <dgm:t>
        <a:bodyPr/>
        <a:lstStyle/>
        <a:p>
          <a:endParaRPr lang="en-GB"/>
        </a:p>
      </dgm:t>
    </dgm:pt>
    <dgm:pt modelId="{477D0B7A-26CF-416B-B097-8DCF0FE38BD1}">
      <dgm:prSet phldrT="[Text]" custT="1"/>
      <dgm:spPr/>
      <dgm:t>
        <a:bodyPr/>
        <a:lstStyle/>
        <a:p>
          <a:r>
            <a:rPr lang="en-US" sz="1600" b="1" dirty="0">
              <a:latin typeface="+mn-lt"/>
            </a:rPr>
            <a:t>[A] </a:t>
          </a:r>
          <a:r>
            <a:rPr lang="en-US" sz="1600" b="0" dirty="0">
              <a:latin typeface="+mn-lt"/>
            </a:rPr>
            <a:t>What’s so special about the Day of </a:t>
          </a:r>
          <a:r>
            <a:rPr lang="en-US" sz="1600" b="0" dirty="0" err="1">
              <a:latin typeface="+mn-lt"/>
            </a:rPr>
            <a:t>ʿArafah</a:t>
          </a:r>
          <a:r>
            <a:rPr lang="en-US" sz="1600" b="0" dirty="0">
              <a:latin typeface="+mn-lt"/>
            </a:rPr>
            <a:t>?</a:t>
          </a:r>
          <a:endParaRPr lang="en-GB" sz="1600" b="0" dirty="0">
            <a:latin typeface="+mn-lt"/>
          </a:endParaRPr>
        </a:p>
      </dgm:t>
    </dgm:pt>
    <dgm:pt modelId="{5394424C-1876-4FEC-86F1-B7C91222E714}" type="parTrans" cxnId="{B9146BA2-786F-43A7-8CD3-2FEA1BB5D443}">
      <dgm:prSet/>
      <dgm:spPr/>
      <dgm:t>
        <a:bodyPr/>
        <a:lstStyle/>
        <a:p>
          <a:endParaRPr lang="en-GB"/>
        </a:p>
      </dgm:t>
    </dgm:pt>
    <dgm:pt modelId="{2CB62C58-9299-49D0-AE2E-7F5EF573B7EF}" type="sibTrans" cxnId="{B9146BA2-786F-43A7-8CD3-2FEA1BB5D443}">
      <dgm:prSet/>
      <dgm:spPr/>
      <dgm:t>
        <a:bodyPr/>
        <a:lstStyle/>
        <a:p>
          <a:endParaRPr lang="en-GB"/>
        </a:p>
      </dgm:t>
    </dgm:pt>
    <dgm:pt modelId="{57684955-4340-4A47-B41C-469FB78D0514}">
      <dgm:prSet phldrT="[Text]" custT="1"/>
      <dgm:spPr/>
      <dgm:t>
        <a:bodyPr/>
        <a:lstStyle/>
        <a:p>
          <a:pPr>
            <a:buNone/>
          </a:pPr>
          <a:r>
            <a:rPr lang="en-GB" sz="1800" b="0" dirty="0">
              <a:latin typeface="+mn-lt"/>
            </a:rPr>
            <a:t>A special day</a:t>
          </a:r>
        </a:p>
      </dgm:t>
    </dgm:pt>
    <dgm:pt modelId="{2D6DC9A7-41C5-4D53-A288-68A4AE711E57}" type="parTrans" cxnId="{80530755-4EDC-4E4E-9CA1-C07662125C9A}">
      <dgm:prSet/>
      <dgm:spPr/>
      <dgm:t>
        <a:bodyPr/>
        <a:lstStyle/>
        <a:p>
          <a:endParaRPr lang="en-GB"/>
        </a:p>
      </dgm:t>
    </dgm:pt>
    <dgm:pt modelId="{4B059986-64F4-4686-82C7-9EF714E0F4B6}" type="sibTrans" cxnId="{80530755-4EDC-4E4E-9CA1-C07662125C9A}">
      <dgm:prSet/>
      <dgm:spPr/>
      <dgm:t>
        <a:bodyPr/>
        <a:lstStyle/>
        <a:p>
          <a:endParaRPr lang="en-GB"/>
        </a:p>
      </dgm:t>
    </dgm:pt>
    <dgm:pt modelId="{0AAD1D78-0FAA-46AD-A70B-81BA342ADE1C}">
      <dgm:prSet phldrT="[Text]" custT="1"/>
      <dgm:spPr>
        <a:solidFill>
          <a:srgbClr val="EDC7CC"/>
        </a:solidFill>
      </dgm:spPr>
      <dgm:t>
        <a:bodyPr/>
        <a:lstStyle/>
        <a:p>
          <a:r>
            <a:rPr lang="en-GB" sz="1800" b="0" dirty="0">
              <a:latin typeface="+mn-lt"/>
            </a:rPr>
            <a:t>Fasting</a:t>
          </a:r>
        </a:p>
      </dgm:t>
    </dgm:pt>
    <dgm:pt modelId="{67F90359-73DC-4610-97FC-622636EE4069}" type="parTrans" cxnId="{38A6A800-6A9D-4E10-B90F-9F99E825F640}">
      <dgm:prSet/>
      <dgm:spPr/>
      <dgm:t>
        <a:bodyPr/>
        <a:lstStyle/>
        <a:p>
          <a:endParaRPr lang="en-GB"/>
        </a:p>
      </dgm:t>
    </dgm:pt>
    <dgm:pt modelId="{37C53D29-B0CB-4496-9788-0168E6407724}" type="sibTrans" cxnId="{38A6A800-6A9D-4E10-B90F-9F99E825F640}">
      <dgm:prSet/>
      <dgm:spPr/>
      <dgm:t>
        <a:bodyPr/>
        <a:lstStyle/>
        <a:p>
          <a:endParaRPr lang="en-GB"/>
        </a:p>
      </dgm:t>
    </dgm:pt>
    <dgm:pt modelId="{EEE2766D-1A75-4639-988F-49483DA461BD}">
      <dgm:prSet phldrT="[Text]" custT="1"/>
      <dgm:spPr>
        <a:solidFill>
          <a:srgbClr val="B2E8E8"/>
        </a:solidFill>
      </dgm:spPr>
      <dgm:t>
        <a:bodyPr/>
        <a:lstStyle/>
        <a:p>
          <a:r>
            <a:rPr lang="en-GB" sz="1800" b="0" dirty="0" err="1">
              <a:latin typeface="+mn-lt"/>
            </a:rPr>
            <a:t>Du</a:t>
          </a:r>
          <a:r>
            <a:rPr lang="en-GB" sz="1800" dirty="0" err="1">
              <a:latin typeface="+mn-lt"/>
            </a:rPr>
            <a:t>ʿ</a:t>
          </a:r>
          <a:r>
            <a:rPr lang="en-GB" sz="1800" b="0" dirty="0" err="1">
              <a:latin typeface="+mn-lt"/>
            </a:rPr>
            <a:t>a</a:t>
          </a:r>
          <a:endParaRPr lang="en-GB" sz="1800" b="0" dirty="0">
            <a:latin typeface="+mn-lt"/>
          </a:endParaRPr>
        </a:p>
      </dgm:t>
    </dgm:pt>
    <dgm:pt modelId="{D534568D-5EEC-4951-8E3A-9CAD85716A1A}" type="parTrans" cxnId="{590F9975-377A-478D-BEE4-28893D1B4886}">
      <dgm:prSet/>
      <dgm:spPr/>
      <dgm:t>
        <a:bodyPr/>
        <a:lstStyle/>
        <a:p>
          <a:endParaRPr lang="en-GB"/>
        </a:p>
      </dgm:t>
    </dgm:pt>
    <dgm:pt modelId="{5C45B0D3-2D76-4A7A-B8D9-40B903F894C2}" type="sibTrans" cxnId="{590F9975-377A-478D-BEE4-28893D1B4886}">
      <dgm:prSet/>
      <dgm:spPr/>
      <dgm:t>
        <a:bodyPr/>
        <a:lstStyle/>
        <a:p>
          <a:endParaRPr lang="en-GB"/>
        </a:p>
      </dgm:t>
    </dgm:pt>
    <dgm:pt modelId="{D39273B7-B104-4A3A-970A-39270CC0325A}">
      <dgm:prSet phldrT="[Text]" custT="1"/>
      <dgm:spPr>
        <a:solidFill>
          <a:schemeClr val="accent3"/>
        </a:solidFill>
      </dgm:spPr>
      <dgm:t>
        <a:bodyPr/>
        <a:lstStyle/>
        <a:p>
          <a:pPr>
            <a:buNone/>
          </a:pPr>
          <a:r>
            <a:rPr lang="en-GB" sz="1800" b="0" dirty="0">
              <a:latin typeface="+mn-lt"/>
            </a:rPr>
            <a:t>Freedom from Hell-fire</a:t>
          </a:r>
        </a:p>
      </dgm:t>
    </dgm:pt>
    <dgm:pt modelId="{05DDC29D-BE86-462C-A9B9-8CAFD6944744}" type="parTrans" cxnId="{A55DC2C5-0B52-4280-B6C0-7F3DB97810A8}">
      <dgm:prSet/>
      <dgm:spPr/>
      <dgm:t>
        <a:bodyPr/>
        <a:lstStyle/>
        <a:p>
          <a:endParaRPr lang="en-GB"/>
        </a:p>
      </dgm:t>
    </dgm:pt>
    <dgm:pt modelId="{623D6079-9E24-4030-95DF-E8274A6D3863}" type="sibTrans" cxnId="{A55DC2C5-0B52-4280-B6C0-7F3DB97810A8}">
      <dgm:prSet/>
      <dgm:spPr/>
      <dgm:t>
        <a:bodyPr/>
        <a:lstStyle/>
        <a:p>
          <a:endParaRPr lang="en-GB"/>
        </a:p>
      </dgm:t>
    </dgm:pt>
    <dgm:pt modelId="{8B7A4304-E595-41F6-81D3-9E237133B2DB}" type="pres">
      <dgm:prSet presAssocID="{43C5969F-54E8-41B9-884C-C5844A190984}" presName="diagram" presStyleCnt="0">
        <dgm:presLayoutVars>
          <dgm:chMax val="1"/>
          <dgm:dir/>
          <dgm:animLvl val="ctr"/>
          <dgm:resizeHandles val="exact"/>
        </dgm:presLayoutVars>
      </dgm:prSet>
      <dgm:spPr/>
    </dgm:pt>
    <dgm:pt modelId="{A020D9F5-1FD3-4D8A-8A26-DC0930D7B6CC}" type="pres">
      <dgm:prSet presAssocID="{43C5969F-54E8-41B9-884C-C5844A190984}" presName="matrix" presStyleCnt="0"/>
      <dgm:spPr/>
    </dgm:pt>
    <dgm:pt modelId="{3E451414-F142-4946-9646-5CD79F74EBEC}" type="pres">
      <dgm:prSet presAssocID="{43C5969F-54E8-41B9-884C-C5844A190984}" presName="tile1" presStyleLbl="node1" presStyleIdx="0" presStyleCnt="4"/>
      <dgm:spPr/>
    </dgm:pt>
    <dgm:pt modelId="{E45DEDE2-67D1-45EA-9B1F-21E4005FA8A6}" type="pres">
      <dgm:prSet presAssocID="{43C5969F-54E8-41B9-884C-C5844A190984}" presName="tile1text" presStyleLbl="node1" presStyleIdx="0" presStyleCnt="4">
        <dgm:presLayoutVars>
          <dgm:chMax val="0"/>
          <dgm:chPref val="0"/>
          <dgm:bulletEnabled val="1"/>
        </dgm:presLayoutVars>
      </dgm:prSet>
      <dgm:spPr/>
    </dgm:pt>
    <dgm:pt modelId="{9DBDBEF1-06D6-40B5-8EBE-E6E46D14AC98}" type="pres">
      <dgm:prSet presAssocID="{43C5969F-54E8-41B9-884C-C5844A190984}" presName="tile2" presStyleLbl="node1" presStyleIdx="1" presStyleCnt="4"/>
      <dgm:spPr/>
    </dgm:pt>
    <dgm:pt modelId="{3CE7D808-985F-48FE-B507-3680A07BCE27}" type="pres">
      <dgm:prSet presAssocID="{43C5969F-54E8-41B9-884C-C5844A190984}" presName="tile2text" presStyleLbl="node1" presStyleIdx="1" presStyleCnt="4">
        <dgm:presLayoutVars>
          <dgm:chMax val="0"/>
          <dgm:chPref val="0"/>
          <dgm:bulletEnabled val="1"/>
        </dgm:presLayoutVars>
      </dgm:prSet>
      <dgm:spPr/>
    </dgm:pt>
    <dgm:pt modelId="{D6B36505-CA1A-4EFA-9BF7-26678041A4E4}" type="pres">
      <dgm:prSet presAssocID="{43C5969F-54E8-41B9-884C-C5844A190984}" presName="tile3" presStyleLbl="node1" presStyleIdx="2" presStyleCnt="4"/>
      <dgm:spPr/>
    </dgm:pt>
    <dgm:pt modelId="{0021716B-47EF-4668-B72C-526525F42FB7}" type="pres">
      <dgm:prSet presAssocID="{43C5969F-54E8-41B9-884C-C5844A190984}" presName="tile3text" presStyleLbl="node1" presStyleIdx="2" presStyleCnt="4">
        <dgm:presLayoutVars>
          <dgm:chMax val="0"/>
          <dgm:chPref val="0"/>
          <dgm:bulletEnabled val="1"/>
        </dgm:presLayoutVars>
      </dgm:prSet>
      <dgm:spPr/>
    </dgm:pt>
    <dgm:pt modelId="{144833CF-1C97-4452-89DC-A169209F21B8}" type="pres">
      <dgm:prSet presAssocID="{43C5969F-54E8-41B9-884C-C5844A190984}" presName="tile4" presStyleLbl="node1" presStyleIdx="3" presStyleCnt="4"/>
      <dgm:spPr/>
    </dgm:pt>
    <dgm:pt modelId="{36200F55-3E7C-4061-A365-03C6F3CE98A3}" type="pres">
      <dgm:prSet presAssocID="{43C5969F-54E8-41B9-884C-C5844A190984}" presName="tile4text" presStyleLbl="node1" presStyleIdx="3" presStyleCnt="4">
        <dgm:presLayoutVars>
          <dgm:chMax val="0"/>
          <dgm:chPref val="0"/>
          <dgm:bulletEnabled val="1"/>
        </dgm:presLayoutVars>
      </dgm:prSet>
      <dgm:spPr/>
    </dgm:pt>
    <dgm:pt modelId="{0B4B8679-1CD5-470A-BB5C-E1F8D5A6F186}" type="pres">
      <dgm:prSet presAssocID="{43C5969F-54E8-41B9-884C-C5844A190984}" presName="centerTile" presStyleLbl="fgShp" presStyleIdx="0" presStyleCnt="1" custScaleX="156905" custScaleY="124441">
        <dgm:presLayoutVars>
          <dgm:chMax val="0"/>
          <dgm:chPref val="0"/>
        </dgm:presLayoutVars>
      </dgm:prSet>
      <dgm:spPr/>
    </dgm:pt>
  </dgm:ptLst>
  <dgm:cxnLst>
    <dgm:cxn modelId="{38A6A800-6A9D-4E10-B90F-9F99E825F640}" srcId="{477D0B7A-26CF-416B-B097-8DCF0FE38BD1}" destId="{0AAD1D78-0FAA-46AD-A70B-81BA342ADE1C}" srcOrd="1" destOrd="0" parTransId="{67F90359-73DC-4610-97FC-622636EE4069}" sibTransId="{37C53D29-B0CB-4496-9788-0168E6407724}"/>
    <dgm:cxn modelId="{E4FEE906-2FC5-457B-BEF6-31A429BF19DB}" type="presOf" srcId="{D39273B7-B104-4A3A-970A-39270CC0325A}" destId="{144833CF-1C97-4452-89DC-A169209F21B8}" srcOrd="0" destOrd="0" presId="urn:microsoft.com/office/officeart/2005/8/layout/matrix1"/>
    <dgm:cxn modelId="{DCCBD414-A5AA-4DA4-BD8C-AF9331545037}" type="presOf" srcId="{D39273B7-B104-4A3A-970A-39270CC0325A}" destId="{36200F55-3E7C-4061-A365-03C6F3CE98A3}" srcOrd="1" destOrd="0" presId="urn:microsoft.com/office/officeart/2005/8/layout/matrix1"/>
    <dgm:cxn modelId="{CB1C0E26-C15A-4EBD-940D-D0598D2A66AF}" type="presOf" srcId="{43C5969F-54E8-41B9-884C-C5844A190984}" destId="{8B7A4304-E595-41F6-81D3-9E237133B2DB}" srcOrd="0" destOrd="0" presId="urn:microsoft.com/office/officeart/2005/8/layout/matrix1"/>
    <dgm:cxn modelId="{EDAD715D-1AE2-4589-A8C4-9A5159D0DF49}" type="presOf" srcId="{57684955-4340-4A47-B41C-469FB78D0514}" destId="{3E451414-F142-4946-9646-5CD79F74EBEC}" srcOrd="0" destOrd="0" presId="urn:microsoft.com/office/officeart/2005/8/layout/matrix1"/>
    <dgm:cxn modelId="{2170566E-E7B2-4B4C-AC96-E4726CFEE06D}" type="presOf" srcId="{EEE2766D-1A75-4639-988F-49483DA461BD}" destId="{0021716B-47EF-4668-B72C-526525F42FB7}" srcOrd="1" destOrd="0" presId="urn:microsoft.com/office/officeart/2005/8/layout/matrix1"/>
    <dgm:cxn modelId="{80530755-4EDC-4E4E-9CA1-C07662125C9A}" srcId="{477D0B7A-26CF-416B-B097-8DCF0FE38BD1}" destId="{57684955-4340-4A47-B41C-469FB78D0514}" srcOrd="0" destOrd="0" parTransId="{2D6DC9A7-41C5-4D53-A288-68A4AE711E57}" sibTransId="{4B059986-64F4-4686-82C7-9EF714E0F4B6}"/>
    <dgm:cxn modelId="{590F9975-377A-478D-BEE4-28893D1B4886}" srcId="{477D0B7A-26CF-416B-B097-8DCF0FE38BD1}" destId="{EEE2766D-1A75-4639-988F-49483DA461BD}" srcOrd="2" destOrd="0" parTransId="{D534568D-5EEC-4951-8E3A-9CAD85716A1A}" sibTransId="{5C45B0D3-2D76-4A7A-B8D9-40B903F894C2}"/>
    <dgm:cxn modelId="{C565A87A-2563-4F01-8472-C0AA4F449520}" type="presOf" srcId="{477D0B7A-26CF-416B-B097-8DCF0FE38BD1}" destId="{0B4B8679-1CD5-470A-BB5C-E1F8D5A6F186}" srcOrd="0" destOrd="0" presId="urn:microsoft.com/office/officeart/2005/8/layout/matrix1"/>
    <dgm:cxn modelId="{A5C1F397-2986-4400-BEB6-F76DC8DC9536}" type="presOf" srcId="{0AAD1D78-0FAA-46AD-A70B-81BA342ADE1C}" destId="{9DBDBEF1-06D6-40B5-8EBE-E6E46D14AC98}" srcOrd="0" destOrd="0" presId="urn:microsoft.com/office/officeart/2005/8/layout/matrix1"/>
    <dgm:cxn modelId="{B9146BA2-786F-43A7-8CD3-2FEA1BB5D443}" srcId="{43C5969F-54E8-41B9-884C-C5844A190984}" destId="{477D0B7A-26CF-416B-B097-8DCF0FE38BD1}" srcOrd="0" destOrd="0" parTransId="{5394424C-1876-4FEC-86F1-B7C91222E714}" sibTransId="{2CB62C58-9299-49D0-AE2E-7F5EF573B7EF}"/>
    <dgm:cxn modelId="{90F284AE-F47E-4073-BAB4-34878AF1D0F6}" type="presOf" srcId="{0AAD1D78-0FAA-46AD-A70B-81BA342ADE1C}" destId="{3CE7D808-985F-48FE-B507-3680A07BCE27}" srcOrd="1" destOrd="0" presId="urn:microsoft.com/office/officeart/2005/8/layout/matrix1"/>
    <dgm:cxn modelId="{B1A7C5B9-4795-4989-86A6-BDDB1D24DB73}" type="presOf" srcId="{EEE2766D-1A75-4639-988F-49483DA461BD}" destId="{D6B36505-CA1A-4EFA-9BF7-26678041A4E4}" srcOrd="0" destOrd="0" presId="urn:microsoft.com/office/officeart/2005/8/layout/matrix1"/>
    <dgm:cxn modelId="{A55DC2C5-0B52-4280-B6C0-7F3DB97810A8}" srcId="{477D0B7A-26CF-416B-B097-8DCF0FE38BD1}" destId="{D39273B7-B104-4A3A-970A-39270CC0325A}" srcOrd="3" destOrd="0" parTransId="{05DDC29D-BE86-462C-A9B9-8CAFD6944744}" sibTransId="{623D6079-9E24-4030-95DF-E8274A6D3863}"/>
    <dgm:cxn modelId="{0CDD21F6-9319-4C98-B938-3209046D413A}" type="presOf" srcId="{57684955-4340-4A47-B41C-469FB78D0514}" destId="{E45DEDE2-67D1-45EA-9B1F-21E4005FA8A6}" srcOrd="1" destOrd="0" presId="urn:microsoft.com/office/officeart/2005/8/layout/matrix1"/>
    <dgm:cxn modelId="{4682BC20-DC41-4606-8E11-56089404B02F}" type="presParOf" srcId="{8B7A4304-E595-41F6-81D3-9E237133B2DB}" destId="{A020D9F5-1FD3-4D8A-8A26-DC0930D7B6CC}" srcOrd="0" destOrd="0" presId="urn:microsoft.com/office/officeart/2005/8/layout/matrix1"/>
    <dgm:cxn modelId="{1A9A7D8D-C346-462F-B0F7-849CA1722276}" type="presParOf" srcId="{A020D9F5-1FD3-4D8A-8A26-DC0930D7B6CC}" destId="{3E451414-F142-4946-9646-5CD79F74EBEC}" srcOrd="0" destOrd="0" presId="urn:microsoft.com/office/officeart/2005/8/layout/matrix1"/>
    <dgm:cxn modelId="{00630402-1BF3-41A5-8A8D-3EC2F0CC9405}" type="presParOf" srcId="{A020D9F5-1FD3-4D8A-8A26-DC0930D7B6CC}" destId="{E45DEDE2-67D1-45EA-9B1F-21E4005FA8A6}" srcOrd="1" destOrd="0" presId="urn:microsoft.com/office/officeart/2005/8/layout/matrix1"/>
    <dgm:cxn modelId="{F23B76D5-415D-46D5-B4F6-D531227E288B}" type="presParOf" srcId="{A020D9F5-1FD3-4D8A-8A26-DC0930D7B6CC}" destId="{9DBDBEF1-06D6-40B5-8EBE-E6E46D14AC98}" srcOrd="2" destOrd="0" presId="urn:microsoft.com/office/officeart/2005/8/layout/matrix1"/>
    <dgm:cxn modelId="{E00136DB-4E02-4977-89DF-792DB2A25B81}" type="presParOf" srcId="{A020D9F5-1FD3-4D8A-8A26-DC0930D7B6CC}" destId="{3CE7D808-985F-48FE-B507-3680A07BCE27}" srcOrd="3" destOrd="0" presId="urn:microsoft.com/office/officeart/2005/8/layout/matrix1"/>
    <dgm:cxn modelId="{D97FEB4C-E421-4C32-B754-86851057CC8E}" type="presParOf" srcId="{A020D9F5-1FD3-4D8A-8A26-DC0930D7B6CC}" destId="{D6B36505-CA1A-4EFA-9BF7-26678041A4E4}" srcOrd="4" destOrd="0" presId="urn:microsoft.com/office/officeart/2005/8/layout/matrix1"/>
    <dgm:cxn modelId="{508D529B-1F96-4B00-B1F9-2ADC62FDECF8}" type="presParOf" srcId="{A020D9F5-1FD3-4D8A-8A26-DC0930D7B6CC}" destId="{0021716B-47EF-4668-B72C-526525F42FB7}" srcOrd="5" destOrd="0" presId="urn:microsoft.com/office/officeart/2005/8/layout/matrix1"/>
    <dgm:cxn modelId="{4403C82D-67CC-4071-B4BD-FB143B69EDDF}" type="presParOf" srcId="{A020D9F5-1FD3-4D8A-8A26-DC0930D7B6CC}" destId="{144833CF-1C97-4452-89DC-A169209F21B8}" srcOrd="6" destOrd="0" presId="urn:microsoft.com/office/officeart/2005/8/layout/matrix1"/>
    <dgm:cxn modelId="{354FF6CC-1347-4D2D-AA2F-34350B503E1D}" type="presParOf" srcId="{A020D9F5-1FD3-4D8A-8A26-DC0930D7B6CC}" destId="{36200F55-3E7C-4061-A365-03C6F3CE98A3}" srcOrd="7" destOrd="0" presId="urn:microsoft.com/office/officeart/2005/8/layout/matrix1"/>
    <dgm:cxn modelId="{AF3038CC-3076-4E94-A3A2-1298350560EB}" type="presParOf" srcId="{8B7A4304-E595-41F6-81D3-9E237133B2DB}" destId="{0B4B8679-1CD5-470A-BB5C-E1F8D5A6F186}"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8FD6F5-F84E-4B91-A5BC-EA5070C38305}" type="doc">
      <dgm:prSet loTypeId="urn:microsoft.com/office/officeart/2005/8/layout/hList6" loCatId="list" qsTypeId="urn:microsoft.com/office/officeart/2005/8/quickstyle/simple1" qsCatId="simple" csTypeId="urn:microsoft.com/office/officeart/2005/8/colors/accent1_4" csCatId="accent1" phldr="1"/>
      <dgm:spPr/>
      <dgm:t>
        <a:bodyPr/>
        <a:lstStyle/>
        <a:p>
          <a:endParaRPr lang="en-GB"/>
        </a:p>
      </dgm:t>
    </dgm:pt>
    <dgm:pt modelId="{8F357EE4-A4C9-4248-94B2-CE5C409EB816}">
      <dgm:prSet phldrT="[Text]"/>
      <dgm:spPr>
        <a:solidFill>
          <a:srgbClr val="B2E8E8"/>
        </a:solidFill>
      </dgm:spPr>
      <dgm:t>
        <a:bodyPr lIns="180000" tIns="180000" rIns="180000" bIns="180000"/>
        <a:lstStyle/>
        <a:p>
          <a:r>
            <a:rPr lang="en-US" sz="1400" b="1" dirty="0">
              <a:solidFill>
                <a:schemeClr val="tx1">
                  <a:lumMod val="75000"/>
                  <a:lumOff val="25000"/>
                </a:schemeClr>
              </a:solidFill>
              <a:latin typeface="+mn-lt"/>
            </a:rPr>
            <a:t>1-8th</a:t>
          </a:r>
          <a:endParaRPr lang="en-GB" sz="1400" b="1" dirty="0">
            <a:solidFill>
              <a:schemeClr val="tx1">
                <a:lumMod val="75000"/>
                <a:lumOff val="25000"/>
              </a:schemeClr>
            </a:solidFill>
            <a:latin typeface="+mn-lt"/>
          </a:endParaRPr>
        </a:p>
      </dgm:t>
    </dgm:pt>
    <dgm:pt modelId="{2FF11692-9613-457E-BB0C-B8E514BA058D}" type="parTrans" cxnId="{42CF3AE5-85D2-4860-9ED8-C6A8730AA1AF}">
      <dgm:prSet/>
      <dgm:spPr/>
      <dgm:t>
        <a:bodyPr/>
        <a:lstStyle/>
        <a:p>
          <a:endParaRPr lang="en-GB"/>
        </a:p>
      </dgm:t>
    </dgm:pt>
    <dgm:pt modelId="{36EFBFAF-F503-44E4-9007-268F6A0B1E94}" type="sibTrans" cxnId="{42CF3AE5-85D2-4860-9ED8-C6A8730AA1AF}">
      <dgm:prSet/>
      <dgm:spPr/>
      <dgm:t>
        <a:bodyPr/>
        <a:lstStyle/>
        <a:p>
          <a:endParaRPr lang="en-GB"/>
        </a:p>
      </dgm:t>
    </dgm:pt>
    <dgm:pt modelId="{BDCACA1E-50C8-42DD-9B60-087C04794035}">
      <dgm:prSet phldrT="[Text]" custT="1"/>
      <dgm:spPr>
        <a:solidFill>
          <a:srgbClr val="B2E8E8"/>
        </a:solidFill>
      </dgm:spPr>
      <dgm:t>
        <a:bodyPr lIns="180000" tIns="180000" rIns="180000" bIns="180000"/>
        <a:lstStyle/>
        <a:p>
          <a:r>
            <a:rPr lang="en-GB" sz="1200" b="1" dirty="0">
              <a:solidFill>
                <a:schemeClr val="tx1">
                  <a:lumMod val="75000"/>
                  <a:lumOff val="25000"/>
                </a:schemeClr>
              </a:solidFill>
              <a:latin typeface="+mn-lt"/>
            </a:rPr>
            <a:t>Dhikr</a:t>
          </a:r>
          <a:r>
            <a:rPr lang="en-GB" sz="1200" dirty="0">
              <a:solidFill>
                <a:schemeClr val="tx1">
                  <a:lumMod val="75000"/>
                  <a:lumOff val="25000"/>
                </a:schemeClr>
              </a:solidFill>
              <a:latin typeface="+mn-lt"/>
            </a:rPr>
            <a:t> in abundance, especially </a:t>
          </a:r>
          <a:r>
            <a:rPr lang="en-GB" sz="1200" dirty="0" err="1">
              <a:solidFill>
                <a:schemeClr val="tx1">
                  <a:lumMod val="75000"/>
                  <a:lumOff val="25000"/>
                </a:schemeClr>
              </a:solidFill>
              <a:latin typeface="+mn-lt"/>
            </a:rPr>
            <a:t>tahlil</a:t>
          </a:r>
          <a:r>
            <a:rPr lang="en-GB" sz="1200" dirty="0">
              <a:solidFill>
                <a:schemeClr val="tx1">
                  <a:lumMod val="75000"/>
                  <a:lumOff val="25000"/>
                </a:schemeClr>
              </a:solidFill>
              <a:latin typeface="+mn-lt"/>
            </a:rPr>
            <a:t>, takbir and </a:t>
          </a:r>
          <a:r>
            <a:rPr lang="en-GB" sz="1200" dirty="0" err="1">
              <a:solidFill>
                <a:schemeClr val="tx1">
                  <a:lumMod val="75000"/>
                  <a:lumOff val="25000"/>
                </a:schemeClr>
              </a:solidFill>
              <a:latin typeface="+mn-lt"/>
            </a:rPr>
            <a:t>tahmid</a:t>
          </a:r>
          <a:endParaRPr lang="en-GB" sz="1200" dirty="0">
            <a:solidFill>
              <a:schemeClr val="tx1">
                <a:lumMod val="75000"/>
                <a:lumOff val="25000"/>
              </a:schemeClr>
            </a:solidFill>
            <a:latin typeface="+mn-lt"/>
          </a:endParaRPr>
        </a:p>
      </dgm:t>
    </dgm:pt>
    <dgm:pt modelId="{5C921469-301A-40EE-8A2A-37A629A4D6B6}" type="parTrans" cxnId="{1E9ECB93-1E98-4F68-81E5-8715B5ACD751}">
      <dgm:prSet/>
      <dgm:spPr/>
      <dgm:t>
        <a:bodyPr/>
        <a:lstStyle/>
        <a:p>
          <a:endParaRPr lang="en-GB"/>
        </a:p>
      </dgm:t>
    </dgm:pt>
    <dgm:pt modelId="{E4E0A814-7B3C-4282-8F1E-7DE4623A5DAB}" type="sibTrans" cxnId="{1E9ECB93-1E98-4F68-81E5-8715B5ACD751}">
      <dgm:prSet/>
      <dgm:spPr/>
      <dgm:t>
        <a:bodyPr/>
        <a:lstStyle/>
        <a:p>
          <a:endParaRPr lang="en-GB"/>
        </a:p>
      </dgm:t>
    </dgm:pt>
    <dgm:pt modelId="{EDEC9D41-7BF6-4F68-BBD1-01DF37DC8AE8}">
      <dgm:prSet phldrT="[Text]"/>
      <dgm:spPr>
        <a:solidFill>
          <a:srgbClr val="EDC7CC"/>
        </a:solidFill>
      </dgm:spPr>
      <dgm:t>
        <a:bodyPr lIns="180000" tIns="180000" rIns="180000" bIns="180000"/>
        <a:lstStyle/>
        <a:p>
          <a:pPr algn="l"/>
          <a:r>
            <a:rPr lang="en-GB" sz="1100" dirty="0">
              <a:solidFill>
                <a:schemeClr val="tx1">
                  <a:lumMod val="75000"/>
                  <a:lumOff val="25000"/>
                </a:schemeClr>
              </a:solidFill>
              <a:latin typeface="+mn-lt"/>
            </a:rPr>
            <a:t>Keep a </a:t>
          </a:r>
          <a:r>
            <a:rPr lang="en-GB" sz="1100" b="1" dirty="0">
              <a:solidFill>
                <a:schemeClr val="tx1">
                  <a:lumMod val="75000"/>
                  <a:lumOff val="25000"/>
                </a:schemeClr>
              </a:solidFill>
              <a:latin typeface="+mn-lt"/>
            </a:rPr>
            <a:t>fast</a:t>
          </a:r>
          <a:r>
            <a:rPr lang="en-GB" sz="1100" dirty="0">
              <a:solidFill>
                <a:schemeClr val="tx1">
                  <a:lumMod val="75000"/>
                  <a:lumOff val="25000"/>
                </a:schemeClr>
              </a:solidFill>
              <a:latin typeface="+mn-lt"/>
            </a:rPr>
            <a:t>.</a:t>
          </a:r>
        </a:p>
      </dgm:t>
    </dgm:pt>
    <dgm:pt modelId="{F70CD27E-6982-40B4-924E-134F2625DEC6}" type="parTrans" cxnId="{8AF2592C-AB9D-4F53-A0F9-7B4B174AC2CD}">
      <dgm:prSet/>
      <dgm:spPr/>
      <dgm:t>
        <a:bodyPr/>
        <a:lstStyle/>
        <a:p>
          <a:endParaRPr lang="en-GB"/>
        </a:p>
      </dgm:t>
    </dgm:pt>
    <dgm:pt modelId="{CBA85264-FE46-453C-8533-D302E80FD644}" type="sibTrans" cxnId="{8AF2592C-AB9D-4F53-A0F9-7B4B174AC2CD}">
      <dgm:prSet/>
      <dgm:spPr/>
      <dgm:t>
        <a:bodyPr/>
        <a:lstStyle/>
        <a:p>
          <a:endParaRPr lang="en-GB"/>
        </a:p>
      </dgm:t>
    </dgm:pt>
    <dgm:pt modelId="{DC328A43-871B-4E17-B4A7-354E30D80F61}">
      <dgm:prSet phldrT="[Text]" custT="1"/>
      <dgm:spPr>
        <a:solidFill>
          <a:srgbClr val="B2E8E8"/>
        </a:solidFill>
      </dgm:spPr>
      <dgm:t>
        <a:bodyPr lIns="180000" tIns="180000" rIns="180000" bIns="180000"/>
        <a:lstStyle/>
        <a:p>
          <a:r>
            <a:rPr lang="en-US" sz="1400" b="1" dirty="0">
              <a:solidFill>
                <a:schemeClr val="tx1">
                  <a:lumMod val="75000"/>
                  <a:lumOff val="25000"/>
                </a:schemeClr>
              </a:solidFill>
              <a:latin typeface="+mn-lt"/>
            </a:rPr>
            <a:t>10</a:t>
          </a:r>
          <a:r>
            <a:rPr lang="en-US" sz="1400" b="1" baseline="30000" dirty="0">
              <a:solidFill>
                <a:schemeClr val="tx1">
                  <a:lumMod val="75000"/>
                  <a:lumOff val="25000"/>
                </a:schemeClr>
              </a:solidFill>
              <a:latin typeface="+mn-lt"/>
            </a:rPr>
            <a:t>th</a:t>
          </a:r>
          <a:r>
            <a:rPr lang="en-US" sz="1400" b="1" dirty="0">
              <a:solidFill>
                <a:schemeClr val="tx1">
                  <a:lumMod val="75000"/>
                  <a:lumOff val="25000"/>
                </a:schemeClr>
              </a:solidFill>
              <a:latin typeface="+mn-lt"/>
            </a:rPr>
            <a:t> (Day of Eid)</a:t>
          </a:r>
          <a:endParaRPr lang="en-GB" sz="1400" b="1" dirty="0">
            <a:solidFill>
              <a:schemeClr val="tx1">
                <a:lumMod val="75000"/>
                <a:lumOff val="25000"/>
              </a:schemeClr>
            </a:solidFill>
            <a:latin typeface="+mn-lt"/>
          </a:endParaRPr>
        </a:p>
      </dgm:t>
    </dgm:pt>
    <dgm:pt modelId="{5BCA655F-E163-4717-8511-E15763483B65}" type="parTrans" cxnId="{6F4F5D1D-EFB5-4A68-A972-F038EE326626}">
      <dgm:prSet/>
      <dgm:spPr/>
      <dgm:t>
        <a:bodyPr/>
        <a:lstStyle/>
        <a:p>
          <a:endParaRPr lang="en-GB"/>
        </a:p>
      </dgm:t>
    </dgm:pt>
    <dgm:pt modelId="{69D7B377-F395-4A4A-9537-4B6E44635612}" type="sibTrans" cxnId="{6F4F5D1D-EFB5-4A68-A972-F038EE326626}">
      <dgm:prSet/>
      <dgm:spPr/>
      <dgm:t>
        <a:bodyPr/>
        <a:lstStyle/>
        <a:p>
          <a:endParaRPr lang="en-GB"/>
        </a:p>
      </dgm:t>
    </dgm:pt>
    <dgm:pt modelId="{24CDED06-8413-4958-9297-D228CA475F1A}">
      <dgm:prSet phldrT="[Text]" custT="1"/>
      <dgm:spPr>
        <a:solidFill>
          <a:srgbClr val="B2E8E8"/>
        </a:solidFill>
      </dgm:spPr>
      <dgm:t>
        <a:bodyPr lIns="180000" tIns="180000" rIns="180000" bIns="180000"/>
        <a:lstStyle/>
        <a:p>
          <a:r>
            <a:rPr lang="en-GB" sz="1200" dirty="0">
              <a:solidFill>
                <a:schemeClr val="tx1">
                  <a:lumMod val="75000"/>
                  <a:lumOff val="25000"/>
                </a:schemeClr>
              </a:solidFill>
              <a:latin typeface="+mn-lt"/>
            </a:rPr>
            <a:t>Eid salah &amp; the </a:t>
          </a:r>
          <a:r>
            <a:rPr lang="en-GB" sz="1200" dirty="0" err="1">
              <a:solidFill>
                <a:schemeClr val="tx1">
                  <a:lumMod val="75000"/>
                  <a:lumOff val="25000"/>
                </a:schemeClr>
              </a:solidFill>
              <a:latin typeface="+mn-lt"/>
            </a:rPr>
            <a:t>sunnahs</a:t>
          </a:r>
          <a:r>
            <a:rPr lang="en-GB" sz="1200" dirty="0">
              <a:solidFill>
                <a:schemeClr val="tx1">
                  <a:lumMod val="75000"/>
                  <a:lumOff val="25000"/>
                </a:schemeClr>
              </a:solidFill>
              <a:latin typeface="+mn-lt"/>
            </a:rPr>
            <a:t> of Eid.</a:t>
          </a:r>
        </a:p>
      </dgm:t>
    </dgm:pt>
    <dgm:pt modelId="{B89AD1D7-631F-45CE-BCC1-9B7018146B11}" type="parTrans" cxnId="{363BC4EF-9B16-4921-AAC5-3408F6DF9376}">
      <dgm:prSet/>
      <dgm:spPr/>
      <dgm:t>
        <a:bodyPr/>
        <a:lstStyle/>
        <a:p>
          <a:endParaRPr lang="en-GB"/>
        </a:p>
      </dgm:t>
    </dgm:pt>
    <dgm:pt modelId="{21C75715-D36E-463F-AA53-7E3E261C6518}" type="sibTrans" cxnId="{363BC4EF-9B16-4921-AAC5-3408F6DF9376}">
      <dgm:prSet/>
      <dgm:spPr/>
      <dgm:t>
        <a:bodyPr/>
        <a:lstStyle/>
        <a:p>
          <a:endParaRPr lang="en-GB"/>
        </a:p>
      </dgm:t>
    </dgm:pt>
    <dgm:pt modelId="{50C12A95-C17F-4D63-B63B-604D363E2DE6}">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Takbir in the homes, markets and streets.</a:t>
          </a:r>
        </a:p>
      </dgm:t>
    </dgm:pt>
    <dgm:pt modelId="{FB0A61B3-CB51-4575-B334-C5B27518E5F4}" type="parTrans" cxnId="{E05E9D05-BFEA-446C-8B37-990F639EC764}">
      <dgm:prSet/>
      <dgm:spPr/>
      <dgm:t>
        <a:bodyPr/>
        <a:lstStyle/>
        <a:p>
          <a:endParaRPr lang="en-GB"/>
        </a:p>
      </dgm:t>
    </dgm:pt>
    <dgm:pt modelId="{CAC825B4-96E3-4D69-8BA7-C6C7EDDAB68F}" type="sibTrans" cxnId="{E05E9D05-BFEA-446C-8B37-990F639EC764}">
      <dgm:prSet/>
      <dgm:spPr/>
      <dgm:t>
        <a:bodyPr/>
        <a:lstStyle/>
        <a:p>
          <a:endParaRPr lang="en-GB"/>
        </a:p>
      </dgm:t>
    </dgm:pt>
    <dgm:pt modelId="{55EF76CE-9BC6-4670-9DE5-C0B7AD98B52E}">
      <dgm:prSet custT="1"/>
      <dgm:spPr>
        <a:solidFill>
          <a:srgbClr val="B2E8E8"/>
        </a:solidFill>
      </dgm:spPr>
      <dgm:t>
        <a:bodyPr lIns="180000" tIns="180000" rIns="180000" bIns="180000"/>
        <a:lstStyle/>
        <a:p>
          <a:r>
            <a:rPr lang="en-GB" sz="1200" b="1" dirty="0">
              <a:solidFill>
                <a:schemeClr val="tx1">
                  <a:lumMod val="75000"/>
                  <a:lumOff val="25000"/>
                </a:schemeClr>
              </a:solidFill>
              <a:latin typeface="+mn-lt"/>
            </a:rPr>
            <a:t>Fast</a:t>
          </a:r>
          <a:r>
            <a:rPr lang="en-GB" sz="1200" dirty="0">
              <a:solidFill>
                <a:schemeClr val="tx1">
                  <a:lumMod val="75000"/>
                  <a:lumOff val="25000"/>
                </a:schemeClr>
              </a:solidFill>
              <a:latin typeface="+mn-lt"/>
            </a:rPr>
            <a:t> as many days as possible.  </a:t>
          </a:r>
        </a:p>
      </dgm:t>
    </dgm:pt>
    <dgm:pt modelId="{59A65539-A953-4AEC-A4EE-DD89C32E92F7}" type="parTrans" cxnId="{E18A69FE-34F6-465A-9D89-37BBCB61C753}">
      <dgm:prSet/>
      <dgm:spPr/>
      <dgm:t>
        <a:bodyPr/>
        <a:lstStyle/>
        <a:p>
          <a:endParaRPr lang="en-GB"/>
        </a:p>
      </dgm:t>
    </dgm:pt>
    <dgm:pt modelId="{FFACD497-7610-44F5-8D01-AC955AFF8587}" type="sibTrans" cxnId="{E18A69FE-34F6-465A-9D89-37BBCB61C753}">
      <dgm:prSet/>
      <dgm:spPr/>
      <dgm:t>
        <a:bodyPr/>
        <a:lstStyle/>
        <a:p>
          <a:endParaRPr lang="en-GB"/>
        </a:p>
      </dgm:t>
    </dgm:pt>
    <dgm:pt modelId="{7CC2B96B-540B-49E6-B12F-BD5A3B42BDD1}">
      <dgm:prSet/>
      <dgm:spPr>
        <a:solidFill>
          <a:srgbClr val="EDC7CC"/>
        </a:solidFill>
      </dgm:spPr>
      <dgm:t>
        <a:bodyPr lIns="180000" tIns="180000" rIns="180000" bIns="180000"/>
        <a:lstStyle/>
        <a:p>
          <a:pPr algn="l"/>
          <a:r>
            <a:rPr lang="en-GB" sz="1100" dirty="0">
              <a:solidFill>
                <a:schemeClr val="tx1">
                  <a:lumMod val="75000"/>
                  <a:lumOff val="25000"/>
                </a:schemeClr>
              </a:solidFill>
              <a:latin typeface="+mn-lt"/>
            </a:rPr>
            <a:t>Takbir of </a:t>
          </a:r>
          <a:r>
            <a:rPr lang="en-GB" sz="1100" dirty="0" err="1">
              <a:solidFill>
                <a:schemeClr val="tx1">
                  <a:lumMod val="75000"/>
                  <a:lumOff val="25000"/>
                </a:schemeClr>
              </a:solidFill>
              <a:latin typeface="+mn-lt"/>
            </a:rPr>
            <a:t>Tashriq</a:t>
          </a:r>
          <a:r>
            <a:rPr lang="en-GB" sz="1100" dirty="0">
              <a:solidFill>
                <a:schemeClr val="tx1">
                  <a:lumMod val="75000"/>
                  <a:lumOff val="25000"/>
                </a:schemeClr>
              </a:solidFill>
              <a:latin typeface="+mn-lt"/>
            </a:rPr>
            <a:t> once after each </a:t>
          </a:r>
          <a:r>
            <a:rPr lang="en-GB" sz="1100" dirty="0" err="1">
              <a:solidFill>
                <a:schemeClr val="tx1">
                  <a:lumMod val="75000"/>
                  <a:lumOff val="25000"/>
                </a:schemeClr>
              </a:solidFill>
              <a:latin typeface="+mn-lt"/>
            </a:rPr>
            <a:t>fard</a:t>
          </a:r>
          <a:r>
            <a:rPr lang="en-GB" sz="1100" dirty="0">
              <a:solidFill>
                <a:schemeClr val="tx1">
                  <a:lumMod val="75000"/>
                  <a:lumOff val="25000"/>
                </a:schemeClr>
              </a:solidFill>
              <a:latin typeface="+mn-lt"/>
            </a:rPr>
            <a:t> salah, starting from </a:t>
          </a:r>
          <a:r>
            <a:rPr lang="en-GB" sz="1100" dirty="0" err="1">
              <a:solidFill>
                <a:schemeClr val="tx1">
                  <a:lumMod val="75000"/>
                  <a:lumOff val="25000"/>
                </a:schemeClr>
              </a:solidFill>
              <a:latin typeface="+mn-lt"/>
            </a:rPr>
            <a:t>Fajr</a:t>
          </a:r>
          <a:r>
            <a:rPr lang="en-GB" sz="1100" dirty="0">
              <a:solidFill>
                <a:schemeClr val="tx1">
                  <a:lumMod val="75000"/>
                  <a:lumOff val="25000"/>
                </a:schemeClr>
              </a:solidFill>
              <a:latin typeface="+mn-lt"/>
            </a:rPr>
            <a:t>.</a:t>
          </a:r>
        </a:p>
      </dgm:t>
    </dgm:pt>
    <dgm:pt modelId="{1C6E2BD0-2550-4094-B0BE-93C26D06A7C8}" type="parTrans" cxnId="{4DD97B31-1D30-4718-ABA1-E7F299175AC0}">
      <dgm:prSet/>
      <dgm:spPr/>
      <dgm:t>
        <a:bodyPr/>
        <a:lstStyle/>
        <a:p>
          <a:endParaRPr lang="en-GB"/>
        </a:p>
      </dgm:t>
    </dgm:pt>
    <dgm:pt modelId="{AEE221BE-4D8E-415D-A6EA-48135F976B31}" type="sibTrans" cxnId="{4DD97B31-1D30-4718-ABA1-E7F299175AC0}">
      <dgm:prSet/>
      <dgm:spPr/>
      <dgm:t>
        <a:bodyPr/>
        <a:lstStyle/>
        <a:p>
          <a:endParaRPr lang="en-GB"/>
        </a:p>
      </dgm:t>
    </dgm:pt>
    <dgm:pt modelId="{344918CA-997F-4222-83D7-6563BBA8BA66}">
      <dgm:prSet/>
      <dgm:spPr>
        <a:solidFill>
          <a:srgbClr val="EDC7CC"/>
        </a:solidFill>
      </dgm:spPr>
      <dgm:t>
        <a:bodyPr lIns="180000" tIns="180000" rIns="180000" bIns="180000"/>
        <a:lstStyle/>
        <a:p>
          <a:pPr algn="l"/>
          <a:r>
            <a:rPr lang="en-GB" sz="1100" dirty="0">
              <a:solidFill>
                <a:schemeClr val="tx1">
                  <a:lumMod val="75000"/>
                  <a:lumOff val="25000"/>
                </a:schemeClr>
              </a:solidFill>
              <a:latin typeface="+mn-lt"/>
            </a:rPr>
            <a:t>Dhikr in abundance and repeat frequently:</a:t>
          </a:r>
        </a:p>
      </dgm:t>
    </dgm:pt>
    <dgm:pt modelId="{DBB8E8D4-FD4E-4A39-88F0-2506D9B0D6F3}" type="parTrans" cxnId="{720A23F3-BC53-44A8-8B39-DE09119518D7}">
      <dgm:prSet/>
      <dgm:spPr/>
      <dgm:t>
        <a:bodyPr/>
        <a:lstStyle/>
        <a:p>
          <a:endParaRPr lang="en-GB"/>
        </a:p>
      </dgm:t>
    </dgm:pt>
    <dgm:pt modelId="{5A6ED50D-7F74-45EF-8713-B9126D652143}" type="sibTrans" cxnId="{720A23F3-BC53-44A8-8B39-DE09119518D7}">
      <dgm:prSet/>
      <dgm:spPr/>
      <dgm:t>
        <a:bodyPr/>
        <a:lstStyle/>
        <a:p>
          <a:endParaRPr lang="en-GB"/>
        </a:p>
      </dgm:t>
    </dgm:pt>
    <dgm:pt modelId="{4FB57EF4-03FB-41E7-9C39-A38E348B4A8D}">
      <dgm:prSet/>
      <dgm:spPr>
        <a:solidFill>
          <a:srgbClr val="EDC7CC"/>
        </a:solidFill>
      </dgm:spPr>
      <dgm:t>
        <a:bodyPr lIns="180000" tIns="180000" rIns="180000" bIns="180000"/>
        <a:lstStyle/>
        <a:p>
          <a:pPr algn="l"/>
          <a:r>
            <a:rPr lang="en-GB" sz="1100" b="1" dirty="0" err="1">
              <a:solidFill>
                <a:schemeClr val="tx1">
                  <a:lumMod val="75000"/>
                  <a:lumOff val="25000"/>
                </a:schemeClr>
              </a:solidFill>
              <a:latin typeface="+mn-lt"/>
            </a:rPr>
            <a:t>Duʿa</a:t>
          </a:r>
          <a:r>
            <a:rPr lang="en-GB" sz="1100" dirty="0">
              <a:solidFill>
                <a:schemeClr val="tx1">
                  <a:lumMod val="75000"/>
                  <a:lumOff val="25000"/>
                </a:schemeClr>
              </a:solidFill>
              <a:latin typeface="+mn-lt"/>
            </a:rPr>
            <a:t>, especially for freedom from Hell.</a:t>
          </a:r>
        </a:p>
      </dgm:t>
    </dgm:pt>
    <dgm:pt modelId="{3DC430D1-36B6-4D5C-856C-F173EACA1BE6}" type="parTrans" cxnId="{58FECAE0-8A30-40EA-AD1E-CA20C2C0303C}">
      <dgm:prSet/>
      <dgm:spPr/>
      <dgm:t>
        <a:bodyPr/>
        <a:lstStyle/>
        <a:p>
          <a:endParaRPr lang="en-GB"/>
        </a:p>
      </dgm:t>
    </dgm:pt>
    <dgm:pt modelId="{E297B908-5DC2-4E49-8B2C-45DE2763884E}" type="sibTrans" cxnId="{58FECAE0-8A30-40EA-AD1E-CA20C2C0303C}">
      <dgm:prSet/>
      <dgm:spPr/>
      <dgm:t>
        <a:bodyPr/>
        <a:lstStyle/>
        <a:p>
          <a:endParaRPr lang="en-GB"/>
        </a:p>
      </dgm:t>
    </dgm:pt>
    <dgm:pt modelId="{CE2CE178-B697-4D4B-82D8-59AAD64F659A}">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Perform qurbani and share it with others.</a:t>
          </a:r>
        </a:p>
      </dgm:t>
    </dgm:pt>
    <dgm:pt modelId="{BF2F6854-2E23-4EBD-B5E0-CD44863DB83F}" type="parTrans" cxnId="{4A0BFEBB-C592-4A62-8562-C93BAAAA44DE}">
      <dgm:prSet/>
      <dgm:spPr/>
      <dgm:t>
        <a:bodyPr/>
        <a:lstStyle/>
        <a:p>
          <a:endParaRPr lang="en-GB"/>
        </a:p>
      </dgm:t>
    </dgm:pt>
    <dgm:pt modelId="{1BDA9D81-C3A8-4965-B092-D735B5C77C6B}" type="sibTrans" cxnId="{4A0BFEBB-C592-4A62-8562-C93BAAAA44DE}">
      <dgm:prSet/>
      <dgm:spPr/>
      <dgm:t>
        <a:bodyPr/>
        <a:lstStyle/>
        <a:p>
          <a:endParaRPr lang="en-GB"/>
        </a:p>
      </dgm:t>
    </dgm:pt>
    <dgm:pt modelId="{BFF1D543-4C81-4E04-85A2-A6E5FDC2EB93}">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Spread joy.</a:t>
          </a:r>
        </a:p>
      </dgm:t>
    </dgm:pt>
    <dgm:pt modelId="{D763B6C5-020F-4F71-BFA0-FDD84AD5A3C0}" type="parTrans" cxnId="{321D4743-8956-4125-8DAF-DCF55E80EC1C}">
      <dgm:prSet/>
      <dgm:spPr/>
      <dgm:t>
        <a:bodyPr/>
        <a:lstStyle/>
        <a:p>
          <a:endParaRPr lang="en-GB"/>
        </a:p>
      </dgm:t>
    </dgm:pt>
    <dgm:pt modelId="{43A5C112-DFCB-4BC1-A985-9611FB8952FD}" type="sibTrans" cxnId="{321D4743-8956-4125-8DAF-DCF55E80EC1C}">
      <dgm:prSet/>
      <dgm:spPr/>
      <dgm:t>
        <a:bodyPr/>
        <a:lstStyle/>
        <a:p>
          <a:endParaRPr lang="en-GB"/>
        </a:p>
      </dgm:t>
    </dgm:pt>
    <dgm:pt modelId="{36B51113-6A3C-446D-9075-C70FFD45B5E3}">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Takbir of </a:t>
          </a:r>
          <a:r>
            <a:rPr lang="en-GB" sz="1200" dirty="0" err="1">
              <a:solidFill>
                <a:schemeClr val="tx1">
                  <a:lumMod val="75000"/>
                  <a:lumOff val="25000"/>
                </a:schemeClr>
              </a:solidFill>
              <a:latin typeface="+mn-lt"/>
            </a:rPr>
            <a:t>Tashriq</a:t>
          </a:r>
          <a:r>
            <a:rPr lang="en-GB" sz="1200" dirty="0">
              <a:solidFill>
                <a:schemeClr val="tx1">
                  <a:lumMod val="75000"/>
                  <a:lumOff val="25000"/>
                </a:schemeClr>
              </a:solidFill>
              <a:latin typeface="+mn-lt"/>
            </a:rPr>
            <a:t> after each </a:t>
          </a:r>
          <a:r>
            <a:rPr lang="en-GB" sz="1200" dirty="0" err="1">
              <a:solidFill>
                <a:schemeClr val="tx1">
                  <a:lumMod val="75000"/>
                  <a:lumOff val="25000"/>
                </a:schemeClr>
              </a:solidFill>
              <a:latin typeface="+mn-lt"/>
            </a:rPr>
            <a:t>fard</a:t>
          </a:r>
          <a:r>
            <a:rPr lang="en-GB" sz="1200" dirty="0">
              <a:solidFill>
                <a:schemeClr val="tx1">
                  <a:lumMod val="75000"/>
                  <a:lumOff val="25000"/>
                </a:schemeClr>
              </a:solidFill>
              <a:latin typeface="+mn-lt"/>
            </a:rPr>
            <a:t> salah.</a:t>
          </a:r>
        </a:p>
      </dgm:t>
    </dgm:pt>
    <dgm:pt modelId="{63FB0435-5B35-425C-B617-D25C31415BBF}" type="parTrans" cxnId="{FFB08D80-8E05-44D8-8048-A06882CE5229}">
      <dgm:prSet/>
      <dgm:spPr/>
      <dgm:t>
        <a:bodyPr/>
        <a:lstStyle/>
        <a:p>
          <a:endParaRPr lang="en-GB"/>
        </a:p>
      </dgm:t>
    </dgm:pt>
    <dgm:pt modelId="{CB29C954-FF77-4C6D-A204-7F69BB5699FA}" type="sibTrans" cxnId="{FFB08D80-8E05-44D8-8048-A06882CE5229}">
      <dgm:prSet/>
      <dgm:spPr/>
      <dgm:t>
        <a:bodyPr/>
        <a:lstStyle/>
        <a:p>
          <a:endParaRPr lang="en-GB"/>
        </a:p>
      </dgm:t>
    </dgm:pt>
    <dgm:pt modelId="{944A19D7-1DF3-4D7C-96C3-54DF60359AA0}">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Dhikr in abundance.</a:t>
          </a:r>
        </a:p>
      </dgm:t>
    </dgm:pt>
    <dgm:pt modelId="{DEAE411C-9862-4631-B1C0-D6E38F5EE7FE}" type="parTrans" cxnId="{8A2DE3C9-8490-4FF9-B147-FF5537705611}">
      <dgm:prSet/>
      <dgm:spPr/>
      <dgm:t>
        <a:bodyPr/>
        <a:lstStyle/>
        <a:p>
          <a:endParaRPr lang="en-GB"/>
        </a:p>
      </dgm:t>
    </dgm:pt>
    <dgm:pt modelId="{998BD39B-3B7A-4A74-82CB-DEEF6226DAFA}" type="sibTrans" cxnId="{8A2DE3C9-8490-4FF9-B147-FF5537705611}">
      <dgm:prSet/>
      <dgm:spPr/>
      <dgm:t>
        <a:bodyPr/>
        <a:lstStyle/>
        <a:p>
          <a:endParaRPr lang="en-GB"/>
        </a:p>
      </dgm:t>
    </dgm:pt>
    <dgm:pt modelId="{060D353A-4579-41A6-B56E-F2674E4D56EB}">
      <dgm:prSet phldrT="[Text]" custT="1"/>
      <dgm:spPr>
        <a:solidFill>
          <a:srgbClr val="B2E8E8"/>
        </a:solidFill>
      </dgm:spPr>
      <dgm:t>
        <a:bodyPr lIns="180000" tIns="180000" rIns="180000" bIns="180000"/>
        <a:lstStyle/>
        <a:p>
          <a:r>
            <a:rPr lang="en-US" sz="1400" b="1" dirty="0">
              <a:solidFill>
                <a:schemeClr val="tx1">
                  <a:lumMod val="75000"/>
                  <a:lumOff val="25000"/>
                </a:schemeClr>
              </a:solidFill>
              <a:latin typeface="+mn-lt"/>
            </a:rPr>
            <a:t>11-13</a:t>
          </a:r>
          <a:r>
            <a:rPr lang="en-US" sz="1400" b="1" baseline="30000" dirty="0">
              <a:solidFill>
                <a:schemeClr val="tx1">
                  <a:lumMod val="75000"/>
                  <a:lumOff val="25000"/>
                </a:schemeClr>
              </a:solidFill>
              <a:latin typeface="+mn-lt"/>
            </a:rPr>
            <a:t>th</a:t>
          </a:r>
          <a:r>
            <a:rPr lang="en-US" sz="1400" b="1" dirty="0">
              <a:solidFill>
                <a:schemeClr val="tx1">
                  <a:lumMod val="75000"/>
                  <a:lumOff val="25000"/>
                </a:schemeClr>
              </a:solidFill>
              <a:latin typeface="+mn-lt"/>
            </a:rPr>
            <a:t> (Days of </a:t>
          </a:r>
          <a:r>
            <a:rPr lang="en-US" sz="1400" b="1" dirty="0" err="1">
              <a:solidFill>
                <a:schemeClr val="tx1">
                  <a:lumMod val="75000"/>
                  <a:lumOff val="25000"/>
                </a:schemeClr>
              </a:solidFill>
              <a:latin typeface="+mn-lt"/>
            </a:rPr>
            <a:t>Tashriq</a:t>
          </a:r>
          <a:r>
            <a:rPr lang="en-US" sz="1400" b="1" dirty="0">
              <a:solidFill>
                <a:schemeClr val="tx1">
                  <a:lumMod val="75000"/>
                  <a:lumOff val="25000"/>
                </a:schemeClr>
              </a:solidFill>
              <a:latin typeface="+mn-lt"/>
            </a:rPr>
            <a:t>)</a:t>
          </a:r>
          <a:endParaRPr lang="en-GB" sz="1400" b="1" dirty="0">
            <a:solidFill>
              <a:schemeClr val="tx1">
                <a:lumMod val="75000"/>
                <a:lumOff val="25000"/>
              </a:schemeClr>
            </a:solidFill>
            <a:latin typeface="+mn-lt"/>
          </a:endParaRPr>
        </a:p>
      </dgm:t>
    </dgm:pt>
    <dgm:pt modelId="{5AC9284E-2818-4CE8-97FE-5967E9CC833F}" type="parTrans" cxnId="{5535CA91-AE8F-4C06-97EA-12973032D3AC}">
      <dgm:prSet/>
      <dgm:spPr/>
      <dgm:t>
        <a:bodyPr/>
        <a:lstStyle/>
        <a:p>
          <a:endParaRPr lang="en-GB"/>
        </a:p>
      </dgm:t>
    </dgm:pt>
    <dgm:pt modelId="{1A47F902-E5DA-453A-9DFE-823059E53658}" type="sibTrans" cxnId="{5535CA91-AE8F-4C06-97EA-12973032D3AC}">
      <dgm:prSet/>
      <dgm:spPr/>
      <dgm:t>
        <a:bodyPr/>
        <a:lstStyle/>
        <a:p>
          <a:endParaRPr lang="en-GB"/>
        </a:p>
      </dgm:t>
    </dgm:pt>
    <dgm:pt modelId="{6E3C2E54-EDE2-4B6C-A980-D2719CD91FE6}">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Takbir of </a:t>
          </a:r>
          <a:r>
            <a:rPr lang="en-GB" sz="1200" dirty="0" err="1">
              <a:solidFill>
                <a:schemeClr val="tx1">
                  <a:lumMod val="75000"/>
                  <a:lumOff val="25000"/>
                </a:schemeClr>
              </a:solidFill>
              <a:latin typeface="+mn-lt"/>
            </a:rPr>
            <a:t>Tashriq</a:t>
          </a:r>
          <a:r>
            <a:rPr lang="en-GB" sz="1200" dirty="0">
              <a:solidFill>
                <a:schemeClr val="tx1">
                  <a:lumMod val="75000"/>
                  <a:lumOff val="25000"/>
                </a:schemeClr>
              </a:solidFill>
              <a:latin typeface="+mn-lt"/>
            </a:rPr>
            <a:t> until after </a:t>
          </a:r>
          <a:r>
            <a:rPr lang="en-GB" sz="1200" dirty="0" err="1">
              <a:solidFill>
                <a:schemeClr val="tx1">
                  <a:lumMod val="75000"/>
                  <a:lumOff val="25000"/>
                </a:schemeClr>
              </a:solidFill>
              <a:latin typeface="+mn-lt"/>
            </a:rPr>
            <a:t>ʿAsr</a:t>
          </a:r>
          <a:r>
            <a:rPr lang="en-GB" sz="1200" dirty="0">
              <a:solidFill>
                <a:schemeClr val="tx1">
                  <a:lumMod val="75000"/>
                  <a:lumOff val="25000"/>
                </a:schemeClr>
              </a:solidFill>
              <a:latin typeface="+mn-lt"/>
            </a:rPr>
            <a:t> of the 13th.</a:t>
          </a:r>
        </a:p>
      </dgm:t>
    </dgm:pt>
    <dgm:pt modelId="{508CC0BC-A195-4AB5-9EAA-C816D0C4CC3D}" type="parTrans" cxnId="{1D9FFB4E-A46D-4E4E-AC04-5A2159978EB9}">
      <dgm:prSet/>
      <dgm:spPr/>
      <dgm:t>
        <a:bodyPr/>
        <a:lstStyle/>
        <a:p>
          <a:endParaRPr lang="en-GB"/>
        </a:p>
      </dgm:t>
    </dgm:pt>
    <dgm:pt modelId="{1FAA59ED-8F73-4028-A239-37A4F373E605}" type="sibTrans" cxnId="{1D9FFB4E-A46D-4E4E-AC04-5A2159978EB9}">
      <dgm:prSet/>
      <dgm:spPr/>
      <dgm:t>
        <a:bodyPr/>
        <a:lstStyle/>
        <a:p>
          <a:endParaRPr lang="en-GB"/>
        </a:p>
      </dgm:t>
    </dgm:pt>
    <dgm:pt modelId="{4002B0E8-C95C-43E1-88C3-D04AC80E3039}">
      <dgm:prSet custT="1"/>
      <dgm:spPr>
        <a:solidFill>
          <a:srgbClr val="B2E8E8"/>
        </a:solidFill>
      </dgm:spPr>
      <dgm:t>
        <a:bodyPr lIns="180000" tIns="180000" rIns="180000" bIns="180000"/>
        <a:lstStyle/>
        <a:p>
          <a:r>
            <a:rPr lang="en-GB" sz="1200" dirty="0">
              <a:solidFill>
                <a:schemeClr val="tx1">
                  <a:lumMod val="75000"/>
                  <a:lumOff val="25000"/>
                </a:schemeClr>
              </a:solidFill>
              <a:latin typeface="+mn-lt"/>
            </a:rPr>
            <a:t>Dhikr in abundance.</a:t>
          </a:r>
        </a:p>
      </dgm:t>
    </dgm:pt>
    <dgm:pt modelId="{2967410A-C9FA-47C2-9210-4522C87D276D}" type="parTrans" cxnId="{D2A452C5-E8DF-4A35-AF98-DBF8FA7509DA}">
      <dgm:prSet/>
      <dgm:spPr/>
      <dgm:t>
        <a:bodyPr/>
        <a:lstStyle/>
        <a:p>
          <a:endParaRPr lang="en-GB"/>
        </a:p>
      </dgm:t>
    </dgm:pt>
    <dgm:pt modelId="{6299126E-B002-4E38-8BA7-5059F9B05915}" type="sibTrans" cxnId="{D2A452C5-E8DF-4A35-AF98-DBF8FA7509DA}">
      <dgm:prSet/>
      <dgm:spPr/>
      <dgm:t>
        <a:bodyPr/>
        <a:lstStyle/>
        <a:p>
          <a:endParaRPr lang="en-GB"/>
        </a:p>
      </dgm:t>
    </dgm:pt>
    <dgm:pt modelId="{41BFB512-0574-490C-A903-D79AB092D628}">
      <dgm:prSet/>
      <dgm:spPr>
        <a:solidFill>
          <a:srgbClr val="EDC7CC"/>
        </a:solidFill>
      </dgm:spPr>
      <dgm:t>
        <a:bodyPr lIns="180000" tIns="180000" rIns="180000" bIns="180000"/>
        <a:lstStyle/>
        <a:p>
          <a:pPr algn="l">
            <a:buNone/>
          </a:pPr>
          <a:r>
            <a:rPr lang="en-US" sz="1400" b="1" dirty="0">
              <a:solidFill>
                <a:schemeClr val="tx1">
                  <a:lumMod val="75000"/>
                  <a:lumOff val="25000"/>
                </a:schemeClr>
              </a:solidFill>
              <a:latin typeface="+mn-lt"/>
            </a:rPr>
            <a:t>9</a:t>
          </a:r>
          <a:r>
            <a:rPr lang="en-US" sz="1400" b="1" baseline="30000" dirty="0">
              <a:solidFill>
                <a:schemeClr val="tx1">
                  <a:lumMod val="75000"/>
                  <a:lumOff val="25000"/>
                </a:schemeClr>
              </a:solidFill>
              <a:latin typeface="+mn-lt"/>
            </a:rPr>
            <a:t>th</a:t>
          </a:r>
          <a:r>
            <a:rPr lang="en-US" sz="1400" b="1" dirty="0">
              <a:solidFill>
                <a:schemeClr val="tx1">
                  <a:lumMod val="75000"/>
                  <a:lumOff val="25000"/>
                </a:schemeClr>
              </a:solidFill>
              <a:latin typeface="+mn-lt"/>
            </a:rPr>
            <a:t> (Day of </a:t>
          </a:r>
          <a:r>
            <a:rPr lang="en-US" sz="1400" b="1" dirty="0" err="1">
              <a:solidFill>
                <a:schemeClr val="tx1">
                  <a:lumMod val="75000"/>
                  <a:lumOff val="25000"/>
                </a:schemeClr>
              </a:solidFill>
              <a:latin typeface="+mn-lt"/>
            </a:rPr>
            <a:t>ʿArafah</a:t>
          </a:r>
          <a:r>
            <a:rPr lang="en-US" sz="1400" b="1" dirty="0">
              <a:solidFill>
                <a:schemeClr val="tx1">
                  <a:lumMod val="75000"/>
                  <a:lumOff val="25000"/>
                </a:schemeClr>
              </a:solidFill>
              <a:latin typeface="+mn-lt"/>
            </a:rPr>
            <a:t>)</a:t>
          </a:r>
          <a:endParaRPr lang="en-GB" sz="1400" b="1" dirty="0">
            <a:solidFill>
              <a:schemeClr val="tx1">
                <a:lumMod val="75000"/>
                <a:lumOff val="25000"/>
              </a:schemeClr>
            </a:solidFill>
            <a:latin typeface="+mn-lt"/>
          </a:endParaRPr>
        </a:p>
      </dgm:t>
    </dgm:pt>
    <dgm:pt modelId="{23137D9F-1755-4865-9C35-DF13506CDD65}" type="parTrans" cxnId="{D70D9A46-D9F7-40FF-9C35-FD15C7009539}">
      <dgm:prSet/>
      <dgm:spPr/>
      <dgm:t>
        <a:bodyPr/>
        <a:lstStyle/>
        <a:p>
          <a:endParaRPr lang="en-GB"/>
        </a:p>
      </dgm:t>
    </dgm:pt>
    <dgm:pt modelId="{CF70B769-D4C4-49E0-B87B-5ED2958AB0F0}" type="sibTrans" cxnId="{D70D9A46-D9F7-40FF-9C35-FD15C7009539}">
      <dgm:prSet/>
      <dgm:spPr/>
      <dgm:t>
        <a:bodyPr/>
        <a:lstStyle/>
        <a:p>
          <a:endParaRPr lang="en-GB"/>
        </a:p>
      </dgm:t>
    </dgm:pt>
    <dgm:pt modelId="{D17FED45-A9B2-43E4-98E6-8F6931BC3192}">
      <dgm:prSet custT="1"/>
      <dgm:spPr>
        <a:solidFill>
          <a:srgbClr val="EDC7CC"/>
        </a:solidFill>
      </dgm:spPr>
      <dgm:t>
        <a:bodyPr lIns="180000" tIns="180000" rIns="180000" bIns="180000"/>
        <a:lstStyle/>
        <a:p>
          <a:pPr algn="ctr">
            <a:buNone/>
          </a:pPr>
          <a:r>
            <a:rPr lang="ar-IQ" sz="1200" b="0" dirty="0">
              <a:solidFill>
                <a:schemeClr val="accent3"/>
              </a:solidFill>
              <a:effectLst/>
              <a:latin typeface="+mn-lt"/>
              <a:cs typeface="KFGQPC Uthman Taha Naskh" panose="02000000000000000000" pitchFamily="2" charset="-78"/>
            </a:rPr>
            <a:t>لَا إِلٰهَ إِل</a:t>
          </a:r>
          <a:r>
            <a:rPr lang="ar-EG" sz="1200" dirty="0">
              <a:solidFill>
                <a:schemeClr val="accent3"/>
              </a:solidFill>
              <a:latin typeface="+mn-lt"/>
              <a:cs typeface="KFGQPC Uthman Taha Naskh" panose="02000000000000000000" pitchFamily="2" charset="-78"/>
            </a:rPr>
            <a:t>َّا</a:t>
          </a:r>
          <a:r>
            <a:rPr lang="ar-IQ" sz="1200" b="0" dirty="0">
              <a:solidFill>
                <a:schemeClr val="accent3"/>
              </a:solidFill>
              <a:effectLst/>
              <a:latin typeface="+mn-lt"/>
              <a:cs typeface="KFGQPC Uthman Taha Naskh" panose="02000000000000000000" pitchFamily="2" charset="-78"/>
            </a:rPr>
            <a:t> اللهُ وَحْدَهُ لَا شَرِيْكَ لَهُ ، لَهُ الْمُلْكُ وَلَهُ الْحَمْدُ وَهُوَ عَلَىٰ كُلِّ شَيْءٍ قَدِيْرٌ</a:t>
          </a:r>
          <a:endParaRPr lang="en-GB" sz="1200" b="0" dirty="0">
            <a:solidFill>
              <a:schemeClr val="accent3"/>
            </a:solidFill>
            <a:latin typeface="+mn-lt"/>
            <a:cs typeface="KFGQPC Uthman Taha Naskh" panose="02000000000000000000" pitchFamily="2" charset="-78"/>
          </a:endParaRPr>
        </a:p>
      </dgm:t>
    </dgm:pt>
    <dgm:pt modelId="{465351A0-B9A8-42B0-85D6-94598CCAD3CE}" type="parTrans" cxnId="{977B93CF-EB7E-4A92-80B3-54920555929F}">
      <dgm:prSet/>
      <dgm:spPr/>
      <dgm:t>
        <a:bodyPr/>
        <a:lstStyle/>
        <a:p>
          <a:endParaRPr lang="en-PK"/>
        </a:p>
      </dgm:t>
    </dgm:pt>
    <dgm:pt modelId="{E6D2EF30-CB44-4E16-98B5-A9FD904A5BC4}" type="sibTrans" cxnId="{977B93CF-EB7E-4A92-80B3-54920555929F}">
      <dgm:prSet/>
      <dgm:spPr/>
      <dgm:t>
        <a:bodyPr/>
        <a:lstStyle/>
        <a:p>
          <a:endParaRPr lang="en-PK"/>
        </a:p>
      </dgm:t>
    </dgm:pt>
    <dgm:pt modelId="{596A1735-89D4-4A13-A7C7-0AD490FA4930}" type="pres">
      <dgm:prSet presAssocID="{838FD6F5-F84E-4B91-A5BC-EA5070C38305}" presName="Name0" presStyleCnt="0">
        <dgm:presLayoutVars>
          <dgm:dir/>
          <dgm:resizeHandles val="exact"/>
        </dgm:presLayoutVars>
      </dgm:prSet>
      <dgm:spPr/>
    </dgm:pt>
    <dgm:pt modelId="{CB20BA3B-2A06-468D-B685-34AF0A2943F9}" type="pres">
      <dgm:prSet presAssocID="{8F357EE4-A4C9-4248-94B2-CE5C409EB816}" presName="node" presStyleLbl="node1" presStyleIdx="0" presStyleCnt="4">
        <dgm:presLayoutVars>
          <dgm:bulletEnabled val="1"/>
        </dgm:presLayoutVars>
      </dgm:prSet>
      <dgm:spPr>
        <a:prstGeom prst="roundRect">
          <a:avLst/>
        </a:prstGeom>
      </dgm:spPr>
    </dgm:pt>
    <dgm:pt modelId="{206B3A31-CD68-45CA-A78C-7F71F06444A5}" type="pres">
      <dgm:prSet presAssocID="{36EFBFAF-F503-44E4-9007-268F6A0B1E94}" presName="sibTrans" presStyleCnt="0"/>
      <dgm:spPr/>
    </dgm:pt>
    <dgm:pt modelId="{454BC8E4-04C8-4CBA-B021-05E83AAEE9C0}" type="pres">
      <dgm:prSet presAssocID="{41BFB512-0574-490C-A903-D79AB092D628}" presName="node" presStyleLbl="node1" presStyleIdx="1" presStyleCnt="4" custScaleX="118852">
        <dgm:presLayoutVars>
          <dgm:bulletEnabled val="1"/>
        </dgm:presLayoutVars>
      </dgm:prSet>
      <dgm:spPr>
        <a:prstGeom prst="roundRect">
          <a:avLst/>
        </a:prstGeom>
      </dgm:spPr>
    </dgm:pt>
    <dgm:pt modelId="{13C056BC-3943-428E-B6C5-DAB555F5586D}" type="pres">
      <dgm:prSet presAssocID="{CF70B769-D4C4-49E0-B87B-5ED2958AB0F0}" presName="sibTrans" presStyleCnt="0"/>
      <dgm:spPr/>
    </dgm:pt>
    <dgm:pt modelId="{C11334F2-7ABB-4A66-A2F8-89E55817AAB8}" type="pres">
      <dgm:prSet presAssocID="{DC328A43-871B-4E17-B4A7-354E30D80F61}" presName="node" presStyleLbl="node1" presStyleIdx="2" presStyleCnt="4">
        <dgm:presLayoutVars>
          <dgm:bulletEnabled val="1"/>
        </dgm:presLayoutVars>
      </dgm:prSet>
      <dgm:spPr>
        <a:prstGeom prst="roundRect">
          <a:avLst/>
        </a:prstGeom>
      </dgm:spPr>
    </dgm:pt>
    <dgm:pt modelId="{BD1ADE8F-E085-4F62-9071-719B2B600395}" type="pres">
      <dgm:prSet presAssocID="{69D7B377-F395-4A4A-9537-4B6E44635612}" presName="sibTrans" presStyleCnt="0"/>
      <dgm:spPr/>
    </dgm:pt>
    <dgm:pt modelId="{A40309AC-0CB8-4202-98D4-3B061F2A5342}" type="pres">
      <dgm:prSet presAssocID="{060D353A-4579-41A6-B56E-F2674E4D56EB}" presName="node" presStyleLbl="node1" presStyleIdx="3" presStyleCnt="4">
        <dgm:presLayoutVars>
          <dgm:bulletEnabled val="1"/>
        </dgm:presLayoutVars>
      </dgm:prSet>
      <dgm:spPr>
        <a:prstGeom prst="roundRect">
          <a:avLst/>
        </a:prstGeom>
      </dgm:spPr>
    </dgm:pt>
  </dgm:ptLst>
  <dgm:cxnLst>
    <dgm:cxn modelId="{E05E9D05-BFEA-446C-8B37-990F639EC764}" srcId="{8F357EE4-A4C9-4248-94B2-CE5C409EB816}" destId="{50C12A95-C17F-4D63-B63B-604D363E2DE6}" srcOrd="1" destOrd="0" parTransId="{FB0A61B3-CB51-4575-B334-C5B27518E5F4}" sibTransId="{CAC825B4-96E3-4D69-8BA7-C6C7EDDAB68F}"/>
    <dgm:cxn modelId="{6F4F5D1D-EFB5-4A68-A972-F038EE326626}" srcId="{838FD6F5-F84E-4B91-A5BC-EA5070C38305}" destId="{DC328A43-871B-4E17-B4A7-354E30D80F61}" srcOrd="2" destOrd="0" parTransId="{5BCA655F-E163-4717-8511-E15763483B65}" sibTransId="{69D7B377-F395-4A4A-9537-4B6E44635612}"/>
    <dgm:cxn modelId="{9B2E7B1D-7397-4C08-978E-0DE8CC1CD065}" type="presOf" srcId="{BDCACA1E-50C8-42DD-9B60-087C04794035}" destId="{CB20BA3B-2A06-468D-B685-34AF0A2943F9}" srcOrd="0" destOrd="1" presId="urn:microsoft.com/office/officeart/2005/8/layout/hList6"/>
    <dgm:cxn modelId="{4E0A091E-6C8F-4208-B730-DE1B4382F45B}" type="presOf" srcId="{36B51113-6A3C-446D-9075-C70FFD45B5E3}" destId="{C11334F2-7ABB-4A66-A2F8-89E55817AAB8}" srcOrd="0" destOrd="4" presId="urn:microsoft.com/office/officeart/2005/8/layout/hList6"/>
    <dgm:cxn modelId="{8AF2592C-AB9D-4F53-A0F9-7B4B174AC2CD}" srcId="{41BFB512-0574-490C-A903-D79AB092D628}" destId="{EDEC9D41-7BF6-4F68-BBD1-01DF37DC8AE8}" srcOrd="0" destOrd="0" parTransId="{F70CD27E-6982-40B4-924E-134F2625DEC6}" sibTransId="{CBA85264-FE46-453C-8533-D302E80FD644}"/>
    <dgm:cxn modelId="{4DD97B31-1D30-4718-ABA1-E7F299175AC0}" srcId="{41BFB512-0574-490C-A903-D79AB092D628}" destId="{7CC2B96B-540B-49E6-B12F-BD5A3B42BDD1}" srcOrd="1" destOrd="0" parTransId="{1C6E2BD0-2550-4094-B0BE-93C26D06A7C8}" sibTransId="{AEE221BE-4D8E-415D-A6EA-48135F976B31}"/>
    <dgm:cxn modelId="{4DBC915E-4DB0-4AC4-86C9-3C07C5D2DBE3}" type="presOf" srcId="{8F357EE4-A4C9-4248-94B2-CE5C409EB816}" destId="{CB20BA3B-2A06-468D-B685-34AF0A2943F9}" srcOrd="0" destOrd="0" presId="urn:microsoft.com/office/officeart/2005/8/layout/hList6"/>
    <dgm:cxn modelId="{321D4743-8956-4125-8DAF-DCF55E80EC1C}" srcId="{DC328A43-871B-4E17-B4A7-354E30D80F61}" destId="{BFF1D543-4C81-4E04-85A2-A6E5FDC2EB93}" srcOrd="2" destOrd="0" parTransId="{D763B6C5-020F-4F71-BFA0-FDD84AD5A3C0}" sibTransId="{43A5C112-DFCB-4BC1-A985-9611FB8952FD}"/>
    <dgm:cxn modelId="{DA41E865-D910-4086-9B65-C40B605D0910}" type="presOf" srcId="{EDEC9D41-7BF6-4F68-BBD1-01DF37DC8AE8}" destId="{454BC8E4-04C8-4CBA-B021-05E83AAEE9C0}" srcOrd="0" destOrd="1" presId="urn:microsoft.com/office/officeart/2005/8/layout/hList6"/>
    <dgm:cxn modelId="{D70D9A46-D9F7-40FF-9C35-FD15C7009539}" srcId="{838FD6F5-F84E-4B91-A5BC-EA5070C38305}" destId="{41BFB512-0574-490C-A903-D79AB092D628}" srcOrd="1" destOrd="0" parTransId="{23137D9F-1755-4865-9C35-DF13506CDD65}" sibTransId="{CF70B769-D4C4-49E0-B87B-5ED2958AB0F0}"/>
    <dgm:cxn modelId="{69783D4A-D245-4A97-BA50-A6E3B745ACA2}" type="presOf" srcId="{DC328A43-871B-4E17-B4A7-354E30D80F61}" destId="{C11334F2-7ABB-4A66-A2F8-89E55817AAB8}" srcOrd="0" destOrd="0" presId="urn:microsoft.com/office/officeart/2005/8/layout/hList6"/>
    <dgm:cxn modelId="{A70C676C-3408-4E9F-9D97-570ED40990FC}" type="presOf" srcId="{344918CA-997F-4222-83D7-6563BBA8BA66}" destId="{454BC8E4-04C8-4CBA-B021-05E83AAEE9C0}" srcOrd="0" destOrd="3" presId="urn:microsoft.com/office/officeart/2005/8/layout/hList6"/>
    <dgm:cxn modelId="{24DB1D4D-FA7F-42EC-9A78-FD72E07138FA}" type="presOf" srcId="{7CC2B96B-540B-49E6-B12F-BD5A3B42BDD1}" destId="{454BC8E4-04C8-4CBA-B021-05E83AAEE9C0}" srcOrd="0" destOrd="2" presId="urn:microsoft.com/office/officeart/2005/8/layout/hList6"/>
    <dgm:cxn modelId="{1D9FFB4E-A46D-4E4E-AC04-5A2159978EB9}" srcId="{060D353A-4579-41A6-B56E-F2674E4D56EB}" destId="{6E3C2E54-EDE2-4B6C-A980-D2719CD91FE6}" srcOrd="0" destOrd="0" parTransId="{508CC0BC-A195-4AB5-9EAA-C816D0C4CC3D}" sibTransId="{1FAA59ED-8F73-4028-A239-37A4F373E605}"/>
    <dgm:cxn modelId="{A2C6E554-72A6-4220-9ABF-A42ABCF01B93}" type="presOf" srcId="{6E3C2E54-EDE2-4B6C-A980-D2719CD91FE6}" destId="{A40309AC-0CB8-4202-98D4-3B061F2A5342}" srcOrd="0" destOrd="1" presId="urn:microsoft.com/office/officeart/2005/8/layout/hList6"/>
    <dgm:cxn modelId="{4FA2D678-C9DE-4848-A642-64EA08751222}" type="presOf" srcId="{CE2CE178-B697-4D4B-82D8-59AAD64F659A}" destId="{C11334F2-7ABB-4A66-A2F8-89E55817AAB8}" srcOrd="0" destOrd="2" presId="urn:microsoft.com/office/officeart/2005/8/layout/hList6"/>
    <dgm:cxn modelId="{FFB08D80-8E05-44D8-8048-A06882CE5229}" srcId="{DC328A43-871B-4E17-B4A7-354E30D80F61}" destId="{36B51113-6A3C-446D-9075-C70FFD45B5E3}" srcOrd="3" destOrd="0" parTransId="{63FB0435-5B35-425C-B617-D25C31415BBF}" sibTransId="{CB29C954-FF77-4C6D-A204-7F69BB5699FA}"/>
    <dgm:cxn modelId="{948A5982-921B-4CBF-8535-5E99A5946058}" type="presOf" srcId="{060D353A-4579-41A6-B56E-F2674E4D56EB}" destId="{A40309AC-0CB8-4202-98D4-3B061F2A5342}" srcOrd="0" destOrd="0" presId="urn:microsoft.com/office/officeart/2005/8/layout/hList6"/>
    <dgm:cxn modelId="{E89C828D-FD14-4AAA-A81F-018FB9C5DBC7}" type="presOf" srcId="{41BFB512-0574-490C-A903-D79AB092D628}" destId="{454BC8E4-04C8-4CBA-B021-05E83AAEE9C0}" srcOrd="0" destOrd="0" presId="urn:microsoft.com/office/officeart/2005/8/layout/hList6"/>
    <dgm:cxn modelId="{5535CA91-AE8F-4C06-97EA-12973032D3AC}" srcId="{838FD6F5-F84E-4B91-A5BC-EA5070C38305}" destId="{060D353A-4579-41A6-B56E-F2674E4D56EB}" srcOrd="3" destOrd="0" parTransId="{5AC9284E-2818-4CE8-97FE-5967E9CC833F}" sibTransId="{1A47F902-E5DA-453A-9DFE-823059E53658}"/>
    <dgm:cxn modelId="{9B360892-BD1B-42F9-88B8-E0310375E946}" type="presOf" srcId="{4002B0E8-C95C-43E1-88C3-D04AC80E3039}" destId="{A40309AC-0CB8-4202-98D4-3B061F2A5342}" srcOrd="0" destOrd="2" presId="urn:microsoft.com/office/officeart/2005/8/layout/hList6"/>
    <dgm:cxn modelId="{1E9ECB93-1E98-4F68-81E5-8715B5ACD751}" srcId="{8F357EE4-A4C9-4248-94B2-CE5C409EB816}" destId="{BDCACA1E-50C8-42DD-9B60-087C04794035}" srcOrd="0" destOrd="0" parTransId="{5C921469-301A-40EE-8A2A-37A629A4D6B6}" sibTransId="{E4E0A814-7B3C-4282-8F1E-7DE4623A5DAB}"/>
    <dgm:cxn modelId="{0A30C29C-F63A-4DF4-9A98-297FD7B800CB}" type="presOf" srcId="{838FD6F5-F84E-4B91-A5BC-EA5070C38305}" destId="{596A1735-89D4-4A13-A7C7-0AD490FA4930}" srcOrd="0" destOrd="0" presId="urn:microsoft.com/office/officeart/2005/8/layout/hList6"/>
    <dgm:cxn modelId="{39CC74AA-D926-4C42-984E-11898208387C}" type="presOf" srcId="{D17FED45-A9B2-43E4-98E6-8F6931BC3192}" destId="{454BC8E4-04C8-4CBA-B021-05E83AAEE9C0}" srcOrd="0" destOrd="4" presId="urn:microsoft.com/office/officeart/2005/8/layout/hList6"/>
    <dgm:cxn modelId="{9A0DA7B5-DACB-4D83-9308-E5FDB7FA5856}" type="presOf" srcId="{4FB57EF4-03FB-41E7-9C39-A38E348B4A8D}" destId="{454BC8E4-04C8-4CBA-B021-05E83AAEE9C0}" srcOrd="0" destOrd="5" presId="urn:microsoft.com/office/officeart/2005/8/layout/hList6"/>
    <dgm:cxn modelId="{4A0BFEBB-C592-4A62-8562-C93BAAAA44DE}" srcId="{DC328A43-871B-4E17-B4A7-354E30D80F61}" destId="{CE2CE178-B697-4D4B-82D8-59AAD64F659A}" srcOrd="1" destOrd="0" parTransId="{BF2F6854-2E23-4EBD-B5E0-CD44863DB83F}" sibTransId="{1BDA9D81-C3A8-4965-B092-D735B5C77C6B}"/>
    <dgm:cxn modelId="{D2A452C5-E8DF-4A35-AF98-DBF8FA7509DA}" srcId="{060D353A-4579-41A6-B56E-F2674E4D56EB}" destId="{4002B0E8-C95C-43E1-88C3-D04AC80E3039}" srcOrd="1" destOrd="0" parTransId="{2967410A-C9FA-47C2-9210-4522C87D276D}" sibTransId="{6299126E-B002-4E38-8BA7-5059F9B05915}"/>
    <dgm:cxn modelId="{4FD79EC9-568E-4F89-BD72-4DBE67B38F68}" type="presOf" srcId="{BFF1D543-4C81-4E04-85A2-A6E5FDC2EB93}" destId="{C11334F2-7ABB-4A66-A2F8-89E55817AAB8}" srcOrd="0" destOrd="3" presId="urn:microsoft.com/office/officeart/2005/8/layout/hList6"/>
    <dgm:cxn modelId="{8A2DE3C9-8490-4FF9-B147-FF5537705611}" srcId="{DC328A43-871B-4E17-B4A7-354E30D80F61}" destId="{944A19D7-1DF3-4D7C-96C3-54DF60359AA0}" srcOrd="4" destOrd="0" parTransId="{DEAE411C-9862-4631-B1C0-D6E38F5EE7FE}" sibTransId="{998BD39B-3B7A-4A74-82CB-DEEF6226DAFA}"/>
    <dgm:cxn modelId="{977B93CF-EB7E-4A92-80B3-54920555929F}" srcId="{41BFB512-0574-490C-A903-D79AB092D628}" destId="{D17FED45-A9B2-43E4-98E6-8F6931BC3192}" srcOrd="3" destOrd="0" parTransId="{465351A0-B9A8-42B0-85D6-94598CCAD3CE}" sibTransId="{E6D2EF30-CB44-4E16-98B5-A9FD904A5BC4}"/>
    <dgm:cxn modelId="{1A6DA2D4-0BC7-416F-9D13-ED45B96331FE}" type="presOf" srcId="{50C12A95-C17F-4D63-B63B-604D363E2DE6}" destId="{CB20BA3B-2A06-468D-B685-34AF0A2943F9}" srcOrd="0" destOrd="2" presId="urn:microsoft.com/office/officeart/2005/8/layout/hList6"/>
    <dgm:cxn modelId="{374A6CD7-85FA-40A4-845C-F2FF9CA25743}" type="presOf" srcId="{55EF76CE-9BC6-4670-9DE5-C0B7AD98B52E}" destId="{CB20BA3B-2A06-468D-B685-34AF0A2943F9}" srcOrd="0" destOrd="3" presId="urn:microsoft.com/office/officeart/2005/8/layout/hList6"/>
    <dgm:cxn modelId="{4DC955DD-D680-4128-8F60-F78BD79FC45F}" type="presOf" srcId="{24CDED06-8413-4958-9297-D228CA475F1A}" destId="{C11334F2-7ABB-4A66-A2F8-89E55817AAB8}" srcOrd="0" destOrd="1" presId="urn:microsoft.com/office/officeart/2005/8/layout/hList6"/>
    <dgm:cxn modelId="{58FECAE0-8A30-40EA-AD1E-CA20C2C0303C}" srcId="{41BFB512-0574-490C-A903-D79AB092D628}" destId="{4FB57EF4-03FB-41E7-9C39-A38E348B4A8D}" srcOrd="4" destOrd="0" parTransId="{3DC430D1-36B6-4D5C-856C-F173EACA1BE6}" sibTransId="{E297B908-5DC2-4E49-8B2C-45DE2763884E}"/>
    <dgm:cxn modelId="{42CF3AE5-85D2-4860-9ED8-C6A8730AA1AF}" srcId="{838FD6F5-F84E-4B91-A5BC-EA5070C38305}" destId="{8F357EE4-A4C9-4248-94B2-CE5C409EB816}" srcOrd="0" destOrd="0" parTransId="{2FF11692-9613-457E-BB0C-B8E514BA058D}" sibTransId="{36EFBFAF-F503-44E4-9007-268F6A0B1E94}"/>
    <dgm:cxn modelId="{A70AF6E6-3ED9-471E-9432-0ACBE98E9B26}" type="presOf" srcId="{944A19D7-1DF3-4D7C-96C3-54DF60359AA0}" destId="{C11334F2-7ABB-4A66-A2F8-89E55817AAB8}" srcOrd="0" destOrd="5" presId="urn:microsoft.com/office/officeart/2005/8/layout/hList6"/>
    <dgm:cxn modelId="{363BC4EF-9B16-4921-AAC5-3408F6DF9376}" srcId="{DC328A43-871B-4E17-B4A7-354E30D80F61}" destId="{24CDED06-8413-4958-9297-D228CA475F1A}" srcOrd="0" destOrd="0" parTransId="{B89AD1D7-631F-45CE-BCC1-9B7018146B11}" sibTransId="{21C75715-D36E-463F-AA53-7E3E261C6518}"/>
    <dgm:cxn modelId="{720A23F3-BC53-44A8-8B39-DE09119518D7}" srcId="{41BFB512-0574-490C-A903-D79AB092D628}" destId="{344918CA-997F-4222-83D7-6563BBA8BA66}" srcOrd="2" destOrd="0" parTransId="{DBB8E8D4-FD4E-4A39-88F0-2506D9B0D6F3}" sibTransId="{5A6ED50D-7F74-45EF-8713-B9126D652143}"/>
    <dgm:cxn modelId="{E18A69FE-34F6-465A-9D89-37BBCB61C753}" srcId="{8F357EE4-A4C9-4248-94B2-CE5C409EB816}" destId="{55EF76CE-9BC6-4670-9DE5-C0B7AD98B52E}" srcOrd="2" destOrd="0" parTransId="{59A65539-A953-4AEC-A4EE-DD89C32E92F7}" sibTransId="{FFACD497-7610-44F5-8D01-AC955AFF8587}"/>
    <dgm:cxn modelId="{A9E09D53-FCBD-4A08-9319-D7958CC9B998}" type="presParOf" srcId="{596A1735-89D4-4A13-A7C7-0AD490FA4930}" destId="{CB20BA3B-2A06-468D-B685-34AF0A2943F9}" srcOrd="0" destOrd="0" presId="urn:microsoft.com/office/officeart/2005/8/layout/hList6"/>
    <dgm:cxn modelId="{5AAF1B7C-8E5C-4454-A13D-09671498C973}" type="presParOf" srcId="{596A1735-89D4-4A13-A7C7-0AD490FA4930}" destId="{206B3A31-CD68-45CA-A78C-7F71F06444A5}" srcOrd="1" destOrd="0" presId="urn:microsoft.com/office/officeart/2005/8/layout/hList6"/>
    <dgm:cxn modelId="{0181350B-05B5-43D0-859B-71CD21F0D3B7}" type="presParOf" srcId="{596A1735-89D4-4A13-A7C7-0AD490FA4930}" destId="{454BC8E4-04C8-4CBA-B021-05E83AAEE9C0}" srcOrd="2" destOrd="0" presId="urn:microsoft.com/office/officeart/2005/8/layout/hList6"/>
    <dgm:cxn modelId="{F342F974-5006-47EB-AD9E-D878F415E479}" type="presParOf" srcId="{596A1735-89D4-4A13-A7C7-0AD490FA4930}" destId="{13C056BC-3943-428E-B6C5-DAB555F5586D}" srcOrd="3" destOrd="0" presId="urn:microsoft.com/office/officeart/2005/8/layout/hList6"/>
    <dgm:cxn modelId="{88B6C04E-27DC-4F43-94F0-4338951E8F52}" type="presParOf" srcId="{596A1735-89D4-4A13-A7C7-0AD490FA4930}" destId="{C11334F2-7ABB-4A66-A2F8-89E55817AAB8}" srcOrd="4" destOrd="0" presId="urn:microsoft.com/office/officeart/2005/8/layout/hList6"/>
    <dgm:cxn modelId="{76C8A2BA-2DF8-42F0-A8A6-8A7EF6EE404F}" type="presParOf" srcId="{596A1735-89D4-4A13-A7C7-0AD490FA4930}" destId="{BD1ADE8F-E085-4F62-9071-719B2B600395}" srcOrd="5" destOrd="0" presId="urn:microsoft.com/office/officeart/2005/8/layout/hList6"/>
    <dgm:cxn modelId="{BA75C7AE-2264-49BB-B4B0-85C9A6809D35}" type="presParOf" srcId="{596A1735-89D4-4A13-A7C7-0AD490FA4930}" destId="{A40309AC-0CB8-4202-98D4-3B061F2A5342}"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21F5-926B-4DE3-9773-022B57738233}">
      <dsp:nvSpPr>
        <dsp:cNvPr id="0" name=""/>
        <dsp:cNvSpPr/>
      </dsp:nvSpPr>
      <dsp:spPr>
        <a:xfrm>
          <a:off x="39" y="4049"/>
          <a:ext cx="3825924" cy="126720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n-lt"/>
            </a:rPr>
            <a:t>Specific</a:t>
          </a:r>
          <a:endParaRPr lang="en-GB" sz="2400" kern="1200" dirty="0">
            <a:latin typeface="+mn-lt"/>
          </a:endParaRPr>
        </a:p>
      </dsp:txBody>
      <dsp:txXfrm>
        <a:off x="39" y="4049"/>
        <a:ext cx="3825924" cy="1267200"/>
      </dsp:txXfrm>
    </dsp:sp>
    <dsp:sp modelId="{4763CEF4-20FF-473A-A1ED-749D663D9BBD}">
      <dsp:nvSpPr>
        <dsp:cNvPr id="0" name=""/>
        <dsp:cNvSpPr/>
      </dsp:nvSpPr>
      <dsp:spPr>
        <a:xfrm>
          <a:off x="39" y="1271249"/>
          <a:ext cx="3825924" cy="1932480"/>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endParaRPr lang="en-GB" sz="2000" kern="1200" dirty="0">
            <a:latin typeface="+mn-lt"/>
          </a:endParaRPr>
        </a:p>
        <a:p>
          <a:pPr marL="228600" lvl="1" indent="-228600" algn="l" defTabSz="889000">
            <a:lnSpc>
              <a:spcPct val="90000"/>
            </a:lnSpc>
            <a:spcBef>
              <a:spcPct val="0"/>
            </a:spcBef>
            <a:spcAft>
              <a:spcPct val="15000"/>
            </a:spcAft>
            <a:buChar char="•"/>
          </a:pPr>
          <a:endParaRPr lang="en-GB" sz="2000" kern="1200" dirty="0">
            <a:latin typeface="+mn-lt"/>
          </a:endParaRPr>
        </a:p>
      </dsp:txBody>
      <dsp:txXfrm>
        <a:off x="39" y="1271249"/>
        <a:ext cx="3825924" cy="1932480"/>
      </dsp:txXfrm>
    </dsp:sp>
    <dsp:sp modelId="{2ECECD19-CB1E-4920-9A52-DC030825EC64}">
      <dsp:nvSpPr>
        <dsp:cNvPr id="0" name=""/>
        <dsp:cNvSpPr/>
      </dsp:nvSpPr>
      <dsp:spPr>
        <a:xfrm>
          <a:off x="4361594" y="4049"/>
          <a:ext cx="3825924" cy="1267200"/>
        </a:xfrm>
        <a:prstGeom prst="rect">
          <a:avLst/>
        </a:prstGeom>
        <a:solidFill>
          <a:schemeClr val="accent5">
            <a:hueOff val="10337387"/>
            <a:satOff val="-49181"/>
            <a:lumOff val="16863"/>
            <a:alphaOff val="0"/>
          </a:schemeClr>
        </a:solidFill>
        <a:ln w="25400" cap="flat" cmpd="sng" algn="ctr">
          <a:solidFill>
            <a:schemeClr val="accent5">
              <a:hueOff val="10337387"/>
              <a:satOff val="-49181"/>
              <a:lumOff val="16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n-lt"/>
            </a:rPr>
            <a:t>General</a:t>
          </a:r>
          <a:endParaRPr lang="en-GB" sz="2400" kern="1200" dirty="0">
            <a:latin typeface="+mn-lt"/>
          </a:endParaRPr>
        </a:p>
      </dsp:txBody>
      <dsp:txXfrm>
        <a:off x="4361594" y="4049"/>
        <a:ext cx="3825924" cy="1267200"/>
      </dsp:txXfrm>
    </dsp:sp>
    <dsp:sp modelId="{B38CA360-E5C5-4339-AEF7-9C8ABE202EEF}">
      <dsp:nvSpPr>
        <dsp:cNvPr id="0" name=""/>
        <dsp:cNvSpPr/>
      </dsp:nvSpPr>
      <dsp:spPr>
        <a:xfrm>
          <a:off x="4361594" y="1271249"/>
          <a:ext cx="3825924" cy="1932480"/>
        </a:xfrm>
        <a:prstGeom prst="rect">
          <a:avLst/>
        </a:prstGeom>
        <a:solidFill>
          <a:schemeClr val="accent5">
            <a:tint val="40000"/>
            <a:alpha val="90000"/>
            <a:hueOff val="10626499"/>
            <a:satOff val="5083"/>
            <a:lumOff val="1632"/>
            <a:alphaOff val="0"/>
          </a:schemeClr>
        </a:solidFill>
        <a:ln w="25400" cap="flat" cmpd="sng" algn="ctr">
          <a:solidFill>
            <a:schemeClr val="accent5">
              <a:tint val="40000"/>
              <a:alpha val="90000"/>
              <a:hueOff val="10626499"/>
              <a:satOff val="5083"/>
              <a:lumOff val="16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endParaRPr lang="en-GB" sz="2000" kern="1200" dirty="0">
            <a:latin typeface="+mn-lt"/>
          </a:endParaRPr>
        </a:p>
        <a:p>
          <a:pPr marL="228600" lvl="1" indent="-228600" algn="l" defTabSz="889000">
            <a:lnSpc>
              <a:spcPct val="90000"/>
            </a:lnSpc>
            <a:spcBef>
              <a:spcPct val="0"/>
            </a:spcBef>
            <a:spcAft>
              <a:spcPct val="15000"/>
            </a:spcAft>
            <a:buChar char="•"/>
          </a:pPr>
          <a:endParaRPr lang="en-GB" sz="2000" kern="1200" dirty="0">
            <a:latin typeface="+mn-lt"/>
          </a:endParaRPr>
        </a:p>
      </dsp:txBody>
      <dsp:txXfrm>
        <a:off x="4361594" y="1271249"/>
        <a:ext cx="3825924" cy="1932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451414-F142-4946-9646-5CD79F74EBEC}">
      <dsp:nvSpPr>
        <dsp:cNvPr id="0" name=""/>
        <dsp:cNvSpPr/>
      </dsp:nvSpPr>
      <dsp:spPr>
        <a:xfrm rot="16200000">
          <a:off x="1150724" y="-1150724"/>
          <a:ext cx="1493641" cy="3795089"/>
        </a:xfrm>
        <a:prstGeom prst="round1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0" kern="1200" dirty="0">
              <a:latin typeface="+mn-lt"/>
            </a:rPr>
            <a:t>A special day</a:t>
          </a:r>
        </a:p>
      </dsp:txBody>
      <dsp:txXfrm rot="5400000">
        <a:off x="0" y="0"/>
        <a:ext cx="3795089" cy="1120230"/>
      </dsp:txXfrm>
    </dsp:sp>
    <dsp:sp modelId="{9DBDBEF1-06D6-40B5-8EBE-E6E46D14AC98}">
      <dsp:nvSpPr>
        <dsp:cNvPr id="0" name=""/>
        <dsp:cNvSpPr/>
      </dsp:nvSpPr>
      <dsp:spPr>
        <a:xfrm>
          <a:off x="3795089" y="0"/>
          <a:ext cx="3795089" cy="1493641"/>
        </a:xfrm>
        <a:prstGeom prst="round1Rect">
          <a:avLst/>
        </a:prstGeom>
        <a:solidFill>
          <a:srgbClr val="EDC7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0" kern="1200" dirty="0">
              <a:latin typeface="+mn-lt"/>
            </a:rPr>
            <a:t>Fasting</a:t>
          </a:r>
        </a:p>
      </dsp:txBody>
      <dsp:txXfrm>
        <a:off x="3795089" y="0"/>
        <a:ext cx="3795089" cy="1120230"/>
      </dsp:txXfrm>
    </dsp:sp>
    <dsp:sp modelId="{D6B36505-CA1A-4EFA-9BF7-26678041A4E4}">
      <dsp:nvSpPr>
        <dsp:cNvPr id="0" name=""/>
        <dsp:cNvSpPr/>
      </dsp:nvSpPr>
      <dsp:spPr>
        <a:xfrm rot="10800000">
          <a:off x="0" y="1493641"/>
          <a:ext cx="3795089" cy="1493641"/>
        </a:xfrm>
        <a:prstGeom prst="round1Rect">
          <a:avLst/>
        </a:prstGeom>
        <a:solidFill>
          <a:srgbClr val="B2E8E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0" kern="1200" dirty="0" err="1">
              <a:latin typeface="+mn-lt"/>
            </a:rPr>
            <a:t>Du</a:t>
          </a:r>
          <a:r>
            <a:rPr lang="en-GB" sz="1800" kern="1200" dirty="0" err="1">
              <a:latin typeface="+mn-lt"/>
            </a:rPr>
            <a:t>ʿ</a:t>
          </a:r>
          <a:r>
            <a:rPr lang="en-GB" sz="1800" b="0" kern="1200" dirty="0" err="1">
              <a:latin typeface="+mn-lt"/>
            </a:rPr>
            <a:t>a</a:t>
          </a:r>
          <a:endParaRPr lang="en-GB" sz="1800" b="0" kern="1200" dirty="0">
            <a:latin typeface="+mn-lt"/>
          </a:endParaRPr>
        </a:p>
      </dsp:txBody>
      <dsp:txXfrm rot="10800000">
        <a:off x="0" y="1867051"/>
        <a:ext cx="3795089" cy="1120230"/>
      </dsp:txXfrm>
    </dsp:sp>
    <dsp:sp modelId="{144833CF-1C97-4452-89DC-A169209F21B8}">
      <dsp:nvSpPr>
        <dsp:cNvPr id="0" name=""/>
        <dsp:cNvSpPr/>
      </dsp:nvSpPr>
      <dsp:spPr>
        <a:xfrm rot="5400000">
          <a:off x="4945813" y="342916"/>
          <a:ext cx="1493641" cy="3795089"/>
        </a:xfrm>
        <a:prstGeom prst="round1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0" kern="1200" dirty="0">
              <a:latin typeface="+mn-lt"/>
            </a:rPr>
            <a:t>Freedom from Hell-fire</a:t>
          </a:r>
        </a:p>
      </dsp:txBody>
      <dsp:txXfrm rot="-5400000">
        <a:off x="3795089" y="1867051"/>
        <a:ext cx="3795089" cy="1120230"/>
      </dsp:txXfrm>
    </dsp:sp>
    <dsp:sp modelId="{0B4B8679-1CD5-470A-BB5C-E1F8D5A6F186}">
      <dsp:nvSpPr>
        <dsp:cNvPr id="0" name=""/>
        <dsp:cNvSpPr/>
      </dsp:nvSpPr>
      <dsp:spPr>
        <a:xfrm>
          <a:off x="2008683" y="1028965"/>
          <a:ext cx="3572810" cy="929350"/>
        </a:xfrm>
        <a:prstGeom prst="roundRect">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mn-lt"/>
            </a:rPr>
            <a:t>[A] </a:t>
          </a:r>
          <a:r>
            <a:rPr lang="en-US" sz="1600" b="0" kern="1200" dirty="0">
              <a:latin typeface="+mn-lt"/>
            </a:rPr>
            <a:t>What’s so special about the Day of </a:t>
          </a:r>
          <a:r>
            <a:rPr lang="en-US" sz="1600" b="0" kern="1200" dirty="0" err="1">
              <a:latin typeface="+mn-lt"/>
            </a:rPr>
            <a:t>ʿArafah</a:t>
          </a:r>
          <a:r>
            <a:rPr lang="en-US" sz="1600" b="0" kern="1200" dirty="0">
              <a:latin typeface="+mn-lt"/>
            </a:rPr>
            <a:t>?</a:t>
          </a:r>
          <a:endParaRPr lang="en-GB" sz="1600" b="0" kern="1200" dirty="0">
            <a:latin typeface="+mn-lt"/>
          </a:endParaRPr>
        </a:p>
      </dsp:txBody>
      <dsp:txXfrm>
        <a:off x="2054050" y="1074332"/>
        <a:ext cx="3482076" cy="8386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20BA3B-2A06-468D-B685-34AF0A2943F9}">
      <dsp:nvSpPr>
        <dsp:cNvPr id="0" name=""/>
        <dsp:cNvSpPr/>
      </dsp:nvSpPr>
      <dsp:spPr>
        <a:xfrm rot="16200000">
          <a:off x="-799714" y="799972"/>
          <a:ext cx="3490112" cy="1890167"/>
        </a:xfrm>
        <a:prstGeom prst="roundRect">
          <a:avLst/>
        </a:prstGeom>
        <a:solidFill>
          <a:srgbClr val="B2E8E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tx1">
                  <a:lumMod val="75000"/>
                  <a:lumOff val="25000"/>
                </a:schemeClr>
              </a:solidFill>
              <a:latin typeface="+mn-lt"/>
            </a:rPr>
            <a:t>1-8th</a:t>
          </a:r>
          <a:endParaRPr lang="en-GB" sz="1400" b="1" kern="1200" dirty="0">
            <a:solidFill>
              <a:schemeClr val="tx1">
                <a:lumMod val="75000"/>
                <a:lumOff val="25000"/>
              </a:schemeClr>
            </a:solidFill>
            <a:latin typeface="+mn-lt"/>
          </a:endParaRPr>
        </a:p>
        <a:p>
          <a:pPr marL="114300" lvl="1" indent="-114300" algn="l" defTabSz="533400">
            <a:lnSpc>
              <a:spcPct val="90000"/>
            </a:lnSpc>
            <a:spcBef>
              <a:spcPct val="0"/>
            </a:spcBef>
            <a:spcAft>
              <a:spcPct val="15000"/>
            </a:spcAft>
            <a:buChar char="•"/>
          </a:pPr>
          <a:r>
            <a:rPr lang="en-GB" sz="1200" b="1" kern="1200" dirty="0">
              <a:solidFill>
                <a:schemeClr val="tx1">
                  <a:lumMod val="75000"/>
                  <a:lumOff val="25000"/>
                </a:schemeClr>
              </a:solidFill>
              <a:latin typeface="+mn-lt"/>
            </a:rPr>
            <a:t>Dhikr</a:t>
          </a:r>
          <a:r>
            <a:rPr lang="en-GB" sz="1200" kern="1200" dirty="0">
              <a:solidFill>
                <a:schemeClr val="tx1">
                  <a:lumMod val="75000"/>
                  <a:lumOff val="25000"/>
                </a:schemeClr>
              </a:solidFill>
              <a:latin typeface="+mn-lt"/>
            </a:rPr>
            <a:t> in abundance, especially </a:t>
          </a:r>
          <a:r>
            <a:rPr lang="en-GB" sz="1200" kern="1200" dirty="0" err="1">
              <a:solidFill>
                <a:schemeClr val="tx1">
                  <a:lumMod val="75000"/>
                  <a:lumOff val="25000"/>
                </a:schemeClr>
              </a:solidFill>
              <a:latin typeface="+mn-lt"/>
            </a:rPr>
            <a:t>tahlil</a:t>
          </a:r>
          <a:r>
            <a:rPr lang="en-GB" sz="1200" kern="1200" dirty="0">
              <a:solidFill>
                <a:schemeClr val="tx1">
                  <a:lumMod val="75000"/>
                  <a:lumOff val="25000"/>
                </a:schemeClr>
              </a:solidFill>
              <a:latin typeface="+mn-lt"/>
            </a:rPr>
            <a:t>, takbir and </a:t>
          </a:r>
          <a:r>
            <a:rPr lang="en-GB" sz="1200" kern="1200" dirty="0" err="1">
              <a:solidFill>
                <a:schemeClr val="tx1">
                  <a:lumMod val="75000"/>
                  <a:lumOff val="25000"/>
                </a:schemeClr>
              </a:solidFill>
              <a:latin typeface="+mn-lt"/>
            </a:rPr>
            <a:t>tahmid</a:t>
          </a:r>
          <a:endParaRPr lang="en-GB" sz="1200" kern="1200" dirty="0">
            <a:solidFill>
              <a:schemeClr val="tx1">
                <a:lumMod val="75000"/>
                <a:lumOff val="25000"/>
              </a:schemeClr>
            </a:solidFill>
            <a:latin typeface="+mn-lt"/>
          </a:endParaRP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Takbir in the homes, markets and streets.</a:t>
          </a:r>
        </a:p>
        <a:p>
          <a:pPr marL="114300" lvl="1" indent="-114300" algn="l" defTabSz="533400">
            <a:lnSpc>
              <a:spcPct val="90000"/>
            </a:lnSpc>
            <a:spcBef>
              <a:spcPct val="0"/>
            </a:spcBef>
            <a:spcAft>
              <a:spcPct val="15000"/>
            </a:spcAft>
            <a:buChar char="•"/>
          </a:pPr>
          <a:r>
            <a:rPr lang="en-GB" sz="1200" b="1" kern="1200" dirty="0">
              <a:solidFill>
                <a:schemeClr val="tx1">
                  <a:lumMod val="75000"/>
                  <a:lumOff val="25000"/>
                </a:schemeClr>
              </a:solidFill>
              <a:latin typeface="+mn-lt"/>
            </a:rPr>
            <a:t>Fast</a:t>
          </a:r>
          <a:r>
            <a:rPr lang="en-GB" sz="1200" kern="1200" dirty="0">
              <a:solidFill>
                <a:schemeClr val="tx1">
                  <a:lumMod val="75000"/>
                  <a:lumOff val="25000"/>
                </a:schemeClr>
              </a:solidFill>
              <a:latin typeface="+mn-lt"/>
            </a:rPr>
            <a:t> as many days as possible.  </a:t>
          </a:r>
        </a:p>
      </dsp:txBody>
      <dsp:txXfrm rot="5400000">
        <a:off x="92528" y="92270"/>
        <a:ext cx="1705627" cy="3305572"/>
      </dsp:txXfrm>
    </dsp:sp>
    <dsp:sp modelId="{454BC8E4-04C8-4CBA-B021-05E83AAEE9C0}">
      <dsp:nvSpPr>
        <dsp:cNvPr id="0" name=""/>
        <dsp:cNvSpPr/>
      </dsp:nvSpPr>
      <dsp:spPr>
        <a:xfrm rot="16200000">
          <a:off x="1410383" y="621804"/>
          <a:ext cx="3490112" cy="2246502"/>
        </a:xfrm>
        <a:prstGeom prst="roundRect">
          <a:avLst/>
        </a:prstGeom>
        <a:solidFill>
          <a:srgbClr val="EDC7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tx1">
                  <a:lumMod val="75000"/>
                  <a:lumOff val="25000"/>
                </a:schemeClr>
              </a:solidFill>
              <a:latin typeface="+mn-lt"/>
            </a:rPr>
            <a:t>9</a:t>
          </a:r>
          <a:r>
            <a:rPr lang="en-US" sz="1400" b="1" kern="1200" baseline="30000" dirty="0">
              <a:solidFill>
                <a:schemeClr val="tx1">
                  <a:lumMod val="75000"/>
                  <a:lumOff val="25000"/>
                </a:schemeClr>
              </a:solidFill>
              <a:latin typeface="+mn-lt"/>
            </a:rPr>
            <a:t>th</a:t>
          </a:r>
          <a:r>
            <a:rPr lang="en-US" sz="1400" b="1" kern="1200" dirty="0">
              <a:solidFill>
                <a:schemeClr val="tx1">
                  <a:lumMod val="75000"/>
                  <a:lumOff val="25000"/>
                </a:schemeClr>
              </a:solidFill>
              <a:latin typeface="+mn-lt"/>
            </a:rPr>
            <a:t> (Day of </a:t>
          </a:r>
          <a:r>
            <a:rPr lang="en-US" sz="1400" b="1" kern="1200" dirty="0" err="1">
              <a:solidFill>
                <a:schemeClr val="tx1">
                  <a:lumMod val="75000"/>
                  <a:lumOff val="25000"/>
                </a:schemeClr>
              </a:solidFill>
              <a:latin typeface="+mn-lt"/>
            </a:rPr>
            <a:t>ʿArafah</a:t>
          </a:r>
          <a:r>
            <a:rPr lang="en-US" sz="1400" b="1" kern="1200" dirty="0">
              <a:solidFill>
                <a:schemeClr val="tx1">
                  <a:lumMod val="75000"/>
                  <a:lumOff val="25000"/>
                </a:schemeClr>
              </a:solidFill>
              <a:latin typeface="+mn-lt"/>
            </a:rPr>
            <a:t>)</a:t>
          </a:r>
          <a:endParaRPr lang="en-GB" sz="1400" b="1" kern="1200" dirty="0">
            <a:solidFill>
              <a:schemeClr val="tx1">
                <a:lumMod val="75000"/>
                <a:lumOff val="25000"/>
              </a:schemeClr>
            </a:solidFill>
            <a:latin typeface="+mn-lt"/>
          </a:endParaRPr>
        </a:p>
        <a:p>
          <a:pPr marL="57150" lvl="1" indent="-57150" algn="l" defTabSz="488950">
            <a:lnSpc>
              <a:spcPct val="90000"/>
            </a:lnSpc>
            <a:spcBef>
              <a:spcPct val="0"/>
            </a:spcBef>
            <a:spcAft>
              <a:spcPct val="15000"/>
            </a:spcAft>
            <a:buChar char="•"/>
          </a:pPr>
          <a:r>
            <a:rPr lang="en-GB" sz="1100" kern="1200" dirty="0">
              <a:solidFill>
                <a:schemeClr val="tx1">
                  <a:lumMod val="75000"/>
                  <a:lumOff val="25000"/>
                </a:schemeClr>
              </a:solidFill>
              <a:latin typeface="+mn-lt"/>
            </a:rPr>
            <a:t>Keep a </a:t>
          </a:r>
          <a:r>
            <a:rPr lang="en-GB" sz="1100" b="1" kern="1200" dirty="0">
              <a:solidFill>
                <a:schemeClr val="tx1">
                  <a:lumMod val="75000"/>
                  <a:lumOff val="25000"/>
                </a:schemeClr>
              </a:solidFill>
              <a:latin typeface="+mn-lt"/>
            </a:rPr>
            <a:t>fast</a:t>
          </a:r>
          <a:r>
            <a:rPr lang="en-GB" sz="1100" kern="1200" dirty="0">
              <a:solidFill>
                <a:schemeClr val="tx1">
                  <a:lumMod val="75000"/>
                  <a:lumOff val="25000"/>
                </a:schemeClr>
              </a:solidFill>
              <a:latin typeface="+mn-lt"/>
            </a:rPr>
            <a:t>.</a:t>
          </a:r>
        </a:p>
        <a:p>
          <a:pPr marL="57150" lvl="1" indent="-57150" algn="l" defTabSz="488950">
            <a:lnSpc>
              <a:spcPct val="90000"/>
            </a:lnSpc>
            <a:spcBef>
              <a:spcPct val="0"/>
            </a:spcBef>
            <a:spcAft>
              <a:spcPct val="15000"/>
            </a:spcAft>
            <a:buChar char="•"/>
          </a:pPr>
          <a:r>
            <a:rPr lang="en-GB" sz="1100" kern="1200" dirty="0">
              <a:solidFill>
                <a:schemeClr val="tx1">
                  <a:lumMod val="75000"/>
                  <a:lumOff val="25000"/>
                </a:schemeClr>
              </a:solidFill>
              <a:latin typeface="+mn-lt"/>
            </a:rPr>
            <a:t>Takbir of </a:t>
          </a:r>
          <a:r>
            <a:rPr lang="en-GB" sz="1100" kern="1200" dirty="0" err="1">
              <a:solidFill>
                <a:schemeClr val="tx1">
                  <a:lumMod val="75000"/>
                  <a:lumOff val="25000"/>
                </a:schemeClr>
              </a:solidFill>
              <a:latin typeface="+mn-lt"/>
            </a:rPr>
            <a:t>Tashriq</a:t>
          </a:r>
          <a:r>
            <a:rPr lang="en-GB" sz="1100" kern="1200" dirty="0">
              <a:solidFill>
                <a:schemeClr val="tx1">
                  <a:lumMod val="75000"/>
                  <a:lumOff val="25000"/>
                </a:schemeClr>
              </a:solidFill>
              <a:latin typeface="+mn-lt"/>
            </a:rPr>
            <a:t> once after each </a:t>
          </a:r>
          <a:r>
            <a:rPr lang="en-GB" sz="1100" kern="1200" dirty="0" err="1">
              <a:solidFill>
                <a:schemeClr val="tx1">
                  <a:lumMod val="75000"/>
                  <a:lumOff val="25000"/>
                </a:schemeClr>
              </a:solidFill>
              <a:latin typeface="+mn-lt"/>
            </a:rPr>
            <a:t>fard</a:t>
          </a:r>
          <a:r>
            <a:rPr lang="en-GB" sz="1100" kern="1200" dirty="0">
              <a:solidFill>
                <a:schemeClr val="tx1">
                  <a:lumMod val="75000"/>
                  <a:lumOff val="25000"/>
                </a:schemeClr>
              </a:solidFill>
              <a:latin typeface="+mn-lt"/>
            </a:rPr>
            <a:t> salah, starting from </a:t>
          </a:r>
          <a:r>
            <a:rPr lang="en-GB" sz="1100" kern="1200" dirty="0" err="1">
              <a:solidFill>
                <a:schemeClr val="tx1">
                  <a:lumMod val="75000"/>
                  <a:lumOff val="25000"/>
                </a:schemeClr>
              </a:solidFill>
              <a:latin typeface="+mn-lt"/>
            </a:rPr>
            <a:t>Fajr</a:t>
          </a:r>
          <a:r>
            <a:rPr lang="en-GB" sz="1100" kern="1200" dirty="0">
              <a:solidFill>
                <a:schemeClr val="tx1">
                  <a:lumMod val="75000"/>
                  <a:lumOff val="25000"/>
                </a:schemeClr>
              </a:solidFill>
              <a:latin typeface="+mn-lt"/>
            </a:rPr>
            <a:t>.</a:t>
          </a:r>
        </a:p>
        <a:p>
          <a:pPr marL="57150" lvl="1" indent="-57150" algn="l" defTabSz="488950">
            <a:lnSpc>
              <a:spcPct val="90000"/>
            </a:lnSpc>
            <a:spcBef>
              <a:spcPct val="0"/>
            </a:spcBef>
            <a:spcAft>
              <a:spcPct val="15000"/>
            </a:spcAft>
            <a:buChar char="•"/>
          </a:pPr>
          <a:r>
            <a:rPr lang="en-GB" sz="1100" kern="1200" dirty="0">
              <a:solidFill>
                <a:schemeClr val="tx1">
                  <a:lumMod val="75000"/>
                  <a:lumOff val="25000"/>
                </a:schemeClr>
              </a:solidFill>
              <a:latin typeface="+mn-lt"/>
            </a:rPr>
            <a:t>Dhikr in abundance and repeat frequently:</a:t>
          </a:r>
        </a:p>
        <a:p>
          <a:pPr marL="114300" lvl="1" indent="-114300" algn="ctr" defTabSz="533400">
            <a:lnSpc>
              <a:spcPct val="90000"/>
            </a:lnSpc>
            <a:spcBef>
              <a:spcPct val="0"/>
            </a:spcBef>
            <a:spcAft>
              <a:spcPct val="15000"/>
            </a:spcAft>
            <a:buNone/>
          </a:pPr>
          <a:r>
            <a:rPr lang="ar-IQ" sz="1200" b="0" kern="1200" dirty="0">
              <a:solidFill>
                <a:schemeClr val="accent3"/>
              </a:solidFill>
              <a:effectLst/>
              <a:latin typeface="+mn-lt"/>
              <a:cs typeface="KFGQPC Uthman Taha Naskh" panose="02000000000000000000" pitchFamily="2" charset="-78"/>
            </a:rPr>
            <a:t>لَا إِلٰهَ إِل</a:t>
          </a:r>
          <a:r>
            <a:rPr lang="ar-EG" sz="1200" kern="1200" dirty="0">
              <a:solidFill>
                <a:schemeClr val="accent3"/>
              </a:solidFill>
              <a:latin typeface="+mn-lt"/>
              <a:cs typeface="KFGQPC Uthman Taha Naskh" panose="02000000000000000000" pitchFamily="2" charset="-78"/>
            </a:rPr>
            <a:t>َّا</a:t>
          </a:r>
          <a:r>
            <a:rPr lang="ar-IQ" sz="1200" b="0" kern="1200" dirty="0">
              <a:solidFill>
                <a:schemeClr val="accent3"/>
              </a:solidFill>
              <a:effectLst/>
              <a:latin typeface="+mn-lt"/>
              <a:cs typeface="KFGQPC Uthman Taha Naskh" panose="02000000000000000000" pitchFamily="2" charset="-78"/>
            </a:rPr>
            <a:t> اللهُ وَحْدَهُ لَا شَرِيْكَ لَهُ ، لَهُ الْمُلْكُ وَلَهُ الْحَمْدُ وَهُوَ عَلَىٰ كُلِّ شَيْءٍ قَدِيْرٌ</a:t>
          </a:r>
          <a:endParaRPr lang="en-GB" sz="1200" b="0" kern="1200" dirty="0">
            <a:solidFill>
              <a:schemeClr val="accent3"/>
            </a:solidFill>
            <a:latin typeface="+mn-lt"/>
            <a:cs typeface="KFGQPC Uthman Taha Naskh" panose="02000000000000000000" pitchFamily="2" charset="-78"/>
          </a:endParaRPr>
        </a:p>
        <a:p>
          <a:pPr marL="57150" lvl="1" indent="-57150" algn="l" defTabSz="488950">
            <a:lnSpc>
              <a:spcPct val="90000"/>
            </a:lnSpc>
            <a:spcBef>
              <a:spcPct val="0"/>
            </a:spcBef>
            <a:spcAft>
              <a:spcPct val="15000"/>
            </a:spcAft>
            <a:buChar char="•"/>
          </a:pPr>
          <a:r>
            <a:rPr lang="en-GB" sz="1100" b="1" kern="1200" dirty="0" err="1">
              <a:solidFill>
                <a:schemeClr val="tx1">
                  <a:lumMod val="75000"/>
                  <a:lumOff val="25000"/>
                </a:schemeClr>
              </a:solidFill>
              <a:latin typeface="+mn-lt"/>
            </a:rPr>
            <a:t>Duʿa</a:t>
          </a:r>
          <a:r>
            <a:rPr lang="en-GB" sz="1100" kern="1200" dirty="0">
              <a:solidFill>
                <a:schemeClr val="tx1">
                  <a:lumMod val="75000"/>
                  <a:lumOff val="25000"/>
                </a:schemeClr>
              </a:solidFill>
              <a:latin typeface="+mn-lt"/>
            </a:rPr>
            <a:t>, especially for freedom from Hell.</a:t>
          </a:r>
        </a:p>
      </dsp:txBody>
      <dsp:txXfrm rot="5400000">
        <a:off x="2141853" y="109664"/>
        <a:ext cx="2027172" cy="3270782"/>
      </dsp:txXfrm>
    </dsp:sp>
    <dsp:sp modelId="{C11334F2-7ABB-4A66-A2F8-89E55817AAB8}">
      <dsp:nvSpPr>
        <dsp:cNvPr id="0" name=""/>
        <dsp:cNvSpPr/>
      </dsp:nvSpPr>
      <dsp:spPr>
        <a:xfrm rot="16200000">
          <a:off x="3620480" y="799972"/>
          <a:ext cx="3490112" cy="1890167"/>
        </a:xfrm>
        <a:prstGeom prst="roundRect">
          <a:avLst/>
        </a:prstGeom>
        <a:solidFill>
          <a:srgbClr val="B2E8E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tx1">
                  <a:lumMod val="75000"/>
                  <a:lumOff val="25000"/>
                </a:schemeClr>
              </a:solidFill>
              <a:latin typeface="+mn-lt"/>
            </a:rPr>
            <a:t>10</a:t>
          </a:r>
          <a:r>
            <a:rPr lang="en-US" sz="1400" b="1" kern="1200" baseline="30000" dirty="0">
              <a:solidFill>
                <a:schemeClr val="tx1">
                  <a:lumMod val="75000"/>
                  <a:lumOff val="25000"/>
                </a:schemeClr>
              </a:solidFill>
              <a:latin typeface="+mn-lt"/>
            </a:rPr>
            <a:t>th</a:t>
          </a:r>
          <a:r>
            <a:rPr lang="en-US" sz="1400" b="1" kern="1200" dirty="0">
              <a:solidFill>
                <a:schemeClr val="tx1">
                  <a:lumMod val="75000"/>
                  <a:lumOff val="25000"/>
                </a:schemeClr>
              </a:solidFill>
              <a:latin typeface="+mn-lt"/>
            </a:rPr>
            <a:t> (Day of Eid)</a:t>
          </a:r>
          <a:endParaRPr lang="en-GB" sz="1400" b="1" kern="1200" dirty="0">
            <a:solidFill>
              <a:schemeClr val="tx1">
                <a:lumMod val="75000"/>
                <a:lumOff val="25000"/>
              </a:schemeClr>
            </a:solidFill>
            <a:latin typeface="+mn-lt"/>
          </a:endParaRP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Eid salah &amp; the </a:t>
          </a:r>
          <a:r>
            <a:rPr lang="en-GB" sz="1200" kern="1200" dirty="0" err="1">
              <a:solidFill>
                <a:schemeClr val="tx1">
                  <a:lumMod val="75000"/>
                  <a:lumOff val="25000"/>
                </a:schemeClr>
              </a:solidFill>
              <a:latin typeface="+mn-lt"/>
            </a:rPr>
            <a:t>sunnahs</a:t>
          </a:r>
          <a:r>
            <a:rPr lang="en-GB" sz="1200" kern="1200" dirty="0">
              <a:solidFill>
                <a:schemeClr val="tx1">
                  <a:lumMod val="75000"/>
                  <a:lumOff val="25000"/>
                </a:schemeClr>
              </a:solidFill>
              <a:latin typeface="+mn-lt"/>
            </a:rPr>
            <a:t> of Eid.</a:t>
          </a: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Perform qurbani and share it with others.</a:t>
          </a: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Spread joy.</a:t>
          </a: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Takbir of </a:t>
          </a:r>
          <a:r>
            <a:rPr lang="en-GB" sz="1200" kern="1200" dirty="0" err="1">
              <a:solidFill>
                <a:schemeClr val="tx1">
                  <a:lumMod val="75000"/>
                  <a:lumOff val="25000"/>
                </a:schemeClr>
              </a:solidFill>
              <a:latin typeface="+mn-lt"/>
            </a:rPr>
            <a:t>Tashriq</a:t>
          </a:r>
          <a:r>
            <a:rPr lang="en-GB" sz="1200" kern="1200" dirty="0">
              <a:solidFill>
                <a:schemeClr val="tx1">
                  <a:lumMod val="75000"/>
                  <a:lumOff val="25000"/>
                </a:schemeClr>
              </a:solidFill>
              <a:latin typeface="+mn-lt"/>
            </a:rPr>
            <a:t> after each </a:t>
          </a:r>
          <a:r>
            <a:rPr lang="en-GB" sz="1200" kern="1200" dirty="0" err="1">
              <a:solidFill>
                <a:schemeClr val="tx1">
                  <a:lumMod val="75000"/>
                  <a:lumOff val="25000"/>
                </a:schemeClr>
              </a:solidFill>
              <a:latin typeface="+mn-lt"/>
            </a:rPr>
            <a:t>fard</a:t>
          </a:r>
          <a:r>
            <a:rPr lang="en-GB" sz="1200" kern="1200" dirty="0">
              <a:solidFill>
                <a:schemeClr val="tx1">
                  <a:lumMod val="75000"/>
                  <a:lumOff val="25000"/>
                </a:schemeClr>
              </a:solidFill>
              <a:latin typeface="+mn-lt"/>
            </a:rPr>
            <a:t> salah.</a:t>
          </a: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Dhikr in abundance.</a:t>
          </a:r>
        </a:p>
      </dsp:txBody>
      <dsp:txXfrm rot="5400000">
        <a:off x="4512722" y="92270"/>
        <a:ext cx="1705627" cy="3305572"/>
      </dsp:txXfrm>
    </dsp:sp>
    <dsp:sp modelId="{A40309AC-0CB8-4202-98D4-3B061F2A5342}">
      <dsp:nvSpPr>
        <dsp:cNvPr id="0" name=""/>
        <dsp:cNvSpPr/>
      </dsp:nvSpPr>
      <dsp:spPr>
        <a:xfrm rot="16200000">
          <a:off x="5652411" y="799972"/>
          <a:ext cx="3490112" cy="1890167"/>
        </a:xfrm>
        <a:prstGeom prst="roundRect">
          <a:avLst/>
        </a:prstGeom>
        <a:solidFill>
          <a:srgbClr val="B2E8E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tx1">
                  <a:lumMod val="75000"/>
                  <a:lumOff val="25000"/>
                </a:schemeClr>
              </a:solidFill>
              <a:latin typeface="+mn-lt"/>
            </a:rPr>
            <a:t>11-13</a:t>
          </a:r>
          <a:r>
            <a:rPr lang="en-US" sz="1400" b="1" kern="1200" baseline="30000" dirty="0">
              <a:solidFill>
                <a:schemeClr val="tx1">
                  <a:lumMod val="75000"/>
                  <a:lumOff val="25000"/>
                </a:schemeClr>
              </a:solidFill>
              <a:latin typeface="+mn-lt"/>
            </a:rPr>
            <a:t>th</a:t>
          </a:r>
          <a:r>
            <a:rPr lang="en-US" sz="1400" b="1" kern="1200" dirty="0">
              <a:solidFill>
                <a:schemeClr val="tx1">
                  <a:lumMod val="75000"/>
                  <a:lumOff val="25000"/>
                </a:schemeClr>
              </a:solidFill>
              <a:latin typeface="+mn-lt"/>
            </a:rPr>
            <a:t> (Days of </a:t>
          </a:r>
          <a:r>
            <a:rPr lang="en-US" sz="1400" b="1" kern="1200" dirty="0" err="1">
              <a:solidFill>
                <a:schemeClr val="tx1">
                  <a:lumMod val="75000"/>
                  <a:lumOff val="25000"/>
                </a:schemeClr>
              </a:solidFill>
              <a:latin typeface="+mn-lt"/>
            </a:rPr>
            <a:t>Tashriq</a:t>
          </a:r>
          <a:r>
            <a:rPr lang="en-US" sz="1400" b="1" kern="1200" dirty="0">
              <a:solidFill>
                <a:schemeClr val="tx1">
                  <a:lumMod val="75000"/>
                  <a:lumOff val="25000"/>
                </a:schemeClr>
              </a:solidFill>
              <a:latin typeface="+mn-lt"/>
            </a:rPr>
            <a:t>)</a:t>
          </a:r>
          <a:endParaRPr lang="en-GB" sz="1400" b="1" kern="1200" dirty="0">
            <a:solidFill>
              <a:schemeClr val="tx1">
                <a:lumMod val="75000"/>
                <a:lumOff val="25000"/>
              </a:schemeClr>
            </a:solidFill>
            <a:latin typeface="+mn-lt"/>
          </a:endParaRP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Takbir of </a:t>
          </a:r>
          <a:r>
            <a:rPr lang="en-GB" sz="1200" kern="1200" dirty="0" err="1">
              <a:solidFill>
                <a:schemeClr val="tx1">
                  <a:lumMod val="75000"/>
                  <a:lumOff val="25000"/>
                </a:schemeClr>
              </a:solidFill>
              <a:latin typeface="+mn-lt"/>
            </a:rPr>
            <a:t>Tashriq</a:t>
          </a:r>
          <a:r>
            <a:rPr lang="en-GB" sz="1200" kern="1200" dirty="0">
              <a:solidFill>
                <a:schemeClr val="tx1">
                  <a:lumMod val="75000"/>
                  <a:lumOff val="25000"/>
                </a:schemeClr>
              </a:solidFill>
              <a:latin typeface="+mn-lt"/>
            </a:rPr>
            <a:t> until after </a:t>
          </a:r>
          <a:r>
            <a:rPr lang="en-GB" sz="1200" kern="1200" dirty="0" err="1">
              <a:solidFill>
                <a:schemeClr val="tx1">
                  <a:lumMod val="75000"/>
                  <a:lumOff val="25000"/>
                </a:schemeClr>
              </a:solidFill>
              <a:latin typeface="+mn-lt"/>
            </a:rPr>
            <a:t>ʿAsr</a:t>
          </a:r>
          <a:r>
            <a:rPr lang="en-GB" sz="1200" kern="1200" dirty="0">
              <a:solidFill>
                <a:schemeClr val="tx1">
                  <a:lumMod val="75000"/>
                  <a:lumOff val="25000"/>
                </a:schemeClr>
              </a:solidFill>
              <a:latin typeface="+mn-lt"/>
            </a:rPr>
            <a:t> of the 13th.</a:t>
          </a:r>
        </a:p>
        <a:p>
          <a:pPr marL="114300" lvl="1" indent="-114300" algn="l" defTabSz="533400">
            <a:lnSpc>
              <a:spcPct val="90000"/>
            </a:lnSpc>
            <a:spcBef>
              <a:spcPct val="0"/>
            </a:spcBef>
            <a:spcAft>
              <a:spcPct val="15000"/>
            </a:spcAft>
            <a:buChar char="•"/>
          </a:pPr>
          <a:r>
            <a:rPr lang="en-GB" sz="1200" kern="1200" dirty="0">
              <a:solidFill>
                <a:schemeClr val="tx1">
                  <a:lumMod val="75000"/>
                  <a:lumOff val="25000"/>
                </a:schemeClr>
              </a:solidFill>
              <a:latin typeface="+mn-lt"/>
            </a:rPr>
            <a:t>Dhikr in abundance.</a:t>
          </a:r>
        </a:p>
      </dsp:txBody>
      <dsp:txXfrm rot="5400000">
        <a:off x="6544653" y="92270"/>
        <a:ext cx="1705627" cy="330557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dirty="0"/>
              <a:t>For further information on this topic, read the articles on: https://lifewithallah.com/articles/dhul-hijjah/</a:t>
            </a:r>
          </a:p>
          <a:p>
            <a:pPr marL="139700" indent="0">
              <a:buNone/>
            </a:pPr>
            <a:endParaRPr lang="en-US" dirty="0"/>
          </a:p>
          <a:p>
            <a:pPr marL="139700" indent="0">
              <a:buNone/>
            </a:pPr>
            <a:r>
              <a:rPr lang="en-US" dirty="0"/>
              <a:t>OR:      Download the PDF: https://lifewithallah.com/publication/dhul-hijjah-online/</a:t>
            </a:r>
          </a:p>
          <a:p>
            <a:pPr marL="139700" indent="0">
              <a:buNone/>
            </a:pPr>
            <a:endParaRPr lang="en-US" dirty="0"/>
          </a:p>
          <a:p>
            <a:pPr marL="139700" indent="0">
              <a:buNone/>
            </a:pPr>
            <a:endParaRPr lang="en-US" dirty="0"/>
          </a:p>
          <a:p>
            <a:pPr>
              <a:lnSpc>
                <a:spcPct val="120000"/>
              </a:lnSpc>
            </a:pPr>
            <a:r>
              <a:rPr lang="en-GB" dirty="0"/>
              <a:t>Feel free to adjust this ppt to your learners’/audience’s needs.</a:t>
            </a:r>
          </a:p>
          <a:p>
            <a:pPr>
              <a:lnSpc>
                <a:spcPct val="120000"/>
              </a:lnSpc>
            </a:pPr>
            <a:r>
              <a:rPr lang="en-GB" dirty="0"/>
              <a:t>The ppts sometimes assume prior subject knowledge and/or knowledge of Arabic.</a:t>
            </a:r>
          </a:p>
          <a:p>
            <a:pPr>
              <a:lnSpc>
                <a:spcPct val="120000"/>
              </a:lnSpc>
            </a:pPr>
            <a:r>
              <a:rPr lang="en-GB" dirty="0"/>
              <a:t>Read the notes before delivering the lesson.</a:t>
            </a:r>
          </a:p>
          <a:p>
            <a:pPr>
              <a:lnSpc>
                <a:spcPct val="120000"/>
              </a:lnSpc>
            </a:pPr>
            <a:r>
              <a:rPr lang="en-GB" dirty="0"/>
              <a:t>[A] = Activity. This can be done orally, in writing, on mini whiteboards (MWB), classroom board, through discussion; individually, in pairs, groups etc, and through other methods.</a:t>
            </a:r>
          </a:p>
          <a:p>
            <a:pPr>
              <a:lnSpc>
                <a:spcPct val="120000"/>
              </a:lnSpc>
            </a:pPr>
            <a:r>
              <a:rPr lang="en-GB" dirty="0"/>
              <a:t>LWA is not responsible for external links.</a:t>
            </a:r>
          </a:p>
          <a:p>
            <a:pPr marL="139700" indent="0">
              <a:buNone/>
            </a:pPr>
            <a:endParaRPr lang="en-US" dirty="0"/>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i="0" dirty="0"/>
              <a:t>We would appreciate your feedback on these slides. Fill out this short form: https://forms.gle/yP45KNYEbemxT7hS6</a:t>
            </a:r>
          </a:p>
          <a:p>
            <a:pPr marL="139700" indent="0">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Part 1: Ask: </a:t>
            </a:r>
            <a:r>
              <a:rPr lang="en-US" sz="1100" b="0" dirty="0">
                <a:latin typeface="Quattrocento Sans" panose="020B0502050000020003" pitchFamily="34" charset="0"/>
              </a:rPr>
              <a:t>[A] What’s so special about the Day of </a:t>
            </a:r>
            <a:r>
              <a:rPr lang="en-US" sz="1100" b="0" dirty="0" err="1">
                <a:latin typeface="Quattrocento Sans" panose="020B0502050000020003" pitchFamily="34" charset="0"/>
              </a:rPr>
              <a:t>ʿArafah</a:t>
            </a:r>
            <a:r>
              <a:rPr lang="en-US" sz="1100" b="0" dirty="0">
                <a:latin typeface="Quattrocento Sans" panose="020B0502050000020003" pitchFamily="34" charset="0"/>
              </a:rPr>
              <a:t>?</a:t>
            </a:r>
            <a:endParaRPr lang="en-GB" sz="1100" b="0" dirty="0">
              <a:latin typeface="Quattrocento Sans" panose="020B0502050000020003" pitchFamily="34" charset="0"/>
            </a:endParaRPr>
          </a:p>
          <a:p>
            <a:pPr marL="139700" indent="0">
              <a:buNone/>
            </a:pPr>
            <a:endParaRPr lang="en-GB" b="1" dirty="0"/>
          </a:p>
          <a:p>
            <a:pPr marL="139700" indent="0">
              <a:buNone/>
            </a:pPr>
            <a:endParaRPr lang="en-GB" b="1" dirty="0"/>
          </a:p>
          <a:p>
            <a:pPr marL="139700" indent="0">
              <a:buNone/>
            </a:pPr>
            <a:endParaRPr lang="en-GB" b="1" dirty="0"/>
          </a:p>
          <a:p>
            <a:pPr marL="139700" indent="0">
              <a:buNone/>
            </a:pPr>
            <a:endParaRPr lang="en-GB" b="1" dirty="0"/>
          </a:p>
          <a:p>
            <a:pPr marL="139700" indent="0">
              <a:buNone/>
            </a:pPr>
            <a:r>
              <a:rPr lang="en-GB" b="1" dirty="0"/>
              <a:t>Part 2: (Go through each point)</a:t>
            </a:r>
          </a:p>
          <a:p>
            <a:pPr marL="139700" indent="0">
              <a:buNone/>
            </a:pPr>
            <a:endParaRPr lang="en-GB" b="1" dirty="0"/>
          </a:p>
          <a:p>
            <a:pPr marL="139700" indent="0">
              <a:buNone/>
            </a:pPr>
            <a:r>
              <a:rPr lang="en-GB" b="1" dirty="0"/>
              <a:t>Ask: Does anyone know when this ayah was revealed. </a:t>
            </a:r>
          </a:p>
          <a:p>
            <a:pPr marL="139700" indent="0">
              <a:buNone/>
            </a:pPr>
            <a:endParaRPr lang="en-GB" b="1" dirty="0"/>
          </a:p>
          <a:p>
            <a:pPr marL="139700" indent="0">
              <a:buNone/>
            </a:pPr>
            <a:r>
              <a:rPr lang="en-GB" b="1" dirty="0"/>
              <a:t>The ayah you wrote has a story.</a:t>
            </a:r>
          </a:p>
          <a:p>
            <a:pPr marL="139700" indent="0">
              <a:buNone/>
            </a:pPr>
            <a:endParaRPr lang="en-GB" b="1" dirty="0"/>
          </a:p>
          <a:p>
            <a:pPr marL="139700" indent="0">
              <a:buNone/>
            </a:pPr>
            <a:r>
              <a:rPr lang="en-GB" dirty="0" err="1"/>
              <a:t>ʿUmar</a:t>
            </a:r>
            <a:r>
              <a:rPr lang="en-GB" dirty="0"/>
              <a:t> b. al-</a:t>
            </a:r>
            <a:r>
              <a:rPr lang="en-GB" dirty="0" err="1"/>
              <a:t>Khaṭṭāb</a:t>
            </a:r>
            <a:r>
              <a:rPr lang="en-GB" dirty="0"/>
              <a:t> (</a:t>
            </a:r>
            <a:r>
              <a:rPr lang="en-GB" dirty="0" err="1"/>
              <a:t>raḍiy</a:t>
            </a:r>
            <a:r>
              <a:rPr lang="en-GB" dirty="0"/>
              <a:t> </a:t>
            </a:r>
            <a:r>
              <a:rPr lang="en-GB" dirty="0" err="1"/>
              <a:t>Allāhu</a:t>
            </a:r>
            <a:r>
              <a:rPr lang="en-GB" dirty="0"/>
              <a:t> ‘</a:t>
            </a:r>
            <a:r>
              <a:rPr lang="en-GB" dirty="0" err="1"/>
              <a:t>anhu</a:t>
            </a:r>
            <a:r>
              <a:rPr lang="en-GB" dirty="0"/>
              <a:t>) narrated: ‘Once a Jew said to me: “O leader of the believers! There is a verse in your (Holy) Book which you all read; had it been revealed to us Jews, we would have taken that day (on which it was revealed) as a day of celebration.”’ </a:t>
            </a:r>
            <a:r>
              <a:rPr lang="en-GB" dirty="0" err="1"/>
              <a:t>ʿUmar</a:t>
            </a:r>
            <a:r>
              <a:rPr lang="en-GB" dirty="0"/>
              <a:t> (</a:t>
            </a:r>
            <a:r>
              <a:rPr lang="en-GB" dirty="0" err="1"/>
              <a:t>raḍiy</a:t>
            </a:r>
            <a:r>
              <a:rPr lang="en-GB" dirty="0"/>
              <a:t> </a:t>
            </a:r>
            <a:r>
              <a:rPr lang="en-GB" dirty="0" err="1"/>
              <a:t>Allāhu</a:t>
            </a:r>
            <a:r>
              <a:rPr lang="en-GB" dirty="0"/>
              <a:t> ‘</a:t>
            </a:r>
            <a:r>
              <a:rPr lang="en-GB" dirty="0" err="1"/>
              <a:t>anhu</a:t>
            </a:r>
            <a:r>
              <a:rPr lang="en-GB" dirty="0"/>
              <a:t>) asked him: “Which verse?” The Jew replied:</a:t>
            </a:r>
          </a:p>
          <a:p>
            <a:pPr marL="139700" indent="0">
              <a:buNone/>
            </a:pPr>
            <a:r>
              <a:rPr lang="ar-IQ" dirty="0"/>
              <a:t>ٱلْيَوْمَ أَكْمَلْتُ لَكُمْ دِينَكُمْ وَأَتْمَمْتُ عَلَيْكُمْ نِعْمَتِى وَرَضِيتُ لَكُمُ ٱلْإِسْلَـٰمَ دِينًا</a:t>
            </a:r>
          </a:p>
          <a:p>
            <a:pPr marL="139700" indent="0">
              <a:buNone/>
            </a:pPr>
            <a:r>
              <a:rPr lang="ar-IQ" dirty="0"/>
              <a:t>“</a:t>
            </a:r>
            <a:r>
              <a:rPr lang="en-GB" dirty="0"/>
              <a:t>Today I have perfected your religion for you, completed My blessing upon you, and chosen Islam as your religion.” (5:3)</a:t>
            </a:r>
          </a:p>
          <a:p>
            <a:pPr marL="139700" indent="0">
              <a:buNone/>
            </a:pPr>
            <a:r>
              <a:rPr lang="en-GB" dirty="0" err="1"/>
              <a:t>ʿUmar</a:t>
            </a:r>
            <a:r>
              <a:rPr lang="en-GB" dirty="0"/>
              <a:t> (</a:t>
            </a:r>
            <a:r>
              <a:rPr lang="en-GB" dirty="0" err="1"/>
              <a:t>raḍiy</a:t>
            </a:r>
            <a:r>
              <a:rPr lang="en-GB" dirty="0"/>
              <a:t> </a:t>
            </a:r>
            <a:r>
              <a:rPr lang="en-GB" dirty="0" err="1"/>
              <a:t>Allāhu</a:t>
            </a:r>
            <a:r>
              <a:rPr lang="en-GB" dirty="0"/>
              <a:t> ‘</a:t>
            </a:r>
            <a:r>
              <a:rPr lang="en-GB" dirty="0" err="1"/>
              <a:t>anhu</a:t>
            </a:r>
            <a:r>
              <a:rPr lang="en-GB" dirty="0"/>
              <a:t>) replied: “No doubt, we know the day and the place when this verse was revealed to the Prophet </a:t>
            </a:r>
            <a:r>
              <a:rPr lang="ar-IQ" dirty="0"/>
              <a:t>ﷺ. </a:t>
            </a:r>
            <a:r>
              <a:rPr lang="en-GB" dirty="0"/>
              <a:t>It was Friday and the Prophet </a:t>
            </a:r>
            <a:r>
              <a:rPr lang="ar-IQ" dirty="0"/>
              <a:t>ﷺ </a:t>
            </a:r>
            <a:r>
              <a:rPr lang="en-GB" dirty="0"/>
              <a:t>was standing at </a:t>
            </a:r>
            <a:r>
              <a:rPr lang="en-GB" dirty="0" err="1"/>
              <a:t>ʿArafah</a:t>
            </a:r>
            <a:r>
              <a:rPr lang="en-GB" dirty="0"/>
              <a:t> (i.e. the Day of </a:t>
            </a:r>
            <a:r>
              <a:rPr lang="en-GB" dirty="0" err="1"/>
              <a:t>ḥajj</a:t>
            </a:r>
            <a:r>
              <a:rPr lang="en-GB" dirty="0"/>
              <a:t>)” (Bukhārī).</a:t>
            </a:r>
          </a:p>
          <a:p>
            <a:pPr marL="139700" indent="0">
              <a:buNone/>
            </a:pPr>
            <a:endParaRPr lang="en-GB" dirty="0"/>
          </a:p>
          <a:p>
            <a:pPr marL="139700" indent="0">
              <a:buNone/>
            </a:pPr>
            <a:endParaRPr lang="en-GB" dirty="0"/>
          </a:p>
          <a:p>
            <a:pPr marL="139700" indent="0">
              <a:buNone/>
            </a:pPr>
            <a:endParaRPr lang="en-GB" b="1" dirty="0"/>
          </a:p>
          <a:p>
            <a:pPr marL="139700" indent="0">
              <a:buNone/>
            </a:pPr>
            <a:r>
              <a:rPr lang="en-GB" b="1" dirty="0"/>
              <a:t>Who remembers the reward of fasting?</a:t>
            </a:r>
          </a:p>
          <a:p>
            <a:r>
              <a:rPr lang="en-GB" dirty="0"/>
              <a:t>When the Messenger of Allah </a:t>
            </a:r>
            <a:r>
              <a:rPr lang="ar-IQ" dirty="0"/>
              <a:t>ﷺ </a:t>
            </a:r>
            <a:r>
              <a:rPr lang="en-GB" dirty="0"/>
              <a:t>was asked about the fast of the day of </a:t>
            </a:r>
            <a:r>
              <a:rPr lang="en-GB" dirty="0" err="1"/>
              <a:t>ʿArafah</a:t>
            </a:r>
            <a:r>
              <a:rPr lang="en-GB" dirty="0"/>
              <a:t>, he said: “</a:t>
            </a:r>
            <a:r>
              <a:rPr lang="en-GB" b="1" dirty="0"/>
              <a:t>It wipes away the (sins) of the past year and upcoming year</a:t>
            </a:r>
            <a:r>
              <a:rPr lang="en-GB" dirty="0"/>
              <a:t>” (Muslim).</a:t>
            </a:r>
          </a:p>
          <a:p>
            <a:endParaRPr lang="en-GB" dirty="0"/>
          </a:p>
          <a:p>
            <a:endParaRPr lang="en-GB" dirty="0"/>
          </a:p>
          <a:p>
            <a:pPr marL="139700" indent="0">
              <a:buNone/>
            </a:pPr>
            <a:r>
              <a:rPr lang="en-GB" dirty="0"/>
              <a:t>The best action on this great day is duʿā’. The Messenger of Allah </a:t>
            </a:r>
            <a:r>
              <a:rPr lang="ar-IQ" dirty="0"/>
              <a:t>ﷺ </a:t>
            </a:r>
            <a:r>
              <a:rPr lang="en-GB" dirty="0"/>
              <a:t>said: “The best duʿā’ is the duʿā’ of the day of </a:t>
            </a:r>
            <a:r>
              <a:rPr lang="en-GB" dirty="0" err="1"/>
              <a:t>ʿArafah</a:t>
            </a:r>
            <a:r>
              <a:rPr lang="en-GB" dirty="0"/>
              <a:t>. The best of what I and the Prophets before me have said is:</a:t>
            </a:r>
          </a:p>
          <a:p>
            <a:pPr marL="139700" indent="0">
              <a:buNone/>
            </a:pPr>
            <a:r>
              <a:rPr lang="ar-IQ" dirty="0"/>
              <a:t>لَا إِلٰهَ إلاَّ اللّٰهُ وَحْدهُ لاَ شَرِيْكَ لَهُ، لَهُ الْمُلْكُ، ولَهُ الحمْدُ، وَهُوَ عَلَىٰ كُلِّ شَْءٍ قَدِيْرٌ</a:t>
            </a:r>
          </a:p>
          <a:p>
            <a:pPr marL="139700" indent="0">
              <a:buNone/>
            </a:pPr>
            <a:r>
              <a:rPr lang="en-GB" dirty="0"/>
              <a:t>There is no god worthy of worship but Allah. He is Alone and He has no partner whatsoever. To Him Alone belong all sovereignty and all praise. He is over all things All-Powerful” (</a:t>
            </a:r>
            <a:r>
              <a:rPr lang="en-GB" dirty="0" err="1"/>
              <a:t>Tirmidhī</a:t>
            </a:r>
            <a:r>
              <a:rPr lang="en-GB" dirty="0"/>
              <a:t>).</a:t>
            </a:r>
          </a:p>
          <a:p>
            <a:endParaRPr lang="en-GB" dirty="0"/>
          </a:p>
          <a:p>
            <a:endParaRPr lang="en-GB" dirty="0"/>
          </a:p>
          <a:p>
            <a:endParaRPr lang="en-GB" dirty="0"/>
          </a:p>
          <a:p>
            <a:endParaRPr lang="en-GB" dirty="0"/>
          </a:p>
          <a:p>
            <a:pPr marL="139700" indent="0">
              <a:buNone/>
            </a:pPr>
            <a:r>
              <a:rPr lang="en-GB" dirty="0"/>
              <a:t>The Prophet </a:t>
            </a:r>
            <a:r>
              <a:rPr lang="ar-IQ" dirty="0"/>
              <a:t>ﷺ </a:t>
            </a:r>
            <a:r>
              <a:rPr lang="en-GB" dirty="0"/>
              <a:t>said: “There is no day in which Allah sets free more slaves from Hell-fire than the day of </a:t>
            </a:r>
            <a:r>
              <a:rPr lang="en-GB" dirty="0" err="1"/>
              <a:t>ʿArafah</a:t>
            </a:r>
            <a:r>
              <a:rPr lang="en-GB" dirty="0"/>
              <a:t>. Indeed, </a:t>
            </a:r>
            <a:r>
              <a:rPr lang="en-GB" b="1" dirty="0"/>
              <a:t>He draws near, and He then boasts about them to the angels</a:t>
            </a:r>
            <a:r>
              <a:rPr lang="en-GB" dirty="0"/>
              <a:t> and says: ‘What do these (slaves of mine) want?’” (Muslim)</a:t>
            </a:r>
          </a:p>
        </p:txBody>
      </p:sp>
    </p:spTree>
    <p:extLst>
      <p:ext uri="{BB962C8B-B14F-4D97-AF65-F5344CB8AC3E}">
        <p14:creationId xmlns:p14="http://schemas.microsoft.com/office/powerpoint/2010/main" val="420484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6896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GB" dirty="0"/>
              <a:t>How long do you think the Prophet (saw) made </a:t>
            </a:r>
            <a:r>
              <a:rPr lang="en-GB" dirty="0" err="1"/>
              <a:t>du’a</a:t>
            </a:r>
            <a:r>
              <a:rPr lang="en-GB" dirty="0"/>
              <a:t> for on the Day of </a:t>
            </a:r>
            <a:r>
              <a:rPr lang="en-GB" dirty="0" err="1"/>
              <a:t>ʿArafah</a:t>
            </a:r>
            <a:r>
              <a:rPr lang="en-GB" dirty="0"/>
              <a:t> in the Farewell Hajj?</a:t>
            </a:r>
          </a:p>
          <a:p>
            <a:endParaRPr lang="en-GB" dirty="0"/>
          </a:p>
          <a:p>
            <a:endParaRPr lang="en-GB" dirty="0"/>
          </a:p>
          <a:p>
            <a:pPr marL="139700" indent="0">
              <a:buNone/>
            </a:pPr>
            <a:r>
              <a:rPr lang="en-GB" dirty="0"/>
              <a:t>We see an astounding spectacle of duʿā’ in the Farewell </a:t>
            </a:r>
            <a:r>
              <a:rPr lang="en-GB" dirty="0" err="1"/>
              <a:t>Ḥajj</a:t>
            </a:r>
            <a:r>
              <a:rPr lang="en-GB" dirty="0"/>
              <a:t> of our beloved Prophet </a:t>
            </a:r>
            <a:r>
              <a:rPr lang="ar-IQ" dirty="0"/>
              <a:t>ﷺ. </a:t>
            </a:r>
            <a:r>
              <a:rPr lang="en-GB" dirty="0"/>
              <a:t>After years of struggle in conveying the message of his Lord, the whole of the Arabian Peninsula comes under his control and finally accepts his message. Yet, gathered on the plains of </a:t>
            </a:r>
            <a:r>
              <a:rPr lang="en-GB" dirty="0" err="1"/>
              <a:t>ʿArafah</a:t>
            </a:r>
            <a:r>
              <a:rPr lang="en-GB" dirty="0"/>
              <a:t>, at his highest point of victory, we do not witness parades or displays of pomp.</a:t>
            </a:r>
          </a:p>
          <a:p>
            <a:pPr marL="139700" indent="0">
              <a:buNone/>
            </a:pPr>
            <a:endParaRPr lang="en-GB" dirty="0"/>
          </a:p>
          <a:p>
            <a:pPr marL="139700" indent="0">
              <a:buNone/>
            </a:pPr>
            <a:r>
              <a:rPr lang="en-GB" dirty="0"/>
              <a:t>Rather we witness nothing but </a:t>
            </a:r>
            <a:r>
              <a:rPr lang="en-GB" b="1" dirty="0"/>
              <a:t>humility</a:t>
            </a:r>
            <a:r>
              <a:rPr lang="en-GB" dirty="0"/>
              <a:t> and </a:t>
            </a:r>
            <a:r>
              <a:rPr lang="en-GB" b="1" dirty="0"/>
              <a:t>turning to Allah in desperate need</a:t>
            </a:r>
            <a:r>
              <a:rPr lang="en-GB" dirty="0"/>
              <a:t>.</a:t>
            </a:r>
          </a:p>
          <a:p>
            <a:pPr marL="139700" indent="0">
              <a:buNone/>
            </a:pPr>
            <a:r>
              <a:rPr lang="en-GB" dirty="0"/>
              <a:t>Despite being over sixty years of age, undertaking a long journey from Madinah to Makkah, and being responsible for huge crowds, none of it comes in the way of worshipping His Beloved (</a:t>
            </a:r>
            <a:r>
              <a:rPr lang="en-GB" dirty="0" err="1"/>
              <a:t>ʿazza</a:t>
            </a:r>
            <a:r>
              <a:rPr lang="en-GB" dirty="0"/>
              <a:t> </a:t>
            </a:r>
            <a:r>
              <a:rPr lang="en-GB" dirty="0" err="1"/>
              <a:t>wa</a:t>
            </a:r>
            <a:r>
              <a:rPr lang="en-GB" dirty="0"/>
              <a:t> </a:t>
            </a:r>
            <a:r>
              <a:rPr lang="en-GB" dirty="0" err="1"/>
              <a:t>jall</a:t>
            </a:r>
            <a:r>
              <a:rPr lang="en-GB" dirty="0"/>
              <a:t>).</a:t>
            </a:r>
          </a:p>
          <a:p>
            <a:pPr marL="139700" indent="0">
              <a:buNone/>
            </a:pPr>
            <a:endParaRPr lang="en-GB" dirty="0"/>
          </a:p>
          <a:p>
            <a:pPr marL="139700" indent="0">
              <a:buNone/>
            </a:pPr>
            <a:r>
              <a:rPr lang="en-GB" dirty="0"/>
              <a:t>He delivers a moving and powerful sermon, and then leads his Companions (</a:t>
            </a:r>
            <a:r>
              <a:rPr lang="en-GB" dirty="0" err="1"/>
              <a:t>radiy</a:t>
            </a:r>
            <a:r>
              <a:rPr lang="en-GB" dirty="0"/>
              <a:t> </a:t>
            </a:r>
            <a:r>
              <a:rPr lang="en-GB" dirty="0" err="1"/>
              <a:t>Allāhu</a:t>
            </a:r>
            <a:r>
              <a:rPr lang="en-GB" dirty="0"/>
              <a:t> </a:t>
            </a:r>
            <a:r>
              <a:rPr lang="en-GB" dirty="0" err="1"/>
              <a:t>ʿanhum</a:t>
            </a:r>
            <a:r>
              <a:rPr lang="en-GB" dirty="0"/>
              <a:t>) in prayer, combining </a:t>
            </a:r>
            <a:r>
              <a:rPr lang="en-GB" dirty="0" err="1"/>
              <a:t>Ẓuhr</a:t>
            </a:r>
            <a:r>
              <a:rPr lang="en-GB" dirty="0"/>
              <a:t> and </a:t>
            </a:r>
            <a:r>
              <a:rPr lang="en-GB" dirty="0" err="1"/>
              <a:t>ʿAṣr</a:t>
            </a:r>
            <a:r>
              <a:rPr lang="en-GB" dirty="0"/>
              <a:t>. Everyone is looking at him. He moves towards the Mountain of Mercy, faces the </a:t>
            </a:r>
            <a:r>
              <a:rPr lang="en-GB" dirty="0" err="1"/>
              <a:t>qiblah</a:t>
            </a:r>
            <a:r>
              <a:rPr lang="en-GB" dirty="0"/>
              <a:t> and thereafter occupies himself in earnest duʿā’ until Maghrib. He spends approximately </a:t>
            </a:r>
            <a:r>
              <a:rPr lang="en-GB" b="1" dirty="0"/>
              <a:t>six hours in continuous duʿā’</a:t>
            </a:r>
            <a:r>
              <a:rPr lang="en-GB" dirty="0"/>
              <a:t>. He is so focused on making duʿā’ that even when the rein of his camel falls down, he grasps it with only one hand, and leaves his other hand raised towards the sky. </a:t>
            </a:r>
          </a:p>
          <a:p>
            <a:pPr marL="139700" indent="0">
              <a:buNone/>
            </a:pPr>
            <a:r>
              <a:rPr lang="en-GB" b="1" dirty="0"/>
              <a:t>How strong was his connection with His Lord!</a:t>
            </a:r>
            <a:r>
              <a:rPr lang="en-GB" dirty="0"/>
              <a:t> </a:t>
            </a:r>
          </a:p>
          <a:p>
            <a:pPr marL="139700" indent="0">
              <a:buNone/>
            </a:pPr>
            <a:endParaRPr lang="en-GB" dirty="0"/>
          </a:p>
          <a:p>
            <a:pPr marL="139700" indent="0">
              <a:buNone/>
            </a:pPr>
            <a:r>
              <a:rPr lang="en-GB" dirty="0"/>
              <a:t>It is incredible to think that a man, to whom Allah had already given glad tidings of forgiveness, raises his blessed arms to the sky, and cries out:</a:t>
            </a:r>
          </a:p>
          <a:p>
            <a:pPr marL="139700" indent="0">
              <a:buNone/>
            </a:pPr>
            <a:r>
              <a:rPr lang="en-GB" dirty="0"/>
              <a:t>(next slide)</a:t>
            </a:r>
          </a:p>
        </p:txBody>
      </p:sp>
    </p:spTree>
    <p:extLst>
      <p:ext uri="{BB962C8B-B14F-4D97-AF65-F5344CB8AC3E}">
        <p14:creationId xmlns:p14="http://schemas.microsoft.com/office/powerpoint/2010/main" val="2349490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GB" dirty="0"/>
              <a:t>How long do you think the Prophet (saw) made </a:t>
            </a:r>
            <a:r>
              <a:rPr lang="en-GB" dirty="0" err="1"/>
              <a:t>du’a</a:t>
            </a:r>
            <a:r>
              <a:rPr lang="en-GB" dirty="0"/>
              <a:t> for on the Day of </a:t>
            </a:r>
            <a:r>
              <a:rPr lang="en-GB" dirty="0" err="1"/>
              <a:t>ʿArafah</a:t>
            </a:r>
            <a:r>
              <a:rPr lang="en-GB" dirty="0"/>
              <a:t> in the Farewell Hajj?</a:t>
            </a:r>
          </a:p>
          <a:p>
            <a:endParaRPr lang="en-GB" dirty="0"/>
          </a:p>
          <a:p>
            <a:endParaRPr lang="en-GB" dirty="0"/>
          </a:p>
          <a:p>
            <a:r>
              <a:rPr lang="en-GB" dirty="0"/>
              <a:t>We see an astounding spectacle of duʿā’ in the Farewell </a:t>
            </a:r>
            <a:r>
              <a:rPr lang="en-GB" dirty="0" err="1"/>
              <a:t>Ḥajj</a:t>
            </a:r>
            <a:r>
              <a:rPr lang="en-GB" dirty="0"/>
              <a:t> of our beloved Prophet </a:t>
            </a:r>
            <a:r>
              <a:rPr lang="ar-IQ" dirty="0"/>
              <a:t>ﷺ. </a:t>
            </a:r>
            <a:r>
              <a:rPr lang="en-GB" dirty="0"/>
              <a:t>After years of struggle in conveying the message of his Lord, the whole of the Arabian Peninsula comes under his control and finally accepts his message. Yet, gathered on the plains of </a:t>
            </a:r>
            <a:r>
              <a:rPr lang="en-GB" dirty="0" err="1"/>
              <a:t>ʿArafah</a:t>
            </a:r>
            <a:r>
              <a:rPr lang="en-GB" dirty="0"/>
              <a:t>, at his highest point of victory, we do not witness parades or displays of pomp.</a:t>
            </a:r>
          </a:p>
          <a:p>
            <a:r>
              <a:rPr lang="en-GB" dirty="0"/>
              <a:t>Rather we witness nothing but </a:t>
            </a:r>
            <a:r>
              <a:rPr lang="en-GB" b="1" dirty="0"/>
              <a:t>humility</a:t>
            </a:r>
            <a:r>
              <a:rPr lang="en-GB" dirty="0"/>
              <a:t> and </a:t>
            </a:r>
            <a:r>
              <a:rPr lang="en-GB" b="1" dirty="0"/>
              <a:t>turning to Allah in desperate need</a:t>
            </a:r>
            <a:r>
              <a:rPr lang="en-GB" dirty="0"/>
              <a:t>.</a:t>
            </a:r>
          </a:p>
          <a:p>
            <a:r>
              <a:rPr lang="en-GB" dirty="0"/>
              <a:t>Despite being over sixty years of age, undertaking a long journey from Madinah to Makkah, and being responsible for huge crowds, none of it comes in the way of worshipping His Beloved (</a:t>
            </a:r>
            <a:r>
              <a:rPr lang="en-GB" dirty="0" err="1"/>
              <a:t>ʿazza</a:t>
            </a:r>
            <a:r>
              <a:rPr lang="en-GB" dirty="0"/>
              <a:t> </a:t>
            </a:r>
            <a:r>
              <a:rPr lang="en-GB" dirty="0" err="1"/>
              <a:t>wa</a:t>
            </a:r>
            <a:r>
              <a:rPr lang="en-GB" dirty="0"/>
              <a:t> </a:t>
            </a:r>
            <a:r>
              <a:rPr lang="en-GB" dirty="0" err="1"/>
              <a:t>jall</a:t>
            </a:r>
            <a:r>
              <a:rPr lang="en-GB" dirty="0"/>
              <a:t>).</a:t>
            </a:r>
          </a:p>
          <a:p>
            <a:r>
              <a:rPr lang="en-GB" dirty="0"/>
              <a:t>He delivers a moving and powerful sermon, and then leads his Companions (</a:t>
            </a:r>
            <a:r>
              <a:rPr lang="en-GB" dirty="0" err="1"/>
              <a:t>radiy</a:t>
            </a:r>
            <a:r>
              <a:rPr lang="en-GB" dirty="0"/>
              <a:t> </a:t>
            </a:r>
            <a:r>
              <a:rPr lang="en-GB" dirty="0" err="1"/>
              <a:t>Allāhu</a:t>
            </a:r>
            <a:r>
              <a:rPr lang="en-GB" dirty="0"/>
              <a:t> </a:t>
            </a:r>
            <a:r>
              <a:rPr lang="en-GB" dirty="0" err="1"/>
              <a:t>ʿanhum</a:t>
            </a:r>
            <a:r>
              <a:rPr lang="en-GB" dirty="0"/>
              <a:t>) in prayer, combining </a:t>
            </a:r>
            <a:r>
              <a:rPr lang="en-GB" dirty="0" err="1"/>
              <a:t>Ẓuhr</a:t>
            </a:r>
            <a:r>
              <a:rPr lang="en-GB" dirty="0"/>
              <a:t> and </a:t>
            </a:r>
            <a:r>
              <a:rPr lang="en-GB" dirty="0" err="1"/>
              <a:t>ʿAṣr</a:t>
            </a:r>
            <a:r>
              <a:rPr lang="en-GB" dirty="0"/>
              <a:t>. Everyone is looking at him. He moves towards the Mountain of Mercy, faces the </a:t>
            </a:r>
            <a:r>
              <a:rPr lang="en-GB" dirty="0" err="1"/>
              <a:t>qiblah</a:t>
            </a:r>
            <a:r>
              <a:rPr lang="en-GB" dirty="0"/>
              <a:t> and thereafter occupies himself in earnest duʿā’ until Maghrib. He spends approximately </a:t>
            </a:r>
            <a:r>
              <a:rPr lang="en-GB" b="1" dirty="0"/>
              <a:t>six hours in continuous duʿā’</a:t>
            </a:r>
            <a:r>
              <a:rPr lang="en-GB" dirty="0"/>
              <a:t>. He is so focused on making duʿā’ that even when the rein of his camel falls down, he grasps it with only one hand, and leaves his other hand raised towards the sky. </a:t>
            </a:r>
          </a:p>
          <a:p>
            <a:r>
              <a:rPr lang="en-GB" b="1" dirty="0"/>
              <a:t>How strong was his connection with His Lord!</a:t>
            </a:r>
            <a:r>
              <a:rPr lang="en-GB" dirty="0"/>
              <a:t> </a:t>
            </a:r>
          </a:p>
          <a:p>
            <a:r>
              <a:rPr lang="en-GB" dirty="0"/>
              <a:t>It is incredible to think that a man, to whom Allah had already given glad tidings of forgiveness, raises his blessed arms to the sky, and cries out:</a:t>
            </a:r>
          </a:p>
          <a:p>
            <a:r>
              <a:rPr lang="en-GB" dirty="0"/>
              <a:t>“O Allah, You hear my speech…I am the **desperate and needy one**, the one who is seeking Your help and protection, </a:t>
            </a:r>
            <a:r>
              <a:rPr lang="en-GB" b="1" dirty="0"/>
              <a:t>fearful</a:t>
            </a:r>
            <a:r>
              <a:rPr lang="en-GB" dirty="0"/>
              <a:t> and scared, one who confesses and acknowledges his sins. I beg You – the begging of a destitute; I humbly implore You – the </a:t>
            </a:r>
            <a:r>
              <a:rPr lang="en-GB" b="1" dirty="0"/>
              <a:t>imploring of a humiliated sinner</a:t>
            </a:r>
            <a:r>
              <a:rPr lang="en-GB" dirty="0"/>
              <a:t>. I invoke You – the invoking of the fearful afflicted person, whose neck is bowed down before You, whose eyes have overflowed with tears for You, whose body is humbled before You, and who has </a:t>
            </a:r>
            <a:r>
              <a:rPr lang="en-GB" b="1" dirty="0"/>
              <a:t>completely lowered Himself</a:t>
            </a:r>
            <a:r>
              <a:rPr lang="en-GB" dirty="0"/>
              <a:t> to You…” (</a:t>
            </a:r>
            <a:r>
              <a:rPr lang="en-GB" dirty="0" err="1"/>
              <a:t>Ṭabarānī</a:t>
            </a:r>
            <a:r>
              <a:rPr lang="en-GB" dirty="0"/>
              <a:t>).</a:t>
            </a:r>
          </a:p>
          <a:p>
            <a:endParaRPr lang="en-GB" dirty="0"/>
          </a:p>
        </p:txBody>
      </p:sp>
    </p:spTree>
    <p:extLst>
      <p:ext uri="{BB962C8B-B14F-4D97-AF65-F5344CB8AC3E}">
        <p14:creationId xmlns:p14="http://schemas.microsoft.com/office/powerpoint/2010/main" val="1374493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GB" b="1" dirty="0">
                <a:effectLst/>
              </a:rPr>
              <a:t>“I struggle to make duʿā’ for more than 5 minutes.”</a:t>
            </a:r>
          </a:p>
          <a:p>
            <a:endParaRPr lang="en-GB" b="1" dirty="0">
              <a:effectLst/>
            </a:endParaRPr>
          </a:p>
          <a:p>
            <a:r>
              <a:rPr lang="en-GB" b="1" dirty="0">
                <a:effectLst/>
              </a:rPr>
              <a:t>Ask: Do you ever feel like this? What can we do to lengthen our </a:t>
            </a:r>
            <a:r>
              <a:rPr lang="en-GB" b="1" dirty="0" err="1">
                <a:effectLst/>
              </a:rPr>
              <a:t>dua</a:t>
            </a:r>
            <a:r>
              <a:rPr lang="en-GB" b="1" dirty="0">
                <a:effectLst/>
              </a:rPr>
              <a:t> ? (Elicit responses before sharing what is on the slide).</a:t>
            </a:r>
          </a:p>
          <a:p>
            <a:pPr marL="139700" indent="0">
              <a:buNone/>
            </a:pPr>
            <a:endParaRPr lang="en-GB" b="1" dirty="0">
              <a:effectLst/>
            </a:endParaRPr>
          </a:p>
          <a:p>
            <a:pPr marL="139700" indent="0">
              <a:buNone/>
            </a:pPr>
            <a:r>
              <a:rPr lang="en-GB" dirty="0"/>
              <a:t>– Spend a long-time praising Allah at the start of your duʿā’ and during it.</a:t>
            </a:r>
          </a:p>
          <a:p>
            <a:pPr marL="139700" indent="0">
              <a:buNone/>
            </a:pPr>
            <a:r>
              <a:rPr lang="en-GB" dirty="0"/>
              <a:t>– Send abundant salutations on our beloved Messenger </a:t>
            </a:r>
            <a:r>
              <a:rPr lang="ar-IQ" dirty="0"/>
              <a:t>ﷺ . </a:t>
            </a:r>
          </a:p>
          <a:p>
            <a:pPr marL="139700" indent="0">
              <a:buNone/>
            </a:pPr>
            <a:r>
              <a:rPr lang="ar-IQ" dirty="0"/>
              <a:t>– </a:t>
            </a:r>
            <a:r>
              <a:rPr lang="en-GB" dirty="0"/>
              <a:t>Ask Allah with the </a:t>
            </a:r>
            <a:r>
              <a:rPr lang="en-GB" dirty="0" err="1"/>
              <a:t>duʿās</a:t>
            </a:r>
            <a:r>
              <a:rPr lang="en-GB" dirty="0"/>
              <a:t> from the Qur’ān and Sunnah. Have a book/print-out ready. (See the book ‘I Am Near’/‘Dhikr &amp; </a:t>
            </a:r>
            <a:r>
              <a:rPr lang="en-GB" dirty="0" err="1"/>
              <a:t>Dua</a:t>
            </a:r>
            <a:r>
              <a:rPr lang="en-GB" dirty="0"/>
              <a:t>’ App by LWA, for a collection of </a:t>
            </a:r>
            <a:r>
              <a:rPr lang="en-GB" dirty="0" err="1"/>
              <a:t>duʿās</a:t>
            </a:r>
            <a:r>
              <a:rPr lang="en-GB" dirty="0"/>
              <a:t>).</a:t>
            </a:r>
          </a:p>
          <a:p>
            <a:pPr marL="139700" indent="0">
              <a:buNone/>
            </a:pPr>
            <a:r>
              <a:rPr lang="en-GB" dirty="0"/>
              <a:t>– Write down a list of </a:t>
            </a:r>
            <a:r>
              <a:rPr lang="en-GB" dirty="0" err="1"/>
              <a:t>duʿās</a:t>
            </a:r>
            <a:r>
              <a:rPr lang="en-GB" dirty="0"/>
              <a:t> beforehand.</a:t>
            </a:r>
          </a:p>
          <a:p>
            <a:pPr marL="139700" indent="0">
              <a:buNone/>
            </a:pPr>
            <a:r>
              <a:rPr lang="en-GB" dirty="0"/>
              <a:t>– Keep repeating certain </a:t>
            </a:r>
            <a:r>
              <a:rPr lang="en-GB" dirty="0" err="1"/>
              <a:t>duʿās</a:t>
            </a:r>
            <a:r>
              <a:rPr lang="en-GB" dirty="0"/>
              <a:t>. E.g. Don’t just ask Allah for Paradise once. Keep asking Him, and keep coming back to it. </a:t>
            </a:r>
          </a:p>
          <a:p>
            <a:pPr marL="139700" indent="0">
              <a:buNone/>
            </a:pPr>
            <a:r>
              <a:rPr lang="en-GB" dirty="0"/>
              <a:t>– Make duʿā’ for people by their names.</a:t>
            </a:r>
          </a:p>
          <a:p>
            <a:pPr marL="139700" indent="0">
              <a:buNone/>
            </a:pPr>
            <a:r>
              <a:rPr lang="en-GB" dirty="0"/>
              <a:t>– Make duʿā’ for the Ummah.</a:t>
            </a:r>
          </a:p>
          <a:p>
            <a:pPr marL="139700" indent="0">
              <a:buNone/>
            </a:pPr>
            <a:r>
              <a:rPr lang="en-GB" dirty="0"/>
              <a:t>– Uphold the etiquettes of duʿā’.</a:t>
            </a:r>
          </a:p>
          <a:p>
            <a:pPr marL="139700" indent="0">
              <a:buNone/>
            </a:pPr>
            <a:endParaRPr lang="en-GB" dirty="0"/>
          </a:p>
        </p:txBody>
      </p:sp>
    </p:spTree>
    <p:extLst>
      <p:ext uri="{BB962C8B-B14F-4D97-AF65-F5344CB8AC3E}">
        <p14:creationId xmlns:p14="http://schemas.microsoft.com/office/powerpoint/2010/main" val="1113438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1643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US" dirty="0"/>
              <a:t>What should we do on Eid?</a:t>
            </a:r>
          </a:p>
          <a:p>
            <a:pPr marL="457200" indent="-317500"/>
            <a:r>
              <a:rPr lang="en-US" dirty="0"/>
              <a:t>Ghusl</a:t>
            </a:r>
          </a:p>
          <a:p>
            <a:pPr marL="457200" indent="-317500"/>
            <a:r>
              <a:rPr lang="en-US" dirty="0"/>
              <a:t>Nice clothes</a:t>
            </a:r>
          </a:p>
          <a:p>
            <a:pPr marL="457200" indent="-317500"/>
            <a:r>
              <a:rPr lang="en-US" dirty="0"/>
              <a:t>Attend Eid salah</a:t>
            </a:r>
          </a:p>
          <a:p>
            <a:pPr marL="457200" indent="-317500"/>
            <a:r>
              <a:rPr lang="en-US" dirty="0"/>
              <a:t>Eat after</a:t>
            </a:r>
          </a:p>
          <a:p>
            <a:pPr marL="457200" indent="-317500"/>
            <a:r>
              <a:rPr lang="en-US" dirty="0"/>
              <a:t>Qurbani</a:t>
            </a:r>
          </a:p>
          <a:p>
            <a:pPr marL="457200" indent="-317500"/>
            <a:r>
              <a:rPr lang="en-US" dirty="0"/>
              <a:t>Eat from Qurbani. Share with family and poor.</a:t>
            </a:r>
          </a:p>
          <a:p>
            <a:pPr marL="457200" indent="-317500"/>
            <a:r>
              <a:rPr lang="en-US" dirty="0" err="1"/>
              <a:t>Takbirat</a:t>
            </a:r>
            <a:endParaRPr lang="en-US" dirty="0"/>
          </a:p>
          <a:p>
            <a:pPr marL="457200" indent="-317500"/>
            <a:r>
              <a:rPr lang="en-US" dirty="0"/>
              <a:t>Dhikr.</a:t>
            </a:r>
          </a:p>
          <a:p>
            <a:pPr marL="139700" indent="0">
              <a:buNone/>
            </a:pPr>
            <a:endParaRPr lang="en-US" dirty="0"/>
          </a:p>
          <a:p>
            <a:r>
              <a:rPr lang="en-GB" dirty="0"/>
              <a:t>The Messenger of Allah </a:t>
            </a:r>
            <a:r>
              <a:rPr lang="ar-IQ" dirty="0"/>
              <a:t>ﷺ </a:t>
            </a:r>
            <a:r>
              <a:rPr lang="en-GB" dirty="0"/>
              <a:t>said: “The days of </a:t>
            </a:r>
            <a:r>
              <a:rPr lang="en-GB" dirty="0" err="1"/>
              <a:t>Tashrīq</a:t>
            </a:r>
            <a:r>
              <a:rPr lang="en-GB" dirty="0"/>
              <a:t> are the days of eating, drinking and the remembrance of Allah.” (Muslim)</a:t>
            </a:r>
          </a:p>
          <a:p>
            <a:r>
              <a:rPr lang="en-GB" dirty="0"/>
              <a:t>This </a:t>
            </a:r>
            <a:r>
              <a:rPr lang="en-GB" dirty="0" err="1"/>
              <a:t>ḥadīth</a:t>
            </a:r>
            <a:r>
              <a:rPr lang="en-GB" dirty="0"/>
              <a:t> indicates that </a:t>
            </a:r>
            <a:r>
              <a:rPr lang="en-GB" b="1" dirty="0"/>
              <a:t>eating and drinking during the days of Eid should help us to remember Allah (</a:t>
            </a:r>
            <a:r>
              <a:rPr lang="en-GB" b="1" dirty="0" err="1"/>
              <a:t>subḥānahū</a:t>
            </a:r>
            <a:r>
              <a:rPr lang="en-GB" b="1" dirty="0"/>
              <a:t> </a:t>
            </a:r>
            <a:r>
              <a:rPr lang="en-GB" b="1" dirty="0" err="1"/>
              <a:t>wa</a:t>
            </a:r>
            <a:r>
              <a:rPr lang="en-GB" b="1" dirty="0"/>
              <a:t> </a:t>
            </a:r>
            <a:r>
              <a:rPr lang="en-GB" b="1" dirty="0" err="1"/>
              <a:t>ta‘ālā</a:t>
            </a:r>
            <a:r>
              <a:rPr lang="en-GB" b="1" dirty="0"/>
              <a:t>)</a:t>
            </a:r>
            <a:r>
              <a:rPr lang="en-GB" dirty="0"/>
              <a:t> and obey Him. </a:t>
            </a:r>
          </a:p>
          <a:p>
            <a:pPr marL="457200" indent="-317500"/>
            <a:endParaRPr lang="en-GB" dirty="0"/>
          </a:p>
          <a:p>
            <a:pPr marL="139700" indent="0">
              <a:buNone/>
            </a:pPr>
            <a:endParaRPr lang="en-GB" dirty="0"/>
          </a:p>
          <a:p>
            <a:pPr marL="139700" indent="0">
              <a:buNone/>
            </a:pPr>
            <a:r>
              <a:rPr lang="en-GB" dirty="0" err="1"/>
              <a:t>Takbirat</a:t>
            </a:r>
            <a:r>
              <a:rPr lang="en-GB" dirty="0"/>
              <a:t> of </a:t>
            </a:r>
            <a:r>
              <a:rPr lang="en-GB" dirty="0" err="1"/>
              <a:t>tashriq</a:t>
            </a:r>
            <a:r>
              <a:rPr lang="en-GB" dirty="0"/>
              <a:t>:</a:t>
            </a:r>
          </a:p>
          <a:p>
            <a:pPr marL="139700" indent="0">
              <a:buNone/>
            </a:pPr>
            <a:endParaRPr lang="en-GB" dirty="0"/>
          </a:p>
          <a:p>
            <a:pPr marL="139700" indent="0">
              <a:buNone/>
            </a:pPr>
            <a:endParaRPr lang="en-GB" dirty="0"/>
          </a:p>
          <a:p>
            <a:pPr marL="139700" indent="0" algn="ctr">
              <a:buNone/>
            </a:pPr>
            <a:r>
              <a:rPr lang="ar-IQ" b="1" dirty="0">
                <a:effectLst/>
              </a:rPr>
              <a:t>اَللّٰهُ أَكْبَرُ اَللّٰهُ أَكْبَرُ لَا إِلٰهَ إلَّا اللّٰهُ وَاللّٰهُ أَكْبَرُ اَللّٰهُ أَكْبَرُ وَللهِ الْحَمْدُ</a:t>
            </a:r>
          </a:p>
          <a:p>
            <a:pPr marL="139700" indent="0" algn="ctr">
              <a:buNone/>
            </a:pPr>
            <a:r>
              <a:rPr lang="ar-IQ" i="1" dirty="0">
                <a:effectLst/>
              </a:rPr>
              <a:t>“</a:t>
            </a:r>
            <a:r>
              <a:rPr lang="en-GB" i="1" dirty="0">
                <a:effectLst/>
              </a:rPr>
              <a:t>Allah is the Greatest. Allah is the Greatest. There is no god worthy of worship but Allah and Allah is the Greatest. Allah is the Greatest and all praise is for Allah alone.”</a:t>
            </a:r>
            <a:endParaRPr lang="en-GB" dirty="0">
              <a:effectLst/>
            </a:endParaRPr>
          </a:p>
          <a:p>
            <a:pPr marL="139700" indent="0">
              <a:buNone/>
            </a:pPr>
            <a:r>
              <a:rPr lang="en-GB" b="1" dirty="0"/>
              <a:t>The above </a:t>
            </a:r>
            <a:r>
              <a:rPr lang="en-GB" b="1" dirty="0" err="1"/>
              <a:t>takbīrāt</a:t>
            </a:r>
            <a:r>
              <a:rPr lang="en-GB" b="1" dirty="0"/>
              <a:t> are to be read audibly after each </a:t>
            </a:r>
            <a:r>
              <a:rPr lang="en-GB" b="1" dirty="0" err="1"/>
              <a:t>farḍ</a:t>
            </a:r>
            <a:r>
              <a:rPr lang="en-GB" b="1" dirty="0"/>
              <a:t> ṣalāh, starting from the </a:t>
            </a:r>
            <a:r>
              <a:rPr lang="en-GB" b="1" dirty="0" err="1"/>
              <a:t>Fajr</a:t>
            </a:r>
            <a:r>
              <a:rPr lang="en-GB" b="1" dirty="0"/>
              <a:t> of the 9th of </a:t>
            </a:r>
            <a:r>
              <a:rPr lang="en-GB" b="1" dirty="0" err="1"/>
              <a:t>Dhul</a:t>
            </a:r>
            <a:r>
              <a:rPr lang="en-GB" b="1" dirty="0"/>
              <a:t> </a:t>
            </a:r>
            <a:r>
              <a:rPr lang="en-GB" b="1" dirty="0" err="1"/>
              <a:t>Ḥijjah</a:t>
            </a:r>
            <a:r>
              <a:rPr lang="en-GB" b="1" dirty="0"/>
              <a:t> till the </a:t>
            </a:r>
            <a:r>
              <a:rPr lang="en-GB" b="1" dirty="0" err="1"/>
              <a:t>ʿAṣr</a:t>
            </a:r>
            <a:r>
              <a:rPr lang="en-GB" b="1" dirty="0"/>
              <a:t> of the 13th </a:t>
            </a:r>
            <a:r>
              <a:rPr lang="en-GB" b="1" dirty="0" err="1"/>
              <a:t>Dhul</a:t>
            </a:r>
            <a:r>
              <a:rPr lang="en-GB" b="1" dirty="0"/>
              <a:t> </a:t>
            </a:r>
            <a:r>
              <a:rPr lang="en-GB" b="1" dirty="0" err="1"/>
              <a:t>Ḥijjah</a:t>
            </a:r>
            <a:r>
              <a:rPr lang="en-GB" b="1" dirty="0"/>
              <a:t>.</a:t>
            </a:r>
            <a:endParaRPr lang="en-GB" dirty="0"/>
          </a:p>
          <a:p>
            <a:pPr marL="139700" indent="0">
              <a:buNone/>
            </a:pPr>
            <a:endParaRPr lang="en-GB" dirty="0"/>
          </a:p>
        </p:txBody>
      </p:sp>
    </p:spTree>
    <p:extLst>
      <p:ext uri="{BB962C8B-B14F-4D97-AF65-F5344CB8AC3E}">
        <p14:creationId xmlns:p14="http://schemas.microsoft.com/office/powerpoint/2010/main" val="3973382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have to make sincere </a:t>
            </a:r>
            <a:r>
              <a:rPr lang="en-US" dirty="0" err="1"/>
              <a:t>tawbah</a:t>
            </a:r>
            <a:r>
              <a:rPr lang="en-US" dirty="0"/>
              <a:t> and </a:t>
            </a:r>
            <a:r>
              <a:rPr lang="en-US" dirty="0" err="1"/>
              <a:t>istighfar</a:t>
            </a:r>
            <a:r>
              <a:rPr lang="en-US" dirty="0"/>
              <a:t> in these days.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Let’s be careful of what we say…what we watch…what we do.</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Just as we get extra reward in these days, if we sin, the punishment is greater.</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goal of this special season of worship is to attain closeness to Allah…to worship Him to the best of our abilities….to gain taqwa….to stop sinning and become people of obedience and submission.</a:t>
            </a:r>
            <a:endParaRPr dirty="0"/>
          </a:p>
        </p:txBody>
      </p:sp>
    </p:spTree>
    <p:extLst>
      <p:ext uri="{BB962C8B-B14F-4D97-AF65-F5344CB8AC3E}">
        <p14:creationId xmlns:p14="http://schemas.microsoft.com/office/powerpoint/2010/main" val="369330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Hand out the accompanying worksheet (https://lifewithallah.com/teaching-resources/) to each learner and ask them to fill it in individually/in pairs. Then ask them to share what they wrote; and add what they may have missed out, after hearing from their peers.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also serves as a summary for the lesson/assessment to see what they have understood from the session.</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7764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mj-lt"/>
              <a:buNone/>
              <a:tabLst/>
              <a:defRPr/>
            </a:pPr>
            <a:r>
              <a:rPr lang="en-US" sz="1100" dirty="0"/>
              <a:t>(Teacher to randomly choose and read out corresponding sentence) </a:t>
            </a:r>
          </a:p>
          <a:p>
            <a:pPr marL="139700" marR="0" lvl="0" indent="0" algn="l" defTabSz="914400" rtl="0" eaLnBrk="1" fontAlgn="auto" latinLnBrk="0" hangingPunct="1">
              <a:lnSpc>
                <a:spcPct val="100000"/>
              </a:lnSpc>
              <a:spcBef>
                <a:spcPts val="0"/>
              </a:spcBef>
              <a:spcAft>
                <a:spcPts val="0"/>
              </a:spcAft>
              <a:buClr>
                <a:srgbClr val="000000"/>
              </a:buClr>
              <a:buSzPts val="1400"/>
              <a:buFont typeface="+mj-lt"/>
              <a:buNone/>
              <a:tabLst/>
              <a:defRPr/>
            </a:pP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First phrase we hear when we enter the world</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The best dhikr</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The best </a:t>
            </a:r>
            <a:r>
              <a:rPr lang="en-US" dirty="0" err="1"/>
              <a:t>dua</a:t>
            </a: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10</a:t>
            </a:r>
            <a:r>
              <a:rPr lang="en-US" baseline="30000" dirty="0"/>
              <a:t>th</a:t>
            </a:r>
            <a:r>
              <a:rPr lang="en-US" dirty="0"/>
              <a:t> of </a:t>
            </a:r>
            <a:r>
              <a:rPr lang="en-US" dirty="0" err="1"/>
              <a:t>Dhul</a:t>
            </a:r>
            <a:r>
              <a:rPr lang="en-US" dirty="0"/>
              <a:t> </a:t>
            </a:r>
            <a:r>
              <a:rPr lang="en-US" dirty="0" err="1"/>
              <a:t>Hijjah</a:t>
            </a: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9</a:t>
            </a:r>
            <a:r>
              <a:rPr lang="en-US" baseline="30000" dirty="0"/>
              <a:t>th</a:t>
            </a:r>
            <a:r>
              <a:rPr lang="en-US" dirty="0"/>
              <a:t> of </a:t>
            </a:r>
            <a:r>
              <a:rPr lang="en-US" dirty="0" err="1"/>
              <a:t>Dhul</a:t>
            </a:r>
            <a:r>
              <a:rPr lang="en-US" dirty="0"/>
              <a:t> </a:t>
            </a:r>
            <a:r>
              <a:rPr lang="en-US" dirty="0" err="1"/>
              <a:t>Hijjah</a:t>
            </a: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ar-IQ" sz="1100" dirty="0">
                <a:solidFill>
                  <a:schemeClr val="tx1"/>
                </a:solidFill>
                <a:highlight>
                  <a:srgbClr val="00B4B1"/>
                </a:highlight>
                <a:latin typeface="Sakkal Majalla" panose="02000000000000000000" pitchFamily="2" charset="-78"/>
                <a:cs typeface="Sakkal Majalla" panose="02000000000000000000" pitchFamily="2" charset="-78"/>
              </a:rPr>
              <a:t>اللهُ أَكْبَرُ اللهُ أَكْبَرُ ، لَا إلَهَ إِلَّا اللهُ واللهُ أَكْبَرُ ، اللهُ أَكْبَرُ وَللهِ الْحَمْدُ</a:t>
            </a:r>
            <a:endParaRPr lang="en-GB" dirty="0">
              <a:solidFill>
                <a:schemeClr val="tx1"/>
              </a:solidFill>
              <a:highlight>
                <a:srgbClr val="00B4B1"/>
              </a:highlight>
            </a:endParaRPr>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‘The essence of worship’</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Main deed of </a:t>
            </a:r>
            <a:r>
              <a:rPr lang="en-US" dirty="0" err="1"/>
              <a:t>Dhul</a:t>
            </a:r>
            <a:r>
              <a:rPr lang="en-US" dirty="0"/>
              <a:t> </a:t>
            </a:r>
            <a:r>
              <a:rPr lang="en-US" dirty="0" err="1"/>
              <a:t>Hijjah</a:t>
            </a:r>
            <a:endParaRPr lang="en-US" dirty="0"/>
          </a:p>
          <a:p>
            <a:pPr marL="457200" marR="0" lvl="0" indent="-3175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dirty="0"/>
              <a:t>Reviving the sunnah of Ibrahim (as)</a:t>
            </a:r>
            <a:endParaRPr lang="en-GB" dirty="0"/>
          </a:p>
          <a:p>
            <a:pPr>
              <a:buFont typeface="+mj-lt"/>
              <a:buAutoNum type="arabicPeriod"/>
            </a:pPr>
            <a:r>
              <a:rPr lang="en-GB" dirty="0" err="1"/>
              <a:t>Ta’dhim</a:t>
            </a:r>
            <a:endParaRPr lang="en-GB" dirty="0"/>
          </a:p>
          <a:p>
            <a:pPr>
              <a:buFont typeface="+mj-lt"/>
              <a:buAutoNum type="arabicPeriod"/>
            </a:pPr>
            <a:r>
              <a:rPr lang="en-GB" dirty="0"/>
              <a:t>The Magnificent</a:t>
            </a:r>
          </a:p>
          <a:p>
            <a:pPr>
              <a:buFont typeface="+mj-lt"/>
              <a:buAutoNum type="arabicPeriod"/>
            </a:pPr>
            <a:r>
              <a:rPr lang="en-GB" dirty="0"/>
              <a:t>Days of eating, drinking and remembering Allah</a:t>
            </a:r>
          </a:p>
        </p:txBody>
      </p:sp>
    </p:spTree>
    <p:extLst>
      <p:ext uri="{BB962C8B-B14F-4D97-AF65-F5344CB8AC3E}">
        <p14:creationId xmlns:p14="http://schemas.microsoft.com/office/powerpoint/2010/main" val="2401162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GB" b="1" dirty="0"/>
              <a:t>Ask learners if they remember where in the Qur’an the oath is. If they can’t remember, prompt them with… Wal-</a:t>
            </a:r>
            <a:r>
              <a:rPr lang="en-GB" b="1" dirty="0" err="1"/>
              <a:t>Fajr</a:t>
            </a:r>
            <a:endParaRPr lang="en-GB" b="1" dirty="0"/>
          </a:p>
          <a:p>
            <a:pPr marL="139700" indent="0">
              <a:buNone/>
            </a:pPr>
            <a:endParaRPr lang="en-GB" b="1" dirty="0"/>
          </a:p>
          <a:p>
            <a:r>
              <a:rPr lang="en-GB" dirty="0"/>
              <a:t>Allah (</a:t>
            </a:r>
            <a:r>
              <a:rPr lang="en-GB" dirty="0" err="1"/>
              <a:t>subḥānahū</a:t>
            </a:r>
            <a:r>
              <a:rPr lang="en-GB" dirty="0"/>
              <a:t> </a:t>
            </a:r>
            <a:r>
              <a:rPr lang="en-GB" dirty="0" err="1"/>
              <a:t>wa</a:t>
            </a:r>
            <a:r>
              <a:rPr lang="en-GB" dirty="0"/>
              <a:t> </a:t>
            </a:r>
            <a:r>
              <a:rPr lang="en-GB" dirty="0" err="1"/>
              <a:t>ta‘ālā</a:t>
            </a:r>
            <a:r>
              <a:rPr lang="en-GB" dirty="0"/>
              <a:t>) says: “By the Daybreak, and </a:t>
            </a:r>
            <a:r>
              <a:rPr lang="en-GB" b="1" dirty="0"/>
              <a:t>by 10 Nights</a:t>
            </a:r>
            <a:r>
              <a:rPr lang="en-GB" dirty="0"/>
              <a:t>”. (89:1-2)</a:t>
            </a:r>
          </a:p>
          <a:p>
            <a:r>
              <a:rPr lang="en-GB" dirty="0"/>
              <a:t>According to the majority of the scholars, these 10 nights refer to the 10 days of </a:t>
            </a:r>
            <a:r>
              <a:rPr lang="en-GB" dirty="0" err="1"/>
              <a:t>Dhul</a:t>
            </a:r>
            <a:r>
              <a:rPr lang="en-GB" dirty="0"/>
              <a:t> </a:t>
            </a:r>
            <a:r>
              <a:rPr lang="en-GB" dirty="0" err="1"/>
              <a:t>Ḥijjah</a:t>
            </a:r>
            <a:r>
              <a:rPr lang="en-GB" dirty="0"/>
              <a:t>. When Allah swears an oath by something, it is an indication of its importance and benefit.</a:t>
            </a:r>
          </a:p>
          <a:p>
            <a:pPr marL="0" lvl="0" indent="0" algn="l" rtl="0">
              <a:spcBef>
                <a:spcPts val="0"/>
              </a:spcBef>
              <a:spcAft>
                <a:spcPts val="0"/>
              </a:spcAft>
              <a:buNone/>
            </a:pPr>
            <a:endParaRPr lang="en-US"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Messenger of Allah </a:t>
            </a:r>
            <a:r>
              <a:rPr lang="ar-IQ" dirty="0"/>
              <a:t>ﷺ </a:t>
            </a:r>
            <a:r>
              <a:rPr lang="en-GB" dirty="0"/>
              <a:t>said: “</a:t>
            </a:r>
            <a:r>
              <a:rPr lang="en-GB" b="1" dirty="0"/>
              <a:t>There are no days on which righteous deeds are more beloved to Allah than these 10 days</a:t>
            </a:r>
            <a:r>
              <a:rPr lang="en-GB" dirty="0"/>
              <a:t> (the first 10 of </a:t>
            </a:r>
            <a:r>
              <a:rPr lang="en-GB" dirty="0" err="1"/>
              <a:t>Dhul</a:t>
            </a:r>
            <a:r>
              <a:rPr lang="en-GB" dirty="0"/>
              <a:t> </a:t>
            </a:r>
            <a:r>
              <a:rPr lang="en-GB" dirty="0" err="1"/>
              <a:t>Ḥijjah</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Messenger of Allah </a:t>
            </a:r>
            <a:r>
              <a:rPr lang="ar-IQ" dirty="0"/>
              <a:t>ﷺ </a:t>
            </a:r>
            <a:r>
              <a:rPr lang="en-GB" dirty="0"/>
              <a:t>said: “</a:t>
            </a:r>
            <a:r>
              <a:rPr lang="en-GB" b="1" dirty="0"/>
              <a:t>The greatest day in the sight of Allah is the day of </a:t>
            </a:r>
            <a:r>
              <a:rPr lang="en-GB" b="1" dirty="0" err="1"/>
              <a:t>Naḥr</a:t>
            </a:r>
            <a:r>
              <a:rPr lang="en-GB" dirty="0"/>
              <a:t> (10th of </a:t>
            </a:r>
            <a:r>
              <a:rPr lang="en-GB" dirty="0" err="1"/>
              <a:t>Dhul</a:t>
            </a:r>
            <a:r>
              <a:rPr lang="en-GB" dirty="0"/>
              <a:t> </a:t>
            </a:r>
            <a:r>
              <a:rPr lang="en-GB" dirty="0" err="1"/>
              <a:t>Ḥijjah</a:t>
            </a:r>
            <a:r>
              <a:rPr lang="en-GB" dirty="0"/>
              <a:t>) and then the day of </a:t>
            </a:r>
            <a:r>
              <a:rPr lang="en-GB" dirty="0" err="1"/>
              <a:t>Qarr</a:t>
            </a:r>
            <a:r>
              <a:rPr lang="en-GB" dirty="0"/>
              <a:t> (11th of </a:t>
            </a:r>
            <a:r>
              <a:rPr lang="en-GB" dirty="0" err="1"/>
              <a:t>Dhul</a:t>
            </a:r>
            <a:r>
              <a:rPr lang="en-GB" dirty="0"/>
              <a:t> </a:t>
            </a:r>
            <a:r>
              <a:rPr lang="en-GB" dirty="0" err="1"/>
              <a:t>Ḥijjah</a:t>
            </a:r>
            <a:r>
              <a:rPr lang="en-GB" dirty="0"/>
              <a:t>).” (Abū Dāwūd)</a:t>
            </a:r>
            <a:endParaRPr dirty="0"/>
          </a:p>
        </p:txBody>
      </p:sp>
    </p:spTree>
    <p:extLst>
      <p:ext uri="{BB962C8B-B14F-4D97-AF65-F5344CB8AC3E}">
        <p14:creationId xmlns:p14="http://schemas.microsoft.com/office/powerpoint/2010/main" val="1337257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5734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 = Activity. This can be done orally, in writing, on mini whiteboards (MWB), classroom board, through discussion; individually, in pairs, groups etc, and through other methods.</a:t>
            </a:r>
          </a:p>
          <a:p>
            <a:pPr marL="139700" indent="0">
              <a:buNone/>
            </a:pPr>
            <a:r>
              <a:rPr lang="en-US" b="1" dirty="0"/>
              <a:t>Ask learners to write down what specific and general good deeds we can do throughout these days.</a:t>
            </a:r>
          </a:p>
          <a:p>
            <a:pPr marL="139700" indent="0">
              <a:buNone/>
            </a:pPr>
            <a:endParaRPr lang="en-US" b="1" dirty="0"/>
          </a:p>
          <a:p>
            <a:pPr marL="139700" indent="0">
              <a:buNone/>
            </a:pPr>
            <a:r>
              <a:rPr lang="en-US" b="1" dirty="0"/>
              <a:t>Specific</a:t>
            </a:r>
          </a:p>
          <a:p>
            <a:pPr lvl="0"/>
            <a:r>
              <a:rPr lang="en-GB" b="1" dirty="0">
                <a:solidFill>
                  <a:schemeClr val="tx1">
                    <a:lumMod val="75000"/>
                    <a:lumOff val="25000"/>
                  </a:schemeClr>
                </a:solidFill>
                <a:latin typeface="Quattrocento Sans" panose="020B0502050000020003" pitchFamily="34" charset="0"/>
              </a:rPr>
              <a:t>Dhikr</a:t>
            </a:r>
            <a:r>
              <a:rPr lang="en-GB" dirty="0">
                <a:solidFill>
                  <a:schemeClr val="tx1">
                    <a:lumMod val="75000"/>
                    <a:lumOff val="25000"/>
                  </a:schemeClr>
                </a:solidFill>
                <a:latin typeface="Quattrocento Sans" panose="020B0502050000020003" pitchFamily="34" charset="0"/>
              </a:rPr>
              <a:t> in abundance, especially </a:t>
            </a:r>
            <a:r>
              <a:rPr lang="en-GB" dirty="0" err="1">
                <a:solidFill>
                  <a:schemeClr val="tx1">
                    <a:lumMod val="75000"/>
                    <a:lumOff val="25000"/>
                  </a:schemeClr>
                </a:solidFill>
                <a:latin typeface="Quattrocento Sans" panose="020B0502050000020003" pitchFamily="34" charset="0"/>
              </a:rPr>
              <a:t>tahlil</a:t>
            </a:r>
            <a:r>
              <a:rPr lang="en-GB" dirty="0">
                <a:solidFill>
                  <a:schemeClr val="tx1">
                    <a:lumMod val="75000"/>
                    <a:lumOff val="25000"/>
                  </a:schemeClr>
                </a:solidFill>
                <a:latin typeface="Quattrocento Sans" panose="020B0502050000020003" pitchFamily="34" charset="0"/>
              </a:rPr>
              <a:t>, takbir and </a:t>
            </a:r>
            <a:r>
              <a:rPr lang="en-GB" dirty="0" err="1">
                <a:solidFill>
                  <a:schemeClr val="tx1">
                    <a:lumMod val="75000"/>
                    <a:lumOff val="25000"/>
                  </a:schemeClr>
                </a:solidFill>
                <a:latin typeface="Quattrocento Sans" panose="020B0502050000020003" pitchFamily="34" charset="0"/>
              </a:rPr>
              <a:t>tahmid</a:t>
            </a:r>
            <a:endParaRPr lang="en-GB" dirty="0">
              <a:solidFill>
                <a:schemeClr val="tx1">
                  <a:lumMod val="75000"/>
                  <a:lumOff val="25000"/>
                </a:schemeClr>
              </a:solidFill>
              <a:latin typeface="Quattrocento Sans" panose="020B0502050000020003" pitchFamily="34" charset="0"/>
            </a:endParaRPr>
          </a:p>
          <a:p>
            <a:pPr lvl="0"/>
            <a:r>
              <a:rPr lang="en-GB" dirty="0">
                <a:solidFill>
                  <a:schemeClr val="tx1">
                    <a:lumMod val="75000"/>
                    <a:lumOff val="25000"/>
                  </a:schemeClr>
                </a:solidFill>
                <a:latin typeface="Quattrocento Sans" panose="020B0502050000020003" pitchFamily="34" charset="0"/>
              </a:rPr>
              <a:t>Takbir in the homes, markets and streets.</a:t>
            </a:r>
          </a:p>
          <a:p>
            <a:pPr lvl="0"/>
            <a:r>
              <a:rPr lang="en-GB" b="1" dirty="0">
                <a:solidFill>
                  <a:schemeClr val="tx1">
                    <a:lumMod val="75000"/>
                    <a:lumOff val="25000"/>
                  </a:schemeClr>
                </a:solidFill>
                <a:latin typeface="Quattrocento Sans" panose="020B0502050000020003" pitchFamily="34" charset="0"/>
              </a:rPr>
              <a:t>Fast</a:t>
            </a:r>
            <a:r>
              <a:rPr lang="en-GB" dirty="0">
                <a:solidFill>
                  <a:schemeClr val="tx1">
                    <a:lumMod val="75000"/>
                    <a:lumOff val="25000"/>
                  </a:schemeClr>
                </a:solidFill>
                <a:latin typeface="Quattrocento Sans" panose="020B0502050000020003" pitchFamily="34" charset="0"/>
              </a:rPr>
              <a:t> as many days as possible.  </a:t>
            </a:r>
          </a:p>
          <a:p>
            <a:pPr marL="139700" indent="0">
              <a:buNone/>
            </a:pPr>
            <a:endParaRPr lang="en-US" dirty="0"/>
          </a:p>
          <a:p>
            <a:pPr marL="139700" indent="0">
              <a:buNone/>
            </a:pPr>
            <a:endParaRPr lang="en-US" dirty="0"/>
          </a:p>
          <a:p>
            <a:pPr marL="139700" indent="0">
              <a:buNone/>
            </a:pPr>
            <a:r>
              <a:rPr lang="en-US" b="1" dirty="0"/>
              <a:t>General</a:t>
            </a:r>
          </a:p>
          <a:p>
            <a:pPr marL="139700" indent="0">
              <a:buNone/>
            </a:pPr>
            <a:r>
              <a:rPr lang="en-US" dirty="0"/>
              <a:t>As many good deeds as possible: Qur’an, </a:t>
            </a:r>
            <a:r>
              <a:rPr lang="en-US" dirty="0" err="1"/>
              <a:t>du’a</a:t>
            </a:r>
            <a:r>
              <a:rPr lang="en-US" dirty="0"/>
              <a:t>, </a:t>
            </a:r>
            <a:r>
              <a:rPr lang="en-US" dirty="0" err="1"/>
              <a:t>nafl</a:t>
            </a:r>
            <a:r>
              <a:rPr lang="en-US" dirty="0"/>
              <a:t> salah, </a:t>
            </a:r>
            <a:r>
              <a:rPr lang="en-US" dirty="0" err="1"/>
              <a:t>sadaqah</a:t>
            </a:r>
            <a:r>
              <a:rPr lang="en-US" dirty="0"/>
              <a:t>, helping people etc.</a:t>
            </a:r>
            <a:endParaRPr lang="en-GB" dirty="0"/>
          </a:p>
        </p:txBody>
      </p:sp>
    </p:spTree>
    <p:extLst>
      <p:ext uri="{BB962C8B-B14F-4D97-AF65-F5344CB8AC3E}">
        <p14:creationId xmlns:p14="http://schemas.microsoft.com/office/powerpoint/2010/main" val="196304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 main action of these days is DHIKR.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Messenger of Allah </a:t>
            </a:r>
            <a:r>
              <a:rPr lang="ar-IQ" dirty="0"/>
              <a:t>ﷺ </a:t>
            </a:r>
            <a:r>
              <a:rPr lang="en-GB" dirty="0"/>
              <a:t>said: “There are no days greater in the sight of Allah or in which good deeds are more beloved to Him than these 10 days. So recite a great deal of </a:t>
            </a:r>
            <a:r>
              <a:rPr lang="en-GB" dirty="0" err="1"/>
              <a:t>tahlīl</a:t>
            </a:r>
            <a:r>
              <a:rPr lang="en-GB" dirty="0"/>
              <a:t>, </a:t>
            </a:r>
            <a:r>
              <a:rPr lang="en-GB" dirty="0" err="1"/>
              <a:t>takbīr</a:t>
            </a:r>
            <a:r>
              <a:rPr lang="en-GB" dirty="0"/>
              <a:t> and </a:t>
            </a:r>
            <a:r>
              <a:rPr lang="en-GB" dirty="0" err="1"/>
              <a:t>taḥmīd</a:t>
            </a:r>
            <a:r>
              <a:rPr lang="en-GB" dirty="0"/>
              <a:t>).” (</a:t>
            </a:r>
            <a:r>
              <a:rPr lang="en-GB" dirty="0" err="1"/>
              <a:t>Aḥmad</a:t>
            </a:r>
            <a:r>
              <a:rPr lang="en-GB" dirty="0"/>
              <a: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These words should be said in the Masjids, in the homes and in the streets. Men should proclaim them loudly.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err="1"/>
              <a:t>Dhul</a:t>
            </a:r>
            <a:r>
              <a:rPr lang="en-GB" dirty="0"/>
              <a:t> </a:t>
            </a:r>
            <a:r>
              <a:rPr lang="en-GB" dirty="0" err="1"/>
              <a:t>Hijjah</a:t>
            </a:r>
            <a:r>
              <a:rPr lang="en-GB" dirty="0"/>
              <a:t> is about re-affirming the oneness of Allah (</a:t>
            </a:r>
            <a:r>
              <a:rPr lang="en-GB" dirty="0" err="1"/>
              <a:t>azza</a:t>
            </a:r>
            <a:r>
              <a:rPr lang="en-GB" dirty="0"/>
              <a:t> </a:t>
            </a:r>
            <a:r>
              <a:rPr lang="en-GB" dirty="0" err="1"/>
              <a:t>wa</a:t>
            </a:r>
            <a:r>
              <a:rPr lang="en-GB" dirty="0"/>
              <a:t> </a:t>
            </a:r>
            <a:r>
              <a:rPr lang="en-GB" dirty="0" err="1"/>
              <a:t>jall</a:t>
            </a:r>
            <a:r>
              <a:rPr lang="en-GB" dirty="0"/>
              <a:t>), glorifying Him, praising Him and thanking Him.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802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 the ayah is long, ask one student to recite…and then highlight the part you want them to write down (what is on slide above).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indent="0">
              <a:buNone/>
            </a:pPr>
            <a:r>
              <a:rPr lang="en-GB" dirty="0"/>
              <a:t>Qur’anic Focus (QF)</a:t>
            </a:r>
          </a:p>
          <a:p>
            <a:pPr marL="0" indent="0">
              <a:buNone/>
            </a:pPr>
            <a:r>
              <a:rPr lang="en-GB" dirty="0"/>
              <a:t>This is an attempt to connect learners’ to the Qur’an and form a strong personal bond with it. </a:t>
            </a:r>
          </a:p>
          <a:p>
            <a:r>
              <a:rPr lang="en-GB" dirty="0"/>
              <a:t>At the beginning of the year, instruct learners to bring in their personal </a:t>
            </a:r>
            <a:r>
              <a:rPr lang="en-GB" dirty="0" err="1"/>
              <a:t>mushaf</a:t>
            </a:r>
            <a:r>
              <a:rPr lang="en-GB" dirty="0"/>
              <a:t> to every class.</a:t>
            </a:r>
          </a:p>
          <a:p>
            <a:r>
              <a:rPr lang="en-GB" sz="1100" dirty="0"/>
              <a:t>Each lesson (wherever possible), physically make them open the </a:t>
            </a:r>
            <a:r>
              <a:rPr lang="en-GB" sz="1100" dirty="0" err="1"/>
              <a:t>Mushaf</a:t>
            </a:r>
            <a:r>
              <a:rPr lang="en-GB" sz="1100" dirty="0"/>
              <a:t> at least once.</a:t>
            </a:r>
          </a:p>
          <a:p>
            <a:r>
              <a:rPr lang="en-GB" dirty="0"/>
              <a:t>Ask learners to write down the chosen ayah in their books. Ask one student to recite. Ask another student to attempt a translation. Discuss and explain the meaning of the ayah.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210702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996631" y="2003888"/>
            <a:ext cx="4523700" cy="1159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3600">
                <a:latin typeface="+mj-lt"/>
              </a:defRPr>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dirty="0"/>
          </a:p>
        </p:txBody>
      </p:sp>
      <p:cxnSp>
        <p:nvCxnSpPr>
          <p:cNvPr id="11" name="Google Shape;11;p2"/>
          <p:cNvCxnSpPr/>
          <p:nvPr/>
        </p:nvCxnSpPr>
        <p:spPr>
          <a:xfrm>
            <a:off x="-6025" y="3676512"/>
            <a:ext cx="9162000" cy="0"/>
          </a:xfrm>
          <a:prstGeom prst="straightConnector1">
            <a:avLst/>
          </a:prstGeom>
          <a:noFill/>
          <a:ln w="9525" cap="flat" cmpd="sng">
            <a:solidFill>
              <a:srgbClr val="000000"/>
            </a:solidFill>
            <a:prstDash val="solid"/>
            <a:round/>
            <a:headEnd type="none" w="med" len="med"/>
            <a:tailEnd type="none" w="med" len="med"/>
          </a:ln>
        </p:spPr>
      </p:cxnSp>
      <p:sp>
        <p:nvSpPr>
          <p:cNvPr id="12" name="Google Shape;12;p2"/>
          <p:cNvSpPr/>
          <p:nvPr/>
        </p:nvSpPr>
        <p:spPr>
          <a:xfrm>
            <a:off x="1117951" y="3393000"/>
            <a:ext cx="567000" cy="567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3"/>
        <p:cNvGrpSpPr/>
        <p:nvPr/>
      </p:nvGrpSpPr>
      <p:grpSpPr>
        <a:xfrm>
          <a:off x="0" y="0"/>
          <a:ext cx="0" cy="0"/>
          <a:chOff x="0" y="0"/>
          <a:chExt cx="0" cy="0"/>
        </a:xfrm>
      </p:grpSpPr>
      <p:sp>
        <p:nvSpPr>
          <p:cNvPr id="14" name="Google Shape;14;p3"/>
          <p:cNvSpPr txBox="1">
            <a:spLocks noGrp="1"/>
          </p:cNvSpPr>
          <p:nvPr>
            <p:ph type="subTitle" idx="1"/>
          </p:nvPr>
        </p:nvSpPr>
        <p:spPr>
          <a:xfrm>
            <a:off x="2022300" y="2815923"/>
            <a:ext cx="55914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1400"/>
              <a:buNone/>
              <a:defRPr sz="1400">
                <a:highlight>
                  <a:schemeClr val="accent1"/>
                </a:highlight>
                <a:latin typeface="+mn-lt"/>
              </a:defRPr>
            </a:lvl1pPr>
            <a:lvl2pPr lvl="1" rtl="0">
              <a:spcBef>
                <a:spcPts val="0"/>
              </a:spcBef>
              <a:spcAft>
                <a:spcPts val="0"/>
              </a:spcAft>
              <a:buClr>
                <a:schemeClr val="dk2"/>
              </a:buClr>
              <a:buSzPts val="1400"/>
              <a:buNone/>
              <a:defRPr sz="1400">
                <a:solidFill>
                  <a:schemeClr val="dk2"/>
                </a:solidFill>
                <a:highlight>
                  <a:schemeClr val="accent1"/>
                </a:highlight>
              </a:defRPr>
            </a:lvl2pPr>
            <a:lvl3pPr lvl="2" rtl="0">
              <a:spcBef>
                <a:spcPts val="0"/>
              </a:spcBef>
              <a:spcAft>
                <a:spcPts val="0"/>
              </a:spcAft>
              <a:buClr>
                <a:schemeClr val="dk2"/>
              </a:buClr>
              <a:buSzPts val="1400"/>
              <a:buNone/>
              <a:defRPr sz="1400">
                <a:solidFill>
                  <a:schemeClr val="dk2"/>
                </a:solidFill>
                <a:highlight>
                  <a:schemeClr val="accent1"/>
                </a:highlight>
              </a:defRPr>
            </a:lvl3pPr>
            <a:lvl4pPr lvl="3" rtl="0">
              <a:spcBef>
                <a:spcPts val="0"/>
              </a:spcBef>
              <a:spcAft>
                <a:spcPts val="0"/>
              </a:spcAft>
              <a:buClr>
                <a:schemeClr val="dk2"/>
              </a:buClr>
              <a:buSzPts val="1400"/>
              <a:buNone/>
              <a:defRPr sz="1400">
                <a:solidFill>
                  <a:schemeClr val="dk2"/>
                </a:solidFill>
                <a:highlight>
                  <a:schemeClr val="accent1"/>
                </a:highlight>
              </a:defRPr>
            </a:lvl4pPr>
            <a:lvl5pPr lvl="4" rtl="0">
              <a:spcBef>
                <a:spcPts val="0"/>
              </a:spcBef>
              <a:spcAft>
                <a:spcPts val="0"/>
              </a:spcAft>
              <a:buClr>
                <a:schemeClr val="dk2"/>
              </a:buClr>
              <a:buSzPts val="1400"/>
              <a:buNone/>
              <a:defRPr sz="1400">
                <a:solidFill>
                  <a:schemeClr val="dk2"/>
                </a:solidFill>
                <a:highlight>
                  <a:schemeClr val="accent1"/>
                </a:highlight>
              </a:defRPr>
            </a:lvl5pPr>
            <a:lvl6pPr lvl="5" rtl="0">
              <a:spcBef>
                <a:spcPts val="0"/>
              </a:spcBef>
              <a:spcAft>
                <a:spcPts val="0"/>
              </a:spcAft>
              <a:buClr>
                <a:schemeClr val="dk2"/>
              </a:buClr>
              <a:buSzPts val="1400"/>
              <a:buNone/>
              <a:defRPr sz="1400">
                <a:solidFill>
                  <a:schemeClr val="dk2"/>
                </a:solidFill>
                <a:highlight>
                  <a:schemeClr val="accent1"/>
                </a:highlight>
              </a:defRPr>
            </a:lvl6pPr>
            <a:lvl7pPr lvl="6" rtl="0">
              <a:spcBef>
                <a:spcPts val="0"/>
              </a:spcBef>
              <a:spcAft>
                <a:spcPts val="0"/>
              </a:spcAft>
              <a:buClr>
                <a:schemeClr val="dk2"/>
              </a:buClr>
              <a:buSzPts val="1400"/>
              <a:buNone/>
              <a:defRPr sz="1400">
                <a:solidFill>
                  <a:schemeClr val="dk2"/>
                </a:solidFill>
                <a:highlight>
                  <a:schemeClr val="accent1"/>
                </a:highlight>
              </a:defRPr>
            </a:lvl7pPr>
            <a:lvl8pPr lvl="7" rtl="0">
              <a:spcBef>
                <a:spcPts val="0"/>
              </a:spcBef>
              <a:spcAft>
                <a:spcPts val="0"/>
              </a:spcAft>
              <a:buClr>
                <a:schemeClr val="dk2"/>
              </a:buClr>
              <a:buSzPts val="1400"/>
              <a:buNone/>
              <a:defRPr sz="1400">
                <a:solidFill>
                  <a:schemeClr val="dk2"/>
                </a:solidFill>
                <a:highlight>
                  <a:schemeClr val="accent1"/>
                </a:highlight>
              </a:defRPr>
            </a:lvl8pPr>
            <a:lvl9pPr lvl="8" rtl="0">
              <a:spcBef>
                <a:spcPts val="0"/>
              </a:spcBef>
              <a:spcAft>
                <a:spcPts val="0"/>
              </a:spcAft>
              <a:buClr>
                <a:schemeClr val="dk2"/>
              </a:buClr>
              <a:buSzPts val="1400"/>
              <a:buNone/>
              <a:defRPr sz="1400">
                <a:solidFill>
                  <a:schemeClr val="dk2"/>
                </a:solidFill>
                <a:highlight>
                  <a:schemeClr val="accent1"/>
                </a:highlight>
              </a:defRPr>
            </a:lvl9pPr>
          </a:lstStyle>
          <a:p>
            <a:endParaRPr dirty="0"/>
          </a:p>
        </p:txBody>
      </p:sp>
      <p:cxnSp>
        <p:nvCxnSpPr>
          <p:cNvPr id="15" name="Google Shape;15;p3"/>
          <p:cNvCxnSpPr/>
          <p:nvPr/>
        </p:nvCxnSpPr>
        <p:spPr>
          <a:xfrm>
            <a:off x="-6025" y="2571762"/>
            <a:ext cx="1984500" cy="0"/>
          </a:xfrm>
          <a:prstGeom prst="straightConnector1">
            <a:avLst/>
          </a:prstGeom>
          <a:noFill/>
          <a:ln w="9525" cap="flat" cmpd="sng">
            <a:solidFill>
              <a:srgbClr val="CCCCCC"/>
            </a:solidFill>
            <a:prstDash val="solid"/>
            <a:round/>
            <a:headEnd type="none" w="med" len="med"/>
            <a:tailEnd type="none" w="med" len="med"/>
          </a:ln>
        </p:spPr>
      </p:cxnSp>
      <p:sp>
        <p:nvSpPr>
          <p:cNvPr id="16" name="Google Shape;16;p3"/>
          <p:cNvSpPr/>
          <p:nvPr/>
        </p:nvSpPr>
        <p:spPr>
          <a:xfrm>
            <a:off x="1117951" y="2288250"/>
            <a:ext cx="567000" cy="567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 name="Google Shape;17;p3"/>
          <p:cNvSpPr txBox="1">
            <a:spLocks noGrp="1"/>
          </p:cNvSpPr>
          <p:nvPr>
            <p:ph type="ctrTitle"/>
          </p:nvPr>
        </p:nvSpPr>
        <p:spPr>
          <a:xfrm>
            <a:off x="2022225" y="1693523"/>
            <a:ext cx="37878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3000">
                <a:latin typeface="+mj-lt"/>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dirty="0"/>
          </a:p>
        </p:txBody>
      </p:sp>
      <p:cxnSp>
        <p:nvCxnSpPr>
          <p:cNvPr id="18" name="Google Shape;18;p3"/>
          <p:cNvCxnSpPr/>
          <p:nvPr/>
        </p:nvCxnSpPr>
        <p:spPr>
          <a:xfrm>
            <a:off x="5898975" y="2571750"/>
            <a:ext cx="3251100" cy="0"/>
          </a:xfrm>
          <a:prstGeom prst="straightConnector1">
            <a:avLst/>
          </a:prstGeom>
          <a:noFill/>
          <a:ln w="9525" cap="flat" cmpd="sng">
            <a:solidFill>
              <a:srgbClr val="CCCCCC"/>
            </a:solidFill>
            <a:prstDash val="solid"/>
            <a:round/>
            <a:headEnd type="none" w="med" len="med"/>
            <a:tailEnd type="none" w="med" len="med"/>
          </a:ln>
        </p:spPr>
      </p:cxnSp>
      <p:sp>
        <p:nvSpPr>
          <p:cNvPr id="19" name="Google Shape;19;p3"/>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2105051" y="2238000"/>
            <a:ext cx="4933800" cy="819900"/>
          </a:xfrm>
          <a:prstGeom prst="rect">
            <a:avLst/>
          </a:prstGeom>
        </p:spPr>
        <p:txBody>
          <a:bodyPr spcFirstLastPara="1" wrap="square" lIns="91425" tIns="91425" rIns="91425" bIns="91425" anchor="b" anchorCtr="0">
            <a:noAutofit/>
          </a:bodyPr>
          <a:lstStyle>
            <a:lvl1pPr marL="457189" lvl="0" indent="-380990" algn="ctr" rtl="0">
              <a:spcBef>
                <a:spcPts val="600"/>
              </a:spcBef>
              <a:spcAft>
                <a:spcPts val="0"/>
              </a:spcAft>
              <a:buSzPts val="2400"/>
              <a:buFont typeface="Lora"/>
              <a:buChar char="◉"/>
              <a:defRPr sz="2400" i="1">
                <a:latin typeface="Lora"/>
                <a:ea typeface="Lora"/>
                <a:cs typeface="Lora"/>
                <a:sym typeface="Lora"/>
              </a:defRPr>
            </a:lvl1pPr>
            <a:lvl2pPr marL="914377" lvl="1" indent="-355591" algn="ctr" rtl="0">
              <a:spcBef>
                <a:spcPts val="0"/>
              </a:spcBef>
              <a:spcAft>
                <a:spcPts val="0"/>
              </a:spcAft>
              <a:buSzPts val="2000"/>
              <a:buFont typeface="Lora"/>
              <a:buChar char="○"/>
              <a:defRPr i="1">
                <a:latin typeface="Lora"/>
                <a:ea typeface="Lora"/>
                <a:cs typeface="Lora"/>
                <a:sym typeface="Lora"/>
              </a:defRPr>
            </a:lvl2pPr>
            <a:lvl3pPr marL="1371566" lvl="2" indent="-355591" algn="ctr" rtl="0">
              <a:spcBef>
                <a:spcPts val="0"/>
              </a:spcBef>
              <a:spcAft>
                <a:spcPts val="0"/>
              </a:spcAft>
              <a:buSzPts val="2000"/>
              <a:buFont typeface="Lora"/>
              <a:buChar char="■"/>
              <a:defRPr i="1">
                <a:latin typeface="Lora"/>
                <a:ea typeface="Lora"/>
                <a:cs typeface="Lora"/>
                <a:sym typeface="Lora"/>
              </a:defRPr>
            </a:lvl3pPr>
            <a:lvl4pPr marL="1828754" lvl="3" indent="-380990" algn="ctr" rtl="0">
              <a:spcBef>
                <a:spcPts val="0"/>
              </a:spcBef>
              <a:spcAft>
                <a:spcPts val="0"/>
              </a:spcAft>
              <a:buSzPts val="2400"/>
              <a:buFont typeface="Lora"/>
              <a:buChar char="●"/>
              <a:defRPr sz="2400" i="1">
                <a:latin typeface="Lora"/>
                <a:ea typeface="Lora"/>
                <a:cs typeface="Lora"/>
                <a:sym typeface="Lora"/>
              </a:defRPr>
            </a:lvl4pPr>
            <a:lvl5pPr marL="2285943" lvl="4" indent="-380990" algn="ctr" rtl="0">
              <a:spcBef>
                <a:spcPts val="0"/>
              </a:spcBef>
              <a:spcAft>
                <a:spcPts val="0"/>
              </a:spcAft>
              <a:buSzPts val="2400"/>
              <a:buFont typeface="Lora"/>
              <a:buChar char="○"/>
              <a:defRPr sz="2400" i="1">
                <a:latin typeface="Lora"/>
                <a:ea typeface="Lora"/>
                <a:cs typeface="Lora"/>
                <a:sym typeface="Lora"/>
              </a:defRPr>
            </a:lvl5pPr>
            <a:lvl6pPr marL="2743131" lvl="5" indent="-380990" algn="ctr" rtl="0">
              <a:spcBef>
                <a:spcPts val="0"/>
              </a:spcBef>
              <a:spcAft>
                <a:spcPts val="0"/>
              </a:spcAft>
              <a:buSzPts val="2400"/>
              <a:buFont typeface="Lora"/>
              <a:buChar char="■"/>
              <a:defRPr sz="2400" i="1">
                <a:latin typeface="Lora"/>
                <a:ea typeface="Lora"/>
                <a:cs typeface="Lora"/>
                <a:sym typeface="Lora"/>
              </a:defRPr>
            </a:lvl6pPr>
            <a:lvl7pPr marL="3200320" lvl="6" indent="-380990" algn="ctr" rtl="0">
              <a:spcBef>
                <a:spcPts val="0"/>
              </a:spcBef>
              <a:spcAft>
                <a:spcPts val="0"/>
              </a:spcAft>
              <a:buSzPts val="2400"/>
              <a:buFont typeface="Lora"/>
              <a:buChar char="●"/>
              <a:defRPr sz="2400" i="1">
                <a:latin typeface="Lora"/>
                <a:ea typeface="Lora"/>
                <a:cs typeface="Lora"/>
                <a:sym typeface="Lora"/>
              </a:defRPr>
            </a:lvl7pPr>
            <a:lvl8pPr marL="3657509" lvl="7" indent="-380990" algn="ctr" rtl="0">
              <a:spcBef>
                <a:spcPts val="0"/>
              </a:spcBef>
              <a:spcAft>
                <a:spcPts val="0"/>
              </a:spcAft>
              <a:buSzPts val="2400"/>
              <a:buFont typeface="Lora"/>
              <a:buChar char="○"/>
              <a:defRPr sz="2400" i="1">
                <a:latin typeface="Lora"/>
                <a:ea typeface="Lora"/>
                <a:cs typeface="Lora"/>
                <a:sym typeface="Lora"/>
              </a:defRPr>
            </a:lvl8pPr>
            <a:lvl9pPr marL="4114697" lvl="8" indent="-380990" algn="ctr">
              <a:spcBef>
                <a:spcPts val="0"/>
              </a:spcBef>
              <a:spcAft>
                <a:spcPts val="0"/>
              </a:spcAft>
              <a:buSzPts val="2400"/>
              <a:buFont typeface="Lora"/>
              <a:buChar char="■"/>
              <a:defRPr sz="2400" i="1">
                <a:latin typeface="Lora"/>
                <a:ea typeface="Lora"/>
                <a:cs typeface="Lora"/>
                <a:sym typeface="Lora"/>
              </a:defRPr>
            </a:lvl9pPr>
          </a:lstStyle>
          <a:p>
            <a:endParaRPr/>
          </a:p>
        </p:txBody>
      </p:sp>
      <p:cxnSp>
        <p:nvCxnSpPr>
          <p:cNvPr id="22" name="Google Shape;22;p4"/>
          <p:cNvCxnSpPr/>
          <p:nvPr/>
        </p:nvCxnSpPr>
        <p:spPr>
          <a:xfrm>
            <a:off x="4584075" y="3676500"/>
            <a:ext cx="0" cy="1480500"/>
          </a:xfrm>
          <a:prstGeom prst="straightConnector1">
            <a:avLst/>
          </a:prstGeom>
          <a:noFill/>
          <a:ln w="9525" cap="flat" cmpd="sng">
            <a:solidFill>
              <a:srgbClr val="CCCCCC"/>
            </a:solidFill>
            <a:prstDash val="solid"/>
            <a:round/>
            <a:headEnd type="none" w="med" len="med"/>
            <a:tailEnd type="none" w="med" len="med"/>
          </a:ln>
        </p:spPr>
      </p:cxnSp>
      <p:sp>
        <p:nvSpPr>
          <p:cNvPr id="23" name="Google Shape;23;p4"/>
          <p:cNvSpPr/>
          <p:nvPr/>
        </p:nvSpPr>
        <p:spPr>
          <a:xfrm>
            <a:off x="4288500" y="3393000"/>
            <a:ext cx="567000" cy="567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4" name="Google Shape;24;p4"/>
          <p:cNvSpPr txBox="1"/>
          <p:nvPr/>
        </p:nvSpPr>
        <p:spPr>
          <a:xfrm>
            <a:off x="3593400" y="3412652"/>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Lora"/>
                <a:ea typeface="Lora"/>
                <a:cs typeface="Lora"/>
                <a:sym typeface="Lora"/>
              </a:rPr>
              <a:t>“</a:t>
            </a:r>
            <a:endParaRPr sz="3600" b="1">
              <a:latin typeface="Lora"/>
              <a:ea typeface="Lora"/>
              <a:cs typeface="Lora"/>
              <a:sym typeface="Lora"/>
            </a:endParaRPr>
          </a:p>
        </p:txBody>
      </p:sp>
      <p:sp>
        <p:nvSpPr>
          <p:cNvPr id="25" name="Google Shape;25;p4"/>
          <p:cNvSpPr txBox="1">
            <a:spLocks noGrp="1"/>
          </p:cNvSpPr>
          <p:nvPr>
            <p:ph type="sldNum" idx="12"/>
          </p:nvPr>
        </p:nvSpPr>
        <p:spPr>
          <a:xfrm>
            <a:off x="4297651" y="1"/>
            <a:ext cx="548700" cy="393600"/>
          </a:xfrm>
          <a:prstGeom prst="rect">
            <a:avLst/>
          </a:prstGeom>
        </p:spPr>
        <p:txBody>
          <a:bodyPr spcFirstLastPara="1" wrap="square" lIns="91425" tIns="91425" rIns="91425" bIns="91425" anchor="t" anchorCtr="0">
            <a:noAutofit/>
          </a:bodyPr>
          <a:lstStyle>
            <a:lvl1pPr lvl="0" algn="ctr" rtl="0">
              <a:buNone/>
              <a:defRPr>
                <a:latin typeface="Lora"/>
                <a:ea typeface="Lora"/>
                <a:cs typeface="Lora"/>
                <a:sym typeface="Lora"/>
              </a:defRPr>
            </a:lvl1pPr>
            <a:lvl2pPr lvl="1" algn="ctr" rtl="0">
              <a:buNone/>
              <a:defRPr>
                <a:latin typeface="Lora"/>
                <a:ea typeface="Lora"/>
                <a:cs typeface="Lora"/>
                <a:sym typeface="Lora"/>
              </a:defRPr>
            </a:lvl2pPr>
            <a:lvl3pPr lvl="2" algn="ctr" rtl="0">
              <a:buNone/>
              <a:defRPr>
                <a:latin typeface="Lora"/>
                <a:ea typeface="Lora"/>
                <a:cs typeface="Lora"/>
                <a:sym typeface="Lora"/>
              </a:defRPr>
            </a:lvl3pPr>
            <a:lvl4pPr lvl="3" algn="ctr" rtl="0">
              <a:buNone/>
              <a:defRPr>
                <a:latin typeface="Lora"/>
                <a:ea typeface="Lora"/>
                <a:cs typeface="Lora"/>
                <a:sym typeface="Lora"/>
              </a:defRPr>
            </a:lvl4pPr>
            <a:lvl5pPr lvl="4" algn="ctr" rtl="0">
              <a:buNone/>
              <a:defRPr>
                <a:latin typeface="Lora"/>
                <a:ea typeface="Lora"/>
                <a:cs typeface="Lora"/>
                <a:sym typeface="Lora"/>
              </a:defRPr>
            </a:lvl5pPr>
            <a:lvl6pPr lvl="5" algn="ctr" rtl="0">
              <a:buNone/>
              <a:defRPr>
                <a:latin typeface="Lora"/>
                <a:ea typeface="Lora"/>
                <a:cs typeface="Lora"/>
                <a:sym typeface="Lora"/>
              </a:defRPr>
            </a:lvl6pPr>
            <a:lvl7pPr lvl="6" algn="ctr" rtl="0">
              <a:buNone/>
              <a:defRPr>
                <a:latin typeface="Lora"/>
                <a:ea typeface="Lora"/>
                <a:cs typeface="Lora"/>
                <a:sym typeface="Lora"/>
              </a:defRPr>
            </a:lvl7pPr>
            <a:lvl8pPr lvl="7" algn="ctr" rtl="0">
              <a:buNone/>
              <a:defRPr>
                <a:latin typeface="Lora"/>
                <a:ea typeface="Lora"/>
                <a:cs typeface="Lora"/>
                <a:sym typeface="Lora"/>
              </a:defRPr>
            </a:lvl8pPr>
            <a:lvl9pPr lvl="8" algn="ctr" rtl="0">
              <a:buNone/>
              <a:defRPr>
                <a:latin typeface="Lora"/>
                <a:ea typeface="Lora"/>
                <a:cs typeface="Lora"/>
                <a:sym typeface="Lora"/>
              </a:defRPr>
            </a:lvl9pPr>
          </a:lstStyle>
          <a:p>
            <a:fld id="{00000000-1234-1234-1234-123412341234}" type="slidenum">
              <a:rPr lang="en" smtClean="0"/>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6"/>
        <p:cNvGrpSpPr/>
        <p:nvPr/>
      </p:nvGrpSpPr>
      <p:grpSpPr>
        <a:xfrm>
          <a:off x="0" y="0"/>
          <a:ext cx="0" cy="0"/>
          <a:chOff x="0" y="0"/>
          <a:chExt cx="0" cy="0"/>
        </a:xfrm>
      </p:grpSpPr>
      <p:cxnSp>
        <p:nvCxnSpPr>
          <p:cNvPr id="27" name="Google Shape;27;p5"/>
          <p:cNvCxnSpPr/>
          <p:nvPr/>
        </p:nvCxnSpPr>
        <p:spPr>
          <a:xfrm>
            <a:off x="0" y="1131725"/>
            <a:ext cx="1375800" cy="0"/>
          </a:xfrm>
          <a:prstGeom prst="straightConnector1">
            <a:avLst/>
          </a:prstGeom>
          <a:noFill/>
          <a:ln w="9525" cap="flat" cmpd="sng">
            <a:solidFill>
              <a:srgbClr val="CCCCCC"/>
            </a:solidFill>
            <a:prstDash val="solid"/>
            <a:round/>
            <a:headEnd type="none" w="med" len="med"/>
            <a:tailEnd type="none" w="med" len="med"/>
          </a:ln>
        </p:spPr>
      </p:cxnSp>
      <p:sp>
        <p:nvSpPr>
          <p:cNvPr id="28" name="Google Shape;28;p5"/>
          <p:cNvSpPr/>
          <p:nvPr/>
        </p:nvSpPr>
        <p:spPr>
          <a:xfrm>
            <a:off x="817475" y="928767"/>
            <a:ext cx="405900" cy="405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9" name="Google Shape;29;p5"/>
          <p:cNvSpPr txBox="1">
            <a:spLocks noGrp="1"/>
          </p:cNvSpPr>
          <p:nvPr>
            <p:ph type="title"/>
          </p:nvPr>
        </p:nvSpPr>
        <p:spPr>
          <a:xfrm>
            <a:off x="1381251" y="896112"/>
            <a:ext cx="3878400" cy="4356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Lora"/>
              <a:buNone/>
              <a:defRPr sz="2000" b="1">
                <a:latin typeface="+mj-lt"/>
                <a:ea typeface="Lora"/>
                <a:cs typeface="Lora"/>
                <a:sym typeface="Lora"/>
              </a:defRPr>
            </a:lvl1pPr>
            <a:lvl2pPr lvl="1" rtl="0">
              <a:spcBef>
                <a:spcPts val="0"/>
              </a:spcBef>
              <a:spcAft>
                <a:spcPts val="0"/>
              </a:spcAft>
              <a:buSzPts val="2000"/>
              <a:buFont typeface="Lora"/>
              <a:buNone/>
              <a:defRPr sz="2000" b="1">
                <a:highlight>
                  <a:srgbClr val="FFFFFF"/>
                </a:highlight>
                <a:latin typeface="Lora"/>
                <a:ea typeface="Lora"/>
                <a:cs typeface="Lora"/>
                <a:sym typeface="Lora"/>
              </a:defRPr>
            </a:lvl2pPr>
            <a:lvl3pPr lvl="2" rtl="0">
              <a:spcBef>
                <a:spcPts val="0"/>
              </a:spcBef>
              <a:spcAft>
                <a:spcPts val="0"/>
              </a:spcAft>
              <a:buSzPts val="2000"/>
              <a:buFont typeface="Lora"/>
              <a:buNone/>
              <a:defRPr sz="2000" b="1">
                <a:highlight>
                  <a:srgbClr val="FFFFFF"/>
                </a:highlight>
                <a:latin typeface="Lora"/>
                <a:ea typeface="Lora"/>
                <a:cs typeface="Lora"/>
                <a:sym typeface="Lora"/>
              </a:defRPr>
            </a:lvl3pPr>
            <a:lvl4pPr lvl="3" rtl="0">
              <a:spcBef>
                <a:spcPts val="0"/>
              </a:spcBef>
              <a:spcAft>
                <a:spcPts val="0"/>
              </a:spcAft>
              <a:buSzPts val="2000"/>
              <a:buFont typeface="Lora"/>
              <a:buNone/>
              <a:defRPr sz="2000" b="1">
                <a:highlight>
                  <a:srgbClr val="FFFFFF"/>
                </a:highlight>
                <a:latin typeface="Lora"/>
                <a:ea typeface="Lora"/>
                <a:cs typeface="Lora"/>
                <a:sym typeface="Lora"/>
              </a:defRPr>
            </a:lvl4pPr>
            <a:lvl5pPr lvl="4" rtl="0">
              <a:spcBef>
                <a:spcPts val="0"/>
              </a:spcBef>
              <a:spcAft>
                <a:spcPts val="0"/>
              </a:spcAft>
              <a:buSzPts val="2000"/>
              <a:buFont typeface="Lora"/>
              <a:buNone/>
              <a:defRPr sz="2000" b="1">
                <a:highlight>
                  <a:srgbClr val="FFFFFF"/>
                </a:highlight>
                <a:latin typeface="Lora"/>
                <a:ea typeface="Lora"/>
                <a:cs typeface="Lora"/>
                <a:sym typeface="Lora"/>
              </a:defRPr>
            </a:lvl5pPr>
            <a:lvl6pPr lvl="5" rtl="0">
              <a:spcBef>
                <a:spcPts val="0"/>
              </a:spcBef>
              <a:spcAft>
                <a:spcPts val="0"/>
              </a:spcAft>
              <a:buSzPts val="2000"/>
              <a:buFont typeface="Lora"/>
              <a:buNone/>
              <a:defRPr sz="2000" b="1">
                <a:highlight>
                  <a:srgbClr val="FFFFFF"/>
                </a:highlight>
                <a:latin typeface="Lora"/>
                <a:ea typeface="Lora"/>
                <a:cs typeface="Lora"/>
                <a:sym typeface="Lora"/>
              </a:defRPr>
            </a:lvl6pPr>
            <a:lvl7pPr lvl="6" rtl="0">
              <a:spcBef>
                <a:spcPts val="0"/>
              </a:spcBef>
              <a:spcAft>
                <a:spcPts val="0"/>
              </a:spcAft>
              <a:buSzPts val="2000"/>
              <a:buFont typeface="Lora"/>
              <a:buNone/>
              <a:defRPr sz="2000" b="1">
                <a:highlight>
                  <a:srgbClr val="FFFFFF"/>
                </a:highlight>
                <a:latin typeface="Lora"/>
                <a:ea typeface="Lora"/>
                <a:cs typeface="Lora"/>
                <a:sym typeface="Lora"/>
              </a:defRPr>
            </a:lvl7pPr>
            <a:lvl8pPr lvl="7" rtl="0">
              <a:spcBef>
                <a:spcPts val="0"/>
              </a:spcBef>
              <a:spcAft>
                <a:spcPts val="0"/>
              </a:spcAft>
              <a:buSzPts val="2000"/>
              <a:buFont typeface="Lora"/>
              <a:buNone/>
              <a:defRPr sz="2000" b="1">
                <a:highlight>
                  <a:srgbClr val="FFFFFF"/>
                </a:highlight>
                <a:latin typeface="Lora"/>
                <a:ea typeface="Lora"/>
                <a:cs typeface="Lora"/>
                <a:sym typeface="Lora"/>
              </a:defRPr>
            </a:lvl8pPr>
            <a:lvl9pPr lvl="8" rtl="0">
              <a:spcBef>
                <a:spcPts val="0"/>
              </a:spcBef>
              <a:spcAft>
                <a:spcPts val="0"/>
              </a:spcAft>
              <a:buSzPts val="2000"/>
              <a:buFont typeface="Lora"/>
              <a:buNone/>
              <a:defRPr sz="2000" b="1">
                <a:highlight>
                  <a:srgbClr val="FFFFFF"/>
                </a:highlight>
                <a:latin typeface="Lora"/>
                <a:ea typeface="Lora"/>
                <a:cs typeface="Lora"/>
                <a:sym typeface="Lora"/>
              </a:defRPr>
            </a:lvl9pPr>
          </a:lstStyle>
          <a:p>
            <a:endParaRPr dirty="0"/>
          </a:p>
        </p:txBody>
      </p:sp>
      <p:sp>
        <p:nvSpPr>
          <p:cNvPr id="30" name="Google Shape;30;p5"/>
          <p:cNvSpPr txBox="1">
            <a:spLocks noGrp="1"/>
          </p:cNvSpPr>
          <p:nvPr>
            <p:ph type="body" idx="1"/>
          </p:nvPr>
        </p:nvSpPr>
        <p:spPr>
          <a:xfrm>
            <a:off x="1381251" y="1616470"/>
            <a:ext cx="6809700" cy="3112200"/>
          </a:xfrm>
          <a:prstGeom prst="rect">
            <a:avLst/>
          </a:prstGeom>
        </p:spPr>
        <p:txBody>
          <a:bodyPr spcFirstLastPara="1" wrap="square" lIns="91425" tIns="91425" rIns="91425" bIns="91425" anchor="t" anchorCtr="0">
            <a:noAutofit/>
          </a:bodyPr>
          <a:lstStyle>
            <a:lvl1pPr marL="457189" lvl="0" indent="-380990" rtl="0">
              <a:spcBef>
                <a:spcPts val="600"/>
              </a:spcBef>
              <a:spcAft>
                <a:spcPts val="0"/>
              </a:spcAft>
              <a:buClr>
                <a:schemeClr val="accent1"/>
              </a:buClr>
              <a:buSzPct val="75000"/>
              <a:buFont typeface="Quattrocento Sans"/>
              <a:buChar char="◉"/>
              <a:defRPr sz="1600">
                <a:latin typeface="+mn-lt"/>
                <a:ea typeface="Quattrocento Sans"/>
                <a:cs typeface="Quattrocento Sans"/>
                <a:sym typeface="Quattrocento Sans"/>
              </a:defRPr>
            </a:lvl1pPr>
            <a:lvl2pPr marL="914377" lvl="1" indent="-355591" rtl="0">
              <a:spcBef>
                <a:spcPts val="0"/>
              </a:spcBef>
              <a:spcAft>
                <a:spcPts val="0"/>
              </a:spcAft>
              <a:buClr>
                <a:srgbClr val="FFCD00"/>
              </a:buClr>
              <a:buSzPts val="2000"/>
              <a:buFont typeface="Quattrocento Sans"/>
              <a:buChar char="○"/>
              <a:defRPr sz="2000">
                <a:latin typeface="Quattrocento Sans"/>
                <a:ea typeface="Quattrocento Sans"/>
                <a:cs typeface="Quattrocento Sans"/>
                <a:sym typeface="Quattrocento Sans"/>
              </a:defRPr>
            </a:lvl2pPr>
            <a:lvl3pPr marL="1371566" lvl="2" indent="-355591" rtl="0">
              <a:spcBef>
                <a:spcPts val="0"/>
              </a:spcBef>
              <a:spcAft>
                <a:spcPts val="0"/>
              </a:spcAft>
              <a:buClr>
                <a:srgbClr val="FFCD00"/>
              </a:buClr>
              <a:buSzPts val="2000"/>
              <a:buFont typeface="Quattrocento Sans"/>
              <a:buChar char="■"/>
              <a:defRPr sz="2000">
                <a:latin typeface="Quattrocento Sans"/>
                <a:ea typeface="Quattrocento Sans"/>
                <a:cs typeface="Quattrocento Sans"/>
                <a:sym typeface="Quattrocento Sans"/>
              </a:defRPr>
            </a:lvl3pPr>
            <a:lvl4pPr marL="1828754" lvl="3"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4pPr>
            <a:lvl5pPr marL="2285943" lvl="4"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5pPr>
            <a:lvl6pPr marL="2743131" lvl="5"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6pPr>
            <a:lvl7pPr marL="3200320" lvl="6"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7pPr>
            <a:lvl8pPr marL="3657509" lvl="7"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8pPr>
            <a:lvl9pPr marL="4114697" lvl="8" indent="-342891"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9pPr>
          </a:lstStyle>
          <a:p>
            <a:endParaRPr dirty="0"/>
          </a:p>
        </p:txBody>
      </p:sp>
      <p:cxnSp>
        <p:nvCxnSpPr>
          <p:cNvPr id="31" name="Google Shape;31;p5"/>
          <p:cNvCxnSpPr/>
          <p:nvPr/>
        </p:nvCxnSpPr>
        <p:spPr>
          <a:xfrm>
            <a:off x="5265651" y="1131725"/>
            <a:ext cx="3878400" cy="0"/>
          </a:xfrm>
          <a:prstGeom prst="straightConnector1">
            <a:avLst/>
          </a:prstGeom>
          <a:noFill/>
          <a:ln w="9525" cap="flat" cmpd="sng">
            <a:solidFill>
              <a:srgbClr val="CCCCCC"/>
            </a:solidFill>
            <a:prstDash val="solid"/>
            <a:round/>
            <a:headEnd type="none" w="med" len="med"/>
            <a:tailEnd type="none" w="med" len="med"/>
          </a:ln>
        </p:spPr>
      </p:cxnSp>
      <p:sp>
        <p:nvSpPr>
          <p:cNvPr id="32" name="Google Shape;32;p5"/>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381251" y="896112"/>
            <a:ext cx="3878400" cy="4356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atin typeface="+mj-lt"/>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dirty="0"/>
          </a:p>
        </p:txBody>
      </p:sp>
      <p:cxnSp>
        <p:nvCxnSpPr>
          <p:cNvPr id="52" name="Google Shape;52;p8"/>
          <p:cNvCxnSpPr/>
          <p:nvPr/>
        </p:nvCxnSpPr>
        <p:spPr>
          <a:xfrm>
            <a:off x="0" y="1131725"/>
            <a:ext cx="1375800" cy="0"/>
          </a:xfrm>
          <a:prstGeom prst="straightConnector1">
            <a:avLst/>
          </a:prstGeom>
          <a:noFill/>
          <a:ln w="9525" cap="flat" cmpd="sng">
            <a:solidFill>
              <a:srgbClr val="CCCCCC"/>
            </a:solidFill>
            <a:prstDash val="solid"/>
            <a:round/>
            <a:headEnd type="none" w="med" len="med"/>
            <a:tailEnd type="none" w="med" len="med"/>
          </a:ln>
        </p:spPr>
      </p:cxnSp>
      <p:sp>
        <p:nvSpPr>
          <p:cNvPr id="53" name="Google Shape;53;p8"/>
          <p:cNvSpPr/>
          <p:nvPr/>
        </p:nvSpPr>
        <p:spPr>
          <a:xfrm>
            <a:off x="817475" y="928767"/>
            <a:ext cx="405900" cy="405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cxnSp>
        <p:nvCxnSpPr>
          <p:cNvPr id="54" name="Google Shape;54;p8"/>
          <p:cNvCxnSpPr/>
          <p:nvPr/>
        </p:nvCxnSpPr>
        <p:spPr>
          <a:xfrm>
            <a:off x="5265651" y="1131725"/>
            <a:ext cx="3878400" cy="0"/>
          </a:xfrm>
          <a:prstGeom prst="straightConnector1">
            <a:avLst/>
          </a:prstGeom>
          <a:noFill/>
          <a:ln w="9525" cap="flat" cmpd="sng">
            <a:solidFill>
              <a:srgbClr val="CCCCCC"/>
            </a:solidFill>
            <a:prstDash val="solid"/>
            <a:round/>
            <a:headEnd type="none" w="med" len="med"/>
            <a:tailEnd type="none" w="med" len="med"/>
          </a:ln>
        </p:spPr>
      </p:cxnSp>
      <p:sp>
        <p:nvSpPr>
          <p:cNvPr id="55" name="Google Shape;55;p8"/>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cxnSp>
        <p:nvCxnSpPr>
          <p:cNvPr id="62" name="Google Shape;62;p10"/>
          <p:cNvCxnSpPr/>
          <p:nvPr/>
        </p:nvCxnSpPr>
        <p:spPr>
          <a:xfrm>
            <a:off x="-6025" y="4513729"/>
            <a:ext cx="9162000" cy="0"/>
          </a:xfrm>
          <a:prstGeom prst="straightConnector1">
            <a:avLst/>
          </a:prstGeom>
          <a:noFill/>
          <a:ln w="9525" cap="flat" cmpd="sng">
            <a:solidFill>
              <a:srgbClr val="CCCCCC"/>
            </a:solidFill>
            <a:prstDash val="solid"/>
            <a:round/>
            <a:headEnd type="none" w="med" len="med"/>
            <a:tailEnd type="none" w="med" len="med"/>
          </a:ln>
        </p:spPr>
      </p:cxnSp>
      <p:sp>
        <p:nvSpPr>
          <p:cNvPr id="63" name="Google Shape;63;p10"/>
          <p:cNvSpPr/>
          <p:nvPr/>
        </p:nvSpPr>
        <p:spPr>
          <a:xfrm>
            <a:off x="4293702" y="4235405"/>
            <a:ext cx="556500" cy="556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64" name="Google Shape;64;p10"/>
          <p:cNvSpPr txBox="1">
            <a:spLocks noGrp="1"/>
          </p:cNvSpPr>
          <p:nvPr>
            <p:ph type="sldNum" idx="12"/>
          </p:nvPr>
        </p:nvSpPr>
        <p:spPr>
          <a:xfrm>
            <a:off x="4297651" y="4791900"/>
            <a:ext cx="548700" cy="351600"/>
          </a:xfrm>
          <a:prstGeom prst="rect">
            <a:avLst/>
          </a:prstGeom>
        </p:spPr>
        <p:txBody>
          <a:bodyPr spcFirstLastPara="1" wrap="square" lIns="91425" tIns="91425" rIns="91425" bIns="91425" anchor="ctr" anchorCtr="0">
            <a:noAutofit/>
          </a:bodyPr>
          <a:lstStyle>
            <a:lvl1pPr lvl="0" algn="ctr" rtl="0">
              <a:buNone/>
              <a:defRPr>
                <a:latin typeface="Lora"/>
                <a:ea typeface="Lora"/>
                <a:cs typeface="Lora"/>
                <a:sym typeface="Lora"/>
              </a:defRPr>
            </a:lvl1pPr>
            <a:lvl2pPr lvl="1" algn="ctr" rtl="0">
              <a:buNone/>
              <a:defRPr>
                <a:latin typeface="Lora"/>
                <a:ea typeface="Lora"/>
                <a:cs typeface="Lora"/>
                <a:sym typeface="Lora"/>
              </a:defRPr>
            </a:lvl2pPr>
            <a:lvl3pPr lvl="2" algn="ctr" rtl="0">
              <a:buNone/>
              <a:defRPr>
                <a:latin typeface="Lora"/>
                <a:ea typeface="Lora"/>
                <a:cs typeface="Lora"/>
                <a:sym typeface="Lora"/>
              </a:defRPr>
            </a:lvl3pPr>
            <a:lvl4pPr lvl="3" algn="ctr" rtl="0">
              <a:buNone/>
              <a:defRPr>
                <a:latin typeface="Lora"/>
                <a:ea typeface="Lora"/>
                <a:cs typeface="Lora"/>
                <a:sym typeface="Lora"/>
              </a:defRPr>
            </a:lvl4pPr>
            <a:lvl5pPr lvl="4" algn="ctr" rtl="0">
              <a:buNone/>
              <a:defRPr>
                <a:latin typeface="Lora"/>
                <a:ea typeface="Lora"/>
                <a:cs typeface="Lora"/>
                <a:sym typeface="Lora"/>
              </a:defRPr>
            </a:lvl5pPr>
            <a:lvl6pPr lvl="5" algn="ctr" rtl="0">
              <a:buNone/>
              <a:defRPr>
                <a:latin typeface="Lora"/>
                <a:ea typeface="Lora"/>
                <a:cs typeface="Lora"/>
                <a:sym typeface="Lora"/>
              </a:defRPr>
            </a:lvl6pPr>
            <a:lvl7pPr lvl="6" algn="ctr" rtl="0">
              <a:buNone/>
              <a:defRPr>
                <a:latin typeface="Lora"/>
                <a:ea typeface="Lora"/>
                <a:cs typeface="Lora"/>
                <a:sym typeface="Lora"/>
              </a:defRPr>
            </a:lvl7pPr>
            <a:lvl8pPr lvl="7" algn="ctr" rtl="0">
              <a:buNone/>
              <a:defRPr>
                <a:latin typeface="Lora"/>
                <a:ea typeface="Lora"/>
                <a:cs typeface="Lora"/>
                <a:sym typeface="Lora"/>
              </a:defRPr>
            </a:lvl8pPr>
            <a:lvl9pPr lvl="8" algn="ctr" rtl="0">
              <a:buNone/>
              <a:defRPr>
                <a:latin typeface="Lora"/>
                <a:ea typeface="Lora"/>
                <a:cs typeface="Lora"/>
                <a:sym typeface="Lora"/>
              </a:defRPr>
            </a:lvl9pPr>
          </a:lstStyle>
          <a:p>
            <a:fld id="{00000000-1234-1234-1234-123412341234}" type="slidenum">
              <a:rPr lang="en" smtClean="0"/>
              <a:pPr/>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65"/>
        <p:cNvGrpSpPr/>
        <p:nvPr/>
      </p:nvGrpSpPr>
      <p:grpSpPr>
        <a:xfrm>
          <a:off x="0" y="0"/>
          <a:ext cx="0" cy="0"/>
          <a:chOff x="0" y="0"/>
          <a:chExt cx="0" cy="0"/>
        </a:xfrm>
      </p:grpSpPr>
      <p:sp>
        <p:nvSpPr>
          <p:cNvPr id="66" name="Google Shape;66;p11"/>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1381251" y="1616470"/>
            <a:ext cx="6809700" cy="31122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chemeClr val="accent1"/>
              </a:buClr>
              <a:buSzPts val="2400"/>
              <a:buFont typeface="Quattrocento Sans"/>
              <a:buChar char="◉"/>
              <a:defRPr sz="2400">
                <a:solidFill>
                  <a:schemeClr val="dk1"/>
                </a:solidFill>
                <a:latin typeface="Quattrocento Sans"/>
                <a:ea typeface="Quattrocento Sans"/>
                <a:cs typeface="Quattrocento Sans"/>
                <a:sym typeface="Quattrocento Sans"/>
              </a:defRPr>
            </a:lvl1pPr>
            <a:lvl2pPr marL="914400" lvl="1" indent="-355600">
              <a:spcBef>
                <a:spcPts val="0"/>
              </a:spcBef>
              <a:spcAft>
                <a:spcPts val="0"/>
              </a:spcAft>
              <a:buClr>
                <a:schemeClr val="accent1"/>
              </a:buClr>
              <a:buSzPts val="2000"/>
              <a:buFont typeface="Quattrocento Sans"/>
              <a:buChar char="○"/>
              <a:defRPr sz="2000">
                <a:solidFill>
                  <a:schemeClr val="dk1"/>
                </a:solidFill>
                <a:latin typeface="Quattrocento Sans"/>
                <a:ea typeface="Quattrocento Sans"/>
                <a:cs typeface="Quattrocento Sans"/>
                <a:sym typeface="Quattrocento Sans"/>
              </a:defRPr>
            </a:lvl2pPr>
            <a:lvl3pPr marL="1371600" lvl="2" indent="-355600">
              <a:spcBef>
                <a:spcPts val="0"/>
              </a:spcBef>
              <a:spcAft>
                <a:spcPts val="0"/>
              </a:spcAft>
              <a:buClr>
                <a:schemeClr val="accent1"/>
              </a:buClr>
              <a:buSzPts val="2000"/>
              <a:buFont typeface="Quattrocento Sans"/>
              <a:buChar char="■"/>
              <a:defRPr sz="2000">
                <a:solidFill>
                  <a:schemeClr val="dk1"/>
                </a:solidFill>
                <a:latin typeface="Quattrocento Sans"/>
                <a:ea typeface="Quattrocento Sans"/>
                <a:cs typeface="Quattrocento Sans"/>
                <a:sym typeface="Quattrocento Sans"/>
              </a:defRPr>
            </a:lvl3pPr>
            <a:lvl4pPr marL="1828800" lvl="3" indent="-342900">
              <a:spcBef>
                <a:spcPts val="0"/>
              </a:spcBef>
              <a:spcAft>
                <a:spcPts val="0"/>
              </a:spcAft>
              <a:buClr>
                <a:schemeClr val="accent1"/>
              </a:buClr>
              <a:buSzPts val="1800"/>
              <a:buFont typeface="Quattrocento Sans"/>
              <a:buChar char="●"/>
              <a:defRPr sz="1800">
                <a:solidFill>
                  <a:schemeClr val="dk1"/>
                </a:solidFill>
                <a:latin typeface="Quattrocento Sans"/>
                <a:ea typeface="Quattrocento Sans"/>
                <a:cs typeface="Quattrocento Sans"/>
                <a:sym typeface="Quattrocento Sans"/>
              </a:defRPr>
            </a:lvl4pPr>
            <a:lvl5pPr marL="2286000" lvl="4" indent="-3429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5pPr>
            <a:lvl6pPr marL="2743200" lvl="5" indent="-3429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6pPr>
            <a:lvl7pPr marL="3200400" lvl="6" indent="-3429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7pPr>
            <a:lvl8pPr marL="3657600" lvl="7" indent="-3429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8pPr>
            <a:lvl9pPr marL="4114800" lvl="8" indent="-3429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9pPr>
          </a:lstStyle>
          <a:p>
            <a:endParaRPr dirty="0"/>
          </a:p>
        </p:txBody>
      </p:sp>
      <p:sp>
        <p:nvSpPr>
          <p:cNvPr id="7" name="Google Shape;7;p1"/>
          <p:cNvSpPr txBox="1">
            <a:spLocks noGrp="1"/>
          </p:cNvSpPr>
          <p:nvPr>
            <p:ph type="title"/>
          </p:nvPr>
        </p:nvSpPr>
        <p:spPr>
          <a:xfrm>
            <a:off x="1381251" y="896549"/>
            <a:ext cx="6809700" cy="435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000"/>
              <a:buFont typeface="Lora"/>
              <a:buNone/>
              <a:defRPr sz="2000" b="1">
                <a:solidFill>
                  <a:schemeClr val="dk1"/>
                </a:solidFill>
                <a:latin typeface="Lora"/>
                <a:ea typeface="Lora"/>
                <a:cs typeface="Lora"/>
                <a:sym typeface="Lora"/>
              </a:defRPr>
            </a:lvl1pPr>
            <a:lvl2pPr lvl="1">
              <a:spcBef>
                <a:spcPts val="0"/>
              </a:spcBef>
              <a:spcAft>
                <a:spcPts val="0"/>
              </a:spcAft>
              <a:buClr>
                <a:schemeClr val="dk1"/>
              </a:buClr>
              <a:buSzPts val="2000"/>
              <a:buFont typeface="Lora"/>
              <a:buNone/>
              <a:defRPr sz="2000" b="1">
                <a:solidFill>
                  <a:schemeClr val="dk1"/>
                </a:solidFill>
                <a:latin typeface="Lora"/>
                <a:ea typeface="Lora"/>
                <a:cs typeface="Lora"/>
                <a:sym typeface="Lora"/>
              </a:defRPr>
            </a:lvl2pPr>
            <a:lvl3pPr lvl="2">
              <a:spcBef>
                <a:spcPts val="0"/>
              </a:spcBef>
              <a:spcAft>
                <a:spcPts val="0"/>
              </a:spcAft>
              <a:buClr>
                <a:schemeClr val="dk1"/>
              </a:buClr>
              <a:buSzPts val="2000"/>
              <a:buFont typeface="Lora"/>
              <a:buNone/>
              <a:defRPr sz="2000" b="1">
                <a:solidFill>
                  <a:schemeClr val="dk1"/>
                </a:solidFill>
                <a:latin typeface="Lora"/>
                <a:ea typeface="Lora"/>
                <a:cs typeface="Lora"/>
                <a:sym typeface="Lora"/>
              </a:defRPr>
            </a:lvl3pPr>
            <a:lvl4pPr lvl="3">
              <a:spcBef>
                <a:spcPts val="0"/>
              </a:spcBef>
              <a:spcAft>
                <a:spcPts val="0"/>
              </a:spcAft>
              <a:buClr>
                <a:schemeClr val="dk1"/>
              </a:buClr>
              <a:buSzPts val="2000"/>
              <a:buFont typeface="Lora"/>
              <a:buNone/>
              <a:defRPr sz="2000" b="1">
                <a:solidFill>
                  <a:schemeClr val="dk1"/>
                </a:solidFill>
                <a:latin typeface="Lora"/>
                <a:ea typeface="Lora"/>
                <a:cs typeface="Lora"/>
                <a:sym typeface="Lora"/>
              </a:defRPr>
            </a:lvl4pPr>
            <a:lvl5pPr lvl="4">
              <a:spcBef>
                <a:spcPts val="0"/>
              </a:spcBef>
              <a:spcAft>
                <a:spcPts val="0"/>
              </a:spcAft>
              <a:buClr>
                <a:schemeClr val="dk1"/>
              </a:buClr>
              <a:buSzPts val="2000"/>
              <a:buFont typeface="Lora"/>
              <a:buNone/>
              <a:defRPr sz="2000" b="1">
                <a:solidFill>
                  <a:schemeClr val="dk1"/>
                </a:solidFill>
                <a:latin typeface="Lora"/>
                <a:ea typeface="Lora"/>
                <a:cs typeface="Lora"/>
                <a:sym typeface="Lora"/>
              </a:defRPr>
            </a:lvl5pPr>
            <a:lvl6pPr lvl="5">
              <a:spcBef>
                <a:spcPts val="0"/>
              </a:spcBef>
              <a:spcAft>
                <a:spcPts val="0"/>
              </a:spcAft>
              <a:buClr>
                <a:schemeClr val="dk1"/>
              </a:buClr>
              <a:buSzPts val="2000"/>
              <a:buFont typeface="Lora"/>
              <a:buNone/>
              <a:defRPr sz="2000" b="1">
                <a:solidFill>
                  <a:schemeClr val="dk1"/>
                </a:solidFill>
                <a:latin typeface="Lora"/>
                <a:ea typeface="Lora"/>
                <a:cs typeface="Lora"/>
                <a:sym typeface="Lora"/>
              </a:defRPr>
            </a:lvl6pPr>
            <a:lvl7pPr lvl="6">
              <a:spcBef>
                <a:spcPts val="0"/>
              </a:spcBef>
              <a:spcAft>
                <a:spcPts val="0"/>
              </a:spcAft>
              <a:buClr>
                <a:schemeClr val="dk1"/>
              </a:buClr>
              <a:buSzPts val="2000"/>
              <a:buFont typeface="Lora"/>
              <a:buNone/>
              <a:defRPr sz="2000" b="1">
                <a:solidFill>
                  <a:schemeClr val="dk1"/>
                </a:solidFill>
                <a:latin typeface="Lora"/>
                <a:ea typeface="Lora"/>
                <a:cs typeface="Lora"/>
                <a:sym typeface="Lora"/>
              </a:defRPr>
            </a:lvl7pPr>
            <a:lvl8pPr lvl="7">
              <a:spcBef>
                <a:spcPts val="0"/>
              </a:spcBef>
              <a:spcAft>
                <a:spcPts val="0"/>
              </a:spcAft>
              <a:buClr>
                <a:schemeClr val="dk1"/>
              </a:buClr>
              <a:buSzPts val="2000"/>
              <a:buFont typeface="Lora"/>
              <a:buNone/>
              <a:defRPr sz="2000" b="1">
                <a:solidFill>
                  <a:schemeClr val="dk1"/>
                </a:solidFill>
                <a:latin typeface="Lora"/>
                <a:ea typeface="Lora"/>
                <a:cs typeface="Lora"/>
                <a:sym typeface="Lora"/>
              </a:defRPr>
            </a:lvl8pPr>
            <a:lvl9pPr lvl="8">
              <a:spcBef>
                <a:spcPts val="0"/>
              </a:spcBef>
              <a:spcAft>
                <a:spcPts val="0"/>
              </a:spcAft>
              <a:buClr>
                <a:schemeClr val="dk1"/>
              </a:buClr>
              <a:buSzPts val="2000"/>
              <a:buFont typeface="Lora"/>
              <a:buNone/>
              <a:defRPr sz="2000" b="1">
                <a:solidFill>
                  <a:schemeClr val="dk1"/>
                </a:solidFill>
                <a:latin typeface="Lora"/>
                <a:ea typeface="Lora"/>
                <a:cs typeface="Lora"/>
                <a:sym typeface="Lora"/>
              </a:defRPr>
            </a:lvl9pPr>
          </a:lstStyle>
          <a:p>
            <a:endParaRPr dirty="0"/>
          </a:p>
        </p:txBody>
      </p:sp>
      <p:sp>
        <p:nvSpPr>
          <p:cNvPr id="8" name="Google Shape;8;p1"/>
          <p:cNvSpPr txBox="1">
            <a:spLocks noGrp="1"/>
          </p:cNvSpPr>
          <p:nvPr>
            <p:ph type="sldNum" idx="12"/>
          </p:nvPr>
        </p:nvSpPr>
        <p:spPr>
          <a:xfrm>
            <a:off x="8543227" y="4749851"/>
            <a:ext cx="548700" cy="393600"/>
          </a:xfrm>
          <a:prstGeom prst="rect">
            <a:avLst/>
          </a:prstGeom>
          <a:noFill/>
          <a:ln>
            <a:noFill/>
          </a:ln>
        </p:spPr>
        <p:txBody>
          <a:bodyPr spcFirstLastPara="1" wrap="square" lIns="91425" tIns="91425" rIns="91425" bIns="91425" anchor="t" anchorCtr="0">
            <a:noAutofit/>
          </a:bodyPr>
          <a:lstStyle>
            <a:lvl1pPr lvl="0" algn="r">
              <a:buNone/>
              <a:defRPr sz="1000">
                <a:solidFill>
                  <a:srgbClr val="1D1D1B"/>
                </a:solidFill>
                <a:latin typeface="Lora"/>
                <a:ea typeface="Lora"/>
                <a:cs typeface="Lora"/>
                <a:sym typeface="Lora"/>
              </a:defRPr>
            </a:lvl1pPr>
            <a:lvl2pPr lvl="1" algn="r">
              <a:buNone/>
              <a:defRPr sz="1000">
                <a:solidFill>
                  <a:srgbClr val="1D1D1B"/>
                </a:solidFill>
                <a:latin typeface="Lora"/>
                <a:ea typeface="Lora"/>
                <a:cs typeface="Lora"/>
                <a:sym typeface="Lora"/>
              </a:defRPr>
            </a:lvl2pPr>
            <a:lvl3pPr lvl="2" algn="r">
              <a:buNone/>
              <a:defRPr sz="1000">
                <a:solidFill>
                  <a:srgbClr val="1D1D1B"/>
                </a:solidFill>
                <a:latin typeface="Lora"/>
                <a:ea typeface="Lora"/>
                <a:cs typeface="Lora"/>
                <a:sym typeface="Lora"/>
              </a:defRPr>
            </a:lvl3pPr>
            <a:lvl4pPr lvl="3" algn="r">
              <a:buNone/>
              <a:defRPr sz="1000">
                <a:solidFill>
                  <a:srgbClr val="1D1D1B"/>
                </a:solidFill>
                <a:latin typeface="Lora"/>
                <a:ea typeface="Lora"/>
                <a:cs typeface="Lora"/>
                <a:sym typeface="Lora"/>
              </a:defRPr>
            </a:lvl4pPr>
            <a:lvl5pPr lvl="4" algn="r">
              <a:buNone/>
              <a:defRPr sz="1000">
                <a:solidFill>
                  <a:srgbClr val="1D1D1B"/>
                </a:solidFill>
                <a:latin typeface="Lora"/>
                <a:ea typeface="Lora"/>
                <a:cs typeface="Lora"/>
                <a:sym typeface="Lora"/>
              </a:defRPr>
            </a:lvl5pPr>
            <a:lvl6pPr lvl="5" algn="r">
              <a:buNone/>
              <a:defRPr sz="1000">
                <a:solidFill>
                  <a:srgbClr val="1D1D1B"/>
                </a:solidFill>
                <a:latin typeface="Lora"/>
                <a:ea typeface="Lora"/>
                <a:cs typeface="Lora"/>
                <a:sym typeface="Lora"/>
              </a:defRPr>
            </a:lvl6pPr>
            <a:lvl7pPr lvl="6" algn="r">
              <a:buNone/>
              <a:defRPr sz="1000">
                <a:solidFill>
                  <a:srgbClr val="1D1D1B"/>
                </a:solidFill>
                <a:latin typeface="Lora"/>
                <a:ea typeface="Lora"/>
                <a:cs typeface="Lora"/>
                <a:sym typeface="Lora"/>
              </a:defRPr>
            </a:lvl7pPr>
            <a:lvl8pPr lvl="7" algn="r">
              <a:buNone/>
              <a:defRPr sz="1000">
                <a:solidFill>
                  <a:srgbClr val="1D1D1B"/>
                </a:solidFill>
                <a:latin typeface="Lora"/>
                <a:ea typeface="Lora"/>
                <a:cs typeface="Lora"/>
                <a:sym typeface="Lora"/>
              </a:defRPr>
            </a:lvl8pPr>
            <a:lvl9pPr lvl="8" algn="r">
              <a:buNone/>
              <a:defRPr sz="1000">
                <a:solidFill>
                  <a:srgbClr val="1D1D1B"/>
                </a:solidFill>
                <a:latin typeface="Lora"/>
                <a:ea typeface="Lora"/>
                <a:cs typeface="Lora"/>
                <a:sym typeface="Lora"/>
              </a:defRPr>
            </a:lvl9pPr>
          </a:lstStyle>
          <a:p>
            <a:fld id="{00000000-1234-1234-1234-123412341234}" type="slidenum">
              <a:rPr lang="en" smtClean="0"/>
              <a:pPr/>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4" r:id="rId5"/>
    <p:sldLayoutId id="2147483656" r:id="rId6"/>
    <p:sldLayoutId id="2147483657"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6.svg"/><Relationship Id="rId3" Type="http://schemas.openxmlformats.org/officeDocument/2006/relationships/slideLayout" Target="../slideLayouts/slideLayout1.xml"/><Relationship Id="rId7" Type="http://schemas.openxmlformats.org/officeDocument/2006/relationships/image" Target="../media/image2.png"/><Relationship Id="rId12"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11" Type="http://schemas.openxmlformats.org/officeDocument/2006/relationships/image" Target="../media/image4.png"/><Relationship Id="rId5" Type="http://schemas.openxmlformats.org/officeDocument/2006/relationships/image" Target="../media/image1.png"/><Relationship Id="rId15" Type="http://schemas.openxmlformats.org/officeDocument/2006/relationships/image" Target="../media/image8.svg"/><Relationship Id="rId10" Type="http://schemas.microsoft.com/office/2007/relationships/hdphoto" Target="../media/hdphoto3.wdp"/><Relationship Id="rId4" Type="http://schemas.openxmlformats.org/officeDocument/2006/relationships/notesSlide" Target="../notesSlides/notesSlide1.xml"/><Relationship Id="rId9" Type="http://schemas.openxmlformats.org/officeDocument/2006/relationships/image" Target="../media/image3.pn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hyperlink" Target="https://www.pxfuel.com/en/free-photo-xzazg" TargetMode="Externa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4.sv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bin"/><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10.png"/><Relationship Id="rId7" Type="http://schemas.openxmlformats.org/officeDocument/2006/relationships/slide" Target="slide10.xml"/><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slide" Target="slide5.xml"/><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slide" Target="slide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4.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2"/>
          <p:cNvSpPr txBox="1">
            <a:spLocks noGrp="1"/>
          </p:cNvSpPr>
          <p:nvPr>
            <p:ph type="ctrTitle"/>
          </p:nvPr>
        </p:nvSpPr>
        <p:spPr>
          <a:xfrm>
            <a:off x="996631" y="2003889"/>
            <a:ext cx="4523700" cy="1159800"/>
          </a:xfrm>
          <a:prstGeom prst="rect">
            <a:avLst/>
          </a:prstGeom>
        </p:spPr>
        <p:txBody>
          <a:bodyPr spcFirstLastPara="1" wrap="square" lIns="91425" tIns="91425" rIns="91425" bIns="91425" anchor="b" anchorCtr="0">
            <a:noAutofit/>
          </a:bodyPr>
          <a:lstStyle/>
          <a:p>
            <a:r>
              <a:rPr lang="en" sz="4000" dirty="0">
                <a:solidFill>
                  <a:srgbClr val="00B4B1"/>
                </a:solidFill>
                <a:latin typeface="Pangea Afrikan SemiBold" panose="020B0704000000000000" pitchFamily="34" charset="0"/>
                <a:ea typeface="Pangea Afrikan SemiBold" panose="020B0704000000000000" pitchFamily="34" charset="0"/>
              </a:rPr>
              <a:t>Dhul-Hijjah:</a:t>
            </a:r>
            <a:br>
              <a:rPr lang="en" sz="4000" dirty="0">
                <a:highlight>
                  <a:schemeClr val="accent1"/>
                </a:highlight>
                <a:latin typeface="Pangea Afrikan SemiBold" panose="020B0704000000000000" pitchFamily="34" charset="0"/>
                <a:ea typeface="Pangea Afrikan SemiBold" panose="020B0704000000000000" pitchFamily="34" charset="0"/>
              </a:rPr>
            </a:br>
            <a:r>
              <a:rPr lang="en" sz="4000" dirty="0">
                <a:latin typeface="Pangea Afrikan SemiBold" panose="020B0704000000000000" pitchFamily="34" charset="0"/>
                <a:ea typeface="Pangea Afrikan SemiBold" panose="020B0704000000000000" pitchFamily="34" charset="0"/>
              </a:rPr>
              <a:t>The Best Days </a:t>
            </a:r>
            <a:br>
              <a:rPr lang="en" sz="4000" dirty="0">
                <a:latin typeface="Pangea Afrikan SemiBold" panose="020B0704000000000000" pitchFamily="34" charset="0"/>
                <a:ea typeface="Pangea Afrikan SemiBold" panose="020B0704000000000000" pitchFamily="34" charset="0"/>
              </a:rPr>
            </a:br>
            <a:r>
              <a:rPr lang="en" sz="4000" dirty="0">
                <a:latin typeface="Pangea Afrikan SemiBold" panose="020B0704000000000000" pitchFamily="34" charset="0"/>
                <a:ea typeface="Pangea Afrikan SemiBold" panose="020B0704000000000000" pitchFamily="34" charset="0"/>
              </a:rPr>
              <a:t>of Your Life</a:t>
            </a:r>
            <a:endParaRPr sz="4000" dirty="0">
              <a:latin typeface="Pangea Afrikan SemiBold" panose="020B0704000000000000" pitchFamily="34" charset="0"/>
              <a:ea typeface="Pangea Afrikan SemiBold" panose="020B0704000000000000" pitchFamily="34" charset="0"/>
            </a:endParaRPr>
          </a:p>
        </p:txBody>
      </p:sp>
      <p:pic>
        <p:nvPicPr>
          <p:cNvPr id="7" name="Picture 6">
            <a:extLst>
              <a:ext uri="{FF2B5EF4-FFF2-40B4-BE49-F238E27FC236}">
                <a16:creationId xmlns:a16="http://schemas.microsoft.com/office/drawing/2014/main" id="{D13B89CD-2CED-5E12-B58D-6307918DC3B9}"/>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3469" t="17344" r="634" b="72"/>
          <a:stretch/>
        </p:blipFill>
        <p:spPr>
          <a:xfrm>
            <a:off x="4964687" y="540016"/>
            <a:ext cx="2347474" cy="1351932"/>
          </a:xfrm>
          <a:prstGeom prst="roundRect">
            <a:avLst>
              <a:gd name="adj" fmla="val 8594"/>
            </a:avLst>
          </a:prstGeom>
          <a:solidFill>
            <a:srgbClr val="FFFFFF">
              <a:shade val="85000"/>
            </a:srgbClr>
          </a:solidFill>
          <a:ln>
            <a:noFill/>
          </a:ln>
          <a:effectLst>
            <a:outerShdw blurRad="304800" dist="38100" dir="2700000" algn="tl" rotWithShape="0">
              <a:prstClr val="black">
                <a:alpha val="15000"/>
              </a:prstClr>
            </a:outerShdw>
          </a:effectLst>
        </p:spPr>
      </p:pic>
      <p:pic>
        <p:nvPicPr>
          <p:cNvPr id="9" name="Picture 8">
            <a:extLst>
              <a:ext uri="{FF2B5EF4-FFF2-40B4-BE49-F238E27FC236}">
                <a16:creationId xmlns:a16="http://schemas.microsoft.com/office/drawing/2014/main" id="{B3DE4A1F-4D6E-C648-5560-3682DB2E474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rcRect b="13025"/>
          <a:stretch/>
        </p:blipFill>
        <p:spPr>
          <a:xfrm>
            <a:off x="4964687" y="2020423"/>
            <a:ext cx="2347474" cy="1300588"/>
          </a:xfrm>
          <a:prstGeom prst="roundRect">
            <a:avLst>
              <a:gd name="adj" fmla="val 8594"/>
            </a:avLst>
          </a:prstGeom>
          <a:solidFill>
            <a:srgbClr val="FFFFFF">
              <a:shade val="85000"/>
            </a:srgbClr>
          </a:solidFill>
          <a:ln>
            <a:noFill/>
          </a:ln>
          <a:effectLst>
            <a:outerShdw blurRad="304800" dist="38100" dir="2700000" sx="103000" sy="103000" algn="tl" rotWithShape="0">
              <a:prstClr val="black">
                <a:alpha val="15000"/>
              </a:prstClr>
            </a:outerShdw>
          </a:effectLst>
        </p:spPr>
      </p:pic>
      <p:pic>
        <p:nvPicPr>
          <p:cNvPr id="5" name="Picture 4">
            <a:extLst>
              <a:ext uri="{FF2B5EF4-FFF2-40B4-BE49-F238E27FC236}">
                <a16:creationId xmlns:a16="http://schemas.microsoft.com/office/drawing/2014/main" id="{1BA8D551-32F2-4722-1339-7504152B5BB8}"/>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rcRect l="27389" b="6110"/>
          <a:stretch/>
        </p:blipFill>
        <p:spPr>
          <a:xfrm>
            <a:off x="7472275" y="540016"/>
            <a:ext cx="2867648" cy="2780995"/>
          </a:xfrm>
          <a:prstGeom prst="roundRect">
            <a:avLst>
              <a:gd name="adj" fmla="val 3349"/>
            </a:avLst>
          </a:prstGeom>
          <a:solidFill>
            <a:srgbClr val="FFFFFF">
              <a:shade val="85000"/>
            </a:srgbClr>
          </a:solidFill>
          <a:ln>
            <a:noFill/>
          </a:ln>
          <a:effectLst>
            <a:outerShdw blurRad="304800" dist="38100" dir="2700000" sx="108000" sy="108000" algn="tl" rotWithShape="0">
              <a:prstClr val="black">
                <a:alpha val="15000"/>
              </a:prstClr>
            </a:outerShdw>
          </a:effectLst>
        </p:spPr>
      </p:pic>
      <p:pic>
        <p:nvPicPr>
          <p:cNvPr id="4" name="EidTakbirBySheikhAliMullah">
            <a:hlinkClick r:id="" action="ppaction://media"/>
            <a:extLst>
              <a:ext uri="{FF2B5EF4-FFF2-40B4-BE49-F238E27FC236}">
                <a16:creationId xmlns:a16="http://schemas.microsoft.com/office/drawing/2014/main" id="{38942C34-8579-B799-D95E-7849A0BE4909}"/>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24662" y="3521655"/>
            <a:ext cx="356551" cy="356551"/>
          </a:xfrm>
          <a:prstGeom prst="rect">
            <a:avLst/>
          </a:prstGeom>
        </p:spPr>
      </p:pic>
      <p:sp>
        <p:nvSpPr>
          <p:cNvPr id="2" name="Rectangle: Rounded Corners 1">
            <a:extLst>
              <a:ext uri="{FF2B5EF4-FFF2-40B4-BE49-F238E27FC236}">
                <a16:creationId xmlns:a16="http://schemas.microsoft.com/office/drawing/2014/main" id="{C9DA0ECC-A374-637F-1EFA-758F6ED81B39}"/>
              </a:ext>
            </a:extLst>
          </p:cNvPr>
          <p:cNvSpPr/>
          <p:nvPr/>
        </p:nvSpPr>
        <p:spPr>
          <a:xfrm>
            <a:off x="1041498" y="685459"/>
            <a:ext cx="981930" cy="339105"/>
          </a:xfrm>
          <a:prstGeom prst="roundRect">
            <a:avLst>
              <a:gd name="adj" fmla="val 50000"/>
            </a:avLst>
          </a:prstGeom>
          <a:solidFill>
            <a:srgbClr val="00B4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en-US" sz="1600" dirty="0">
                <a:solidFill>
                  <a:schemeClr val="bg1"/>
                </a:solidFill>
                <a:latin typeface="+mj-lt"/>
                <a:ea typeface="Inter Tight"/>
                <a:cs typeface="Inter Tight"/>
                <a:sym typeface="Inter Tight"/>
              </a:rPr>
              <a:t>PART 1</a:t>
            </a:r>
            <a:endParaRPr lang="en-US" sz="1600" dirty="0">
              <a:solidFill>
                <a:schemeClr val="bg1"/>
              </a:solidFill>
              <a:latin typeface="+mj-lt"/>
            </a:endParaRPr>
          </a:p>
        </p:txBody>
      </p:sp>
      <p:pic>
        <p:nvPicPr>
          <p:cNvPr id="3" name="Graphic 2">
            <a:extLst>
              <a:ext uri="{FF2B5EF4-FFF2-40B4-BE49-F238E27FC236}">
                <a16:creationId xmlns:a16="http://schemas.microsoft.com/office/drawing/2014/main" id="{AD0C15C7-2BA0-E607-8BEB-5A33585BFE2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36153" y="4667163"/>
            <a:ext cx="1289994" cy="252913"/>
          </a:xfrm>
          <a:prstGeom prst="rect">
            <a:avLst/>
          </a:prstGeom>
        </p:spPr>
      </p:pic>
      <p:pic>
        <p:nvPicPr>
          <p:cNvPr id="6" name="Graphic 5">
            <a:extLst>
              <a:ext uri="{FF2B5EF4-FFF2-40B4-BE49-F238E27FC236}">
                <a16:creationId xmlns:a16="http://schemas.microsoft.com/office/drawing/2014/main" id="{11856069-EAAC-074E-4332-3FC99F788A0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133183" y="4667163"/>
            <a:ext cx="1589298" cy="1758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6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9"/>
        <p:cNvGrpSpPr/>
        <p:nvPr/>
      </p:nvGrpSpPr>
      <p:grpSpPr>
        <a:xfrm>
          <a:off x="0" y="0"/>
          <a:ext cx="0" cy="0"/>
          <a:chOff x="0" y="0"/>
          <a:chExt cx="0" cy="0"/>
        </a:xfrm>
      </p:grpSpPr>
      <p:sp>
        <p:nvSpPr>
          <p:cNvPr id="110" name="Google Shape;110;p15"/>
          <p:cNvSpPr txBox="1">
            <a:spLocks noGrp="1"/>
          </p:cNvSpPr>
          <p:nvPr>
            <p:ph type="ctrTitle"/>
          </p:nvPr>
        </p:nvSpPr>
        <p:spPr>
          <a:xfrm>
            <a:off x="2022225" y="1693523"/>
            <a:ext cx="3787800" cy="1159800"/>
          </a:xfrm>
          <a:prstGeom prst="rect">
            <a:avLst/>
          </a:prstGeom>
        </p:spPr>
        <p:txBody>
          <a:bodyPr spcFirstLastPara="1" wrap="square" lIns="91425" tIns="91425" rIns="91425" bIns="91425" anchor="b" anchorCtr="0">
            <a:noAutofit/>
          </a:bodyPr>
          <a:lstStyle/>
          <a:p>
            <a:r>
              <a:rPr lang="en" dirty="0">
                <a:solidFill>
                  <a:schemeClr val="bg1"/>
                </a:solidFill>
              </a:rPr>
              <a:t>Day of </a:t>
            </a:r>
            <a:r>
              <a:rPr lang="en-GB" sz="3200" dirty="0">
                <a:solidFill>
                  <a:schemeClr val="bg1"/>
                </a:solidFill>
                <a:latin typeface="+mn-lt"/>
              </a:rPr>
              <a:t>ʿ</a:t>
            </a:r>
            <a:r>
              <a:rPr lang="en" dirty="0">
                <a:solidFill>
                  <a:schemeClr val="bg1"/>
                </a:solidFill>
              </a:rPr>
              <a:t>Arafah</a:t>
            </a:r>
            <a:endParaRPr dirty="0">
              <a:solidFill>
                <a:schemeClr val="bg1"/>
              </a:solidFill>
            </a:endParaRPr>
          </a:p>
        </p:txBody>
      </p:sp>
      <p:sp>
        <p:nvSpPr>
          <p:cNvPr id="112" name="Google Shape;112;p15"/>
          <p:cNvSpPr txBox="1"/>
          <p:nvPr/>
        </p:nvSpPr>
        <p:spPr>
          <a:xfrm>
            <a:off x="1133975" y="2291150"/>
            <a:ext cx="543900" cy="562200"/>
          </a:xfrm>
          <a:prstGeom prst="rect">
            <a:avLst/>
          </a:prstGeom>
          <a:noFill/>
          <a:ln>
            <a:noFill/>
          </a:ln>
        </p:spPr>
        <p:txBody>
          <a:bodyPr spcFirstLastPara="1" wrap="square" lIns="91425" tIns="91425" rIns="91425" bIns="91425" anchor="ctr" anchorCtr="0">
            <a:noAutofit/>
          </a:bodyPr>
          <a:lstStyle/>
          <a:p>
            <a:pPr algn="ctr"/>
            <a:r>
              <a:rPr lang="en" sz="2400" dirty="0">
                <a:solidFill>
                  <a:schemeClr val="bg1"/>
                </a:solidFill>
                <a:latin typeface="+mj-lt"/>
                <a:ea typeface="Lora"/>
                <a:cs typeface="Lora"/>
                <a:sym typeface="Lora"/>
              </a:rPr>
              <a:t>2</a:t>
            </a:r>
            <a:endParaRPr sz="2400" dirty="0">
              <a:solidFill>
                <a:schemeClr val="bg1"/>
              </a:solidFill>
              <a:latin typeface="+mj-lt"/>
              <a:ea typeface="Lora"/>
              <a:cs typeface="Lora"/>
              <a:sym typeface="Lora"/>
            </a:endParaRPr>
          </a:p>
        </p:txBody>
      </p:sp>
      <p:sp>
        <p:nvSpPr>
          <p:cNvPr id="113" name="Google Shape;113;p15"/>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10</a:t>
            </a:fld>
            <a:endParaRPr/>
          </a:p>
        </p:txBody>
      </p:sp>
      <p:sp>
        <p:nvSpPr>
          <p:cNvPr id="4" name="Rectangle: Rounded Corners 3">
            <a:extLst>
              <a:ext uri="{FF2B5EF4-FFF2-40B4-BE49-F238E27FC236}">
                <a16:creationId xmlns:a16="http://schemas.microsoft.com/office/drawing/2014/main" id="{9079A5F9-2EAF-4DD9-3CC8-A5A97AC22C18}"/>
              </a:ext>
            </a:extLst>
          </p:cNvPr>
          <p:cNvSpPr/>
          <p:nvPr/>
        </p:nvSpPr>
        <p:spPr>
          <a:xfrm>
            <a:off x="2088789" y="2940606"/>
            <a:ext cx="1896616" cy="339105"/>
          </a:xfrm>
          <a:prstGeom prst="roundRect">
            <a:avLst>
              <a:gd name="adj" fmla="val 50000"/>
            </a:avLst>
          </a:prstGeom>
          <a:solidFill>
            <a:srgbClr val="C2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en-US" dirty="0">
                <a:solidFill>
                  <a:schemeClr val="bg1"/>
                </a:solidFill>
                <a:ea typeface="Inter Tight"/>
                <a:cs typeface="Inter Tight"/>
                <a:sym typeface="Inter Tight"/>
              </a:rPr>
              <a:t>A very special day</a:t>
            </a:r>
          </a:p>
        </p:txBody>
      </p:sp>
    </p:spTree>
    <p:extLst>
      <p:ext uri="{BB962C8B-B14F-4D97-AF65-F5344CB8AC3E}">
        <p14:creationId xmlns:p14="http://schemas.microsoft.com/office/powerpoint/2010/main" val="984729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7"/>
          <p:cNvSpPr txBox="1">
            <a:spLocks noGrp="1"/>
          </p:cNvSpPr>
          <p:nvPr>
            <p:ph type="title"/>
          </p:nvPr>
        </p:nvSpPr>
        <p:spPr>
          <a:xfrm>
            <a:off x="1381251" y="896113"/>
            <a:ext cx="3878400" cy="435600"/>
          </a:xfrm>
          <a:prstGeom prst="rect">
            <a:avLst/>
          </a:prstGeom>
        </p:spPr>
        <p:txBody>
          <a:bodyPr spcFirstLastPara="1" wrap="square" lIns="91425" tIns="91425" rIns="91425" bIns="91425" anchor="ctr" anchorCtr="0">
            <a:noAutofit/>
          </a:bodyPr>
          <a:lstStyle/>
          <a:p>
            <a:r>
              <a:rPr lang="en-US" sz="2400" dirty="0"/>
              <a:t>Qur’anic Focus</a:t>
            </a:r>
            <a:endParaRPr lang="en-GB" sz="2400" dirty="0"/>
          </a:p>
        </p:txBody>
      </p:sp>
      <p:sp>
        <p:nvSpPr>
          <p:cNvPr id="125" name="Google Shape;125;p17"/>
          <p:cNvSpPr txBox="1">
            <a:spLocks noGrp="1"/>
          </p:cNvSpPr>
          <p:nvPr>
            <p:ph type="body" idx="1"/>
          </p:nvPr>
        </p:nvSpPr>
        <p:spPr>
          <a:xfrm>
            <a:off x="1381251" y="1616470"/>
            <a:ext cx="6809700" cy="3112200"/>
          </a:xfrm>
          <a:prstGeom prst="rect">
            <a:avLst/>
          </a:prstGeom>
        </p:spPr>
        <p:txBody>
          <a:bodyPr spcFirstLastPara="1" wrap="square" lIns="91425" tIns="91425" rIns="91425" bIns="91425" anchor="t" anchorCtr="0">
            <a:noAutofit/>
          </a:bodyPr>
          <a:lstStyle/>
          <a:p>
            <a:pPr marL="0" indent="0">
              <a:buNone/>
            </a:pPr>
            <a:r>
              <a:rPr lang="en-GB" sz="1800" b="1" dirty="0">
                <a:cs typeface="Sakkal Majalla" panose="02000000000000000000" pitchFamily="2" charset="-78"/>
              </a:rPr>
              <a:t>[A] </a:t>
            </a:r>
            <a:r>
              <a:rPr lang="en-GB" sz="1800" dirty="0">
                <a:cs typeface="Sakkal Majalla" panose="02000000000000000000" pitchFamily="2" charset="-78"/>
              </a:rPr>
              <a:t>Write 5:3</a:t>
            </a:r>
          </a:p>
          <a:p>
            <a:pPr marL="0" indent="0" algn="ctr">
              <a:buNone/>
            </a:pPr>
            <a:endParaRPr lang="en-GB" dirty="0">
              <a:latin typeface="Sakkal Majalla" panose="02000000000000000000" pitchFamily="2" charset="-78"/>
              <a:cs typeface="Sakkal Majalla" panose="02000000000000000000" pitchFamily="2" charset="-78"/>
            </a:endParaRPr>
          </a:p>
          <a:p>
            <a:pPr marL="0" indent="0" algn="ctr" rtl="1">
              <a:lnSpc>
                <a:spcPct val="150000"/>
              </a:lnSpc>
              <a:buNone/>
            </a:pPr>
            <a:r>
              <a:rPr lang="ar-IQ" sz="3600" dirty="0">
                <a:solidFill>
                  <a:schemeClr val="accent3"/>
                </a:solidFill>
                <a:latin typeface="Sakkal Majalla" panose="02000000000000000000" pitchFamily="2" charset="-78"/>
                <a:cs typeface="KFGQPC Uthmanic Script HAFS" panose="02000000000000000000" pitchFamily="2" charset="-78"/>
              </a:rPr>
              <a:t>ٱلْيَوْمَ أَكْمَلْتُ لَكُمْ دِينَكُمْ وَأَتْمَمْتُ عَلَيْكُمْ نِعْمَتِى وَرَضِيتُ لَكُمُ ٱلْإِسْلَٰمَ دِينًا </a:t>
            </a:r>
            <a:r>
              <a:rPr lang="ar-IQ" sz="3600" dirty="0">
                <a:solidFill>
                  <a:schemeClr val="accent3"/>
                </a:solidFill>
                <a:effectLst/>
                <a:latin typeface="Sakkal Majalla" panose="02000000000000000000" pitchFamily="2" charset="-78"/>
                <a:cs typeface="KFGQPC Uthmanic Script HAFS" panose="02000000000000000000" pitchFamily="2" charset="-78"/>
              </a:rPr>
              <a:t>‎﴿٣﴾</a:t>
            </a:r>
            <a:r>
              <a:rPr lang="ar-IQ" sz="4800" dirty="0">
                <a:solidFill>
                  <a:schemeClr val="accent3"/>
                </a:solidFill>
                <a:effectLst/>
                <a:latin typeface="Sakkal Majalla" panose="02000000000000000000" pitchFamily="2" charset="-78"/>
                <a:cs typeface="Sakkal Majalla" panose="02000000000000000000" pitchFamily="2" charset="-78"/>
              </a:rPr>
              <a:t>‏</a:t>
            </a:r>
            <a:endParaRPr lang="en-GB" sz="4800" dirty="0">
              <a:solidFill>
                <a:schemeClr val="accent3"/>
              </a:solidFill>
              <a:latin typeface="Sakkal Majalla" panose="02000000000000000000" pitchFamily="2" charset="-78"/>
              <a:cs typeface="Sakkal Majalla" panose="02000000000000000000" pitchFamily="2" charset="-78"/>
            </a:endParaRPr>
          </a:p>
          <a:p>
            <a:pPr marL="0" indent="0" algn="ctr">
              <a:buNone/>
            </a:pPr>
            <a:endParaRPr dirty="0">
              <a:latin typeface="Sakkal Majalla" panose="02000000000000000000" pitchFamily="2" charset="-78"/>
              <a:cs typeface="Sakkal Majalla" panose="02000000000000000000" pitchFamily="2" charset="-78"/>
            </a:endParaRPr>
          </a:p>
        </p:txBody>
      </p:sp>
      <p:sp>
        <p:nvSpPr>
          <p:cNvPr id="131" name="Google Shape;131;p17"/>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11</a:t>
            </a:fld>
            <a:endParaRPr/>
          </a:p>
        </p:txBody>
      </p:sp>
      <p:pic>
        <p:nvPicPr>
          <p:cNvPr id="5" name="Content Placeholder 4">
            <a:extLst>
              <a:ext uri="{FF2B5EF4-FFF2-40B4-BE49-F238E27FC236}">
                <a16:creationId xmlns:a16="http://schemas.microsoft.com/office/drawing/2014/main" id="{D1F9FEE2-9174-6F98-C3BD-F9C9CA3747DD}"/>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162246" y="71437"/>
            <a:ext cx="1981754" cy="1649351"/>
          </a:xfrm>
          <a:prstGeom prst="rect">
            <a:avLst/>
          </a:prstGeom>
        </p:spPr>
      </p:pic>
    </p:spTree>
    <p:extLst>
      <p:ext uri="{BB962C8B-B14F-4D97-AF65-F5344CB8AC3E}">
        <p14:creationId xmlns:p14="http://schemas.microsoft.com/office/powerpoint/2010/main" val="42900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 calcmode="lin" valueType="num">
                                      <p:cBhvr additive="base">
                                        <p:cTn id="7" dur="500" fill="hold"/>
                                        <p:tgtEl>
                                          <p:spTgt spid="1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
                                            <p:txEl>
                                              <p:pRg st="2" end="2"/>
                                            </p:txEl>
                                          </p:spTgt>
                                        </p:tgtEl>
                                        <p:attrNameLst>
                                          <p:attrName>style.visibility</p:attrName>
                                        </p:attrNameLst>
                                      </p:cBhvr>
                                      <p:to>
                                        <p:strVal val="visible"/>
                                      </p:to>
                                    </p:set>
                                    <p:anim calcmode="lin" valueType="num">
                                      <p:cBhvr additive="base">
                                        <p:cTn id="13" dur="500" fill="hold"/>
                                        <p:tgtEl>
                                          <p:spTgt spid="12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5C034B-0D23-4ED9-3547-DCFBDD4C6E18}"/>
              </a:ext>
            </a:extLst>
          </p:cNvPr>
          <p:cNvSpPr>
            <a:spLocks noGrp="1"/>
          </p:cNvSpPr>
          <p:nvPr>
            <p:ph type="title"/>
          </p:nvPr>
        </p:nvSpPr>
        <p:spPr/>
        <p:txBody>
          <a:bodyPr/>
          <a:lstStyle/>
          <a:p>
            <a:r>
              <a:rPr lang="en-GB" sz="2400" dirty="0"/>
              <a:t>Day of </a:t>
            </a:r>
            <a:r>
              <a:rPr lang="en-GB" sz="2400" dirty="0" err="1"/>
              <a:t>ʿArafah</a:t>
            </a:r>
            <a:endParaRPr lang="en-GB" sz="2400" dirty="0"/>
          </a:p>
        </p:txBody>
      </p:sp>
      <p:sp>
        <p:nvSpPr>
          <p:cNvPr id="4" name="Text Placeholder 3">
            <a:extLst>
              <a:ext uri="{FF2B5EF4-FFF2-40B4-BE49-F238E27FC236}">
                <a16:creationId xmlns:a16="http://schemas.microsoft.com/office/drawing/2014/main" id="{281984E5-1CDA-A597-8E0E-B20B07E55F98}"/>
              </a:ext>
            </a:extLst>
          </p:cNvPr>
          <p:cNvSpPr>
            <a:spLocks noGrp="1"/>
          </p:cNvSpPr>
          <p:nvPr>
            <p:ph type="body" idx="1"/>
          </p:nvPr>
        </p:nvSpPr>
        <p:spPr/>
        <p:txBody>
          <a:bodyPr/>
          <a:lstStyle/>
          <a:p>
            <a:endParaRPr lang="en-GB"/>
          </a:p>
        </p:txBody>
      </p:sp>
      <p:sp>
        <p:nvSpPr>
          <p:cNvPr id="2" name="Slide Number Placeholder 1">
            <a:extLst>
              <a:ext uri="{FF2B5EF4-FFF2-40B4-BE49-F238E27FC236}">
                <a16:creationId xmlns:a16="http://schemas.microsoft.com/office/drawing/2014/main" id="{761A0B3A-0B15-7156-11D7-651EDEA9BED1}"/>
              </a:ext>
            </a:extLst>
          </p:cNvPr>
          <p:cNvSpPr>
            <a:spLocks noGrp="1"/>
          </p:cNvSpPr>
          <p:nvPr>
            <p:ph type="sldNum" idx="12"/>
          </p:nvPr>
        </p:nvSpPr>
        <p:spPr/>
        <p:txBody>
          <a:bodyPr/>
          <a:lstStyle/>
          <a:p>
            <a:pPr algn="ctr"/>
            <a:fld id="{00000000-1234-1234-1234-123412341234}" type="slidenum">
              <a:rPr lang="en" smtClean="0"/>
              <a:pPr algn="ctr"/>
              <a:t>12</a:t>
            </a:fld>
            <a:endParaRPr lang="en"/>
          </a:p>
        </p:txBody>
      </p:sp>
      <p:graphicFrame>
        <p:nvGraphicFramePr>
          <p:cNvPr id="10" name="Diagram 9">
            <a:extLst>
              <a:ext uri="{FF2B5EF4-FFF2-40B4-BE49-F238E27FC236}">
                <a16:creationId xmlns:a16="http://schemas.microsoft.com/office/drawing/2014/main" id="{4F127D3E-3489-45EC-B635-233F128BFEC1}"/>
              </a:ext>
            </a:extLst>
          </p:cNvPr>
          <p:cNvGraphicFramePr/>
          <p:nvPr>
            <p:extLst>
              <p:ext uri="{D42A27DB-BD31-4B8C-83A1-F6EECF244321}">
                <p14:modId xmlns:p14="http://schemas.microsoft.com/office/powerpoint/2010/main" val="2133345440"/>
              </p:ext>
            </p:extLst>
          </p:nvPr>
        </p:nvGraphicFramePr>
        <p:xfrm>
          <a:off x="953049" y="1616470"/>
          <a:ext cx="7590178" cy="29872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719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graphicEl>
                                              <a:dgm id="{0B4B8679-1CD5-470A-BB5C-E1F8D5A6F186}"/>
                                            </p:graphicEl>
                                          </p:spTgt>
                                        </p:tgtEl>
                                        <p:attrNameLst>
                                          <p:attrName>style.visibility</p:attrName>
                                        </p:attrNameLst>
                                      </p:cBhvr>
                                      <p:to>
                                        <p:strVal val="visible"/>
                                      </p:to>
                                    </p:set>
                                    <p:anim calcmode="lin" valueType="num">
                                      <p:cBhvr additive="base">
                                        <p:cTn id="7" dur="500" fill="hold"/>
                                        <p:tgtEl>
                                          <p:spTgt spid="10">
                                            <p:graphicEl>
                                              <a:dgm id="{0B4B8679-1CD5-470A-BB5C-E1F8D5A6F18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graphicEl>
                                              <a:dgm id="{0B4B8679-1CD5-470A-BB5C-E1F8D5A6F186}"/>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graphicEl>
                                              <a:dgm id="{3E451414-F142-4946-9646-5CD79F74EBEC}"/>
                                            </p:graphicEl>
                                          </p:spTgt>
                                        </p:tgtEl>
                                        <p:attrNameLst>
                                          <p:attrName>style.visibility</p:attrName>
                                        </p:attrNameLst>
                                      </p:cBhvr>
                                      <p:to>
                                        <p:strVal val="visible"/>
                                      </p:to>
                                    </p:set>
                                    <p:anim calcmode="lin" valueType="num">
                                      <p:cBhvr additive="base">
                                        <p:cTn id="13" dur="500" fill="hold"/>
                                        <p:tgtEl>
                                          <p:spTgt spid="10">
                                            <p:graphicEl>
                                              <a:dgm id="{3E451414-F142-4946-9646-5CD79F74EBEC}"/>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graphicEl>
                                              <a:dgm id="{3E451414-F142-4946-9646-5CD79F74EBEC}"/>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graphicEl>
                                              <a:dgm id="{9DBDBEF1-06D6-40B5-8EBE-E6E46D14AC98}"/>
                                            </p:graphicEl>
                                          </p:spTgt>
                                        </p:tgtEl>
                                        <p:attrNameLst>
                                          <p:attrName>style.visibility</p:attrName>
                                        </p:attrNameLst>
                                      </p:cBhvr>
                                      <p:to>
                                        <p:strVal val="visible"/>
                                      </p:to>
                                    </p:set>
                                    <p:anim calcmode="lin" valueType="num">
                                      <p:cBhvr additive="base">
                                        <p:cTn id="19" dur="500" fill="hold"/>
                                        <p:tgtEl>
                                          <p:spTgt spid="10">
                                            <p:graphicEl>
                                              <a:dgm id="{9DBDBEF1-06D6-40B5-8EBE-E6E46D14AC9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graphicEl>
                                              <a:dgm id="{9DBDBEF1-06D6-40B5-8EBE-E6E46D14AC9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graphicEl>
                                              <a:dgm id="{D6B36505-CA1A-4EFA-9BF7-26678041A4E4}"/>
                                            </p:graphicEl>
                                          </p:spTgt>
                                        </p:tgtEl>
                                        <p:attrNameLst>
                                          <p:attrName>style.visibility</p:attrName>
                                        </p:attrNameLst>
                                      </p:cBhvr>
                                      <p:to>
                                        <p:strVal val="visible"/>
                                      </p:to>
                                    </p:set>
                                    <p:anim calcmode="lin" valueType="num">
                                      <p:cBhvr additive="base">
                                        <p:cTn id="25" dur="500" fill="hold"/>
                                        <p:tgtEl>
                                          <p:spTgt spid="10">
                                            <p:graphicEl>
                                              <a:dgm id="{D6B36505-CA1A-4EFA-9BF7-26678041A4E4}"/>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graphicEl>
                                              <a:dgm id="{D6B36505-CA1A-4EFA-9BF7-26678041A4E4}"/>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graphicEl>
                                              <a:dgm id="{144833CF-1C97-4452-89DC-A169209F21B8}"/>
                                            </p:graphicEl>
                                          </p:spTgt>
                                        </p:tgtEl>
                                        <p:attrNameLst>
                                          <p:attrName>style.visibility</p:attrName>
                                        </p:attrNameLst>
                                      </p:cBhvr>
                                      <p:to>
                                        <p:strVal val="visible"/>
                                      </p:to>
                                    </p:set>
                                    <p:anim calcmode="lin" valueType="num">
                                      <p:cBhvr additive="base">
                                        <p:cTn id="31" dur="500" fill="hold"/>
                                        <p:tgtEl>
                                          <p:spTgt spid="10">
                                            <p:graphicEl>
                                              <a:dgm id="{144833CF-1C97-4452-89DC-A169209F21B8}"/>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graphicEl>
                                              <a:dgm id="{144833CF-1C97-4452-89DC-A169209F21B8}"/>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2"/>
          <p:cNvSpPr txBox="1">
            <a:spLocks noGrp="1"/>
          </p:cNvSpPr>
          <p:nvPr>
            <p:ph type="title" idx="4294967295"/>
          </p:nvPr>
        </p:nvSpPr>
        <p:spPr>
          <a:xfrm>
            <a:off x="1201946" y="73082"/>
            <a:ext cx="6740106" cy="2950233"/>
          </a:xfrm>
          <a:prstGeom prst="rect">
            <a:avLst/>
          </a:prstGeom>
        </p:spPr>
        <p:txBody>
          <a:bodyPr spcFirstLastPara="1" wrap="square" lIns="91425" tIns="91425" rIns="91425" bIns="91425" anchor="b" anchorCtr="0">
            <a:noAutofit/>
          </a:bodyPr>
          <a:lstStyle/>
          <a:p>
            <a:pPr algn="ctr">
              <a:spcAft>
                <a:spcPts val="1200"/>
              </a:spcAft>
            </a:pPr>
            <a:r>
              <a:rPr lang="en-GB" sz="1750" b="0" dirty="0" err="1">
                <a:latin typeface="Pangea Afrikan Text" panose="020B0504000000000000" pitchFamily="34" charset="0"/>
                <a:ea typeface="Pangea Afrikan Text" panose="020B0504000000000000" pitchFamily="34" charset="0"/>
              </a:rPr>
              <a:t>ʿAbdullāh</a:t>
            </a:r>
            <a:r>
              <a:rPr lang="en-GB" sz="1750" b="0" dirty="0">
                <a:latin typeface="Pangea Afrikan Text" panose="020B0504000000000000" pitchFamily="34" charset="0"/>
                <a:ea typeface="Pangea Afrikan Text" panose="020B0504000000000000" pitchFamily="34" charset="0"/>
              </a:rPr>
              <a:t> b. al-</a:t>
            </a:r>
            <a:r>
              <a:rPr lang="en-GB" sz="1750" b="0" dirty="0" err="1">
                <a:latin typeface="Pangea Afrikan Text" panose="020B0504000000000000" pitchFamily="34" charset="0"/>
                <a:ea typeface="Pangea Afrikan Text" panose="020B0504000000000000" pitchFamily="34" charset="0"/>
              </a:rPr>
              <a:t>Mubārak</a:t>
            </a:r>
            <a:r>
              <a:rPr lang="en-GB" sz="1750" b="0" dirty="0">
                <a:latin typeface="Pangea Afrikan Text" panose="020B0504000000000000" pitchFamily="34" charset="0"/>
                <a:ea typeface="Pangea Afrikan Text" panose="020B0504000000000000" pitchFamily="34" charset="0"/>
              </a:rPr>
              <a:t> </a:t>
            </a:r>
            <a:r>
              <a:rPr lang="en-GB" sz="1750" b="0" dirty="0">
                <a:latin typeface="KFGQPC Arabic Symbols 01" panose="02000000000000000000" pitchFamily="2" charset="2"/>
                <a:ea typeface="Pangea Afrikan Text" panose="020B0504000000000000" pitchFamily="34" charset="0"/>
              </a:rPr>
              <a:t>h</a:t>
            </a:r>
            <a:r>
              <a:rPr lang="en-GB" sz="1750" b="0" dirty="0">
                <a:latin typeface="Pangea Afrikan Text" panose="020B0504000000000000" pitchFamily="34" charset="0"/>
                <a:ea typeface="Pangea Afrikan Text" panose="020B0504000000000000" pitchFamily="34" charset="0"/>
              </a:rPr>
              <a:t> approached </a:t>
            </a:r>
            <a:r>
              <a:rPr lang="en-GB" sz="1750" b="0" dirty="0" err="1">
                <a:latin typeface="Pangea Afrikan Text" panose="020B0504000000000000" pitchFamily="34" charset="0"/>
                <a:ea typeface="Pangea Afrikan Text" panose="020B0504000000000000" pitchFamily="34" charset="0"/>
              </a:rPr>
              <a:t>Sufyān</a:t>
            </a:r>
            <a:r>
              <a:rPr lang="en-GB" sz="1750" b="0" dirty="0">
                <a:latin typeface="Pangea Afrikan Text" panose="020B0504000000000000" pitchFamily="34" charset="0"/>
                <a:ea typeface="Pangea Afrikan Text" panose="020B0504000000000000" pitchFamily="34" charset="0"/>
              </a:rPr>
              <a:t> al-</a:t>
            </a:r>
            <a:r>
              <a:rPr lang="en-GB" sz="1750" b="0" dirty="0" err="1">
                <a:latin typeface="Pangea Afrikan Text" panose="020B0504000000000000" pitchFamily="34" charset="0"/>
                <a:ea typeface="Pangea Afrikan Text" panose="020B0504000000000000" pitchFamily="34" charset="0"/>
              </a:rPr>
              <a:t>Thawrī</a:t>
            </a:r>
            <a:r>
              <a:rPr lang="en-GB" sz="1750" b="0" dirty="0">
                <a:latin typeface="Pangea Afrikan Text" panose="020B0504000000000000" pitchFamily="34" charset="0"/>
                <a:ea typeface="Pangea Afrikan Text" panose="020B0504000000000000" pitchFamily="34" charset="0"/>
              </a:rPr>
              <a:t> on the evening of </a:t>
            </a:r>
            <a:r>
              <a:rPr lang="en-GB" sz="1750" b="0" dirty="0" err="1">
                <a:latin typeface="Pangea Afrikan Text" panose="020B0504000000000000" pitchFamily="34" charset="0"/>
                <a:ea typeface="Pangea Afrikan Text" panose="020B0504000000000000" pitchFamily="34" charset="0"/>
              </a:rPr>
              <a:t>ʿArafah</a:t>
            </a:r>
            <a:r>
              <a:rPr lang="en-GB" sz="1750" b="0" dirty="0">
                <a:latin typeface="Pangea Afrikan Text" panose="020B0504000000000000" pitchFamily="34" charset="0"/>
                <a:ea typeface="Pangea Afrikan Text" panose="020B0504000000000000" pitchFamily="34" charset="0"/>
              </a:rPr>
              <a:t>.</a:t>
            </a:r>
            <a:br>
              <a:rPr lang="en-GB" sz="1750" b="0" dirty="0">
                <a:latin typeface="Pangea Afrikan Text" panose="020B0504000000000000" pitchFamily="34" charset="0"/>
                <a:ea typeface="Pangea Afrikan Text" panose="020B0504000000000000" pitchFamily="34" charset="0"/>
              </a:rPr>
            </a:br>
            <a:br>
              <a:rPr lang="en-GB" sz="1750" b="0" dirty="0">
                <a:latin typeface="Pangea Afrikan Text" panose="020B0504000000000000" pitchFamily="34" charset="0"/>
                <a:ea typeface="Pangea Afrikan Text" panose="020B0504000000000000" pitchFamily="34" charset="0"/>
              </a:rPr>
            </a:br>
            <a:r>
              <a:rPr lang="en-GB" sz="1750" b="0" dirty="0">
                <a:latin typeface="Pangea Afrikan Text" panose="020B0504000000000000" pitchFamily="34" charset="0"/>
                <a:ea typeface="Pangea Afrikan Text" panose="020B0504000000000000" pitchFamily="34" charset="0"/>
              </a:rPr>
              <a:t> </a:t>
            </a:r>
            <a:r>
              <a:rPr lang="en-GB" sz="1750" b="0" dirty="0" err="1">
                <a:latin typeface="Pangea Afrikan Text" panose="020B0504000000000000" pitchFamily="34" charset="0"/>
                <a:ea typeface="Pangea Afrikan Text" panose="020B0504000000000000" pitchFamily="34" charset="0"/>
              </a:rPr>
              <a:t>Sufyān</a:t>
            </a:r>
            <a:r>
              <a:rPr lang="en-GB" sz="1750" b="0" dirty="0">
                <a:latin typeface="Pangea Afrikan Text" panose="020B0504000000000000" pitchFamily="34" charset="0"/>
                <a:ea typeface="Pangea Afrikan Text" panose="020B0504000000000000" pitchFamily="34" charset="0"/>
              </a:rPr>
              <a:t> al-</a:t>
            </a:r>
            <a:r>
              <a:rPr lang="en-GB" sz="1750" b="0" dirty="0" err="1">
                <a:latin typeface="Pangea Afrikan Text" panose="020B0504000000000000" pitchFamily="34" charset="0"/>
                <a:ea typeface="Pangea Afrikan Text" panose="020B0504000000000000" pitchFamily="34" charset="0"/>
              </a:rPr>
              <a:t>Thawrī</a:t>
            </a:r>
            <a:r>
              <a:rPr lang="en-GB" sz="1750" b="0" dirty="0">
                <a:latin typeface="Pangea Afrikan Text" panose="020B0504000000000000" pitchFamily="34" charset="0"/>
                <a:ea typeface="Pangea Afrikan Text" panose="020B0504000000000000" pitchFamily="34" charset="0"/>
              </a:rPr>
              <a:t> was sitting on his knees and weeping bitterly.</a:t>
            </a:r>
            <a:br>
              <a:rPr lang="en-GB" sz="1750" b="0" dirty="0">
                <a:latin typeface="Pangea Afrikan Text" panose="020B0504000000000000" pitchFamily="34" charset="0"/>
                <a:ea typeface="Pangea Afrikan Text" panose="020B0504000000000000" pitchFamily="34" charset="0"/>
              </a:rPr>
            </a:br>
            <a:r>
              <a:rPr lang="en-GB" sz="1750" b="0" dirty="0">
                <a:latin typeface="Pangea Afrikan Text" panose="020B0504000000000000" pitchFamily="34" charset="0"/>
                <a:ea typeface="Pangea Afrikan Text" panose="020B0504000000000000" pitchFamily="34" charset="0"/>
              </a:rPr>
              <a:t> </a:t>
            </a:r>
            <a:br>
              <a:rPr lang="en-GB" sz="1750" b="0" dirty="0">
                <a:latin typeface="Pangea Afrikan Text" panose="020B0504000000000000" pitchFamily="34" charset="0"/>
                <a:ea typeface="Pangea Afrikan Text" panose="020B0504000000000000" pitchFamily="34" charset="0"/>
              </a:rPr>
            </a:br>
            <a:r>
              <a:rPr lang="en-GB" sz="1750" b="0" dirty="0" err="1">
                <a:latin typeface="Pangea Afrikan Text" panose="020B0504000000000000" pitchFamily="34" charset="0"/>
                <a:ea typeface="Pangea Afrikan Text" panose="020B0504000000000000" pitchFamily="34" charset="0"/>
              </a:rPr>
              <a:t>ʿAbdullāh</a:t>
            </a:r>
            <a:r>
              <a:rPr lang="en-GB" sz="1750" b="0" dirty="0">
                <a:latin typeface="Pangea Afrikan Text" panose="020B0504000000000000" pitchFamily="34" charset="0"/>
                <a:ea typeface="Pangea Afrikan Text" panose="020B0504000000000000" pitchFamily="34" charset="0"/>
              </a:rPr>
              <a:t> b. al-</a:t>
            </a:r>
            <a:r>
              <a:rPr lang="en-GB" sz="1750" b="0" dirty="0" err="1">
                <a:latin typeface="Pangea Afrikan Text" panose="020B0504000000000000" pitchFamily="34" charset="0"/>
                <a:ea typeface="Pangea Afrikan Text" panose="020B0504000000000000" pitchFamily="34" charset="0"/>
              </a:rPr>
              <a:t>Mubārak</a:t>
            </a:r>
            <a:r>
              <a:rPr lang="en-GB" sz="1750" b="0" dirty="0">
                <a:latin typeface="Pangea Afrikan Text" panose="020B0504000000000000" pitchFamily="34" charset="0"/>
                <a:ea typeface="Pangea Afrikan Text" panose="020B0504000000000000" pitchFamily="34" charset="0"/>
              </a:rPr>
              <a:t> asked him, “Who is in the worst situation amongst these masses?” He replied, “</a:t>
            </a:r>
            <a:r>
              <a:rPr lang="en-GB" sz="1750" dirty="0">
                <a:solidFill>
                  <a:srgbClr val="00B4B1"/>
                </a:solidFill>
                <a:latin typeface="Pangea Afrikan Text" panose="020B0504000000000000" pitchFamily="34" charset="0"/>
                <a:ea typeface="Pangea Afrikan Text" panose="020B0504000000000000" pitchFamily="34" charset="0"/>
              </a:rPr>
              <a:t>The one who thinks that Allah will not forgive him.</a:t>
            </a:r>
            <a:r>
              <a:rPr lang="en-GB" sz="1750" b="0" dirty="0">
                <a:latin typeface="Pangea Afrikan Text" panose="020B0504000000000000" pitchFamily="34" charset="0"/>
                <a:ea typeface="Pangea Afrikan Text" panose="020B0504000000000000" pitchFamily="34" charset="0"/>
              </a:rPr>
              <a:t>”</a:t>
            </a:r>
          </a:p>
        </p:txBody>
      </p:sp>
      <p:sp>
        <p:nvSpPr>
          <p:cNvPr id="200" name="Google Shape;200;p22"/>
          <p:cNvSpPr/>
          <p:nvPr/>
        </p:nvSpPr>
        <p:spPr>
          <a:xfrm>
            <a:off x="4465375" y="4440678"/>
            <a:ext cx="213248" cy="191461"/>
          </a:xfrm>
          <a:custGeom>
            <a:avLst/>
            <a:gdLst/>
            <a:ahLst/>
            <a:cxnLst/>
            <a:rect l="l" t="t" r="r" b="b"/>
            <a:pathLst>
              <a:path w="16660" h="14955" fill="none" extrusionOk="0">
                <a:moveTo>
                  <a:pt x="12373" y="1"/>
                </a:moveTo>
                <a:lnTo>
                  <a:pt x="12373" y="1"/>
                </a:lnTo>
                <a:lnTo>
                  <a:pt x="12032" y="1"/>
                </a:lnTo>
                <a:lnTo>
                  <a:pt x="11691" y="49"/>
                </a:lnTo>
                <a:lnTo>
                  <a:pt x="11350" y="123"/>
                </a:lnTo>
                <a:lnTo>
                  <a:pt x="11033" y="196"/>
                </a:lnTo>
                <a:lnTo>
                  <a:pt x="10716" y="317"/>
                </a:lnTo>
                <a:lnTo>
                  <a:pt x="10424" y="464"/>
                </a:lnTo>
                <a:lnTo>
                  <a:pt x="10132" y="610"/>
                </a:lnTo>
                <a:lnTo>
                  <a:pt x="9864" y="804"/>
                </a:lnTo>
                <a:lnTo>
                  <a:pt x="9620" y="999"/>
                </a:lnTo>
                <a:lnTo>
                  <a:pt x="9377" y="1219"/>
                </a:lnTo>
                <a:lnTo>
                  <a:pt x="9158" y="1462"/>
                </a:lnTo>
                <a:lnTo>
                  <a:pt x="8939" y="1706"/>
                </a:lnTo>
                <a:lnTo>
                  <a:pt x="8768" y="1974"/>
                </a:lnTo>
                <a:lnTo>
                  <a:pt x="8598" y="2266"/>
                </a:lnTo>
                <a:lnTo>
                  <a:pt x="8451" y="2558"/>
                </a:lnTo>
                <a:lnTo>
                  <a:pt x="8330" y="2850"/>
                </a:lnTo>
                <a:lnTo>
                  <a:pt x="8330" y="2850"/>
                </a:lnTo>
                <a:lnTo>
                  <a:pt x="8208" y="2558"/>
                </a:lnTo>
                <a:lnTo>
                  <a:pt x="8062" y="2266"/>
                </a:lnTo>
                <a:lnTo>
                  <a:pt x="7891" y="1974"/>
                </a:lnTo>
                <a:lnTo>
                  <a:pt x="7721" y="1706"/>
                </a:lnTo>
                <a:lnTo>
                  <a:pt x="7502" y="1462"/>
                </a:lnTo>
                <a:lnTo>
                  <a:pt x="7282" y="1219"/>
                </a:lnTo>
                <a:lnTo>
                  <a:pt x="7039" y="999"/>
                </a:lnTo>
                <a:lnTo>
                  <a:pt x="6795" y="804"/>
                </a:lnTo>
                <a:lnTo>
                  <a:pt x="6527" y="610"/>
                </a:lnTo>
                <a:lnTo>
                  <a:pt x="6235" y="464"/>
                </a:lnTo>
                <a:lnTo>
                  <a:pt x="5943" y="317"/>
                </a:lnTo>
                <a:lnTo>
                  <a:pt x="5626" y="196"/>
                </a:lnTo>
                <a:lnTo>
                  <a:pt x="5310" y="123"/>
                </a:lnTo>
                <a:lnTo>
                  <a:pt x="4969" y="49"/>
                </a:lnTo>
                <a:lnTo>
                  <a:pt x="4628" y="1"/>
                </a:lnTo>
                <a:lnTo>
                  <a:pt x="4287" y="1"/>
                </a:lnTo>
                <a:lnTo>
                  <a:pt x="4287" y="1"/>
                </a:lnTo>
                <a:lnTo>
                  <a:pt x="3848" y="25"/>
                </a:lnTo>
                <a:lnTo>
                  <a:pt x="3434" y="74"/>
                </a:lnTo>
                <a:lnTo>
                  <a:pt x="3020" y="196"/>
                </a:lnTo>
                <a:lnTo>
                  <a:pt x="2606" y="342"/>
                </a:lnTo>
                <a:lnTo>
                  <a:pt x="2241" y="512"/>
                </a:lnTo>
                <a:lnTo>
                  <a:pt x="1900" y="731"/>
                </a:lnTo>
                <a:lnTo>
                  <a:pt x="1559" y="975"/>
                </a:lnTo>
                <a:lnTo>
                  <a:pt x="1267" y="1243"/>
                </a:lnTo>
                <a:lnTo>
                  <a:pt x="974" y="1560"/>
                </a:lnTo>
                <a:lnTo>
                  <a:pt x="731" y="1876"/>
                </a:lnTo>
                <a:lnTo>
                  <a:pt x="512" y="2241"/>
                </a:lnTo>
                <a:lnTo>
                  <a:pt x="341" y="2607"/>
                </a:lnTo>
                <a:lnTo>
                  <a:pt x="195" y="2996"/>
                </a:lnTo>
                <a:lnTo>
                  <a:pt x="98" y="3410"/>
                </a:lnTo>
                <a:lnTo>
                  <a:pt x="25" y="3849"/>
                </a:lnTo>
                <a:lnTo>
                  <a:pt x="0" y="4287"/>
                </a:lnTo>
                <a:lnTo>
                  <a:pt x="0" y="4287"/>
                </a:lnTo>
                <a:lnTo>
                  <a:pt x="0" y="4580"/>
                </a:lnTo>
                <a:lnTo>
                  <a:pt x="25" y="4872"/>
                </a:lnTo>
                <a:lnTo>
                  <a:pt x="122" y="5432"/>
                </a:lnTo>
                <a:lnTo>
                  <a:pt x="244" y="5992"/>
                </a:lnTo>
                <a:lnTo>
                  <a:pt x="439" y="6528"/>
                </a:lnTo>
                <a:lnTo>
                  <a:pt x="658" y="7039"/>
                </a:lnTo>
                <a:lnTo>
                  <a:pt x="926" y="7526"/>
                </a:lnTo>
                <a:lnTo>
                  <a:pt x="1194" y="7989"/>
                </a:lnTo>
                <a:lnTo>
                  <a:pt x="1510" y="8452"/>
                </a:lnTo>
                <a:lnTo>
                  <a:pt x="1851" y="8890"/>
                </a:lnTo>
                <a:lnTo>
                  <a:pt x="2192" y="9304"/>
                </a:lnTo>
                <a:lnTo>
                  <a:pt x="2558" y="9718"/>
                </a:lnTo>
                <a:lnTo>
                  <a:pt x="2923" y="10108"/>
                </a:lnTo>
                <a:lnTo>
                  <a:pt x="3629" y="10839"/>
                </a:lnTo>
                <a:lnTo>
                  <a:pt x="4287" y="11496"/>
                </a:lnTo>
                <a:lnTo>
                  <a:pt x="4287" y="11496"/>
                </a:lnTo>
                <a:lnTo>
                  <a:pt x="4847" y="12032"/>
                </a:lnTo>
                <a:lnTo>
                  <a:pt x="5480" y="12592"/>
                </a:lnTo>
                <a:lnTo>
                  <a:pt x="6820" y="13737"/>
                </a:lnTo>
                <a:lnTo>
                  <a:pt x="7891" y="14614"/>
                </a:lnTo>
                <a:lnTo>
                  <a:pt x="8330" y="14955"/>
                </a:lnTo>
                <a:lnTo>
                  <a:pt x="8330" y="14955"/>
                </a:lnTo>
                <a:lnTo>
                  <a:pt x="8768" y="14614"/>
                </a:lnTo>
                <a:lnTo>
                  <a:pt x="9815" y="13761"/>
                </a:lnTo>
                <a:lnTo>
                  <a:pt x="11155" y="12617"/>
                </a:lnTo>
                <a:lnTo>
                  <a:pt x="11788" y="12056"/>
                </a:lnTo>
                <a:lnTo>
                  <a:pt x="12373" y="11496"/>
                </a:lnTo>
                <a:lnTo>
                  <a:pt x="12373" y="11496"/>
                </a:lnTo>
                <a:lnTo>
                  <a:pt x="13030" y="10839"/>
                </a:lnTo>
                <a:lnTo>
                  <a:pt x="13736" y="10108"/>
                </a:lnTo>
                <a:lnTo>
                  <a:pt x="14102" y="9718"/>
                </a:lnTo>
                <a:lnTo>
                  <a:pt x="14467" y="9304"/>
                </a:lnTo>
                <a:lnTo>
                  <a:pt x="14808" y="8890"/>
                </a:lnTo>
                <a:lnTo>
                  <a:pt x="15149" y="8452"/>
                </a:lnTo>
                <a:lnTo>
                  <a:pt x="15466" y="7989"/>
                </a:lnTo>
                <a:lnTo>
                  <a:pt x="15734" y="7526"/>
                </a:lnTo>
                <a:lnTo>
                  <a:pt x="16001" y="7039"/>
                </a:lnTo>
                <a:lnTo>
                  <a:pt x="16221" y="6528"/>
                </a:lnTo>
                <a:lnTo>
                  <a:pt x="16416" y="5992"/>
                </a:lnTo>
                <a:lnTo>
                  <a:pt x="16537" y="5432"/>
                </a:lnTo>
                <a:lnTo>
                  <a:pt x="16635" y="4872"/>
                </a:lnTo>
                <a:lnTo>
                  <a:pt x="16659" y="4580"/>
                </a:lnTo>
                <a:lnTo>
                  <a:pt x="16659" y="4287"/>
                </a:lnTo>
                <a:lnTo>
                  <a:pt x="16659" y="4287"/>
                </a:lnTo>
                <a:lnTo>
                  <a:pt x="16635" y="3849"/>
                </a:lnTo>
                <a:lnTo>
                  <a:pt x="16562" y="3410"/>
                </a:lnTo>
                <a:lnTo>
                  <a:pt x="16464" y="2996"/>
                </a:lnTo>
                <a:lnTo>
                  <a:pt x="16318" y="2607"/>
                </a:lnTo>
                <a:lnTo>
                  <a:pt x="16148" y="2241"/>
                </a:lnTo>
                <a:lnTo>
                  <a:pt x="15928" y="1876"/>
                </a:lnTo>
                <a:lnTo>
                  <a:pt x="15685" y="1560"/>
                </a:lnTo>
                <a:lnTo>
                  <a:pt x="15393" y="1243"/>
                </a:lnTo>
                <a:lnTo>
                  <a:pt x="15100" y="975"/>
                </a:lnTo>
                <a:lnTo>
                  <a:pt x="14759" y="731"/>
                </a:lnTo>
                <a:lnTo>
                  <a:pt x="14418" y="512"/>
                </a:lnTo>
                <a:lnTo>
                  <a:pt x="14053" y="342"/>
                </a:lnTo>
                <a:lnTo>
                  <a:pt x="13639" y="196"/>
                </a:lnTo>
                <a:lnTo>
                  <a:pt x="13225" y="74"/>
                </a:lnTo>
                <a:lnTo>
                  <a:pt x="12811" y="25"/>
                </a:lnTo>
                <a:lnTo>
                  <a:pt x="12373" y="1"/>
                </a:lnTo>
                <a:lnTo>
                  <a:pt x="12373" y="1"/>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01" name="Google Shape;201;p22"/>
          <p:cNvSpPr txBox="1">
            <a:spLocks noGrp="1"/>
          </p:cNvSpPr>
          <p:nvPr>
            <p:ph type="sldNum" idx="12"/>
          </p:nvPr>
        </p:nvSpPr>
        <p:spPr>
          <a:xfrm>
            <a:off x="4297651" y="4791901"/>
            <a:ext cx="548700" cy="351600"/>
          </a:xfrm>
          <a:prstGeom prst="rect">
            <a:avLst/>
          </a:prstGeom>
        </p:spPr>
        <p:txBody>
          <a:bodyPr spcFirstLastPara="1" wrap="square" lIns="91425" tIns="91425" rIns="91425" bIns="91425" anchor="ctr" anchorCtr="0">
            <a:noAutofit/>
          </a:bodyPr>
          <a:lstStyle/>
          <a:p>
            <a:fld id="{00000000-1234-1234-1234-123412341234}" type="slidenum">
              <a:rPr lang="en"/>
              <a:pPr/>
              <a:t>13</a:t>
            </a:fld>
            <a:endParaRPr/>
          </a:p>
        </p:txBody>
      </p:sp>
      <p:pic>
        <p:nvPicPr>
          <p:cNvPr id="2" name="Picture 1" descr="A group of people in white clothes&#10;&#10;AI-generated content may be incorrect.">
            <a:extLst>
              <a:ext uri="{FF2B5EF4-FFF2-40B4-BE49-F238E27FC236}">
                <a16:creationId xmlns:a16="http://schemas.microsoft.com/office/drawing/2014/main" id="{A55EF63D-6A71-341F-698E-E829CC687CB0}"/>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27870"/>
          <a:stretch/>
        </p:blipFill>
        <p:spPr>
          <a:xfrm>
            <a:off x="0" y="746917"/>
            <a:ext cx="9138407" cy="4396583"/>
          </a:xfrm>
          <a:prstGeom prst="rect">
            <a:avLst/>
          </a:prstGeom>
        </p:spPr>
      </p:pic>
    </p:spTree>
    <p:extLst>
      <p:ext uri="{BB962C8B-B14F-4D97-AF65-F5344CB8AC3E}">
        <p14:creationId xmlns:p14="http://schemas.microsoft.com/office/powerpoint/2010/main" val="2460816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04131D-58A3-41F5-E25A-8B92D2DB1391}"/>
              </a:ext>
            </a:extLst>
          </p:cNvPr>
          <p:cNvSpPr>
            <a:spLocks noGrp="1"/>
          </p:cNvSpPr>
          <p:nvPr>
            <p:ph type="title"/>
          </p:nvPr>
        </p:nvSpPr>
        <p:spPr/>
        <p:txBody>
          <a:bodyPr/>
          <a:lstStyle/>
          <a:p>
            <a:r>
              <a:rPr lang="en-US" sz="2400" dirty="0">
                <a:solidFill>
                  <a:schemeClr val="tx1"/>
                </a:solidFill>
              </a:rPr>
              <a:t>Du</a:t>
            </a:r>
            <a:r>
              <a:rPr lang="en-GB" sz="2400" dirty="0">
                <a:solidFill>
                  <a:schemeClr val="tx1"/>
                </a:solidFill>
              </a:rPr>
              <a:t>ʿ</a:t>
            </a:r>
            <a:r>
              <a:rPr lang="en-US" sz="2400" dirty="0">
                <a:solidFill>
                  <a:schemeClr val="tx1"/>
                </a:solidFill>
              </a:rPr>
              <a:t>a, Du</a:t>
            </a:r>
            <a:r>
              <a:rPr lang="en-GB" sz="2400" dirty="0">
                <a:solidFill>
                  <a:schemeClr val="tx1"/>
                </a:solidFill>
              </a:rPr>
              <a:t>ʿ</a:t>
            </a:r>
            <a:r>
              <a:rPr lang="en-US" sz="2400" dirty="0">
                <a:solidFill>
                  <a:schemeClr val="tx1"/>
                </a:solidFill>
              </a:rPr>
              <a:t>a, Du</a:t>
            </a:r>
            <a:r>
              <a:rPr lang="en-GB" sz="2400" dirty="0">
                <a:solidFill>
                  <a:schemeClr val="tx1"/>
                </a:solidFill>
              </a:rPr>
              <a:t>ʿ</a:t>
            </a:r>
            <a:r>
              <a:rPr lang="en-US" sz="2400" dirty="0">
                <a:solidFill>
                  <a:schemeClr val="tx1"/>
                </a:solidFill>
              </a:rPr>
              <a:t>a</a:t>
            </a:r>
            <a:endParaRPr lang="en-GB" sz="2400" dirty="0">
              <a:solidFill>
                <a:schemeClr val="tx1"/>
              </a:solidFill>
            </a:endParaRPr>
          </a:p>
        </p:txBody>
      </p:sp>
      <p:sp>
        <p:nvSpPr>
          <p:cNvPr id="4" name="Text Placeholder 3">
            <a:extLst>
              <a:ext uri="{FF2B5EF4-FFF2-40B4-BE49-F238E27FC236}">
                <a16:creationId xmlns:a16="http://schemas.microsoft.com/office/drawing/2014/main" id="{D0979EEE-1869-A105-583D-B945A39F6B90}"/>
              </a:ext>
            </a:extLst>
          </p:cNvPr>
          <p:cNvSpPr>
            <a:spLocks noGrp="1"/>
          </p:cNvSpPr>
          <p:nvPr>
            <p:ph type="body" idx="1"/>
          </p:nvPr>
        </p:nvSpPr>
        <p:spPr>
          <a:xfrm>
            <a:off x="854429" y="2169417"/>
            <a:ext cx="7435141" cy="930341"/>
          </a:xfrm>
          <a:prstGeom prst="roundRect">
            <a:avLst/>
          </a:prstGeom>
          <a:solidFill>
            <a:srgbClr val="B2E8E8"/>
          </a:solidFill>
          <a:ln>
            <a:solidFill>
              <a:srgbClr val="B2E8E8"/>
            </a:solidFill>
          </a:ln>
        </p:spPr>
        <p:style>
          <a:lnRef idx="2">
            <a:schemeClr val="accent6"/>
          </a:lnRef>
          <a:fillRef idx="1">
            <a:schemeClr val="lt1"/>
          </a:fillRef>
          <a:effectRef idx="0">
            <a:schemeClr val="accent6"/>
          </a:effectRef>
          <a:fontRef idx="minor">
            <a:schemeClr val="dk1"/>
          </a:fontRef>
        </p:style>
        <p:txBody>
          <a:bodyPr/>
          <a:lstStyle/>
          <a:p>
            <a:pPr marL="139700" indent="0" algn="ctr">
              <a:buNone/>
            </a:pPr>
            <a:r>
              <a:rPr lang="en-GB" dirty="0"/>
              <a:t>How long do you think the Prophet </a:t>
            </a:r>
            <a:r>
              <a:rPr lang="en-GB" dirty="0">
                <a:latin typeface="KFGQPC Arabic Symbols 01" panose="02000000000000000000" pitchFamily="2" charset="2"/>
              </a:rPr>
              <a:t>g </a:t>
            </a:r>
            <a:r>
              <a:rPr lang="en-GB" dirty="0"/>
              <a:t>made </a:t>
            </a:r>
            <a:r>
              <a:rPr lang="en-US" dirty="0"/>
              <a:t>du</a:t>
            </a:r>
            <a:r>
              <a:rPr lang="en-GB" dirty="0">
                <a:solidFill>
                  <a:schemeClr val="tx1">
                    <a:lumMod val="75000"/>
                    <a:lumOff val="25000"/>
                  </a:schemeClr>
                </a:solidFill>
                <a:latin typeface="Quattrocento Sans" panose="020B0502050000020003" pitchFamily="34" charset="0"/>
              </a:rPr>
              <a:t>ʿ</a:t>
            </a:r>
            <a:r>
              <a:rPr lang="en-US" dirty="0"/>
              <a:t>a</a:t>
            </a:r>
            <a:r>
              <a:rPr lang="en-GB" dirty="0"/>
              <a:t> for on the Day of </a:t>
            </a:r>
            <a:r>
              <a:rPr lang="en-GB" dirty="0" err="1"/>
              <a:t>ʿArafah</a:t>
            </a:r>
            <a:r>
              <a:rPr lang="en-GB" dirty="0"/>
              <a:t> in the Farewell Hajj?</a:t>
            </a:r>
          </a:p>
        </p:txBody>
      </p:sp>
      <p:sp>
        <p:nvSpPr>
          <p:cNvPr id="2" name="Slide Number Placeholder 1">
            <a:extLst>
              <a:ext uri="{FF2B5EF4-FFF2-40B4-BE49-F238E27FC236}">
                <a16:creationId xmlns:a16="http://schemas.microsoft.com/office/drawing/2014/main" id="{5D7C981B-5319-CBF1-4DBC-8F52BD7A6F79}"/>
              </a:ext>
            </a:extLst>
          </p:cNvPr>
          <p:cNvSpPr>
            <a:spLocks noGrp="1"/>
          </p:cNvSpPr>
          <p:nvPr>
            <p:ph type="sldNum" idx="12"/>
          </p:nvPr>
        </p:nvSpPr>
        <p:spPr/>
        <p:txBody>
          <a:bodyPr/>
          <a:lstStyle/>
          <a:p>
            <a:fld id="{00000000-1234-1234-1234-123412341234}" type="slidenum">
              <a:rPr lang="en" smtClean="0"/>
              <a:pPr/>
              <a:t>14</a:t>
            </a:fld>
            <a:endParaRPr lang="en"/>
          </a:p>
        </p:txBody>
      </p:sp>
    </p:spTree>
    <p:extLst>
      <p:ext uri="{BB962C8B-B14F-4D97-AF65-F5344CB8AC3E}">
        <p14:creationId xmlns:p14="http://schemas.microsoft.com/office/powerpoint/2010/main" val="25313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0B9D16-715D-2549-49CF-C49043C35094}"/>
              </a:ext>
            </a:extLst>
          </p:cNvPr>
          <p:cNvSpPr>
            <a:spLocks noGrp="1"/>
          </p:cNvSpPr>
          <p:nvPr>
            <p:ph type="title"/>
          </p:nvPr>
        </p:nvSpPr>
        <p:spPr/>
        <p:txBody>
          <a:bodyPr/>
          <a:lstStyle/>
          <a:p>
            <a:r>
              <a:rPr lang="en-GB" sz="2400" dirty="0"/>
              <a:t>The </a:t>
            </a:r>
            <a:r>
              <a:rPr lang="en-US" sz="2400" dirty="0"/>
              <a:t>Du</a:t>
            </a:r>
            <a:r>
              <a:rPr lang="en-GB" sz="2400" dirty="0">
                <a:solidFill>
                  <a:schemeClr val="tx1">
                    <a:lumMod val="75000"/>
                    <a:lumOff val="25000"/>
                  </a:schemeClr>
                </a:solidFill>
                <a:latin typeface="Quattrocento Sans" panose="020B0502050000020003" pitchFamily="34" charset="0"/>
              </a:rPr>
              <a:t>ʿ</a:t>
            </a:r>
            <a:r>
              <a:rPr lang="en-US" sz="2400" dirty="0"/>
              <a:t>a </a:t>
            </a:r>
            <a:r>
              <a:rPr lang="en-GB" sz="2400" dirty="0"/>
              <a:t> of the Prophet </a:t>
            </a:r>
            <a:r>
              <a:rPr lang="en-GB" sz="2400" b="0" dirty="0">
                <a:latin typeface="KFGQPC Arabic Symbols 01" panose="02000000000000000000" pitchFamily="2" charset="2"/>
              </a:rPr>
              <a:t>g</a:t>
            </a:r>
          </a:p>
        </p:txBody>
      </p:sp>
      <p:sp>
        <p:nvSpPr>
          <p:cNvPr id="4" name="Text Placeholder 3">
            <a:extLst>
              <a:ext uri="{FF2B5EF4-FFF2-40B4-BE49-F238E27FC236}">
                <a16:creationId xmlns:a16="http://schemas.microsoft.com/office/drawing/2014/main" id="{2472CFF1-8986-3F1A-0B9D-BF3E9FFDB0FB}"/>
              </a:ext>
            </a:extLst>
          </p:cNvPr>
          <p:cNvSpPr>
            <a:spLocks noGrp="1"/>
          </p:cNvSpPr>
          <p:nvPr>
            <p:ph type="body" idx="1"/>
          </p:nvPr>
        </p:nvSpPr>
        <p:spPr>
          <a:xfrm>
            <a:off x="3979653" y="1503123"/>
            <a:ext cx="4641012" cy="3246728"/>
          </a:xfrm>
        </p:spPr>
        <p:txBody>
          <a:bodyPr/>
          <a:lstStyle/>
          <a:p>
            <a:pPr marL="76199" indent="0">
              <a:lnSpc>
                <a:spcPts val="2000"/>
              </a:lnSpc>
              <a:buNone/>
            </a:pPr>
            <a:r>
              <a:rPr lang="en-GB" sz="1400" dirty="0"/>
              <a:t>“O Allah, You hear my speech…I am the </a:t>
            </a:r>
            <a:r>
              <a:rPr lang="en-GB" sz="1400" b="1" dirty="0">
                <a:solidFill>
                  <a:srgbClr val="00B4B1"/>
                </a:solidFill>
              </a:rPr>
              <a:t>desperate</a:t>
            </a:r>
            <a:r>
              <a:rPr lang="en-GB" sz="1400" dirty="0">
                <a:solidFill>
                  <a:srgbClr val="00B4B1"/>
                </a:solidFill>
              </a:rPr>
              <a:t> </a:t>
            </a:r>
            <a:r>
              <a:rPr lang="en-GB" sz="1400" dirty="0"/>
              <a:t>and </a:t>
            </a:r>
            <a:r>
              <a:rPr lang="en-GB" sz="1400" b="1" dirty="0">
                <a:solidFill>
                  <a:srgbClr val="00B4B1"/>
                </a:solidFill>
              </a:rPr>
              <a:t>needy</a:t>
            </a:r>
            <a:r>
              <a:rPr lang="en-GB" sz="1400" dirty="0"/>
              <a:t> one, the one who is seeking Your help and protection, </a:t>
            </a:r>
            <a:r>
              <a:rPr lang="en-GB" sz="1400" b="1" dirty="0">
                <a:solidFill>
                  <a:srgbClr val="00B4B1"/>
                </a:solidFill>
              </a:rPr>
              <a:t>fearful</a:t>
            </a:r>
            <a:r>
              <a:rPr lang="en-GB" sz="1400" dirty="0"/>
              <a:t> and scared, one who confesses and acknowledges his sins. I beg You – the begging of a destitute; I humbly implore You – the </a:t>
            </a:r>
            <a:r>
              <a:rPr lang="en-GB" sz="1400" b="1" dirty="0">
                <a:solidFill>
                  <a:srgbClr val="00B4B1"/>
                </a:solidFill>
              </a:rPr>
              <a:t>imploring of a humiliated sinner</a:t>
            </a:r>
            <a:r>
              <a:rPr lang="en-GB" sz="1400" dirty="0"/>
              <a:t>. I invoke You – the invoking of the fearful afflicted person, whose neck is bowed down before You, whose eyes have overflowed with tears for You, whose body is humbled before You, and who has </a:t>
            </a:r>
            <a:r>
              <a:rPr lang="en-GB" sz="1400" b="1" dirty="0">
                <a:solidFill>
                  <a:srgbClr val="00B4B1"/>
                </a:solidFill>
              </a:rPr>
              <a:t>completely lowered Himself </a:t>
            </a:r>
            <a:r>
              <a:rPr lang="en-GB" sz="1400" dirty="0"/>
              <a:t>to You…” (Tabarani).</a:t>
            </a:r>
          </a:p>
        </p:txBody>
      </p:sp>
      <p:sp>
        <p:nvSpPr>
          <p:cNvPr id="2" name="Slide Number Placeholder 1">
            <a:extLst>
              <a:ext uri="{FF2B5EF4-FFF2-40B4-BE49-F238E27FC236}">
                <a16:creationId xmlns:a16="http://schemas.microsoft.com/office/drawing/2014/main" id="{8D992D5A-7312-0EDB-21C7-6ED33E79A7AA}"/>
              </a:ext>
            </a:extLst>
          </p:cNvPr>
          <p:cNvSpPr>
            <a:spLocks noGrp="1"/>
          </p:cNvSpPr>
          <p:nvPr>
            <p:ph type="sldNum" idx="12"/>
          </p:nvPr>
        </p:nvSpPr>
        <p:spPr/>
        <p:txBody>
          <a:bodyPr/>
          <a:lstStyle/>
          <a:p>
            <a:pPr algn="ctr"/>
            <a:fld id="{00000000-1234-1234-1234-123412341234}" type="slidenum">
              <a:rPr lang="en" smtClean="0"/>
              <a:pPr algn="ctr"/>
              <a:t>15</a:t>
            </a:fld>
            <a:endParaRPr lang="en"/>
          </a:p>
        </p:txBody>
      </p:sp>
      <p:pic>
        <p:nvPicPr>
          <p:cNvPr id="5" name="Google Shape;186;p21">
            <a:extLst>
              <a:ext uri="{FF2B5EF4-FFF2-40B4-BE49-F238E27FC236}">
                <a16:creationId xmlns:a16="http://schemas.microsoft.com/office/drawing/2014/main" id="{A00ECEFB-8A39-677A-0C8C-2D2C7F2143CD}"/>
              </a:ext>
            </a:extLst>
          </p:cNvPr>
          <p:cNvPicPr preferRelativeResize="0"/>
          <p:nvPr/>
        </p:nvPicPr>
        <p:blipFill>
          <a:blip r:embed="rId3">
            <a:extLst>
              <a:ext uri="{BEBA8EAE-BF5A-486C-A8C5-ECC9F3942E4B}">
                <a14:imgProps xmlns:a14="http://schemas.microsoft.com/office/drawing/2010/main">
                  <a14:imgLayer r:embed="rId4">
                    <a14:imgEffect>
                      <a14:saturation sat="0"/>
                    </a14:imgEffect>
                  </a14:imgLayer>
                </a14:imgProps>
              </a:ext>
              <a:ext uri="{837473B0-CC2E-450A-ABE3-18F120FF3D39}">
                <a1611:picAttrSrcUrl xmlns:a1611="http://schemas.microsoft.com/office/drawing/2016/11/main" r:id="rId5"/>
              </a:ext>
            </a:extLst>
          </a:blip>
          <a:srcRect l="16648" r="16648"/>
          <a:stretch/>
        </p:blipFill>
        <p:spPr>
          <a:xfrm>
            <a:off x="655876" y="1632966"/>
            <a:ext cx="3089407" cy="2969168"/>
          </a:xfrm>
          <a:prstGeom prst="ellipse">
            <a:avLst/>
          </a:prstGeom>
          <a:noFill/>
          <a:ln>
            <a:noFill/>
          </a:ln>
        </p:spPr>
      </p:pic>
    </p:spTree>
    <p:extLst>
      <p:ext uri="{BB962C8B-B14F-4D97-AF65-F5344CB8AC3E}">
        <p14:creationId xmlns:p14="http://schemas.microsoft.com/office/powerpoint/2010/main" val="3696202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3353A-9C39-6430-7B95-9AF82249C74C}"/>
              </a:ext>
            </a:extLst>
          </p:cNvPr>
          <p:cNvSpPr>
            <a:spLocks noGrp="1"/>
          </p:cNvSpPr>
          <p:nvPr>
            <p:ph type="title"/>
          </p:nvPr>
        </p:nvSpPr>
        <p:spPr/>
        <p:txBody>
          <a:bodyPr/>
          <a:lstStyle/>
          <a:p>
            <a:r>
              <a:rPr lang="en-US" sz="2400" dirty="0"/>
              <a:t>Lengthen Your Du</a:t>
            </a:r>
            <a:r>
              <a:rPr lang="en-GB" sz="2400" dirty="0">
                <a:solidFill>
                  <a:schemeClr val="tx1">
                    <a:lumMod val="75000"/>
                    <a:lumOff val="25000"/>
                  </a:schemeClr>
                </a:solidFill>
                <a:latin typeface="Quattrocento Sans" panose="020B0502050000020003" pitchFamily="34" charset="0"/>
              </a:rPr>
              <a:t>ʿ</a:t>
            </a:r>
            <a:r>
              <a:rPr lang="en-US" sz="2400" dirty="0"/>
              <a:t>a</a:t>
            </a:r>
            <a:endParaRPr lang="en-GB" sz="2400" dirty="0"/>
          </a:p>
        </p:txBody>
      </p:sp>
      <p:sp>
        <p:nvSpPr>
          <p:cNvPr id="3" name="Text Placeholder 2">
            <a:extLst>
              <a:ext uri="{FF2B5EF4-FFF2-40B4-BE49-F238E27FC236}">
                <a16:creationId xmlns:a16="http://schemas.microsoft.com/office/drawing/2014/main" id="{A06494E2-A8CD-C24D-2B09-D048E1758487}"/>
              </a:ext>
            </a:extLst>
          </p:cNvPr>
          <p:cNvSpPr>
            <a:spLocks noGrp="1"/>
          </p:cNvSpPr>
          <p:nvPr>
            <p:ph type="body" idx="1"/>
          </p:nvPr>
        </p:nvSpPr>
        <p:spPr>
          <a:xfrm>
            <a:off x="1381251" y="1616470"/>
            <a:ext cx="3340615" cy="3112200"/>
          </a:xfrm>
        </p:spPr>
        <p:txBody>
          <a:bodyPr/>
          <a:lstStyle/>
          <a:p>
            <a:pPr>
              <a:buClr>
                <a:schemeClr val="accent3"/>
              </a:buClr>
            </a:pPr>
            <a:r>
              <a:rPr lang="en-US" dirty="0"/>
              <a:t>Du</a:t>
            </a:r>
            <a:r>
              <a:rPr lang="en-GB" dirty="0">
                <a:solidFill>
                  <a:schemeClr val="tx1">
                    <a:lumMod val="75000"/>
                    <a:lumOff val="25000"/>
                  </a:schemeClr>
                </a:solidFill>
                <a:latin typeface="Quattrocento Sans" panose="020B0502050000020003" pitchFamily="34" charset="0"/>
              </a:rPr>
              <a:t>ʿ</a:t>
            </a:r>
            <a:r>
              <a:rPr lang="en-US" dirty="0"/>
              <a:t>as in the Qur’an</a:t>
            </a:r>
          </a:p>
          <a:p>
            <a:pPr>
              <a:buClr>
                <a:schemeClr val="accent3"/>
              </a:buClr>
            </a:pPr>
            <a:r>
              <a:rPr lang="en-US" dirty="0"/>
              <a:t>Du</a:t>
            </a:r>
            <a:r>
              <a:rPr lang="en-GB" dirty="0">
                <a:solidFill>
                  <a:schemeClr val="tx1">
                    <a:lumMod val="75000"/>
                    <a:lumOff val="25000"/>
                  </a:schemeClr>
                </a:solidFill>
                <a:latin typeface="Quattrocento Sans" panose="020B0502050000020003" pitchFamily="34" charset="0"/>
              </a:rPr>
              <a:t>ʿ</a:t>
            </a:r>
            <a:r>
              <a:rPr lang="en-US" dirty="0"/>
              <a:t>as of our beloved Prophet </a:t>
            </a:r>
            <a:r>
              <a:rPr lang="en-US" dirty="0">
                <a:latin typeface="KFGQPC Arabic Symbols 01" panose="02000000000000000000" pitchFamily="2" charset="2"/>
              </a:rPr>
              <a:t>g</a:t>
            </a:r>
          </a:p>
          <a:p>
            <a:pPr>
              <a:buClr>
                <a:schemeClr val="accent3"/>
              </a:buClr>
            </a:pPr>
            <a:r>
              <a:rPr lang="en-US" dirty="0"/>
              <a:t>Du</a:t>
            </a:r>
            <a:r>
              <a:rPr lang="en-GB" dirty="0">
                <a:solidFill>
                  <a:schemeClr val="tx1">
                    <a:lumMod val="75000"/>
                    <a:lumOff val="25000"/>
                  </a:schemeClr>
                </a:solidFill>
                <a:latin typeface="Quattrocento Sans" panose="020B0502050000020003" pitchFamily="34" charset="0"/>
              </a:rPr>
              <a:t>ʿ</a:t>
            </a:r>
            <a:r>
              <a:rPr lang="en-US" dirty="0"/>
              <a:t>a List</a:t>
            </a:r>
          </a:p>
          <a:p>
            <a:pPr>
              <a:buClr>
                <a:schemeClr val="accent3"/>
              </a:buClr>
            </a:pPr>
            <a:r>
              <a:rPr lang="en-US" dirty="0"/>
              <a:t>Listen to a Du</a:t>
            </a:r>
            <a:r>
              <a:rPr lang="en-GB" dirty="0">
                <a:solidFill>
                  <a:schemeClr val="tx1">
                    <a:lumMod val="75000"/>
                    <a:lumOff val="25000"/>
                  </a:schemeClr>
                </a:solidFill>
                <a:latin typeface="Quattrocento Sans" panose="020B0502050000020003" pitchFamily="34" charset="0"/>
              </a:rPr>
              <a:t>ʿ</a:t>
            </a:r>
            <a:r>
              <a:rPr lang="en-US" dirty="0"/>
              <a:t>a</a:t>
            </a:r>
            <a:endParaRPr lang="ar-EG" dirty="0"/>
          </a:p>
          <a:p>
            <a:pPr>
              <a:buClr>
                <a:schemeClr val="accent3"/>
              </a:buClr>
            </a:pPr>
            <a:r>
              <a:rPr lang="en-US" dirty="0"/>
              <a:t>Du</a:t>
            </a:r>
            <a:r>
              <a:rPr lang="en-GB" dirty="0">
                <a:solidFill>
                  <a:schemeClr val="tx1">
                    <a:lumMod val="75000"/>
                    <a:lumOff val="25000"/>
                  </a:schemeClr>
                </a:solidFill>
                <a:latin typeface="Quattrocento Sans" panose="020B0502050000020003" pitchFamily="34" charset="0"/>
              </a:rPr>
              <a:t>ʿ</a:t>
            </a:r>
            <a:r>
              <a:rPr lang="en-US" dirty="0"/>
              <a:t>a book/app</a:t>
            </a:r>
            <a:endParaRPr lang="en-GB" dirty="0"/>
          </a:p>
        </p:txBody>
      </p:sp>
      <p:sp>
        <p:nvSpPr>
          <p:cNvPr id="4" name="Slide Number Placeholder 3">
            <a:extLst>
              <a:ext uri="{FF2B5EF4-FFF2-40B4-BE49-F238E27FC236}">
                <a16:creationId xmlns:a16="http://schemas.microsoft.com/office/drawing/2014/main" id="{D078468E-794C-860D-505D-186468D4BCA9}"/>
              </a:ext>
            </a:extLst>
          </p:cNvPr>
          <p:cNvSpPr>
            <a:spLocks noGrp="1"/>
          </p:cNvSpPr>
          <p:nvPr>
            <p:ph type="sldNum" idx="12"/>
          </p:nvPr>
        </p:nvSpPr>
        <p:spPr/>
        <p:txBody>
          <a:bodyPr/>
          <a:lstStyle/>
          <a:p>
            <a:fld id="{00000000-1234-1234-1234-123412341234}" type="slidenum">
              <a:rPr lang="en" smtClean="0"/>
              <a:pPr/>
              <a:t>16</a:t>
            </a:fld>
            <a:endParaRPr lang="en"/>
          </a:p>
        </p:txBody>
      </p:sp>
      <p:grpSp>
        <p:nvGrpSpPr>
          <p:cNvPr id="5" name="Google Shape;1609;p49">
            <a:extLst>
              <a:ext uri="{FF2B5EF4-FFF2-40B4-BE49-F238E27FC236}">
                <a16:creationId xmlns:a16="http://schemas.microsoft.com/office/drawing/2014/main" id="{4BEA6F51-3CB9-F65A-EB90-2BC298A9A23A}"/>
              </a:ext>
            </a:extLst>
          </p:cNvPr>
          <p:cNvGrpSpPr/>
          <p:nvPr/>
        </p:nvGrpSpPr>
        <p:grpSpPr>
          <a:xfrm>
            <a:off x="4805246" y="489139"/>
            <a:ext cx="4012331" cy="1813410"/>
            <a:chOff x="1442627" y="5710929"/>
            <a:chExt cx="594318" cy="590600"/>
          </a:xfrm>
          <a:solidFill>
            <a:srgbClr val="EDC7CC"/>
          </a:solidFill>
        </p:grpSpPr>
        <p:sp>
          <p:nvSpPr>
            <p:cNvPr id="6" name="Google Shape;1610;p49">
              <a:extLst>
                <a:ext uri="{FF2B5EF4-FFF2-40B4-BE49-F238E27FC236}">
                  <a16:creationId xmlns:a16="http://schemas.microsoft.com/office/drawing/2014/main" id="{8812C7DB-62C6-6F59-8E91-075D4234A2F6}"/>
                </a:ext>
              </a:extLst>
            </p:cNvPr>
            <p:cNvSpPr/>
            <p:nvPr/>
          </p:nvSpPr>
          <p:spPr>
            <a:xfrm>
              <a:off x="1442627" y="5710929"/>
              <a:ext cx="594318" cy="405222"/>
            </a:xfrm>
            <a:custGeom>
              <a:avLst/>
              <a:gdLst/>
              <a:ahLst/>
              <a:cxnLst/>
              <a:rect l="l" t="t" r="r" b="b"/>
              <a:pathLst>
                <a:path w="734" h="500" extrusionOk="0">
                  <a:moveTo>
                    <a:pt x="699" y="500"/>
                  </a:moveTo>
                  <a:cubicBezTo>
                    <a:pt x="0" y="500"/>
                    <a:pt x="0" y="500"/>
                    <a:pt x="0" y="500"/>
                  </a:cubicBezTo>
                  <a:cubicBezTo>
                    <a:pt x="0" y="35"/>
                    <a:pt x="0" y="35"/>
                    <a:pt x="0" y="35"/>
                  </a:cubicBezTo>
                  <a:cubicBezTo>
                    <a:pt x="0" y="15"/>
                    <a:pt x="15" y="0"/>
                    <a:pt x="35" y="0"/>
                  </a:cubicBezTo>
                  <a:cubicBezTo>
                    <a:pt x="699" y="0"/>
                    <a:pt x="699" y="0"/>
                    <a:pt x="699" y="0"/>
                  </a:cubicBezTo>
                  <a:cubicBezTo>
                    <a:pt x="718" y="0"/>
                    <a:pt x="734" y="15"/>
                    <a:pt x="734" y="35"/>
                  </a:cubicBezTo>
                  <a:cubicBezTo>
                    <a:pt x="734" y="465"/>
                    <a:pt x="734" y="465"/>
                    <a:pt x="734" y="465"/>
                  </a:cubicBezTo>
                  <a:cubicBezTo>
                    <a:pt x="734" y="484"/>
                    <a:pt x="718" y="500"/>
                    <a:pt x="699" y="500"/>
                  </a:cubicBezTo>
                  <a:close/>
                </a:path>
              </a:pathLst>
            </a:custGeom>
            <a:grp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chemeClr val="dk1"/>
                </a:buClr>
                <a:buSzPts val="1400"/>
                <a:buFont typeface="Calibri"/>
                <a:buNone/>
              </a:pPr>
              <a:endParaRPr lang="en-US" sz="2000" dirty="0">
                <a:solidFill>
                  <a:schemeClr val="dk1"/>
                </a:solidFill>
                <a:latin typeface="+mn-lt"/>
                <a:ea typeface="Quattrocento Sans"/>
                <a:cs typeface="Quattrocento Sans"/>
                <a:sym typeface="Quattrocento Sans"/>
              </a:endParaRPr>
            </a:p>
            <a:p>
              <a:pPr marL="0" marR="0" lvl="0" indent="0" algn="ctr" rtl="0">
                <a:lnSpc>
                  <a:spcPct val="100000"/>
                </a:lnSpc>
                <a:spcBef>
                  <a:spcPts val="0"/>
                </a:spcBef>
                <a:spcAft>
                  <a:spcPts val="0"/>
                </a:spcAft>
                <a:buClr>
                  <a:schemeClr val="dk1"/>
                </a:buClr>
                <a:buSzPts val="1400"/>
                <a:buFont typeface="Calibri"/>
                <a:buNone/>
              </a:pPr>
              <a:r>
                <a:rPr lang="en-US" sz="2000" b="1" dirty="0">
                  <a:solidFill>
                    <a:schemeClr val="dk1"/>
                  </a:solidFill>
                  <a:latin typeface="+mn-lt"/>
                  <a:ea typeface="Quattrocento Sans"/>
                  <a:cs typeface="Quattrocento Sans"/>
                  <a:sym typeface="Quattrocento Sans"/>
                </a:rPr>
                <a:t>[A]</a:t>
              </a:r>
              <a:r>
                <a:rPr lang="en-US" sz="2000" dirty="0">
                  <a:solidFill>
                    <a:schemeClr val="dk1"/>
                  </a:solidFill>
                  <a:latin typeface="+mn-lt"/>
                  <a:ea typeface="Quattrocento Sans"/>
                  <a:cs typeface="Quattrocento Sans"/>
                  <a:sym typeface="Quattrocento Sans"/>
                </a:rPr>
                <a:t> “</a:t>
              </a:r>
              <a:r>
                <a:rPr lang="en-US" sz="2000" i="0" u="none" strike="noStrike" cap="none" dirty="0">
                  <a:solidFill>
                    <a:schemeClr val="dk1"/>
                  </a:solidFill>
                  <a:latin typeface="+mn-lt"/>
                  <a:ea typeface="Quattrocento Sans"/>
                  <a:cs typeface="Quattrocento Sans"/>
                  <a:sym typeface="Quattrocento Sans"/>
                </a:rPr>
                <a:t>But I can’t make </a:t>
              </a:r>
              <a:r>
                <a:rPr lang="en-US" sz="2000" i="0" u="none" strike="noStrike" cap="none" dirty="0">
                  <a:solidFill>
                    <a:prstClr val="black"/>
                  </a:solidFill>
                  <a:latin typeface="+mn-lt"/>
                  <a:ea typeface="Quattrocento Sans"/>
                  <a:cs typeface="Quattrocento Sans"/>
                  <a:sym typeface="Quattrocento Sans"/>
                </a:rPr>
                <a:t>d</a:t>
              </a:r>
              <a:r>
                <a:rPr kumimoji="0" lang="en-US" sz="2000" b="0" i="0" u="none" strike="noStrike" kern="0" cap="none" spc="0" normalizeH="0" baseline="0" noProof="0" dirty="0">
                  <a:ln>
                    <a:noFill/>
                  </a:ln>
                  <a:solidFill>
                    <a:prstClr val="black"/>
                  </a:solidFill>
                  <a:effectLst/>
                  <a:uLnTx/>
                  <a:uFillTx/>
                  <a:latin typeface="+mn-lt"/>
                  <a:sym typeface="Quattrocento Sans"/>
                </a:rPr>
                <a:t>u</a:t>
              </a:r>
              <a:r>
                <a:rPr kumimoji="0" lang="en-GB" sz="2000" b="0" i="0" u="none" strike="noStrike" kern="0" cap="none" spc="0" normalizeH="0" baseline="0" noProof="0" dirty="0">
                  <a:ln>
                    <a:noFill/>
                  </a:ln>
                  <a:solidFill>
                    <a:prstClr val="black">
                      <a:lumMod val="75000"/>
                      <a:lumOff val="25000"/>
                    </a:prstClr>
                  </a:solidFill>
                  <a:effectLst/>
                  <a:uLnTx/>
                  <a:uFillTx/>
                  <a:latin typeface="+mn-lt"/>
                  <a:sym typeface="Quattrocento Sans"/>
                </a:rPr>
                <a:t>ʿ</a:t>
              </a:r>
              <a:r>
                <a:rPr kumimoji="0" lang="en-US" sz="2000" b="0" i="0" u="none" strike="noStrike" kern="0" cap="none" spc="0" normalizeH="0" baseline="0" noProof="0" dirty="0">
                  <a:ln>
                    <a:noFill/>
                  </a:ln>
                  <a:solidFill>
                    <a:prstClr val="black"/>
                  </a:solidFill>
                  <a:effectLst/>
                  <a:uLnTx/>
                  <a:uFillTx/>
                  <a:latin typeface="+mn-lt"/>
                  <a:sym typeface="Quattrocento Sans"/>
                </a:rPr>
                <a:t>a</a:t>
              </a:r>
              <a:r>
                <a:rPr lang="en-US" sz="2000" i="0" u="none" strike="noStrike" cap="none" dirty="0">
                  <a:solidFill>
                    <a:schemeClr val="dk1"/>
                  </a:solidFill>
                  <a:latin typeface="+mn-lt"/>
                  <a:ea typeface="Quattrocento Sans"/>
                  <a:cs typeface="Quattrocento Sans"/>
                  <a:sym typeface="Quattrocento Sans"/>
                </a:rPr>
                <a:t> for more than 10 minutes?”</a:t>
              </a:r>
              <a:endParaRPr sz="2000" i="0" u="none" strike="noStrike" cap="none" dirty="0">
                <a:solidFill>
                  <a:schemeClr val="dk1"/>
                </a:solidFill>
                <a:latin typeface="+mn-lt"/>
                <a:ea typeface="Quattrocento Sans"/>
                <a:cs typeface="Quattrocento Sans"/>
                <a:sym typeface="Quattrocento Sans"/>
              </a:endParaRPr>
            </a:p>
          </p:txBody>
        </p:sp>
        <p:sp>
          <p:nvSpPr>
            <p:cNvPr id="7" name="Google Shape;1611;p49">
              <a:extLst>
                <a:ext uri="{FF2B5EF4-FFF2-40B4-BE49-F238E27FC236}">
                  <a16:creationId xmlns:a16="http://schemas.microsoft.com/office/drawing/2014/main" id="{8294A3D8-B242-C2BB-6217-7CAA2E8F01BF}"/>
                </a:ext>
              </a:extLst>
            </p:cNvPr>
            <p:cNvSpPr/>
            <p:nvPr/>
          </p:nvSpPr>
          <p:spPr>
            <a:xfrm>
              <a:off x="1442627" y="6116151"/>
              <a:ext cx="349820" cy="97191"/>
            </a:xfrm>
            <a:custGeom>
              <a:avLst/>
              <a:gdLst/>
              <a:ahLst/>
              <a:cxnLst/>
              <a:rect l="l" t="t" r="r" b="b"/>
              <a:pathLst>
                <a:path w="1126" h="313" extrusionOk="0">
                  <a:moveTo>
                    <a:pt x="1126" y="313"/>
                  </a:moveTo>
                  <a:lnTo>
                    <a:pt x="0" y="0"/>
                  </a:lnTo>
                  <a:lnTo>
                    <a:pt x="1126" y="0"/>
                  </a:lnTo>
                  <a:lnTo>
                    <a:pt x="1126" y="313"/>
                  </a:lnTo>
                  <a:close/>
                </a:path>
              </a:pathLst>
            </a:custGeom>
            <a:grp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strike="noStrike" cap="none">
                <a:solidFill>
                  <a:schemeClr val="dk1"/>
                </a:solidFill>
                <a:latin typeface="Quattrocento Sans"/>
                <a:ea typeface="Quattrocento Sans"/>
                <a:cs typeface="Quattrocento Sans"/>
                <a:sym typeface="Quattrocento Sans"/>
              </a:endParaRPr>
            </a:p>
          </p:txBody>
        </p:sp>
        <p:sp>
          <p:nvSpPr>
            <p:cNvPr id="8" name="Google Shape;1612;p49">
              <a:extLst>
                <a:ext uri="{FF2B5EF4-FFF2-40B4-BE49-F238E27FC236}">
                  <a16:creationId xmlns:a16="http://schemas.microsoft.com/office/drawing/2014/main" id="{1C5B80FC-7189-6CC3-5D4C-99E909EB1ED2}"/>
                </a:ext>
              </a:extLst>
            </p:cNvPr>
            <p:cNvSpPr/>
            <p:nvPr/>
          </p:nvSpPr>
          <p:spPr>
            <a:xfrm>
              <a:off x="1573731" y="6152482"/>
              <a:ext cx="218715" cy="60861"/>
            </a:xfrm>
            <a:custGeom>
              <a:avLst/>
              <a:gdLst/>
              <a:ahLst/>
              <a:cxnLst/>
              <a:rect l="l" t="t" r="r" b="b"/>
              <a:pathLst>
                <a:path w="704" h="196" extrusionOk="0">
                  <a:moveTo>
                    <a:pt x="0" y="196"/>
                  </a:moveTo>
                  <a:lnTo>
                    <a:pt x="704" y="196"/>
                  </a:lnTo>
                  <a:lnTo>
                    <a:pt x="0" y="0"/>
                  </a:lnTo>
                  <a:lnTo>
                    <a:pt x="0" y="196"/>
                  </a:lnTo>
                  <a:close/>
                </a:path>
              </a:pathLst>
            </a:custGeom>
            <a:grp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strike="noStrike" cap="none">
                <a:solidFill>
                  <a:schemeClr val="dk1"/>
                </a:solidFill>
                <a:latin typeface="Quattrocento Sans"/>
                <a:ea typeface="Quattrocento Sans"/>
                <a:cs typeface="Quattrocento Sans"/>
                <a:sym typeface="Quattrocento Sans"/>
              </a:endParaRPr>
            </a:p>
          </p:txBody>
        </p:sp>
        <p:sp>
          <p:nvSpPr>
            <p:cNvPr id="9" name="Google Shape;1613;p49">
              <a:extLst>
                <a:ext uri="{FF2B5EF4-FFF2-40B4-BE49-F238E27FC236}">
                  <a16:creationId xmlns:a16="http://schemas.microsoft.com/office/drawing/2014/main" id="{F6C9EC99-8F8A-469B-EAF6-F763F724237D}"/>
                </a:ext>
              </a:extLst>
            </p:cNvPr>
            <p:cNvSpPr/>
            <p:nvPr/>
          </p:nvSpPr>
          <p:spPr>
            <a:xfrm>
              <a:off x="1573731" y="6213343"/>
              <a:ext cx="109358" cy="88186"/>
            </a:xfrm>
            <a:custGeom>
              <a:avLst/>
              <a:gdLst/>
              <a:ahLst/>
              <a:cxnLst/>
              <a:rect l="l" t="t" r="r" b="b"/>
              <a:pathLst>
                <a:path w="352" h="284" extrusionOk="0">
                  <a:moveTo>
                    <a:pt x="352" y="284"/>
                  </a:moveTo>
                  <a:lnTo>
                    <a:pt x="0" y="0"/>
                  </a:lnTo>
                  <a:lnTo>
                    <a:pt x="352" y="0"/>
                  </a:lnTo>
                  <a:lnTo>
                    <a:pt x="352" y="284"/>
                  </a:lnTo>
                </a:path>
              </a:pathLst>
            </a:custGeom>
            <a:grp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strike="noStrike" cap="none">
                <a:solidFill>
                  <a:schemeClr val="dk1"/>
                </a:solidFill>
                <a:latin typeface="Quattrocento Sans"/>
                <a:ea typeface="Quattrocento Sans"/>
                <a:cs typeface="Quattrocento Sans"/>
                <a:sym typeface="Quattrocento Sans"/>
              </a:endParaRPr>
            </a:p>
          </p:txBody>
        </p:sp>
      </p:grpSp>
      <p:pic>
        <p:nvPicPr>
          <p:cNvPr id="11" name="Picture 10">
            <a:extLst>
              <a:ext uri="{FF2B5EF4-FFF2-40B4-BE49-F238E27FC236}">
                <a16:creationId xmlns:a16="http://schemas.microsoft.com/office/drawing/2014/main" id="{D0D7DB34-C974-6E49-B864-EB3C3676956E}"/>
              </a:ext>
            </a:extLst>
          </p:cNvPr>
          <p:cNvPicPr>
            <a:picLocks noChangeAspect="1"/>
          </p:cNvPicPr>
          <p:nvPr/>
        </p:nvPicPr>
        <p:blipFill rotWithShape="1">
          <a:blip r:embed="rId3"/>
          <a:srcRect l="57520" t="28472" r="21621" b="17400"/>
          <a:stretch/>
        </p:blipFill>
        <p:spPr>
          <a:xfrm>
            <a:off x="6375186" y="2815259"/>
            <a:ext cx="2551093" cy="1861928"/>
          </a:xfrm>
          <a:prstGeom prst="rect">
            <a:avLst/>
          </a:prstGeom>
        </p:spPr>
      </p:pic>
      <p:pic>
        <p:nvPicPr>
          <p:cNvPr id="13" name="Picture 12">
            <a:extLst>
              <a:ext uri="{FF2B5EF4-FFF2-40B4-BE49-F238E27FC236}">
                <a16:creationId xmlns:a16="http://schemas.microsoft.com/office/drawing/2014/main" id="{57B61B53-8871-9CEF-7285-56149CC10384}"/>
              </a:ext>
            </a:extLst>
          </p:cNvPr>
          <p:cNvPicPr>
            <a:picLocks noChangeAspect="1"/>
          </p:cNvPicPr>
          <p:nvPr/>
        </p:nvPicPr>
        <p:blipFill rotWithShape="1">
          <a:blip r:embed="rId4"/>
          <a:srcRect l="90759" t="38371" r="743" b="23530"/>
          <a:stretch/>
        </p:blipFill>
        <p:spPr>
          <a:xfrm>
            <a:off x="4952060" y="2742595"/>
            <a:ext cx="1476578" cy="1861928"/>
          </a:xfrm>
          <a:prstGeom prst="rect">
            <a:avLst/>
          </a:prstGeom>
        </p:spPr>
      </p:pic>
    </p:spTree>
    <p:extLst>
      <p:ext uri="{BB962C8B-B14F-4D97-AF65-F5344CB8AC3E}">
        <p14:creationId xmlns:p14="http://schemas.microsoft.com/office/powerpoint/2010/main" val="12978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9"/>
        <p:cNvGrpSpPr/>
        <p:nvPr/>
      </p:nvGrpSpPr>
      <p:grpSpPr>
        <a:xfrm>
          <a:off x="0" y="0"/>
          <a:ext cx="0" cy="0"/>
          <a:chOff x="0" y="0"/>
          <a:chExt cx="0" cy="0"/>
        </a:xfrm>
      </p:grpSpPr>
      <p:sp>
        <p:nvSpPr>
          <p:cNvPr id="110" name="Google Shape;110;p15"/>
          <p:cNvSpPr txBox="1">
            <a:spLocks noGrp="1"/>
          </p:cNvSpPr>
          <p:nvPr>
            <p:ph type="ctrTitle"/>
          </p:nvPr>
        </p:nvSpPr>
        <p:spPr>
          <a:xfrm>
            <a:off x="2022225" y="1718922"/>
            <a:ext cx="4142786" cy="1159800"/>
          </a:xfrm>
          <a:prstGeom prst="rect">
            <a:avLst/>
          </a:prstGeom>
        </p:spPr>
        <p:txBody>
          <a:bodyPr spcFirstLastPara="1" wrap="square" lIns="91425" tIns="91425" rIns="91425" bIns="91425" anchor="b" anchorCtr="0">
            <a:noAutofit/>
          </a:bodyPr>
          <a:lstStyle/>
          <a:p>
            <a:r>
              <a:rPr lang="en" dirty="0">
                <a:solidFill>
                  <a:schemeClr val="bg1"/>
                </a:solidFill>
              </a:rPr>
              <a:t>Days of </a:t>
            </a:r>
            <a:r>
              <a:rPr lang="en-US" dirty="0">
                <a:solidFill>
                  <a:schemeClr val="bg1"/>
                </a:solidFill>
              </a:rPr>
              <a:t>Eid &amp; </a:t>
            </a:r>
            <a:r>
              <a:rPr lang="en-US" dirty="0" err="1">
                <a:solidFill>
                  <a:schemeClr val="bg1"/>
                </a:solidFill>
              </a:rPr>
              <a:t>Tashriq</a:t>
            </a:r>
            <a:endParaRPr dirty="0">
              <a:solidFill>
                <a:schemeClr val="bg1"/>
              </a:solidFill>
            </a:endParaRPr>
          </a:p>
        </p:txBody>
      </p:sp>
      <p:sp>
        <p:nvSpPr>
          <p:cNvPr id="112" name="Google Shape;112;p15"/>
          <p:cNvSpPr txBox="1"/>
          <p:nvPr/>
        </p:nvSpPr>
        <p:spPr>
          <a:xfrm>
            <a:off x="1133975" y="2291150"/>
            <a:ext cx="543900" cy="5622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chemeClr val="bg1"/>
                </a:solidFill>
                <a:effectLst/>
                <a:uLnTx/>
                <a:uFillTx/>
                <a:latin typeface="+mj-lt"/>
                <a:ea typeface="Lora"/>
                <a:cs typeface="Lora"/>
                <a:sym typeface="Lora"/>
              </a:rPr>
              <a:t>3</a:t>
            </a:r>
            <a:endParaRPr kumimoji="0" sz="3000" b="0" i="0" u="none" strike="noStrike" kern="0" cap="none" spc="0" normalizeH="0" baseline="0" noProof="0" dirty="0">
              <a:ln>
                <a:noFill/>
              </a:ln>
              <a:solidFill>
                <a:schemeClr val="bg1"/>
              </a:solidFill>
              <a:effectLst/>
              <a:uLnTx/>
              <a:uFillTx/>
              <a:latin typeface="+mj-lt"/>
              <a:ea typeface="Lora"/>
              <a:cs typeface="Lora"/>
              <a:sym typeface="Lora"/>
            </a:endParaRPr>
          </a:p>
        </p:txBody>
      </p:sp>
      <p:sp>
        <p:nvSpPr>
          <p:cNvPr id="113" name="Google Shape;113;p15"/>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1D1D1B"/>
                </a:solidFill>
                <a:effectLst/>
                <a:uLnTx/>
                <a:uFillTx/>
                <a:latin typeface="Lora"/>
                <a:sym typeface="Lo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000" b="0" i="0" u="none" strike="noStrike" kern="0" cap="none" spc="0" normalizeH="0" baseline="0" noProof="0">
              <a:ln>
                <a:noFill/>
              </a:ln>
              <a:solidFill>
                <a:srgbClr val="1D1D1B"/>
              </a:solidFill>
              <a:effectLst/>
              <a:uLnTx/>
              <a:uFillTx/>
              <a:latin typeface="Lora"/>
              <a:sym typeface="Lora"/>
            </a:endParaRPr>
          </a:p>
        </p:txBody>
      </p:sp>
      <p:sp>
        <p:nvSpPr>
          <p:cNvPr id="2" name="Rectangle: Rounded Corners 1">
            <a:extLst>
              <a:ext uri="{FF2B5EF4-FFF2-40B4-BE49-F238E27FC236}">
                <a16:creationId xmlns:a16="http://schemas.microsoft.com/office/drawing/2014/main" id="{C905BDDB-42BC-9AA2-4B75-1CDCAC3E8AB8}"/>
              </a:ext>
            </a:extLst>
          </p:cNvPr>
          <p:cNvSpPr/>
          <p:nvPr/>
        </p:nvSpPr>
        <p:spPr>
          <a:xfrm>
            <a:off x="2088788" y="2998116"/>
            <a:ext cx="4266004" cy="339105"/>
          </a:xfrm>
          <a:prstGeom prst="roundRect">
            <a:avLst>
              <a:gd name="adj" fmla="val 50000"/>
            </a:avLst>
          </a:prstGeom>
          <a:solidFill>
            <a:srgbClr val="C2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en-US">
                <a:solidFill>
                  <a:schemeClr val="bg1"/>
                </a:solidFill>
                <a:ea typeface="Inter Tight"/>
                <a:cs typeface="Inter Tight"/>
                <a:sym typeface="Inter Tight"/>
              </a:rPr>
              <a:t>Celebrating the gift of having worshipped Allah</a:t>
            </a:r>
            <a:endParaRPr lang="en-US" dirty="0">
              <a:solidFill>
                <a:schemeClr val="bg1"/>
              </a:solidFill>
              <a:ea typeface="Inter Tight"/>
              <a:cs typeface="Inter Tight"/>
              <a:sym typeface="Inter Tight"/>
            </a:endParaRPr>
          </a:p>
        </p:txBody>
      </p:sp>
    </p:spTree>
    <p:extLst>
      <p:ext uri="{BB962C8B-B14F-4D97-AF65-F5344CB8AC3E}">
        <p14:creationId xmlns:p14="http://schemas.microsoft.com/office/powerpoint/2010/main" val="844397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0B9D16-715D-2549-49CF-C49043C35094}"/>
              </a:ext>
            </a:extLst>
          </p:cNvPr>
          <p:cNvSpPr>
            <a:spLocks noGrp="1"/>
          </p:cNvSpPr>
          <p:nvPr>
            <p:ph type="title"/>
          </p:nvPr>
        </p:nvSpPr>
        <p:spPr>
          <a:xfrm>
            <a:off x="1363998" y="913365"/>
            <a:ext cx="4588228" cy="435600"/>
          </a:xfrm>
        </p:spPr>
        <p:txBody>
          <a:bodyPr/>
          <a:lstStyle/>
          <a:p>
            <a:r>
              <a:rPr lang="en-GB" dirty="0"/>
              <a:t>Days of Eid (10</a:t>
            </a:r>
            <a:r>
              <a:rPr lang="en-GB" baseline="30000" dirty="0"/>
              <a:t>th</a:t>
            </a:r>
            <a:r>
              <a:rPr lang="en-GB" dirty="0"/>
              <a:t>) &amp; </a:t>
            </a:r>
            <a:r>
              <a:rPr lang="en-GB" dirty="0" err="1"/>
              <a:t>Tashriq</a:t>
            </a:r>
            <a:r>
              <a:rPr lang="en-GB" dirty="0"/>
              <a:t> (11-13</a:t>
            </a:r>
            <a:r>
              <a:rPr lang="en-GB" baseline="30000" dirty="0"/>
              <a:t>th</a:t>
            </a:r>
            <a:r>
              <a:rPr lang="en-GB" dirty="0"/>
              <a:t>)</a:t>
            </a:r>
          </a:p>
        </p:txBody>
      </p:sp>
      <p:sp>
        <p:nvSpPr>
          <p:cNvPr id="4" name="Text Placeholder 3">
            <a:extLst>
              <a:ext uri="{FF2B5EF4-FFF2-40B4-BE49-F238E27FC236}">
                <a16:creationId xmlns:a16="http://schemas.microsoft.com/office/drawing/2014/main" id="{2472CFF1-8986-3F1A-0B9D-BF3E9FFDB0FB}"/>
              </a:ext>
            </a:extLst>
          </p:cNvPr>
          <p:cNvSpPr>
            <a:spLocks noGrp="1"/>
          </p:cNvSpPr>
          <p:nvPr>
            <p:ph type="body" idx="1"/>
          </p:nvPr>
        </p:nvSpPr>
        <p:spPr/>
        <p:txBody>
          <a:bodyPr/>
          <a:lstStyle/>
          <a:p>
            <a:pPr>
              <a:buClr>
                <a:schemeClr val="accent3"/>
              </a:buClr>
            </a:pPr>
            <a:r>
              <a:rPr lang="en-US" dirty="0"/>
              <a:t>Eid etiquettes and Eid Salah </a:t>
            </a:r>
          </a:p>
          <a:p>
            <a:pPr>
              <a:buClr>
                <a:schemeClr val="accent3"/>
              </a:buClr>
            </a:pPr>
            <a:r>
              <a:rPr lang="en-US" dirty="0"/>
              <a:t>Qurbani</a:t>
            </a:r>
          </a:p>
          <a:p>
            <a:pPr>
              <a:buClr>
                <a:schemeClr val="accent3"/>
              </a:buClr>
            </a:pPr>
            <a:r>
              <a:rPr lang="en-US" dirty="0"/>
              <a:t>Spread joy</a:t>
            </a:r>
          </a:p>
          <a:p>
            <a:pPr>
              <a:buClr>
                <a:schemeClr val="accent3"/>
              </a:buClr>
            </a:pPr>
            <a:r>
              <a:rPr lang="en-US" dirty="0"/>
              <a:t>Eat</a:t>
            </a:r>
          </a:p>
          <a:p>
            <a:pPr>
              <a:buClr>
                <a:schemeClr val="accent3"/>
              </a:buClr>
            </a:pPr>
            <a:r>
              <a:rPr lang="en-US" dirty="0"/>
              <a:t>Drink</a:t>
            </a:r>
          </a:p>
          <a:p>
            <a:pPr>
              <a:buClr>
                <a:schemeClr val="accent3"/>
              </a:buClr>
            </a:pPr>
            <a:r>
              <a:rPr lang="en-US" dirty="0"/>
              <a:t>…and lots of Dhikr</a:t>
            </a:r>
          </a:p>
          <a:p>
            <a:pPr marL="0" indent="0" algn="ctr" rtl="1">
              <a:lnSpc>
                <a:spcPct val="150000"/>
              </a:lnSpc>
              <a:spcBef>
                <a:spcPts val="300"/>
              </a:spcBef>
              <a:buNone/>
            </a:pPr>
            <a:r>
              <a:rPr lang="ar-IQ" sz="2400" dirty="0">
                <a:solidFill>
                  <a:srgbClr val="00B4B1"/>
                </a:solidFill>
                <a:latin typeface="Sakkal Majalla" panose="02000000000000000000" pitchFamily="2" charset="-78"/>
                <a:cs typeface="Sakkal Majalla" panose="02000000000000000000" pitchFamily="2" charset="-78"/>
              </a:rPr>
              <a:t>اللهُ أَكْبَرُ اللهُ أَكْبَرُ ، لَا إلَهَ إِلَّا اللهُ واللهُ أَكْبَرُ ، اللهُ أَكْبَرُ وَللهِ الْحَمْدُ</a:t>
            </a:r>
            <a:endParaRPr lang="en-GB" dirty="0">
              <a:solidFill>
                <a:srgbClr val="00B4B1"/>
              </a:solidFill>
            </a:endParaRPr>
          </a:p>
          <a:p>
            <a:pPr marL="76199" indent="0">
              <a:buClr>
                <a:schemeClr val="accent3"/>
              </a:buClr>
              <a:buNone/>
            </a:pPr>
            <a:endParaRPr lang="en-GB" dirty="0"/>
          </a:p>
        </p:txBody>
      </p:sp>
      <p:sp>
        <p:nvSpPr>
          <p:cNvPr id="2" name="Slide Number Placeholder 1">
            <a:extLst>
              <a:ext uri="{FF2B5EF4-FFF2-40B4-BE49-F238E27FC236}">
                <a16:creationId xmlns:a16="http://schemas.microsoft.com/office/drawing/2014/main" id="{8D992D5A-7312-0EDB-21C7-6ED33E79A7AA}"/>
              </a:ext>
            </a:extLst>
          </p:cNvPr>
          <p:cNvSpPr>
            <a:spLocks noGrp="1"/>
          </p:cNvSpPr>
          <p:nvPr>
            <p:ph type="sldNum" idx="12"/>
          </p:nvPr>
        </p:nvSpPr>
        <p:spPr/>
        <p:txBody>
          <a:bodyPr/>
          <a:lstStyle/>
          <a:p>
            <a:pPr algn="ctr"/>
            <a:fld id="{00000000-1234-1234-1234-123412341234}" type="slidenum">
              <a:rPr lang="en" smtClean="0"/>
              <a:pPr algn="ctr"/>
              <a:t>18</a:t>
            </a:fld>
            <a:endParaRPr lang="en"/>
          </a:p>
        </p:txBody>
      </p:sp>
    </p:spTree>
    <p:extLst>
      <p:ext uri="{BB962C8B-B14F-4D97-AF65-F5344CB8AC3E}">
        <p14:creationId xmlns:p14="http://schemas.microsoft.com/office/powerpoint/2010/main" val="237696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2"/>
          <p:cNvSpPr txBox="1">
            <a:spLocks noGrp="1"/>
          </p:cNvSpPr>
          <p:nvPr>
            <p:ph type="title"/>
          </p:nvPr>
        </p:nvSpPr>
        <p:spPr>
          <a:xfrm>
            <a:off x="1375500" y="959373"/>
            <a:ext cx="3878400" cy="435600"/>
          </a:xfrm>
          <a:prstGeom prst="rect">
            <a:avLst/>
          </a:prstGeom>
        </p:spPr>
        <p:txBody>
          <a:bodyPr spcFirstLastPara="1" wrap="square" lIns="91425" tIns="91425" rIns="91425" bIns="91425" anchor="b" anchorCtr="0">
            <a:noAutofit/>
          </a:bodyPr>
          <a:lstStyle/>
          <a:p>
            <a:r>
              <a:rPr lang="en-US" sz="2400" dirty="0" err="1"/>
              <a:t>Taqwa</a:t>
            </a:r>
            <a:r>
              <a:rPr lang="en-US" sz="2400" dirty="0"/>
              <a:t> &amp; </a:t>
            </a:r>
            <a:r>
              <a:rPr lang="en-US" sz="2400" dirty="0" err="1"/>
              <a:t>Tawbah</a:t>
            </a:r>
            <a:endParaRPr lang="en-GB" sz="2400" dirty="0"/>
          </a:p>
        </p:txBody>
      </p:sp>
      <p:sp>
        <p:nvSpPr>
          <p:cNvPr id="9" name="Text Placeholder 8">
            <a:extLst>
              <a:ext uri="{FF2B5EF4-FFF2-40B4-BE49-F238E27FC236}">
                <a16:creationId xmlns:a16="http://schemas.microsoft.com/office/drawing/2014/main" id="{49B48683-A7FA-003B-53A7-C9AEF51BEBFD}"/>
              </a:ext>
            </a:extLst>
          </p:cNvPr>
          <p:cNvSpPr>
            <a:spLocks noGrp="1"/>
          </p:cNvSpPr>
          <p:nvPr>
            <p:ph type="body" idx="1"/>
          </p:nvPr>
        </p:nvSpPr>
        <p:spPr>
          <a:xfrm>
            <a:off x="540589" y="1880839"/>
            <a:ext cx="4819431" cy="2751297"/>
          </a:xfrm>
        </p:spPr>
        <p:txBody>
          <a:bodyPr/>
          <a:lstStyle/>
          <a:p>
            <a:pPr marL="76198" indent="0" algn="ctr">
              <a:buNone/>
            </a:pPr>
            <a:r>
              <a:rPr lang="en-GB" sz="2000" i="1" dirty="0">
                <a:latin typeface="Lora"/>
                <a:sym typeface="Lora"/>
              </a:rPr>
              <a:t>“The severity of sins in virtuous times and places increases, and their punishment is proportionate to the virtue of the time and place.” </a:t>
            </a:r>
          </a:p>
          <a:p>
            <a:pPr marL="76198" indent="0" algn="ctr">
              <a:buNone/>
            </a:pPr>
            <a:r>
              <a:rPr lang="en-GB" i="1" dirty="0">
                <a:solidFill>
                  <a:srgbClr val="00B4B1"/>
                </a:solidFill>
                <a:latin typeface="Lora"/>
              </a:rPr>
              <a:t>- Ibn </a:t>
            </a:r>
            <a:r>
              <a:rPr lang="en-GB" i="1" dirty="0" err="1">
                <a:solidFill>
                  <a:srgbClr val="00B4B1"/>
                </a:solidFill>
                <a:latin typeface="Lora"/>
              </a:rPr>
              <a:t>Taymiyyah</a:t>
            </a:r>
            <a:r>
              <a:rPr lang="en-GB" i="1" dirty="0">
                <a:solidFill>
                  <a:srgbClr val="00B4B1"/>
                </a:solidFill>
                <a:latin typeface="Lora"/>
              </a:rPr>
              <a:t> </a:t>
            </a:r>
            <a:r>
              <a:rPr lang="en-GB" i="1" dirty="0">
                <a:solidFill>
                  <a:srgbClr val="00B4B1"/>
                </a:solidFill>
                <a:latin typeface="KFGQPC Arabic Symbols 01" panose="02000000000000000000" pitchFamily="2" charset="2"/>
              </a:rPr>
              <a:t>r</a:t>
            </a:r>
          </a:p>
        </p:txBody>
      </p:sp>
      <p:sp>
        <p:nvSpPr>
          <p:cNvPr id="201" name="Google Shape;201;p22"/>
          <p:cNvSpPr txBox="1">
            <a:spLocks noGrp="1"/>
          </p:cNvSpPr>
          <p:nvPr>
            <p:ph type="sldNum" idx="12"/>
          </p:nvPr>
        </p:nvSpPr>
        <p:spPr>
          <a:prstGeom prst="rect">
            <a:avLst/>
          </a:prstGeom>
        </p:spPr>
        <p:txBody>
          <a:bodyPr spcFirstLastPara="1" wrap="square" lIns="91425" tIns="91425" rIns="91425" bIns="91425" anchor="ctr" anchorCtr="0">
            <a:noAutofit/>
          </a:bodyPr>
          <a:lstStyle/>
          <a:p>
            <a:pPr algn="ctr"/>
            <a:fld id="{00000000-1234-1234-1234-123412341234}" type="slidenum">
              <a:rPr lang="en"/>
              <a:pPr algn="ctr"/>
              <a:t>19</a:t>
            </a:fld>
            <a:endParaRPr/>
          </a:p>
        </p:txBody>
      </p:sp>
      <p:pic>
        <p:nvPicPr>
          <p:cNvPr id="12" name="Picture 11">
            <a:extLst>
              <a:ext uri="{FF2B5EF4-FFF2-40B4-BE49-F238E27FC236}">
                <a16:creationId xmlns:a16="http://schemas.microsoft.com/office/drawing/2014/main" id="{372EECD4-5F48-CA14-6ECF-DEEEF3902F12}"/>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716665" y="-48"/>
            <a:ext cx="3427337" cy="5143500"/>
          </a:xfrm>
          <a:prstGeom prst="rect">
            <a:avLst/>
          </a:prstGeom>
        </p:spPr>
      </p:pic>
    </p:spTree>
    <p:extLst>
      <p:ext uri="{BB962C8B-B14F-4D97-AF65-F5344CB8AC3E}">
        <p14:creationId xmlns:p14="http://schemas.microsoft.com/office/powerpoint/2010/main" val="2309722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0309FF4-7CD1-E319-F33B-62E9A292E572}"/>
              </a:ext>
            </a:extLst>
          </p:cNvPr>
          <p:cNvSpPr>
            <a:spLocks noGrp="1"/>
          </p:cNvSpPr>
          <p:nvPr>
            <p:ph type="title"/>
          </p:nvPr>
        </p:nvSpPr>
        <p:spPr/>
        <p:txBody>
          <a:bodyPr/>
          <a:lstStyle/>
          <a:p>
            <a:r>
              <a:rPr lang="en-GB" sz="2800" dirty="0">
                <a:latin typeface="+mj-lt"/>
              </a:rPr>
              <a:t>Session Objectives</a:t>
            </a:r>
          </a:p>
        </p:txBody>
      </p:sp>
      <p:sp>
        <p:nvSpPr>
          <p:cNvPr id="6" name="Text Placeholder 5">
            <a:extLst>
              <a:ext uri="{FF2B5EF4-FFF2-40B4-BE49-F238E27FC236}">
                <a16:creationId xmlns:a16="http://schemas.microsoft.com/office/drawing/2014/main" id="{12EAEF6E-E2D5-661A-C3BE-9C281CAC5746}"/>
              </a:ext>
            </a:extLst>
          </p:cNvPr>
          <p:cNvSpPr>
            <a:spLocks noGrp="1"/>
          </p:cNvSpPr>
          <p:nvPr>
            <p:ph type="body" idx="1"/>
          </p:nvPr>
        </p:nvSpPr>
        <p:spPr/>
        <p:txBody>
          <a:bodyPr/>
          <a:lstStyle/>
          <a:p>
            <a:r>
              <a:rPr lang="en-GB" sz="1800" dirty="0">
                <a:latin typeface="+mn-lt"/>
              </a:rPr>
              <a:t>To appreciate the significance of </a:t>
            </a:r>
            <a:r>
              <a:rPr lang="en-GB" sz="1800" dirty="0" err="1">
                <a:latin typeface="+mn-lt"/>
              </a:rPr>
              <a:t>Dhul</a:t>
            </a:r>
            <a:r>
              <a:rPr lang="en-GB" sz="1800" dirty="0">
                <a:latin typeface="+mn-lt"/>
              </a:rPr>
              <a:t> </a:t>
            </a:r>
            <a:r>
              <a:rPr lang="en-GB" sz="1800" dirty="0" err="1">
                <a:latin typeface="+mn-lt"/>
              </a:rPr>
              <a:t>Hijjah</a:t>
            </a:r>
            <a:endParaRPr lang="en-GB" sz="1800" dirty="0">
              <a:latin typeface="+mn-lt"/>
            </a:endParaRPr>
          </a:p>
          <a:p>
            <a:r>
              <a:rPr lang="en-GB" sz="1800" dirty="0">
                <a:latin typeface="+mn-lt"/>
              </a:rPr>
              <a:t>To explain the actions of the Day of </a:t>
            </a:r>
            <a:r>
              <a:rPr lang="en-GB" sz="1800" dirty="0" err="1">
                <a:latin typeface="+mn-lt"/>
              </a:rPr>
              <a:t>ʿArafah</a:t>
            </a:r>
            <a:endParaRPr lang="en-GB" sz="1800" dirty="0">
              <a:latin typeface="+mn-lt"/>
            </a:endParaRPr>
          </a:p>
          <a:p>
            <a:r>
              <a:rPr lang="en-GB" sz="1800" dirty="0">
                <a:latin typeface="+mn-lt"/>
              </a:rPr>
              <a:t>To draw up an action plan for these days</a:t>
            </a:r>
          </a:p>
          <a:p>
            <a:pPr marL="76199" indent="0">
              <a:buNone/>
            </a:pPr>
            <a:endParaRPr lang="en-GB" dirty="0"/>
          </a:p>
        </p:txBody>
      </p:sp>
      <p:sp>
        <p:nvSpPr>
          <p:cNvPr id="4" name="Slide Number Placeholder 3">
            <a:extLst>
              <a:ext uri="{FF2B5EF4-FFF2-40B4-BE49-F238E27FC236}">
                <a16:creationId xmlns:a16="http://schemas.microsoft.com/office/drawing/2014/main" id="{80747F57-CEEC-D89A-5BD3-21CF768E4682}"/>
              </a:ext>
            </a:extLst>
          </p:cNvPr>
          <p:cNvSpPr>
            <a:spLocks noGrp="1"/>
          </p:cNvSpPr>
          <p:nvPr>
            <p:ph type="sldNum" idx="12"/>
          </p:nvPr>
        </p:nvSpPr>
        <p:spPr/>
        <p:txBody>
          <a:bodyPr/>
          <a:lstStyle/>
          <a:p>
            <a:fld id="{00000000-1234-1234-1234-123412341234}" type="slidenum">
              <a:rPr lang="en" smtClean="0"/>
              <a:pPr/>
              <a:t>2</a:t>
            </a:fld>
            <a:endParaRPr lang="en"/>
          </a:p>
        </p:txBody>
      </p:sp>
      <p:grpSp>
        <p:nvGrpSpPr>
          <p:cNvPr id="7" name="Google Shape;126;p17">
            <a:extLst>
              <a:ext uri="{FF2B5EF4-FFF2-40B4-BE49-F238E27FC236}">
                <a16:creationId xmlns:a16="http://schemas.microsoft.com/office/drawing/2014/main" id="{F6D017B0-1A2A-0B7C-6D98-0E547315CD95}"/>
              </a:ext>
            </a:extLst>
          </p:cNvPr>
          <p:cNvGrpSpPr/>
          <p:nvPr/>
        </p:nvGrpSpPr>
        <p:grpSpPr>
          <a:xfrm>
            <a:off x="916460" y="1019751"/>
            <a:ext cx="214625" cy="214625"/>
            <a:chOff x="2594050" y="1631825"/>
            <a:chExt cx="439625" cy="439625"/>
          </a:xfrm>
        </p:grpSpPr>
        <p:sp>
          <p:nvSpPr>
            <p:cNvPr id="8" name="Google Shape;127;p17">
              <a:extLst>
                <a:ext uri="{FF2B5EF4-FFF2-40B4-BE49-F238E27FC236}">
                  <a16:creationId xmlns:a16="http://schemas.microsoft.com/office/drawing/2014/main" id="{8D698EDA-AE23-9BB1-FAAE-F45983460104}"/>
                </a:ext>
              </a:extLst>
            </p:cNvPr>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9" name="Google Shape;128;p17">
              <a:extLst>
                <a:ext uri="{FF2B5EF4-FFF2-40B4-BE49-F238E27FC236}">
                  <a16:creationId xmlns:a16="http://schemas.microsoft.com/office/drawing/2014/main" id="{17CDDBF4-CD91-9F57-C8BA-BD2F8B4B2D90}"/>
                </a:ext>
              </a:extLst>
            </p:cNvPr>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0" name="Google Shape;129;p17">
              <a:extLst>
                <a:ext uri="{FF2B5EF4-FFF2-40B4-BE49-F238E27FC236}">
                  <a16:creationId xmlns:a16="http://schemas.microsoft.com/office/drawing/2014/main" id="{7CEB4757-00D6-E41C-6AA3-9E79F676AABB}"/>
                </a:ext>
              </a:extLst>
            </p:cNvPr>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1" name="Google Shape;130;p17">
              <a:extLst>
                <a:ext uri="{FF2B5EF4-FFF2-40B4-BE49-F238E27FC236}">
                  <a16:creationId xmlns:a16="http://schemas.microsoft.com/office/drawing/2014/main" id="{86213D6E-935F-8FA1-3935-9E81679291AC}"/>
                </a:ext>
              </a:extLst>
            </p:cNvPr>
            <p:cNvSpPr/>
            <p:nvPr/>
          </p:nvSpPr>
          <p:spPr>
            <a:xfrm>
              <a:off x="2814912" y="1754062"/>
              <a:ext cx="49950" cy="49950"/>
            </a:xfrm>
            <a:custGeom>
              <a:avLst/>
              <a:gdLst/>
              <a:ahLst/>
              <a:cxnLst/>
              <a:rect l="l" t="t" r="r" b="b"/>
              <a:pathLst>
                <a:path w="1998" h="1998" fill="none" extrusionOk="0">
                  <a:moveTo>
                    <a:pt x="1" y="1997"/>
                  </a:moveTo>
                  <a:lnTo>
                    <a:pt x="1998"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grpSp>
    </p:spTree>
    <p:extLst>
      <p:ext uri="{BB962C8B-B14F-4D97-AF65-F5344CB8AC3E}">
        <p14:creationId xmlns:p14="http://schemas.microsoft.com/office/powerpoint/2010/main" val="1878718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8"/>
          <p:cNvSpPr txBox="1">
            <a:spLocks noGrp="1"/>
          </p:cNvSpPr>
          <p:nvPr>
            <p:ph type="ctrTitle" idx="4294967295"/>
          </p:nvPr>
        </p:nvSpPr>
        <p:spPr>
          <a:xfrm>
            <a:off x="1951575" y="2894871"/>
            <a:ext cx="5241000" cy="1159800"/>
          </a:xfrm>
          <a:prstGeom prst="rect">
            <a:avLst/>
          </a:prstGeom>
        </p:spPr>
        <p:txBody>
          <a:bodyPr spcFirstLastPara="1" wrap="square" lIns="91425" tIns="91425" rIns="91425" bIns="91425" anchor="ctr" anchorCtr="0">
            <a:noAutofit/>
          </a:bodyPr>
          <a:lstStyle/>
          <a:p>
            <a:pPr algn="ctr"/>
            <a:r>
              <a:rPr lang="en-GB" sz="4000" dirty="0">
                <a:latin typeface="+mj-lt"/>
              </a:rPr>
              <a:t>Your Ibadah Checklist</a:t>
            </a:r>
            <a:endParaRPr sz="1800" dirty="0">
              <a:highlight>
                <a:schemeClr val="accent1"/>
              </a:highlight>
              <a:latin typeface="+mj-lt"/>
            </a:endParaRPr>
          </a:p>
        </p:txBody>
      </p:sp>
      <p:sp>
        <p:nvSpPr>
          <p:cNvPr id="137" name="Google Shape;137;p18"/>
          <p:cNvSpPr txBox="1">
            <a:spLocks noGrp="1"/>
          </p:cNvSpPr>
          <p:nvPr>
            <p:ph type="subTitle" idx="4294967295"/>
          </p:nvPr>
        </p:nvSpPr>
        <p:spPr>
          <a:xfrm>
            <a:off x="1951575" y="4054671"/>
            <a:ext cx="5241000" cy="784800"/>
          </a:xfrm>
          <a:prstGeom prst="rect">
            <a:avLst/>
          </a:prstGeom>
        </p:spPr>
        <p:txBody>
          <a:bodyPr spcFirstLastPara="1" wrap="square" lIns="91425" tIns="91425" rIns="91425" bIns="91425" anchor="t" anchorCtr="0">
            <a:noAutofit/>
          </a:bodyPr>
          <a:lstStyle/>
          <a:p>
            <a:pPr marL="0" indent="0" algn="ctr">
              <a:buNone/>
            </a:pPr>
            <a:r>
              <a:rPr lang="en" sz="1800" b="1" dirty="0">
                <a:latin typeface="+mn-lt"/>
              </a:rPr>
              <a:t>[A] </a:t>
            </a:r>
            <a:r>
              <a:rPr lang="en" sz="1800" dirty="0">
                <a:latin typeface="+mn-lt"/>
              </a:rPr>
              <a:t>Be Prepared For These Great Days</a:t>
            </a:r>
            <a:endParaRPr sz="1800" dirty="0">
              <a:latin typeface="+mn-lt"/>
            </a:endParaRPr>
          </a:p>
        </p:txBody>
      </p:sp>
      <p:cxnSp>
        <p:nvCxnSpPr>
          <p:cNvPr id="138" name="Google Shape;138;p18"/>
          <p:cNvCxnSpPr/>
          <p:nvPr/>
        </p:nvCxnSpPr>
        <p:spPr>
          <a:xfrm>
            <a:off x="-6025" y="1668729"/>
            <a:ext cx="9162000" cy="0"/>
          </a:xfrm>
          <a:prstGeom prst="straightConnector1">
            <a:avLst/>
          </a:prstGeom>
          <a:noFill/>
          <a:ln w="9525" cap="flat" cmpd="sng">
            <a:solidFill>
              <a:srgbClr val="CCCCCC"/>
            </a:solidFill>
            <a:prstDash val="solid"/>
            <a:round/>
            <a:headEnd type="none" w="med" len="med"/>
            <a:tailEnd type="none" w="med" len="med"/>
          </a:ln>
        </p:spPr>
      </p:cxnSp>
      <p:sp>
        <p:nvSpPr>
          <p:cNvPr id="139" name="Google Shape;139;p18"/>
          <p:cNvSpPr/>
          <p:nvPr/>
        </p:nvSpPr>
        <p:spPr>
          <a:xfrm>
            <a:off x="3470251" y="779055"/>
            <a:ext cx="2203500" cy="2203500"/>
          </a:xfrm>
          <a:prstGeom prst="ellipse">
            <a:avLst/>
          </a:prstGeom>
          <a:solidFill>
            <a:schemeClr val="accent1"/>
          </a:solidFill>
          <a:ln>
            <a:noFill/>
          </a:ln>
        </p:spPr>
        <p:txBody>
          <a:bodyPr spcFirstLastPara="1" wrap="square" lIns="91425" tIns="91425" rIns="91425" bIns="91425" anchor="ctr" anchorCtr="0">
            <a:noAutofit/>
          </a:bodyPr>
          <a:lstStyle/>
          <a:p>
            <a:endParaRPr dirty="0"/>
          </a:p>
        </p:txBody>
      </p:sp>
      <p:sp>
        <p:nvSpPr>
          <p:cNvPr id="152" name="Google Shape;152;p18"/>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20</a:t>
            </a:fld>
            <a:endParaRPr/>
          </a:p>
        </p:txBody>
      </p:sp>
      <p:grpSp>
        <p:nvGrpSpPr>
          <p:cNvPr id="19" name="Google Shape;814;p48">
            <a:extLst>
              <a:ext uri="{FF2B5EF4-FFF2-40B4-BE49-F238E27FC236}">
                <a16:creationId xmlns:a16="http://schemas.microsoft.com/office/drawing/2014/main" id="{6163FDC6-4971-A4FF-0F48-C8A8D3C39959}"/>
              </a:ext>
            </a:extLst>
          </p:cNvPr>
          <p:cNvGrpSpPr/>
          <p:nvPr/>
        </p:nvGrpSpPr>
        <p:grpSpPr>
          <a:xfrm>
            <a:off x="4343865" y="1542354"/>
            <a:ext cx="6141999" cy="2058792"/>
            <a:chOff x="596350" y="929175"/>
            <a:chExt cx="4923172" cy="1312793"/>
          </a:xfrm>
        </p:grpSpPr>
        <p:sp>
          <p:nvSpPr>
            <p:cNvPr id="20" name="Google Shape;815;p48">
              <a:extLst>
                <a:ext uri="{FF2B5EF4-FFF2-40B4-BE49-F238E27FC236}">
                  <a16:creationId xmlns:a16="http://schemas.microsoft.com/office/drawing/2014/main" id="{6F62AF58-8F90-8D8E-CA83-E0EFFCD2D231}"/>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1" name="Google Shape;816;p48">
              <a:extLst>
                <a:ext uri="{FF2B5EF4-FFF2-40B4-BE49-F238E27FC236}">
                  <a16:creationId xmlns:a16="http://schemas.microsoft.com/office/drawing/2014/main" id="{1212624F-EB02-63EA-3E00-D7FFECDA3B13}"/>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2" name="Google Shape;817;p48">
              <a:extLst>
                <a:ext uri="{FF2B5EF4-FFF2-40B4-BE49-F238E27FC236}">
                  <a16:creationId xmlns:a16="http://schemas.microsoft.com/office/drawing/2014/main" id="{B26F18F7-BD7F-9278-7AD1-DAE0E74AE208}"/>
                </a:ext>
              </a:extLst>
            </p:cNvPr>
            <p:cNvSpPr/>
            <p:nvPr/>
          </p:nvSpPr>
          <p:spPr>
            <a:xfrm>
              <a:off x="5385547" y="2241943"/>
              <a:ext cx="133975" cy="25"/>
            </a:xfrm>
            <a:custGeom>
              <a:avLst/>
              <a:gdLst/>
              <a:ahLst/>
              <a:cxnLst/>
              <a:rect l="l" t="t" r="r" b="b"/>
              <a:pathLst>
                <a:path w="5359" h="1" fill="none" extrusionOk="0">
                  <a:moveTo>
                    <a:pt x="5358"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3" name="Google Shape;818;p48">
              <a:extLst>
                <a:ext uri="{FF2B5EF4-FFF2-40B4-BE49-F238E27FC236}">
                  <a16:creationId xmlns:a16="http://schemas.microsoft.com/office/drawing/2014/main" id="{8F0A12CD-6EF6-65FA-3096-1803EB575512}"/>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dirty="0"/>
            </a:p>
          </p:txBody>
        </p:sp>
        <p:sp>
          <p:nvSpPr>
            <p:cNvPr id="24" name="Google Shape;819;p48">
              <a:extLst>
                <a:ext uri="{FF2B5EF4-FFF2-40B4-BE49-F238E27FC236}">
                  <a16:creationId xmlns:a16="http://schemas.microsoft.com/office/drawing/2014/main" id="{51715008-A338-4D8A-B269-A9A839FDBE49}"/>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 name="Google Shape;820;p48">
              <a:extLst>
                <a:ext uri="{FF2B5EF4-FFF2-40B4-BE49-F238E27FC236}">
                  <a16:creationId xmlns:a16="http://schemas.microsoft.com/office/drawing/2014/main" id="{C0084C2D-0D40-27B4-8F2D-E90BFA9ADF2B}"/>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6" name="Google Shape;821;p48">
              <a:extLst>
                <a:ext uri="{FF2B5EF4-FFF2-40B4-BE49-F238E27FC236}">
                  <a16:creationId xmlns:a16="http://schemas.microsoft.com/office/drawing/2014/main" id="{4228C13F-0BC0-3D89-597A-4CA1037B5DF5}"/>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grpSp>
      <p:pic>
        <p:nvPicPr>
          <p:cNvPr id="15" name="Graphic 14" descr="Group brainstorm with solid fill">
            <a:extLst>
              <a:ext uri="{FF2B5EF4-FFF2-40B4-BE49-F238E27FC236}">
                <a16:creationId xmlns:a16="http://schemas.microsoft.com/office/drawing/2014/main" id="{D962AB13-13F6-071F-0AA8-D04D288D57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57708" y="248735"/>
            <a:ext cx="914400" cy="914400"/>
          </a:xfrm>
          <a:prstGeom prst="rect">
            <a:avLst/>
          </a:prstGeom>
        </p:spPr>
      </p:pic>
      <p:sp>
        <p:nvSpPr>
          <p:cNvPr id="16" name="TextBox 15">
            <a:extLst>
              <a:ext uri="{FF2B5EF4-FFF2-40B4-BE49-F238E27FC236}">
                <a16:creationId xmlns:a16="http://schemas.microsoft.com/office/drawing/2014/main" id="{0BE5D901-9796-1744-4C7F-BBB2E7B60E41}"/>
              </a:ext>
            </a:extLst>
          </p:cNvPr>
          <p:cNvSpPr txBox="1"/>
          <p:nvPr/>
        </p:nvSpPr>
        <p:spPr>
          <a:xfrm>
            <a:off x="7352153" y="1163135"/>
            <a:ext cx="2325511" cy="307777"/>
          </a:xfrm>
          <a:prstGeom prst="rect">
            <a:avLst/>
          </a:prstGeom>
          <a:noFill/>
        </p:spPr>
        <p:txBody>
          <a:bodyPr wrap="square" rtlCol="0">
            <a:spAutoFit/>
          </a:bodyPr>
          <a:lstStyle/>
          <a:p>
            <a:pPr algn="ctr"/>
            <a:r>
              <a:rPr lang="en-GB" dirty="0">
                <a:latin typeface="+mn-lt"/>
              </a:rPr>
              <a:t>Activity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F5AF4A-6BBB-0B61-8014-3178E1A6BC0F}"/>
              </a:ext>
            </a:extLst>
          </p:cNvPr>
          <p:cNvSpPr>
            <a:spLocks noGrp="1"/>
          </p:cNvSpPr>
          <p:nvPr>
            <p:ph type="title"/>
          </p:nvPr>
        </p:nvSpPr>
        <p:spPr/>
        <p:txBody>
          <a:bodyPr/>
          <a:lstStyle/>
          <a:p>
            <a:r>
              <a:rPr lang="en-US" dirty="0"/>
              <a:t>Have you missed any out? </a:t>
            </a:r>
            <a:endParaRPr lang="en-GB" dirty="0">
              <a:highlight>
                <a:srgbClr val="FFFF00"/>
              </a:highlight>
            </a:endParaRPr>
          </a:p>
        </p:txBody>
      </p:sp>
      <p:sp>
        <p:nvSpPr>
          <p:cNvPr id="2" name="Slide Number Placeholder 1">
            <a:extLst>
              <a:ext uri="{FF2B5EF4-FFF2-40B4-BE49-F238E27FC236}">
                <a16:creationId xmlns:a16="http://schemas.microsoft.com/office/drawing/2014/main" id="{F493BE97-E352-BE08-7C4B-0FA767F39D95}"/>
              </a:ext>
            </a:extLst>
          </p:cNvPr>
          <p:cNvSpPr>
            <a:spLocks noGrp="1"/>
          </p:cNvSpPr>
          <p:nvPr>
            <p:ph type="sldNum" idx="12"/>
          </p:nvPr>
        </p:nvSpPr>
        <p:spPr/>
        <p:txBody>
          <a:bodyPr/>
          <a:lstStyle/>
          <a:p>
            <a:fld id="{00000000-1234-1234-1234-123412341234}" type="slidenum">
              <a:rPr lang="en" smtClean="0"/>
              <a:pPr/>
              <a:t>21</a:t>
            </a:fld>
            <a:endParaRPr lang="en"/>
          </a:p>
        </p:txBody>
      </p:sp>
      <p:graphicFrame>
        <p:nvGraphicFramePr>
          <p:cNvPr id="4" name="Diagram 3">
            <a:extLst>
              <a:ext uri="{FF2B5EF4-FFF2-40B4-BE49-F238E27FC236}">
                <a16:creationId xmlns:a16="http://schemas.microsoft.com/office/drawing/2014/main" id="{B96A2EF8-52D8-4F2C-8859-085913400432}"/>
              </a:ext>
            </a:extLst>
          </p:cNvPr>
          <p:cNvGraphicFramePr/>
          <p:nvPr>
            <p:extLst>
              <p:ext uri="{D42A27DB-BD31-4B8C-83A1-F6EECF244321}">
                <p14:modId xmlns:p14="http://schemas.microsoft.com/office/powerpoint/2010/main" val="686829689"/>
              </p:ext>
            </p:extLst>
          </p:nvPr>
        </p:nvGraphicFramePr>
        <p:xfrm>
          <a:off x="338203" y="1420091"/>
          <a:ext cx="8342809" cy="3490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91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B60AA3-2636-621C-0CA5-E7F29C48EE7B}"/>
              </a:ext>
            </a:extLst>
          </p:cNvPr>
          <p:cNvSpPr>
            <a:spLocks noGrp="1"/>
          </p:cNvSpPr>
          <p:nvPr>
            <p:ph type="title"/>
          </p:nvPr>
        </p:nvSpPr>
        <p:spPr/>
        <p:txBody>
          <a:bodyPr/>
          <a:lstStyle/>
          <a:p>
            <a:r>
              <a:rPr lang="en-GB" sz="2400" dirty="0"/>
              <a:t>Plenary</a:t>
            </a:r>
          </a:p>
        </p:txBody>
      </p:sp>
      <p:sp>
        <p:nvSpPr>
          <p:cNvPr id="4" name="Text Placeholder 3">
            <a:extLst>
              <a:ext uri="{FF2B5EF4-FFF2-40B4-BE49-F238E27FC236}">
                <a16:creationId xmlns:a16="http://schemas.microsoft.com/office/drawing/2014/main" id="{ED23D332-5504-6921-B7B1-9DBC2BF8724C}"/>
              </a:ext>
            </a:extLst>
          </p:cNvPr>
          <p:cNvSpPr>
            <a:spLocks noGrp="1"/>
          </p:cNvSpPr>
          <p:nvPr>
            <p:ph type="body" idx="1"/>
          </p:nvPr>
        </p:nvSpPr>
        <p:spPr>
          <a:xfrm>
            <a:off x="751562" y="1365337"/>
            <a:ext cx="7791665" cy="2981195"/>
          </a:xfrm>
        </p:spPr>
        <p:txBody>
          <a:bodyPr/>
          <a:lstStyle/>
          <a:p>
            <a:pPr>
              <a:buClr>
                <a:schemeClr val="accent3"/>
              </a:buClr>
            </a:pPr>
            <a:r>
              <a:rPr lang="en-US" dirty="0"/>
              <a:t>Why are the 10 days of </a:t>
            </a:r>
            <a:r>
              <a:rPr lang="en-US" dirty="0" err="1"/>
              <a:t>Dhul</a:t>
            </a:r>
            <a:r>
              <a:rPr lang="en-US" dirty="0"/>
              <a:t> </a:t>
            </a:r>
            <a:r>
              <a:rPr lang="en-US" dirty="0" err="1"/>
              <a:t>Hijjah</a:t>
            </a:r>
            <a:r>
              <a:rPr lang="en-US" dirty="0"/>
              <a:t> so special?</a:t>
            </a:r>
          </a:p>
          <a:p>
            <a:pPr>
              <a:buClr>
                <a:schemeClr val="accent3"/>
              </a:buClr>
            </a:pPr>
            <a:r>
              <a:rPr lang="en-US" dirty="0"/>
              <a:t>What is the main deed of the days of </a:t>
            </a:r>
            <a:r>
              <a:rPr lang="en-US" dirty="0" err="1"/>
              <a:t>Dhul</a:t>
            </a:r>
            <a:r>
              <a:rPr lang="en-US" dirty="0"/>
              <a:t> </a:t>
            </a:r>
            <a:r>
              <a:rPr lang="en-US" dirty="0" err="1"/>
              <a:t>Hijjah</a:t>
            </a:r>
            <a:r>
              <a:rPr lang="en-US" dirty="0"/>
              <a:t>? </a:t>
            </a:r>
          </a:p>
          <a:p>
            <a:pPr>
              <a:buClr>
                <a:schemeClr val="accent3"/>
              </a:buClr>
            </a:pPr>
            <a:r>
              <a:rPr lang="en-US" dirty="0"/>
              <a:t>What does Allah </a:t>
            </a:r>
            <a:r>
              <a:rPr lang="en-US" dirty="0">
                <a:latin typeface="KFGQPC Arabic Symbols 01" panose="02000000000000000000" pitchFamily="2" charset="2"/>
              </a:rPr>
              <a:t>b</a:t>
            </a:r>
            <a:r>
              <a:rPr lang="en-US" dirty="0"/>
              <a:t> do on the Day of </a:t>
            </a:r>
            <a:r>
              <a:rPr lang="en-US" dirty="0" err="1"/>
              <a:t>ʿArafah</a:t>
            </a:r>
            <a:r>
              <a:rPr lang="en-US" dirty="0"/>
              <a:t>?</a:t>
            </a:r>
          </a:p>
          <a:p>
            <a:pPr>
              <a:buClr>
                <a:schemeClr val="accent3"/>
              </a:buClr>
            </a:pPr>
            <a:r>
              <a:rPr lang="en-US" dirty="0"/>
              <a:t>What are the actions of the Day of </a:t>
            </a:r>
            <a:r>
              <a:rPr lang="en-US" dirty="0" err="1"/>
              <a:t>ʿArafah</a:t>
            </a:r>
            <a:r>
              <a:rPr lang="en-US" dirty="0"/>
              <a:t>?</a:t>
            </a:r>
          </a:p>
          <a:p>
            <a:pPr>
              <a:buClr>
                <a:schemeClr val="accent3"/>
              </a:buClr>
            </a:pPr>
            <a:r>
              <a:rPr lang="en-US" dirty="0"/>
              <a:t>When do we recite the Takbir of </a:t>
            </a:r>
            <a:r>
              <a:rPr lang="en-US" dirty="0" err="1"/>
              <a:t>Tashriq</a:t>
            </a:r>
            <a:r>
              <a:rPr lang="en-US" dirty="0"/>
              <a:t>?</a:t>
            </a:r>
          </a:p>
          <a:p>
            <a:pPr>
              <a:buClr>
                <a:schemeClr val="accent3"/>
              </a:buClr>
            </a:pPr>
            <a:r>
              <a:rPr lang="en-US" dirty="0"/>
              <a:t>Finish off: </a:t>
            </a:r>
          </a:p>
          <a:p>
            <a:pPr marL="76199" indent="0" algn="r" rtl="1">
              <a:buNone/>
            </a:pPr>
            <a:r>
              <a:rPr lang="ar-IQ" sz="2000" b="0" dirty="0">
                <a:solidFill>
                  <a:schemeClr val="accent3"/>
                </a:solidFill>
                <a:effectLst/>
                <a:latin typeface="KFGQPC Uthman Taha Naskh" panose="02000000000000000000" pitchFamily="2" charset="-78"/>
                <a:cs typeface="KFGQPC Uthman Taha Naskh" panose="02000000000000000000" pitchFamily="2" charset="-78"/>
              </a:rPr>
              <a:t>لَا إِلٰهَ إِل</a:t>
            </a:r>
            <a:r>
              <a:rPr lang="ar-EG" sz="2000" dirty="0">
                <a:solidFill>
                  <a:schemeClr val="accent3"/>
                </a:solidFill>
                <a:latin typeface="KFGQPC Uthman Taha Naskh" panose="02000000000000000000" pitchFamily="2" charset="-78"/>
                <a:cs typeface="KFGQPC Uthman Taha Naskh" panose="02000000000000000000" pitchFamily="2" charset="-78"/>
              </a:rPr>
              <a:t>َّا</a:t>
            </a:r>
            <a:r>
              <a:rPr lang="ar-IQ" sz="2000" b="0" dirty="0">
                <a:solidFill>
                  <a:schemeClr val="accent3"/>
                </a:solidFill>
                <a:effectLst/>
                <a:latin typeface="KFGQPC Uthman Taha Naskh" panose="02000000000000000000" pitchFamily="2" charset="-78"/>
                <a:cs typeface="KFGQPC Uthman Taha Naskh" panose="02000000000000000000" pitchFamily="2" charset="-78"/>
              </a:rPr>
              <a:t> اللهُ وَحْدَهُ</a:t>
            </a:r>
            <a:r>
              <a:rPr lang="en-US" sz="2000" b="0" dirty="0">
                <a:solidFill>
                  <a:schemeClr val="accent3"/>
                </a:solidFill>
                <a:effectLst/>
                <a:latin typeface="KFGQPC Uthman Taha Naskh" panose="02000000000000000000" pitchFamily="2" charset="-78"/>
                <a:cs typeface="KFGQPC Uthman Taha Naskh" panose="02000000000000000000" pitchFamily="2" charset="-78"/>
              </a:rPr>
              <a:t>MN...</a:t>
            </a:r>
            <a:endParaRPr lang="en-US" sz="2000" dirty="0"/>
          </a:p>
          <a:p>
            <a:pPr>
              <a:buClr>
                <a:schemeClr val="accent3"/>
              </a:buClr>
            </a:pPr>
            <a:r>
              <a:rPr lang="en-US" dirty="0"/>
              <a:t>Finish off:</a:t>
            </a:r>
          </a:p>
          <a:p>
            <a:pPr marL="76199" indent="0" algn="r" rtl="1">
              <a:buNone/>
            </a:pPr>
            <a:r>
              <a:rPr lang="ar-IQ" sz="2000" dirty="0">
                <a:solidFill>
                  <a:schemeClr val="accent3"/>
                </a:solidFill>
                <a:latin typeface="KFGQPC Uthman Taha Naskh" panose="02000000000000000000" pitchFamily="2" charset="-78"/>
                <a:cs typeface="KFGQPC Uthman Taha Naskh" panose="02000000000000000000" pitchFamily="2" charset="-78"/>
              </a:rPr>
              <a:t>اللهُ أَكْبَرُ اللهُ أَكْبَرُ</a:t>
            </a:r>
            <a:r>
              <a:rPr lang="en-US" sz="2000" dirty="0">
                <a:solidFill>
                  <a:schemeClr val="accent3"/>
                </a:solidFill>
                <a:latin typeface="KFGQPC Uthman Taha Naskh" panose="02000000000000000000" pitchFamily="2" charset="-78"/>
                <a:cs typeface="KFGQPC Uthman Taha Naskh" panose="02000000000000000000" pitchFamily="2" charset="-78"/>
              </a:rPr>
              <a:t>...</a:t>
            </a:r>
            <a:endParaRPr lang="en-US" sz="2000" dirty="0"/>
          </a:p>
          <a:p>
            <a:endParaRPr lang="en-US" sz="2000" dirty="0"/>
          </a:p>
          <a:p>
            <a:endParaRPr lang="en-GB" dirty="0"/>
          </a:p>
        </p:txBody>
      </p:sp>
      <p:sp>
        <p:nvSpPr>
          <p:cNvPr id="2" name="Slide Number Placeholder 1">
            <a:extLst>
              <a:ext uri="{FF2B5EF4-FFF2-40B4-BE49-F238E27FC236}">
                <a16:creationId xmlns:a16="http://schemas.microsoft.com/office/drawing/2014/main" id="{3B0D9E9A-63AD-AED4-276E-76C23BCD3748}"/>
              </a:ext>
            </a:extLst>
          </p:cNvPr>
          <p:cNvSpPr>
            <a:spLocks noGrp="1"/>
          </p:cNvSpPr>
          <p:nvPr>
            <p:ph type="sldNum" idx="12"/>
          </p:nvPr>
        </p:nvSpPr>
        <p:spPr/>
        <p:txBody>
          <a:bodyPr/>
          <a:lstStyle/>
          <a:p>
            <a:fld id="{00000000-1234-1234-1234-123412341234}" type="slidenum">
              <a:rPr lang="en" smtClean="0"/>
              <a:pPr/>
              <a:t>22</a:t>
            </a:fld>
            <a:endParaRPr lang="en"/>
          </a:p>
        </p:txBody>
      </p:sp>
    </p:spTree>
    <p:extLst>
      <p:ext uri="{BB962C8B-B14F-4D97-AF65-F5344CB8AC3E}">
        <p14:creationId xmlns:p14="http://schemas.microsoft.com/office/powerpoint/2010/main" val="3565680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F8F56-89F1-86DC-AFFB-9DF6FD2570F2}"/>
              </a:ext>
            </a:extLst>
          </p:cNvPr>
          <p:cNvSpPr>
            <a:spLocks noGrp="1"/>
          </p:cNvSpPr>
          <p:nvPr>
            <p:ph type="title"/>
          </p:nvPr>
        </p:nvSpPr>
        <p:spPr/>
        <p:txBody>
          <a:bodyPr/>
          <a:lstStyle/>
          <a:p>
            <a:r>
              <a:rPr lang="en-US" sz="2400" dirty="0"/>
              <a:t>Questions?</a:t>
            </a:r>
            <a:endParaRPr lang="en-GB" sz="2400" dirty="0"/>
          </a:p>
        </p:txBody>
      </p:sp>
      <p:sp>
        <p:nvSpPr>
          <p:cNvPr id="4" name="Slide Number Placeholder 3">
            <a:extLst>
              <a:ext uri="{FF2B5EF4-FFF2-40B4-BE49-F238E27FC236}">
                <a16:creationId xmlns:a16="http://schemas.microsoft.com/office/drawing/2014/main" id="{9A299EAF-688D-A412-B08D-7046E822D514}"/>
              </a:ext>
            </a:extLst>
          </p:cNvPr>
          <p:cNvSpPr>
            <a:spLocks noGrp="1"/>
          </p:cNvSpPr>
          <p:nvPr>
            <p:ph type="sldNum" idx="12"/>
          </p:nvPr>
        </p:nvSpPr>
        <p:spPr/>
        <p:txBody>
          <a:bodyPr/>
          <a:lstStyle/>
          <a:p>
            <a:fld id="{00000000-1234-1234-1234-123412341234}" type="slidenum">
              <a:rPr lang="en" smtClean="0"/>
              <a:pPr/>
              <a:t>23</a:t>
            </a:fld>
            <a:endParaRPr lang="en"/>
          </a:p>
        </p:txBody>
      </p:sp>
      <p:pic>
        <p:nvPicPr>
          <p:cNvPr id="5" name="Picture 4">
            <a:extLst>
              <a:ext uri="{FF2B5EF4-FFF2-40B4-BE49-F238E27FC236}">
                <a16:creationId xmlns:a16="http://schemas.microsoft.com/office/drawing/2014/main" id="{41B81B17-D004-38A9-9017-FDB51E8C5A6F}"/>
              </a:ext>
            </a:extLst>
          </p:cNvPr>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l="16897" t="2985" r="15587"/>
          <a:stretch/>
        </p:blipFill>
        <p:spPr>
          <a:xfrm>
            <a:off x="5023940" y="-15922"/>
            <a:ext cx="4120060" cy="5148000"/>
          </a:xfrm>
          <a:prstGeom prst="rect">
            <a:avLst/>
          </a:prstGeom>
        </p:spPr>
      </p:pic>
      <p:sp>
        <p:nvSpPr>
          <p:cNvPr id="8" name="Content Placeholder 6">
            <a:extLst>
              <a:ext uri="{FF2B5EF4-FFF2-40B4-BE49-F238E27FC236}">
                <a16:creationId xmlns:a16="http://schemas.microsoft.com/office/drawing/2014/main" id="{B12AE823-A32A-0AC2-1608-462B955A416D}"/>
              </a:ext>
            </a:extLst>
          </p:cNvPr>
          <p:cNvSpPr txBox="1">
            <a:spLocks/>
          </p:cNvSpPr>
          <p:nvPr/>
        </p:nvSpPr>
        <p:spPr>
          <a:xfrm>
            <a:off x="549704" y="1599453"/>
            <a:ext cx="4120061" cy="23865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chemeClr val="accent3"/>
              </a:buClr>
              <a:buSzPct val="75000"/>
              <a:buFont typeface="Courier New" panose="02070309020205020404" pitchFamily="49" charset="0"/>
              <a:buChar char="o"/>
              <a:defRPr sz="2800" kern="120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3"/>
              </a:buClr>
              <a:buSzPct val="75000"/>
              <a:buFont typeface="Courier New" panose="02070309020205020404" pitchFamily="49" charset="0"/>
              <a:buChar char="o"/>
              <a:defRPr sz="2400" kern="120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3"/>
              </a:buClr>
              <a:buSzPct val="75000"/>
              <a:buFont typeface="Courier New" panose="02070309020205020404" pitchFamily="49" charset="0"/>
              <a:buChar char="o"/>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3"/>
              </a:buClr>
              <a:buSzPct val="75000"/>
              <a:buFont typeface="Courier New" panose="02070309020205020404" pitchFamily="49" charset="0"/>
              <a:buChar char="o"/>
              <a:defRPr sz="1800" kern="120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3"/>
              </a:buClr>
              <a:buSzPct val="75000"/>
              <a:buFont typeface="Courier New" panose="02070309020205020404" pitchFamily="49" charset="0"/>
              <a:buChar char="o"/>
              <a:defRPr sz="1800" kern="120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1000"/>
              </a:spcBef>
              <a:spcAft>
                <a:spcPts val="0"/>
              </a:spcAft>
              <a:buClr>
                <a:srgbClr val="C24759"/>
              </a:buClr>
              <a:buSzPct val="75000"/>
              <a:buFont typeface="Courier New" panose="02070309020205020404" pitchFamily="49" charset="0"/>
              <a:buNone/>
              <a:tabLst/>
              <a:defRPr/>
            </a:pPr>
            <a:r>
              <a:rPr kumimoji="0" lang="ar-EG" sz="3200" b="1" i="0" u="none" strike="noStrike" kern="1200" cap="none" spc="0" normalizeH="0" baseline="0" noProof="0" dirty="0">
                <a:ln>
                  <a:noFill/>
                </a:ln>
                <a:solidFill>
                  <a:srgbClr val="C24759"/>
                </a:solidFill>
                <a:effectLst/>
                <a:uLnTx/>
                <a:uFillTx/>
                <a:latin typeface="Cabin Medium" panose="020B0604020202020204" charset="0"/>
                <a:ea typeface="+mn-ea"/>
                <a:cs typeface="Sakkal Majalla"/>
              </a:rPr>
              <a:t>سُبْحَانَكَ اللّٰهُمَّ وَبِحَمْدِكَ ، أَشْهَدُ أَنْ لَّا إِلٰهَ إِلَّا أَنْتَ ، أَسْتَغْفِرُكَ وأَتُوْبُ إِلَيْكَ</a:t>
            </a:r>
            <a:endParaRPr kumimoji="0" lang="ar-EG" sz="2000" b="1" i="0" u="none" strike="noStrike" kern="1200" cap="none" spc="0" normalizeH="0" baseline="0" noProof="0" dirty="0">
              <a:ln>
                <a:noFill/>
              </a:ln>
              <a:solidFill>
                <a:srgbClr val="333333"/>
              </a:solidFill>
              <a:effectLst/>
              <a:uLnTx/>
              <a:uFillTx/>
              <a:latin typeface="Cabin Medium" panose="020B0604020202020204" charset="0"/>
              <a:ea typeface="+mn-ea"/>
              <a:cs typeface="Sakkal Majalla"/>
            </a:endParaRPr>
          </a:p>
          <a:p>
            <a:pPr marL="0" marR="0" lvl="0" indent="0" algn="ctr" defTabSz="914400" rtl="0" eaLnBrk="1" fontAlgn="auto" latinLnBrk="0" hangingPunct="1">
              <a:lnSpc>
                <a:spcPct val="90000"/>
              </a:lnSpc>
              <a:spcBef>
                <a:spcPts val="1000"/>
              </a:spcBef>
              <a:spcAft>
                <a:spcPts val="0"/>
              </a:spcAft>
              <a:buClr>
                <a:srgbClr val="C24759"/>
              </a:buClr>
              <a:buSzPct val="75000"/>
              <a:buFont typeface="Courier New" panose="02070309020205020404" pitchFamily="49" charset="0"/>
              <a:buNone/>
              <a:tabLst/>
              <a:defRPr/>
            </a:pPr>
            <a:r>
              <a:rPr kumimoji="0" lang="en-GB" sz="1600" b="0" i="0" u="none" strike="noStrike" kern="1200" cap="none" spc="0" normalizeH="0" baseline="0" noProof="0" dirty="0">
                <a:ln>
                  <a:noFill/>
                </a:ln>
                <a:solidFill>
                  <a:srgbClr val="E7E6E6">
                    <a:lumMod val="25000"/>
                  </a:srgbClr>
                </a:solidFill>
                <a:effectLst/>
                <a:uLnTx/>
                <a:uFillTx/>
                <a:ea typeface="+mn-ea"/>
                <a:cs typeface="Sakkal Majalla"/>
              </a:rPr>
              <a:t>You are free from imperfection, O Allah, and all praise is to You. I bear witness that there is no god worthy of worship but You. I seek Your forgiveness and turn to You in repentance.</a:t>
            </a:r>
            <a:endParaRPr kumimoji="0" lang="en-GB" sz="1600" b="0" i="1" u="none" strike="noStrike" kern="1200" cap="none" spc="0" normalizeH="0" baseline="0" noProof="0" dirty="0">
              <a:ln>
                <a:noFill/>
              </a:ln>
              <a:solidFill>
                <a:srgbClr val="E7E6E6">
                  <a:lumMod val="25000"/>
                </a:srgbClr>
              </a:solidFill>
              <a:effectLst/>
              <a:uLnTx/>
              <a:uFillTx/>
              <a:ea typeface="+mn-ea"/>
              <a:cs typeface="Sakkal Majalla"/>
            </a:endParaRPr>
          </a:p>
        </p:txBody>
      </p:sp>
    </p:spTree>
    <p:extLst>
      <p:ext uri="{BB962C8B-B14F-4D97-AF65-F5344CB8AC3E}">
        <p14:creationId xmlns:p14="http://schemas.microsoft.com/office/powerpoint/2010/main" val="85151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34C2684-DB51-9F43-9202-78A4AEC4A948}"/>
              </a:ext>
            </a:extLst>
          </p:cNvPr>
          <p:cNvSpPr>
            <a:spLocks noGrp="1"/>
          </p:cNvSpPr>
          <p:nvPr>
            <p:ph type="sldNum" idx="12"/>
          </p:nvPr>
        </p:nvSpPr>
        <p:spPr/>
        <p:txBody>
          <a:bodyPr/>
          <a:lstStyle/>
          <a:p>
            <a:fld id="{00000000-1234-1234-1234-123412341234}" type="slidenum">
              <a:rPr lang="en" smtClean="0"/>
              <a:pPr/>
              <a:t>24</a:t>
            </a:fld>
            <a:endParaRPr lang="en"/>
          </a:p>
        </p:txBody>
      </p:sp>
      <p:sp>
        <p:nvSpPr>
          <p:cNvPr id="5" name="TextBox 4">
            <a:extLst>
              <a:ext uri="{FF2B5EF4-FFF2-40B4-BE49-F238E27FC236}">
                <a16:creationId xmlns:a16="http://schemas.microsoft.com/office/drawing/2014/main" id="{5FE223D7-9501-ED42-2D44-8DCD165F3116}"/>
              </a:ext>
            </a:extLst>
          </p:cNvPr>
          <p:cNvSpPr txBox="1"/>
          <p:nvPr/>
        </p:nvSpPr>
        <p:spPr>
          <a:xfrm>
            <a:off x="827901" y="817424"/>
            <a:ext cx="7488195" cy="1754326"/>
          </a:xfrm>
          <a:prstGeom prst="rect">
            <a:avLst/>
          </a:prstGeom>
          <a:noFill/>
        </p:spPr>
        <p:txBody>
          <a:bodyPr wrap="square" rtlCol="0">
            <a:spAutoFit/>
          </a:bodyPr>
          <a:lstStyle/>
          <a:p>
            <a:pPr algn="ctr"/>
            <a:r>
              <a:rPr lang="en-US" sz="3600" dirty="0">
                <a:solidFill>
                  <a:schemeClr val="tx1"/>
                </a:solidFill>
                <a:latin typeface="+mj-lt"/>
              </a:rPr>
              <a:t>Next Session </a:t>
            </a:r>
            <a:r>
              <a:rPr lang="en-US" sz="3600" dirty="0" err="1">
                <a:solidFill>
                  <a:schemeClr val="tx1"/>
                </a:solidFill>
                <a:latin typeface="+mj-lt"/>
              </a:rPr>
              <a:t>inshaAllah</a:t>
            </a:r>
            <a:r>
              <a:rPr lang="en-US" sz="3600" dirty="0">
                <a:solidFill>
                  <a:schemeClr val="tx1"/>
                </a:solidFill>
                <a:latin typeface="+mj-lt"/>
              </a:rPr>
              <a:t>:</a:t>
            </a:r>
          </a:p>
          <a:p>
            <a:pPr algn="ctr"/>
            <a:endParaRPr lang="en-US" sz="3600" dirty="0">
              <a:solidFill>
                <a:schemeClr val="tx1"/>
              </a:solidFill>
              <a:latin typeface="+mj-lt"/>
            </a:endParaRPr>
          </a:p>
          <a:p>
            <a:pPr algn="ctr"/>
            <a:endParaRPr lang="en-US" sz="3600" dirty="0">
              <a:solidFill>
                <a:schemeClr val="tx1"/>
              </a:solidFill>
              <a:latin typeface="+mj-lt"/>
            </a:endParaRPr>
          </a:p>
        </p:txBody>
      </p:sp>
      <p:pic>
        <p:nvPicPr>
          <p:cNvPr id="6" name="Picture 5">
            <a:extLst>
              <a:ext uri="{FF2B5EF4-FFF2-40B4-BE49-F238E27FC236}">
                <a16:creationId xmlns:a16="http://schemas.microsoft.com/office/drawing/2014/main" id="{0F830BB1-4082-0BDE-877E-027BA9E708E5}"/>
              </a:ext>
            </a:extLst>
          </p:cNvPr>
          <p:cNvPicPr>
            <a:picLocks noChangeAspect="1"/>
          </p:cNvPicPr>
          <p:nvPr/>
        </p:nvPicPr>
        <p:blipFill>
          <a:blip r:embed="rId2"/>
          <a:srcRect/>
          <a:stretch/>
        </p:blipFill>
        <p:spPr>
          <a:xfrm>
            <a:off x="2673654" y="1754659"/>
            <a:ext cx="3796690" cy="2141262"/>
          </a:xfrm>
          <a:prstGeom prst="rect">
            <a:avLst/>
          </a:prstGeom>
          <a:ln>
            <a:solidFill>
              <a:schemeClr val="tx2">
                <a:lumMod val="10000"/>
              </a:schemeClr>
            </a:solidFill>
          </a:ln>
        </p:spPr>
      </p:pic>
    </p:spTree>
    <p:extLst>
      <p:ext uri="{BB962C8B-B14F-4D97-AF65-F5344CB8AC3E}">
        <p14:creationId xmlns:p14="http://schemas.microsoft.com/office/powerpoint/2010/main" val="1280504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EDC3D-DB18-36F1-A8F8-9A66C262A714}"/>
              </a:ext>
            </a:extLst>
          </p:cNvPr>
          <p:cNvSpPr>
            <a:spLocks noGrp="1"/>
          </p:cNvSpPr>
          <p:nvPr>
            <p:ph type="title"/>
          </p:nvPr>
        </p:nvSpPr>
        <p:spPr/>
        <p:txBody>
          <a:bodyPr/>
          <a:lstStyle/>
          <a:p>
            <a:r>
              <a:rPr lang="en-US" sz="2800" dirty="0">
                <a:latin typeface="+mj-lt"/>
              </a:rPr>
              <a:t>Starter: </a:t>
            </a:r>
            <a:r>
              <a:rPr lang="en-US" sz="2800" dirty="0" err="1">
                <a:latin typeface="+mj-lt"/>
              </a:rPr>
              <a:t>BingOXO</a:t>
            </a:r>
            <a:endParaRPr lang="en-GB" sz="2800" dirty="0">
              <a:latin typeface="+mj-lt"/>
            </a:endParaRPr>
          </a:p>
        </p:txBody>
      </p:sp>
      <p:sp>
        <p:nvSpPr>
          <p:cNvPr id="4" name="Text Placeholder 3">
            <a:extLst>
              <a:ext uri="{FF2B5EF4-FFF2-40B4-BE49-F238E27FC236}">
                <a16:creationId xmlns:a16="http://schemas.microsoft.com/office/drawing/2014/main" id="{7A2DDF6E-1AFA-A725-2DD3-D2944B1A63CC}"/>
              </a:ext>
            </a:extLst>
          </p:cNvPr>
          <p:cNvSpPr>
            <a:spLocks noGrp="1"/>
          </p:cNvSpPr>
          <p:nvPr>
            <p:ph type="body" idx="1"/>
          </p:nvPr>
        </p:nvSpPr>
        <p:spPr>
          <a:xfrm>
            <a:off x="4148591" y="1658906"/>
            <a:ext cx="4276830" cy="2430650"/>
          </a:xfrm>
          <a:prstGeom prst="roundRect">
            <a:avLst>
              <a:gd name="adj" fmla="val 8339"/>
            </a:avLst>
          </a:prstGeom>
          <a:solidFill>
            <a:srgbClr val="B2E8E8"/>
          </a:solidFill>
          <a:ln>
            <a:solidFill>
              <a:srgbClr val="B2E8E8"/>
            </a:solidFill>
          </a:ln>
        </p:spPr>
        <p:style>
          <a:lnRef idx="2">
            <a:schemeClr val="accent1"/>
          </a:lnRef>
          <a:fillRef idx="1">
            <a:schemeClr val="lt1"/>
          </a:fillRef>
          <a:effectRef idx="0">
            <a:schemeClr val="accent1"/>
          </a:effectRef>
          <a:fontRef idx="minor">
            <a:schemeClr val="dk1"/>
          </a:fontRef>
        </p:style>
        <p:txBody>
          <a:bodyPr numCol="2"/>
          <a:lstStyle/>
          <a:p>
            <a:pPr marL="533399" indent="-457200">
              <a:buClrTx/>
              <a:buSzPct val="100000"/>
              <a:buFont typeface="+mj-lt"/>
              <a:buAutoNum type="arabicParenR"/>
            </a:pPr>
            <a:r>
              <a:rPr lang="en-US" sz="1400" dirty="0">
                <a:solidFill>
                  <a:schemeClr val="tx1"/>
                </a:solidFill>
                <a:latin typeface="+mn-lt"/>
              </a:rPr>
              <a:t>Takbir</a:t>
            </a:r>
          </a:p>
          <a:p>
            <a:pPr marL="533399" indent="-457200">
              <a:buClrTx/>
              <a:buSzPct val="100000"/>
              <a:buFont typeface="+mj-lt"/>
              <a:buAutoNum type="arabicParenR"/>
            </a:pPr>
            <a:r>
              <a:rPr lang="en-US" sz="1400" dirty="0" err="1">
                <a:solidFill>
                  <a:schemeClr val="tx1"/>
                </a:solidFill>
                <a:latin typeface="+mn-lt"/>
              </a:rPr>
              <a:t>Tahlil</a:t>
            </a:r>
            <a:endParaRPr lang="en-US" sz="1400" dirty="0">
              <a:solidFill>
                <a:schemeClr val="tx1"/>
              </a:solidFill>
              <a:latin typeface="+mn-lt"/>
            </a:endParaRPr>
          </a:p>
          <a:p>
            <a:pPr marL="533399" indent="-457200">
              <a:buClrTx/>
              <a:buSzPct val="100000"/>
              <a:buFont typeface="+mj-lt"/>
              <a:buAutoNum type="arabicParenR"/>
            </a:pPr>
            <a:r>
              <a:rPr lang="en-US" sz="1400" dirty="0" err="1">
                <a:solidFill>
                  <a:schemeClr val="tx1"/>
                </a:solidFill>
                <a:latin typeface="+mn-lt"/>
              </a:rPr>
              <a:t>Tahmid</a:t>
            </a:r>
            <a:endParaRPr lang="en-US" sz="1400" dirty="0">
              <a:solidFill>
                <a:schemeClr val="tx1"/>
              </a:solidFill>
              <a:latin typeface="+mn-lt"/>
            </a:endParaRPr>
          </a:p>
          <a:p>
            <a:pPr marL="533399" indent="-457200">
              <a:buClrTx/>
              <a:buSzPct val="100000"/>
              <a:buFont typeface="+mj-lt"/>
              <a:buAutoNum type="arabicParenR"/>
            </a:pPr>
            <a:r>
              <a:rPr lang="en-US" sz="1400" dirty="0">
                <a:solidFill>
                  <a:schemeClr val="tx1"/>
                </a:solidFill>
                <a:latin typeface="+mn-lt"/>
              </a:rPr>
              <a:t>Day of </a:t>
            </a:r>
            <a:r>
              <a:rPr lang="en-US" sz="1400" dirty="0" err="1">
                <a:solidFill>
                  <a:schemeClr val="tx1"/>
                </a:solidFill>
                <a:latin typeface="+mn-lt"/>
              </a:rPr>
              <a:t>Nahr</a:t>
            </a:r>
            <a:endParaRPr lang="en-US" sz="1400" dirty="0">
              <a:solidFill>
                <a:schemeClr val="tx1"/>
              </a:solidFill>
              <a:latin typeface="+mn-lt"/>
            </a:endParaRPr>
          </a:p>
          <a:p>
            <a:pPr marL="533399" indent="-457200">
              <a:buClrTx/>
              <a:buSzPct val="100000"/>
              <a:buFont typeface="+mj-lt"/>
              <a:buAutoNum type="arabicParenR"/>
            </a:pPr>
            <a:r>
              <a:rPr lang="en-US" sz="1400" dirty="0">
                <a:solidFill>
                  <a:schemeClr val="tx1"/>
                </a:solidFill>
                <a:latin typeface="+mn-lt"/>
              </a:rPr>
              <a:t>Day of </a:t>
            </a:r>
            <a:r>
              <a:rPr lang="en-US" sz="1400" dirty="0" err="1">
                <a:solidFill>
                  <a:schemeClr val="tx1"/>
                </a:solidFill>
                <a:latin typeface="+mn-lt"/>
              </a:rPr>
              <a:t>ʿArafah</a:t>
            </a:r>
            <a:endParaRPr lang="en-US" sz="1400" dirty="0">
              <a:solidFill>
                <a:schemeClr val="tx1"/>
              </a:solidFill>
              <a:latin typeface="+mn-lt"/>
            </a:endParaRPr>
          </a:p>
          <a:p>
            <a:pPr marL="533399" indent="-457200">
              <a:buClrTx/>
              <a:buSzPct val="100000"/>
              <a:buFont typeface="+mj-lt"/>
              <a:buAutoNum type="arabicParenR"/>
            </a:pPr>
            <a:r>
              <a:rPr lang="en-US" sz="1400" dirty="0">
                <a:solidFill>
                  <a:schemeClr val="tx1"/>
                </a:solidFill>
                <a:latin typeface="+mn-lt"/>
              </a:rPr>
              <a:t>Takbir of </a:t>
            </a:r>
            <a:r>
              <a:rPr lang="en-US" sz="1400" dirty="0" err="1">
                <a:solidFill>
                  <a:schemeClr val="tx1"/>
                </a:solidFill>
                <a:latin typeface="+mn-lt"/>
              </a:rPr>
              <a:t>Tashriq</a:t>
            </a:r>
            <a:endParaRPr lang="en-US" sz="1400" dirty="0">
              <a:solidFill>
                <a:schemeClr val="tx1"/>
              </a:solidFill>
              <a:latin typeface="+mn-lt"/>
            </a:endParaRPr>
          </a:p>
          <a:p>
            <a:pPr marL="533399" indent="-457200">
              <a:buClrTx/>
              <a:buSzPct val="100000"/>
              <a:buFont typeface="+mj-lt"/>
              <a:buAutoNum type="arabicParenR"/>
            </a:pPr>
            <a:r>
              <a:rPr lang="en-US" sz="1400" dirty="0" err="1">
                <a:solidFill>
                  <a:schemeClr val="tx1"/>
                </a:solidFill>
                <a:latin typeface="+mn-lt"/>
              </a:rPr>
              <a:t>Du’a</a:t>
            </a:r>
            <a:endParaRPr lang="en-US" sz="1400" dirty="0">
              <a:solidFill>
                <a:schemeClr val="tx1"/>
              </a:solidFill>
              <a:latin typeface="+mn-lt"/>
            </a:endParaRPr>
          </a:p>
          <a:p>
            <a:pPr marL="533399" indent="-457200">
              <a:buClrTx/>
              <a:buSzPct val="100000"/>
              <a:buFont typeface="+mj-lt"/>
              <a:buAutoNum type="arabicParenR"/>
            </a:pPr>
            <a:r>
              <a:rPr lang="en-US" sz="1400" dirty="0">
                <a:solidFill>
                  <a:schemeClr val="tx1"/>
                </a:solidFill>
                <a:latin typeface="+mn-lt"/>
              </a:rPr>
              <a:t>Dhikr</a:t>
            </a:r>
          </a:p>
          <a:p>
            <a:pPr marL="533399" indent="-457200">
              <a:buClrTx/>
              <a:buSzPct val="100000"/>
              <a:buFont typeface="+mj-lt"/>
              <a:buAutoNum type="arabicParenR"/>
            </a:pPr>
            <a:r>
              <a:rPr lang="en-US" sz="1400" dirty="0">
                <a:solidFill>
                  <a:schemeClr val="tx1"/>
                </a:solidFill>
                <a:latin typeface="+mn-lt"/>
              </a:rPr>
              <a:t>Qurbani</a:t>
            </a:r>
          </a:p>
          <a:p>
            <a:pPr marL="533399" indent="-457200">
              <a:buClrTx/>
              <a:buSzPct val="100000"/>
              <a:buFont typeface="+mj-lt"/>
              <a:buAutoNum type="arabicParenR"/>
            </a:pPr>
            <a:r>
              <a:rPr lang="en-US" sz="1400" dirty="0">
                <a:solidFill>
                  <a:schemeClr val="tx1"/>
                </a:solidFill>
                <a:latin typeface="+mn-lt"/>
              </a:rPr>
              <a:t>Reverence</a:t>
            </a:r>
          </a:p>
          <a:p>
            <a:pPr marL="533399" indent="-457200">
              <a:buClrTx/>
              <a:buSzPct val="100000"/>
              <a:buFont typeface="+mj-lt"/>
              <a:buAutoNum type="arabicParenR"/>
            </a:pPr>
            <a:r>
              <a:rPr lang="en-US" sz="1400" dirty="0">
                <a:solidFill>
                  <a:schemeClr val="tx1"/>
                </a:solidFill>
                <a:latin typeface="+mn-lt"/>
              </a:rPr>
              <a:t>Al-Azim</a:t>
            </a:r>
          </a:p>
          <a:p>
            <a:pPr marL="533399" indent="-457200">
              <a:buClrTx/>
              <a:buSzPct val="100000"/>
              <a:buFont typeface="+mj-lt"/>
              <a:buAutoNum type="arabicParenR"/>
            </a:pPr>
            <a:r>
              <a:rPr lang="en-US" sz="1400" dirty="0">
                <a:solidFill>
                  <a:schemeClr val="tx1"/>
                </a:solidFill>
                <a:latin typeface="+mn-lt"/>
              </a:rPr>
              <a:t>Days of </a:t>
            </a:r>
            <a:r>
              <a:rPr lang="en-US" sz="1400" dirty="0" err="1">
                <a:solidFill>
                  <a:schemeClr val="tx1"/>
                </a:solidFill>
                <a:latin typeface="+mn-lt"/>
              </a:rPr>
              <a:t>Tashriq</a:t>
            </a:r>
            <a:endParaRPr lang="en-US" sz="1400" dirty="0">
              <a:solidFill>
                <a:schemeClr val="tx1"/>
              </a:solidFill>
              <a:latin typeface="+mn-lt"/>
            </a:endParaRPr>
          </a:p>
          <a:p>
            <a:pPr marL="76199" indent="0">
              <a:buNone/>
            </a:pPr>
            <a:endParaRPr lang="en-US" sz="1600" dirty="0">
              <a:latin typeface="+mn-lt"/>
            </a:endParaRPr>
          </a:p>
        </p:txBody>
      </p:sp>
      <p:sp>
        <p:nvSpPr>
          <p:cNvPr id="2" name="Slide Number Placeholder 1">
            <a:extLst>
              <a:ext uri="{FF2B5EF4-FFF2-40B4-BE49-F238E27FC236}">
                <a16:creationId xmlns:a16="http://schemas.microsoft.com/office/drawing/2014/main" id="{83B8F1E4-7CF9-B9DD-7C73-7EDC5DFAB582}"/>
              </a:ext>
            </a:extLst>
          </p:cNvPr>
          <p:cNvSpPr>
            <a:spLocks noGrp="1"/>
          </p:cNvSpPr>
          <p:nvPr>
            <p:ph type="sldNum" idx="12"/>
          </p:nvPr>
        </p:nvSpPr>
        <p:spPr/>
        <p:txBody>
          <a:bodyPr/>
          <a:lstStyle/>
          <a:p>
            <a:fld id="{00000000-1234-1234-1234-123412341234}" type="slidenum">
              <a:rPr lang="en" smtClean="0"/>
              <a:pPr/>
              <a:t>3</a:t>
            </a:fld>
            <a:endParaRPr lang="en"/>
          </a:p>
        </p:txBody>
      </p:sp>
      <p:sp>
        <p:nvSpPr>
          <p:cNvPr id="9" name="Text Placeholder 3">
            <a:extLst>
              <a:ext uri="{FF2B5EF4-FFF2-40B4-BE49-F238E27FC236}">
                <a16:creationId xmlns:a16="http://schemas.microsoft.com/office/drawing/2014/main" id="{00A14B0F-636B-77FF-AB2F-53D0BFB00BDF}"/>
              </a:ext>
            </a:extLst>
          </p:cNvPr>
          <p:cNvSpPr txBox="1">
            <a:spLocks/>
          </p:cNvSpPr>
          <p:nvPr/>
        </p:nvSpPr>
        <p:spPr>
          <a:xfrm>
            <a:off x="796593" y="1580367"/>
            <a:ext cx="3068569" cy="331730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189" marR="0" lvl="0" indent="-380990" algn="l" rtl="0">
              <a:lnSpc>
                <a:spcPct val="100000"/>
              </a:lnSpc>
              <a:spcBef>
                <a:spcPts val="600"/>
              </a:spcBef>
              <a:spcAft>
                <a:spcPts val="0"/>
              </a:spcAft>
              <a:buClr>
                <a:schemeClr val="accent1"/>
              </a:buClr>
              <a:buSzPct val="75000"/>
              <a:buFont typeface="Quattrocento Sans"/>
              <a:buChar char="◉"/>
              <a:defRPr sz="2400" b="0" i="0" u="none" strike="noStrike" cap="none">
                <a:solidFill>
                  <a:schemeClr val="dk1"/>
                </a:solidFill>
                <a:latin typeface="Quattrocento Sans"/>
                <a:ea typeface="Quattrocento Sans"/>
                <a:cs typeface="Quattrocento Sans"/>
                <a:sym typeface="Quattrocento Sans"/>
              </a:defRPr>
            </a:lvl1pPr>
            <a:lvl2pPr marL="914377" marR="0" lvl="1" indent="-355591" algn="l" rtl="0">
              <a:lnSpc>
                <a:spcPct val="100000"/>
              </a:lnSpc>
              <a:spcBef>
                <a:spcPts val="0"/>
              </a:spcBef>
              <a:spcAft>
                <a:spcPts val="0"/>
              </a:spcAft>
              <a:buClr>
                <a:srgbClr val="FFCD00"/>
              </a:buClr>
              <a:buSzPts val="2000"/>
              <a:buFont typeface="Quattrocento Sans"/>
              <a:buChar char="○"/>
              <a:defRPr sz="2000" b="0" i="0" u="none" strike="noStrike" cap="none">
                <a:solidFill>
                  <a:schemeClr val="dk1"/>
                </a:solidFill>
                <a:latin typeface="Quattrocento Sans"/>
                <a:ea typeface="Quattrocento Sans"/>
                <a:cs typeface="Quattrocento Sans"/>
                <a:sym typeface="Quattrocento Sans"/>
              </a:defRPr>
            </a:lvl2pPr>
            <a:lvl3pPr marL="1371566" marR="0" lvl="2" indent="-355591" algn="l" rtl="0">
              <a:lnSpc>
                <a:spcPct val="100000"/>
              </a:lnSpc>
              <a:spcBef>
                <a:spcPts val="0"/>
              </a:spcBef>
              <a:spcAft>
                <a:spcPts val="0"/>
              </a:spcAft>
              <a:buClr>
                <a:srgbClr val="FFCD00"/>
              </a:buClr>
              <a:buSzPts val="2000"/>
              <a:buFont typeface="Quattrocento Sans"/>
              <a:buChar char="■"/>
              <a:defRPr sz="2000" b="0" i="0" u="none" strike="noStrike" cap="none">
                <a:solidFill>
                  <a:schemeClr val="dk1"/>
                </a:solidFill>
                <a:latin typeface="Quattrocento Sans"/>
                <a:ea typeface="Quattrocento Sans"/>
                <a:cs typeface="Quattrocento Sans"/>
                <a:sym typeface="Quattrocento Sans"/>
              </a:defRPr>
            </a:lvl3pPr>
            <a:lvl4pPr marL="1828754" marR="0" lvl="3"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4pPr>
            <a:lvl5pPr marL="2285943" marR="0" lvl="4"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5pPr>
            <a:lvl6pPr marL="2743131" marR="0" lvl="5"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6pPr>
            <a:lvl7pPr marL="3200320" marR="0" lvl="6"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7pPr>
            <a:lvl8pPr marL="3657509" marR="0" lvl="7"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8pPr>
            <a:lvl9pPr marL="4114697" marR="0" lvl="8" indent="-342891" algn="l" rtl="0">
              <a:lnSpc>
                <a:spcPct val="100000"/>
              </a:lnSpc>
              <a:spcBef>
                <a:spcPts val="0"/>
              </a:spcBef>
              <a:spcAft>
                <a:spcPts val="0"/>
              </a:spcAft>
              <a:buClr>
                <a:srgbClr val="FFCD00"/>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9pPr>
          </a:lstStyle>
          <a:p>
            <a:pPr>
              <a:buFont typeface="Courier New" panose="02070309020205020404" pitchFamily="49" charset="0"/>
              <a:buChar char="o"/>
            </a:pPr>
            <a:r>
              <a:rPr lang="en-GB" sz="1600" dirty="0">
                <a:effectLst/>
                <a:latin typeface="+mn-lt"/>
              </a:rPr>
              <a:t>Draw a ‘noughts and crosses’ grid</a:t>
            </a:r>
          </a:p>
          <a:p>
            <a:pPr>
              <a:buFont typeface="Courier New" panose="02070309020205020404" pitchFamily="49" charset="0"/>
              <a:buChar char="o"/>
            </a:pPr>
            <a:r>
              <a:rPr lang="en-GB" sz="1600" dirty="0">
                <a:effectLst/>
                <a:latin typeface="+mn-lt"/>
              </a:rPr>
              <a:t>Write one word, from the following into each space. Pick any 9. </a:t>
            </a:r>
            <a:endParaRPr lang="en-US" sz="1600" dirty="0">
              <a:latin typeface="+mn-lt"/>
            </a:endParaRPr>
          </a:p>
          <a:p>
            <a:pPr>
              <a:buFont typeface="Courier New" panose="02070309020205020404" pitchFamily="49" charset="0"/>
              <a:buChar char="o"/>
            </a:pPr>
            <a:r>
              <a:rPr lang="en-US" sz="1600" dirty="0">
                <a:latin typeface="+mn-lt"/>
              </a:rPr>
              <a:t>Listen carefully to the definitions. Cross out the word on your grid.</a:t>
            </a:r>
          </a:p>
          <a:p>
            <a:pPr marL="76199" indent="0" algn="ctr">
              <a:buNone/>
            </a:pPr>
            <a:br>
              <a:rPr lang="en-US" sz="1600" dirty="0">
                <a:latin typeface="+mn-lt"/>
              </a:rPr>
            </a:br>
            <a:r>
              <a:rPr lang="en-US" sz="1600" dirty="0">
                <a:latin typeface="+mn-lt"/>
              </a:rPr>
              <a:t>Shout out </a:t>
            </a:r>
            <a:r>
              <a:rPr lang="en-US" sz="1600" dirty="0">
                <a:highlight>
                  <a:srgbClr val="00B4B1"/>
                </a:highlight>
                <a:latin typeface="+mn-lt"/>
              </a:rPr>
              <a:t>‘Allahu Akbar’ </a:t>
            </a:r>
            <a:r>
              <a:rPr lang="en-US" sz="1600" dirty="0">
                <a:latin typeface="+mn-lt"/>
              </a:rPr>
              <a:t>as soon as you get a line of 3</a:t>
            </a:r>
            <a:endParaRPr lang="en-US" sz="2800" dirty="0">
              <a:latin typeface="+mn-lt"/>
            </a:endParaRPr>
          </a:p>
        </p:txBody>
      </p:sp>
    </p:spTree>
    <p:extLst>
      <p:ext uri="{BB962C8B-B14F-4D97-AF65-F5344CB8AC3E}">
        <p14:creationId xmlns:p14="http://schemas.microsoft.com/office/powerpoint/2010/main" val="4023394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psuz="http://schemas.microsoft.com/office/powerpoint/2016/summaryzoom" Requires="psuz">
          <p:graphicFrame>
            <p:nvGraphicFramePr>
              <p:cNvPr id="4" name="Summary Zoom 3">
                <a:extLst>
                  <a:ext uri="{FF2B5EF4-FFF2-40B4-BE49-F238E27FC236}">
                    <a16:creationId xmlns:a16="http://schemas.microsoft.com/office/drawing/2014/main" id="{7A61F376-4F8F-A77C-B9C1-5376D765437E}"/>
                  </a:ext>
                </a:extLst>
              </p:cNvPr>
              <p:cNvGraphicFramePr>
                <a:graphicFrameLocks noChangeAspect="1"/>
              </p:cNvGraphicFramePr>
              <p:nvPr>
                <p:extLst>
                  <p:ext uri="{D42A27DB-BD31-4B8C-83A1-F6EECF244321}">
                    <p14:modId xmlns:p14="http://schemas.microsoft.com/office/powerpoint/2010/main" val="2585665489"/>
                  </p:ext>
                </p:extLst>
              </p:nvPr>
            </p:nvGraphicFramePr>
            <p:xfrm>
              <a:off x="1524000" y="539750"/>
              <a:ext cx="6096000" cy="4064000"/>
            </p:xfrm>
            <a:graphic>
              <a:graphicData uri="http://schemas.microsoft.com/office/powerpoint/2016/summaryzoom">
                <psuz:summaryZm>
                  <psuz:summaryZmObj sectionId="{50FF7E12-E70F-423E-8737-16499C8B71B4}">
                    <psuz:zmPr id="{A11FE77B-FABA-4267-9B42-96C2B55B591D}" transitionDur="1000">
                      <p166:blipFill xmlns:p166="http://schemas.microsoft.com/office/powerpoint/2016/6/main">
                        <a:blip r:embed="rId2"/>
                        <a:stretch>
                          <a:fillRect/>
                        </a:stretch>
                      </p166:blipFill>
                      <p166:spPr xmlns:p166="http://schemas.microsoft.com/office/powerpoint/2016/6/main">
                        <a:xfrm>
                          <a:off x="253365" y="437515"/>
                          <a:ext cx="2743200" cy="1543050"/>
                        </a:xfrm>
                        <a:prstGeom prst="rect">
                          <a:avLst/>
                        </a:prstGeom>
                        <a:ln w="3175">
                          <a:solidFill>
                            <a:prstClr val="ltGray"/>
                          </a:solidFill>
                        </a:ln>
                      </p166:spPr>
                    </psuz:zmPr>
                  </psuz:summaryZmObj>
                  <psuz:summaryZmObj sectionId="{26901CF8-0519-4692-A428-E269616C89D7}">
                    <psuz:zmPr id="{B9CEB457-AF94-4CA6-801B-9D6E93D76FD7}" transitionDur="1000">
                      <p166:blipFill xmlns:p166="http://schemas.microsoft.com/office/powerpoint/2016/6/main">
                        <a:blip r:embed="rId3"/>
                        <a:stretch>
                          <a:fillRect/>
                        </a:stretch>
                      </p166:blipFill>
                      <p166:spPr xmlns:p166="http://schemas.microsoft.com/office/powerpoint/2016/6/main">
                        <a:xfrm>
                          <a:off x="3099435" y="437515"/>
                          <a:ext cx="2743200" cy="1543050"/>
                        </a:xfrm>
                        <a:prstGeom prst="rect">
                          <a:avLst/>
                        </a:prstGeom>
                        <a:ln w="3175">
                          <a:solidFill>
                            <a:prstClr val="ltGray"/>
                          </a:solidFill>
                        </a:ln>
                      </p166:spPr>
                    </psuz:zmPr>
                  </psuz:summaryZmObj>
                  <psuz:summaryZmObj sectionId="{9AF54BBF-E5EF-4017-8410-655F8AA8B93D}">
                    <psuz:zmPr id="{7A3E59E0-850D-4B3B-BE3F-38ECDA6CECB7}" transitionDur="1000">
                      <p166:blipFill xmlns:p166="http://schemas.microsoft.com/office/powerpoint/2016/6/main">
                        <a:blip r:embed="rId4"/>
                        <a:stretch>
                          <a:fillRect/>
                        </a:stretch>
                      </p166:blipFill>
                      <p166:spPr xmlns:p166="http://schemas.microsoft.com/office/powerpoint/2016/6/main">
                        <a:xfrm>
                          <a:off x="253365" y="2083435"/>
                          <a:ext cx="2743200" cy="1543050"/>
                        </a:xfrm>
                        <a:prstGeom prst="rect">
                          <a:avLst/>
                        </a:prstGeom>
                        <a:ln w="3175">
                          <a:solidFill>
                            <a:prstClr val="ltGray"/>
                          </a:solidFill>
                        </a:ln>
                      </p166:spPr>
                    </psuz:zmPr>
                  </psuz:summaryZmObj>
                  <psuz:summaryZmObj sectionId="{9E00336D-BBCB-4525-84C1-E598DC771184}">
                    <psuz:zmPr id="{24748A17-A17F-49C1-BC29-B84CF2CC83DC}" transitionDur="1000">
                      <p166:blipFill xmlns:p166="http://schemas.microsoft.com/office/powerpoint/2016/6/main">
                        <a:blip r:embed="rId5"/>
                        <a:stretch>
                          <a:fillRect/>
                        </a:stretch>
                      </p166:blipFill>
                      <p166:spPr xmlns:p166="http://schemas.microsoft.com/office/powerpoint/2016/6/main">
                        <a:xfrm>
                          <a:off x="3099435" y="2083435"/>
                          <a:ext cx="2743200" cy="1543050"/>
                        </a:xfrm>
                        <a:prstGeom prst="rect">
                          <a:avLst/>
                        </a:prstGeom>
                        <a:ln w="3175">
                          <a:solidFill>
                            <a:prstClr val="ltGray"/>
                          </a:solidFill>
                        </a:ln>
                      </p166:spPr>
                    </psuz:zmPr>
                  </psuz:summaryZmObj>
                  <psuz:gridLayout/>
                </psuz:summaryZm>
              </a:graphicData>
            </a:graphic>
          </p:graphicFrame>
        </mc:Choice>
        <mc:Fallback>
          <p:grpSp>
            <p:nvGrpSpPr>
              <p:cNvPr id="4" name="Summary Zoom 3">
                <a:extLst>
                  <a:ext uri="{FF2B5EF4-FFF2-40B4-BE49-F238E27FC236}">
                    <a16:creationId xmlns:a16="http://schemas.microsoft.com/office/drawing/2014/main" id="{7A61F376-4F8F-A77C-B9C1-5376D765437E}"/>
                  </a:ext>
                </a:extLst>
              </p:cNvPr>
              <p:cNvGrpSpPr>
                <a:grpSpLocks noGrp="1" noUngrp="1" noRot="1" noChangeAspect="1" noMove="1" noResize="1"/>
              </p:cNvGrpSpPr>
              <p:nvPr/>
            </p:nvGrpSpPr>
            <p:grpSpPr>
              <a:xfrm>
                <a:off x="1524000" y="539750"/>
                <a:ext cx="6096000" cy="4064000"/>
                <a:chOff x="1524000" y="539750"/>
                <a:chExt cx="6096000" cy="4064000"/>
              </a:xfrm>
            </p:grpSpPr>
            <p:pic>
              <p:nvPicPr>
                <p:cNvPr id="2" name="Picture 2">
                  <a:hlinkClick r:id="rId6" action="ppaction://hlinksldjump"/>
                </p:cNvPr>
                <p:cNvPicPr>
                  <a:picLocks noSelect="1" noRot="1" noChangeAspect="1" noMove="1" noResize="1" noEditPoints="1" noAdjustHandles="1" noChangeArrowheads="1" noChangeShapeType="1"/>
                </p:cNvPicPr>
                <p:nvPr/>
              </p:nvPicPr>
              <p:blipFill>
                <a:blip r:embed="rId2"/>
                <a:stretch>
                  <a:fillRect/>
                </a:stretch>
              </p:blipFill>
              <p:spPr>
                <a:xfrm>
                  <a:off x="1777365" y="977265"/>
                  <a:ext cx="2743200" cy="1543050"/>
                </a:xfrm>
                <a:prstGeom prst="rect">
                  <a:avLst/>
                </a:prstGeom>
                <a:ln w="3175">
                  <a:solidFill>
                    <a:prstClr val="ltGray"/>
                  </a:solidFill>
                </a:ln>
              </p:spPr>
            </p:pic>
            <p:pic>
              <p:nvPicPr>
                <p:cNvPr id="3" name="Picture 3">
                  <a:hlinkClick r:id="rId7"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4623435" y="977265"/>
                  <a:ext cx="2743200" cy="1543050"/>
                </a:xfrm>
                <a:prstGeom prst="rect">
                  <a:avLst/>
                </a:prstGeom>
                <a:ln w="3175">
                  <a:solidFill>
                    <a:prstClr val="ltGray"/>
                  </a:solidFill>
                </a:ln>
              </p:spPr>
            </p:pic>
            <p:pic>
              <p:nvPicPr>
                <p:cNvPr id="5" name="Picture 5">
                  <a:hlinkClick r:id="rId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1777365" y="2623185"/>
                  <a:ext cx="2743200" cy="1543050"/>
                </a:xfrm>
                <a:prstGeom prst="rect">
                  <a:avLst/>
                </a:prstGeom>
                <a:ln w="3175">
                  <a:solidFill>
                    <a:prstClr val="ltGray"/>
                  </a:solidFill>
                </a:ln>
              </p:spPr>
            </p:pic>
            <p:pic>
              <p:nvPicPr>
                <p:cNvPr id="6" name="Picture 6">
                  <a:hlinkClick r:id="rId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4623435" y="2623185"/>
                  <a:ext cx="2743200" cy="1543050"/>
                </a:xfrm>
                <a:prstGeom prst="rect">
                  <a:avLst/>
                </a:prstGeom>
                <a:ln w="3175">
                  <a:solidFill>
                    <a:prstClr val="ltGray"/>
                  </a:solidFill>
                </a:ln>
              </p:spPr>
            </p:pic>
          </p:grpSp>
        </mc:Fallback>
      </mc:AlternateContent>
    </p:spTree>
    <p:extLst>
      <p:ext uri="{BB962C8B-B14F-4D97-AF65-F5344CB8AC3E}">
        <p14:creationId xmlns:p14="http://schemas.microsoft.com/office/powerpoint/2010/main" val="1404181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9"/>
        <p:cNvGrpSpPr/>
        <p:nvPr/>
      </p:nvGrpSpPr>
      <p:grpSpPr>
        <a:xfrm>
          <a:off x="0" y="0"/>
          <a:ext cx="0" cy="0"/>
          <a:chOff x="0" y="0"/>
          <a:chExt cx="0" cy="0"/>
        </a:xfrm>
      </p:grpSpPr>
      <p:sp>
        <p:nvSpPr>
          <p:cNvPr id="110" name="Google Shape;110;p15"/>
          <p:cNvSpPr txBox="1">
            <a:spLocks noGrp="1"/>
          </p:cNvSpPr>
          <p:nvPr>
            <p:ph type="ctrTitle"/>
          </p:nvPr>
        </p:nvSpPr>
        <p:spPr>
          <a:xfrm>
            <a:off x="2022225" y="1741993"/>
            <a:ext cx="3787800" cy="1159800"/>
          </a:xfrm>
          <a:prstGeom prst="rect">
            <a:avLst/>
          </a:prstGeom>
        </p:spPr>
        <p:txBody>
          <a:bodyPr spcFirstLastPara="1" wrap="square" lIns="91425" tIns="91425" rIns="91425" bIns="91425" anchor="b" anchorCtr="0">
            <a:noAutofit/>
          </a:bodyPr>
          <a:lstStyle/>
          <a:p>
            <a:r>
              <a:rPr lang="en" sz="3200" dirty="0">
                <a:solidFill>
                  <a:schemeClr val="bg1"/>
                </a:solidFill>
                <a:latin typeface="+mj-lt"/>
              </a:rPr>
              <a:t>Virtues and Actions</a:t>
            </a:r>
            <a:endParaRPr sz="3200" dirty="0">
              <a:solidFill>
                <a:schemeClr val="bg1"/>
              </a:solidFill>
              <a:latin typeface="+mj-lt"/>
            </a:endParaRPr>
          </a:p>
        </p:txBody>
      </p:sp>
      <p:sp>
        <p:nvSpPr>
          <p:cNvPr id="112" name="Google Shape;112;p15"/>
          <p:cNvSpPr txBox="1"/>
          <p:nvPr/>
        </p:nvSpPr>
        <p:spPr>
          <a:xfrm>
            <a:off x="1133975" y="2291150"/>
            <a:ext cx="543900" cy="562200"/>
          </a:xfrm>
          <a:prstGeom prst="rect">
            <a:avLst/>
          </a:prstGeom>
          <a:noFill/>
          <a:ln>
            <a:noFill/>
          </a:ln>
        </p:spPr>
        <p:txBody>
          <a:bodyPr spcFirstLastPara="1" wrap="square" lIns="91425" tIns="91425" rIns="91425" bIns="91425" anchor="ctr" anchorCtr="0">
            <a:noAutofit/>
          </a:bodyPr>
          <a:lstStyle/>
          <a:p>
            <a:pPr algn="ctr"/>
            <a:r>
              <a:rPr lang="en" sz="3200" dirty="0">
                <a:solidFill>
                  <a:schemeClr val="bg1"/>
                </a:solidFill>
                <a:latin typeface="+mj-lt"/>
                <a:ea typeface="Lora"/>
                <a:cs typeface="Lora"/>
                <a:sym typeface="Lora"/>
              </a:rPr>
              <a:t>1</a:t>
            </a:r>
            <a:endParaRPr sz="3200" dirty="0">
              <a:solidFill>
                <a:schemeClr val="bg1"/>
              </a:solidFill>
              <a:latin typeface="+mj-lt"/>
              <a:ea typeface="Lora"/>
              <a:cs typeface="Lora"/>
              <a:sym typeface="Lora"/>
            </a:endParaRPr>
          </a:p>
        </p:txBody>
      </p:sp>
      <p:sp>
        <p:nvSpPr>
          <p:cNvPr id="113" name="Google Shape;113;p15"/>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5</a:t>
            </a:fld>
            <a:endParaRPr/>
          </a:p>
        </p:txBody>
      </p:sp>
      <p:sp>
        <p:nvSpPr>
          <p:cNvPr id="2" name="Rectangle: Rounded Corners 1">
            <a:extLst>
              <a:ext uri="{FF2B5EF4-FFF2-40B4-BE49-F238E27FC236}">
                <a16:creationId xmlns:a16="http://schemas.microsoft.com/office/drawing/2014/main" id="{A5B6FFF2-1BDC-9902-CE21-0B8BBBB22B5A}"/>
              </a:ext>
            </a:extLst>
          </p:cNvPr>
          <p:cNvSpPr/>
          <p:nvPr/>
        </p:nvSpPr>
        <p:spPr>
          <a:xfrm>
            <a:off x="2088788" y="2940606"/>
            <a:ext cx="3721237" cy="339105"/>
          </a:xfrm>
          <a:prstGeom prst="roundRect">
            <a:avLst>
              <a:gd name="adj" fmla="val 50000"/>
            </a:avLst>
          </a:prstGeom>
          <a:solidFill>
            <a:srgbClr val="C2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en-US" dirty="0">
                <a:solidFill>
                  <a:schemeClr val="bg1"/>
                </a:solidFill>
                <a:ea typeface="Inter Tight"/>
                <a:cs typeface="Inter Tight"/>
                <a:sym typeface="Inter Tight"/>
              </a:rPr>
              <a:t>To attain the pleasure and love of Allah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7"/>
          <p:cNvSpPr txBox="1">
            <a:spLocks noGrp="1"/>
          </p:cNvSpPr>
          <p:nvPr>
            <p:ph type="title"/>
          </p:nvPr>
        </p:nvSpPr>
        <p:spPr>
          <a:xfrm>
            <a:off x="1381251" y="896113"/>
            <a:ext cx="3878400" cy="435600"/>
          </a:xfrm>
          <a:prstGeom prst="rect">
            <a:avLst/>
          </a:prstGeom>
        </p:spPr>
        <p:txBody>
          <a:bodyPr spcFirstLastPara="1" wrap="square" lIns="91425" tIns="91425" rIns="91425" bIns="91425" anchor="ctr" anchorCtr="0">
            <a:noAutofit/>
          </a:bodyPr>
          <a:lstStyle/>
          <a:p>
            <a:r>
              <a:rPr lang="en-GB" dirty="0">
                <a:latin typeface="+mj-lt"/>
              </a:rPr>
              <a:t>Why Are The 10 Days Of </a:t>
            </a:r>
            <a:r>
              <a:rPr lang="en-GB" dirty="0" err="1">
                <a:latin typeface="+mj-lt"/>
              </a:rPr>
              <a:t>Dhul</a:t>
            </a:r>
            <a:r>
              <a:rPr lang="en-GB" dirty="0">
                <a:latin typeface="+mj-lt"/>
              </a:rPr>
              <a:t> </a:t>
            </a:r>
            <a:r>
              <a:rPr lang="en-GB" dirty="0" err="1">
                <a:latin typeface="+mj-lt"/>
              </a:rPr>
              <a:t>Hijjah</a:t>
            </a:r>
            <a:r>
              <a:rPr lang="en-GB" dirty="0">
                <a:latin typeface="+mj-lt"/>
              </a:rPr>
              <a:t> Extremely Special?</a:t>
            </a:r>
            <a:endParaRPr lang="en-GB" dirty="0">
              <a:highlight>
                <a:schemeClr val="accent1"/>
              </a:highlight>
              <a:latin typeface="+mj-lt"/>
            </a:endParaRPr>
          </a:p>
        </p:txBody>
      </p:sp>
      <p:sp>
        <p:nvSpPr>
          <p:cNvPr id="125" name="Google Shape;125;p17"/>
          <p:cNvSpPr txBox="1">
            <a:spLocks noGrp="1"/>
          </p:cNvSpPr>
          <p:nvPr>
            <p:ph type="body" idx="1"/>
          </p:nvPr>
        </p:nvSpPr>
        <p:spPr>
          <a:xfrm>
            <a:off x="1381251" y="1491210"/>
            <a:ext cx="6865602" cy="3112200"/>
          </a:xfrm>
          <a:prstGeom prst="rect">
            <a:avLst/>
          </a:prstGeom>
        </p:spPr>
        <p:txBody>
          <a:bodyPr spcFirstLastPara="1" wrap="square" lIns="91425" tIns="91425" rIns="91425" bIns="91425" anchor="t" anchorCtr="0">
            <a:noAutofit/>
          </a:bodyPr>
          <a:lstStyle/>
          <a:p>
            <a:pPr marL="533387" indent="-457189">
              <a:buClr>
                <a:schemeClr val="accent1"/>
              </a:buClr>
              <a:buSzPct val="100000"/>
              <a:buFont typeface="+mj-lt"/>
              <a:buAutoNum type="arabicPeriod"/>
            </a:pPr>
            <a:r>
              <a:rPr lang="en-GB" sz="1600" dirty="0">
                <a:latin typeface="+mn-lt"/>
              </a:rPr>
              <a:t>Allah </a:t>
            </a:r>
            <a:r>
              <a:rPr lang="en-GB" sz="1600" dirty="0">
                <a:latin typeface="KFGQPC Arabic Symbols 01" panose="02000000000000000000" pitchFamily="2" charset="2"/>
              </a:rPr>
              <a:t>b</a:t>
            </a:r>
            <a:r>
              <a:rPr lang="en-GB" sz="1600" dirty="0">
                <a:latin typeface="+mn-lt"/>
              </a:rPr>
              <a:t> honoured these days by taking an oath by them.</a:t>
            </a:r>
          </a:p>
          <a:p>
            <a:pPr marL="533387" indent="-457189">
              <a:lnSpc>
                <a:spcPct val="150000"/>
              </a:lnSpc>
              <a:buClr>
                <a:schemeClr val="accent1"/>
              </a:buClr>
              <a:buSzPct val="100000"/>
              <a:buFont typeface="+mj-lt"/>
              <a:buAutoNum type="arabicPeriod"/>
            </a:pPr>
            <a:r>
              <a:rPr lang="en-GB" sz="1600" dirty="0">
                <a:latin typeface="+mn-lt"/>
              </a:rPr>
              <a:t>They are the best days of the year.</a:t>
            </a:r>
          </a:p>
          <a:p>
            <a:pPr marL="533387" indent="-457189">
              <a:lnSpc>
                <a:spcPct val="150000"/>
              </a:lnSpc>
              <a:buClr>
                <a:schemeClr val="accent1"/>
              </a:buClr>
              <a:buSzPct val="100000"/>
              <a:buFont typeface="+mj-lt"/>
              <a:buAutoNum type="arabicPeriod"/>
            </a:pPr>
            <a:r>
              <a:rPr lang="en-GB" sz="1600" dirty="0">
                <a:latin typeface="+mn-lt"/>
              </a:rPr>
              <a:t>The Prophet </a:t>
            </a:r>
            <a:r>
              <a:rPr lang="en-GB" sz="1600" dirty="0">
                <a:latin typeface="KFGQPC Arabic Symbols 01" panose="02000000000000000000" pitchFamily="2" charset="2"/>
              </a:rPr>
              <a:t>g</a:t>
            </a:r>
            <a:r>
              <a:rPr lang="en-GB" sz="1600" dirty="0">
                <a:latin typeface="+mn-lt"/>
              </a:rPr>
              <a:t> would fast these days.</a:t>
            </a:r>
          </a:p>
          <a:p>
            <a:pPr marL="533387" indent="-457189">
              <a:lnSpc>
                <a:spcPct val="150000"/>
              </a:lnSpc>
              <a:buClr>
                <a:schemeClr val="accent1"/>
              </a:buClr>
              <a:buSzPct val="100000"/>
              <a:buFont typeface="+mj-lt"/>
              <a:buAutoNum type="arabicPeriod"/>
            </a:pPr>
            <a:r>
              <a:rPr lang="en-GB" sz="1600" dirty="0">
                <a:latin typeface="+mn-lt"/>
              </a:rPr>
              <a:t>They comprise of the Day of </a:t>
            </a:r>
            <a:r>
              <a:rPr lang="en-GB" sz="1600" dirty="0" err="1">
                <a:latin typeface="+mn-lt"/>
              </a:rPr>
              <a:t>ʿArafah</a:t>
            </a:r>
            <a:r>
              <a:rPr lang="en-GB" sz="1600" dirty="0">
                <a:latin typeface="+mn-lt"/>
              </a:rPr>
              <a:t> (9th </a:t>
            </a:r>
            <a:r>
              <a:rPr lang="en-GB" sz="1600" dirty="0" err="1">
                <a:latin typeface="+mn-lt"/>
              </a:rPr>
              <a:t>Dhul-Hijjah</a:t>
            </a:r>
            <a:r>
              <a:rPr lang="en-GB" sz="1600" dirty="0">
                <a:latin typeface="+mn-lt"/>
              </a:rPr>
              <a:t>).</a:t>
            </a:r>
          </a:p>
          <a:p>
            <a:pPr marL="533387" indent="-457189">
              <a:lnSpc>
                <a:spcPct val="150000"/>
              </a:lnSpc>
              <a:buClr>
                <a:schemeClr val="accent1"/>
              </a:buClr>
              <a:buSzPct val="100000"/>
              <a:buFont typeface="+mj-lt"/>
              <a:buAutoNum type="arabicPeriod"/>
            </a:pPr>
            <a:r>
              <a:rPr lang="en-GB" sz="1600" dirty="0">
                <a:latin typeface="+mn-lt"/>
              </a:rPr>
              <a:t>They comprise of the Day of </a:t>
            </a:r>
            <a:r>
              <a:rPr lang="en-GB" sz="1600" dirty="0" err="1">
                <a:latin typeface="+mn-lt"/>
              </a:rPr>
              <a:t>Nahr</a:t>
            </a:r>
            <a:r>
              <a:rPr lang="en-GB" sz="1600" dirty="0">
                <a:latin typeface="+mn-lt"/>
              </a:rPr>
              <a:t> (10</a:t>
            </a:r>
            <a:r>
              <a:rPr lang="en-GB" sz="1600" baseline="30000" dirty="0">
                <a:latin typeface="+mn-lt"/>
              </a:rPr>
              <a:t>th</a:t>
            </a:r>
            <a:r>
              <a:rPr lang="en-GB" sz="1600" dirty="0">
                <a:latin typeface="+mn-lt"/>
              </a:rPr>
              <a:t> </a:t>
            </a:r>
            <a:r>
              <a:rPr lang="en-GB" sz="1600" dirty="0" err="1">
                <a:latin typeface="+mn-lt"/>
              </a:rPr>
              <a:t>Dhul</a:t>
            </a:r>
            <a:r>
              <a:rPr lang="en-GB" sz="1600" dirty="0">
                <a:latin typeface="+mn-lt"/>
              </a:rPr>
              <a:t> </a:t>
            </a:r>
            <a:r>
              <a:rPr lang="en-GB" sz="1600" dirty="0" err="1">
                <a:latin typeface="+mn-lt"/>
              </a:rPr>
              <a:t>Hijjah</a:t>
            </a:r>
            <a:r>
              <a:rPr lang="en-GB" sz="1600" dirty="0">
                <a:latin typeface="+mn-lt"/>
              </a:rPr>
              <a:t>).</a:t>
            </a:r>
          </a:p>
          <a:p>
            <a:pPr marL="0" indent="0">
              <a:buNone/>
            </a:pPr>
            <a:endParaRPr sz="2000" dirty="0">
              <a:latin typeface="+mn-lt"/>
            </a:endParaRPr>
          </a:p>
        </p:txBody>
      </p:sp>
      <p:sp>
        <p:nvSpPr>
          <p:cNvPr id="131" name="Google Shape;131;p17"/>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6</a:t>
            </a:fld>
            <a:endParaRPr/>
          </a:p>
        </p:txBody>
      </p:sp>
    </p:spTree>
    <p:extLst>
      <p:ext uri="{BB962C8B-B14F-4D97-AF65-F5344CB8AC3E}">
        <p14:creationId xmlns:p14="http://schemas.microsoft.com/office/powerpoint/2010/main" val="2260352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 calcmode="lin" valueType="num">
                                      <p:cBhvr additive="base">
                                        <p:cTn id="7" dur="500" fill="hold"/>
                                        <p:tgtEl>
                                          <p:spTgt spid="1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
                                            <p:txEl>
                                              <p:pRg st="1" end="1"/>
                                            </p:txEl>
                                          </p:spTgt>
                                        </p:tgtEl>
                                        <p:attrNameLst>
                                          <p:attrName>style.visibility</p:attrName>
                                        </p:attrNameLst>
                                      </p:cBhvr>
                                      <p:to>
                                        <p:strVal val="visible"/>
                                      </p:to>
                                    </p:set>
                                    <p:anim calcmode="lin" valueType="num">
                                      <p:cBhvr additive="base">
                                        <p:cTn id="13" dur="500" fill="hold"/>
                                        <p:tgtEl>
                                          <p:spTgt spid="1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5">
                                            <p:txEl>
                                              <p:pRg st="2" end="2"/>
                                            </p:txEl>
                                          </p:spTgt>
                                        </p:tgtEl>
                                        <p:attrNameLst>
                                          <p:attrName>style.visibility</p:attrName>
                                        </p:attrNameLst>
                                      </p:cBhvr>
                                      <p:to>
                                        <p:strVal val="visible"/>
                                      </p:to>
                                    </p:set>
                                    <p:anim calcmode="lin" valueType="num">
                                      <p:cBhvr additive="base">
                                        <p:cTn id="19" dur="500" fill="hold"/>
                                        <p:tgtEl>
                                          <p:spTgt spid="1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5">
                                            <p:txEl>
                                              <p:pRg st="3" end="3"/>
                                            </p:txEl>
                                          </p:spTgt>
                                        </p:tgtEl>
                                        <p:attrNameLst>
                                          <p:attrName>style.visibility</p:attrName>
                                        </p:attrNameLst>
                                      </p:cBhvr>
                                      <p:to>
                                        <p:strVal val="visible"/>
                                      </p:to>
                                    </p:set>
                                    <p:anim calcmode="lin" valueType="num">
                                      <p:cBhvr additive="base">
                                        <p:cTn id="25" dur="500" fill="hold"/>
                                        <p:tgtEl>
                                          <p:spTgt spid="12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5">
                                            <p:txEl>
                                              <p:pRg st="4" end="4"/>
                                            </p:txEl>
                                          </p:spTgt>
                                        </p:tgtEl>
                                        <p:attrNameLst>
                                          <p:attrName>style.visibility</p:attrName>
                                        </p:attrNameLst>
                                      </p:cBhvr>
                                      <p:to>
                                        <p:strVal val="visible"/>
                                      </p:to>
                                    </p:set>
                                    <p:anim calcmode="lin" valueType="num">
                                      <p:cBhvr additive="base">
                                        <p:cTn id="31" dur="500" fill="hold"/>
                                        <p:tgtEl>
                                          <p:spTgt spid="12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6"/>
          <p:cNvSpPr txBox="1">
            <a:spLocks noGrp="1"/>
          </p:cNvSpPr>
          <p:nvPr>
            <p:ph type="body" idx="1"/>
          </p:nvPr>
        </p:nvSpPr>
        <p:spPr>
          <a:xfrm>
            <a:off x="2105051" y="2238001"/>
            <a:ext cx="4933800" cy="819900"/>
          </a:xfrm>
          <a:prstGeom prst="rect">
            <a:avLst/>
          </a:prstGeom>
        </p:spPr>
        <p:txBody>
          <a:bodyPr spcFirstLastPara="1" wrap="square" lIns="91425" tIns="91425" rIns="91425" bIns="91425" anchor="b" anchorCtr="0">
            <a:noAutofit/>
          </a:bodyPr>
          <a:lstStyle/>
          <a:p>
            <a:pPr marL="76198" indent="0">
              <a:buNone/>
            </a:pPr>
            <a:r>
              <a:rPr lang="en-GB" dirty="0">
                <a:solidFill>
                  <a:schemeClr val="tx1"/>
                </a:solidFill>
              </a:rPr>
              <a:t>T</a:t>
            </a:r>
            <a:r>
              <a:rPr lang="en-GB" dirty="0"/>
              <a:t>he Messenger of Allah </a:t>
            </a:r>
            <a:r>
              <a:rPr lang="en-GB" i="0" dirty="0">
                <a:latin typeface="KFGQPC Arabic Symbols 01" panose="02000000000000000000" pitchFamily="2" charset="2"/>
              </a:rPr>
              <a:t>g</a:t>
            </a:r>
            <a:r>
              <a:rPr lang="en-GB" dirty="0"/>
              <a:t> said, “There are no </a:t>
            </a:r>
            <a:r>
              <a:rPr lang="en-GB" b="1" dirty="0">
                <a:solidFill>
                  <a:srgbClr val="00B4B1"/>
                </a:solidFill>
              </a:rPr>
              <a:t>better</a:t>
            </a:r>
            <a:r>
              <a:rPr lang="en-GB" dirty="0"/>
              <a:t> days in the</a:t>
            </a:r>
            <a:r>
              <a:rPr lang="en-GB" dirty="0">
                <a:solidFill>
                  <a:schemeClr val="tx1"/>
                </a:solidFill>
              </a:rPr>
              <a:t> sight </a:t>
            </a:r>
            <a:r>
              <a:rPr lang="en-GB" dirty="0"/>
              <a:t>of Allah than the 10 days of </a:t>
            </a:r>
            <a:r>
              <a:rPr lang="en-GB" dirty="0" err="1"/>
              <a:t>Dhul</a:t>
            </a:r>
            <a:r>
              <a:rPr lang="en-GB" dirty="0"/>
              <a:t> </a:t>
            </a:r>
            <a:r>
              <a:rPr lang="en-GB" dirty="0" err="1"/>
              <a:t>Hijjah</a:t>
            </a:r>
            <a:r>
              <a:rPr lang="en-GB" dirty="0"/>
              <a:t>” (Ibn </a:t>
            </a:r>
            <a:r>
              <a:rPr lang="en-GB" dirty="0" err="1"/>
              <a:t>Hibbān</a:t>
            </a:r>
            <a:r>
              <a:rPr lang="en-GB" dirty="0"/>
              <a:t>).</a:t>
            </a:r>
          </a:p>
        </p:txBody>
      </p:sp>
      <p:sp>
        <p:nvSpPr>
          <p:cNvPr id="119" name="Google Shape;119;p16"/>
          <p:cNvSpPr txBox="1">
            <a:spLocks noGrp="1"/>
          </p:cNvSpPr>
          <p:nvPr>
            <p:ph type="sldNum" idx="12"/>
          </p:nvPr>
        </p:nvSpPr>
        <p:spPr>
          <a:xfrm>
            <a:off x="4297651" y="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7</a:t>
            </a:fld>
            <a:endParaRPr/>
          </a:p>
        </p:txBody>
      </p:sp>
    </p:spTree>
    <p:extLst>
      <p:ext uri="{BB962C8B-B14F-4D97-AF65-F5344CB8AC3E}">
        <p14:creationId xmlns:p14="http://schemas.microsoft.com/office/powerpoint/2010/main" val="2950136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ACDBA1-C398-8C48-EC66-6064C5044EB0}"/>
              </a:ext>
            </a:extLst>
          </p:cNvPr>
          <p:cNvSpPr>
            <a:spLocks noGrp="1"/>
          </p:cNvSpPr>
          <p:nvPr>
            <p:ph type="title"/>
          </p:nvPr>
        </p:nvSpPr>
        <p:spPr/>
        <p:txBody>
          <a:bodyPr/>
          <a:lstStyle/>
          <a:p>
            <a:r>
              <a:rPr lang="en-US" sz="2400" dirty="0">
                <a:latin typeface="+mj-lt"/>
              </a:rPr>
              <a:t>[A] Actions of </a:t>
            </a:r>
            <a:r>
              <a:rPr lang="en-US" sz="2400" dirty="0" err="1">
                <a:latin typeface="+mj-lt"/>
              </a:rPr>
              <a:t>Dhul</a:t>
            </a:r>
            <a:r>
              <a:rPr lang="en-US" sz="2400" dirty="0">
                <a:latin typeface="+mj-lt"/>
              </a:rPr>
              <a:t> </a:t>
            </a:r>
            <a:r>
              <a:rPr lang="en-US" sz="2400" dirty="0" err="1">
                <a:latin typeface="+mj-lt"/>
              </a:rPr>
              <a:t>Hijjah</a:t>
            </a:r>
            <a:r>
              <a:rPr lang="en-US" sz="2400" dirty="0">
                <a:latin typeface="+mj-lt"/>
              </a:rPr>
              <a:t> </a:t>
            </a:r>
            <a:endParaRPr lang="en-GB" sz="2400" dirty="0">
              <a:highlight>
                <a:srgbClr val="FFFF00"/>
              </a:highlight>
              <a:latin typeface="+mj-lt"/>
            </a:endParaRPr>
          </a:p>
        </p:txBody>
      </p:sp>
      <p:sp>
        <p:nvSpPr>
          <p:cNvPr id="6" name="Text Placeholder 5">
            <a:extLst>
              <a:ext uri="{FF2B5EF4-FFF2-40B4-BE49-F238E27FC236}">
                <a16:creationId xmlns:a16="http://schemas.microsoft.com/office/drawing/2014/main" id="{D9B4A8F0-0B8D-6C66-5080-EAD4037AF083}"/>
              </a:ext>
            </a:extLst>
          </p:cNvPr>
          <p:cNvSpPr>
            <a:spLocks noGrp="1"/>
          </p:cNvSpPr>
          <p:nvPr>
            <p:ph type="body" idx="1"/>
          </p:nvPr>
        </p:nvSpPr>
        <p:spPr/>
        <p:txBody>
          <a:bodyPr/>
          <a:lstStyle/>
          <a:p>
            <a:endParaRPr lang="en-GB"/>
          </a:p>
        </p:txBody>
      </p:sp>
      <p:sp>
        <p:nvSpPr>
          <p:cNvPr id="3" name="Slide Number Placeholder 2">
            <a:extLst>
              <a:ext uri="{FF2B5EF4-FFF2-40B4-BE49-F238E27FC236}">
                <a16:creationId xmlns:a16="http://schemas.microsoft.com/office/drawing/2014/main" id="{33621D82-7397-6221-7E2E-3ACC0421BECD}"/>
              </a:ext>
            </a:extLst>
          </p:cNvPr>
          <p:cNvSpPr>
            <a:spLocks noGrp="1"/>
          </p:cNvSpPr>
          <p:nvPr>
            <p:ph type="sldNum" idx="12"/>
          </p:nvPr>
        </p:nvSpPr>
        <p:spPr/>
        <p:txBody>
          <a:bodyPr/>
          <a:lstStyle/>
          <a:p>
            <a:pPr algn="ctr"/>
            <a:fld id="{00000000-1234-1234-1234-123412341234}" type="slidenum">
              <a:rPr lang="en" smtClean="0"/>
              <a:pPr algn="ctr"/>
              <a:t>8</a:t>
            </a:fld>
            <a:endParaRPr lang="en"/>
          </a:p>
        </p:txBody>
      </p:sp>
      <p:graphicFrame>
        <p:nvGraphicFramePr>
          <p:cNvPr id="4" name="Diagram 3">
            <a:extLst>
              <a:ext uri="{FF2B5EF4-FFF2-40B4-BE49-F238E27FC236}">
                <a16:creationId xmlns:a16="http://schemas.microsoft.com/office/drawing/2014/main" id="{9206B4C5-4D98-9E6C-D7BE-00DDA489A0B3}"/>
              </a:ext>
            </a:extLst>
          </p:cNvPr>
          <p:cNvGraphicFramePr/>
          <p:nvPr>
            <p:extLst>
              <p:ext uri="{D42A27DB-BD31-4B8C-83A1-F6EECF244321}">
                <p14:modId xmlns:p14="http://schemas.microsoft.com/office/powerpoint/2010/main" val="2278583256"/>
              </p:ext>
            </p:extLst>
          </p:nvPr>
        </p:nvGraphicFramePr>
        <p:xfrm>
          <a:off x="515007" y="1616469"/>
          <a:ext cx="8187559" cy="320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Graphic 6" descr="Group brainstorm with solid fill">
            <a:extLst>
              <a:ext uri="{FF2B5EF4-FFF2-40B4-BE49-F238E27FC236}">
                <a16:creationId xmlns:a16="http://schemas.microsoft.com/office/drawing/2014/main" id="{EA9D3C26-768C-7777-C656-ECABF849871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57708" y="248735"/>
            <a:ext cx="914400" cy="914400"/>
          </a:xfrm>
          <a:prstGeom prst="rect">
            <a:avLst/>
          </a:prstGeom>
        </p:spPr>
      </p:pic>
      <p:sp>
        <p:nvSpPr>
          <p:cNvPr id="8" name="TextBox 7">
            <a:extLst>
              <a:ext uri="{FF2B5EF4-FFF2-40B4-BE49-F238E27FC236}">
                <a16:creationId xmlns:a16="http://schemas.microsoft.com/office/drawing/2014/main" id="{B67CA246-3DC4-2139-99C9-76C94D220EE2}"/>
              </a:ext>
            </a:extLst>
          </p:cNvPr>
          <p:cNvSpPr txBox="1"/>
          <p:nvPr/>
        </p:nvSpPr>
        <p:spPr>
          <a:xfrm>
            <a:off x="7352153" y="1163135"/>
            <a:ext cx="2325511" cy="307777"/>
          </a:xfrm>
          <a:prstGeom prst="rect">
            <a:avLst/>
          </a:prstGeom>
          <a:noFill/>
        </p:spPr>
        <p:txBody>
          <a:bodyPr wrap="square" rtlCol="0">
            <a:spAutoFit/>
          </a:bodyPr>
          <a:lstStyle/>
          <a:p>
            <a:pPr algn="ctr"/>
            <a:r>
              <a:rPr lang="en-GB" dirty="0">
                <a:latin typeface="+mn-lt"/>
              </a:rPr>
              <a:t>Activity</a:t>
            </a:r>
          </a:p>
        </p:txBody>
      </p:sp>
    </p:spTree>
    <p:extLst>
      <p:ext uri="{BB962C8B-B14F-4D97-AF65-F5344CB8AC3E}">
        <p14:creationId xmlns:p14="http://schemas.microsoft.com/office/powerpoint/2010/main" val="380907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29"/>
          <p:cNvSpPr txBox="1">
            <a:spLocks noGrp="1"/>
          </p:cNvSpPr>
          <p:nvPr>
            <p:ph type="title"/>
          </p:nvPr>
        </p:nvSpPr>
        <p:spPr>
          <a:xfrm>
            <a:off x="1381251" y="896113"/>
            <a:ext cx="3878400" cy="435600"/>
          </a:xfrm>
          <a:prstGeom prst="rect">
            <a:avLst/>
          </a:prstGeom>
        </p:spPr>
        <p:txBody>
          <a:bodyPr spcFirstLastPara="1" wrap="square" lIns="91425" tIns="91425" rIns="91425" bIns="91425" anchor="ctr" anchorCtr="0">
            <a:noAutofit/>
          </a:bodyPr>
          <a:lstStyle/>
          <a:p>
            <a:r>
              <a:rPr lang="en" sz="2400" dirty="0">
                <a:latin typeface="+mj-lt"/>
              </a:rPr>
              <a:t>Dhul Hijjah: Days of </a:t>
            </a:r>
            <a:r>
              <a:rPr lang="en" sz="2400" dirty="0">
                <a:solidFill>
                  <a:srgbClr val="00B4B1"/>
                </a:solidFill>
                <a:latin typeface="+mj-lt"/>
              </a:rPr>
              <a:t>Dhikr</a:t>
            </a:r>
            <a:endParaRPr sz="2400" dirty="0">
              <a:solidFill>
                <a:srgbClr val="00B4B1"/>
              </a:solidFill>
              <a:latin typeface="+mj-lt"/>
            </a:endParaRPr>
          </a:p>
        </p:txBody>
      </p:sp>
      <p:sp>
        <p:nvSpPr>
          <p:cNvPr id="312" name="Google Shape;312;p29"/>
          <p:cNvSpPr/>
          <p:nvPr/>
        </p:nvSpPr>
        <p:spPr>
          <a:xfrm>
            <a:off x="1499593" y="2053051"/>
            <a:ext cx="1685100" cy="1685100"/>
          </a:xfrm>
          <a:prstGeom prst="ellipse">
            <a:avLst/>
          </a:prstGeom>
          <a:noFill/>
          <a:ln w="1143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r>
              <a:rPr lang="en" sz="1600" dirty="0">
                <a:latin typeface="+mn-lt"/>
                <a:ea typeface="Lora"/>
                <a:cs typeface="Lora"/>
                <a:sym typeface="Lora"/>
              </a:rPr>
              <a:t>Tahlil</a:t>
            </a:r>
            <a:endParaRPr sz="1600" dirty="0">
              <a:latin typeface="+mn-lt"/>
              <a:ea typeface="Lora"/>
              <a:cs typeface="Lora"/>
              <a:sym typeface="Lora"/>
            </a:endParaRPr>
          </a:p>
        </p:txBody>
      </p:sp>
      <p:sp>
        <p:nvSpPr>
          <p:cNvPr id="313" name="Google Shape;313;p29"/>
          <p:cNvSpPr/>
          <p:nvPr/>
        </p:nvSpPr>
        <p:spPr>
          <a:xfrm>
            <a:off x="6721259" y="2053051"/>
            <a:ext cx="1685100" cy="1685100"/>
          </a:xfrm>
          <a:prstGeom prst="ellipse">
            <a:avLst/>
          </a:prstGeom>
          <a:noFill/>
          <a:ln w="1143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r>
              <a:rPr lang="en" b="1" dirty="0">
                <a:latin typeface="+mn-lt"/>
                <a:ea typeface="Lora"/>
                <a:cs typeface="Lora"/>
                <a:sym typeface="Lora"/>
              </a:rPr>
              <a:t>Tahmid</a:t>
            </a:r>
            <a:endParaRPr b="1" dirty="0">
              <a:latin typeface="+mn-lt"/>
              <a:ea typeface="Lora"/>
              <a:cs typeface="Lora"/>
              <a:sym typeface="Lora"/>
            </a:endParaRPr>
          </a:p>
        </p:txBody>
      </p:sp>
      <p:sp>
        <p:nvSpPr>
          <p:cNvPr id="314" name="Google Shape;314;p29"/>
          <p:cNvSpPr/>
          <p:nvPr/>
        </p:nvSpPr>
        <p:spPr>
          <a:xfrm>
            <a:off x="4110401" y="2053051"/>
            <a:ext cx="1685100" cy="1685100"/>
          </a:xfrm>
          <a:prstGeom prst="ellipse">
            <a:avLst/>
          </a:prstGeom>
          <a:noFill/>
          <a:ln w="1143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r>
              <a:rPr lang="en" b="1" dirty="0">
                <a:latin typeface="+mn-lt"/>
                <a:ea typeface="Lora"/>
                <a:cs typeface="Lora"/>
                <a:sym typeface="Lora"/>
              </a:rPr>
              <a:t>Takbir</a:t>
            </a:r>
            <a:endParaRPr b="1" dirty="0">
              <a:latin typeface="+mn-lt"/>
              <a:ea typeface="Lora"/>
              <a:cs typeface="Lora"/>
              <a:sym typeface="Lora"/>
            </a:endParaRPr>
          </a:p>
        </p:txBody>
      </p:sp>
      <p:cxnSp>
        <p:nvCxnSpPr>
          <p:cNvPr id="315" name="Google Shape;315;p29"/>
          <p:cNvCxnSpPr>
            <a:endCxn id="314" idx="2"/>
          </p:cNvCxnSpPr>
          <p:nvPr/>
        </p:nvCxnSpPr>
        <p:spPr>
          <a:xfrm>
            <a:off x="3184600" y="2895601"/>
            <a:ext cx="925800" cy="0"/>
          </a:xfrm>
          <a:prstGeom prst="straightConnector1">
            <a:avLst/>
          </a:prstGeom>
          <a:noFill/>
          <a:ln w="38100" cap="flat" cmpd="sng">
            <a:solidFill>
              <a:schemeClr val="accent1"/>
            </a:solidFill>
            <a:prstDash val="solid"/>
            <a:round/>
            <a:headEnd type="none" w="sm" len="sm"/>
            <a:tailEnd type="triangle" w="sm" len="sm"/>
          </a:ln>
        </p:spPr>
      </p:cxnSp>
      <p:cxnSp>
        <p:nvCxnSpPr>
          <p:cNvPr id="316" name="Google Shape;316;p29"/>
          <p:cNvCxnSpPr>
            <a:endCxn id="313" idx="2"/>
          </p:cNvCxnSpPr>
          <p:nvPr/>
        </p:nvCxnSpPr>
        <p:spPr>
          <a:xfrm>
            <a:off x="5795459" y="2895601"/>
            <a:ext cx="925800" cy="0"/>
          </a:xfrm>
          <a:prstGeom prst="straightConnector1">
            <a:avLst/>
          </a:prstGeom>
          <a:noFill/>
          <a:ln w="38100" cap="flat" cmpd="sng">
            <a:solidFill>
              <a:schemeClr val="accent1"/>
            </a:solidFill>
            <a:prstDash val="solid"/>
            <a:round/>
            <a:headEnd type="none" w="sm" len="sm"/>
            <a:tailEnd type="triangle" w="sm" len="sm"/>
          </a:ln>
        </p:spPr>
      </p:cxnSp>
      <p:sp>
        <p:nvSpPr>
          <p:cNvPr id="317" name="Google Shape;317;p29"/>
          <p:cNvSpPr txBox="1">
            <a:spLocks noGrp="1"/>
          </p:cNvSpPr>
          <p:nvPr>
            <p:ph type="sldNum" idx="12"/>
          </p:nvPr>
        </p:nvSpPr>
        <p:spPr>
          <a:xfrm>
            <a:off x="8543227" y="4749851"/>
            <a:ext cx="548700" cy="393600"/>
          </a:xfrm>
          <a:prstGeom prst="rect">
            <a:avLst/>
          </a:prstGeom>
        </p:spPr>
        <p:txBody>
          <a:bodyPr spcFirstLastPara="1" wrap="square" lIns="91425" tIns="91425" rIns="91425" bIns="91425" anchor="t" anchorCtr="0">
            <a:noAutofit/>
          </a:bodyPr>
          <a:lstStyle/>
          <a:p>
            <a:fld id="{00000000-1234-1234-1234-123412341234}" type="slidenum">
              <a:rPr lang="en"/>
              <a:pPr/>
              <a:t>9</a:t>
            </a:fld>
            <a:endParaRPr/>
          </a:p>
        </p:txBody>
      </p:sp>
    </p:spTree>
  </p:cSld>
  <p:clrMapOvr>
    <a:masterClrMapping/>
  </p:clrMapOvr>
</p:sld>
</file>

<file path=ppt/theme/theme1.xml><?xml version="1.0" encoding="utf-8"?>
<a:theme xmlns:a="http://schemas.openxmlformats.org/drawingml/2006/main" name="Viola template">
  <a:themeElements>
    <a:clrScheme name="Custom 4">
      <a:dk1>
        <a:sysClr val="windowText" lastClr="000000"/>
      </a:dk1>
      <a:lt1>
        <a:sysClr val="window" lastClr="FFFFFF"/>
      </a:lt1>
      <a:dk2>
        <a:srgbClr val="44546A"/>
      </a:dk2>
      <a:lt2>
        <a:srgbClr val="E7E6E6"/>
      </a:lt2>
      <a:accent1>
        <a:srgbClr val="00B4B1"/>
      </a:accent1>
      <a:accent2>
        <a:srgbClr val="1C353E"/>
      </a:accent2>
      <a:accent3>
        <a:srgbClr val="C34759"/>
      </a:accent3>
      <a:accent4>
        <a:srgbClr val="454F57"/>
      </a:accent4>
      <a:accent5>
        <a:srgbClr val="00B4B1"/>
      </a:accent5>
      <a:accent6>
        <a:srgbClr val="C34759"/>
      </a:accent6>
      <a:hlink>
        <a:srgbClr val="1C353E"/>
      </a:hlink>
      <a:folHlink>
        <a:srgbClr val="954F72"/>
      </a:folHlink>
    </a:clrScheme>
    <a:fontScheme name="Custom 9">
      <a:majorFont>
        <a:latin typeface="Pangea Afrikan Semi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1911</TotalTime>
  <Words>3317</Words>
  <Application>Microsoft Office PowerPoint</Application>
  <PresentationFormat>On-screen Show (16:9)</PresentationFormat>
  <Paragraphs>300</Paragraphs>
  <Slides>24</Slides>
  <Notes>19</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24</vt:i4>
      </vt:variant>
    </vt:vector>
  </HeadingPairs>
  <TitlesOfParts>
    <vt:vector size="37" baseType="lpstr">
      <vt:lpstr>Courier New</vt:lpstr>
      <vt:lpstr>Arial</vt:lpstr>
      <vt:lpstr>Cabin Medium</vt:lpstr>
      <vt:lpstr>Sakkal Majalla</vt:lpstr>
      <vt:lpstr>Calibri</vt:lpstr>
      <vt:lpstr>Inter Tight</vt:lpstr>
      <vt:lpstr>Lora</vt:lpstr>
      <vt:lpstr>KFGQPC Uthman Taha Naskh</vt:lpstr>
      <vt:lpstr>Quattrocento Sans</vt:lpstr>
      <vt:lpstr>Pangea Afrikan SemiBold</vt:lpstr>
      <vt:lpstr>Pangea Afrikan Text</vt:lpstr>
      <vt:lpstr>KFGQPC Arabic Symbols 01</vt:lpstr>
      <vt:lpstr>Viola template</vt:lpstr>
      <vt:lpstr>Dhul-Hijjah: The Best Days  of Your Life</vt:lpstr>
      <vt:lpstr>Session Objectives</vt:lpstr>
      <vt:lpstr>Starter: BingOXO</vt:lpstr>
      <vt:lpstr>PowerPoint Presentation</vt:lpstr>
      <vt:lpstr>Virtues and Actions</vt:lpstr>
      <vt:lpstr>Why Are The 10 Days Of Dhul Hijjah Extremely Special?</vt:lpstr>
      <vt:lpstr>PowerPoint Presentation</vt:lpstr>
      <vt:lpstr>[A] Actions of Dhul Hijjah </vt:lpstr>
      <vt:lpstr>Dhul Hijjah: Days of Dhikr</vt:lpstr>
      <vt:lpstr>Day of ʿArafah</vt:lpstr>
      <vt:lpstr>Qur’anic Focus</vt:lpstr>
      <vt:lpstr>Day of ʿArafah</vt:lpstr>
      <vt:lpstr>ʿAbdullāh b. al-Mubārak h approached Sufyān al-Thawrī on the evening of ʿArafah.   Sufyān al-Thawrī was sitting on his knees and weeping bitterly.   ʿAbdullāh b. al-Mubārak asked him, “Who is in the worst situation amongst these masses?” He replied, “The one who thinks that Allah will not forgive him.”</vt:lpstr>
      <vt:lpstr>Duʿa, Duʿa, Duʿa</vt:lpstr>
      <vt:lpstr>The Duʿa  of the Prophet g</vt:lpstr>
      <vt:lpstr>Lengthen Your Duʿa</vt:lpstr>
      <vt:lpstr>Days of Eid &amp; Tashriq</vt:lpstr>
      <vt:lpstr>Days of Eid (10th) &amp; Tashriq (11-13th)</vt:lpstr>
      <vt:lpstr>Taqwa &amp; Tawbah</vt:lpstr>
      <vt:lpstr>Your Ibadah Checklist</vt:lpstr>
      <vt:lpstr>Have you missed any out? </vt:lpstr>
      <vt:lpstr>Plenary</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Dhul-Hijjah: A Special Season</dc:title>
  <dc:creator>UH</dc:creator>
  <cp:lastModifiedBy>Zaeem Javaid</cp:lastModifiedBy>
  <cp:revision>10</cp:revision>
  <dcterms:modified xsi:type="dcterms:W3CDTF">2025-05-22T11:05:33Z</dcterms:modified>
</cp:coreProperties>
</file>