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5"/>
  </p:notesMasterIdLst>
  <p:sldIdLst>
    <p:sldId id="277" r:id="rId2"/>
    <p:sldId id="283" r:id="rId3"/>
    <p:sldId id="266" r:id="rId4"/>
    <p:sldId id="278" r:id="rId5"/>
    <p:sldId id="279" r:id="rId6"/>
    <p:sldId id="280" r:id="rId7"/>
    <p:sldId id="267" r:id="rId8"/>
    <p:sldId id="281" r:id="rId9"/>
    <p:sldId id="282" r:id="rId10"/>
    <p:sldId id="268" r:id="rId11"/>
    <p:sldId id="269" r:id="rId12"/>
    <p:sldId id="270" r:id="rId13"/>
    <p:sldId id="273" r:id="rId14"/>
  </p:sldIdLst>
  <p:sldSz cx="12192000" cy="6858000"/>
  <p:notesSz cx="6858000" cy="9144000"/>
  <p:embeddedFontLst>
    <p:embeddedFont>
      <p:font typeface="inter" panose="020B0502030000000004" pitchFamily="34" charset="0"/>
      <p:regular r:id="rId16"/>
      <p:bold r:id="rId17"/>
    </p:embeddedFont>
    <p:embeddedFont>
      <p:font typeface="KFGQPC Arabic Symbols 01" panose="02000000000000000000" pitchFamily="2" charset="2"/>
      <p:regular r:id="rId18"/>
    </p:embeddedFont>
    <p:embeddedFont>
      <p:font typeface="Open Sans" panose="020B0606030504020204" pitchFamily="34" charset="0"/>
      <p:regular r:id="rId19"/>
      <p:bold r:id="rId20"/>
      <p:italic r:id="rId21"/>
      <p:boldItalic r:id="rId22"/>
    </p:embeddedFont>
    <p:embeddedFont>
      <p:font typeface="Pangea Afrikan SemiBold" panose="020B0704000000000000" pitchFamily="34" charset="0"/>
      <p:bold r:id="rId23"/>
      <p:boldItalic r:id="rId24"/>
    </p:embeddedFont>
    <p:embeddedFont>
      <p:font typeface="Poppins Bold" panose="00000800000000000000" pitchFamily="2" charset="0"/>
      <p:bold r:id="rId25"/>
    </p:embeddedFont>
    <p:embeddedFont>
      <p:font typeface="Sakkal Majalla" panose="02000000000000000000" pitchFamily="2" charset="-78"/>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557"/>
    <a:srgbClr val="FAAC69"/>
    <a:srgbClr val="FFEEDC"/>
    <a:srgbClr val="F26859"/>
    <a:srgbClr val="414F48"/>
    <a:srgbClr val="CAC077"/>
    <a:srgbClr val="CF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F9421-6662-419B-A01D-FEFD432E2924}" v="28" dt="2025-05-22T10:06:56.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645" autoAdjust="0"/>
  </p:normalViewPr>
  <p:slideViewPr>
    <p:cSldViewPr snapToGrid="0">
      <p:cViewPr varScale="1">
        <p:scale>
          <a:sx n="74" d="100"/>
          <a:sy n="74" d="100"/>
        </p:scale>
        <p:origin x="285"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38AF9421-6662-419B-A01D-FEFD432E2924}"/>
    <pc:docChg chg="undo custSel addSld delSld modSld modMainMaster modNotesMaster">
      <pc:chgData name="Zaeem Javaid" userId="6620a48c0a62430c" providerId="LiveId" clId="{38AF9421-6662-419B-A01D-FEFD432E2924}" dt="2025-05-22T10:09:49.671" v="255" actId="14100"/>
      <pc:docMkLst>
        <pc:docMk/>
      </pc:docMkLst>
      <pc:sldChg chg="modSp mod">
        <pc:chgData name="Zaeem Javaid" userId="6620a48c0a62430c" providerId="LiveId" clId="{38AF9421-6662-419B-A01D-FEFD432E2924}" dt="2025-05-22T09:53:39.860" v="97" actId="20577"/>
        <pc:sldMkLst>
          <pc:docMk/>
          <pc:sldMk cId="1888385794" sldId="266"/>
        </pc:sldMkLst>
        <pc:spChg chg="mod">
          <ac:chgData name="Zaeem Javaid" userId="6620a48c0a62430c" providerId="LiveId" clId="{38AF9421-6662-419B-A01D-FEFD432E2924}" dt="2025-05-22T09:52:27.477" v="92" actId="207"/>
          <ac:spMkLst>
            <pc:docMk/>
            <pc:sldMk cId="1888385794" sldId="266"/>
            <ac:spMk id="2" creationId="{98405B8D-2F2C-4D2B-AC43-1DD912859EB3}"/>
          </ac:spMkLst>
        </pc:spChg>
        <pc:spChg chg="mod">
          <ac:chgData name="Zaeem Javaid" userId="6620a48c0a62430c" providerId="LiveId" clId="{38AF9421-6662-419B-A01D-FEFD432E2924}" dt="2025-05-22T09:53:39.860" v="97" actId="20577"/>
          <ac:spMkLst>
            <pc:docMk/>
            <pc:sldMk cId="1888385794" sldId="266"/>
            <ac:spMk id="3" creationId="{DCC45EED-3D20-44C2-B212-DCF9B777155D}"/>
          </ac:spMkLst>
        </pc:spChg>
      </pc:sldChg>
      <pc:sldChg chg="modSp mod modNotes">
        <pc:chgData name="Zaeem Javaid" userId="6620a48c0a62430c" providerId="LiveId" clId="{38AF9421-6662-419B-A01D-FEFD432E2924}" dt="2025-05-22T10:01:42.349" v="179" actId="207"/>
        <pc:sldMkLst>
          <pc:docMk/>
          <pc:sldMk cId="2324920982" sldId="267"/>
        </pc:sldMkLst>
        <pc:spChg chg="mod">
          <ac:chgData name="Zaeem Javaid" userId="6620a48c0a62430c" providerId="LiveId" clId="{38AF9421-6662-419B-A01D-FEFD432E2924}" dt="2025-05-22T09:42:26.951" v="0"/>
          <ac:spMkLst>
            <pc:docMk/>
            <pc:sldMk cId="2324920982" sldId="267"/>
            <ac:spMk id="2" creationId="{4338D2FC-28AF-414E-8AC9-36A45A16108F}"/>
          </ac:spMkLst>
        </pc:spChg>
        <pc:spChg chg="mod">
          <ac:chgData name="Zaeem Javaid" userId="6620a48c0a62430c" providerId="LiveId" clId="{38AF9421-6662-419B-A01D-FEFD432E2924}" dt="2025-05-22T10:01:42.349" v="179" actId="207"/>
          <ac:spMkLst>
            <pc:docMk/>
            <pc:sldMk cId="2324920982" sldId="267"/>
            <ac:spMk id="3" creationId="{98ECF09E-3DB4-4FC6-BDD9-9006241B09D1}"/>
          </ac:spMkLst>
        </pc:spChg>
      </pc:sldChg>
      <pc:sldChg chg="modSp mod modNotes">
        <pc:chgData name="Zaeem Javaid" userId="6620a48c0a62430c" providerId="LiveId" clId="{38AF9421-6662-419B-A01D-FEFD432E2924}" dt="2025-05-22T10:06:48.554" v="239" actId="20577"/>
        <pc:sldMkLst>
          <pc:docMk/>
          <pc:sldMk cId="2511087076" sldId="268"/>
        </pc:sldMkLst>
        <pc:spChg chg="mod">
          <ac:chgData name="Zaeem Javaid" userId="6620a48c0a62430c" providerId="LiveId" clId="{38AF9421-6662-419B-A01D-FEFD432E2924}" dt="2025-05-22T10:06:24.755" v="233" actId="207"/>
          <ac:spMkLst>
            <pc:docMk/>
            <pc:sldMk cId="2511087076" sldId="268"/>
            <ac:spMk id="2" creationId="{4984079C-31AA-4415-9318-D2AC60D9C0E3}"/>
          </ac:spMkLst>
        </pc:spChg>
        <pc:spChg chg="mod">
          <ac:chgData name="Zaeem Javaid" userId="6620a48c0a62430c" providerId="LiveId" clId="{38AF9421-6662-419B-A01D-FEFD432E2924}" dt="2025-05-22T10:06:48.554" v="239" actId="20577"/>
          <ac:spMkLst>
            <pc:docMk/>
            <pc:sldMk cId="2511087076" sldId="268"/>
            <ac:spMk id="3" creationId="{3E051810-6495-4A9B-999B-4FEC6CBC4C1D}"/>
          </ac:spMkLst>
        </pc:spChg>
      </pc:sldChg>
      <pc:sldChg chg="modSp mod modNotes">
        <pc:chgData name="Zaeem Javaid" userId="6620a48c0a62430c" providerId="LiveId" clId="{38AF9421-6662-419B-A01D-FEFD432E2924}" dt="2025-05-22T10:07:29.436" v="246" actId="207"/>
        <pc:sldMkLst>
          <pc:docMk/>
          <pc:sldMk cId="1793300035" sldId="269"/>
        </pc:sldMkLst>
        <pc:spChg chg="mod">
          <ac:chgData name="Zaeem Javaid" userId="6620a48c0a62430c" providerId="LiveId" clId="{38AF9421-6662-419B-A01D-FEFD432E2924}" dt="2025-05-22T10:07:29.436" v="246" actId="207"/>
          <ac:spMkLst>
            <pc:docMk/>
            <pc:sldMk cId="1793300035" sldId="269"/>
            <ac:spMk id="2" creationId="{B966BA00-AE6A-4F4E-87F2-FFBD1C9C105F}"/>
          </ac:spMkLst>
        </pc:spChg>
        <pc:spChg chg="mod">
          <ac:chgData name="Zaeem Javaid" userId="6620a48c0a62430c" providerId="LiveId" clId="{38AF9421-6662-419B-A01D-FEFD432E2924}" dt="2025-05-22T10:07:05.381" v="241" actId="108"/>
          <ac:spMkLst>
            <pc:docMk/>
            <pc:sldMk cId="1793300035" sldId="269"/>
            <ac:spMk id="3" creationId="{2A8F0ED6-366E-4BFF-9DAE-11369ADD558F}"/>
          </ac:spMkLst>
        </pc:spChg>
      </pc:sldChg>
      <pc:sldChg chg="modSp mod modNotes">
        <pc:chgData name="Zaeem Javaid" userId="6620a48c0a62430c" providerId="LiveId" clId="{38AF9421-6662-419B-A01D-FEFD432E2924}" dt="2025-05-22T10:07:25.737" v="245" actId="207"/>
        <pc:sldMkLst>
          <pc:docMk/>
          <pc:sldMk cId="3464819483" sldId="270"/>
        </pc:sldMkLst>
        <pc:spChg chg="mod">
          <ac:chgData name="Zaeem Javaid" userId="6620a48c0a62430c" providerId="LiveId" clId="{38AF9421-6662-419B-A01D-FEFD432E2924}" dt="2025-05-22T10:07:25.737" v="245" actId="207"/>
          <ac:spMkLst>
            <pc:docMk/>
            <pc:sldMk cId="3464819483" sldId="270"/>
            <ac:spMk id="2" creationId="{C47324D2-62BF-43D7-A4D8-95352E19132C}"/>
          </ac:spMkLst>
        </pc:spChg>
        <pc:spChg chg="mod">
          <ac:chgData name="Zaeem Javaid" userId="6620a48c0a62430c" providerId="LiveId" clId="{38AF9421-6662-419B-A01D-FEFD432E2924}" dt="2025-05-22T10:07:18.117" v="244" actId="13926"/>
          <ac:spMkLst>
            <pc:docMk/>
            <pc:sldMk cId="3464819483" sldId="270"/>
            <ac:spMk id="3" creationId="{D9247D16-207E-46AB-8EC9-736D2F311657}"/>
          </ac:spMkLst>
        </pc:spChg>
      </pc:sldChg>
      <pc:sldChg chg="addSp delSp modSp del mod">
        <pc:chgData name="Zaeem Javaid" userId="6620a48c0a62430c" providerId="LiveId" clId="{38AF9421-6662-419B-A01D-FEFD432E2924}" dt="2025-05-22T09:52:21.678" v="91" actId="47"/>
        <pc:sldMkLst>
          <pc:docMk/>
          <pc:sldMk cId="2854423612" sldId="272"/>
        </pc:sldMkLst>
        <pc:spChg chg="mod">
          <ac:chgData name="Zaeem Javaid" userId="6620a48c0a62430c" providerId="LiveId" clId="{38AF9421-6662-419B-A01D-FEFD432E2924}" dt="2025-05-22T09:42:26.951" v="0"/>
          <ac:spMkLst>
            <pc:docMk/>
            <pc:sldMk cId="2854423612" sldId="272"/>
            <ac:spMk id="2" creationId="{6EFCDA13-FFFE-4A15-AE85-AD6E2E7E6E0B}"/>
          </ac:spMkLst>
        </pc:spChg>
        <pc:spChg chg="del mod">
          <ac:chgData name="Zaeem Javaid" userId="6620a48c0a62430c" providerId="LiveId" clId="{38AF9421-6662-419B-A01D-FEFD432E2924}" dt="2025-05-22T09:51:49.477" v="82" actId="21"/>
          <ac:spMkLst>
            <pc:docMk/>
            <pc:sldMk cId="2854423612" sldId="272"/>
            <ac:spMk id="3" creationId="{FB65F3CC-925E-4C2A-9CC0-1509E45C51FC}"/>
          </ac:spMkLst>
        </pc:spChg>
        <pc:spChg chg="add mod">
          <ac:chgData name="Zaeem Javaid" userId="6620a48c0a62430c" providerId="LiveId" clId="{38AF9421-6662-419B-A01D-FEFD432E2924}" dt="2025-05-22T09:51:49.477" v="82" actId="21"/>
          <ac:spMkLst>
            <pc:docMk/>
            <pc:sldMk cId="2854423612" sldId="272"/>
            <ac:spMk id="5" creationId="{B46DC2CA-9B27-E702-DDE9-FD0F7D3E1090}"/>
          </ac:spMkLst>
        </pc:spChg>
      </pc:sldChg>
      <pc:sldChg chg="delSp modSp mod">
        <pc:chgData name="Zaeem Javaid" userId="6620a48c0a62430c" providerId="LiveId" clId="{38AF9421-6662-419B-A01D-FEFD432E2924}" dt="2025-05-22T10:08:37.640" v="254" actId="11"/>
        <pc:sldMkLst>
          <pc:docMk/>
          <pc:sldMk cId="570633387" sldId="273"/>
        </pc:sldMkLst>
        <pc:spChg chg="mod">
          <ac:chgData name="Zaeem Javaid" userId="6620a48c0a62430c" providerId="LiveId" clId="{38AF9421-6662-419B-A01D-FEFD432E2924}" dt="2025-05-22T10:07:36.250" v="247" actId="207"/>
          <ac:spMkLst>
            <pc:docMk/>
            <pc:sldMk cId="570633387" sldId="273"/>
            <ac:spMk id="2" creationId="{669AB35F-06A5-484C-A438-F6BE21626186}"/>
          </ac:spMkLst>
        </pc:spChg>
        <pc:spChg chg="mod">
          <ac:chgData name="Zaeem Javaid" userId="6620a48c0a62430c" providerId="LiveId" clId="{38AF9421-6662-419B-A01D-FEFD432E2924}" dt="2025-05-22T10:08:37.640" v="254" actId="11"/>
          <ac:spMkLst>
            <pc:docMk/>
            <pc:sldMk cId="570633387" sldId="273"/>
            <ac:spMk id="3" creationId="{C3CFCD4E-85C4-495B-BC4C-DC668A13F18C}"/>
          </ac:spMkLst>
        </pc:spChg>
        <pc:picChg chg="del mod">
          <ac:chgData name="Zaeem Javaid" userId="6620a48c0a62430c" providerId="LiveId" clId="{38AF9421-6662-419B-A01D-FEFD432E2924}" dt="2025-05-22T10:07:38.816" v="248" actId="478"/>
          <ac:picMkLst>
            <pc:docMk/>
            <pc:sldMk cId="570633387" sldId="273"/>
            <ac:picMk id="4" creationId="{991C1914-8BC6-489A-AFF9-F3F096377FA5}"/>
          </ac:picMkLst>
        </pc:picChg>
      </pc:sldChg>
      <pc:sldChg chg="addSp delSp modSp mod modNotes">
        <pc:chgData name="Zaeem Javaid" userId="6620a48c0a62430c" providerId="LiveId" clId="{38AF9421-6662-419B-A01D-FEFD432E2924}" dt="2025-05-22T10:09:49.671" v="255" actId="14100"/>
        <pc:sldMkLst>
          <pc:docMk/>
          <pc:sldMk cId="116825481" sldId="277"/>
        </pc:sldMkLst>
        <pc:spChg chg="del mod">
          <ac:chgData name="Zaeem Javaid" userId="6620a48c0a62430c" providerId="LiveId" clId="{38AF9421-6662-419B-A01D-FEFD432E2924}" dt="2025-05-22T09:43:31.623" v="4" actId="478"/>
          <ac:spMkLst>
            <pc:docMk/>
            <pc:sldMk cId="116825481" sldId="277"/>
            <ac:spMk id="2" creationId="{00F7409E-28F1-4F15-8803-A499588324CD}"/>
          </ac:spMkLst>
        </pc:spChg>
        <pc:spChg chg="del mod">
          <ac:chgData name="Zaeem Javaid" userId="6620a48c0a62430c" providerId="LiveId" clId="{38AF9421-6662-419B-A01D-FEFD432E2924}" dt="2025-05-22T09:43:31.623" v="4" actId="478"/>
          <ac:spMkLst>
            <pc:docMk/>
            <pc:sldMk cId="116825481" sldId="277"/>
            <ac:spMk id="3" creationId="{AE1CDD74-BE6E-4374-B785-50A9A240F499}"/>
          </ac:spMkLst>
        </pc:spChg>
        <pc:spChg chg="del mod">
          <ac:chgData name="Zaeem Javaid" userId="6620a48c0a62430c" providerId="LiveId" clId="{38AF9421-6662-419B-A01D-FEFD432E2924}" dt="2025-05-22T09:43:31.623" v="4" actId="478"/>
          <ac:spMkLst>
            <pc:docMk/>
            <pc:sldMk cId="116825481" sldId="277"/>
            <ac:spMk id="5" creationId="{83FBC424-5134-4A71-98B8-32A658FE2167}"/>
          </ac:spMkLst>
        </pc:spChg>
        <pc:spChg chg="add del mod">
          <ac:chgData name="Zaeem Javaid" userId="6620a48c0a62430c" providerId="LiveId" clId="{38AF9421-6662-419B-A01D-FEFD432E2924}" dt="2025-05-22T09:43:35.027" v="5" actId="478"/>
          <ac:spMkLst>
            <pc:docMk/>
            <pc:sldMk cId="116825481" sldId="277"/>
            <ac:spMk id="7" creationId="{218155DE-9DEA-5E97-4599-A7CA4982AE2C}"/>
          </ac:spMkLst>
        </pc:spChg>
        <pc:spChg chg="add del mod">
          <ac:chgData name="Zaeem Javaid" userId="6620a48c0a62430c" providerId="LiveId" clId="{38AF9421-6662-419B-A01D-FEFD432E2924}" dt="2025-05-22T09:43:35.027" v="5" actId="478"/>
          <ac:spMkLst>
            <pc:docMk/>
            <pc:sldMk cId="116825481" sldId="277"/>
            <ac:spMk id="9" creationId="{1161251C-ED24-75D8-9BAD-67B8247D7DE5}"/>
          </ac:spMkLst>
        </pc:spChg>
        <pc:spChg chg="add mod">
          <ac:chgData name="Zaeem Javaid" userId="6620a48c0a62430c" providerId="LiveId" clId="{38AF9421-6662-419B-A01D-FEFD432E2924}" dt="2025-05-22T09:43:47.223" v="7" actId="16037"/>
          <ac:spMkLst>
            <pc:docMk/>
            <pc:sldMk cId="116825481" sldId="277"/>
            <ac:spMk id="10" creationId="{374E3AD8-EF72-A909-4B64-5CCCDE2CD7CE}"/>
          </ac:spMkLst>
        </pc:spChg>
        <pc:spChg chg="add mod">
          <ac:chgData name="Zaeem Javaid" userId="6620a48c0a62430c" providerId="LiveId" clId="{38AF9421-6662-419B-A01D-FEFD432E2924}" dt="2025-05-22T09:50:45.016" v="59" actId="14100"/>
          <ac:spMkLst>
            <pc:docMk/>
            <pc:sldMk cId="116825481" sldId="277"/>
            <ac:spMk id="11" creationId="{F976B254-521B-86F8-A518-441E87C9587C}"/>
          </ac:spMkLst>
        </pc:spChg>
        <pc:spChg chg="add mod">
          <ac:chgData name="Zaeem Javaid" userId="6620a48c0a62430c" providerId="LiveId" clId="{38AF9421-6662-419B-A01D-FEFD432E2924}" dt="2025-05-22T09:49:45.623" v="43" actId="255"/>
          <ac:spMkLst>
            <pc:docMk/>
            <pc:sldMk cId="116825481" sldId="277"/>
            <ac:spMk id="12" creationId="{3EE4DA17-2E2F-88AA-AD55-0AA2840FD271}"/>
          </ac:spMkLst>
        </pc:spChg>
        <pc:spChg chg="add mod">
          <ac:chgData name="Zaeem Javaid" userId="6620a48c0a62430c" providerId="LiveId" clId="{38AF9421-6662-419B-A01D-FEFD432E2924}" dt="2025-05-22T09:43:47.223" v="7" actId="16037"/>
          <ac:spMkLst>
            <pc:docMk/>
            <pc:sldMk cId="116825481" sldId="277"/>
            <ac:spMk id="15" creationId="{F44E5B7B-38A7-990D-94FC-6444804B6C42}"/>
          </ac:spMkLst>
        </pc:spChg>
        <pc:spChg chg="add mod">
          <ac:chgData name="Zaeem Javaid" userId="6620a48c0a62430c" providerId="LiveId" clId="{38AF9421-6662-419B-A01D-FEFD432E2924}" dt="2025-05-22T09:43:47.223" v="7" actId="16037"/>
          <ac:spMkLst>
            <pc:docMk/>
            <pc:sldMk cId="116825481" sldId="277"/>
            <ac:spMk id="16" creationId="{67DAC051-983B-3492-85B6-832FF121589B}"/>
          </ac:spMkLst>
        </pc:spChg>
        <pc:picChg chg="add mod">
          <ac:chgData name="Zaeem Javaid" userId="6620a48c0a62430c" providerId="LiveId" clId="{38AF9421-6662-419B-A01D-FEFD432E2924}" dt="2025-05-22T10:09:49.671" v="255" actId="14100"/>
          <ac:picMkLst>
            <pc:docMk/>
            <pc:sldMk cId="116825481" sldId="277"/>
            <ac:picMk id="3" creationId="{9A527047-5541-5BC1-2CD2-63C4CEBD40EE}"/>
          </ac:picMkLst>
        </pc:picChg>
        <pc:picChg chg="del mod">
          <ac:chgData name="Zaeem Javaid" userId="6620a48c0a62430c" providerId="LiveId" clId="{38AF9421-6662-419B-A01D-FEFD432E2924}" dt="2025-05-22T09:42:32.634" v="3" actId="478"/>
          <ac:picMkLst>
            <pc:docMk/>
            <pc:sldMk cId="116825481" sldId="277"/>
            <ac:picMk id="4" creationId="{FCBBEC19-300F-4D33-BD26-436075AD8AE8}"/>
          </ac:picMkLst>
        </pc:picChg>
        <pc:picChg chg="add mod">
          <ac:chgData name="Zaeem Javaid" userId="6620a48c0a62430c" providerId="LiveId" clId="{38AF9421-6662-419B-A01D-FEFD432E2924}" dt="2025-05-22T09:43:47.223" v="7" actId="16037"/>
          <ac:picMkLst>
            <pc:docMk/>
            <pc:sldMk cId="116825481" sldId="277"/>
            <ac:picMk id="13" creationId="{E203D285-39F6-0779-1C96-BCC874D48D38}"/>
          </ac:picMkLst>
        </pc:picChg>
        <pc:picChg chg="add mod">
          <ac:chgData name="Zaeem Javaid" userId="6620a48c0a62430c" providerId="LiveId" clId="{38AF9421-6662-419B-A01D-FEFD432E2924}" dt="2025-05-22T09:43:47.223" v="7" actId="16037"/>
          <ac:picMkLst>
            <pc:docMk/>
            <pc:sldMk cId="116825481" sldId="277"/>
            <ac:picMk id="14" creationId="{E092F8F3-3CA2-5768-D4C5-B209FAFD54A7}"/>
          </ac:picMkLst>
        </pc:picChg>
      </pc:sldChg>
      <pc:sldChg chg="addSp delSp modSp mod modNotes">
        <pc:chgData name="Zaeem Javaid" userId="6620a48c0a62430c" providerId="LiveId" clId="{38AF9421-6662-419B-A01D-FEFD432E2924}" dt="2025-05-22T09:55:42.539" v="124" actId="18131"/>
        <pc:sldMkLst>
          <pc:docMk/>
          <pc:sldMk cId="2320732649" sldId="278"/>
        </pc:sldMkLst>
        <pc:spChg chg="mod">
          <ac:chgData name="Zaeem Javaid" userId="6620a48c0a62430c" providerId="LiveId" clId="{38AF9421-6662-419B-A01D-FEFD432E2924}" dt="2025-05-22T09:53:51.563" v="98" actId="207"/>
          <ac:spMkLst>
            <pc:docMk/>
            <pc:sldMk cId="2320732649" sldId="278"/>
            <ac:spMk id="2" creationId="{AFEDD9B0-1191-4C10-A6A4-30695E5A89E9}"/>
          </ac:spMkLst>
        </pc:spChg>
        <pc:spChg chg="mod">
          <ac:chgData name="Zaeem Javaid" userId="6620a48c0a62430c" providerId="LiveId" clId="{38AF9421-6662-419B-A01D-FEFD432E2924}" dt="2025-05-22T09:55:03.420" v="117" actId="14100"/>
          <ac:spMkLst>
            <pc:docMk/>
            <pc:sldMk cId="2320732649" sldId="278"/>
            <ac:spMk id="3" creationId="{85253190-8701-41F3-933C-A79D5D311F61}"/>
          </ac:spMkLst>
        </pc:spChg>
        <pc:picChg chg="add mod modCrop">
          <ac:chgData name="Zaeem Javaid" userId="6620a48c0a62430c" providerId="LiveId" clId="{38AF9421-6662-419B-A01D-FEFD432E2924}" dt="2025-05-22T09:55:42.539" v="124" actId="18131"/>
          <ac:picMkLst>
            <pc:docMk/>
            <pc:sldMk cId="2320732649" sldId="278"/>
            <ac:picMk id="5" creationId="{DE2B4F89-7D38-D294-6967-63569BE4C390}"/>
          </ac:picMkLst>
        </pc:picChg>
        <pc:picChg chg="del mod">
          <ac:chgData name="Zaeem Javaid" userId="6620a48c0a62430c" providerId="LiveId" clId="{38AF9421-6662-419B-A01D-FEFD432E2924}" dt="2025-05-22T09:54:51.424" v="115" actId="478"/>
          <ac:picMkLst>
            <pc:docMk/>
            <pc:sldMk cId="2320732649" sldId="278"/>
            <ac:picMk id="1026" creationId="{D8FAA792-1E34-409D-9E09-9FFB4DF73F80}"/>
          </ac:picMkLst>
        </pc:picChg>
      </pc:sldChg>
      <pc:sldChg chg="modSp mod">
        <pc:chgData name="Zaeem Javaid" userId="6620a48c0a62430c" providerId="LiveId" clId="{38AF9421-6662-419B-A01D-FEFD432E2924}" dt="2025-05-22T09:56:56.795" v="143" actId="179"/>
        <pc:sldMkLst>
          <pc:docMk/>
          <pc:sldMk cId="2022817837" sldId="279"/>
        </pc:sldMkLst>
        <pc:spChg chg="mod">
          <ac:chgData name="Zaeem Javaid" userId="6620a48c0a62430c" providerId="LiveId" clId="{38AF9421-6662-419B-A01D-FEFD432E2924}" dt="2025-05-22T09:55:55.772" v="125" actId="207"/>
          <ac:spMkLst>
            <pc:docMk/>
            <pc:sldMk cId="2022817837" sldId="279"/>
            <ac:spMk id="2" creationId="{D057EED3-83B8-440D-8324-22DA5F3B9381}"/>
          </ac:spMkLst>
        </pc:spChg>
        <pc:spChg chg="mod">
          <ac:chgData name="Zaeem Javaid" userId="6620a48c0a62430c" providerId="LiveId" clId="{38AF9421-6662-419B-A01D-FEFD432E2924}" dt="2025-05-22T09:56:56.795" v="143" actId="179"/>
          <ac:spMkLst>
            <pc:docMk/>
            <pc:sldMk cId="2022817837" sldId="279"/>
            <ac:spMk id="3" creationId="{CED28B2D-25F6-44A7-90E2-094D623710FD}"/>
          </ac:spMkLst>
        </pc:spChg>
      </pc:sldChg>
      <pc:sldChg chg="modSp mod">
        <pc:chgData name="Zaeem Javaid" userId="6620a48c0a62430c" providerId="LiveId" clId="{38AF9421-6662-419B-A01D-FEFD432E2924}" dt="2025-05-22T10:00:08.969" v="169" actId="1076"/>
        <pc:sldMkLst>
          <pc:docMk/>
          <pc:sldMk cId="3124076867" sldId="280"/>
        </pc:sldMkLst>
        <pc:spChg chg="mod">
          <ac:chgData name="Zaeem Javaid" userId="6620a48c0a62430c" providerId="LiveId" clId="{38AF9421-6662-419B-A01D-FEFD432E2924}" dt="2025-05-22T09:57:07.484" v="144" actId="207"/>
          <ac:spMkLst>
            <pc:docMk/>
            <pc:sldMk cId="3124076867" sldId="280"/>
            <ac:spMk id="2" creationId="{931A96E1-3124-4791-8845-DB4D8DD3D1F0}"/>
          </ac:spMkLst>
        </pc:spChg>
        <pc:spChg chg="mod">
          <ac:chgData name="Zaeem Javaid" userId="6620a48c0a62430c" providerId="LiveId" clId="{38AF9421-6662-419B-A01D-FEFD432E2924}" dt="2025-05-22T10:00:08.969" v="169" actId="1076"/>
          <ac:spMkLst>
            <pc:docMk/>
            <pc:sldMk cId="3124076867" sldId="280"/>
            <ac:spMk id="3" creationId="{E2E65246-4C08-470C-A80D-BB1F3C3DFE08}"/>
          </ac:spMkLst>
        </pc:spChg>
        <pc:graphicFrameChg chg="mod modGraphic">
          <ac:chgData name="Zaeem Javaid" userId="6620a48c0a62430c" providerId="LiveId" clId="{38AF9421-6662-419B-A01D-FEFD432E2924}" dt="2025-05-22T10:00:05.497" v="168" actId="1035"/>
          <ac:graphicFrameMkLst>
            <pc:docMk/>
            <pc:sldMk cId="3124076867" sldId="280"/>
            <ac:graphicFrameMk id="4" creationId="{DD781593-22A1-4962-92F1-77A054B13082}"/>
          </ac:graphicFrameMkLst>
        </pc:graphicFrameChg>
      </pc:sldChg>
      <pc:sldChg chg="addSp delSp modSp mod">
        <pc:chgData name="Zaeem Javaid" userId="6620a48c0a62430c" providerId="LiveId" clId="{38AF9421-6662-419B-A01D-FEFD432E2924}" dt="2025-05-22T10:05:06.742" v="215" actId="171"/>
        <pc:sldMkLst>
          <pc:docMk/>
          <pc:sldMk cId="3069096326" sldId="281"/>
        </pc:sldMkLst>
        <pc:spChg chg="mod">
          <ac:chgData name="Zaeem Javaid" userId="6620a48c0a62430c" providerId="LiveId" clId="{38AF9421-6662-419B-A01D-FEFD432E2924}" dt="2025-05-22T10:01:54.310" v="180" actId="207"/>
          <ac:spMkLst>
            <pc:docMk/>
            <pc:sldMk cId="3069096326" sldId="281"/>
            <ac:spMk id="2" creationId="{03E7E5A6-4E2A-409F-8937-AB53A442824B}"/>
          </ac:spMkLst>
        </pc:spChg>
        <pc:spChg chg="mod">
          <ac:chgData name="Zaeem Javaid" userId="6620a48c0a62430c" providerId="LiveId" clId="{38AF9421-6662-419B-A01D-FEFD432E2924}" dt="2025-05-22T10:03:57.397" v="193" actId="6549"/>
          <ac:spMkLst>
            <pc:docMk/>
            <pc:sldMk cId="3069096326" sldId="281"/>
            <ac:spMk id="3" creationId="{BC2A43C7-AE6A-4BFC-9EB6-01CA37294CD2}"/>
          </ac:spMkLst>
        </pc:spChg>
        <pc:spChg chg="add mod ord">
          <ac:chgData name="Zaeem Javaid" userId="6620a48c0a62430c" providerId="LiveId" clId="{38AF9421-6662-419B-A01D-FEFD432E2924}" dt="2025-05-22T10:05:06.742" v="215" actId="171"/>
          <ac:spMkLst>
            <pc:docMk/>
            <pc:sldMk cId="3069096326" sldId="281"/>
            <ac:spMk id="7" creationId="{01433A2F-4D75-D5AF-03A8-D9D9C56FF8BF}"/>
          </ac:spMkLst>
        </pc:spChg>
        <pc:picChg chg="del mod">
          <ac:chgData name="Zaeem Javaid" userId="6620a48c0a62430c" providerId="LiveId" clId="{38AF9421-6662-419B-A01D-FEFD432E2924}" dt="2025-05-22T10:03:36.084" v="181" actId="478"/>
          <ac:picMkLst>
            <pc:docMk/>
            <pc:sldMk cId="3069096326" sldId="281"/>
            <ac:picMk id="4" creationId="{16DA2318-2E30-423D-8DA6-7D04C2E1E7A4}"/>
          </ac:picMkLst>
        </pc:picChg>
        <pc:picChg chg="add mod">
          <ac:chgData name="Zaeem Javaid" userId="6620a48c0a62430c" providerId="LiveId" clId="{38AF9421-6662-419B-A01D-FEFD432E2924}" dt="2025-05-22T10:04:03.359" v="195" actId="1076"/>
          <ac:picMkLst>
            <pc:docMk/>
            <pc:sldMk cId="3069096326" sldId="281"/>
            <ac:picMk id="6" creationId="{14AC9FF9-9920-958C-291A-5C9ABF979E23}"/>
          </ac:picMkLst>
        </pc:picChg>
      </pc:sldChg>
      <pc:sldChg chg="modSp mod">
        <pc:chgData name="Zaeem Javaid" userId="6620a48c0a62430c" providerId="LiveId" clId="{38AF9421-6662-419B-A01D-FEFD432E2924}" dt="2025-05-22T10:06:12.872" v="232" actId="20577"/>
        <pc:sldMkLst>
          <pc:docMk/>
          <pc:sldMk cId="1986589521" sldId="282"/>
        </pc:sldMkLst>
        <pc:spChg chg="mod">
          <ac:chgData name="Zaeem Javaid" userId="6620a48c0a62430c" providerId="LiveId" clId="{38AF9421-6662-419B-A01D-FEFD432E2924}" dt="2025-05-22T10:05:16.084" v="216" actId="207"/>
          <ac:spMkLst>
            <pc:docMk/>
            <pc:sldMk cId="1986589521" sldId="282"/>
            <ac:spMk id="2" creationId="{8A59DE50-A3EE-4FC5-9894-2D1F7C969D33}"/>
          </ac:spMkLst>
        </pc:spChg>
        <pc:spChg chg="mod">
          <ac:chgData name="Zaeem Javaid" userId="6620a48c0a62430c" providerId="LiveId" clId="{38AF9421-6662-419B-A01D-FEFD432E2924}" dt="2025-05-22T10:06:12.872" v="232" actId="20577"/>
          <ac:spMkLst>
            <pc:docMk/>
            <pc:sldMk cId="1986589521" sldId="282"/>
            <ac:spMk id="3" creationId="{140A5E17-7128-4195-A52D-B22B0CDEBD87}"/>
          </ac:spMkLst>
        </pc:spChg>
        <pc:spChg chg="mod">
          <ac:chgData name="Zaeem Javaid" userId="6620a48c0a62430c" providerId="LiveId" clId="{38AF9421-6662-419B-A01D-FEFD432E2924}" dt="2025-05-22T10:05:45.632" v="223" actId="1076"/>
          <ac:spMkLst>
            <pc:docMk/>
            <pc:sldMk cId="1986589521" sldId="282"/>
            <ac:spMk id="4" creationId="{DEB18913-2A0F-40E4-8E57-8C974BA48509}"/>
          </ac:spMkLst>
        </pc:spChg>
      </pc:sldChg>
      <pc:sldChg chg="addSp delSp modSp new mod">
        <pc:chgData name="Zaeem Javaid" userId="6620a48c0a62430c" providerId="LiveId" clId="{38AF9421-6662-419B-A01D-FEFD432E2924}" dt="2025-05-22T09:52:16.794" v="90" actId="2710"/>
        <pc:sldMkLst>
          <pc:docMk/>
          <pc:sldMk cId="2011985683" sldId="283"/>
        </pc:sldMkLst>
        <pc:spChg chg="mod">
          <ac:chgData name="Zaeem Javaid" userId="6620a48c0a62430c" providerId="LiveId" clId="{38AF9421-6662-419B-A01D-FEFD432E2924}" dt="2025-05-22T09:51:23.459" v="80" actId="207"/>
          <ac:spMkLst>
            <pc:docMk/>
            <pc:sldMk cId="2011985683" sldId="283"/>
            <ac:spMk id="2" creationId="{58121863-1CD5-5069-E73B-9F9F717D3794}"/>
          </ac:spMkLst>
        </pc:spChg>
        <pc:spChg chg="del mod">
          <ac:chgData name="Zaeem Javaid" userId="6620a48c0a62430c" providerId="LiveId" clId="{38AF9421-6662-419B-A01D-FEFD432E2924}" dt="2025-05-22T09:51:52.897" v="83" actId="478"/>
          <ac:spMkLst>
            <pc:docMk/>
            <pc:sldMk cId="2011985683" sldId="283"/>
            <ac:spMk id="3" creationId="{92DD6DF4-BF3D-C04E-4A70-2995956A226A}"/>
          </ac:spMkLst>
        </pc:spChg>
        <pc:spChg chg="add del mod">
          <ac:chgData name="Zaeem Javaid" userId="6620a48c0a62430c" providerId="LiveId" clId="{38AF9421-6662-419B-A01D-FEFD432E2924}" dt="2025-05-22T09:51:56.036" v="86"/>
          <ac:spMkLst>
            <pc:docMk/>
            <pc:sldMk cId="2011985683" sldId="283"/>
            <ac:spMk id="5" creationId="{1FB63CE8-29E3-7844-761B-0C256AE34062}"/>
          </ac:spMkLst>
        </pc:spChg>
        <pc:spChg chg="add mod">
          <ac:chgData name="Zaeem Javaid" userId="6620a48c0a62430c" providerId="LiveId" clId="{38AF9421-6662-419B-A01D-FEFD432E2924}" dt="2025-05-22T09:51:54.972" v="85"/>
          <ac:spMkLst>
            <pc:docMk/>
            <pc:sldMk cId="2011985683" sldId="283"/>
            <ac:spMk id="6" creationId="{FB65F3CC-925E-4C2A-9CC0-1509E45C51FC}"/>
          </ac:spMkLst>
        </pc:spChg>
        <pc:spChg chg="add mod">
          <ac:chgData name="Zaeem Javaid" userId="6620a48c0a62430c" providerId="LiveId" clId="{38AF9421-6662-419B-A01D-FEFD432E2924}" dt="2025-05-22T09:52:16.794" v="90" actId="2710"/>
          <ac:spMkLst>
            <pc:docMk/>
            <pc:sldMk cId="2011985683" sldId="283"/>
            <ac:spMk id="7" creationId="{16DBED09-700B-BFC6-3A8C-F6446ED5BA77}"/>
          </ac:spMkLst>
        </pc:spChg>
      </pc:sldChg>
      <pc:sldMasterChg chg="modSp modSldLayout">
        <pc:chgData name="Zaeem Javaid" userId="6620a48c0a62430c" providerId="LiveId" clId="{38AF9421-6662-419B-A01D-FEFD432E2924}" dt="2025-05-22T09:42:26.951" v="0"/>
        <pc:sldMasterMkLst>
          <pc:docMk/>
          <pc:sldMasterMk cId="812492217" sldId="2147483660"/>
        </pc:sldMasterMkLst>
        <pc:spChg chg="mod">
          <ac:chgData name="Zaeem Javaid" userId="6620a48c0a62430c" providerId="LiveId" clId="{38AF9421-6662-419B-A01D-FEFD432E2924}" dt="2025-05-22T09:42:26.951" v="0"/>
          <ac:spMkLst>
            <pc:docMk/>
            <pc:sldMasterMk cId="812492217" sldId="2147483660"/>
            <ac:spMk id="2" creationId="{00000000-0000-0000-0000-000000000000}"/>
          </ac:spMkLst>
        </pc:spChg>
        <pc:spChg chg="mod">
          <ac:chgData name="Zaeem Javaid" userId="6620a48c0a62430c" providerId="LiveId" clId="{38AF9421-6662-419B-A01D-FEFD432E2924}" dt="2025-05-22T09:42:26.951" v="0"/>
          <ac:spMkLst>
            <pc:docMk/>
            <pc:sldMasterMk cId="812492217" sldId="2147483660"/>
            <ac:spMk id="3" creationId="{00000000-0000-0000-0000-000000000000}"/>
          </ac:spMkLst>
        </pc:spChg>
        <pc:spChg chg="mod">
          <ac:chgData name="Zaeem Javaid" userId="6620a48c0a62430c" providerId="LiveId" clId="{38AF9421-6662-419B-A01D-FEFD432E2924}" dt="2025-05-22T09:42:26.951" v="0"/>
          <ac:spMkLst>
            <pc:docMk/>
            <pc:sldMasterMk cId="812492217" sldId="2147483660"/>
            <ac:spMk id="4" creationId="{00000000-0000-0000-0000-000000000000}"/>
          </ac:spMkLst>
        </pc:spChg>
        <pc:spChg chg="mod">
          <ac:chgData name="Zaeem Javaid" userId="6620a48c0a62430c" providerId="LiveId" clId="{38AF9421-6662-419B-A01D-FEFD432E2924}" dt="2025-05-22T09:42:26.951" v="0"/>
          <ac:spMkLst>
            <pc:docMk/>
            <pc:sldMasterMk cId="812492217" sldId="2147483660"/>
            <ac:spMk id="5" creationId="{00000000-0000-0000-0000-000000000000}"/>
          </ac:spMkLst>
        </pc:spChg>
        <pc:spChg chg="mod">
          <ac:chgData name="Zaeem Javaid" userId="6620a48c0a62430c" providerId="LiveId" clId="{38AF9421-6662-419B-A01D-FEFD432E2924}" dt="2025-05-22T09:42:26.951" v="0"/>
          <ac:spMkLst>
            <pc:docMk/>
            <pc:sldMasterMk cId="812492217" sldId="2147483660"/>
            <ac:spMk id="6" creationId="{00000000-0000-0000-0000-000000000000}"/>
          </ac:spMkLst>
        </pc:spChg>
        <pc:sldLayoutChg chg="modSp">
          <pc:chgData name="Zaeem Javaid" userId="6620a48c0a62430c" providerId="LiveId" clId="{38AF9421-6662-419B-A01D-FEFD432E2924}" dt="2025-05-22T09:42:26.951" v="0"/>
          <pc:sldLayoutMkLst>
            <pc:docMk/>
            <pc:sldMasterMk cId="812492217" sldId="2147483660"/>
            <pc:sldLayoutMk cId="874479507" sldId="2147483661"/>
          </pc:sldLayoutMkLst>
          <pc:spChg chg="mod">
            <ac:chgData name="Zaeem Javaid" userId="6620a48c0a62430c" providerId="LiveId" clId="{38AF9421-6662-419B-A01D-FEFD432E2924}" dt="2025-05-22T09:42:26.951" v="0"/>
            <ac:spMkLst>
              <pc:docMk/>
              <pc:sldMasterMk cId="812492217" sldId="2147483660"/>
              <pc:sldLayoutMk cId="874479507" sldId="2147483661"/>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874479507" sldId="2147483661"/>
              <ac:spMk id="3"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1146655100" sldId="2147483663"/>
          </pc:sldLayoutMkLst>
          <pc:spChg chg="mod">
            <ac:chgData name="Zaeem Javaid" userId="6620a48c0a62430c" providerId="LiveId" clId="{38AF9421-6662-419B-A01D-FEFD432E2924}" dt="2025-05-22T09:42:26.951" v="0"/>
            <ac:spMkLst>
              <pc:docMk/>
              <pc:sldMasterMk cId="812492217" sldId="2147483660"/>
              <pc:sldLayoutMk cId="1146655100" sldId="2147483663"/>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1146655100" sldId="2147483663"/>
              <ac:spMk id="3"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2990103860" sldId="2147483664"/>
          </pc:sldLayoutMkLst>
          <pc:spChg chg="mod">
            <ac:chgData name="Zaeem Javaid" userId="6620a48c0a62430c" providerId="LiveId" clId="{38AF9421-6662-419B-A01D-FEFD432E2924}" dt="2025-05-22T09:42:26.951" v="0"/>
            <ac:spMkLst>
              <pc:docMk/>
              <pc:sldMasterMk cId="812492217" sldId="2147483660"/>
              <pc:sldLayoutMk cId="2990103860" sldId="2147483664"/>
              <ac:spMk id="3"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2990103860" sldId="2147483664"/>
              <ac:spMk id="4"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3294078587" sldId="2147483665"/>
          </pc:sldLayoutMkLst>
          <pc:spChg chg="mod">
            <ac:chgData name="Zaeem Javaid" userId="6620a48c0a62430c" providerId="LiveId" clId="{38AF9421-6662-419B-A01D-FEFD432E2924}" dt="2025-05-22T09:42:26.951" v="0"/>
            <ac:spMkLst>
              <pc:docMk/>
              <pc:sldMasterMk cId="812492217" sldId="2147483660"/>
              <pc:sldLayoutMk cId="3294078587" sldId="2147483665"/>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3294078587" sldId="2147483665"/>
              <ac:spMk id="3"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3294078587" sldId="2147483665"/>
              <ac:spMk id="4"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3294078587" sldId="2147483665"/>
              <ac:spMk id="5"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3294078587" sldId="2147483665"/>
              <ac:spMk id="6"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2733890083" sldId="2147483668"/>
          </pc:sldLayoutMkLst>
          <pc:spChg chg="mod">
            <ac:chgData name="Zaeem Javaid" userId="6620a48c0a62430c" providerId="LiveId" clId="{38AF9421-6662-419B-A01D-FEFD432E2924}" dt="2025-05-22T09:42:26.951" v="0"/>
            <ac:spMkLst>
              <pc:docMk/>
              <pc:sldMasterMk cId="812492217" sldId="2147483660"/>
              <pc:sldLayoutMk cId="2733890083" sldId="2147483668"/>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2733890083" sldId="2147483668"/>
              <ac:spMk id="3"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2733890083" sldId="2147483668"/>
              <ac:spMk id="4"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2839165525" sldId="2147483669"/>
          </pc:sldLayoutMkLst>
          <pc:spChg chg="mod">
            <ac:chgData name="Zaeem Javaid" userId="6620a48c0a62430c" providerId="LiveId" clId="{38AF9421-6662-419B-A01D-FEFD432E2924}" dt="2025-05-22T09:42:26.951" v="0"/>
            <ac:spMkLst>
              <pc:docMk/>
              <pc:sldMasterMk cId="812492217" sldId="2147483660"/>
              <pc:sldLayoutMk cId="2839165525" sldId="2147483669"/>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2839165525" sldId="2147483669"/>
              <ac:spMk id="3"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2839165525" sldId="2147483669"/>
              <ac:spMk id="4" creationId="{00000000-0000-0000-0000-000000000000}"/>
            </ac:spMkLst>
          </pc:spChg>
        </pc:sldLayoutChg>
        <pc:sldLayoutChg chg="modSp">
          <pc:chgData name="Zaeem Javaid" userId="6620a48c0a62430c" providerId="LiveId" clId="{38AF9421-6662-419B-A01D-FEFD432E2924}" dt="2025-05-22T09:42:26.951" v="0"/>
          <pc:sldLayoutMkLst>
            <pc:docMk/>
            <pc:sldMasterMk cId="812492217" sldId="2147483660"/>
            <pc:sldLayoutMk cId="443400027" sldId="2147483671"/>
          </pc:sldLayoutMkLst>
          <pc:spChg chg="mod">
            <ac:chgData name="Zaeem Javaid" userId="6620a48c0a62430c" providerId="LiveId" clId="{38AF9421-6662-419B-A01D-FEFD432E2924}" dt="2025-05-22T09:42:26.951" v="0"/>
            <ac:spMkLst>
              <pc:docMk/>
              <pc:sldMasterMk cId="812492217" sldId="2147483660"/>
              <pc:sldLayoutMk cId="443400027" sldId="2147483671"/>
              <ac:spMk id="2" creationId="{00000000-0000-0000-0000-000000000000}"/>
            </ac:spMkLst>
          </pc:spChg>
          <pc:spChg chg="mod">
            <ac:chgData name="Zaeem Javaid" userId="6620a48c0a62430c" providerId="LiveId" clId="{38AF9421-6662-419B-A01D-FEFD432E2924}" dt="2025-05-22T09:42:26.951" v="0"/>
            <ac:spMkLst>
              <pc:docMk/>
              <pc:sldMasterMk cId="812492217" sldId="2147483660"/>
              <pc:sldLayoutMk cId="443400027" sldId="2147483671"/>
              <ac:spMk id="3" creationId="{00000000-0000-0000-0000-000000000000}"/>
            </ac:spMkLst>
          </pc:spChg>
        </pc:sldLayoutChg>
      </pc:sldMasterChg>
      <pc:sldMasterChg chg="modAnim modSldLayout">
        <pc:chgData name="Zaeem Javaid" userId="6620a48c0a62430c" providerId="LiveId" clId="{38AF9421-6662-419B-A01D-FEFD432E2924}" dt="2025-05-22T09:42:26.951" v="0"/>
        <pc:sldMasterMkLst>
          <pc:docMk/>
          <pc:sldMasterMk cId="355129359" sldId="2147483672"/>
        </pc:sldMasterMkLst>
        <pc:sldLayoutChg chg="modAnim">
          <pc:chgData name="Zaeem Javaid" userId="6620a48c0a62430c" providerId="LiveId" clId="{38AF9421-6662-419B-A01D-FEFD432E2924}" dt="2025-05-22T09:42:26.951" v="0"/>
          <pc:sldLayoutMkLst>
            <pc:docMk/>
            <pc:sldMasterMk cId="355129359" sldId="2147483672"/>
            <pc:sldLayoutMk cId="1447111144" sldId="214748367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618F4-ABFF-4DCD-A391-403D9FC7BD7B}"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GB"/>
        </a:p>
      </dgm:t>
    </dgm:pt>
    <dgm:pt modelId="{7B2E74A4-4CE0-468A-9CF2-593BAD2870FE}">
      <dgm:prSet phldrT="[Text]" custT="1"/>
      <dgm:spPr/>
      <dgm:t>
        <a:bodyPr/>
        <a:lstStyle/>
        <a:p>
          <a:pPr>
            <a:buNone/>
          </a:pPr>
          <a:r>
            <a:rPr lang="en-US" sz="2000" dirty="0">
              <a:latin typeface="+mn-lt"/>
              <a:ea typeface="Open Sans" panose="020B0606030504020204" pitchFamily="34" charset="0"/>
              <a:cs typeface="Open Sans" panose="020B0606030504020204" pitchFamily="34" charset="0"/>
            </a:rPr>
            <a:t>Time</a:t>
          </a:r>
          <a:endParaRPr lang="en-GB" sz="2000" dirty="0">
            <a:latin typeface="+mn-lt"/>
            <a:ea typeface="Open Sans" panose="020B0606030504020204" pitchFamily="34" charset="0"/>
            <a:cs typeface="Open Sans" panose="020B0606030504020204" pitchFamily="34" charset="0"/>
          </a:endParaRPr>
        </a:p>
      </dgm:t>
    </dgm:pt>
    <dgm:pt modelId="{815147A0-6BD7-4B3D-BA60-5E3E13C5F294}" type="parTrans" cxnId="{F11E1F64-BB2F-469F-92EE-F4EC14D312A5}">
      <dgm:prSet/>
      <dgm:spPr/>
      <dgm:t>
        <a:bodyPr/>
        <a:lstStyle/>
        <a:p>
          <a:endParaRPr lang="en-GB"/>
        </a:p>
      </dgm:t>
    </dgm:pt>
    <dgm:pt modelId="{5D4F7696-1A96-4327-8DCE-EAFD37EB49DC}" type="sibTrans" cxnId="{F11E1F64-BB2F-469F-92EE-F4EC14D312A5}">
      <dgm:prSet/>
      <dgm:spPr/>
      <dgm:t>
        <a:bodyPr/>
        <a:lstStyle/>
        <a:p>
          <a:endParaRPr lang="en-GB"/>
        </a:p>
      </dgm:t>
    </dgm:pt>
    <dgm:pt modelId="{D0B403F2-8076-404B-83D2-39F34DFF9CEB}">
      <dgm:prSet custT="1"/>
      <dgm:spPr/>
      <dgm:t>
        <a:bodyPr/>
        <a:lstStyle/>
        <a:p>
          <a:r>
            <a:rPr lang="en-US" sz="2000" dirty="0">
              <a:latin typeface="+mn-lt"/>
              <a:ea typeface="Open Sans" panose="020B0606030504020204" pitchFamily="34" charset="0"/>
              <a:cs typeface="Open Sans" panose="020B0606030504020204" pitchFamily="34" charset="0"/>
            </a:rPr>
            <a:t>Sleep</a:t>
          </a:r>
        </a:p>
      </dgm:t>
    </dgm:pt>
    <dgm:pt modelId="{B6BE32DF-8FA5-48A1-B67F-7D80FD60FF94}" type="parTrans" cxnId="{0D172050-A8BD-412C-9E53-F9E084CDADAC}">
      <dgm:prSet/>
      <dgm:spPr/>
      <dgm:t>
        <a:bodyPr/>
        <a:lstStyle/>
        <a:p>
          <a:endParaRPr lang="en-GB"/>
        </a:p>
      </dgm:t>
    </dgm:pt>
    <dgm:pt modelId="{2261387F-404E-4DC8-9309-6093E513BD98}" type="sibTrans" cxnId="{0D172050-A8BD-412C-9E53-F9E084CDADAC}">
      <dgm:prSet/>
      <dgm:spPr/>
      <dgm:t>
        <a:bodyPr/>
        <a:lstStyle/>
        <a:p>
          <a:endParaRPr lang="en-GB"/>
        </a:p>
      </dgm:t>
    </dgm:pt>
    <dgm:pt modelId="{C40703A2-BF87-46DE-A492-B92F7CEFE293}">
      <dgm:prSet custT="1"/>
      <dgm:spPr/>
      <dgm:t>
        <a:bodyPr/>
        <a:lstStyle/>
        <a:p>
          <a:r>
            <a:rPr lang="en-US" sz="2000" dirty="0">
              <a:latin typeface="+mn-lt"/>
              <a:ea typeface="Open Sans" panose="020B0606030504020204" pitchFamily="34" charset="0"/>
              <a:cs typeface="Open Sans" panose="020B0606030504020204" pitchFamily="34" charset="0"/>
            </a:rPr>
            <a:t>What others think about us</a:t>
          </a:r>
        </a:p>
      </dgm:t>
    </dgm:pt>
    <dgm:pt modelId="{CD6F5E89-57F2-4E21-9A0F-5D5AA3FFDE55}" type="parTrans" cxnId="{F68975A9-86D0-4EB4-B72F-1D92D0D9948A}">
      <dgm:prSet/>
      <dgm:spPr/>
      <dgm:t>
        <a:bodyPr/>
        <a:lstStyle/>
        <a:p>
          <a:endParaRPr lang="en-GB"/>
        </a:p>
      </dgm:t>
    </dgm:pt>
    <dgm:pt modelId="{E8FE1014-D8B1-4103-8280-E47EC698FE60}" type="sibTrans" cxnId="{F68975A9-86D0-4EB4-B72F-1D92D0D9948A}">
      <dgm:prSet/>
      <dgm:spPr/>
      <dgm:t>
        <a:bodyPr/>
        <a:lstStyle/>
        <a:p>
          <a:endParaRPr lang="en-GB"/>
        </a:p>
      </dgm:t>
    </dgm:pt>
    <dgm:pt modelId="{C6F24D1D-CE99-45CB-AD9F-2FC72A45D688}">
      <dgm:prSet custT="1"/>
      <dgm:spPr/>
      <dgm:t>
        <a:bodyPr/>
        <a:lstStyle/>
        <a:p>
          <a:r>
            <a:rPr lang="en-US" sz="2000" dirty="0">
              <a:latin typeface="+mn-lt"/>
              <a:ea typeface="Open Sans" panose="020B0606030504020204" pitchFamily="34" charset="0"/>
              <a:cs typeface="Open Sans" panose="020B0606030504020204" pitchFamily="34" charset="0"/>
            </a:rPr>
            <a:t>Our desires</a:t>
          </a:r>
        </a:p>
      </dgm:t>
    </dgm:pt>
    <dgm:pt modelId="{421C77BE-0023-4725-9A05-0D5B3B26B6CA}" type="parTrans" cxnId="{4C3B1C57-B2FD-4960-9CBD-F5BCFCE9D95C}">
      <dgm:prSet/>
      <dgm:spPr/>
      <dgm:t>
        <a:bodyPr/>
        <a:lstStyle/>
        <a:p>
          <a:endParaRPr lang="en-GB"/>
        </a:p>
      </dgm:t>
    </dgm:pt>
    <dgm:pt modelId="{6D329CC2-EFB3-427B-A1D2-80BA981CC1FB}" type="sibTrans" cxnId="{4C3B1C57-B2FD-4960-9CBD-F5BCFCE9D95C}">
      <dgm:prSet/>
      <dgm:spPr/>
      <dgm:t>
        <a:bodyPr/>
        <a:lstStyle/>
        <a:p>
          <a:endParaRPr lang="en-GB"/>
        </a:p>
      </dgm:t>
    </dgm:pt>
    <dgm:pt modelId="{2EC2810D-EEE9-4F08-B211-FE56A532CF56}">
      <dgm:prSet custT="1"/>
      <dgm:spPr/>
      <dgm:t>
        <a:bodyPr/>
        <a:lstStyle/>
        <a:p>
          <a:r>
            <a:rPr lang="en-US" sz="2000" dirty="0">
              <a:latin typeface="+mn-lt"/>
              <a:ea typeface="Open Sans" panose="020B0606030504020204" pitchFamily="34" charset="0"/>
              <a:cs typeface="Open Sans" panose="020B0606030504020204" pitchFamily="34" charset="0"/>
            </a:rPr>
            <a:t>Chilling out time</a:t>
          </a:r>
        </a:p>
      </dgm:t>
    </dgm:pt>
    <dgm:pt modelId="{D8554E71-9CA6-4859-A4CA-A8EF0DD1D9D8}" type="parTrans" cxnId="{A8826AEF-3AE6-4F42-9A80-B3292273F73D}">
      <dgm:prSet/>
      <dgm:spPr/>
      <dgm:t>
        <a:bodyPr/>
        <a:lstStyle/>
        <a:p>
          <a:endParaRPr lang="en-GB"/>
        </a:p>
      </dgm:t>
    </dgm:pt>
    <dgm:pt modelId="{C91A001D-AE1E-4E26-A9CB-CC7CFD386C11}" type="sibTrans" cxnId="{A8826AEF-3AE6-4F42-9A80-B3292273F73D}">
      <dgm:prSet/>
      <dgm:spPr/>
      <dgm:t>
        <a:bodyPr/>
        <a:lstStyle/>
        <a:p>
          <a:endParaRPr lang="en-GB"/>
        </a:p>
      </dgm:t>
    </dgm:pt>
    <dgm:pt modelId="{49716997-9314-443D-BAF1-AEF41BCDCE95}">
      <dgm:prSet phldrT="[Text]" custT="1"/>
      <dgm:spPr/>
      <dgm:t>
        <a:bodyPr anchor="ctr" anchorCtr="0"/>
        <a:lstStyle/>
        <a:p>
          <a:pPr>
            <a:buNone/>
          </a:pPr>
          <a:r>
            <a:rPr lang="en-US" sz="2000" dirty="0">
              <a:latin typeface="+mn-lt"/>
              <a:ea typeface="Open Sans" panose="020B0606030504020204" pitchFamily="34" charset="0"/>
              <a:cs typeface="Open Sans" panose="020B0606030504020204" pitchFamily="34" charset="0"/>
            </a:rPr>
            <a:t> e.g. salah on time</a:t>
          </a:r>
          <a:endParaRPr lang="en-GB" sz="2000" dirty="0">
            <a:latin typeface="+mn-lt"/>
            <a:ea typeface="Open Sans" panose="020B0606030504020204" pitchFamily="34" charset="0"/>
            <a:cs typeface="Open Sans" panose="020B0606030504020204" pitchFamily="34" charset="0"/>
          </a:endParaRPr>
        </a:p>
      </dgm:t>
    </dgm:pt>
    <dgm:pt modelId="{000D116B-7BCA-49F6-94BA-F76D6EAE6B36}" type="parTrans" cxnId="{CCFD58ED-4D5E-4576-99EF-848F99892C68}">
      <dgm:prSet/>
      <dgm:spPr/>
      <dgm:t>
        <a:bodyPr/>
        <a:lstStyle/>
        <a:p>
          <a:endParaRPr lang="en-GB"/>
        </a:p>
      </dgm:t>
    </dgm:pt>
    <dgm:pt modelId="{C5526B30-8FB5-414A-9283-3FDB620FB87C}" type="sibTrans" cxnId="{CCFD58ED-4D5E-4576-99EF-848F99892C68}">
      <dgm:prSet/>
      <dgm:spPr/>
      <dgm:t>
        <a:bodyPr/>
        <a:lstStyle/>
        <a:p>
          <a:endParaRPr lang="en-GB"/>
        </a:p>
      </dgm:t>
    </dgm:pt>
    <dgm:pt modelId="{096952F1-AF5C-4ED7-904F-BA3EA3E66ACD}">
      <dgm:prSet custT="1"/>
      <dgm:spPr/>
      <dgm:t>
        <a:bodyPr anchor="ctr" anchorCtr="0"/>
        <a:lstStyle/>
        <a:p>
          <a:pPr>
            <a:buNone/>
          </a:pPr>
          <a:r>
            <a:rPr lang="en-US" sz="2000" dirty="0">
              <a:latin typeface="+mn-lt"/>
              <a:ea typeface="Open Sans" panose="020B0606030504020204" pitchFamily="34" charset="0"/>
              <a:cs typeface="Open Sans" panose="020B0606030504020204" pitchFamily="34" charset="0"/>
            </a:rPr>
            <a:t> e.g. watching haram</a:t>
          </a:r>
        </a:p>
      </dgm:t>
    </dgm:pt>
    <dgm:pt modelId="{8AA0EF81-22CD-4BBA-8EA5-3E88DC1AEF04}" type="parTrans" cxnId="{6359C4B4-C257-48E0-B6CF-C68C29A4DE38}">
      <dgm:prSet/>
      <dgm:spPr/>
      <dgm:t>
        <a:bodyPr/>
        <a:lstStyle/>
        <a:p>
          <a:endParaRPr lang="en-GB"/>
        </a:p>
      </dgm:t>
    </dgm:pt>
    <dgm:pt modelId="{BB35E6CD-D8F8-487D-AEEF-1B93E8607218}" type="sibTrans" cxnId="{6359C4B4-C257-48E0-B6CF-C68C29A4DE38}">
      <dgm:prSet/>
      <dgm:spPr/>
      <dgm:t>
        <a:bodyPr/>
        <a:lstStyle/>
        <a:p>
          <a:endParaRPr lang="en-GB"/>
        </a:p>
      </dgm:t>
    </dgm:pt>
    <dgm:pt modelId="{2FF376EF-5054-4A71-9C38-EF6A0C97FDAE}">
      <dgm:prSet custT="1"/>
      <dgm:spPr/>
      <dgm:t>
        <a:bodyPr anchor="ctr" anchorCtr="0"/>
        <a:lstStyle/>
        <a:p>
          <a:pPr>
            <a:buNone/>
          </a:pPr>
          <a:r>
            <a:rPr lang="en-US" sz="2000" dirty="0">
              <a:latin typeface="+mn-lt"/>
              <a:ea typeface="Open Sans" panose="020B0606030504020204" pitchFamily="34" charset="0"/>
              <a:cs typeface="Open Sans" panose="020B0606030504020204" pitchFamily="34" charset="0"/>
            </a:rPr>
            <a:t> e.g. seeking knowledge</a:t>
          </a:r>
        </a:p>
      </dgm:t>
    </dgm:pt>
    <dgm:pt modelId="{5874D78B-86FA-4030-9DD4-584C9939F5EA}" type="parTrans" cxnId="{AC546C51-B6B6-4029-AC7E-6885614B37DA}">
      <dgm:prSet/>
      <dgm:spPr/>
      <dgm:t>
        <a:bodyPr/>
        <a:lstStyle/>
        <a:p>
          <a:endParaRPr lang="en-GB"/>
        </a:p>
      </dgm:t>
    </dgm:pt>
    <dgm:pt modelId="{1C9DC31D-DAF1-498A-A583-3F8FC101FA9F}" type="sibTrans" cxnId="{AC546C51-B6B6-4029-AC7E-6885614B37DA}">
      <dgm:prSet/>
      <dgm:spPr/>
      <dgm:t>
        <a:bodyPr/>
        <a:lstStyle/>
        <a:p>
          <a:endParaRPr lang="en-GB"/>
        </a:p>
      </dgm:t>
    </dgm:pt>
    <dgm:pt modelId="{F00340F5-6F7D-4A4C-9574-1AEA2C2E9177}">
      <dgm:prSet custT="1"/>
      <dgm:spPr/>
      <dgm:t>
        <a:bodyPr anchor="ctr" anchorCtr="0"/>
        <a:lstStyle/>
        <a:p>
          <a:pPr>
            <a:buNone/>
          </a:pPr>
          <a:r>
            <a:rPr lang="en-US" sz="2000" dirty="0">
              <a:latin typeface="+mn-lt"/>
              <a:ea typeface="Open Sans" panose="020B0606030504020204" pitchFamily="34" charset="0"/>
              <a:cs typeface="Open Sans" panose="020B0606030504020204" pitchFamily="34" charset="0"/>
            </a:rPr>
            <a:t> e.g. </a:t>
          </a:r>
          <a:r>
            <a:rPr lang="en-US" sz="2000" dirty="0" err="1">
              <a:latin typeface="+mn-lt"/>
              <a:ea typeface="Open Sans" panose="020B0606030504020204" pitchFamily="34" charset="0"/>
              <a:cs typeface="Open Sans" panose="020B0606030504020204" pitchFamily="34" charset="0"/>
            </a:rPr>
            <a:t>Fajr</a:t>
          </a:r>
          <a:endParaRPr lang="en-US" sz="2000" dirty="0">
            <a:latin typeface="+mn-lt"/>
            <a:ea typeface="Open Sans" panose="020B0606030504020204" pitchFamily="34" charset="0"/>
            <a:cs typeface="Open Sans" panose="020B0606030504020204" pitchFamily="34" charset="0"/>
          </a:endParaRPr>
        </a:p>
      </dgm:t>
    </dgm:pt>
    <dgm:pt modelId="{E7BE4898-4AD8-4DA1-86B9-6898C5C1EC11}" type="parTrans" cxnId="{C4591AA4-A2D3-4FEC-9B03-5B9E6076D693}">
      <dgm:prSet/>
      <dgm:spPr/>
      <dgm:t>
        <a:bodyPr/>
        <a:lstStyle/>
        <a:p>
          <a:endParaRPr lang="en-GB"/>
        </a:p>
      </dgm:t>
    </dgm:pt>
    <dgm:pt modelId="{6A9BB367-775B-4177-B3FF-84A3C9C9790E}" type="sibTrans" cxnId="{C4591AA4-A2D3-4FEC-9B03-5B9E6076D693}">
      <dgm:prSet/>
      <dgm:spPr/>
      <dgm:t>
        <a:bodyPr/>
        <a:lstStyle/>
        <a:p>
          <a:endParaRPr lang="en-GB"/>
        </a:p>
      </dgm:t>
    </dgm:pt>
    <dgm:pt modelId="{8ED16FAE-358A-4E06-BEBE-AA4FB9A0E7A4}">
      <dgm:prSet custT="1"/>
      <dgm:spPr/>
      <dgm:t>
        <a:bodyPr anchor="ctr" anchorCtr="0"/>
        <a:lstStyle/>
        <a:p>
          <a:pPr>
            <a:buNone/>
          </a:pPr>
          <a:r>
            <a:rPr lang="en-US" sz="2000" dirty="0">
              <a:latin typeface="+mn-lt"/>
              <a:ea typeface="Open Sans" panose="020B0606030504020204" pitchFamily="34" charset="0"/>
              <a:cs typeface="Open Sans" panose="020B0606030504020204" pitchFamily="34" charset="0"/>
            </a:rPr>
            <a:t> e.g. how we dress</a:t>
          </a:r>
        </a:p>
      </dgm:t>
    </dgm:pt>
    <dgm:pt modelId="{2DF5DF1E-C7C6-498A-9B54-91A65EFB619B}" type="parTrans" cxnId="{7301741F-DC0E-4973-82BF-FD244149170A}">
      <dgm:prSet/>
      <dgm:spPr/>
      <dgm:t>
        <a:bodyPr/>
        <a:lstStyle/>
        <a:p>
          <a:endParaRPr lang="en-GB"/>
        </a:p>
      </dgm:t>
    </dgm:pt>
    <dgm:pt modelId="{8F3C11F7-4CF7-457A-8D25-B9780D83EC07}" type="sibTrans" cxnId="{7301741F-DC0E-4973-82BF-FD244149170A}">
      <dgm:prSet/>
      <dgm:spPr/>
      <dgm:t>
        <a:bodyPr/>
        <a:lstStyle/>
        <a:p>
          <a:endParaRPr lang="en-GB"/>
        </a:p>
      </dgm:t>
    </dgm:pt>
    <dgm:pt modelId="{FAF21AB2-87BC-4978-BAB0-A5B5C1B1B71A}" type="pres">
      <dgm:prSet presAssocID="{1E8618F4-ABFF-4DCD-A391-403D9FC7BD7B}" presName="Name0" presStyleCnt="0">
        <dgm:presLayoutVars>
          <dgm:dir/>
          <dgm:animLvl val="lvl"/>
          <dgm:resizeHandles/>
        </dgm:presLayoutVars>
      </dgm:prSet>
      <dgm:spPr/>
    </dgm:pt>
    <dgm:pt modelId="{80F970FF-68F2-494B-8BD1-25315A87EFEF}" type="pres">
      <dgm:prSet presAssocID="{7B2E74A4-4CE0-468A-9CF2-593BAD2870FE}" presName="linNode" presStyleCnt="0"/>
      <dgm:spPr/>
    </dgm:pt>
    <dgm:pt modelId="{E4527C16-16FF-4AD3-AA68-0E8862B70767}" type="pres">
      <dgm:prSet presAssocID="{7B2E74A4-4CE0-468A-9CF2-593BAD2870FE}" presName="parentShp" presStyleLbl="node1" presStyleIdx="0" presStyleCnt="5" custScaleX="124573">
        <dgm:presLayoutVars>
          <dgm:bulletEnabled val="1"/>
        </dgm:presLayoutVars>
      </dgm:prSet>
      <dgm:spPr/>
    </dgm:pt>
    <dgm:pt modelId="{189A6A38-E79E-49DA-A5EF-C72915DE1281}" type="pres">
      <dgm:prSet presAssocID="{7B2E74A4-4CE0-468A-9CF2-593BAD2870FE}" presName="childShp" presStyleLbl="bgAccFollowNode1" presStyleIdx="0" presStyleCnt="5">
        <dgm:presLayoutVars>
          <dgm:bulletEnabled val="1"/>
        </dgm:presLayoutVars>
      </dgm:prSet>
      <dgm:spPr/>
    </dgm:pt>
    <dgm:pt modelId="{A4640823-23C6-4EBA-AB0E-0A5F7F727468}" type="pres">
      <dgm:prSet presAssocID="{5D4F7696-1A96-4327-8DCE-EAFD37EB49DC}" presName="spacing" presStyleCnt="0"/>
      <dgm:spPr/>
    </dgm:pt>
    <dgm:pt modelId="{3BB205FD-E63A-40A9-9518-AD4A1E789E29}" type="pres">
      <dgm:prSet presAssocID="{D0B403F2-8076-404B-83D2-39F34DFF9CEB}" presName="linNode" presStyleCnt="0"/>
      <dgm:spPr/>
    </dgm:pt>
    <dgm:pt modelId="{A2253F97-7C68-4224-A233-B7F9150C1409}" type="pres">
      <dgm:prSet presAssocID="{D0B403F2-8076-404B-83D2-39F34DFF9CEB}" presName="parentShp" presStyleLbl="node1" presStyleIdx="1" presStyleCnt="5" custScaleX="124573">
        <dgm:presLayoutVars>
          <dgm:bulletEnabled val="1"/>
        </dgm:presLayoutVars>
      </dgm:prSet>
      <dgm:spPr/>
    </dgm:pt>
    <dgm:pt modelId="{AE5FF90C-87B4-497E-BBBB-3C2EC630FB14}" type="pres">
      <dgm:prSet presAssocID="{D0B403F2-8076-404B-83D2-39F34DFF9CEB}" presName="childShp" presStyleLbl="bgAccFollowNode1" presStyleIdx="1" presStyleCnt="5">
        <dgm:presLayoutVars>
          <dgm:bulletEnabled val="1"/>
        </dgm:presLayoutVars>
      </dgm:prSet>
      <dgm:spPr/>
    </dgm:pt>
    <dgm:pt modelId="{A5212374-E5D9-4156-9B81-FDE275D15AE0}" type="pres">
      <dgm:prSet presAssocID="{2261387F-404E-4DC8-9309-6093E513BD98}" presName="spacing" presStyleCnt="0"/>
      <dgm:spPr/>
    </dgm:pt>
    <dgm:pt modelId="{180B9D73-C934-4423-8101-CA12FC897305}" type="pres">
      <dgm:prSet presAssocID="{C40703A2-BF87-46DE-A492-B92F7CEFE293}" presName="linNode" presStyleCnt="0"/>
      <dgm:spPr/>
    </dgm:pt>
    <dgm:pt modelId="{871C451F-F201-4011-A601-08544619F232}" type="pres">
      <dgm:prSet presAssocID="{C40703A2-BF87-46DE-A492-B92F7CEFE293}" presName="parentShp" presStyleLbl="node1" presStyleIdx="2" presStyleCnt="5" custScaleX="124573">
        <dgm:presLayoutVars>
          <dgm:bulletEnabled val="1"/>
        </dgm:presLayoutVars>
      </dgm:prSet>
      <dgm:spPr/>
    </dgm:pt>
    <dgm:pt modelId="{849E767D-13F4-44CA-9A24-AD2C03909DA1}" type="pres">
      <dgm:prSet presAssocID="{C40703A2-BF87-46DE-A492-B92F7CEFE293}" presName="childShp" presStyleLbl="bgAccFollowNode1" presStyleIdx="2" presStyleCnt="5">
        <dgm:presLayoutVars>
          <dgm:bulletEnabled val="1"/>
        </dgm:presLayoutVars>
      </dgm:prSet>
      <dgm:spPr/>
    </dgm:pt>
    <dgm:pt modelId="{683E605B-5AF6-4821-9A34-85489BF46591}" type="pres">
      <dgm:prSet presAssocID="{E8FE1014-D8B1-4103-8280-E47EC698FE60}" presName="spacing" presStyleCnt="0"/>
      <dgm:spPr/>
    </dgm:pt>
    <dgm:pt modelId="{FB269121-80F5-4CCF-B054-14DC2ECA8D89}" type="pres">
      <dgm:prSet presAssocID="{C6F24D1D-CE99-45CB-AD9F-2FC72A45D688}" presName="linNode" presStyleCnt="0"/>
      <dgm:spPr/>
    </dgm:pt>
    <dgm:pt modelId="{0802B534-E2CC-48FB-9916-B60BA92FEA4D}" type="pres">
      <dgm:prSet presAssocID="{C6F24D1D-CE99-45CB-AD9F-2FC72A45D688}" presName="parentShp" presStyleLbl="node1" presStyleIdx="3" presStyleCnt="5" custScaleX="124573">
        <dgm:presLayoutVars>
          <dgm:bulletEnabled val="1"/>
        </dgm:presLayoutVars>
      </dgm:prSet>
      <dgm:spPr/>
    </dgm:pt>
    <dgm:pt modelId="{6AB52635-BBD1-43E6-9978-F561F27B9636}" type="pres">
      <dgm:prSet presAssocID="{C6F24D1D-CE99-45CB-AD9F-2FC72A45D688}" presName="childShp" presStyleLbl="bgAccFollowNode1" presStyleIdx="3" presStyleCnt="5">
        <dgm:presLayoutVars>
          <dgm:bulletEnabled val="1"/>
        </dgm:presLayoutVars>
      </dgm:prSet>
      <dgm:spPr/>
    </dgm:pt>
    <dgm:pt modelId="{950CBF3C-9DED-4C85-BA7F-0CD9702E87E6}" type="pres">
      <dgm:prSet presAssocID="{6D329CC2-EFB3-427B-A1D2-80BA981CC1FB}" presName="spacing" presStyleCnt="0"/>
      <dgm:spPr/>
    </dgm:pt>
    <dgm:pt modelId="{7CD5015B-8301-4269-AB06-0EAAAB4CB253}" type="pres">
      <dgm:prSet presAssocID="{2EC2810D-EEE9-4F08-B211-FE56A532CF56}" presName="linNode" presStyleCnt="0"/>
      <dgm:spPr/>
    </dgm:pt>
    <dgm:pt modelId="{43D5A6FD-BE37-4959-953E-F371670D49AE}" type="pres">
      <dgm:prSet presAssocID="{2EC2810D-EEE9-4F08-B211-FE56A532CF56}" presName="parentShp" presStyleLbl="node1" presStyleIdx="4" presStyleCnt="5" custScaleX="124573">
        <dgm:presLayoutVars>
          <dgm:bulletEnabled val="1"/>
        </dgm:presLayoutVars>
      </dgm:prSet>
      <dgm:spPr/>
    </dgm:pt>
    <dgm:pt modelId="{EECE63AB-D077-4199-906E-756FBC772288}" type="pres">
      <dgm:prSet presAssocID="{2EC2810D-EEE9-4F08-B211-FE56A532CF56}" presName="childShp" presStyleLbl="bgAccFollowNode1" presStyleIdx="4" presStyleCnt="5">
        <dgm:presLayoutVars>
          <dgm:bulletEnabled val="1"/>
        </dgm:presLayoutVars>
      </dgm:prSet>
      <dgm:spPr/>
    </dgm:pt>
  </dgm:ptLst>
  <dgm:cxnLst>
    <dgm:cxn modelId="{9BBB1400-2E85-4A41-ABAC-027FCA788BA2}" type="presOf" srcId="{C6F24D1D-CE99-45CB-AD9F-2FC72A45D688}" destId="{0802B534-E2CC-48FB-9916-B60BA92FEA4D}" srcOrd="0" destOrd="0" presId="urn:microsoft.com/office/officeart/2005/8/layout/vList6"/>
    <dgm:cxn modelId="{25527F03-DE84-4011-99C2-174DFE5E241B}" type="presOf" srcId="{7B2E74A4-4CE0-468A-9CF2-593BAD2870FE}" destId="{E4527C16-16FF-4AD3-AA68-0E8862B70767}" srcOrd="0" destOrd="0" presId="urn:microsoft.com/office/officeart/2005/8/layout/vList6"/>
    <dgm:cxn modelId="{7301741F-DC0E-4973-82BF-FD244149170A}" srcId="{C40703A2-BF87-46DE-A492-B92F7CEFE293}" destId="{8ED16FAE-358A-4E06-BEBE-AA4FB9A0E7A4}" srcOrd="0" destOrd="0" parTransId="{2DF5DF1E-C7C6-498A-9B54-91A65EFB619B}" sibTransId="{8F3C11F7-4CF7-457A-8D25-B9780D83EC07}"/>
    <dgm:cxn modelId="{38471A2C-60E2-4900-BC5D-401309D511F1}" type="presOf" srcId="{096952F1-AF5C-4ED7-904F-BA3EA3E66ACD}" destId="{6AB52635-BBD1-43E6-9978-F561F27B9636}" srcOrd="0" destOrd="0" presId="urn:microsoft.com/office/officeart/2005/8/layout/vList6"/>
    <dgm:cxn modelId="{2019DF35-F3E3-421F-983E-C4CEECC3F5EE}" type="presOf" srcId="{49716997-9314-443D-BAF1-AEF41BCDCE95}" destId="{189A6A38-E79E-49DA-A5EF-C72915DE1281}" srcOrd="0" destOrd="0" presId="urn:microsoft.com/office/officeart/2005/8/layout/vList6"/>
    <dgm:cxn modelId="{F11E1F64-BB2F-469F-92EE-F4EC14D312A5}" srcId="{1E8618F4-ABFF-4DCD-A391-403D9FC7BD7B}" destId="{7B2E74A4-4CE0-468A-9CF2-593BAD2870FE}" srcOrd="0" destOrd="0" parTransId="{815147A0-6BD7-4B3D-BA60-5E3E13C5F294}" sibTransId="{5D4F7696-1A96-4327-8DCE-EAFD37EB49DC}"/>
    <dgm:cxn modelId="{0D172050-A8BD-412C-9E53-F9E084CDADAC}" srcId="{1E8618F4-ABFF-4DCD-A391-403D9FC7BD7B}" destId="{D0B403F2-8076-404B-83D2-39F34DFF9CEB}" srcOrd="1" destOrd="0" parTransId="{B6BE32DF-8FA5-48A1-B67F-7D80FD60FF94}" sibTransId="{2261387F-404E-4DC8-9309-6093E513BD98}"/>
    <dgm:cxn modelId="{AC546C51-B6B6-4029-AC7E-6885614B37DA}" srcId="{2EC2810D-EEE9-4F08-B211-FE56A532CF56}" destId="{2FF376EF-5054-4A71-9C38-EF6A0C97FDAE}" srcOrd="0" destOrd="0" parTransId="{5874D78B-86FA-4030-9DD4-584C9939F5EA}" sibTransId="{1C9DC31D-DAF1-498A-A583-3F8FC101FA9F}"/>
    <dgm:cxn modelId="{4C3B1C57-B2FD-4960-9CBD-F5BCFCE9D95C}" srcId="{1E8618F4-ABFF-4DCD-A391-403D9FC7BD7B}" destId="{C6F24D1D-CE99-45CB-AD9F-2FC72A45D688}" srcOrd="3" destOrd="0" parTransId="{421C77BE-0023-4725-9A05-0D5B3B26B6CA}" sibTransId="{6D329CC2-EFB3-427B-A1D2-80BA981CC1FB}"/>
    <dgm:cxn modelId="{1A3FA989-B484-4D29-8A33-414B5AC69AA0}" type="presOf" srcId="{C40703A2-BF87-46DE-A492-B92F7CEFE293}" destId="{871C451F-F201-4011-A601-08544619F232}" srcOrd="0" destOrd="0" presId="urn:microsoft.com/office/officeart/2005/8/layout/vList6"/>
    <dgm:cxn modelId="{7F92428B-8A0E-4A66-ADA8-F6EECD936E01}" type="presOf" srcId="{2EC2810D-EEE9-4F08-B211-FE56A532CF56}" destId="{43D5A6FD-BE37-4959-953E-F371670D49AE}" srcOrd="0" destOrd="0" presId="urn:microsoft.com/office/officeart/2005/8/layout/vList6"/>
    <dgm:cxn modelId="{C4591AA4-A2D3-4FEC-9B03-5B9E6076D693}" srcId="{D0B403F2-8076-404B-83D2-39F34DFF9CEB}" destId="{F00340F5-6F7D-4A4C-9574-1AEA2C2E9177}" srcOrd="0" destOrd="0" parTransId="{E7BE4898-4AD8-4DA1-86B9-6898C5C1EC11}" sibTransId="{6A9BB367-775B-4177-B3FF-84A3C9C9790E}"/>
    <dgm:cxn modelId="{F68975A9-86D0-4EB4-B72F-1D92D0D9948A}" srcId="{1E8618F4-ABFF-4DCD-A391-403D9FC7BD7B}" destId="{C40703A2-BF87-46DE-A492-B92F7CEFE293}" srcOrd="2" destOrd="0" parTransId="{CD6F5E89-57F2-4E21-9A0F-5D5AA3FFDE55}" sibTransId="{E8FE1014-D8B1-4103-8280-E47EC698FE60}"/>
    <dgm:cxn modelId="{6359C4B4-C257-48E0-B6CF-C68C29A4DE38}" srcId="{C6F24D1D-CE99-45CB-AD9F-2FC72A45D688}" destId="{096952F1-AF5C-4ED7-904F-BA3EA3E66ACD}" srcOrd="0" destOrd="0" parTransId="{8AA0EF81-22CD-4BBA-8EA5-3E88DC1AEF04}" sibTransId="{BB35E6CD-D8F8-487D-AEEF-1B93E8607218}"/>
    <dgm:cxn modelId="{CF5269D2-83BE-4AFC-9010-74008481D6DD}" type="presOf" srcId="{F00340F5-6F7D-4A4C-9574-1AEA2C2E9177}" destId="{AE5FF90C-87B4-497E-BBBB-3C2EC630FB14}" srcOrd="0" destOrd="0" presId="urn:microsoft.com/office/officeart/2005/8/layout/vList6"/>
    <dgm:cxn modelId="{84DCB6D7-2293-474F-991F-46FC5C72EF13}" type="presOf" srcId="{1E8618F4-ABFF-4DCD-A391-403D9FC7BD7B}" destId="{FAF21AB2-87BC-4978-BAB0-A5B5C1B1B71A}" srcOrd="0" destOrd="0" presId="urn:microsoft.com/office/officeart/2005/8/layout/vList6"/>
    <dgm:cxn modelId="{B620CAD9-DCA0-4EAC-96D7-E2F4276A0685}" type="presOf" srcId="{2FF376EF-5054-4A71-9C38-EF6A0C97FDAE}" destId="{EECE63AB-D077-4199-906E-756FBC772288}" srcOrd="0" destOrd="0" presId="urn:microsoft.com/office/officeart/2005/8/layout/vList6"/>
    <dgm:cxn modelId="{23EE2FE1-6B59-4128-83BA-B7F857D9D3C6}" type="presOf" srcId="{8ED16FAE-358A-4E06-BEBE-AA4FB9A0E7A4}" destId="{849E767D-13F4-44CA-9A24-AD2C03909DA1}" srcOrd="0" destOrd="0" presId="urn:microsoft.com/office/officeart/2005/8/layout/vList6"/>
    <dgm:cxn modelId="{B40C0BEB-6436-4448-8686-45D735DE6D3A}" type="presOf" srcId="{D0B403F2-8076-404B-83D2-39F34DFF9CEB}" destId="{A2253F97-7C68-4224-A233-B7F9150C1409}" srcOrd="0" destOrd="0" presId="urn:microsoft.com/office/officeart/2005/8/layout/vList6"/>
    <dgm:cxn modelId="{CCFD58ED-4D5E-4576-99EF-848F99892C68}" srcId="{7B2E74A4-4CE0-468A-9CF2-593BAD2870FE}" destId="{49716997-9314-443D-BAF1-AEF41BCDCE95}" srcOrd="0" destOrd="0" parTransId="{000D116B-7BCA-49F6-94BA-F76D6EAE6B36}" sibTransId="{C5526B30-8FB5-414A-9283-3FDB620FB87C}"/>
    <dgm:cxn modelId="{A8826AEF-3AE6-4F42-9A80-B3292273F73D}" srcId="{1E8618F4-ABFF-4DCD-A391-403D9FC7BD7B}" destId="{2EC2810D-EEE9-4F08-B211-FE56A532CF56}" srcOrd="4" destOrd="0" parTransId="{D8554E71-9CA6-4859-A4CA-A8EF0DD1D9D8}" sibTransId="{C91A001D-AE1E-4E26-A9CB-CC7CFD386C11}"/>
    <dgm:cxn modelId="{025EBECF-17AA-4FF1-92B5-E3583776E03B}" type="presParOf" srcId="{FAF21AB2-87BC-4978-BAB0-A5B5C1B1B71A}" destId="{80F970FF-68F2-494B-8BD1-25315A87EFEF}" srcOrd="0" destOrd="0" presId="urn:microsoft.com/office/officeart/2005/8/layout/vList6"/>
    <dgm:cxn modelId="{167FEDF8-F1A1-421B-900B-4A20FC96CCEF}" type="presParOf" srcId="{80F970FF-68F2-494B-8BD1-25315A87EFEF}" destId="{E4527C16-16FF-4AD3-AA68-0E8862B70767}" srcOrd="0" destOrd="0" presId="urn:microsoft.com/office/officeart/2005/8/layout/vList6"/>
    <dgm:cxn modelId="{4E7789F1-2703-434C-88B3-37D3FDD4533E}" type="presParOf" srcId="{80F970FF-68F2-494B-8BD1-25315A87EFEF}" destId="{189A6A38-E79E-49DA-A5EF-C72915DE1281}" srcOrd="1" destOrd="0" presId="urn:microsoft.com/office/officeart/2005/8/layout/vList6"/>
    <dgm:cxn modelId="{F86DC11C-BEA0-41AC-B086-E4A0B9EF00FD}" type="presParOf" srcId="{FAF21AB2-87BC-4978-BAB0-A5B5C1B1B71A}" destId="{A4640823-23C6-4EBA-AB0E-0A5F7F727468}" srcOrd="1" destOrd="0" presId="urn:microsoft.com/office/officeart/2005/8/layout/vList6"/>
    <dgm:cxn modelId="{F7F41922-433D-4F11-9C0C-657EB7EFB6BA}" type="presParOf" srcId="{FAF21AB2-87BC-4978-BAB0-A5B5C1B1B71A}" destId="{3BB205FD-E63A-40A9-9518-AD4A1E789E29}" srcOrd="2" destOrd="0" presId="urn:microsoft.com/office/officeart/2005/8/layout/vList6"/>
    <dgm:cxn modelId="{752C6CEC-A144-425A-8BA6-18C25CAF59E3}" type="presParOf" srcId="{3BB205FD-E63A-40A9-9518-AD4A1E789E29}" destId="{A2253F97-7C68-4224-A233-B7F9150C1409}" srcOrd="0" destOrd="0" presId="urn:microsoft.com/office/officeart/2005/8/layout/vList6"/>
    <dgm:cxn modelId="{46F63FF6-7CC2-492E-B85C-DF39F6A27447}" type="presParOf" srcId="{3BB205FD-E63A-40A9-9518-AD4A1E789E29}" destId="{AE5FF90C-87B4-497E-BBBB-3C2EC630FB14}" srcOrd="1" destOrd="0" presId="urn:microsoft.com/office/officeart/2005/8/layout/vList6"/>
    <dgm:cxn modelId="{545052FC-1768-4C3F-A1DA-D5CE1AA27EE7}" type="presParOf" srcId="{FAF21AB2-87BC-4978-BAB0-A5B5C1B1B71A}" destId="{A5212374-E5D9-4156-9B81-FDE275D15AE0}" srcOrd="3" destOrd="0" presId="urn:microsoft.com/office/officeart/2005/8/layout/vList6"/>
    <dgm:cxn modelId="{F041F1E1-071E-471C-BFC6-B78293EFB7F8}" type="presParOf" srcId="{FAF21AB2-87BC-4978-BAB0-A5B5C1B1B71A}" destId="{180B9D73-C934-4423-8101-CA12FC897305}" srcOrd="4" destOrd="0" presId="urn:microsoft.com/office/officeart/2005/8/layout/vList6"/>
    <dgm:cxn modelId="{4FB5B4FE-2C07-42FB-B234-851DF08EF4D5}" type="presParOf" srcId="{180B9D73-C934-4423-8101-CA12FC897305}" destId="{871C451F-F201-4011-A601-08544619F232}" srcOrd="0" destOrd="0" presId="urn:microsoft.com/office/officeart/2005/8/layout/vList6"/>
    <dgm:cxn modelId="{EB1F92B7-F55B-416D-93FE-097AB94B926B}" type="presParOf" srcId="{180B9D73-C934-4423-8101-CA12FC897305}" destId="{849E767D-13F4-44CA-9A24-AD2C03909DA1}" srcOrd="1" destOrd="0" presId="urn:microsoft.com/office/officeart/2005/8/layout/vList6"/>
    <dgm:cxn modelId="{D6A881B9-F2F2-4F97-A713-1BD274D2C500}" type="presParOf" srcId="{FAF21AB2-87BC-4978-BAB0-A5B5C1B1B71A}" destId="{683E605B-5AF6-4821-9A34-85489BF46591}" srcOrd="5" destOrd="0" presId="urn:microsoft.com/office/officeart/2005/8/layout/vList6"/>
    <dgm:cxn modelId="{9A7B3A38-CAE5-4CA2-8C4A-3881FC7B4B04}" type="presParOf" srcId="{FAF21AB2-87BC-4978-BAB0-A5B5C1B1B71A}" destId="{FB269121-80F5-4CCF-B054-14DC2ECA8D89}" srcOrd="6" destOrd="0" presId="urn:microsoft.com/office/officeart/2005/8/layout/vList6"/>
    <dgm:cxn modelId="{449884BB-58F8-46DE-A426-432F05CAB85E}" type="presParOf" srcId="{FB269121-80F5-4CCF-B054-14DC2ECA8D89}" destId="{0802B534-E2CC-48FB-9916-B60BA92FEA4D}" srcOrd="0" destOrd="0" presId="urn:microsoft.com/office/officeart/2005/8/layout/vList6"/>
    <dgm:cxn modelId="{19295E40-0F32-44C3-9C3D-16889E27A27D}" type="presParOf" srcId="{FB269121-80F5-4CCF-B054-14DC2ECA8D89}" destId="{6AB52635-BBD1-43E6-9978-F561F27B9636}" srcOrd="1" destOrd="0" presId="urn:microsoft.com/office/officeart/2005/8/layout/vList6"/>
    <dgm:cxn modelId="{65571967-9028-445E-A646-12EB397E3DE1}" type="presParOf" srcId="{FAF21AB2-87BC-4978-BAB0-A5B5C1B1B71A}" destId="{950CBF3C-9DED-4C85-BA7F-0CD9702E87E6}" srcOrd="7" destOrd="0" presId="urn:microsoft.com/office/officeart/2005/8/layout/vList6"/>
    <dgm:cxn modelId="{D701E151-A9D1-49FF-8355-35A0E9720CFF}" type="presParOf" srcId="{FAF21AB2-87BC-4978-BAB0-A5B5C1B1B71A}" destId="{7CD5015B-8301-4269-AB06-0EAAAB4CB253}" srcOrd="8" destOrd="0" presId="urn:microsoft.com/office/officeart/2005/8/layout/vList6"/>
    <dgm:cxn modelId="{5C636761-6E4F-42F1-982E-DE21D5461CF8}" type="presParOf" srcId="{7CD5015B-8301-4269-AB06-0EAAAB4CB253}" destId="{43D5A6FD-BE37-4959-953E-F371670D49AE}" srcOrd="0" destOrd="0" presId="urn:microsoft.com/office/officeart/2005/8/layout/vList6"/>
    <dgm:cxn modelId="{AA2AF4A9-C7CC-4330-9552-4789D9FE9DB2}" type="presParOf" srcId="{7CD5015B-8301-4269-AB06-0EAAAB4CB253}" destId="{EECE63AB-D077-4199-906E-756FBC77228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A6A38-E79E-49DA-A5EF-C72915DE1281}">
      <dsp:nvSpPr>
        <dsp:cNvPr id="0" name=""/>
        <dsp:cNvSpPr/>
      </dsp:nvSpPr>
      <dsp:spPr>
        <a:xfrm>
          <a:off x="3723520" y="1183"/>
          <a:ext cx="4481649" cy="64091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n-lt"/>
              <a:ea typeface="Open Sans" panose="020B0606030504020204" pitchFamily="34" charset="0"/>
              <a:cs typeface="Open Sans" panose="020B0606030504020204" pitchFamily="34" charset="0"/>
            </a:rPr>
            <a:t> e.g. salah on time</a:t>
          </a:r>
          <a:endParaRPr lang="en-GB" sz="2000" kern="1200" dirty="0">
            <a:latin typeface="+mn-lt"/>
            <a:ea typeface="Open Sans" panose="020B0606030504020204" pitchFamily="34" charset="0"/>
            <a:cs typeface="Open Sans" panose="020B0606030504020204" pitchFamily="34" charset="0"/>
          </a:endParaRPr>
        </a:p>
      </dsp:txBody>
      <dsp:txXfrm>
        <a:off x="3723520" y="81297"/>
        <a:ext cx="4241307" cy="480683"/>
      </dsp:txXfrm>
    </dsp:sp>
    <dsp:sp modelId="{E4527C16-16FF-4AD3-AA68-0E8862B70767}">
      <dsp:nvSpPr>
        <dsp:cNvPr id="0" name=""/>
        <dsp:cNvSpPr/>
      </dsp:nvSpPr>
      <dsp:spPr>
        <a:xfrm>
          <a:off x="1570" y="1183"/>
          <a:ext cx="3721950" cy="6409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Open Sans" panose="020B0606030504020204" pitchFamily="34" charset="0"/>
              <a:cs typeface="Open Sans" panose="020B0606030504020204" pitchFamily="34" charset="0"/>
            </a:rPr>
            <a:t>Time</a:t>
          </a:r>
          <a:endParaRPr lang="en-GB" sz="2000" kern="1200" dirty="0">
            <a:latin typeface="+mn-lt"/>
            <a:ea typeface="Open Sans" panose="020B0606030504020204" pitchFamily="34" charset="0"/>
            <a:cs typeface="Open Sans" panose="020B0606030504020204" pitchFamily="34" charset="0"/>
          </a:endParaRPr>
        </a:p>
      </dsp:txBody>
      <dsp:txXfrm>
        <a:off x="32857" y="32470"/>
        <a:ext cx="3659376" cy="578337"/>
      </dsp:txXfrm>
    </dsp:sp>
    <dsp:sp modelId="{AE5FF90C-87B4-497E-BBBB-3C2EC630FB14}">
      <dsp:nvSpPr>
        <dsp:cNvPr id="0" name=""/>
        <dsp:cNvSpPr/>
      </dsp:nvSpPr>
      <dsp:spPr>
        <a:xfrm>
          <a:off x="3723520" y="706186"/>
          <a:ext cx="4481649" cy="64091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n-lt"/>
              <a:ea typeface="Open Sans" panose="020B0606030504020204" pitchFamily="34" charset="0"/>
              <a:cs typeface="Open Sans" panose="020B0606030504020204" pitchFamily="34" charset="0"/>
            </a:rPr>
            <a:t> e.g. </a:t>
          </a:r>
          <a:r>
            <a:rPr lang="en-US" sz="2000" kern="1200" dirty="0" err="1">
              <a:latin typeface="+mn-lt"/>
              <a:ea typeface="Open Sans" panose="020B0606030504020204" pitchFamily="34" charset="0"/>
              <a:cs typeface="Open Sans" panose="020B0606030504020204" pitchFamily="34" charset="0"/>
            </a:rPr>
            <a:t>Fajr</a:t>
          </a:r>
          <a:endParaRPr lang="en-US" sz="2000" kern="1200" dirty="0">
            <a:latin typeface="+mn-lt"/>
            <a:ea typeface="Open Sans" panose="020B0606030504020204" pitchFamily="34" charset="0"/>
            <a:cs typeface="Open Sans" panose="020B0606030504020204" pitchFamily="34" charset="0"/>
          </a:endParaRPr>
        </a:p>
      </dsp:txBody>
      <dsp:txXfrm>
        <a:off x="3723520" y="786300"/>
        <a:ext cx="4241307" cy="480683"/>
      </dsp:txXfrm>
    </dsp:sp>
    <dsp:sp modelId="{A2253F97-7C68-4224-A233-B7F9150C1409}">
      <dsp:nvSpPr>
        <dsp:cNvPr id="0" name=""/>
        <dsp:cNvSpPr/>
      </dsp:nvSpPr>
      <dsp:spPr>
        <a:xfrm>
          <a:off x="1570" y="706186"/>
          <a:ext cx="3721950" cy="6409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Open Sans" panose="020B0606030504020204" pitchFamily="34" charset="0"/>
              <a:cs typeface="Open Sans" panose="020B0606030504020204" pitchFamily="34" charset="0"/>
            </a:rPr>
            <a:t>Sleep</a:t>
          </a:r>
        </a:p>
      </dsp:txBody>
      <dsp:txXfrm>
        <a:off x="32857" y="737473"/>
        <a:ext cx="3659376" cy="578337"/>
      </dsp:txXfrm>
    </dsp:sp>
    <dsp:sp modelId="{849E767D-13F4-44CA-9A24-AD2C03909DA1}">
      <dsp:nvSpPr>
        <dsp:cNvPr id="0" name=""/>
        <dsp:cNvSpPr/>
      </dsp:nvSpPr>
      <dsp:spPr>
        <a:xfrm>
          <a:off x="3723520" y="1411189"/>
          <a:ext cx="4481649" cy="64091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n-lt"/>
              <a:ea typeface="Open Sans" panose="020B0606030504020204" pitchFamily="34" charset="0"/>
              <a:cs typeface="Open Sans" panose="020B0606030504020204" pitchFamily="34" charset="0"/>
            </a:rPr>
            <a:t> e.g. how we dress</a:t>
          </a:r>
        </a:p>
      </dsp:txBody>
      <dsp:txXfrm>
        <a:off x="3723520" y="1491303"/>
        <a:ext cx="4241307" cy="480683"/>
      </dsp:txXfrm>
    </dsp:sp>
    <dsp:sp modelId="{871C451F-F201-4011-A601-08544619F232}">
      <dsp:nvSpPr>
        <dsp:cNvPr id="0" name=""/>
        <dsp:cNvSpPr/>
      </dsp:nvSpPr>
      <dsp:spPr>
        <a:xfrm>
          <a:off x="1570" y="1411189"/>
          <a:ext cx="3721950" cy="6409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Open Sans" panose="020B0606030504020204" pitchFamily="34" charset="0"/>
              <a:cs typeface="Open Sans" panose="020B0606030504020204" pitchFamily="34" charset="0"/>
            </a:rPr>
            <a:t>What others think about us</a:t>
          </a:r>
        </a:p>
      </dsp:txBody>
      <dsp:txXfrm>
        <a:off x="32857" y="1442476"/>
        <a:ext cx="3659376" cy="578337"/>
      </dsp:txXfrm>
    </dsp:sp>
    <dsp:sp modelId="{6AB52635-BBD1-43E6-9978-F561F27B9636}">
      <dsp:nvSpPr>
        <dsp:cNvPr id="0" name=""/>
        <dsp:cNvSpPr/>
      </dsp:nvSpPr>
      <dsp:spPr>
        <a:xfrm>
          <a:off x="3723520" y="2116192"/>
          <a:ext cx="4481649" cy="64091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n-lt"/>
              <a:ea typeface="Open Sans" panose="020B0606030504020204" pitchFamily="34" charset="0"/>
              <a:cs typeface="Open Sans" panose="020B0606030504020204" pitchFamily="34" charset="0"/>
            </a:rPr>
            <a:t> e.g. watching haram</a:t>
          </a:r>
        </a:p>
      </dsp:txBody>
      <dsp:txXfrm>
        <a:off x="3723520" y="2196306"/>
        <a:ext cx="4241307" cy="480683"/>
      </dsp:txXfrm>
    </dsp:sp>
    <dsp:sp modelId="{0802B534-E2CC-48FB-9916-B60BA92FEA4D}">
      <dsp:nvSpPr>
        <dsp:cNvPr id="0" name=""/>
        <dsp:cNvSpPr/>
      </dsp:nvSpPr>
      <dsp:spPr>
        <a:xfrm>
          <a:off x="1570" y="2116192"/>
          <a:ext cx="3721950" cy="6409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Open Sans" panose="020B0606030504020204" pitchFamily="34" charset="0"/>
              <a:cs typeface="Open Sans" panose="020B0606030504020204" pitchFamily="34" charset="0"/>
            </a:rPr>
            <a:t>Our desires</a:t>
          </a:r>
        </a:p>
      </dsp:txBody>
      <dsp:txXfrm>
        <a:off x="32857" y="2147479"/>
        <a:ext cx="3659376" cy="578337"/>
      </dsp:txXfrm>
    </dsp:sp>
    <dsp:sp modelId="{EECE63AB-D077-4199-906E-756FBC772288}">
      <dsp:nvSpPr>
        <dsp:cNvPr id="0" name=""/>
        <dsp:cNvSpPr/>
      </dsp:nvSpPr>
      <dsp:spPr>
        <a:xfrm>
          <a:off x="3723520" y="2821195"/>
          <a:ext cx="4481649" cy="64091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latin typeface="+mn-lt"/>
              <a:ea typeface="Open Sans" panose="020B0606030504020204" pitchFamily="34" charset="0"/>
              <a:cs typeface="Open Sans" panose="020B0606030504020204" pitchFamily="34" charset="0"/>
            </a:rPr>
            <a:t> e.g. seeking knowledge</a:t>
          </a:r>
        </a:p>
      </dsp:txBody>
      <dsp:txXfrm>
        <a:off x="3723520" y="2901309"/>
        <a:ext cx="4241307" cy="480683"/>
      </dsp:txXfrm>
    </dsp:sp>
    <dsp:sp modelId="{43D5A6FD-BE37-4959-953E-F371670D49AE}">
      <dsp:nvSpPr>
        <dsp:cNvPr id="0" name=""/>
        <dsp:cNvSpPr/>
      </dsp:nvSpPr>
      <dsp:spPr>
        <a:xfrm>
          <a:off x="1570" y="2821195"/>
          <a:ext cx="3721950" cy="6409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ea typeface="Open Sans" panose="020B0606030504020204" pitchFamily="34" charset="0"/>
              <a:cs typeface="Open Sans" panose="020B0606030504020204" pitchFamily="34" charset="0"/>
            </a:rPr>
            <a:t>Chilling out time</a:t>
          </a:r>
        </a:p>
      </dsp:txBody>
      <dsp:txXfrm>
        <a:off x="32857" y="2852482"/>
        <a:ext cx="3659376" cy="57833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D535C-F250-4C02-A7B7-E49E267E979E}"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991F0-F196-42B9-9DCE-67C88FC976D8}" type="slidenum">
              <a:rPr lang="en-GB" smtClean="0"/>
              <a:t>‹#›</a:t>
            </a:fld>
            <a:endParaRPr lang="en-GB"/>
          </a:p>
        </p:txBody>
      </p:sp>
    </p:spTree>
    <p:extLst>
      <p:ext uri="{BB962C8B-B14F-4D97-AF65-F5344CB8AC3E}">
        <p14:creationId xmlns:p14="http://schemas.microsoft.com/office/powerpoint/2010/main" val="204766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Activity. This could be oral/written/typed up/in pairs/group/mini-whiteboard/flip-chart paper/discussion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refer to ‘The Best Days of Your Life’ by Life With Allah for a detailed read on the topic: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https://alifewithallah.com/publications/</a:t>
            </a:r>
          </a:p>
          <a:p>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1</a:t>
            </a:fld>
            <a:endParaRPr lang="en-GB"/>
          </a:p>
        </p:txBody>
      </p:sp>
    </p:spTree>
    <p:extLst>
      <p:ext uri="{BB962C8B-B14F-4D97-AF65-F5344CB8AC3E}">
        <p14:creationId xmlns:p14="http://schemas.microsoft.com/office/powerpoint/2010/main" val="254592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Narrate the story of Ibrahim </a:t>
            </a:r>
            <a:r>
              <a:rPr lang="en-GB" dirty="0" err="1"/>
              <a:t>alyhis-salam</a:t>
            </a:r>
            <a:r>
              <a:rPr lang="en-GB" dirty="0"/>
              <a:t>…explain the incident of sacrifice in detail (mention how he was childless for many years, and Ismail as was a gift after so many years…and a model child (pious, respectful and obedient)</a:t>
            </a:r>
          </a:p>
          <a:p>
            <a:endParaRPr lang="en-GB" dirty="0"/>
          </a:p>
          <a:p>
            <a:r>
              <a:rPr lang="en-GB" dirty="0"/>
              <a:t>https://quran.com/37:102/tafsirs/en-tafsir-maarif-ul-quran</a:t>
            </a:r>
            <a:endParaRPr lang="ar-EG" dirty="0"/>
          </a:p>
          <a:p>
            <a:endParaRPr lang="ar-EG" dirty="0"/>
          </a:p>
          <a:p>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4</a:t>
            </a:fld>
            <a:endParaRPr lang="en-GB"/>
          </a:p>
        </p:txBody>
      </p:sp>
    </p:spTree>
    <p:extLst>
      <p:ext uri="{BB962C8B-B14F-4D97-AF65-F5344CB8AC3E}">
        <p14:creationId xmlns:p14="http://schemas.microsoft.com/office/powerpoint/2010/main" val="120814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683991F0-F196-42B9-9DCE-67C88FC976D8}" type="slidenum">
              <a:rPr lang="en-GB" smtClean="0"/>
              <a:t>6</a:t>
            </a:fld>
            <a:endParaRPr lang="en-GB"/>
          </a:p>
        </p:txBody>
      </p:sp>
    </p:spTree>
    <p:extLst>
      <p:ext uri="{BB962C8B-B14F-4D97-AF65-F5344CB8AC3E}">
        <p14:creationId xmlns:p14="http://schemas.microsoft.com/office/powerpoint/2010/main" val="38840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Allah </a:t>
            </a:r>
            <a:r>
              <a:rPr lang="en-GB" sz="1800" dirty="0">
                <a:effectLst/>
                <a:latin typeface="KFGQPC Arabic Symbols 01" panose="02000000000000000000" pitchFamily="2" charset="2"/>
                <a:ea typeface="Calibri" panose="020F0502020204030204" pitchFamily="34" charset="0"/>
                <a:cs typeface="Arial" panose="020B0604020202020204" pitchFamily="34" charset="0"/>
              </a:rPr>
              <a:t>c</a:t>
            </a:r>
            <a:r>
              <a:rPr lang="en-GB" sz="1800" dirty="0">
                <a:effectLst/>
                <a:latin typeface="Calibri" panose="020F0502020204030204" pitchFamily="34" charset="0"/>
                <a:ea typeface="Calibri" panose="020F0502020204030204" pitchFamily="34" charset="0"/>
                <a:cs typeface="Arial" panose="020B0604020202020204" pitchFamily="34" charset="0"/>
              </a:rPr>
              <a:t> says: “For every Ummah (religious community) We prescribed the act of sacrifice, so that they may </a:t>
            </a:r>
            <a:r>
              <a:rPr lang="en-GB" sz="1800" b="1" dirty="0">
                <a:effectLst/>
                <a:latin typeface="Calibri" panose="020F0502020204030204" pitchFamily="34" charset="0"/>
                <a:ea typeface="Calibri" panose="020F0502020204030204" pitchFamily="34" charset="0"/>
                <a:cs typeface="Arial" panose="020B0604020202020204" pitchFamily="34" charset="0"/>
              </a:rPr>
              <a:t>invoke the name of Allah</a:t>
            </a:r>
            <a:r>
              <a:rPr lang="en-GB" sz="1800" dirty="0">
                <a:effectLst/>
                <a:latin typeface="Calibri" panose="020F0502020204030204" pitchFamily="34" charset="0"/>
                <a:ea typeface="Calibri" panose="020F0502020204030204" pitchFamily="34" charset="0"/>
                <a:cs typeface="Arial" panose="020B0604020202020204" pitchFamily="34" charset="0"/>
              </a:rPr>
              <a:t> over the livestock He provided for them: So, your God is One God, </a:t>
            </a:r>
            <a:r>
              <a:rPr lang="en-GB" sz="1800" b="1" dirty="0">
                <a:effectLst/>
                <a:latin typeface="Calibri" panose="020F0502020204030204" pitchFamily="34" charset="0"/>
                <a:ea typeface="Calibri" panose="020F0502020204030204" pitchFamily="34" charset="0"/>
                <a:cs typeface="Arial" panose="020B0604020202020204" pitchFamily="34" charset="0"/>
              </a:rPr>
              <a:t>so submit to Him Alone</a:t>
            </a:r>
            <a:r>
              <a:rPr lang="en-GB" sz="1800" dirty="0">
                <a:effectLst/>
                <a:latin typeface="Calibri" panose="020F0502020204030204" pitchFamily="34" charset="0"/>
                <a:ea typeface="Calibri" panose="020F0502020204030204" pitchFamily="34" charset="0"/>
                <a:cs typeface="Arial" panose="020B0604020202020204" pitchFamily="34" charset="0"/>
              </a:rPr>
              <a:t>…” (22:34) </a:t>
            </a:r>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7</a:t>
            </a:fld>
            <a:endParaRPr lang="en-GB"/>
          </a:p>
        </p:txBody>
      </p:sp>
    </p:spTree>
    <p:extLst>
      <p:ext uri="{BB962C8B-B14F-4D97-AF65-F5344CB8AC3E}">
        <p14:creationId xmlns:p14="http://schemas.microsoft.com/office/powerpoint/2010/main" val="313765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rPr>
              <a:t>Simplify and explain:</a:t>
            </a:r>
          </a:p>
          <a:p>
            <a:endParaRPr lang="en-GB" sz="1800" dirty="0">
              <a:effectLst/>
            </a:endParaRPr>
          </a:p>
          <a:p>
            <a:r>
              <a:rPr lang="ar-IQ" sz="1800" dirty="0">
                <a:effectLst/>
              </a:rPr>
              <a:t>اَللهُ أَكْبَر  </a:t>
            </a:r>
            <a:r>
              <a:rPr lang="en-GB" sz="1800" dirty="0">
                <a:effectLst/>
              </a:rPr>
              <a:t>means ‘Allah is Greater than…’ By not specifying what He is Greater than, one is saying that He is Greater than everything. Allah is Greater than anything we can imagine and His Greatness encompasses all things: He is Great in His Essence, His Names, His Attributes and His Actions. Allah is Supreme and Transcendent above every limitation and deficiency that is inherent in created beings.</a:t>
            </a:r>
          </a:p>
          <a:p>
            <a:endParaRPr lang="en-GB" sz="1800" dirty="0">
              <a:effectLst/>
            </a:endParaRPr>
          </a:p>
          <a:p>
            <a:endParaRPr lang="en-GB" sz="1800" dirty="0">
              <a:effectLst/>
            </a:endParaRPr>
          </a:p>
          <a:p>
            <a:r>
              <a:rPr lang="en-GB" sz="1800" dirty="0">
                <a:effectLst/>
              </a:rPr>
              <a:t>Ask learners to close their eyes and imagine the following:</a:t>
            </a:r>
          </a:p>
          <a:p>
            <a:endParaRPr lang="en-GB" sz="2800" dirty="0"/>
          </a:p>
          <a:p>
            <a:r>
              <a:rPr lang="en-GB" sz="2800" dirty="0">
                <a:effectLst/>
                <a:latin typeface="Arial" panose="020B0604020202020204" pitchFamily="34" charset="0"/>
              </a:rPr>
              <a:t>Imagine the Sahara Desert. The entire desert is the </a:t>
            </a:r>
            <a:r>
              <a:rPr lang="en-GB" sz="2800" dirty="0" err="1">
                <a:effectLst/>
                <a:latin typeface="Arial" panose="020B0604020202020204" pitchFamily="34" charset="0"/>
              </a:rPr>
              <a:t>Kursī</a:t>
            </a:r>
            <a:r>
              <a:rPr lang="en-GB" sz="2800" dirty="0">
                <a:effectLst/>
                <a:latin typeface="Arial" panose="020B0604020202020204" pitchFamily="34" charset="0"/>
              </a:rPr>
              <a:t> of Allah, and the size of the heavens and the earth in proportion is equivalent to a ring thrown in the desert. Now close your eyes, and let your mind ascend. Wander around this desert, which is now the Throne of Allah, and remember that the </a:t>
            </a:r>
            <a:r>
              <a:rPr lang="en-GB" sz="2800" dirty="0" err="1">
                <a:effectLst/>
                <a:latin typeface="Arial" panose="020B0604020202020204" pitchFamily="34" charset="0"/>
              </a:rPr>
              <a:t>Kursī</a:t>
            </a:r>
            <a:r>
              <a:rPr lang="en-GB" sz="2800" dirty="0">
                <a:effectLst/>
                <a:latin typeface="Arial" panose="020B0604020202020204" pitchFamily="34" charset="0"/>
              </a:rPr>
              <a:t> in proportion is the size of a ring. Can you even imagine the size of the Throne of Allah? It is truly mind-boggling. If we cannot comprehend the above, how can we then comprehend the greatness of Allah?</a:t>
            </a:r>
          </a:p>
          <a:p>
            <a:endParaRPr lang="en-GB" sz="2800" dirty="0">
              <a:effectLst/>
              <a:latin typeface="Arial" panose="020B0604020202020204" pitchFamily="34" charset="0"/>
            </a:endParaRPr>
          </a:p>
          <a:p>
            <a:r>
              <a:rPr lang="en-GB" sz="1800" dirty="0">
                <a:effectLst/>
                <a:latin typeface="Arial" panose="020B0604020202020204" pitchFamily="34" charset="0"/>
              </a:rPr>
              <a:t>To understand His greatness, it helps to reflect on His greatest creation: His Throne (the ‘</a:t>
            </a:r>
            <a:r>
              <a:rPr lang="en-GB" sz="1800" dirty="0" err="1">
                <a:effectLst/>
                <a:latin typeface="Arial" panose="020B0604020202020204" pitchFamily="34" charset="0"/>
              </a:rPr>
              <a:t>Arsh</a:t>
            </a:r>
            <a:r>
              <a:rPr lang="en-GB" sz="1800" dirty="0">
                <a:effectLst/>
                <a:latin typeface="Arial" panose="020B0604020202020204" pitchFamily="34" charset="0"/>
              </a:rPr>
              <a:t> of Allah). The Messenger of Allah </a:t>
            </a:r>
            <a:r>
              <a:rPr lang="en-GB" sz="1800" dirty="0">
                <a:effectLst/>
                <a:latin typeface="Times New Roman" panose="02020603050405020304" pitchFamily="18" charset="0"/>
              </a:rPr>
              <a:t>g </a:t>
            </a:r>
            <a:r>
              <a:rPr lang="en-GB" sz="1800" dirty="0">
                <a:effectLst/>
                <a:latin typeface="Arial" panose="020B0604020202020204" pitchFamily="34" charset="0"/>
              </a:rPr>
              <a:t>said, “The seven heavens in comparison to the </a:t>
            </a:r>
            <a:r>
              <a:rPr lang="en-GB" sz="1800" dirty="0" err="1">
                <a:effectLst/>
                <a:latin typeface="Arial" panose="020B0604020202020204" pitchFamily="34" charset="0"/>
              </a:rPr>
              <a:t>Kursī</a:t>
            </a:r>
            <a:r>
              <a:rPr lang="en-GB" sz="1800" dirty="0">
                <a:effectLst/>
                <a:latin typeface="Arial" panose="020B0604020202020204" pitchFamily="34" charset="0"/>
              </a:rPr>
              <a:t> is nothing but like a ring thrown in a desert, and the excellence of the Throne of Allah over the </a:t>
            </a:r>
            <a:r>
              <a:rPr lang="en-GB" sz="1800" dirty="0" err="1">
                <a:effectLst/>
                <a:latin typeface="Arial" panose="020B0604020202020204" pitchFamily="34" charset="0"/>
              </a:rPr>
              <a:t>Kursī</a:t>
            </a:r>
            <a:r>
              <a:rPr lang="en-GB" sz="1800" dirty="0">
                <a:effectLst/>
                <a:latin typeface="Arial" panose="020B0604020202020204" pitchFamily="34" charset="0"/>
              </a:rPr>
              <a:t> is like the excellence of that desert over that ring” (</a:t>
            </a:r>
            <a:r>
              <a:rPr lang="en-GB" sz="1800" dirty="0" err="1">
                <a:effectLst/>
                <a:latin typeface="Arial" panose="020B0604020202020204" pitchFamily="34" charset="0"/>
              </a:rPr>
              <a:t>Bayhaqī</a:t>
            </a:r>
            <a:r>
              <a:rPr lang="en-GB" sz="1800" dirty="0">
                <a:effectLst/>
                <a:latin typeface="Arial" panose="020B0604020202020204" pitchFamily="34" charset="0"/>
              </a:rPr>
              <a:t>).</a:t>
            </a:r>
            <a:endParaRPr lang="en-GB" sz="1800" dirty="0">
              <a:effectLst/>
            </a:endParaRPr>
          </a:p>
          <a:p>
            <a:endParaRPr lang="en-GB" sz="1800" dirty="0">
              <a:effectLst/>
            </a:endParaRPr>
          </a:p>
          <a:p>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10</a:t>
            </a:fld>
            <a:endParaRPr lang="en-GB"/>
          </a:p>
        </p:txBody>
      </p:sp>
    </p:spTree>
    <p:extLst>
      <p:ext uri="{BB962C8B-B14F-4D97-AF65-F5344CB8AC3E}">
        <p14:creationId xmlns:p14="http://schemas.microsoft.com/office/powerpoint/2010/main" val="413720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rPr>
              <a:t>There is no god, deity or being which deserves to be worshipped and obeyed except Allah. It means to be a slave of only Allah, and not of any another slave, ideology, material object or one’s own desires.</a:t>
            </a:r>
          </a:p>
          <a:p>
            <a:endParaRPr lang="en-GB" sz="1800" dirty="0">
              <a:effectLst/>
            </a:endParaRPr>
          </a:p>
          <a:p>
            <a:r>
              <a:rPr lang="en-GB" sz="1800" dirty="0">
                <a:effectLst/>
              </a:rPr>
              <a:t>We should make Him the Only One. </a:t>
            </a:r>
          </a:p>
          <a:p>
            <a:endParaRPr lang="en-GB" sz="1800" dirty="0">
              <a:effectLst/>
            </a:endParaRPr>
          </a:p>
          <a:p>
            <a:r>
              <a:rPr lang="en-GB" sz="1800" dirty="0">
                <a:effectLst/>
              </a:rPr>
              <a:t>He Alone has the Most Perfect Names and Attributes. He is the King Who has no partner, the One Who has no competitor, the Self-Sufficient Master Who has no offspring, and there is nothing like Him. He is Unique.</a:t>
            </a:r>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11</a:t>
            </a:fld>
            <a:endParaRPr lang="en-GB"/>
          </a:p>
        </p:txBody>
      </p:sp>
    </p:spTree>
    <p:extLst>
      <p:ext uri="{BB962C8B-B14F-4D97-AF65-F5344CB8AC3E}">
        <p14:creationId xmlns:p14="http://schemas.microsoft.com/office/powerpoint/2010/main" val="369674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Simplify and explain: </a:t>
            </a:r>
          </a:p>
          <a:p>
            <a:endParaRPr lang="en-GB" dirty="0"/>
          </a:p>
          <a:p>
            <a:r>
              <a:rPr lang="ar-IQ" sz="1800" dirty="0">
                <a:effectLst/>
              </a:rPr>
              <a:t>اَلْحَمْدُ لِلَّه </a:t>
            </a:r>
            <a:r>
              <a:rPr lang="en-GB" sz="1800" dirty="0">
                <a:effectLst/>
              </a:rPr>
              <a:t> is an expression that encompasses both:</a:t>
            </a:r>
          </a:p>
          <a:p>
            <a:endParaRPr lang="en-GB" dirty="0"/>
          </a:p>
          <a:p>
            <a:r>
              <a:rPr lang="en-GB" sz="1800" dirty="0">
                <a:effectLst/>
              </a:rPr>
              <a:t>(1) </a:t>
            </a:r>
            <a:r>
              <a:rPr lang="en-GB" sz="1800" b="1" dirty="0">
                <a:effectLst/>
              </a:rPr>
              <a:t>gratitude</a:t>
            </a:r>
            <a:r>
              <a:rPr lang="en-GB" sz="1800" dirty="0">
                <a:effectLst/>
              </a:rPr>
              <a:t> (for what Allah has blessed us with)</a:t>
            </a:r>
            <a:endParaRPr lang="en-GB" dirty="0"/>
          </a:p>
          <a:p>
            <a:r>
              <a:rPr lang="en-GB" sz="1800" dirty="0">
                <a:effectLst/>
              </a:rPr>
              <a:t>(2) and </a:t>
            </a:r>
            <a:r>
              <a:rPr lang="en-GB" sz="1800" b="1" dirty="0">
                <a:effectLst/>
              </a:rPr>
              <a:t>praise</a:t>
            </a:r>
            <a:r>
              <a:rPr lang="en-GB" sz="1800" dirty="0">
                <a:effectLst/>
              </a:rPr>
              <a:t> (Allah is worthy of every possible praise on account of His very existence, as well as for His Mercy, Generosity and all of His other Noble Attributes and Names). Even if none of His creation praised Him, He would still be worthy of all praise.</a:t>
            </a:r>
          </a:p>
          <a:p>
            <a:endParaRPr lang="en-GB" sz="1800" dirty="0">
              <a:effectLst/>
            </a:endParaRPr>
          </a:p>
          <a:p>
            <a:r>
              <a:rPr lang="en-GB" sz="1800" dirty="0">
                <a:effectLst/>
              </a:rPr>
              <a:t>We praise Him due to our love and deep respect for Him. </a:t>
            </a:r>
          </a:p>
          <a:p>
            <a:endParaRPr lang="en-GB" sz="1800" dirty="0">
              <a:effectLst/>
            </a:endParaRPr>
          </a:p>
          <a:p>
            <a:r>
              <a:rPr lang="en-GB" sz="1800" dirty="0">
                <a:effectLst/>
              </a:rPr>
              <a:t>Whilst uttering </a:t>
            </a:r>
            <a:r>
              <a:rPr lang="ar-IQ" sz="1800" dirty="0">
                <a:effectLst/>
              </a:rPr>
              <a:t>اَلْحَمْدُ لِلَّه </a:t>
            </a:r>
            <a:r>
              <a:rPr lang="en-GB" sz="1800" dirty="0">
                <a:effectLst/>
              </a:rPr>
              <a:t>   we should reflect on </a:t>
            </a:r>
          </a:p>
          <a:p>
            <a:endParaRPr lang="en-GB" sz="1800" dirty="0">
              <a:effectLst/>
            </a:endParaRPr>
          </a:p>
          <a:p>
            <a:r>
              <a:rPr lang="en-GB" sz="1800" dirty="0">
                <a:effectLst/>
              </a:rPr>
              <a:t>the blessings of Allah </a:t>
            </a:r>
          </a:p>
          <a:p>
            <a:r>
              <a:rPr lang="en-GB" sz="1800" dirty="0">
                <a:effectLst/>
              </a:rPr>
              <a:t>and His Perfect Names.</a:t>
            </a:r>
            <a:endParaRPr lang="en-GB" dirty="0"/>
          </a:p>
          <a:p>
            <a:endParaRPr lang="en-GB" dirty="0"/>
          </a:p>
        </p:txBody>
      </p:sp>
      <p:sp>
        <p:nvSpPr>
          <p:cNvPr id="4" name="Slide Number Placeholder 3"/>
          <p:cNvSpPr>
            <a:spLocks noGrp="1"/>
          </p:cNvSpPr>
          <p:nvPr>
            <p:ph type="sldNum" sz="quarter" idx="5"/>
          </p:nvPr>
        </p:nvSpPr>
        <p:spPr/>
        <p:txBody>
          <a:bodyPr/>
          <a:lstStyle/>
          <a:p>
            <a:fld id="{683991F0-F196-42B9-9DCE-67C88FC976D8}" type="slidenum">
              <a:rPr lang="en-GB" smtClean="0"/>
              <a:t>12</a:t>
            </a:fld>
            <a:endParaRPr lang="en-GB"/>
          </a:p>
        </p:txBody>
      </p:sp>
    </p:spTree>
    <p:extLst>
      <p:ext uri="{BB962C8B-B14F-4D97-AF65-F5344CB8AC3E}">
        <p14:creationId xmlns:p14="http://schemas.microsoft.com/office/powerpoint/2010/main" val="79198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81048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231661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632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30887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4574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61709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B973C-B174-4017-9BE1-ADAB9678EB57}"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44711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05536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45175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60432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119601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22/05/2025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355129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AC6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4E3AD8-EF72-A909-4B64-5CCCDE2CD7CE}"/>
              </a:ext>
            </a:extLst>
          </p:cNvPr>
          <p:cNvSpPr/>
          <p:nvPr/>
        </p:nvSpPr>
        <p:spPr>
          <a:xfrm>
            <a:off x="0" y="6256936"/>
            <a:ext cx="12192000" cy="601064"/>
          </a:xfrm>
          <a:prstGeom prst="rect">
            <a:avLst/>
          </a:prstGeom>
          <a:solidFill>
            <a:srgbClr val="1C35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Google Shape;31;p10">
            <a:extLst>
              <a:ext uri="{FF2B5EF4-FFF2-40B4-BE49-F238E27FC236}">
                <a16:creationId xmlns:a16="http://schemas.microsoft.com/office/drawing/2014/main" id="{F976B254-521B-86F8-A518-441E87C9587C}"/>
              </a:ext>
            </a:extLst>
          </p:cNvPr>
          <p:cNvSpPr txBox="1"/>
          <p:nvPr/>
        </p:nvSpPr>
        <p:spPr>
          <a:xfrm>
            <a:off x="650888" y="2261126"/>
            <a:ext cx="6093788" cy="1908188"/>
          </a:xfrm>
          <a:prstGeom prst="rect">
            <a:avLst/>
          </a:prstGeom>
          <a:noFill/>
          <a:ln>
            <a:noFill/>
          </a:ln>
        </p:spPr>
        <p:txBody>
          <a:bodyPr spcFirstLastPara="1" wrap="square" lIns="60950" tIns="30467" rIns="60950" bIns="30467" anchor="t" anchorCtr="0">
            <a:spAutoFit/>
          </a:bodyPr>
          <a:lstStyle/>
          <a:p>
            <a:r>
              <a:rPr lang="en-US" sz="6000" dirty="0">
                <a:solidFill>
                  <a:srgbClr val="1C3557"/>
                </a:solidFill>
                <a:latin typeface="+mj-lt"/>
                <a:ea typeface="Inter Tight SemiBold"/>
                <a:cs typeface="Inter Tight SemiBold"/>
                <a:sym typeface="Inter Tight SemiBold"/>
              </a:rPr>
              <a:t>DHIKR &amp;</a:t>
            </a:r>
          </a:p>
          <a:p>
            <a:r>
              <a:rPr lang="en-US" sz="6000" dirty="0">
                <a:solidFill>
                  <a:srgbClr val="1C3557"/>
                </a:solidFill>
                <a:latin typeface="+mj-lt"/>
                <a:sym typeface="Inter Tight SemiBold"/>
              </a:rPr>
              <a:t>QURBANI</a:t>
            </a:r>
            <a:endParaRPr sz="800" dirty="0">
              <a:solidFill>
                <a:srgbClr val="1C3557"/>
              </a:solidFill>
              <a:latin typeface="+mj-lt"/>
            </a:endParaRPr>
          </a:p>
        </p:txBody>
      </p:sp>
      <p:sp>
        <p:nvSpPr>
          <p:cNvPr id="12" name="Rectangle: Rounded Corners 11">
            <a:extLst>
              <a:ext uri="{FF2B5EF4-FFF2-40B4-BE49-F238E27FC236}">
                <a16:creationId xmlns:a16="http://schemas.microsoft.com/office/drawing/2014/main" id="{3EE4DA17-2E2F-88AA-AD55-0AA2840FD271}"/>
              </a:ext>
            </a:extLst>
          </p:cNvPr>
          <p:cNvSpPr/>
          <p:nvPr/>
        </p:nvSpPr>
        <p:spPr>
          <a:xfrm>
            <a:off x="722310" y="1594055"/>
            <a:ext cx="1365479" cy="48763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100" dirty="0">
                <a:solidFill>
                  <a:srgbClr val="1C3557"/>
                </a:solidFill>
                <a:latin typeface="+mj-lt"/>
                <a:sym typeface="Inter Tight"/>
              </a:rPr>
              <a:t>PART 2</a:t>
            </a:r>
            <a:endParaRPr lang="en-US" sz="2100" dirty="0">
              <a:solidFill>
                <a:srgbClr val="1C3557"/>
              </a:solidFill>
              <a:latin typeface="+mj-lt"/>
            </a:endParaRPr>
          </a:p>
        </p:txBody>
      </p:sp>
      <p:pic>
        <p:nvPicPr>
          <p:cNvPr id="13" name="Graphic 12">
            <a:extLst>
              <a:ext uri="{FF2B5EF4-FFF2-40B4-BE49-F238E27FC236}">
                <a16:creationId xmlns:a16="http://schemas.microsoft.com/office/drawing/2014/main" id="{E203D285-39F6-0779-1C96-BCC874D48D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88" y="6413594"/>
            <a:ext cx="1508325" cy="295718"/>
          </a:xfrm>
          <a:prstGeom prst="rect">
            <a:avLst/>
          </a:prstGeom>
        </p:spPr>
      </p:pic>
      <p:pic>
        <p:nvPicPr>
          <p:cNvPr id="14" name="Graphic 13">
            <a:extLst>
              <a:ext uri="{FF2B5EF4-FFF2-40B4-BE49-F238E27FC236}">
                <a16:creationId xmlns:a16="http://schemas.microsoft.com/office/drawing/2014/main" id="{E092F8F3-3CA2-5768-D4C5-B209FAFD5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5555" y="6473722"/>
            <a:ext cx="1815557" cy="200894"/>
          </a:xfrm>
          <a:prstGeom prst="rect">
            <a:avLst/>
          </a:prstGeom>
        </p:spPr>
      </p:pic>
      <p:sp>
        <p:nvSpPr>
          <p:cNvPr id="15" name="Rectangle: Rounded Corners 14">
            <a:extLst>
              <a:ext uri="{FF2B5EF4-FFF2-40B4-BE49-F238E27FC236}">
                <a16:creationId xmlns:a16="http://schemas.microsoft.com/office/drawing/2014/main" id="{F44E5B7B-38A7-990D-94FC-6444804B6C42}"/>
              </a:ext>
            </a:extLst>
          </p:cNvPr>
          <p:cNvSpPr/>
          <p:nvPr/>
        </p:nvSpPr>
        <p:spPr>
          <a:xfrm>
            <a:off x="650888" y="-279400"/>
            <a:ext cx="1613944" cy="1010920"/>
          </a:xfrm>
          <a:prstGeom prst="roundRect">
            <a:avLst/>
          </a:prstGeom>
          <a:solidFill>
            <a:srgbClr val="1C3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16" name="TextBox 15">
            <a:extLst>
              <a:ext uri="{FF2B5EF4-FFF2-40B4-BE49-F238E27FC236}">
                <a16:creationId xmlns:a16="http://schemas.microsoft.com/office/drawing/2014/main" id="{67DAC051-983B-3492-85B6-832FF121589B}"/>
              </a:ext>
            </a:extLst>
          </p:cNvPr>
          <p:cNvSpPr txBox="1"/>
          <p:nvPr/>
        </p:nvSpPr>
        <p:spPr>
          <a:xfrm>
            <a:off x="678937" y="139170"/>
            <a:ext cx="1557846" cy="461665"/>
          </a:xfrm>
          <a:prstGeom prst="rect">
            <a:avLst/>
          </a:prstGeom>
          <a:noFill/>
        </p:spPr>
        <p:txBody>
          <a:bodyPr wrap="square" rtlCol="0">
            <a:spAutoFit/>
          </a:bodyPr>
          <a:lstStyle/>
          <a:p>
            <a:pPr algn="ctr"/>
            <a:r>
              <a:rPr lang="en-US" sz="2400" dirty="0">
                <a:solidFill>
                  <a:schemeClr val="bg1"/>
                </a:solidFill>
                <a:latin typeface="Poppins Bold" panose="00000800000000000000" pitchFamily="2" charset="0"/>
                <a:cs typeface="Poppins Bold" panose="00000800000000000000" pitchFamily="2" charset="0"/>
              </a:rPr>
              <a:t>AGES 12+</a:t>
            </a:r>
            <a:endParaRPr lang="en-GB" sz="2400" dirty="0">
              <a:solidFill>
                <a:schemeClr val="bg1"/>
              </a:solidFill>
              <a:latin typeface="Poppins Bold" panose="00000800000000000000" pitchFamily="2" charset="0"/>
              <a:cs typeface="Poppins Bold" panose="00000800000000000000" pitchFamily="2" charset="0"/>
            </a:endParaRPr>
          </a:p>
        </p:txBody>
      </p:sp>
      <p:pic>
        <p:nvPicPr>
          <p:cNvPr id="3" name="Graphic 2">
            <a:extLst>
              <a:ext uri="{FF2B5EF4-FFF2-40B4-BE49-F238E27FC236}">
                <a16:creationId xmlns:a16="http://schemas.microsoft.com/office/drawing/2014/main" id="{9A527047-5541-5BC1-2CD2-63C4CEBD40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2901" y="354943"/>
            <a:ext cx="9748917" cy="5901993"/>
          </a:xfrm>
          <a:prstGeom prst="rect">
            <a:avLst/>
          </a:prstGeom>
        </p:spPr>
      </p:pic>
    </p:spTree>
    <p:extLst>
      <p:ext uri="{BB962C8B-B14F-4D97-AF65-F5344CB8AC3E}">
        <p14:creationId xmlns:p14="http://schemas.microsoft.com/office/powerpoint/2010/main" val="11682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079C-31AA-4415-9318-D2AC60D9C0E3}"/>
              </a:ext>
            </a:extLst>
          </p:cNvPr>
          <p:cNvSpPr>
            <a:spLocks noGrp="1"/>
          </p:cNvSpPr>
          <p:nvPr>
            <p:ph type="title"/>
          </p:nvPr>
        </p:nvSpPr>
        <p:spPr/>
        <p:txBody>
          <a:bodyPr/>
          <a:lstStyle/>
          <a:p>
            <a:r>
              <a:rPr lang="en-GB" dirty="0">
                <a:solidFill>
                  <a:srgbClr val="1C3557"/>
                </a:solidFill>
              </a:rPr>
              <a:t>Takbir</a:t>
            </a:r>
          </a:p>
        </p:txBody>
      </p:sp>
      <p:sp>
        <p:nvSpPr>
          <p:cNvPr id="3" name="Content Placeholder 2">
            <a:extLst>
              <a:ext uri="{FF2B5EF4-FFF2-40B4-BE49-F238E27FC236}">
                <a16:creationId xmlns:a16="http://schemas.microsoft.com/office/drawing/2014/main" id="{3E051810-6495-4A9B-999B-4FEC6CBC4C1D}"/>
              </a:ext>
            </a:extLst>
          </p:cNvPr>
          <p:cNvSpPr>
            <a:spLocks noGrp="1"/>
          </p:cNvSpPr>
          <p:nvPr>
            <p:ph idx="1"/>
          </p:nvPr>
        </p:nvSpPr>
        <p:spPr/>
        <p:txBody>
          <a:bodyPr>
            <a:normAutofit/>
          </a:bodyPr>
          <a:lstStyle/>
          <a:p>
            <a:pPr marL="0" indent="0" algn="ctr">
              <a:buNone/>
            </a:pPr>
            <a:r>
              <a:rPr lang="ar-SA"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اللهُ أَكْبَر</a:t>
            </a:r>
            <a:r>
              <a:rPr lang="ar-SA" sz="9600" dirty="0">
                <a:solidFill>
                  <a:srgbClr val="FAAC69"/>
                </a:solidFill>
                <a:highlight>
                  <a:srgbClr val="CAC077"/>
                </a:highlight>
                <a:latin typeface="Sakkal Majalla" panose="02000000000000000000" pitchFamily="2" charset="-78"/>
                <a:ea typeface="Calibri" panose="020F0502020204030204" pitchFamily="34" charset="0"/>
                <a:cs typeface="Sakkal Majalla" panose="02000000000000000000" pitchFamily="2" charset="-78"/>
              </a:rPr>
              <a:t>ُ</a:t>
            </a:r>
            <a:endParaRPr lang="en-GB" sz="9600" dirty="0">
              <a:solidFill>
                <a:srgbClr val="FAAC69"/>
              </a:solidFill>
              <a:highlight>
                <a:srgbClr val="CAC077"/>
              </a:highlight>
              <a:latin typeface="Sakkal Majalla" panose="02000000000000000000" pitchFamily="2" charset="-78"/>
              <a:ea typeface="Calibri" panose="020F0502020204030204" pitchFamily="34" charset="0"/>
              <a:cs typeface="Sakkal Majalla" panose="02000000000000000000" pitchFamily="2" charset="-78"/>
            </a:endParaRPr>
          </a:p>
          <a:p>
            <a:pPr marL="0" indent="0" algn="ctr">
              <a:buNone/>
            </a:pPr>
            <a:endParaRPr lang="en-GB" sz="3200" dirty="0">
              <a:highlight>
                <a:srgbClr val="CAC077"/>
              </a:highlight>
              <a:latin typeface="Sakkal Majalla" panose="02000000000000000000" pitchFamily="2" charset="-78"/>
              <a:ea typeface="Calibri" panose="020F0502020204030204" pitchFamily="34" charset="0"/>
              <a:cs typeface="Sakkal Majalla" panose="02000000000000000000" pitchFamily="2" charset="-78"/>
            </a:endParaRPr>
          </a:p>
          <a:p>
            <a:pPr>
              <a:buFont typeface="Courier New" panose="02070309020205020404" pitchFamily="49" charset="0"/>
              <a:buChar char="o"/>
            </a:pPr>
            <a:r>
              <a:rPr lang="en-GB" sz="2400" dirty="0"/>
              <a:t> Allah is Greater than…</a:t>
            </a:r>
          </a:p>
          <a:p>
            <a:pPr>
              <a:buFont typeface="Courier New" panose="02070309020205020404" pitchFamily="49" charset="0"/>
              <a:buChar char="o"/>
            </a:pPr>
            <a:r>
              <a:rPr lang="en-GB" sz="2400" dirty="0"/>
              <a:t> What can we think of when saying ‘Allahu Akbar’?</a:t>
            </a:r>
          </a:p>
          <a:p>
            <a:pPr marL="0" indent="0" algn="ctr">
              <a:buNone/>
            </a:pPr>
            <a:endParaRPr lang="en-GB" sz="9600" dirty="0">
              <a:highlight>
                <a:srgbClr val="CAC077"/>
              </a:highlight>
            </a:endParaRPr>
          </a:p>
        </p:txBody>
      </p:sp>
    </p:spTree>
    <p:extLst>
      <p:ext uri="{BB962C8B-B14F-4D97-AF65-F5344CB8AC3E}">
        <p14:creationId xmlns:p14="http://schemas.microsoft.com/office/powerpoint/2010/main" val="251108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BA00-AE6A-4F4E-87F2-FFBD1C9C105F}"/>
              </a:ext>
            </a:extLst>
          </p:cNvPr>
          <p:cNvSpPr>
            <a:spLocks noGrp="1"/>
          </p:cNvSpPr>
          <p:nvPr>
            <p:ph type="title"/>
          </p:nvPr>
        </p:nvSpPr>
        <p:spPr/>
        <p:txBody>
          <a:bodyPr/>
          <a:lstStyle/>
          <a:p>
            <a:r>
              <a:rPr lang="en-GB" dirty="0" err="1">
                <a:solidFill>
                  <a:srgbClr val="1C3557"/>
                </a:solidFill>
              </a:rPr>
              <a:t>Tahlil</a:t>
            </a:r>
            <a:r>
              <a:rPr lang="en-GB" dirty="0">
                <a:solidFill>
                  <a:srgbClr val="1C3557"/>
                </a:solidFill>
              </a:rPr>
              <a:t> </a:t>
            </a:r>
          </a:p>
        </p:txBody>
      </p:sp>
      <p:sp>
        <p:nvSpPr>
          <p:cNvPr id="3" name="Content Placeholder 2">
            <a:extLst>
              <a:ext uri="{FF2B5EF4-FFF2-40B4-BE49-F238E27FC236}">
                <a16:creationId xmlns:a16="http://schemas.microsoft.com/office/drawing/2014/main" id="{2A8F0ED6-366E-4BFF-9DAE-11369ADD558F}"/>
              </a:ext>
            </a:extLst>
          </p:cNvPr>
          <p:cNvSpPr>
            <a:spLocks noGrp="1"/>
          </p:cNvSpPr>
          <p:nvPr>
            <p:ph idx="1"/>
          </p:nvPr>
        </p:nvSpPr>
        <p:spPr/>
        <p:txBody>
          <a:bodyPr>
            <a:normAutofit fontScale="92500" lnSpcReduction="10000"/>
          </a:bodyPr>
          <a:lstStyle/>
          <a:p>
            <a:pPr marL="0" indent="0" algn="ctr">
              <a:buNone/>
            </a:pPr>
            <a:r>
              <a:rPr lang="ar-SA" sz="104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لَا إلَه إِلَّا اللهُ</a:t>
            </a:r>
            <a:endParaRPr lang="ar-IQ" sz="10400" dirty="0">
              <a:solidFill>
                <a:srgbClr val="FAAC69"/>
              </a:solidFill>
              <a:latin typeface="Sakkal Majalla" panose="02000000000000000000" pitchFamily="2" charset="-78"/>
              <a:ea typeface="Calibri" panose="020F0502020204030204" pitchFamily="34" charset="0"/>
              <a:cs typeface="Sakkal Majalla" panose="02000000000000000000" pitchFamily="2" charset="-78"/>
            </a:endParaRPr>
          </a:p>
          <a:p>
            <a:pPr marL="0" indent="0" algn="ctr">
              <a:buNone/>
            </a:pPr>
            <a:endParaRPr lang="en-GB" sz="8800" dirty="0">
              <a:highlight>
                <a:srgbClr val="CAC077"/>
              </a:highlight>
              <a:latin typeface="Sakkal Majalla" panose="02000000000000000000" pitchFamily="2" charset="-78"/>
              <a:ea typeface="Calibri" panose="020F0502020204030204" pitchFamily="34" charset="0"/>
              <a:cs typeface="Sakkal Majalla" panose="02000000000000000000" pitchFamily="2" charset="-78"/>
            </a:endParaRPr>
          </a:p>
          <a:p>
            <a:pPr>
              <a:lnSpc>
                <a:spcPct val="110000"/>
              </a:lnSpc>
              <a:buFont typeface="Courier New" panose="02070309020205020404" pitchFamily="49" charset="0"/>
              <a:buChar char="o"/>
            </a:pPr>
            <a:r>
              <a:rPr lang="en-GB" sz="3500" dirty="0"/>
              <a:t> The only One who deserves to be worshipped</a:t>
            </a:r>
          </a:p>
          <a:p>
            <a:pPr>
              <a:lnSpc>
                <a:spcPct val="110000"/>
              </a:lnSpc>
              <a:buFont typeface="Courier New" panose="02070309020205020404" pitchFamily="49" charset="0"/>
              <a:buChar char="o"/>
            </a:pPr>
            <a:r>
              <a:rPr lang="en-GB" sz="3500" dirty="0"/>
              <a:t> What can we think of when we are saying ‘La </a:t>
            </a:r>
            <a:r>
              <a:rPr lang="en-GB" sz="3500" dirty="0" err="1"/>
              <a:t>ilaha</a:t>
            </a:r>
            <a:r>
              <a:rPr lang="en-GB" sz="3500" dirty="0"/>
              <a:t> </a:t>
            </a:r>
            <a:r>
              <a:rPr lang="en-GB" sz="3500" dirty="0" err="1"/>
              <a:t>illa</a:t>
            </a:r>
            <a:r>
              <a:rPr lang="en-GB" sz="3500" dirty="0"/>
              <a:t> Allah’?</a:t>
            </a:r>
            <a:endParaRPr lang="en-GB" sz="3500" dirty="0">
              <a:highlight>
                <a:srgbClr val="CAC077"/>
              </a:highlight>
            </a:endParaRPr>
          </a:p>
        </p:txBody>
      </p:sp>
    </p:spTree>
    <p:extLst>
      <p:ext uri="{BB962C8B-B14F-4D97-AF65-F5344CB8AC3E}">
        <p14:creationId xmlns:p14="http://schemas.microsoft.com/office/powerpoint/2010/main" val="179330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24D2-62BF-43D7-A4D8-95352E19132C}"/>
              </a:ext>
            </a:extLst>
          </p:cNvPr>
          <p:cNvSpPr>
            <a:spLocks noGrp="1"/>
          </p:cNvSpPr>
          <p:nvPr>
            <p:ph type="title"/>
          </p:nvPr>
        </p:nvSpPr>
        <p:spPr/>
        <p:txBody>
          <a:bodyPr/>
          <a:lstStyle/>
          <a:p>
            <a:r>
              <a:rPr lang="en-GB" dirty="0" err="1">
                <a:solidFill>
                  <a:srgbClr val="1C3557"/>
                </a:solidFill>
              </a:rPr>
              <a:t>Tahmid</a:t>
            </a:r>
            <a:endParaRPr lang="en-GB" dirty="0">
              <a:solidFill>
                <a:srgbClr val="1C3557"/>
              </a:solidFill>
            </a:endParaRPr>
          </a:p>
        </p:txBody>
      </p:sp>
      <p:sp>
        <p:nvSpPr>
          <p:cNvPr id="3" name="Content Placeholder 2">
            <a:extLst>
              <a:ext uri="{FF2B5EF4-FFF2-40B4-BE49-F238E27FC236}">
                <a16:creationId xmlns:a16="http://schemas.microsoft.com/office/drawing/2014/main" id="{D9247D16-207E-46AB-8EC9-736D2F311657}"/>
              </a:ext>
            </a:extLst>
          </p:cNvPr>
          <p:cNvSpPr>
            <a:spLocks noGrp="1"/>
          </p:cNvSpPr>
          <p:nvPr>
            <p:ph idx="1"/>
          </p:nvPr>
        </p:nvSpPr>
        <p:spPr/>
        <p:txBody>
          <a:bodyPr>
            <a:normAutofit/>
          </a:bodyPr>
          <a:lstStyle/>
          <a:p>
            <a:pPr marL="0" indent="0" algn="ctr">
              <a:lnSpc>
                <a:spcPct val="80000"/>
              </a:lnSpc>
              <a:buNone/>
            </a:pPr>
            <a:r>
              <a:rPr lang="ar-EG" sz="9600" dirty="0">
                <a:solidFill>
                  <a:srgbClr val="FAAC69"/>
                </a:solidFill>
                <a:latin typeface="Sakkal Majalla" panose="02000000000000000000" pitchFamily="2" charset="-78"/>
                <a:cs typeface="Sakkal Majalla" panose="02000000000000000000" pitchFamily="2" charset="-78"/>
              </a:rPr>
              <a:t>ا</a:t>
            </a:r>
            <a:r>
              <a:rPr lang="ar-IQ"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a:t>
            </a:r>
            <a:r>
              <a:rPr lang="ar-EG"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ل</a:t>
            </a:r>
            <a:r>
              <a:rPr lang="ar-IQ"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a:t>
            </a:r>
            <a:r>
              <a:rPr lang="ar-EG"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rPr>
              <a:t>حَمْدُ للهِ</a:t>
            </a:r>
            <a:endParaRPr lang="ar-IQ" sz="9600" dirty="0">
              <a:solidFill>
                <a:srgbClr val="FAAC69"/>
              </a:solidFill>
              <a:latin typeface="Sakkal Majalla" panose="02000000000000000000" pitchFamily="2" charset="-78"/>
              <a:ea typeface="Calibri" panose="020F0502020204030204" pitchFamily="34" charset="0"/>
              <a:cs typeface="Sakkal Majalla" panose="02000000000000000000" pitchFamily="2" charset="-78"/>
            </a:endParaRPr>
          </a:p>
          <a:p>
            <a:pPr marL="0" indent="0" algn="ctr">
              <a:buNone/>
            </a:pPr>
            <a:endParaRPr lang="en-GB" sz="3000" dirty="0"/>
          </a:p>
          <a:p>
            <a:pPr marL="0" indent="0" algn="ctr">
              <a:buNone/>
            </a:pPr>
            <a:endParaRPr lang="en-GB" sz="3000" dirty="0"/>
          </a:p>
          <a:p>
            <a:pPr>
              <a:lnSpc>
                <a:spcPct val="100000"/>
              </a:lnSpc>
              <a:buFont typeface="Courier New" panose="02070309020205020404" pitchFamily="49" charset="0"/>
              <a:buChar char="o"/>
            </a:pPr>
            <a:r>
              <a:rPr lang="en-GB" sz="3000" dirty="0"/>
              <a:t>  Praise &amp; Gratitude</a:t>
            </a:r>
          </a:p>
          <a:p>
            <a:pPr>
              <a:lnSpc>
                <a:spcPct val="100000"/>
              </a:lnSpc>
              <a:buFont typeface="Courier New" panose="02070309020205020404" pitchFamily="49" charset="0"/>
              <a:buChar char="o"/>
            </a:pPr>
            <a:r>
              <a:rPr lang="en-GB" sz="3000" dirty="0"/>
              <a:t>  What can we think of when we are saying ‘Alhamdulillah’?</a:t>
            </a:r>
          </a:p>
        </p:txBody>
      </p:sp>
    </p:spTree>
    <p:extLst>
      <p:ext uri="{BB962C8B-B14F-4D97-AF65-F5344CB8AC3E}">
        <p14:creationId xmlns:p14="http://schemas.microsoft.com/office/powerpoint/2010/main" val="346481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B35F-06A5-484C-A438-F6BE21626186}"/>
              </a:ext>
            </a:extLst>
          </p:cNvPr>
          <p:cNvSpPr>
            <a:spLocks noGrp="1"/>
          </p:cNvSpPr>
          <p:nvPr>
            <p:ph type="title"/>
          </p:nvPr>
        </p:nvSpPr>
        <p:spPr/>
        <p:txBody>
          <a:bodyPr/>
          <a:lstStyle/>
          <a:p>
            <a:r>
              <a:rPr lang="en-GB" dirty="0">
                <a:solidFill>
                  <a:srgbClr val="1C3557"/>
                </a:solidFill>
              </a:rPr>
              <a:t>Plenary</a:t>
            </a:r>
          </a:p>
        </p:txBody>
      </p:sp>
      <p:sp>
        <p:nvSpPr>
          <p:cNvPr id="3" name="Content Placeholder 2">
            <a:extLst>
              <a:ext uri="{FF2B5EF4-FFF2-40B4-BE49-F238E27FC236}">
                <a16:creationId xmlns:a16="http://schemas.microsoft.com/office/drawing/2014/main" id="{C3CFCD4E-85C4-495B-BC4C-DC668A13F18C}"/>
              </a:ext>
            </a:extLst>
          </p:cNvPr>
          <p:cNvSpPr>
            <a:spLocks noGrp="1"/>
          </p:cNvSpPr>
          <p:nvPr>
            <p:ph idx="1"/>
          </p:nvPr>
        </p:nvSpPr>
        <p:spPr>
          <a:xfrm>
            <a:off x="838200" y="2183126"/>
            <a:ext cx="10314904" cy="4240056"/>
          </a:xfrm>
        </p:spPr>
        <p:txBody>
          <a:bodyPr>
            <a:normAutofit/>
          </a:bodyPr>
          <a:lstStyle/>
          <a:p>
            <a:pPr marL="457200" indent="-457200">
              <a:lnSpc>
                <a:spcPct val="110000"/>
              </a:lnSpc>
              <a:buClr>
                <a:srgbClr val="FAAC69"/>
              </a:buClr>
              <a:buFont typeface="+mj-lt"/>
              <a:buAutoNum type="arabicPeriod"/>
            </a:pPr>
            <a:r>
              <a:rPr lang="en-US" sz="2400" dirty="0"/>
              <a:t> Why do we do qurbani/</a:t>
            </a:r>
            <a:r>
              <a:rPr lang="en-US" sz="2400" dirty="0" err="1"/>
              <a:t>udhiyah</a:t>
            </a:r>
            <a:r>
              <a:rPr lang="en-US" sz="2400" dirty="0"/>
              <a:t> on the Day of Eid?</a:t>
            </a:r>
          </a:p>
          <a:p>
            <a:pPr marL="457200" indent="-457200">
              <a:lnSpc>
                <a:spcPct val="110000"/>
              </a:lnSpc>
              <a:buClr>
                <a:srgbClr val="FAAC69"/>
              </a:buClr>
              <a:buFont typeface="+mj-lt"/>
              <a:buAutoNum type="arabicPeriod"/>
            </a:pPr>
            <a:r>
              <a:rPr lang="en-US" sz="2400" dirty="0"/>
              <a:t> What can we learn from the sacrifice of Ibrahim (‘al</a:t>
            </a:r>
            <a:r>
              <a:rPr lang="en-GB" sz="2400" dirty="0"/>
              <a:t>a</a:t>
            </a:r>
            <a:r>
              <a:rPr lang="en-US" sz="2400" dirty="0" err="1"/>
              <a:t>yhis</a:t>
            </a:r>
            <a:r>
              <a:rPr lang="en-US" sz="2400" dirty="0"/>
              <a:t> Salam)?</a:t>
            </a:r>
          </a:p>
          <a:p>
            <a:pPr marL="457200" indent="-457200">
              <a:lnSpc>
                <a:spcPct val="110000"/>
              </a:lnSpc>
              <a:buClr>
                <a:srgbClr val="FAAC69"/>
              </a:buClr>
              <a:buFont typeface="+mj-lt"/>
              <a:buAutoNum type="arabicPeriod"/>
            </a:pPr>
            <a:r>
              <a:rPr lang="en-GB" sz="2400" dirty="0"/>
              <a:t> What can we think of when saying ‘Allahu Akbar’?</a:t>
            </a:r>
          </a:p>
          <a:p>
            <a:pPr marL="457200" indent="-457200">
              <a:lnSpc>
                <a:spcPct val="110000"/>
              </a:lnSpc>
              <a:buClr>
                <a:srgbClr val="FAAC69"/>
              </a:buClr>
              <a:buFont typeface="+mj-lt"/>
              <a:buAutoNum type="arabicPeriod"/>
            </a:pPr>
            <a:r>
              <a:rPr lang="en-GB" sz="2400" dirty="0"/>
              <a:t> What can we think of when we are saying ‘La </a:t>
            </a:r>
            <a:r>
              <a:rPr lang="en-GB" sz="2400" dirty="0" err="1"/>
              <a:t>ilaha</a:t>
            </a:r>
            <a:r>
              <a:rPr lang="en-GB" sz="2400" dirty="0"/>
              <a:t> </a:t>
            </a:r>
            <a:r>
              <a:rPr lang="en-GB" sz="2400" dirty="0" err="1"/>
              <a:t>illa</a:t>
            </a:r>
            <a:r>
              <a:rPr lang="en-GB" sz="2400" dirty="0"/>
              <a:t> Allah’?</a:t>
            </a:r>
          </a:p>
          <a:p>
            <a:pPr marL="457200" indent="-457200">
              <a:lnSpc>
                <a:spcPct val="110000"/>
              </a:lnSpc>
              <a:buClr>
                <a:srgbClr val="FAAC69"/>
              </a:buClr>
              <a:buFont typeface="+mj-lt"/>
              <a:buAutoNum type="arabicPeriod"/>
            </a:pPr>
            <a:r>
              <a:rPr lang="en-GB" sz="2400" dirty="0"/>
              <a:t> What can we think of when we are saying ‘Alhamdulillah’?</a:t>
            </a:r>
          </a:p>
          <a:p>
            <a:pPr marL="457200" indent="-457200">
              <a:lnSpc>
                <a:spcPct val="110000"/>
              </a:lnSpc>
              <a:buClr>
                <a:srgbClr val="FAAC69"/>
              </a:buClr>
              <a:buFont typeface="+mj-lt"/>
              <a:buAutoNum type="arabicPeriod"/>
            </a:pPr>
            <a:r>
              <a:rPr lang="en-GB" sz="2400" dirty="0"/>
              <a:t>What are YOU going to put a knife to/cut out?</a:t>
            </a:r>
          </a:p>
        </p:txBody>
      </p:sp>
    </p:spTree>
    <p:extLst>
      <p:ext uri="{BB962C8B-B14F-4D97-AF65-F5344CB8AC3E}">
        <p14:creationId xmlns:p14="http://schemas.microsoft.com/office/powerpoint/2010/main" val="57063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1863-1CD5-5069-E73B-9F9F717D3794}"/>
              </a:ext>
            </a:extLst>
          </p:cNvPr>
          <p:cNvSpPr>
            <a:spLocks noGrp="1"/>
          </p:cNvSpPr>
          <p:nvPr>
            <p:ph type="title"/>
          </p:nvPr>
        </p:nvSpPr>
        <p:spPr/>
        <p:txBody>
          <a:bodyPr/>
          <a:lstStyle/>
          <a:p>
            <a:r>
              <a:rPr lang="en-US" dirty="0">
                <a:solidFill>
                  <a:srgbClr val="1C3557"/>
                </a:solidFill>
              </a:rPr>
              <a:t>Learning Objectives</a:t>
            </a:r>
            <a:endParaRPr lang="en-PK" dirty="0">
              <a:solidFill>
                <a:srgbClr val="1C3557"/>
              </a:solidFill>
            </a:endParaRPr>
          </a:p>
        </p:txBody>
      </p:sp>
      <p:sp>
        <p:nvSpPr>
          <p:cNvPr id="7" name="Content Placeholder 2">
            <a:extLst>
              <a:ext uri="{FF2B5EF4-FFF2-40B4-BE49-F238E27FC236}">
                <a16:creationId xmlns:a16="http://schemas.microsoft.com/office/drawing/2014/main" id="{16DBED09-700B-BFC6-3A8C-F6446ED5BA77}"/>
              </a:ext>
            </a:extLst>
          </p:cNvPr>
          <p:cNvSpPr>
            <a:spLocks noGrp="1"/>
          </p:cNvSpPr>
          <p:nvPr>
            <p:ph idx="1"/>
          </p:nvPr>
        </p:nvSpPr>
        <p:spPr>
          <a:xfrm>
            <a:off x="838200" y="1825625"/>
            <a:ext cx="9774382" cy="4351338"/>
          </a:xfrm>
        </p:spPr>
        <p:txBody>
          <a:bodyPr/>
          <a:lstStyle/>
          <a:p>
            <a:pPr>
              <a:lnSpc>
                <a:spcPct val="150000"/>
              </a:lnSpc>
              <a:buClr>
                <a:srgbClr val="FAAC69"/>
              </a:buClr>
            </a:pPr>
            <a:r>
              <a:rPr lang="en-GB" dirty="0"/>
              <a:t>To infer key life lessons from the story of Ibrahim (‘</a:t>
            </a:r>
            <a:r>
              <a:rPr lang="en-GB" dirty="0" err="1"/>
              <a:t>alayhis</a:t>
            </a:r>
            <a:r>
              <a:rPr lang="en-GB" dirty="0"/>
              <a:t> </a:t>
            </a:r>
            <a:r>
              <a:rPr lang="en-GB" dirty="0" err="1"/>
              <a:t>salam</a:t>
            </a:r>
            <a:r>
              <a:rPr lang="en-GB" dirty="0"/>
              <a:t>)</a:t>
            </a:r>
          </a:p>
          <a:p>
            <a:pPr>
              <a:lnSpc>
                <a:spcPct val="150000"/>
              </a:lnSpc>
              <a:buClr>
                <a:srgbClr val="FAAC69"/>
              </a:buClr>
            </a:pPr>
            <a:r>
              <a:rPr lang="en-GB" dirty="0"/>
              <a:t>To identify the significance of qurbani</a:t>
            </a:r>
          </a:p>
          <a:p>
            <a:pPr>
              <a:lnSpc>
                <a:spcPct val="150000"/>
              </a:lnSpc>
              <a:buClr>
                <a:srgbClr val="FAAC69"/>
              </a:buClr>
            </a:pPr>
            <a:r>
              <a:rPr lang="en-GB" dirty="0"/>
              <a:t>To explain the meaning of </a:t>
            </a:r>
            <a:r>
              <a:rPr lang="en-GB" dirty="0" err="1"/>
              <a:t>tahlil</a:t>
            </a:r>
            <a:r>
              <a:rPr lang="en-GB" dirty="0"/>
              <a:t>, takbir and </a:t>
            </a:r>
            <a:r>
              <a:rPr lang="en-GB" dirty="0" err="1"/>
              <a:t>tahmid</a:t>
            </a:r>
            <a:endParaRPr lang="en-GB" dirty="0"/>
          </a:p>
        </p:txBody>
      </p:sp>
    </p:spTree>
    <p:extLst>
      <p:ext uri="{BB962C8B-B14F-4D97-AF65-F5344CB8AC3E}">
        <p14:creationId xmlns:p14="http://schemas.microsoft.com/office/powerpoint/2010/main" val="201198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5B8D-2F2C-4D2B-AC43-1DD912859EB3}"/>
              </a:ext>
            </a:extLst>
          </p:cNvPr>
          <p:cNvSpPr>
            <a:spLocks noGrp="1"/>
          </p:cNvSpPr>
          <p:nvPr>
            <p:ph type="title"/>
          </p:nvPr>
        </p:nvSpPr>
        <p:spPr/>
        <p:txBody>
          <a:bodyPr/>
          <a:lstStyle/>
          <a:p>
            <a:r>
              <a:rPr lang="en-GB" dirty="0">
                <a:solidFill>
                  <a:srgbClr val="1C3557"/>
                </a:solidFill>
              </a:rPr>
              <a:t>Starter</a:t>
            </a:r>
          </a:p>
        </p:txBody>
      </p:sp>
      <p:sp>
        <p:nvSpPr>
          <p:cNvPr id="3" name="Content Placeholder 2">
            <a:extLst>
              <a:ext uri="{FF2B5EF4-FFF2-40B4-BE49-F238E27FC236}">
                <a16:creationId xmlns:a16="http://schemas.microsoft.com/office/drawing/2014/main" id="{DCC45EED-3D20-44C2-B212-DCF9B777155D}"/>
              </a:ext>
            </a:extLst>
          </p:cNvPr>
          <p:cNvSpPr>
            <a:spLocks noGrp="1"/>
          </p:cNvSpPr>
          <p:nvPr>
            <p:ph idx="1"/>
          </p:nvPr>
        </p:nvSpPr>
        <p:spPr/>
        <p:txBody>
          <a:bodyPr/>
          <a:lstStyle/>
          <a:p>
            <a:pPr marL="514350" indent="-514350">
              <a:spcAft>
                <a:spcPts val="1200"/>
              </a:spcAft>
              <a:buClr>
                <a:srgbClr val="FAAC69"/>
              </a:buClr>
              <a:buFont typeface="+mj-lt"/>
              <a:buAutoNum type="arabicPeriod"/>
            </a:pPr>
            <a:r>
              <a:rPr lang="en-GB" dirty="0"/>
              <a:t>What are the </a:t>
            </a:r>
            <a:r>
              <a:rPr lang="en-GB" dirty="0" err="1"/>
              <a:t>takbirat</a:t>
            </a:r>
            <a:r>
              <a:rPr lang="en-GB" dirty="0"/>
              <a:t> of </a:t>
            </a:r>
            <a:r>
              <a:rPr lang="en-GB" dirty="0" err="1"/>
              <a:t>tashriq</a:t>
            </a:r>
            <a:r>
              <a:rPr lang="en-GB" dirty="0"/>
              <a:t>?</a:t>
            </a:r>
          </a:p>
          <a:p>
            <a:pPr marL="514350" indent="-514350">
              <a:spcAft>
                <a:spcPts val="1200"/>
              </a:spcAft>
              <a:buClr>
                <a:srgbClr val="FAAC69"/>
              </a:buClr>
              <a:buFont typeface="+mj-lt"/>
              <a:buAutoNum type="arabicPeriod"/>
            </a:pPr>
            <a:r>
              <a:rPr lang="en-GB" dirty="0"/>
              <a:t>When should we recite them?</a:t>
            </a:r>
          </a:p>
          <a:p>
            <a:pPr marL="514350" indent="-514350">
              <a:spcAft>
                <a:spcPts val="1200"/>
              </a:spcAft>
              <a:buClr>
                <a:srgbClr val="FAAC69"/>
              </a:buClr>
              <a:buFont typeface="+mj-lt"/>
              <a:buAutoNum type="arabicPeriod"/>
            </a:pPr>
            <a:r>
              <a:rPr lang="en-GB" dirty="0"/>
              <a:t>What 3 specific things should we do on the Day of </a:t>
            </a:r>
            <a:r>
              <a:rPr lang="en-GB" dirty="0" err="1"/>
              <a:t>Arafah</a:t>
            </a:r>
            <a:r>
              <a:rPr lang="en-GB" dirty="0"/>
              <a:t>?</a:t>
            </a:r>
          </a:p>
          <a:p>
            <a:pPr marL="514350" indent="-514350">
              <a:spcAft>
                <a:spcPts val="1200"/>
              </a:spcAft>
              <a:buClr>
                <a:srgbClr val="FAAC69"/>
              </a:buClr>
              <a:buFont typeface="+mj-lt"/>
              <a:buAutoNum type="arabicPeriod"/>
            </a:pPr>
            <a:r>
              <a:rPr lang="en-GB" dirty="0"/>
              <a:t>What did the Prophet </a:t>
            </a:r>
            <a:r>
              <a:rPr lang="ar-IQ" dirty="0"/>
              <a:t>ﷺ</a:t>
            </a:r>
            <a:r>
              <a:rPr lang="en-GB" dirty="0"/>
              <a:t> say about these 10 days?</a:t>
            </a:r>
          </a:p>
        </p:txBody>
      </p:sp>
    </p:spTree>
    <p:extLst>
      <p:ext uri="{BB962C8B-B14F-4D97-AF65-F5344CB8AC3E}">
        <p14:creationId xmlns:p14="http://schemas.microsoft.com/office/powerpoint/2010/main" val="188838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D9B0-1191-4C10-A6A4-30695E5A89E9}"/>
              </a:ext>
            </a:extLst>
          </p:cNvPr>
          <p:cNvSpPr>
            <a:spLocks noGrp="1"/>
          </p:cNvSpPr>
          <p:nvPr>
            <p:ph type="title"/>
          </p:nvPr>
        </p:nvSpPr>
        <p:spPr/>
        <p:txBody>
          <a:bodyPr/>
          <a:lstStyle/>
          <a:p>
            <a:r>
              <a:rPr lang="en-GB" dirty="0">
                <a:solidFill>
                  <a:srgbClr val="1C3557"/>
                </a:solidFill>
              </a:rPr>
              <a:t>Story Time</a:t>
            </a:r>
          </a:p>
        </p:txBody>
      </p:sp>
      <p:sp>
        <p:nvSpPr>
          <p:cNvPr id="3" name="Content Placeholder 2">
            <a:extLst>
              <a:ext uri="{FF2B5EF4-FFF2-40B4-BE49-F238E27FC236}">
                <a16:creationId xmlns:a16="http://schemas.microsoft.com/office/drawing/2014/main" id="{85253190-8701-41F3-933C-A79D5D311F61}"/>
              </a:ext>
            </a:extLst>
          </p:cNvPr>
          <p:cNvSpPr>
            <a:spLocks noGrp="1"/>
          </p:cNvSpPr>
          <p:nvPr>
            <p:ph idx="1"/>
          </p:nvPr>
        </p:nvSpPr>
        <p:spPr>
          <a:xfrm>
            <a:off x="838200" y="1251816"/>
            <a:ext cx="4565073" cy="2655166"/>
          </a:xfrm>
        </p:spPr>
        <p:txBody>
          <a:bodyPr>
            <a:normAutofit/>
          </a:bodyPr>
          <a:lstStyle/>
          <a:p>
            <a:endParaRPr lang="en-GB" dirty="0"/>
          </a:p>
          <a:p>
            <a:pPr marL="0" indent="0">
              <a:buNone/>
            </a:pPr>
            <a:r>
              <a:rPr lang="en-GB" dirty="0"/>
              <a:t>A long, long time ago, there lived a boy in Iraq…</a:t>
            </a:r>
          </a:p>
        </p:txBody>
      </p:sp>
      <p:pic>
        <p:nvPicPr>
          <p:cNvPr id="5" name="Picture 4" descr="A group of people in white robes&#10;&#10;AI-generated content may be incorrect.">
            <a:extLst>
              <a:ext uri="{FF2B5EF4-FFF2-40B4-BE49-F238E27FC236}">
                <a16:creationId xmlns:a16="http://schemas.microsoft.com/office/drawing/2014/main" id="{DE2B4F89-7D38-D294-6967-63569BE4C390}"/>
              </a:ext>
            </a:extLst>
          </p:cNvPr>
          <p:cNvPicPr>
            <a:picLocks noChangeAspect="1"/>
          </p:cNvPicPr>
          <p:nvPr/>
        </p:nvPicPr>
        <p:blipFill>
          <a:blip r:embed="rId3">
            <a:extLst>
              <a:ext uri="{28A0092B-C50C-407E-A947-70E740481C1C}">
                <a14:useLocalDpi xmlns:a14="http://schemas.microsoft.com/office/drawing/2010/main" val="0"/>
              </a:ext>
            </a:extLst>
          </a:blip>
          <a:srcRect l="20459" r="16687"/>
          <a:stretch/>
        </p:blipFill>
        <p:spPr>
          <a:xfrm>
            <a:off x="5724659" y="0"/>
            <a:ext cx="6467342" cy="6858000"/>
          </a:xfrm>
          <a:prstGeom prst="rect">
            <a:avLst/>
          </a:prstGeom>
        </p:spPr>
      </p:pic>
    </p:spTree>
    <p:extLst>
      <p:ext uri="{BB962C8B-B14F-4D97-AF65-F5344CB8AC3E}">
        <p14:creationId xmlns:p14="http://schemas.microsoft.com/office/powerpoint/2010/main" val="232073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ED3-83B8-440D-8324-22DA5F3B9381}"/>
              </a:ext>
            </a:extLst>
          </p:cNvPr>
          <p:cNvSpPr>
            <a:spLocks noGrp="1"/>
          </p:cNvSpPr>
          <p:nvPr>
            <p:ph type="title"/>
          </p:nvPr>
        </p:nvSpPr>
        <p:spPr/>
        <p:txBody>
          <a:bodyPr/>
          <a:lstStyle/>
          <a:p>
            <a:r>
              <a:rPr lang="en-US" dirty="0">
                <a:solidFill>
                  <a:srgbClr val="1C3557"/>
                </a:solidFill>
              </a:rPr>
              <a:t>Key Lessons</a:t>
            </a:r>
            <a:endParaRPr lang="en-GB" dirty="0">
              <a:solidFill>
                <a:srgbClr val="1C3557"/>
              </a:solidFill>
            </a:endParaRPr>
          </a:p>
        </p:txBody>
      </p:sp>
      <p:sp>
        <p:nvSpPr>
          <p:cNvPr id="3" name="Content Placeholder 2">
            <a:extLst>
              <a:ext uri="{FF2B5EF4-FFF2-40B4-BE49-F238E27FC236}">
                <a16:creationId xmlns:a16="http://schemas.microsoft.com/office/drawing/2014/main" id="{CED28B2D-25F6-44A7-90E2-094D623710FD}"/>
              </a:ext>
            </a:extLst>
          </p:cNvPr>
          <p:cNvSpPr>
            <a:spLocks noGrp="1"/>
          </p:cNvSpPr>
          <p:nvPr>
            <p:ph idx="1"/>
          </p:nvPr>
        </p:nvSpPr>
        <p:spPr/>
        <p:txBody>
          <a:bodyPr>
            <a:normAutofit/>
          </a:bodyPr>
          <a:lstStyle/>
          <a:p>
            <a:pPr marL="0" indent="0">
              <a:buNone/>
            </a:pPr>
            <a:r>
              <a:rPr lang="en-US" b="1" dirty="0">
                <a:solidFill>
                  <a:srgbClr val="FAAC69"/>
                </a:solidFill>
              </a:rPr>
              <a:t>[A] </a:t>
            </a:r>
            <a:r>
              <a:rPr lang="en-US" b="1" dirty="0"/>
              <a:t>What can we learn from this story?</a:t>
            </a:r>
          </a:p>
          <a:p>
            <a:pPr marL="0" indent="0">
              <a:buNone/>
            </a:pPr>
            <a:endParaRPr lang="en-US" dirty="0"/>
          </a:p>
          <a:p>
            <a:pPr marL="360363" indent="-360363">
              <a:lnSpc>
                <a:spcPct val="100000"/>
              </a:lnSpc>
              <a:buClr>
                <a:srgbClr val="FAAC69"/>
              </a:buClr>
            </a:pPr>
            <a:r>
              <a:rPr lang="en-US" sz="2400" dirty="0"/>
              <a:t>Ibrahim</a:t>
            </a:r>
            <a:r>
              <a:rPr lang="ar-IQ" sz="2400" dirty="0"/>
              <a:t> </a:t>
            </a:r>
            <a:r>
              <a:rPr lang="en-GB" sz="2400" dirty="0"/>
              <a:t>(‘</a:t>
            </a:r>
            <a:r>
              <a:rPr lang="en-GB" sz="2400" dirty="0" err="1"/>
              <a:t>alayhis</a:t>
            </a:r>
            <a:r>
              <a:rPr lang="en-GB" sz="2400" dirty="0"/>
              <a:t> Salam)</a:t>
            </a:r>
            <a:r>
              <a:rPr lang="en-US" sz="2400" dirty="0"/>
              <a:t> fully obeyed and submitted to Allah.</a:t>
            </a:r>
          </a:p>
          <a:p>
            <a:pPr marL="360363" indent="-360363">
              <a:lnSpc>
                <a:spcPct val="100000"/>
              </a:lnSpc>
              <a:buClr>
                <a:srgbClr val="FAAC69"/>
              </a:buClr>
            </a:pPr>
            <a:r>
              <a:rPr lang="en-US" sz="2400" dirty="0"/>
              <a:t>He didn’t say: Why? Why ME, O Allah?</a:t>
            </a:r>
          </a:p>
          <a:p>
            <a:pPr marL="360363" indent="-360363">
              <a:lnSpc>
                <a:spcPct val="100000"/>
              </a:lnSpc>
              <a:buClr>
                <a:srgbClr val="FAAC69"/>
              </a:buClr>
            </a:pPr>
            <a:r>
              <a:rPr lang="en-US" sz="2400" dirty="0"/>
              <a:t>Even if it doesn’t make sense to us, we do it because Allah has told us to do so!</a:t>
            </a:r>
          </a:p>
          <a:p>
            <a:pPr marL="360363" indent="-360363">
              <a:lnSpc>
                <a:spcPct val="100000"/>
              </a:lnSpc>
              <a:buClr>
                <a:srgbClr val="FAAC69"/>
              </a:buClr>
            </a:pPr>
            <a:r>
              <a:rPr lang="en-US" sz="2400" dirty="0" err="1"/>
              <a:t>Shaytan</a:t>
            </a:r>
            <a:r>
              <a:rPr lang="en-US" sz="2400" dirty="0"/>
              <a:t> will come but we have to fight back</a:t>
            </a:r>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marL="0" indent="0">
              <a:buNone/>
            </a:pPr>
            <a:endParaRPr lang="en-GB" dirty="0"/>
          </a:p>
        </p:txBody>
      </p:sp>
    </p:spTree>
    <p:extLst>
      <p:ext uri="{BB962C8B-B14F-4D97-AF65-F5344CB8AC3E}">
        <p14:creationId xmlns:p14="http://schemas.microsoft.com/office/powerpoint/2010/main" val="202281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96E1-3124-4791-8845-DB4D8DD3D1F0}"/>
              </a:ext>
            </a:extLst>
          </p:cNvPr>
          <p:cNvSpPr>
            <a:spLocks noGrp="1"/>
          </p:cNvSpPr>
          <p:nvPr>
            <p:ph type="title"/>
          </p:nvPr>
        </p:nvSpPr>
        <p:spPr/>
        <p:txBody>
          <a:bodyPr/>
          <a:lstStyle/>
          <a:p>
            <a:r>
              <a:rPr lang="en-US" dirty="0">
                <a:solidFill>
                  <a:srgbClr val="1C3557"/>
                </a:solidFill>
              </a:rPr>
              <a:t>Our Sacrifice</a:t>
            </a:r>
            <a:endParaRPr lang="en-GB" dirty="0">
              <a:solidFill>
                <a:srgbClr val="1C3557"/>
              </a:solidFill>
            </a:endParaRPr>
          </a:p>
        </p:txBody>
      </p:sp>
      <p:sp>
        <p:nvSpPr>
          <p:cNvPr id="3" name="Content Placeholder 2">
            <a:extLst>
              <a:ext uri="{FF2B5EF4-FFF2-40B4-BE49-F238E27FC236}">
                <a16:creationId xmlns:a16="http://schemas.microsoft.com/office/drawing/2014/main" id="{E2E65246-4C08-470C-A80D-BB1F3C3DFE08}"/>
              </a:ext>
            </a:extLst>
          </p:cNvPr>
          <p:cNvSpPr>
            <a:spLocks noGrp="1"/>
          </p:cNvSpPr>
          <p:nvPr>
            <p:ph idx="1"/>
          </p:nvPr>
        </p:nvSpPr>
        <p:spPr>
          <a:xfrm>
            <a:off x="838200" y="1481070"/>
            <a:ext cx="10515600" cy="4554225"/>
          </a:xfrm>
        </p:spPr>
        <p:txBody>
          <a:bodyPr>
            <a:normAutofit/>
          </a:bodyPr>
          <a:lstStyle/>
          <a:p>
            <a:pPr marL="360363" indent="-360363">
              <a:lnSpc>
                <a:spcPct val="150000"/>
              </a:lnSpc>
              <a:buClr>
                <a:srgbClr val="FAAC69"/>
              </a:buClr>
            </a:pPr>
            <a:r>
              <a:rPr lang="en-US" sz="2400" dirty="0"/>
              <a:t> Do we have to sacrifice our children?</a:t>
            </a:r>
          </a:p>
          <a:p>
            <a:pPr marL="0" indent="0">
              <a:buNone/>
            </a:pPr>
            <a:r>
              <a:rPr lang="en-US" sz="2400" b="1" dirty="0">
                <a:solidFill>
                  <a:srgbClr val="FAAC69"/>
                </a:solidFill>
              </a:rPr>
              <a:t>[A] </a:t>
            </a:r>
            <a:r>
              <a:rPr lang="en-US" sz="2400" dirty="0"/>
              <a:t>What do we have to sacrifice to earn the pleasure of Allah?</a:t>
            </a:r>
          </a:p>
          <a:p>
            <a:pPr marL="0" indent="0">
              <a:buNone/>
            </a:pPr>
            <a:endParaRPr lang="en-US" dirty="0"/>
          </a:p>
          <a:p>
            <a:endParaRPr lang="en-US" dirty="0"/>
          </a:p>
          <a:p>
            <a:pPr marL="0" indent="0">
              <a:buNone/>
            </a:pPr>
            <a:endParaRPr lang="en-US" dirty="0"/>
          </a:p>
        </p:txBody>
      </p:sp>
      <p:graphicFrame>
        <p:nvGraphicFramePr>
          <p:cNvPr id="4" name="Diagram 3">
            <a:extLst>
              <a:ext uri="{FF2B5EF4-FFF2-40B4-BE49-F238E27FC236}">
                <a16:creationId xmlns:a16="http://schemas.microsoft.com/office/drawing/2014/main" id="{DD781593-22A1-4962-92F1-77A054B13082}"/>
              </a:ext>
            </a:extLst>
          </p:cNvPr>
          <p:cNvGraphicFramePr/>
          <p:nvPr>
            <p:extLst>
              <p:ext uri="{D42A27DB-BD31-4B8C-83A1-F6EECF244321}">
                <p14:modId xmlns:p14="http://schemas.microsoft.com/office/powerpoint/2010/main" val="2649244514"/>
              </p:ext>
            </p:extLst>
          </p:nvPr>
        </p:nvGraphicFramePr>
        <p:xfrm>
          <a:off x="1992630" y="2896785"/>
          <a:ext cx="8206740" cy="346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0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4527C16-16FF-4AD3-AA68-0E8862B70767}"/>
                                            </p:graphicEl>
                                          </p:spTgt>
                                        </p:tgtEl>
                                        <p:attrNameLst>
                                          <p:attrName>style.visibility</p:attrName>
                                        </p:attrNameLst>
                                      </p:cBhvr>
                                      <p:to>
                                        <p:strVal val="visible"/>
                                      </p:to>
                                    </p:set>
                                    <p:anim calcmode="lin" valueType="num">
                                      <p:cBhvr additive="base">
                                        <p:cTn id="7" dur="500" fill="hold"/>
                                        <p:tgtEl>
                                          <p:spTgt spid="4">
                                            <p:graphicEl>
                                              <a:dgm id="{E4527C16-16FF-4AD3-AA68-0E8862B7076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4527C16-16FF-4AD3-AA68-0E8862B7076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89A6A38-E79E-49DA-A5EF-C72915DE1281}"/>
                                            </p:graphicEl>
                                          </p:spTgt>
                                        </p:tgtEl>
                                        <p:attrNameLst>
                                          <p:attrName>style.visibility</p:attrName>
                                        </p:attrNameLst>
                                      </p:cBhvr>
                                      <p:to>
                                        <p:strVal val="visible"/>
                                      </p:to>
                                    </p:set>
                                    <p:anim calcmode="lin" valueType="num">
                                      <p:cBhvr additive="base">
                                        <p:cTn id="13" dur="500" fill="hold"/>
                                        <p:tgtEl>
                                          <p:spTgt spid="4">
                                            <p:graphicEl>
                                              <a:dgm id="{189A6A38-E79E-49DA-A5EF-C72915DE128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89A6A38-E79E-49DA-A5EF-C72915DE128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A2253F97-7C68-4224-A233-B7F9150C1409}"/>
                                            </p:graphicEl>
                                          </p:spTgt>
                                        </p:tgtEl>
                                        <p:attrNameLst>
                                          <p:attrName>style.visibility</p:attrName>
                                        </p:attrNameLst>
                                      </p:cBhvr>
                                      <p:to>
                                        <p:strVal val="visible"/>
                                      </p:to>
                                    </p:set>
                                    <p:anim calcmode="lin" valueType="num">
                                      <p:cBhvr additive="base">
                                        <p:cTn id="19" dur="500" fill="hold"/>
                                        <p:tgtEl>
                                          <p:spTgt spid="4">
                                            <p:graphicEl>
                                              <a:dgm id="{A2253F97-7C68-4224-A233-B7F9150C140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A2253F97-7C68-4224-A233-B7F9150C140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AE5FF90C-87B4-497E-BBBB-3C2EC630FB14}"/>
                                            </p:graphicEl>
                                          </p:spTgt>
                                        </p:tgtEl>
                                        <p:attrNameLst>
                                          <p:attrName>style.visibility</p:attrName>
                                        </p:attrNameLst>
                                      </p:cBhvr>
                                      <p:to>
                                        <p:strVal val="visible"/>
                                      </p:to>
                                    </p:set>
                                    <p:anim calcmode="lin" valueType="num">
                                      <p:cBhvr additive="base">
                                        <p:cTn id="25" dur="500" fill="hold"/>
                                        <p:tgtEl>
                                          <p:spTgt spid="4">
                                            <p:graphicEl>
                                              <a:dgm id="{AE5FF90C-87B4-497E-BBBB-3C2EC630FB1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AE5FF90C-87B4-497E-BBBB-3C2EC630FB1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871C451F-F201-4011-A601-08544619F232}"/>
                                            </p:graphicEl>
                                          </p:spTgt>
                                        </p:tgtEl>
                                        <p:attrNameLst>
                                          <p:attrName>style.visibility</p:attrName>
                                        </p:attrNameLst>
                                      </p:cBhvr>
                                      <p:to>
                                        <p:strVal val="visible"/>
                                      </p:to>
                                    </p:set>
                                    <p:anim calcmode="lin" valueType="num">
                                      <p:cBhvr additive="base">
                                        <p:cTn id="31" dur="500" fill="hold"/>
                                        <p:tgtEl>
                                          <p:spTgt spid="4">
                                            <p:graphicEl>
                                              <a:dgm id="{871C451F-F201-4011-A601-08544619F23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871C451F-F201-4011-A601-08544619F23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849E767D-13F4-44CA-9A24-AD2C03909DA1}"/>
                                            </p:graphicEl>
                                          </p:spTgt>
                                        </p:tgtEl>
                                        <p:attrNameLst>
                                          <p:attrName>style.visibility</p:attrName>
                                        </p:attrNameLst>
                                      </p:cBhvr>
                                      <p:to>
                                        <p:strVal val="visible"/>
                                      </p:to>
                                    </p:set>
                                    <p:anim calcmode="lin" valueType="num">
                                      <p:cBhvr additive="base">
                                        <p:cTn id="37" dur="500" fill="hold"/>
                                        <p:tgtEl>
                                          <p:spTgt spid="4">
                                            <p:graphicEl>
                                              <a:dgm id="{849E767D-13F4-44CA-9A24-AD2C03909DA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49E767D-13F4-44CA-9A24-AD2C03909DA1}"/>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0802B534-E2CC-48FB-9916-B60BA92FEA4D}"/>
                                            </p:graphicEl>
                                          </p:spTgt>
                                        </p:tgtEl>
                                        <p:attrNameLst>
                                          <p:attrName>style.visibility</p:attrName>
                                        </p:attrNameLst>
                                      </p:cBhvr>
                                      <p:to>
                                        <p:strVal val="visible"/>
                                      </p:to>
                                    </p:set>
                                    <p:anim calcmode="lin" valueType="num">
                                      <p:cBhvr additive="base">
                                        <p:cTn id="43" dur="500" fill="hold"/>
                                        <p:tgtEl>
                                          <p:spTgt spid="4">
                                            <p:graphicEl>
                                              <a:dgm id="{0802B534-E2CC-48FB-9916-B60BA92FEA4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0802B534-E2CC-48FB-9916-B60BA92FEA4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6AB52635-BBD1-43E6-9978-F561F27B9636}"/>
                                            </p:graphicEl>
                                          </p:spTgt>
                                        </p:tgtEl>
                                        <p:attrNameLst>
                                          <p:attrName>style.visibility</p:attrName>
                                        </p:attrNameLst>
                                      </p:cBhvr>
                                      <p:to>
                                        <p:strVal val="visible"/>
                                      </p:to>
                                    </p:set>
                                    <p:anim calcmode="lin" valueType="num">
                                      <p:cBhvr additive="base">
                                        <p:cTn id="49" dur="500" fill="hold"/>
                                        <p:tgtEl>
                                          <p:spTgt spid="4">
                                            <p:graphicEl>
                                              <a:dgm id="{6AB52635-BBD1-43E6-9978-F561F27B963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6AB52635-BBD1-43E6-9978-F561F27B9636}"/>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43D5A6FD-BE37-4959-953E-F371670D49AE}"/>
                                            </p:graphicEl>
                                          </p:spTgt>
                                        </p:tgtEl>
                                        <p:attrNameLst>
                                          <p:attrName>style.visibility</p:attrName>
                                        </p:attrNameLst>
                                      </p:cBhvr>
                                      <p:to>
                                        <p:strVal val="visible"/>
                                      </p:to>
                                    </p:set>
                                    <p:anim calcmode="lin" valueType="num">
                                      <p:cBhvr additive="base">
                                        <p:cTn id="55" dur="500" fill="hold"/>
                                        <p:tgtEl>
                                          <p:spTgt spid="4">
                                            <p:graphicEl>
                                              <a:dgm id="{43D5A6FD-BE37-4959-953E-F371670D49AE}"/>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43D5A6FD-BE37-4959-953E-F371670D49AE}"/>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EECE63AB-D077-4199-906E-756FBC772288}"/>
                                            </p:graphicEl>
                                          </p:spTgt>
                                        </p:tgtEl>
                                        <p:attrNameLst>
                                          <p:attrName>style.visibility</p:attrName>
                                        </p:attrNameLst>
                                      </p:cBhvr>
                                      <p:to>
                                        <p:strVal val="visible"/>
                                      </p:to>
                                    </p:set>
                                    <p:anim calcmode="lin" valueType="num">
                                      <p:cBhvr additive="base">
                                        <p:cTn id="61" dur="500" fill="hold"/>
                                        <p:tgtEl>
                                          <p:spTgt spid="4">
                                            <p:graphicEl>
                                              <a:dgm id="{EECE63AB-D077-4199-906E-756FBC772288}"/>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EECE63AB-D077-4199-906E-756FBC77228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D2FC-28AF-414E-8AC9-36A45A16108F}"/>
              </a:ext>
            </a:extLst>
          </p:cNvPr>
          <p:cNvSpPr>
            <a:spLocks noGrp="1"/>
          </p:cNvSpPr>
          <p:nvPr>
            <p:ph type="title"/>
          </p:nvPr>
        </p:nvSpPr>
        <p:spPr/>
        <p:txBody>
          <a:bodyPr/>
          <a:lstStyle/>
          <a:p>
            <a:r>
              <a:rPr lang="en-GB" dirty="0"/>
              <a:t>Qurbani/</a:t>
            </a:r>
            <a:r>
              <a:rPr lang="en-GB" dirty="0" err="1"/>
              <a:t>Udhiyah</a:t>
            </a:r>
            <a:endParaRPr lang="en-GB" dirty="0"/>
          </a:p>
        </p:txBody>
      </p:sp>
      <p:sp>
        <p:nvSpPr>
          <p:cNvPr id="3" name="Content Placeholder 2">
            <a:extLst>
              <a:ext uri="{FF2B5EF4-FFF2-40B4-BE49-F238E27FC236}">
                <a16:creationId xmlns:a16="http://schemas.microsoft.com/office/drawing/2014/main" id="{98ECF09E-3DB4-4FC6-BDD9-9006241B09D1}"/>
              </a:ext>
            </a:extLst>
          </p:cNvPr>
          <p:cNvSpPr>
            <a:spLocks noGrp="1"/>
          </p:cNvSpPr>
          <p:nvPr>
            <p:ph idx="1"/>
          </p:nvPr>
        </p:nvSpPr>
        <p:spPr>
          <a:xfrm>
            <a:off x="972355" y="1825625"/>
            <a:ext cx="10058400" cy="4667249"/>
          </a:xfrm>
        </p:spPr>
        <p:txBody>
          <a:bodyPr>
            <a:normAutofit fontScale="85000" lnSpcReduction="20000"/>
          </a:bodyPr>
          <a:lstStyle/>
          <a:p>
            <a:pPr marL="0" indent="0">
              <a:buNone/>
            </a:pPr>
            <a:r>
              <a:rPr lang="en-GB" b="1" dirty="0">
                <a:solidFill>
                  <a:srgbClr val="FAAC69"/>
                </a:solidFill>
              </a:rPr>
              <a:t>[A] </a:t>
            </a:r>
            <a:r>
              <a:rPr lang="en-GB" b="1" dirty="0"/>
              <a:t>Why do we sacrifice an animal?</a:t>
            </a:r>
            <a:endParaRPr lang="ar-EG" b="1" dirty="0"/>
          </a:p>
          <a:p>
            <a:pPr marL="0" indent="0">
              <a:lnSpc>
                <a:spcPct val="120000"/>
              </a:lnSpc>
              <a:buNone/>
            </a:pPr>
            <a:r>
              <a:rPr lang="en-GB" dirty="0"/>
              <a:t>1. In </a:t>
            </a:r>
            <a:r>
              <a:rPr lang="en-GB" b="1" dirty="0"/>
              <a:t>obedience to Allah &amp; His Messenger </a:t>
            </a:r>
            <a:r>
              <a:rPr lang="ar-IQ" dirty="0">
                <a:latin typeface="KFGQPC Arabic Symbols 01" panose="02000000000000000000" pitchFamily="2" charset="2"/>
              </a:rPr>
              <a:t>ﷺ</a:t>
            </a:r>
            <a:endParaRPr lang="en-GB" dirty="0">
              <a:latin typeface="KFGQPC Arabic Symbols 01" panose="02000000000000000000" pitchFamily="2" charset="2"/>
            </a:endParaRPr>
          </a:p>
          <a:p>
            <a:pPr marL="0" indent="0">
              <a:lnSpc>
                <a:spcPct val="120000"/>
              </a:lnSpc>
              <a:buNone/>
            </a:pPr>
            <a:r>
              <a:rPr lang="en-GB" dirty="0"/>
              <a:t>2. To become </a:t>
            </a:r>
            <a:r>
              <a:rPr lang="en-GB" b="1" dirty="0"/>
              <a:t>close to Allah</a:t>
            </a:r>
          </a:p>
          <a:p>
            <a:pPr marL="0" indent="0">
              <a:lnSpc>
                <a:spcPct val="120000"/>
              </a:lnSpc>
              <a:buNone/>
            </a:pPr>
            <a:r>
              <a:rPr lang="en-GB" dirty="0"/>
              <a:t>3. </a:t>
            </a:r>
            <a:r>
              <a:rPr lang="en-GB" b="1" dirty="0">
                <a:solidFill>
                  <a:srgbClr val="FAAC69"/>
                </a:solidFill>
              </a:rPr>
              <a:t>[A]</a:t>
            </a:r>
            <a:r>
              <a:rPr lang="en-GB" dirty="0"/>
              <a:t> Write 22:34</a:t>
            </a:r>
          </a:p>
          <a:p>
            <a:pPr marL="0" indent="0" algn="ctr">
              <a:lnSpc>
                <a:spcPct val="120000"/>
              </a:lnSpc>
              <a:buNone/>
            </a:pPr>
            <a:r>
              <a:rPr lang="ar-IQ" sz="4500" dirty="0">
                <a:solidFill>
                  <a:srgbClr val="F26859"/>
                </a:solidFill>
                <a:latin typeface="Sakkal Majalla" panose="02000000000000000000" pitchFamily="2" charset="-78"/>
                <a:cs typeface="Sakkal Majalla" panose="02000000000000000000" pitchFamily="2" charset="-78"/>
              </a:rPr>
              <a:t>وَلِكُلِّ أُمَّةٍ جَعَلْنَا مَنسَكًا لِّيَذْكُرُواْ اسْمَ اللَّهِ عَلَى مَا رَزَقَهُمْ مِّن بَهِيمَةِ الاَنْعَـامِ فَإِلَـهُكُمْ إِلَـهٌ وَاحِدٌ فَلَهُ أَسْلِمُواْ وَبَشِّرِ الْمُخْبِتِينَ</a:t>
            </a:r>
            <a:endParaRPr lang="en-US" sz="4500" dirty="0">
              <a:solidFill>
                <a:srgbClr val="F26859"/>
              </a:solidFill>
              <a:latin typeface="Sakkal Majalla" panose="02000000000000000000" pitchFamily="2" charset="-78"/>
              <a:cs typeface="Sakkal Majalla" panose="02000000000000000000" pitchFamily="2" charset="-78"/>
            </a:endParaRPr>
          </a:p>
          <a:p>
            <a:pPr marL="0" indent="0" algn="ctr">
              <a:lnSpc>
                <a:spcPct val="120000"/>
              </a:lnSpc>
              <a:buNone/>
            </a:pPr>
            <a:r>
              <a:rPr lang="en-US" dirty="0"/>
              <a:t>To </a:t>
            </a:r>
            <a:r>
              <a:rPr lang="en-US" b="1" dirty="0"/>
              <a:t>remember and thank </a:t>
            </a:r>
            <a:r>
              <a:rPr lang="en-US" dirty="0"/>
              <a:t>Allah</a:t>
            </a:r>
          </a:p>
          <a:p>
            <a:pPr marL="0" indent="0">
              <a:lnSpc>
                <a:spcPct val="120000"/>
              </a:lnSpc>
              <a:buNone/>
            </a:pPr>
            <a:r>
              <a:rPr lang="en-GB" dirty="0"/>
              <a:t>4. To follow the sunnah of Ibrahim (‘</a:t>
            </a:r>
            <a:r>
              <a:rPr lang="en-GB" dirty="0" err="1"/>
              <a:t>alayhis</a:t>
            </a:r>
            <a:r>
              <a:rPr lang="en-GB" dirty="0"/>
              <a:t> Salam). It reminds us </a:t>
            </a:r>
            <a:r>
              <a:rPr lang="en-GB" b="1" dirty="0"/>
              <a:t>to prefer and love Allah over our own desires</a:t>
            </a:r>
            <a:r>
              <a:rPr lang="en-GB" dirty="0"/>
              <a:t>.</a:t>
            </a:r>
          </a:p>
        </p:txBody>
      </p:sp>
    </p:spTree>
    <p:extLst>
      <p:ext uri="{BB962C8B-B14F-4D97-AF65-F5344CB8AC3E}">
        <p14:creationId xmlns:p14="http://schemas.microsoft.com/office/powerpoint/2010/main" val="232492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433A2F-4D75-D5AF-03A8-D9D9C56FF8BF}"/>
              </a:ext>
            </a:extLst>
          </p:cNvPr>
          <p:cNvSpPr/>
          <p:nvPr/>
        </p:nvSpPr>
        <p:spPr>
          <a:xfrm>
            <a:off x="0" y="-77273"/>
            <a:ext cx="12192000" cy="6935273"/>
          </a:xfrm>
          <a:prstGeom prst="rect">
            <a:avLst/>
          </a:prstGeom>
          <a:solidFill>
            <a:srgbClr val="FFEED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Title 1">
            <a:extLst>
              <a:ext uri="{FF2B5EF4-FFF2-40B4-BE49-F238E27FC236}">
                <a16:creationId xmlns:a16="http://schemas.microsoft.com/office/drawing/2014/main" id="{03E7E5A6-4E2A-409F-8937-AB53A442824B}"/>
              </a:ext>
            </a:extLst>
          </p:cNvPr>
          <p:cNvSpPr>
            <a:spLocks noGrp="1"/>
          </p:cNvSpPr>
          <p:nvPr>
            <p:ph type="title"/>
          </p:nvPr>
        </p:nvSpPr>
        <p:spPr/>
        <p:txBody>
          <a:bodyPr/>
          <a:lstStyle/>
          <a:p>
            <a:r>
              <a:rPr lang="en-US" dirty="0">
                <a:solidFill>
                  <a:srgbClr val="1C3557"/>
                </a:solidFill>
              </a:rPr>
              <a:t>Eid Mubarak </a:t>
            </a:r>
            <a:r>
              <a:rPr lang="en-US" dirty="0">
                <a:solidFill>
                  <a:srgbClr val="1C3557"/>
                </a:solidFill>
                <a:sym typeface="Wingdings" panose="05000000000000000000" pitchFamily="2" charset="2"/>
              </a:rPr>
              <a:t></a:t>
            </a:r>
            <a:endParaRPr lang="en-GB" dirty="0">
              <a:solidFill>
                <a:srgbClr val="1C3557"/>
              </a:solidFill>
            </a:endParaRPr>
          </a:p>
        </p:txBody>
      </p:sp>
      <p:sp>
        <p:nvSpPr>
          <p:cNvPr id="3" name="Content Placeholder 2">
            <a:extLst>
              <a:ext uri="{FF2B5EF4-FFF2-40B4-BE49-F238E27FC236}">
                <a16:creationId xmlns:a16="http://schemas.microsoft.com/office/drawing/2014/main" id="{BC2A43C7-AE6A-4BFC-9EB6-01CA37294CD2}"/>
              </a:ext>
            </a:extLst>
          </p:cNvPr>
          <p:cNvSpPr>
            <a:spLocks noGrp="1"/>
          </p:cNvSpPr>
          <p:nvPr>
            <p:ph idx="1"/>
          </p:nvPr>
        </p:nvSpPr>
        <p:spPr>
          <a:xfrm>
            <a:off x="838200" y="1825625"/>
            <a:ext cx="4880020" cy="4351338"/>
          </a:xfrm>
        </p:spPr>
        <p:txBody>
          <a:bodyPr>
            <a:normAutofit/>
          </a:bodyPr>
          <a:lstStyle/>
          <a:p>
            <a:pPr marL="0" indent="0">
              <a:buNone/>
            </a:pPr>
            <a:r>
              <a:rPr lang="en-US" dirty="0"/>
              <a:t>Eid al-Adha = Sacrificing and cutting out all that which displeases Allah ‘</a:t>
            </a:r>
            <a:r>
              <a:rPr lang="en-US" dirty="0" err="1"/>
              <a:t>azza</a:t>
            </a:r>
            <a:r>
              <a:rPr lang="en-US" dirty="0"/>
              <a:t> </a:t>
            </a:r>
            <a:r>
              <a:rPr lang="en-US" dirty="0" err="1"/>
              <a:t>wa</a:t>
            </a:r>
            <a:r>
              <a:rPr lang="en-US" dirty="0"/>
              <a:t> </a:t>
            </a:r>
            <a:r>
              <a:rPr lang="en-US" dirty="0" err="1"/>
              <a:t>jall</a:t>
            </a:r>
            <a:r>
              <a:rPr lang="en-US" dirty="0"/>
              <a:t>.</a:t>
            </a:r>
            <a:endParaRPr lang="en-GB" dirty="0"/>
          </a:p>
        </p:txBody>
      </p:sp>
      <p:pic>
        <p:nvPicPr>
          <p:cNvPr id="6" name="Graphic 5">
            <a:extLst>
              <a:ext uri="{FF2B5EF4-FFF2-40B4-BE49-F238E27FC236}">
                <a16:creationId xmlns:a16="http://schemas.microsoft.com/office/drawing/2014/main" id="{14AC9FF9-9920-958C-291A-5C9ABF979E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8805" y="2459731"/>
            <a:ext cx="3933825" cy="3638550"/>
          </a:xfrm>
          <a:prstGeom prst="rect">
            <a:avLst/>
          </a:prstGeom>
        </p:spPr>
      </p:pic>
    </p:spTree>
    <p:extLst>
      <p:ext uri="{BB962C8B-B14F-4D97-AF65-F5344CB8AC3E}">
        <p14:creationId xmlns:p14="http://schemas.microsoft.com/office/powerpoint/2010/main" val="306909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DE50-A3EE-4FC5-9894-2D1F7C969D33}"/>
              </a:ext>
            </a:extLst>
          </p:cNvPr>
          <p:cNvSpPr>
            <a:spLocks noGrp="1"/>
          </p:cNvSpPr>
          <p:nvPr>
            <p:ph type="title"/>
          </p:nvPr>
        </p:nvSpPr>
        <p:spPr/>
        <p:txBody>
          <a:bodyPr/>
          <a:lstStyle/>
          <a:p>
            <a:r>
              <a:rPr lang="en-US" dirty="0">
                <a:solidFill>
                  <a:srgbClr val="1C3557"/>
                </a:solidFill>
              </a:rPr>
              <a:t>Days of Dhikr</a:t>
            </a:r>
            <a:endParaRPr lang="en-GB" dirty="0">
              <a:solidFill>
                <a:srgbClr val="1C3557"/>
              </a:solidFill>
            </a:endParaRPr>
          </a:p>
        </p:txBody>
      </p:sp>
      <p:sp>
        <p:nvSpPr>
          <p:cNvPr id="3" name="Content Placeholder 2">
            <a:extLst>
              <a:ext uri="{FF2B5EF4-FFF2-40B4-BE49-F238E27FC236}">
                <a16:creationId xmlns:a16="http://schemas.microsoft.com/office/drawing/2014/main" id="{140A5E17-7128-4195-A52D-B22B0CDEBD87}"/>
              </a:ext>
            </a:extLst>
          </p:cNvPr>
          <p:cNvSpPr>
            <a:spLocks noGrp="1"/>
          </p:cNvSpPr>
          <p:nvPr>
            <p:ph idx="1"/>
          </p:nvPr>
        </p:nvSpPr>
        <p:spPr>
          <a:xfrm>
            <a:off x="4324350" y="1825625"/>
            <a:ext cx="6397312" cy="4667249"/>
          </a:xfrm>
        </p:spPr>
        <p:txBody>
          <a:bodyPr>
            <a:normAutofit/>
          </a:bodyPr>
          <a:lstStyle/>
          <a:p>
            <a:pPr marL="0" indent="0">
              <a:lnSpc>
                <a:spcPts val="4000"/>
              </a:lnSpc>
              <a:buNone/>
            </a:pPr>
            <a:r>
              <a:rPr lang="en-GB" sz="3000" dirty="0">
                <a:ea typeface="Open Sans" panose="020B0606030504020204" pitchFamily="34" charset="0"/>
                <a:cs typeface="Open Sans" panose="020B0606030504020204" pitchFamily="34" charset="0"/>
              </a:rPr>
              <a:t>“There are no days greater in the sight of Allah or in which good deeds are more beloved to Him than these 10 days. So recite a great deal of </a:t>
            </a:r>
            <a:r>
              <a:rPr lang="en-GB" sz="3000" dirty="0" err="1">
                <a:ea typeface="Open Sans" panose="020B0606030504020204" pitchFamily="34" charset="0"/>
                <a:cs typeface="Open Sans" panose="020B0606030504020204" pitchFamily="34" charset="0"/>
              </a:rPr>
              <a:t>tahlīl</a:t>
            </a:r>
            <a:r>
              <a:rPr lang="en-GB" sz="3000" dirty="0">
                <a:ea typeface="Open Sans" panose="020B0606030504020204" pitchFamily="34" charset="0"/>
                <a:cs typeface="Open Sans" panose="020B0606030504020204" pitchFamily="34" charset="0"/>
              </a:rPr>
              <a:t> (</a:t>
            </a:r>
            <a:r>
              <a:rPr lang="ar-SA" sz="3000" dirty="0">
                <a:ea typeface="Open Sans" panose="020B0606030504020204" pitchFamily="34" charset="0"/>
                <a:cs typeface="Sakkal Majalla" panose="02000000000000000000" pitchFamily="2" charset="-78"/>
              </a:rPr>
              <a:t>لَا إلَه إِلَّا اللهُ</a:t>
            </a:r>
            <a:r>
              <a:rPr lang="en-GB" sz="3000" dirty="0">
                <a:ea typeface="Open Sans" panose="020B0606030504020204" pitchFamily="34" charset="0"/>
                <a:cs typeface="Open Sans" panose="020B0606030504020204" pitchFamily="34" charset="0"/>
              </a:rPr>
              <a:t>), </a:t>
            </a:r>
            <a:r>
              <a:rPr lang="en-GB" sz="3000" dirty="0" err="1">
                <a:ea typeface="Open Sans" panose="020B0606030504020204" pitchFamily="34" charset="0"/>
                <a:cs typeface="Open Sans" panose="020B0606030504020204" pitchFamily="34" charset="0"/>
              </a:rPr>
              <a:t>takbīr</a:t>
            </a:r>
            <a:r>
              <a:rPr lang="en-GB" sz="3000" dirty="0">
                <a:ea typeface="Open Sans" panose="020B0606030504020204" pitchFamily="34" charset="0"/>
                <a:cs typeface="Open Sans" panose="020B0606030504020204" pitchFamily="34" charset="0"/>
              </a:rPr>
              <a:t> (</a:t>
            </a:r>
            <a:r>
              <a:rPr lang="ar-SA" sz="3000" dirty="0">
                <a:ea typeface="Open Sans" panose="020B0606030504020204" pitchFamily="34" charset="0"/>
                <a:cs typeface="Sakkal Majalla" panose="02000000000000000000" pitchFamily="2" charset="-78"/>
              </a:rPr>
              <a:t>اللهُ أَكْبَرُ</a:t>
            </a:r>
            <a:r>
              <a:rPr lang="en-GB" sz="3000" dirty="0">
                <a:ea typeface="Open Sans" panose="020B0606030504020204" pitchFamily="34" charset="0"/>
                <a:cs typeface="Open Sans" panose="020B0606030504020204" pitchFamily="34" charset="0"/>
              </a:rPr>
              <a:t>) and </a:t>
            </a:r>
            <a:r>
              <a:rPr lang="en-GB" sz="3000" dirty="0" err="1">
                <a:ea typeface="Open Sans" panose="020B0606030504020204" pitchFamily="34" charset="0"/>
                <a:cs typeface="Open Sans" panose="020B0606030504020204" pitchFamily="34" charset="0"/>
              </a:rPr>
              <a:t>tahmīd</a:t>
            </a:r>
            <a:r>
              <a:rPr lang="en-GB" sz="3000" dirty="0">
                <a:ea typeface="Open Sans" panose="020B0606030504020204" pitchFamily="34" charset="0"/>
                <a:cs typeface="Open Sans" panose="020B0606030504020204" pitchFamily="34" charset="0"/>
              </a:rPr>
              <a:t> </a:t>
            </a:r>
            <a:r>
              <a:rPr lang="ar-IQ" sz="3000" dirty="0">
                <a:ea typeface="Open Sans" panose="020B0606030504020204" pitchFamily="34" charset="0"/>
                <a:cs typeface="Arial" panose="020B0604020202020204" pitchFamily="34" charset="0"/>
              </a:rPr>
              <a:t>(</a:t>
            </a:r>
            <a:r>
              <a:rPr lang="ar-IQ" sz="3000" dirty="0">
                <a:ea typeface="Open Sans" panose="020B0606030504020204" pitchFamily="34" charset="0"/>
                <a:cs typeface="Sakkal Majalla" panose="02000000000000000000" pitchFamily="2" charset="-78"/>
              </a:rPr>
              <a:t>الْحَمْدُ للهِ</a:t>
            </a:r>
            <a:r>
              <a:rPr lang="ar-IQ" sz="3000" dirty="0">
                <a:ea typeface="Open Sans" panose="020B0606030504020204" pitchFamily="34" charset="0"/>
                <a:cs typeface="Arial" panose="020B0604020202020204" pitchFamily="34" charset="0"/>
              </a:rPr>
              <a:t>)</a:t>
            </a:r>
            <a:r>
              <a:rPr lang="en-GB" sz="3000" dirty="0">
                <a:ea typeface="Open Sans" panose="020B0606030504020204" pitchFamily="34" charset="0"/>
                <a:cs typeface="Open Sans" panose="020B0606030504020204" pitchFamily="34" charset="0"/>
              </a:rPr>
              <a:t>.”</a:t>
            </a:r>
            <a:endParaRPr lang="en-GB" sz="3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dirty="0">
                <a:ea typeface="Open Sans" panose="020B0606030504020204" pitchFamily="34" charset="0"/>
                <a:cs typeface="Open Sans" panose="020B0606030504020204" pitchFamily="34" charset="0"/>
              </a:rPr>
              <a:t> </a:t>
            </a:r>
            <a:r>
              <a:rPr lang="en-GB" dirty="0">
                <a:solidFill>
                  <a:srgbClr val="FAAC69"/>
                </a:solidFill>
                <a:ea typeface="Open Sans" panose="020B0606030504020204" pitchFamily="34" charset="0"/>
                <a:cs typeface="Open Sans" panose="020B0606030504020204" pitchFamily="34" charset="0"/>
              </a:rPr>
              <a:t>- </a:t>
            </a:r>
            <a:r>
              <a:rPr lang="en-GB" sz="2400" dirty="0">
                <a:solidFill>
                  <a:srgbClr val="FAAC69"/>
                </a:solidFill>
                <a:ea typeface="Calibri" panose="020F0502020204030204" pitchFamily="34" charset="0"/>
                <a:cs typeface="Arial" panose="020B0604020202020204" pitchFamily="34" charset="0"/>
              </a:rPr>
              <a:t>The Messenger of Allah </a:t>
            </a:r>
            <a:r>
              <a:rPr lang="ar-SA" sz="2400" dirty="0">
                <a:solidFill>
                  <a:srgbClr val="FAAC69"/>
                </a:solidFill>
                <a:ea typeface="Calibri" panose="020F0502020204030204" pitchFamily="34" charset="0"/>
                <a:cs typeface="Arial" panose="020B0604020202020204" pitchFamily="34" charset="0"/>
              </a:rPr>
              <a:t>ﷺ</a:t>
            </a:r>
            <a:r>
              <a:rPr lang="en-US" sz="2400" dirty="0">
                <a:solidFill>
                  <a:srgbClr val="FAAC69"/>
                </a:solidFill>
                <a:ea typeface="Calibri" panose="020F0502020204030204" pitchFamily="34" charset="0"/>
                <a:cs typeface="Arial" panose="020B0604020202020204" pitchFamily="34" charset="0"/>
              </a:rPr>
              <a:t>  </a:t>
            </a:r>
            <a:endParaRPr lang="en-GB" sz="2400" dirty="0">
              <a:solidFill>
                <a:srgbClr val="FAAC69"/>
              </a:solidFill>
            </a:endParaRPr>
          </a:p>
        </p:txBody>
      </p:sp>
      <p:sp>
        <p:nvSpPr>
          <p:cNvPr id="4" name="TextBox 3">
            <a:extLst>
              <a:ext uri="{FF2B5EF4-FFF2-40B4-BE49-F238E27FC236}">
                <a16:creationId xmlns:a16="http://schemas.microsoft.com/office/drawing/2014/main" id="{DEB18913-2A0F-40E4-8E57-8C974BA48509}"/>
              </a:ext>
            </a:extLst>
          </p:cNvPr>
          <p:cNvSpPr txBox="1"/>
          <p:nvPr/>
        </p:nvSpPr>
        <p:spPr>
          <a:xfrm>
            <a:off x="2171807" y="1174536"/>
            <a:ext cx="1371600" cy="4508927"/>
          </a:xfrm>
          <a:prstGeom prst="rect">
            <a:avLst/>
          </a:prstGeom>
          <a:noFill/>
        </p:spPr>
        <p:txBody>
          <a:bodyPr wrap="square" rtlCol="0">
            <a:spAutoFit/>
          </a:bodyPr>
          <a:lstStyle/>
          <a:p>
            <a:r>
              <a:rPr lang="en-US" sz="28700" dirty="0">
                <a:solidFill>
                  <a:srgbClr val="FAAC69"/>
                </a:solidFill>
                <a:latin typeface="+mj-lt"/>
                <a:ea typeface="Open Sans" panose="020B0606030504020204" pitchFamily="34" charset="0"/>
                <a:cs typeface="Open Sans" panose="020B0606030504020204" pitchFamily="34" charset="0"/>
              </a:rPr>
              <a:t>“</a:t>
            </a:r>
            <a:endParaRPr lang="en-GB" sz="28700" dirty="0">
              <a:solidFill>
                <a:srgbClr val="FAAC69"/>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658952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Pangea Afrikan SemiBold"/>
        <a:ea typeface=""/>
        <a:cs typeface=""/>
      </a:majorFont>
      <a:minorFont>
        <a:latin typeface="inter"/>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338</TotalTime>
  <Words>1224</Words>
  <Application>Microsoft Office PowerPoint</Application>
  <PresentationFormat>Widescreen</PresentationFormat>
  <Paragraphs>120</Paragraphs>
  <Slides>13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Courier New</vt:lpstr>
      <vt:lpstr>Arial</vt:lpstr>
      <vt:lpstr>Sakkal Majalla</vt:lpstr>
      <vt:lpstr>Poppins Bold</vt:lpstr>
      <vt:lpstr>Wingdings</vt:lpstr>
      <vt:lpstr>inter</vt:lpstr>
      <vt:lpstr>Calibri</vt:lpstr>
      <vt:lpstr>KFGQPC Arabic Symbols 01</vt:lpstr>
      <vt:lpstr>Times New Roman</vt:lpstr>
      <vt:lpstr>Open Sans</vt:lpstr>
      <vt:lpstr>Pangea Afrikan SemiBold</vt:lpstr>
      <vt:lpstr>Office 2013 - 2022 Theme</vt:lpstr>
      <vt:lpstr>PowerPoint Presentation</vt:lpstr>
      <vt:lpstr>Learning Objectives</vt:lpstr>
      <vt:lpstr>Starter</vt:lpstr>
      <vt:lpstr>Story Time</vt:lpstr>
      <vt:lpstr>Key Lessons</vt:lpstr>
      <vt:lpstr>Our Sacrifice</vt:lpstr>
      <vt:lpstr>Qurbani/Udhiyah</vt:lpstr>
      <vt:lpstr>Eid Mubarak </vt:lpstr>
      <vt:lpstr>Days of Dhikr</vt:lpstr>
      <vt:lpstr>Takbir</vt:lpstr>
      <vt:lpstr>Tahlil </vt:lpstr>
      <vt:lpstr>Tahmid</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Zaeem Javaid</cp:lastModifiedBy>
  <cp:revision>38</cp:revision>
  <dcterms:created xsi:type="dcterms:W3CDTF">2020-11-25T11:56:11Z</dcterms:created>
  <dcterms:modified xsi:type="dcterms:W3CDTF">2025-05-22T10:09:58Z</dcterms:modified>
</cp:coreProperties>
</file>