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61" r:id="rId1"/>
  </p:sldMasterIdLst>
  <p:notesMasterIdLst>
    <p:notesMasterId r:id="rId19"/>
  </p:notesMasterIdLst>
  <p:sldIdLst>
    <p:sldId id="310" r:id="rId2"/>
    <p:sldId id="312" r:id="rId3"/>
    <p:sldId id="261" r:id="rId4"/>
    <p:sldId id="308" r:id="rId5"/>
    <p:sldId id="323" r:id="rId6"/>
    <p:sldId id="320" r:id="rId7"/>
    <p:sldId id="321" r:id="rId8"/>
    <p:sldId id="317" r:id="rId9"/>
    <p:sldId id="305" r:id="rId10"/>
    <p:sldId id="304" r:id="rId11"/>
    <p:sldId id="306" r:id="rId12"/>
    <p:sldId id="326" r:id="rId13"/>
    <p:sldId id="324" r:id="rId14"/>
    <p:sldId id="279" r:id="rId15"/>
    <p:sldId id="333" r:id="rId16"/>
    <p:sldId id="322" r:id="rId17"/>
    <p:sldId id="330"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Futura PT Book" panose="020B0502020204020303" pitchFamily="34" charset="0"/>
      <p:regular r:id="rId24"/>
    </p:embeddedFont>
    <p:embeddedFont>
      <p:font typeface="Georgia" panose="02040502050405020303" pitchFamily="18" charset="0"/>
      <p:regular r:id="rId25"/>
      <p:bold r:id="rId26"/>
      <p:italic r:id="rId27"/>
      <p:boldItalic r:id="rId28"/>
    </p:embeddedFont>
    <p:embeddedFont>
      <p:font typeface="Impact" panose="020B0806030902050204" pitchFamily="34" charset="0"/>
      <p:regular r:id="rId29"/>
    </p:embeddedFont>
    <p:embeddedFont>
      <p:font typeface="Nunito Sans" pitchFamily="2" charset="0"/>
      <p:regular r:id="rId30"/>
      <p:bold r:id="rId31"/>
      <p:italic r:id="rId32"/>
      <p:boldItalic r:id="rId33"/>
    </p:embeddedFont>
    <p:embeddedFont>
      <p:font typeface="Open Sans" panose="020B0606030504020204" pitchFamily="34" charset="0"/>
      <p:regular r:id="rId34"/>
      <p:bold r:id="rId35"/>
      <p:italic r:id="rId36"/>
      <p:boldItalic r:id="rId37"/>
    </p:embeddedFont>
    <p:embeddedFont>
      <p:font typeface="Sakkal Majalla" panose="02000000000000000000" pitchFamily="2" charset="-78"/>
      <p:regular r:id="rId38"/>
      <p:bold r:id="rId39"/>
    </p:embeddedFont>
    <p:embeddedFont>
      <p:font typeface="Source Sans 3 Light" panose="020B0303030403020204" pitchFamily="34" charset="0"/>
      <p:regular r:id="rId40"/>
    </p:embeddedFont>
    <p:embeddedFont>
      <p:font typeface="Source Sans Pro Black" panose="020B0803030403020204" pitchFamily="34" charset="0"/>
      <p:bold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355E"/>
    <a:srgbClr val="EBE8DB"/>
    <a:srgbClr val="FF9966"/>
    <a:srgbClr val="F4A89B"/>
    <a:srgbClr val="CBEAFB"/>
    <a:srgbClr val="A0D9F8"/>
    <a:srgbClr val="F18A7A"/>
    <a:srgbClr val="FFFFFF"/>
    <a:srgbClr val="A2DAF8"/>
    <a:srgbClr val="EE71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BAC4220-B68F-42A1-9AEF-075C28F9C02D}">
  <a:tblStyle styleId="{EBAC4220-B68F-42A1-9AEF-075C28F9C02D}" styleName="Table_0">
    <a:wholeTbl>
      <a:tcStyle>
        <a:tcBdr>
          <a:left>
            <a:ln w="9525" cap="flat" cmpd="sng">
              <a:solidFill>
                <a:srgbClr val="000000"/>
              </a:solidFill>
              <a:prstDash val="solid"/>
              <a:round/>
              <a:headEnd type="none" w="med" len="med"/>
              <a:tailEnd type="none" w="med" len="med"/>
            </a:ln>
          </a:left>
          <a:right>
            <a:ln w="9525" cap="flat" cmpd="sng">
              <a:solidFill>
                <a:srgbClr val="000000"/>
              </a:solidFill>
              <a:prstDash val="solid"/>
              <a:round/>
              <a:headEnd type="none" w="med" len="med"/>
              <a:tailEnd type="none" w="med" len="med"/>
            </a:ln>
          </a:right>
          <a:top>
            <a:ln w="9525" cap="flat" cmpd="sng">
              <a:solidFill>
                <a:srgbClr val="000000"/>
              </a:solidFill>
              <a:prstDash val="solid"/>
              <a:round/>
              <a:headEnd type="none" w="med" len="med"/>
              <a:tailEnd type="none" w="med" len="med"/>
            </a:ln>
          </a:top>
          <a:bottom>
            <a:ln w="9525" cap="flat" cmpd="sng">
              <a:solidFill>
                <a:srgbClr val="000000"/>
              </a:solidFill>
              <a:prstDash val="solid"/>
              <a:round/>
              <a:headEnd type="none" w="med" len="med"/>
              <a:tailEnd type="none" w="med" len="med"/>
            </a:ln>
          </a:bottom>
          <a:insideH>
            <a:ln w="9525" cap="flat" cmpd="sng">
              <a:solidFill>
                <a:srgbClr val="000000"/>
              </a:solidFill>
              <a:prstDash val="solid"/>
              <a:round/>
              <a:headEnd type="none" w="med" len="med"/>
              <a:tailEnd type="none" w="med" len="med"/>
            </a:ln>
          </a:insideH>
          <a:insideV>
            <a:ln w="9525" cap="flat" cmpd="sng">
              <a:solidFill>
                <a:srgbClr val="000000"/>
              </a:solidFill>
              <a:prstDash val="solid"/>
              <a:round/>
              <a:headEnd type="none" w="med" len="med"/>
              <a:tailEnd type="none" w="med" len="med"/>
            </a:ln>
          </a:insideV>
        </a:tcBdr>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96"/>
    <p:restoredTop sz="62672" autoAdjust="0"/>
  </p:normalViewPr>
  <p:slideViewPr>
    <p:cSldViewPr>
      <p:cViewPr varScale="1">
        <p:scale>
          <a:sx n="67" d="100"/>
          <a:sy n="67" d="100"/>
        </p:scale>
        <p:origin x="691" y="53"/>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9" Type="http://schemas.openxmlformats.org/officeDocument/2006/relationships/font" Target="fonts/font20.fntdata"/><Relationship Id="rId21" Type="http://schemas.openxmlformats.org/officeDocument/2006/relationships/font" Target="fonts/font2.fntdata"/><Relationship Id="rId34" Type="http://schemas.openxmlformats.org/officeDocument/2006/relationships/font" Target="fonts/font15.fntdata"/><Relationship Id="rId42" Type="http://schemas.openxmlformats.org/officeDocument/2006/relationships/font" Target="fonts/font23.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font" Target="fonts/font18.fntdata"/><Relationship Id="rId40" Type="http://schemas.openxmlformats.org/officeDocument/2006/relationships/font" Target="fonts/font21.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font" Target="fonts/font17.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font" Target="fonts/font19.fntdata"/><Relationship Id="rId46" Type="http://schemas.openxmlformats.org/officeDocument/2006/relationships/tableStyles" Target="tableStyles.xml"/><Relationship Id="rId20" Type="http://schemas.openxmlformats.org/officeDocument/2006/relationships/font" Target="fonts/font1.fntdata"/><Relationship Id="rId41" Type="http://schemas.openxmlformats.org/officeDocument/2006/relationships/font" Target="fonts/font22.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32492A-AEE0-44DF-8987-4B6D753EC03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2217EFB5-8A0C-4FD6-B417-3ECFE470AD92}">
      <dgm:prSet phldrT="[Text]" custT="1"/>
      <dgm:spPr>
        <a:solidFill>
          <a:srgbClr val="CBEAFB"/>
        </a:solidFill>
      </dgm:spPr>
      <dgm:t>
        <a:bodyPr/>
        <a:lstStyle/>
        <a:p>
          <a:pPr>
            <a:buFont typeface="Arial" panose="020B0604020202020204" pitchFamily="34" charset="0"/>
            <a:buChar char="•"/>
          </a:pPr>
          <a:r>
            <a:rPr lang="en-GB" sz="1800" dirty="0">
              <a:solidFill>
                <a:srgbClr val="1C355E"/>
              </a:solidFill>
              <a:latin typeface="Source Sans 3 Light" panose="020B0303030403020204" pitchFamily="34" charset="0"/>
              <a:ea typeface="Source Sans Pro Black" panose="020B0803030403020204" pitchFamily="34" charset="0"/>
            </a:rPr>
            <a:t>All of your sins will be forgiven. </a:t>
          </a:r>
          <a:r>
            <a:rPr lang="en-GB" sz="1200" dirty="0">
              <a:solidFill>
                <a:srgbClr val="1C355E"/>
              </a:solidFill>
              <a:latin typeface="Source Sans 3 Light" panose="020B0303030403020204" pitchFamily="34" charset="0"/>
              <a:ea typeface="Source Sans Pro Black" panose="020B0803030403020204" pitchFamily="34" charset="0"/>
            </a:rPr>
            <a:t>(Bukhārī)</a:t>
          </a:r>
        </a:p>
      </dgm:t>
    </dgm:pt>
    <dgm:pt modelId="{1A833729-C910-4110-BDEE-F7D408C4297E}" type="parTrans" cxnId="{E44E97CB-DA21-4EB7-A751-84EC05AC04F1}">
      <dgm:prSet/>
      <dgm:spPr/>
      <dgm:t>
        <a:bodyPr/>
        <a:lstStyle/>
        <a:p>
          <a:endParaRPr lang="en-GB"/>
        </a:p>
      </dgm:t>
    </dgm:pt>
    <dgm:pt modelId="{2E73B8BE-F549-4BAA-AF22-3A55241C925C}" type="sibTrans" cxnId="{E44E97CB-DA21-4EB7-A751-84EC05AC04F1}">
      <dgm:prSet/>
      <dgm:spPr/>
      <dgm:t>
        <a:bodyPr/>
        <a:lstStyle/>
        <a:p>
          <a:endParaRPr lang="en-GB"/>
        </a:p>
      </dgm:t>
    </dgm:pt>
    <dgm:pt modelId="{80252992-A057-4B6E-9541-065E31D7F90F}">
      <dgm:prSet custT="1"/>
      <dgm:spPr>
        <a:solidFill>
          <a:srgbClr val="A0D9F8"/>
        </a:solidFill>
      </dgm:spPr>
      <dgm:t>
        <a:bodyPr/>
        <a:lstStyle/>
        <a:p>
          <a:pPr>
            <a:buFont typeface="Arial" panose="020B0604020202020204" pitchFamily="34" charset="0"/>
            <a:buChar char="•"/>
          </a:pPr>
          <a:r>
            <a:rPr lang="en-GB" sz="1800" dirty="0">
              <a:solidFill>
                <a:srgbClr val="1C355E"/>
              </a:solidFill>
              <a:latin typeface="Source Sans 3 Light" panose="020B0303030403020204" pitchFamily="34" charset="0"/>
              <a:ea typeface="Source Sans Pro Black" panose="020B0803030403020204" pitchFamily="34" charset="0"/>
            </a:rPr>
            <a:t>If you die on that day or night, you will enter Paradise. </a:t>
          </a:r>
          <a:r>
            <a:rPr lang="en-GB" sz="1200" dirty="0">
              <a:solidFill>
                <a:srgbClr val="1C355E"/>
              </a:solidFill>
              <a:latin typeface="Source Sans 3 Light" panose="020B0303030403020204" pitchFamily="34" charset="0"/>
              <a:ea typeface="Source Sans Pro Black" panose="020B0803030403020204" pitchFamily="34" charset="0"/>
            </a:rPr>
            <a:t>(Bukhārī)</a:t>
          </a:r>
        </a:p>
      </dgm:t>
    </dgm:pt>
    <dgm:pt modelId="{E9DE33AB-247C-43A9-A5F6-746FDDB6E3A9}" type="parTrans" cxnId="{C9E622B0-1081-45C8-A8F0-A6F4C0B92E31}">
      <dgm:prSet/>
      <dgm:spPr/>
      <dgm:t>
        <a:bodyPr/>
        <a:lstStyle/>
        <a:p>
          <a:endParaRPr lang="en-GB"/>
        </a:p>
      </dgm:t>
    </dgm:pt>
    <dgm:pt modelId="{1F76CC81-FFDD-4255-9F38-FDC0EFFDFB59}" type="sibTrans" cxnId="{C9E622B0-1081-45C8-A8F0-A6F4C0B92E31}">
      <dgm:prSet/>
      <dgm:spPr/>
      <dgm:t>
        <a:bodyPr/>
        <a:lstStyle/>
        <a:p>
          <a:endParaRPr lang="en-GB"/>
        </a:p>
      </dgm:t>
    </dgm:pt>
    <dgm:pt modelId="{F11959AA-670C-4E65-8AE9-B0E253425CB1}">
      <dgm:prSet custT="1"/>
      <dgm:spPr>
        <a:solidFill>
          <a:srgbClr val="F4A89B"/>
        </a:solidFill>
      </dgm:spPr>
      <dgm:t>
        <a:bodyPr/>
        <a:lstStyle/>
        <a:p>
          <a:pPr>
            <a:buFont typeface="Arial" panose="020B0604020202020204" pitchFamily="34" charset="0"/>
            <a:buChar char="•"/>
          </a:pPr>
          <a:r>
            <a:rPr lang="en-GB" sz="1800" dirty="0">
              <a:solidFill>
                <a:srgbClr val="1C355E"/>
              </a:solidFill>
              <a:latin typeface="Source Sans 3 Light" panose="020B0303030403020204" pitchFamily="34" charset="0"/>
              <a:ea typeface="Source Sans Pro Black" panose="020B0803030403020204" pitchFamily="34" charset="0"/>
            </a:rPr>
            <a:t>You will be freed from Hell-fire. </a:t>
          </a:r>
          <a:r>
            <a:rPr lang="en-GB" sz="1200" dirty="0">
              <a:solidFill>
                <a:srgbClr val="1C355E"/>
              </a:solidFill>
              <a:latin typeface="Source Sans 3 Light" panose="020B0303030403020204" pitchFamily="34" charset="0"/>
              <a:ea typeface="Source Sans Pro Black" panose="020B0803030403020204" pitchFamily="34" charset="0"/>
            </a:rPr>
            <a:t>(Abū Dāwūd)</a:t>
          </a:r>
        </a:p>
      </dgm:t>
    </dgm:pt>
    <dgm:pt modelId="{B2C5CE66-B543-4501-852D-5AA667DF4D2F}" type="parTrans" cxnId="{536F4593-3451-4607-B779-9DAE60D65636}">
      <dgm:prSet/>
      <dgm:spPr/>
      <dgm:t>
        <a:bodyPr/>
        <a:lstStyle/>
        <a:p>
          <a:endParaRPr lang="en-GB"/>
        </a:p>
      </dgm:t>
    </dgm:pt>
    <dgm:pt modelId="{B7E70D37-8A22-4F14-ACB1-209E9251915B}" type="sibTrans" cxnId="{536F4593-3451-4607-B779-9DAE60D65636}">
      <dgm:prSet/>
      <dgm:spPr/>
      <dgm:t>
        <a:bodyPr/>
        <a:lstStyle/>
        <a:p>
          <a:endParaRPr lang="en-GB"/>
        </a:p>
      </dgm:t>
    </dgm:pt>
    <dgm:pt modelId="{78082C53-DE10-468B-A94E-0D7E98BD74AF}">
      <dgm:prSet custT="1"/>
      <dgm:spPr>
        <a:solidFill>
          <a:srgbClr val="EBE8DB"/>
        </a:solidFill>
      </dgm:spPr>
      <dgm:t>
        <a:bodyPr/>
        <a:lstStyle/>
        <a:p>
          <a:pPr>
            <a:buFont typeface="Arial" panose="020B0604020202020204" pitchFamily="34" charset="0"/>
            <a:buChar char="•"/>
          </a:pPr>
          <a:r>
            <a:rPr lang="en-GB" sz="1800" dirty="0">
              <a:solidFill>
                <a:srgbClr val="1C355E"/>
              </a:solidFill>
              <a:latin typeface="Source Sans 3 Light" panose="020B0303030403020204" pitchFamily="34" charset="0"/>
              <a:ea typeface="Source Sans Pro Black" panose="020B0803030403020204" pitchFamily="34" charset="0"/>
            </a:rPr>
            <a:t>You will receive the intercession of the Prophet</a:t>
          </a:r>
          <a:r>
            <a:rPr lang="ar-SA" sz="1800" dirty="0">
              <a:solidFill>
                <a:srgbClr val="1C355E"/>
              </a:solidFill>
              <a:latin typeface="Source Sans 3 Light" panose="020B0303030403020204" pitchFamily="34" charset="0"/>
              <a:ea typeface="Source Sans Pro Black" panose="020B0803030403020204" pitchFamily="34" charset="0"/>
            </a:rPr>
            <a:t>ﷺ </a:t>
          </a:r>
          <a:r>
            <a:rPr lang="en-GB" sz="1800" dirty="0">
              <a:solidFill>
                <a:srgbClr val="1C355E"/>
              </a:solidFill>
              <a:latin typeface="Source Sans 3 Light" panose="020B0303030403020204" pitchFamily="34" charset="0"/>
              <a:ea typeface="Source Sans Pro Black" panose="020B0803030403020204" pitchFamily="34" charset="0"/>
            </a:rPr>
            <a:t>and he will hold your hand and enter you in to Paradise. </a:t>
          </a:r>
          <a:r>
            <a:rPr lang="en-GB" sz="1200" dirty="0">
              <a:solidFill>
                <a:srgbClr val="1C355E"/>
              </a:solidFill>
              <a:latin typeface="Source Sans 3 Light" panose="020B0303030403020204" pitchFamily="34" charset="0"/>
              <a:ea typeface="Source Sans Pro Black" panose="020B0803030403020204" pitchFamily="34" charset="0"/>
            </a:rPr>
            <a:t>(</a:t>
          </a:r>
          <a:r>
            <a:rPr lang="en-GB" sz="1200" dirty="0" err="1">
              <a:solidFill>
                <a:srgbClr val="1C355E"/>
              </a:solidFill>
              <a:latin typeface="Source Sans 3 Light" panose="020B0303030403020204" pitchFamily="34" charset="0"/>
              <a:ea typeface="Source Sans Pro Black" panose="020B0803030403020204" pitchFamily="34" charset="0"/>
            </a:rPr>
            <a:t>Ṭabarānī</a:t>
          </a:r>
          <a:r>
            <a:rPr lang="en-GB" sz="1200" dirty="0">
              <a:solidFill>
                <a:srgbClr val="1C355E"/>
              </a:solidFill>
              <a:latin typeface="Source Sans 3 Light" panose="020B0303030403020204" pitchFamily="34" charset="0"/>
              <a:ea typeface="Source Sans Pro Black" panose="020B0803030403020204" pitchFamily="34" charset="0"/>
            </a:rPr>
            <a:t>)</a:t>
          </a:r>
        </a:p>
      </dgm:t>
    </dgm:pt>
    <dgm:pt modelId="{11705CC0-02FE-40AA-B23F-FABA6D3EA76E}" type="parTrans" cxnId="{7037A285-5A4D-49D2-9ABE-50BE3619EFC2}">
      <dgm:prSet/>
      <dgm:spPr/>
      <dgm:t>
        <a:bodyPr/>
        <a:lstStyle/>
        <a:p>
          <a:endParaRPr lang="en-GB"/>
        </a:p>
      </dgm:t>
    </dgm:pt>
    <dgm:pt modelId="{6DA2C367-191C-41AB-B90D-B4F981B61CF6}" type="sibTrans" cxnId="{7037A285-5A4D-49D2-9ABE-50BE3619EFC2}">
      <dgm:prSet/>
      <dgm:spPr/>
      <dgm:t>
        <a:bodyPr/>
        <a:lstStyle/>
        <a:p>
          <a:endParaRPr lang="en-GB"/>
        </a:p>
      </dgm:t>
    </dgm:pt>
    <dgm:pt modelId="{C180545A-5622-4A2F-9541-49D7B2CB54FD}" type="pres">
      <dgm:prSet presAssocID="{1032492A-AEE0-44DF-8987-4B6D753EC038}" presName="linear" presStyleCnt="0">
        <dgm:presLayoutVars>
          <dgm:animLvl val="lvl"/>
          <dgm:resizeHandles val="exact"/>
        </dgm:presLayoutVars>
      </dgm:prSet>
      <dgm:spPr/>
    </dgm:pt>
    <dgm:pt modelId="{07F79436-038E-41C0-A348-182117F23A01}" type="pres">
      <dgm:prSet presAssocID="{2217EFB5-8A0C-4FD6-B417-3ECFE470AD92}" presName="parentText" presStyleLbl="node1" presStyleIdx="0" presStyleCnt="4">
        <dgm:presLayoutVars>
          <dgm:chMax val="0"/>
          <dgm:bulletEnabled val="1"/>
        </dgm:presLayoutVars>
      </dgm:prSet>
      <dgm:spPr/>
    </dgm:pt>
    <dgm:pt modelId="{8EA964E3-DFFF-4067-A572-43F97C602196}" type="pres">
      <dgm:prSet presAssocID="{2E73B8BE-F549-4BAA-AF22-3A55241C925C}" presName="spacer" presStyleCnt="0"/>
      <dgm:spPr/>
    </dgm:pt>
    <dgm:pt modelId="{BEF15BB9-AEF2-4AF1-B60C-366C194D7B6A}" type="pres">
      <dgm:prSet presAssocID="{80252992-A057-4B6E-9541-065E31D7F90F}" presName="parentText" presStyleLbl="node1" presStyleIdx="1" presStyleCnt="4">
        <dgm:presLayoutVars>
          <dgm:chMax val="0"/>
          <dgm:bulletEnabled val="1"/>
        </dgm:presLayoutVars>
      </dgm:prSet>
      <dgm:spPr/>
    </dgm:pt>
    <dgm:pt modelId="{41EE1BB7-DD13-4458-B1B9-626B53F5D533}" type="pres">
      <dgm:prSet presAssocID="{1F76CC81-FFDD-4255-9F38-FDC0EFFDFB59}" presName="spacer" presStyleCnt="0"/>
      <dgm:spPr/>
    </dgm:pt>
    <dgm:pt modelId="{55A9C771-AD1F-47AE-9B11-0CA5B83F7E4D}" type="pres">
      <dgm:prSet presAssocID="{F11959AA-670C-4E65-8AE9-B0E253425CB1}" presName="parentText" presStyleLbl="node1" presStyleIdx="2" presStyleCnt="4">
        <dgm:presLayoutVars>
          <dgm:chMax val="0"/>
          <dgm:bulletEnabled val="1"/>
        </dgm:presLayoutVars>
      </dgm:prSet>
      <dgm:spPr/>
    </dgm:pt>
    <dgm:pt modelId="{64C7DEBE-9713-4F53-8795-D2934089B094}" type="pres">
      <dgm:prSet presAssocID="{B7E70D37-8A22-4F14-ACB1-209E9251915B}" presName="spacer" presStyleCnt="0"/>
      <dgm:spPr/>
    </dgm:pt>
    <dgm:pt modelId="{5C0F6D0E-AB55-4601-84AD-B261234665BD}" type="pres">
      <dgm:prSet presAssocID="{78082C53-DE10-468B-A94E-0D7E98BD74AF}" presName="parentText" presStyleLbl="node1" presStyleIdx="3" presStyleCnt="4">
        <dgm:presLayoutVars>
          <dgm:chMax val="0"/>
          <dgm:bulletEnabled val="1"/>
        </dgm:presLayoutVars>
      </dgm:prSet>
      <dgm:spPr/>
    </dgm:pt>
  </dgm:ptLst>
  <dgm:cxnLst>
    <dgm:cxn modelId="{CAC62C22-6738-46D6-96DA-27DF2F98646C}" type="presOf" srcId="{2217EFB5-8A0C-4FD6-B417-3ECFE470AD92}" destId="{07F79436-038E-41C0-A348-182117F23A01}" srcOrd="0" destOrd="0" presId="urn:microsoft.com/office/officeart/2005/8/layout/vList2"/>
    <dgm:cxn modelId="{32674B81-7F42-4949-A83D-EB255298C2D1}" type="presOf" srcId="{80252992-A057-4B6E-9541-065E31D7F90F}" destId="{BEF15BB9-AEF2-4AF1-B60C-366C194D7B6A}" srcOrd="0" destOrd="0" presId="urn:microsoft.com/office/officeart/2005/8/layout/vList2"/>
    <dgm:cxn modelId="{7037A285-5A4D-49D2-9ABE-50BE3619EFC2}" srcId="{1032492A-AEE0-44DF-8987-4B6D753EC038}" destId="{78082C53-DE10-468B-A94E-0D7E98BD74AF}" srcOrd="3" destOrd="0" parTransId="{11705CC0-02FE-40AA-B23F-FABA6D3EA76E}" sibTransId="{6DA2C367-191C-41AB-B90D-B4F981B61CF6}"/>
    <dgm:cxn modelId="{536F4593-3451-4607-B779-9DAE60D65636}" srcId="{1032492A-AEE0-44DF-8987-4B6D753EC038}" destId="{F11959AA-670C-4E65-8AE9-B0E253425CB1}" srcOrd="2" destOrd="0" parTransId="{B2C5CE66-B543-4501-852D-5AA667DF4D2F}" sibTransId="{B7E70D37-8A22-4F14-ACB1-209E9251915B}"/>
    <dgm:cxn modelId="{5BD07DA1-31B0-46F3-B5EE-59C8C84ED04C}" type="presOf" srcId="{78082C53-DE10-468B-A94E-0D7E98BD74AF}" destId="{5C0F6D0E-AB55-4601-84AD-B261234665BD}" srcOrd="0" destOrd="0" presId="urn:microsoft.com/office/officeart/2005/8/layout/vList2"/>
    <dgm:cxn modelId="{C9E622B0-1081-45C8-A8F0-A6F4C0B92E31}" srcId="{1032492A-AEE0-44DF-8987-4B6D753EC038}" destId="{80252992-A057-4B6E-9541-065E31D7F90F}" srcOrd="1" destOrd="0" parTransId="{E9DE33AB-247C-43A9-A5F6-746FDDB6E3A9}" sibTransId="{1F76CC81-FFDD-4255-9F38-FDC0EFFDFB59}"/>
    <dgm:cxn modelId="{2384B1C6-E97D-42C8-8FB1-68238EE30560}" type="presOf" srcId="{F11959AA-670C-4E65-8AE9-B0E253425CB1}" destId="{55A9C771-AD1F-47AE-9B11-0CA5B83F7E4D}" srcOrd="0" destOrd="0" presId="urn:microsoft.com/office/officeart/2005/8/layout/vList2"/>
    <dgm:cxn modelId="{E44E97CB-DA21-4EB7-A751-84EC05AC04F1}" srcId="{1032492A-AEE0-44DF-8987-4B6D753EC038}" destId="{2217EFB5-8A0C-4FD6-B417-3ECFE470AD92}" srcOrd="0" destOrd="0" parTransId="{1A833729-C910-4110-BDEE-F7D408C4297E}" sibTransId="{2E73B8BE-F549-4BAA-AF22-3A55241C925C}"/>
    <dgm:cxn modelId="{62BDF2E5-787D-4E48-AB46-CE0D65AED5CB}" type="presOf" srcId="{1032492A-AEE0-44DF-8987-4B6D753EC038}" destId="{C180545A-5622-4A2F-9541-49D7B2CB54FD}" srcOrd="0" destOrd="0" presId="urn:microsoft.com/office/officeart/2005/8/layout/vList2"/>
    <dgm:cxn modelId="{4BDCBE80-1510-4722-8984-A248290A5D41}" type="presParOf" srcId="{C180545A-5622-4A2F-9541-49D7B2CB54FD}" destId="{07F79436-038E-41C0-A348-182117F23A01}" srcOrd="0" destOrd="0" presId="urn:microsoft.com/office/officeart/2005/8/layout/vList2"/>
    <dgm:cxn modelId="{C91891B3-859E-416A-9B54-E9A8717E6A2C}" type="presParOf" srcId="{C180545A-5622-4A2F-9541-49D7B2CB54FD}" destId="{8EA964E3-DFFF-4067-A572-43F97C602196}" srcOrd="1" destOrd="0" presId="urn:microsoft.com/office/officeart/2005/8/layout/vList2"/>
    <dgm:cxn modelId="{8447F7ED-6418-4A29-820A-B6CC562F0B63}" type="presParOf" srcId="{C180545A-5622-4A2F-9541-49D7B2CB54FD}" destId="{BEF15BB9-AEF2-4AF1-B60C-366C194D7B6A}" srcOrd="2" destOrd="0" presId="urn:microsoft.com/office/officeart/2005/8/layout/vList2"/>
    <dgm:cxn modelId="{C57FF632-24B2-4A94-9882-38BE551E5E32}" type="presParOf" srcId="{C180545A-5622-4A2F-9541-49D7B2CB54FD}" destId="{41EE1BB7-DD13-4458-B1B9-626B53F5D533}" srcOrd="3" destOrd="0" presId="urn:microsoft.com/office/officeart/2005/8/layout/vList2"/>
    <dgm:cxn modelId="{D7AEDCF8-A0C1-447D-A731-EB3BD96464B8}" type="presParOf" srcId="{C180545A-5622-4A2F-9541-49D7B2CB54FD}" destId="{55A9C771-AD1F-47AE-9B11-0CA5B83F7E4D}" srcOrd="4" destOrd="0" presId="urn:microsoft.com/office/officeart/2005/8/layout/vList2"/>
    <dgm:cxn modelId="{6E1C9A0D-F501-4323-AE34-CD273C7EFD5A}" type="presParOf" srcId="{C180545A-5622-4A2F-9541-49D7B2CB54FD}" destId="{64C7DEBE-9713-4F53-8795-D2934089B094}" srcOrd="5" destOrd="0" presId="urn:microsoft.com/office/officeart/2005/8/layout/vList2"/>
    <dgm:cxn modelId="{031DEA07-89D5-44D2-A8CA-0AE15F4F6E89}" type="presParOf" srcId="{C180545A-5622-4A2F-9541-49D7B2CB54FD}" destId="{5C0F6D0E-AB55-4601-84AD-B261234665BD}"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34E2A7-9C2F-4DAC-A90E-236E3410237E}"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1F694CDF-F962-4995-A456-3A17541CD8BD}">
      <dgm:prSet phldrT="[Text]"/>
      <dgm:spPr>
        <a:solidFill>
          <a:srgbClr val="CBEAFB"/>
        </a:solidFill>
      </dgm:spPr>
      <dgm:t>
        <a:bodyPr/>
        <a:lstStyle/>
        <a:p>
          <a:pPr>
            <a:buNone/>
          </a:pPr>
          <a:r>
            <a:rPr lang="en-GB" dirty="0">
              <a:solidFill>
                <a:srgbClr val="1C355E"/>
              </a:solidFill>
              <a:latin typeface="Source Sans 3 Light" panose="020B0303030403020204" pitchFamily="34" charset="0"/>
            </a:rPr>
            <a:t>1. What if I don’t read them at these two times? Can I read them later?</a:t>
          </a:r>
        </a:p>
      </dgm:t>
    </dgm:pt>
    <dgm:pt modelId="{265BD366-7A74-4A4B-B905-805DB44561D8}" type="parTrans" cxnId="{10ED7685-6999-497C-B846-3485D417831A}">
      <dgm:prSet/>
      <dgm:spPr/>
      <dgm:t>
        <a:bodyPr/>
        <a:lstStyle/>
        <a:p>
          <a:endParaRPr lang="en-GB"/>
        </a:p>
      </dgm:t>
    </dgm:pt>
    <dgm:pt modelId="{E23308D7-B2BC-4EB5-8F07-B3DFDB690D9A}" type="sibTrans" cxnId="{10ED7685-6999-497C-B846-3485D417831A}">
      <dgm:prSet/>
      <dgm:spPr/>
      <dgm:t>
        <a:bodyPr/>
        <a:lstStyle/>
        <a:p>
          <a:endParaRPr lang="en-GB"/>
        </a:p>
      </dgm:t>
    </dgm:pt>
    <dgm:pt modelId="{1BD9786A-BA4E-4351-B697-B42EB51058DD}">
      <dgm:prSet phldrT="[Text]"/>
      <dgm:spPr>
        <a:solidFill>
          <a:srgbClr val="F4A89B"/>
        </a:solidFill>
      </dgm:spPr>
      <dgm:t>
        <a:bodyPr/>
        <a:lstStyle/>
        <a:p>
          <a:r>
            <a:rPr lang="en-US" dirty="0">
              <a:solidFill>
                <a:srgbClr val="1C355E"/>
              </a:solidFill>
              <a:latin typeface="Source Sans 3 Light" panose="020B0303030403020204" pitchFamily="34" charset="0"/>
            </a:rPr>
            <a:t>2. Do I have to read all of them?</a:t>
          </a:r>
          <a:endParaRPr lang="en-GB" dirty="0">
            <a:solidFill>
              <a:srgbClr val="1C355E"/>
            </a:solidFill>
            <a:latin typeface="Source Sans 3 Light" panose="020B0303030403020204" pitchFamily="34" charset="0"/>
          </a:endParaRPr>
        </a:p>
      </dgm:t>
    </dgm:pt>
    <dgm:pt modelId="{7E12882B-481D-47DF-AE45-CBBE23500756}" type="parTrans" cxnId="{3D190187-F893-4C2A-BD61-11EDA8CB0A22}">
      <dgm:prSet/>
      <dgm:spPr/>
      <dgm:t>
        <a:bodyPr/>
        <a:lstStyle/>
        <a:p>
          <a:endParaRPr lang="en-GB"/>
        </a:p>
      </dgm:t>
    </dgm:pt>
    <dgm:pt modelId="{CAF83F1D-353C-4D64-B8F6-C9B6E31014D6}" type="sibTrans" cxnId="{3D190187-F893-4C2A-BD61-11EDA8CB0A22}">
      <dgm:prSet/>
      <dgm:spPr/>
      <dgm:t>
        <a:bodyPr/>
        <a:lstStyle/>
        <a:p>
          <a:endParaRPr lang="en-GB"/>
        </a:p>
      </dgm:t>
    </dgm:pt>
    <dgm:pt modelId="{E2500EFA-9A5C-4DAE-B09C-87563364C388}">
      <dgm:prSet phldrT="[Text]"/>
      <dgm:spPr>
        <a:solidFill>
          <a:srgbClr val="EBE8DB"/>
        </a:solidFill>
      </dgm:spPr>
      <dgm:t>
        <a:bodyPr/>
        <a:lstStyle/>
        <a:p>
          <a:r>
            <a:rPr lang="en-US" dirty="0">
              <a:solidFill>
                <a:srgbClr val="1C355E"/>
              </a:solidFill>
              <a:latin typeface="Source Sans 3 Light" panose="020B0303030403020204" pitchFamily="34" charset="0"/>
            </a:rPr>
            <a:t>3. I feel lazy at times and I find it difficult to maintain..</a:t>
          </a:r>
          <a:endParaRPr lang="en-GB" dirty="0">
            <a:solidFill>
              <a:srgbClr val="1C355E"/>
            </a:solidFill>
            <a:latin typeface="Source Sans 3 Light" panose="020B0303030403020204" pitchFamily="34" charset="0"/>
          </a:endParaRPr>
        </a:p>
      </dgm:t>
    </dgm:pt>
    <dgm:pt modelId="{4FCDB404-5886-4D5D-8B28-ACF934044016}" type="parTrans" cxnId="{4A4C3787-6AB9-4777-A780-8C2405988545}">
      <dgm:prSet/>
      <dgm:spPr/>
      <dgm:t>
        <a:bodyPr/>
        <a:lstStyle/>
        <a:p>
          <a:endParaRPr lang="en-GB"/>
        </a:p>
      </dgm:t>
    </dgm:pt>
    <dgm:pt modelId="{98256504-5BFB-4049-9E6C-6E637729659A}" type="sibTrans" cxnId="{4A4C3787-6AB9-4777-A780-8C2405988545}">
      <dgm:prSet/>
      <dgm:spPr/>
      <dgm:t>
        <a:bodyPr/>
        <a:lstStyle/>
        <a:p>
          <a:endParaRPr lang="en-GB"/>
        </a:p>
      </dgm:t>
    </dgm:pt>
    <dgm:pt modelId="{0E26ABCF-79B6-4C02-852C-6877F01D4E2D}" type="pres">
      <dgm:prSet presAssocID="{B334E2A7-9C2F-4DAC-A90E-236E3410237E}" presName="diagram" presStyleCnt="0">
        <dgm:presLayoutVars>
          <dgm:dir/>
          <dgm:resizeHandles val="exact"/>
        </dgm:presLayoutVars>
      </dgm:prSet>
      <dgm:spPr/>
    </dgm:pt>
    <dgm:pt modelId="{3FD236AF-63A4-4D2D-B480-03770B5BBD72}" type="pres">
      <dgm:prSet presAssocID="{1F694CDF-F962-4995-A456-3A17541CD8BD}" presName="node" presStyleLbl="node1" presStyleIdx="0" presStyleCnt="3">
        <dgm:presLayoutVars>
          <dgm:bulletEnabled val="1"/>
        </dgm:presLayoutVars>
      </dgm:prSet>
      <dgm:spPr>
        <a:prstGeom prst="roundRect">
          <a:avLst/>
        </a:prstGeom>
      </dgm:spPr>
    </dgm:pt>
    <dgm:pt modelId="{2A223722-CEA8-49E0-8834-9C710F09AC4F}" type="pres">
      <dgm:prSet presAssocID="{E23308D7-B2BC-4EB5-8F07-B3DFDB690D9A}" presName="sibTrans" presStyleCnt="0"/>
      <dgm:spPr/>
    </dgm:pt>
    <dgm:pt modelId="{C2AB90C6-C4FF-49E1-B831-BC3BCE2301A1}" type="pres">
      <dgm:prSet presAssocID="{1BD9786A-BA4E-4351-B697-B42EB51058DD}" presName="node" presStyleLbl="node1" presStyleIdx="1" presStyleCnt="3">
        <dgm:presLayoutVars>
          <dgm:bulletEnabled val="1"/>
        </dgm:presLayoutVars>
      </dgm:prSet>
      <dgm:spPr>
        <a:prstGeom prst="roundRect">
          <a:avLst/>
        </a:prstGeom>
      </dgm:spPr>
    </dgm:pt>
    <dgm:pt modelId="{8B39F9CE-F8EC-4C22-AB4A-D691B628DE42}" type="pres">
      <dgm:prSet presAssocID="{CAF83F1D-353C-4D64-B8F6-C9B6E31014D6}" presName="sibTrans" presStyleCnt="0"/>
      <dgm:spPr/>
    </dgm:pt>
    <dgm:pt modelId="{E621A3A3-6398-4E03-B246-58816E541EBF}" type="pres">
      <dgm:prSet presAssocID="{E2500EFA-9A5C-4DAE-B09C-87563364C388}" presName="node" presStyleLbl="node1" presStyleIdx="2" presStyleCnt="3">
        <dgm:presLayoutVars>
          <dgm:bulletEnabled val="1"/>
        </dgm:presLayoutVars>
      </dgm:prSet>
      <dgm:spPr>
        <a:prstGeom prst="roundRect">
          <a:avLst/>
        </a:prstGeom>
      </dgm:spPr>
    </dgm:pt>
  </dgm:ptLst>
  <dgm:cxnLst>
    <dgm:cxn modelId="{C62D525E-A585-471F-B6AD-7F18CC92023C}" type="presOf" srcId="{1BD9786A-BA4E-4351-B697-B42EB51058DD}" destId="{C2AB90C6-C4FF-49E1-B831-BC3BCE2301A1}" srcOrd="0" destOrd="0" presId="urn:microsoft.com/office/officeart/2005/8/layout/default"/>
    <dgm:cxn modelId="{18E4AE4E-F623-4AB3-BFCD-BB8B96732C9A}" type="presOf" srcId="{1F694CDF-F962-4995-A456-3A17541CD8BD}" destId="{3FD236AF-63A4-4D2D-B480-03770B5BBD72}" srcOrd="0" destOrd="0" presId="urn:microsoft.com/office/officeart/2005/8/layout/default"/>
    <dgm:cxn modelId="{311C997F-E54E-4FD6-B9FD-807BC33609EF}" type="presOf" srcId="{B334E2A7-9C2F-4DAC-A90E-236E3410237E}" destId="{0E26ABCF-79B6-4C02-852C-6877F01D4E2D}" srcOrd="0" destOrd="0" presId="urn:microsoft.com/office/officeart/2005/8/layout/default"/>
    <dgm:cxn modelId="{10ED7685-6999-497C-B846-3485D417831A}" srcId="{B334E2A7-9C2F-4DAC-A90E-236E3410237E}" destId="{1F694CDF-F962-4995-A456-3A17541CD8BD}" srcOrd="0" destOrd="0" parTransId="{265BD366-7A74-4A4B-B905-805DB44561D8}" sibTransId="{E23308D7-B2BC-4EB5-8F07-B3DFDB690D9A}"/>
    <dgm:cxn modelId="{3D190187-F893-4C2A-BD61-11EDA8CB0A22}" srcId="{B334E2A7-9C2F-4DAC-A90E-236E3410237E}" destId="{1BD9786A-BA4E-4351-B697-B42EB51058DD}" srcOrd="1" destOrd="0" parTransId="{7E12882B-481D-47DF-AE45-CBBE23500756}" sibTransId="{CAF83F1D-353C-4D64-B8F6-C9B6E31014D6}"/>
    <dgm:cxn modelId="{4A4C3787-6AB9-4777-A780-8C2405988545}" srcId="{B334E2A7-9C2F-4DAC-A90E-236E3410237E}" destId="{E2500EFA-9A5C-4DAE-B09C-87563364C388}" srcOrd="2" destOrd="0" parTransId="{4FCDB404-5886-4D5D-8B28-ACF934044016}" sibTransId="{98256504-5BFB-4049-9E6C-6E637729659A}"/>
    <dgm:cxn modelId="{2E0A1CBF-C2E8-4C8C-871B-17FD13995F85}" type="presOf" srcId="{E2500EFA-9A5C-4DAE-B09C-87563364C388}" destId="{E621A3A3-6398-4E03-B246-58816E541EBF}" srcOrd="0" destOrd="0" presId="urn:microsoft.com/office/officeart/2005/8/layout/default"/>
    <dgm:cxn modelId="{A342D287-C872-4809-BED2-6F9C7386771B}" type="presParOf" srcId="{0E26ABCF-79B6-4C02-852C-6877F01D4E2D}" destId="{3FD236AF-63A4-4D2D-B480-03770B5BBD72}" srcOrd="0" destOrd="0" presId="urn:microsoft.com/office/officeart/2005/8/layout/default"/>
    <dgm:cxn modelId="{05ECB30A-A94E-4722-8A8E-C0D93DEF523C}" type="presParOf" srcId="{0E26ABCF-79B6-4C02-852C-6877F01D4E2D}" destId="{2A223722-CEA8-49E0-8834-9C710F09AC4F}" srcOrd="1" destOrd="0" presId="urn:microsoft.com/office/officeart/2005/8/layout/default"/>
    <dgm:cxn modelId="{5B59939B-C617-4512-BEE9-F6215BCF48B9}" type="presParOf" srcId="{0E26ABCF-79B6-4C02-852C-6877F01D4E2D}" destId="{C2AB90C6-C4FF-49E1-B831-BC3BCE2301A1}" srcOrd="2" destOrd="0" presId="urn:microsoft.com/office/officeart/2005/8/layout/default"/>
    <dgm:cxn modelId="{B0AF7C25-578F-4D77-A994-9A9EDBFBE3D7}" type="presParOf" srcId="{0E26ABCF-79B6-4C02-852C-6877F01D4E2D}" destId="{8B39F9CE-F8EC-4C22-AB4A-D691B628DE42}" srcOrd="3" destOrd="0" presId="urn:microsoft.com/office/officeart/2005/8/layout/default"/>
    <dgm:cxn modelId="{9E9AFF5F-34CA-4638-9B80-3C9ED27F6835}" type="presParOf" srcId="{0E26ABCF-79B6-4C02-852C-6877F01D4E2D}" destId="{E621A3A3-6398-4E03-B246-58816E541EBF}"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F79436-038E-41C0-A348-182117F23A01}">
      <dsp:nvSpPr>
        <dsp:cNvPr id="0" name=""/>
        <dsp:cNvSpPr/>
      </dsp:nvSpPr>
      <dsp:spPr>
        <a:xfrm>
          <a:off x="0" y="583"/>
          <a:ext cx="5040560" cy="1105401"/>
        </a:xfrm>
        <a:prstGeom prst="roundRect">
          <a:avLst/>
        </a:prstGeom>
        <a:solidFill>
          <a:srgbClr val="CBEAF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GB" sz="1800" kern="1200" dirty="0">
              <a:solidFill>
                <a:srgbClr val="1C355E"/>
              </a:solidFill>
              <a:latin typeface="Source Sans 3 Light" panose="020B0303030403020204" pitchFamily="34" charset="0"/>
              <a:ea typeface="Source Sans Pro Black" panose="020B0803030403020204" pitchFamily="34" charset="0"/>
            </a:rPr>
            <a:t>All of your sins will be forgiven. </a:t>
          </a:r>
          <a:r>
            <a:rPr lang="en-GB" sz="1200" kern="1200" dirty="0">
              <a:solidFill>
                <a:srgbClr val="1C355E"/>
              </a:solidFill>
              <a:latin typeface="Source Sans 3 Light" panose="020B0303030403020204" pitchFamily="34" charset="0"/>
              <a:ea typeface="Source Sans Pro Black" panose="020B0803030403020204" pitchFamily="34" charset="0"/>
            </a:rPr>
            <a:t>(Bukhārī)</a:t>
          </a:r>
        </a:p>
      </dsp:txBody>
      <dsp:txXfrm>
        <a:off x="53961" y="54544"/>
        <a:ext cx="4932638" cy="997479"/>
      </dsp:txXfrm>
    </dsp:sp>
    <dsp:sp modelId="{BEF15BB9-AEF2-4AF1-B60C-366C194D7B6A}">
      <dsp:nvSpPr>
        <dsp:cNvPr id="0" name=""/>
        <dsp:cNvSpPr/>
      </dsp:nvSpPr>
      <dsp:spPr>
        <a:xfrm>
          <a:off x="0" y="1119892"/>
          <a:ext cx="5040560" cy="1105401"/>
        </a:xfrm>
        <a:prstGeom prst="roundRect">
          <a:avLst/>
        </a:prstGeom>
        <a:solidFill>
          <a:srgbClr val="A0D9F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GB" sz="1800" kern="1200" dirty="0">
              <a:solidFill>
                <a:srgbClr val="1C355E"/>
              </a:solidFill>
              <a:latin typeface="Source Sans 3 Light" panose="020B0303030403020204" pitchFamily="34" charset="0"/>
              <a:ea typeface="Source Sans Pro Black" panose="020B0803030403020204" pitchFamily="34" charset="0"/>
            </a:rPr>
            <a:t>If you die on that day or night, you will enter Paradise. </a:t>
          </a:r>
          <a:r>
            <a:rPr lang="en-GB" sz="1200" kern="1200" dirty="0">
              <a:solidFill>
                <a:srgbClr val="1C355E"/>
              </a:solidFill>
              <a:latin typeface="Source Sans 3 Light" panose="020B0303030403020204" pitchFamily="34" charset="0"/>
              <a:ea typeface="Source Sans Pro Black" panose="020B0803030403020204" pitchFamily="34" charset="0"/>
            </a:rPr>
            <a:t>(Bukhārī)</a:t>
          </a:r>
        </a:p>
      </dsp:txBody>
      <dsp:txXfrm>
        <a:off x="53961" y="1173853"/>
        <a:ext cx="4932638" cy="997479"/>
      </dsp:txXfrm>
    </dsp:sp>
    <dsp:sp modelId="{55A9C771-AD1F-47AE-9B11-0CA5B83F7E4D}">
      <dsp:nvSpPr>
        <dsp:cNvPr id="0" name=""/>
        <dsp:cNvSpPr/>
      </dsp:nvSpPr>
      <dsp:spPr>
        <a:xfrm>
          <a:off x="0" y="2239201"/>
          <a:ext cx="5040560" cy="1105401"/>
        </a:xfrm>
        <a:prstGeom prst="roundRect">
          <a:avLst/>
        </a:prstGeom>
        <a:solidFill>
          <a:srgbClr val="F4A8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GB" sz="1800" kern="1200" dirty="0">
              <a:solidFill>
                <a:srgbClr val="1C355E"/>
              </a:solidFill>
              <a:latin typeface="Source Sans 3 Light" panose="020B0303030403020204" pitchFamily="34" charset="0"/>
              <a:ea typeface="Source Sans Pro Black" panose="020B0803030403020204" pitchFamily="34" charset="0"/>
            </a:rPr>
            <a:t>You will be freed from Hell-fire. </a:t>
          </a:r>
          <a:r>
            <a:rPr lang="en-GB" sz="1200" kern="1200" dirty="0">
              <a:solidFill>
                <a:srgbClr val="1C355E"/>
              </a:solidFill>
              <a:latin typeface="Source Sans 3 Light" panose="020B0303030403020204" pitchFamily="34" charset="0"/>
              <a:ea typeface="Source Sans Pro Black" panose="020B0803030403020204" pitchFamily="34" charset="0"/>
            </a:rPr>
            <a:t>(Abū Dāwūd)</a:t>
          </a:r>
        </a:p>
      </dsp:txBody>
      <dsp:txXfrm>
        <a:off x="53961" y="2293162"/>
        <a:ext cx="4932638" cy="997479"/>
      </dsp:txXfrm>
    </dsp:sp>
    <dsp:sp modelId="{5C0F6D0E-AB55-4601-84AD-B261234665BD}">
      <dsp:nvSpPr>
        <dsp:cNvPr id="0" name=""/>
        <dsp:cNvSpPr/>
      </dsp:nvSpPr>
      <dsp:spPr>
        <a:xfrm>
          <a:off x="0" y="3358510"/>
          <a:ext cx="5040560" cy="1105401"/>
        </a:xfrm>
        <a:prstGeom prst="roundRect">
          <a:avLst/>
        </a:prstGeom>
        <a:solidFill>
          <a:srgbClr val="EBE8D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GB" sz="1800" kern="1200" dirty="0">
              <a:solidFill>
                <a:srgbClr val="1C355E"/>
              </a:solidFill>
              <a:latin typeface="Source Sans 3 Light" panose="020B0303030403020204" pitchFamily="34" charset="0"/>
              <a:ea typeface="Source Sans Pro Black" panose="020B0803030403020204" pitchFamily="34" charset="0"/>
            </a:rPr>
            <a:t>You will receive the intercession of the Prophet</a:t>
          </a:r>
          <a:r>
            <a:rPr lang="ar-SA" sz="1800" kern="1200" dirty="0">
              <a:solidFill>
                <a:srgbClr val="1C355E"/>
              </a:solidFill>
              <a:latin typeface="Source Sans 3 Light" panose="020B0303030403020204" pitchFamily="34" charset="0"/>
              <a:ea typeface="Source Sans Pro Black" panose="020B0803030403020204" pitchFamily="34" charset="0"/>
            </a:rPr>
            <a:t>ﷺ </a:t>
          </a:r>
          <a:r>
            <a:rPr lang="en-GB" sz="1800" kern="1200" dirty="0">
              <a:solidFill>
                <a:srgbClr val="1C355E"/>
              </a:solidFill>
              <a:latin typeface="Source Sans 3 Light" panose="020B0303030403020204" pitchFamily="34" charset="0"/>
              <a:ea typeface="Source Sans Pro Black" panose="020B0803030403020204" pitchFamily="34" charset="0"/>
            </a:rPr>
            <a:t>and he will hold your hand and enter you in to Paradise. </a:t>
          </a:r>
          <a:r>
            <a:rPr lang="en-GB" sz="1200" kern="1200" dirty="0">
              <a:solidFill>
                <a:srgbClr val="1C355E"/>
              </a:solidFill>
              <a:latin typeface="Source Sans 3 Light" panose="020B0303030403020204" pitchFamily="34" charset="0"/>
              <a:ea typeface="Source Sans Pro Black" panose="020B0803030403020204" pitchFamily="34" charset="0"/>
            </a:rPr>
            <a:t>(</a:t>
          </a:r>
          <a:r>
            <a:rPr lang="en-GB" sz="1200" kern="1200" dirty="0" err="1">
              <a:solidFill>
                <a:srgbClr val="1C355E"/>
              </a:solidFill>
              <a:latin typeface="Source Sans 3 Light" panose="020B0303030403020204" pitchFamily="34" charset="0"/>
              <a:ea typeface="Source Sans Pro Black" panose="020B0803030403020204" pitchFamily="34" charset="0"/>
            </a:rPr>
            <a:t>Ṭabarānī</a:t>
          </a:r>
          <a:r>
            <a:rPr lang="en-GB" sz="1200" kern="1200" dirty="0">
              <a:solidFill>
                <a:srgbClr val="1C355E"/>
              </a:solidFill>
              <a:latin typeface="Source Sans 3 Light" panose="020B0303030403020204" pitchFamily="34" charset="0"/>
              <a:ea typeface="Source Sans Pro Black" panose="020B0803030403020204" pitchFamily="34" charset="0"/>
            </a:rPr>
            <a:t>)</a:t>
          </a:r>
        </a:p>
      </dsp:txBody>
      <dsp:txXfrm>
        <a:off x="53961" y="3412471"/>
        <a:ext cx="4932638" cy="9974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D236AF-63A4-4D2D-B480-03770B5BBD72}">
      <dsp:nvSpPr>
        <dsp:cNvPr id="0" name=""/>
        <dsp:cNvSpPr/>
      </dsp:nvSpPr>
      <dsp:spPr>
        <a:xfrm>
          <a:off x="744" y="145603"/>
          <a:ext cx="2902148" cy="1741289"/>
        </a:xfrm>
        <a:prstGeom prst="roundRect">
          <a:avLst/>
        </a:prstGeom>
        <a:solidFill>
          <a:srgbClr val="CBEAF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GB" sz="2100" kern="1200" dirty="0">
              <a:solidFill>
                <a:srgbClr val="1C355E"/>
              </a:solidFill>
              <a:latin typeface="Source Sans 3 Light" panose="020B0303030403020204" pitchFamily="34" charset="0"/>
            </a:rPr>
            <a:t>1. What if I don’t read them at these two times? Can I read them later?</a:t>
          </a:r>
        </a:p>
      </dsp:txBody>
      <dsp:txXfrm>
        <a:off x="85747" y="230606"/>
        <a:ext cx="2732142" cy="1571283"/>
      </dsp:txXfrm>
    </dsp:sp>
    <dsp:sp modelId="{C2AB90C6-C4FF-49E1-B831-BC3BCE2301A1}">
      <dsp:nvSpPr>
        <dsp:cNvPr id="0" name=""/>
        <dsp:cNvSpPr/>
      </dsp:nvSpPr>
      <dsp:spPr>
        <a:xfrm>
          <a:off x="3193107" y="145603"/>
          <a:ext cx="2902148" cy="1741289"/>
        </a:xfrm>
        <a:prstGeom prst="roundRect">
          <a:avLst/>
        </a:prstGeom>
        <a:solidFill>
          <a:srgbClr val="F4A8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solidFill>
                <a:srgbClr val="1C355E"/>
              </a:solidFill>
              <a:latin typeface="Source Sans 3 Light" panose="020B0303030403020204" pitchFamily="34" charset="0"/>
            </a:rPr>
            <a:t>2. Do I have to read all of them?</a:t>
          </a:r>
          <a:endParaRPr lang="en-GB" sz="2100" kern="1200" dirty="0">
            <a:solidFill>
              <a:srgbClr val="1C355E"/>
            </a:solidFill>
            <a:latin typeface="Source Sans 3 Light" panose="020B0303030403020204" pitchFamily="34" charset="0"/>
          </a:endParaRPr>
        </a:p>
      </dsp:txBody>
      <dsp:txXfrm>
        <a:off x="3278110" y="230606"/>
        <a:ext cx="2732142" cy="1571283"/>
      </dsp:txXfrm>
    </dsp:sp>
    <dsp:sp modelId="{E621A3A3-6398-4E03-B246-58816E541EBF}">
      <dsp:nvSpPr>
        <dsp:cNvPr id="0" name=""/>
        <dsp:cNvSpPr/>
      </dsp:nvSpPr>
      <dsp:spPr>
        <a:xfrm>
          <a:off x="1596925" y="2177107"/>
          <a:ext cx="2902148" cy="1741289"/>
        </a:xfrm>
        <a:prstGeom prst="roundRect">
          <a:avLst/>
        </a:prstGeom>
        <a:solidFill>
          <a:srgbClr val="EBE8D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solidFill>
                <a:srgbClr val="1C355E"/>
              </a:solidFill>
              <a:latin typeface="Source Sans 3 Light" panose="020B0303030403020204" pitchFamily="34" charset="0"/>
            </a:rPr>
            <a:t>3. I feel lazy at times and I find it difficult to maintain..</a:t>
          </a:r>
          <a:endParaRPr lang="en-GB" sz="2100" kern="1200" dirty="0">
            <a:solidFill>
              <a:srgbClr val="1C355E"/>
            </a:solidFill>
            <a:latin typeface="Source Sans 3 Light" panose="020B0303030403020204" pitchFamily="34" charset="0"/>
          </a:endParaRPr>
        </a:p>
      </dsp:txBody>
      <dsp:txXfrm>
        <a:off x="1681928" y="2262110"/>
        <a:ext cx="2732142" cy="157128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1147355312"/>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Read full article:</a:t>
            </a:r>
          </a:p>
          <a:p>
            <a:r>
              <a:rPr lang="en-GB" dirty="0"/>
              <a:t>https://lifewithallah.com/articles/morning-evening/10-reasons-why-you-should-read-the-morning-and-evening-adhkar/</a:t>
            </a:r>
          </a:p>
          <a:p>
            <a:endParaRPr lang="en-GB" dirty="0"/>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Please give us feedback on these slides by filling in this short feedback form: https://forms.gle/yP45KNYEbemxT7hS6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What are the Morning &amp; Evening </a:t>
            </a:r>
            <a:r>
              <a:rPr lang="en-GB" i="0" dirty="0" err="1"/>
              <a:t>Adhkar</a:t>
            </a:r>
            <a:endParaRPr lang="en-GB"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https://lifewithallah.com/articles/morning-evening/what-are-the-morning-evening-adhkar/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For </a:t>
            </a:r>
            <a:r>
              <a:rPr lang="en-GB" i="0" dirty="0" err="1"/>
              <a:t>adhkar</a:t>
            </a:r>
            <a:r>
              <a:rPr lang="en-GB" i="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https://lifewithallah.com/dhikr-dua/main-adhkar/morning/</a:t>
            </a:r>
          </a:p>
          <a:p>
            <a:endParaRPr lang="en-GB" dirty="0"/>
          </a:p>
        </p:txBody>
      </p:sp>
    </p:spTree>
    <p:extLst>
      <p:ext uri="{BB962C8B-B14F-4D97-AF65-F5344CB8AC3E}">
        <p14:creationId xmlns:p14="http://schemas.microsoft.com/office/powerpoint/2010/main" val="378720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Shape 3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9" name="Shape 35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Many of us are undergoing difficulties, problems, sometimes even crises…be they spiritual, financial, health-related… crises in our relationships…mental health problems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morning and evening </a:t>
            </a:r>
            <a:r>
              <a:rPr lang="en-GB" dirty="0" err="1"/>
              <a:t>adhkar</a:t>
            </a:r>
            <a:r>
              <a:rPr lang="en-GB" dirty="0"/>
              <a:t> are a powerful solution to many of our problems.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 we notice in this ayah…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err="1"/>
              <a:t>Tasbīh</a:t>
            </a:r>
            <a:r>
              <a:rPr lang="en-GB" dirty="0"/>
              <a:t> is urged on the Messenger  and the believers at these two times, along with the night worship ‘so that you may attain a state of contentment.’ (20:130)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When we glorify Allah, we have a direct link with Him, and one who maintains such a link is content and reassured. He is reassured because he knows that, with Allah’s help, he is safe and secure. Thus, contentment is the fruit of </a:t>
            </a:r>
            <a:r>
              <a:rPr lang="en-GB" dirty="0" err="1"/>
              <a:t>tasbīh</a:t>
            </a:r>
            <a:r>
              <a:rPr lang="en-GB" dirty="0"/>
              <a:t> and worship.</a:t>
            </a:r>
          </a:p>
          <a:p>
            <a:pPr lvl="0">
              <a:spcBef>
                <a:spcPts val="0"/>
              </a:spcBef>
              <a:buNone/>
            </a:pPr>
            <a:endParaRPr lang="en-US" dirty="0"/>
          </a:p>
          <a:p>
            <a:pPr lvl="0">
              <a:spcBef>
                <a:spcPts val="0"/>
              </a:spcBef>
              <a:buNone/>
            </a:pPr>
            <a:endParaRPr lang="en-GB" dirty="0"/>
          </a:p>
          <a:p>
            <a:r>
              <a:rPr lang="en-GB" dirty="0"/>
              <a:t>When the Messenger of Allah </a:t>
            </a:r>
            <a:r>
              <a:rPr lang="ar-SA" dirty="0"/>
              <a:t>ﷺ </a:t>
            </a:r>
            <a:r>
              <a:rPr lang="en-GB" dirty="0"/>
              <a:t>faced persecution from the polytheists of Makkah, Allah (</a:t>
            </a:r>
            <a:r>
              <a:rPr lang="en-GB" dirty="0" err="1"/>
              <a:t>subḥānahū</a:t>
            </a:r>
            <a:r>
              <a:rPr lang="en-GB" dirty="0"/>
              <a:t> </a:t>
            </a:r>
            <a:r>
              <a:rPr lang="en-GB" dirty="0" err="1"/>
              <a:t>wa</a:t>
            </a:r>
            <a:r>
              <a:rPr lang="en-GB" dirty="0"/>
              <a:t> </a:t>
            </a:r>
            <a:r>
              <a:rPr lang="en-GB" dirty="0" err="1"/>
              <a:t>taʿālā</a:t>
            </a:r>
            <a:r>
              <a:rPr lang="en-GB" dirty="0"/>
              <a:t>) commanded Him to:</a:t>
            </a:r>
          </a:p>
          <a:p>
            <a:r>
              <a:rPr lang="en-GB" dirty="0"/>
              <a:t>“…</a:t>
            </a:r>
            <a:r>
              <a:rPr lang="en-GB" b="1" dirty="0"/>
              <a:t>Endure with patience what they say; and glorify and praise your Lord before sunrise and before sunset</a:t>
            </a:r>
            <a:r>
              <a:rPr lang="en-GB" dirty="0"/>
              <a:t>.” (50:39)</a:t>
            </a:r>
          </a:p>
          <a:p>
            <a:r>
              <a:rPr lang="en-GB" dirty="0"/>
              <a:t>This ayah informs us that in difficult situations, we should arm ourselves with two things: </a:t>
            </a:r>
            <a:r>
              <a:rPr lang="en-GB" b="1" dirty="0" err="1"/>
              <a:t>sabr</a:t>
            </a:r>
            <a:r>
              <a:rPr lang="en-GB" dirty="0"/>
              <a:t> and </a:t>
            </a:r>
            <a:r>
              <a:rPr lang="en-GB" b="1" dirty="0"/>
              <a:t>remembering Allah in the morning and the evening</a:t>
            </a:r>
            <a:r>
              <a:rPr lang="en-GB" dirty="0"/>
              <a:t>.</a:t>
            </a:r>
          </a:p>
          <a:p>
            <a:pPr lvl="0">
              <a:spcBef>
                <a:spcPts val="0"/>
              </a:spcBef>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Shape 14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GB" dirty="0"/>
              <a:t>The Messenger of Allah </a:t>
            </a:r>
            <a:r>
              <a:rPr lang="ar-SA" dirty="0"/>
              <a:t>ﷺ </a:t>
            </a:r>
            <a:r>
              <a:rPr lang="en-GB" dirty="0"/>
              <a:t>said: “</a:t>
            </a:r>
            <a:r>
              <a:rPr lang="en-GB" b="1" dirty="0"/>
              <a:t>Journey to Allah in the morning, the evening and a part of the night</a:t>
            </a:r>
            <a:r>
              <a:rPr lang="en-GB" dirty="0"/>
              <a:t>…” (Bukhārī)</a:t>
            </a:r>
          </a:p>
          <a:p>
            <a:r>
              <a:rPr lang="en-GB" dirty="0"/>
              <a:t>These three periods are times of journeying to Allah through performing acts of obedience.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the morning and the evening, one finds both obligatory and optional actions to do. The obligatory actions are praying </a:t>
            </a:r>
            <a:r>
              <a:rPr lang="en-GB" dirty="0" err="1"/>
              <a:t>Fajr</a:t>
            </a:r>
            <a:r>
              <a:rPr lang="en-GB" dirty="0"/>
              <a:t> and ‘Asr, and these are the best two prayers from the </a:t>
            </a:r>
            <a:r>
              <a:rPr lang="en-GB" dirty="0" err="1"/>
              <a:t>fardh</a:t>
            </a:r>
            <a:r>
              <a:rPr lang="en-GB" dirty="0"/>
              <a:t> prayers. These two prayers are performed during ‘the two cool periods’ and whoever preserves these two prayers shall enter Paradise. (Bukhārī)</a:t>
            </a:r>
          </a:p>
          <a:p>
            <a:pPr lvl="0">
              <a:spcBef>
                <a:spcPts val="0"/>
              </a:spcBef>
              <a:buNone/>
            </a:pPr>
            <a:endParaRPr lang="en-GB" dirty="0"/>
          </a:p>
          <a:p>
            <a:pPr algn="ctr">
              <a:buNone/>
            </a:pPr>
            <a:r>
              <a:rPr lang="en-GB" sz="1100" dirty="0">
                <a:solidFill>
                  <a:schemeClr val="tx1"/>
                </a:solidFill>
                <a:latin typeface="Source Sans 3 Light" panose="020B0303030403020204" pitchFamily="34" charset="0"/>
              </a:rPr>
              <a:t>In Paradise, the morning and the evening will be reserved for the elite of Paradise to see Allah. It is hoped that the one who preserves </a:t>
            </a:r>
            <a:r>
              <a:rPr lang="en-GB" sz="1100" dirty="0" err="1">
                <a:solidFill>
                  <a:schemeClr val="tx1"/>
                </a:solidFill>
                <a:latin typeface="Source Sans 3 Light" panose="020B0303030403020204" pitchFamily="34" charset="0"/>
              </a:rPr>
              <a:t>Fajr</a:t>
            </a:r>
            <a:r>
              <a:rPr lang="en-GB" sz="1100" dirty="0">
                <a:solidFill>
                  <a:schemeClr val="tx1"/>
                </a:solidFill>
                <a:latin typeface="Source Sans 3 Light" panose="020B0303030403020204" pitchFamily="34" charset="0"/>
              </a:rPr>
              <a:t> and ‘Asr will be amongst these, more so if one continuously observes the adhkār and other forms of worship until sunrise and sunset. If the servant adds to that, a journey in the last part of the night, then he has journeyed in all three times. And if he is true and sincere in the pursuit of this, it is hoped that he will achieve the greatest objective: </a:t>
            </a:r>
            <a:endParaRPr lang="en-GB" sz="1100" b="1" dirty="0">
              <a:solidFill>
                <a:schemeClr val="tx1"/>
              </a:solidFill>
              <a:latin typeface="Source Sans 3 Light" panose="020B0303030403020204" pitchFamily="34" charset="0"/>
            </a:endParaRPr>
          </a:p>
          <a:p>
            <a:pPr algn="ctr" rtl="1">
              <a:buNone/>
            </a:pPr>
            <a:r>
              <a:rPr lang="ar-EG" sz="1600" b="1" dirty="0">
                <a:solidFill>
                  <a:srgbClr val="F18A7A"/>
                </a:solidFill>
                <a:latin typeface="Sakkal Majalla" panose="02000000000000000000" pitchFamily="2" charset="-78"/>
                <a:cs typeface="Sakkal Majalla" panose="02000000000000000000" pitchFamily="2" charset="-78"/>
              </a:rPr>
              <a:t>إِنَّ الْمُتَّقِيْنَ فِي جَنَّاتٍ وَنَهَرٍ ، فِيْ مَقْعَدِ صِدْقٍ عِنْدَ مَلِيْكٍ مُقْتَدِرٍ.</a:t>
            </a:r>
          </a:p>
          <a:p>
            <a:pPr algn="ctr">
              <a:buNone/>
            </a:pPr>
            <a:r>
              <a:rPr lang="ar-EG" sz="1100" b="1" dirty="0">
                <a:latin typeface="Source Sans 3 Light" panose="020B0303030403020204" pitchFamily="34" charset="0"/>
              </a:rPr>
              <a:t>“</a:t>
            </a:r>
            <a:r>
              <a:rPr lang="en-GB" sz="1100" b="1" dirty="0">
                <a:latin typeface="Source Sans 3 Light" panose="020B0303030403020204" pitchFamily="34" charset="0"/>
              </a:rPr>
              <a:t>Verily the righteous will be in the midst of gardens and rivers, on seats of truth in the presence of an All-Powerful Sovereign.” (54:55)</a:t>
            </a:r>
          </a:p>
          <a:p>
            <a:pPr lvl="0">
              <a:spcBef>
                <a:spcPts val="0"/>
              </a:spcBef>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Shape 2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3" name="Shape 2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GB" dirty="0"/>
              <a:t>The morning and evening </a:t>
            </a:r>
            <a:r>
              <a:rPr lang="en-GB" dirty="0" err="1"/>
              <a:t>adhkār</a:t>
            </a:r>
            <a:r>
              <a:rPr lang="en-GB" dirty="0"/>
              <a:t> play the role of a shield; the thicker it is, the more its owner is protected. Rather, its strength can reach to such an extent that the arrow shot at it will bounce back to affect the one who shot it. </a:t>
            </a:r>
          </a:p>
          <a:p>
            <a:r>
              <a:rPr lang="en-GB" dirty="0"/>
              <a:t>(Ibn al-</a:t>
            </a:r>
            <a:r>
              <a:rPr lang="en-GB" dirty="0" err="1"/>
              <a:t>Qayyim</a:t>
            </a:r>
            <a:r>
              <a:rPr lang="en-GB" dirty="0"/>
              <a:t> )</a:t>
            </a:r>
          </a:p>
          <a:p>
            <a:pPr lvl="0">
              <a:spcBef>
                <a:spcPts val="0"/>
              </a:spcBef>
              <a:buNone/>
            </a:pPr>
            <a:endParaRPr lang="en-GB" dirty="0"/>
          </a:p>
          <a:p>
            <a:pPr lvl="0">
              <a:spcBef>
                <a:spcPts val="0"/>
              </a:spcBef>
              <a:buNone/>
            </a:pPr>
            <a:r>
              <a:rPr lang="en-GB" dirty="0"/>
              <a:t>Wear the ‘coat’ of </a:t>
            </a:r>
            <a:r>
              <a:rPr lang="en-GB" dirty="0" err="1"/>
              <a:t>adhkār</a:t>
            </a:r>
            <a:r>
              <a:rPr lang="en-GB" dirty="0"/>
              <a:t> so it can protect you from the evil of humans and jinn. And cover your souls with </a:t>
            </a:r>
            <a:r>
              <a:rPr lang="en-GB" dirty="0" err="1"/>
              <a:t>istighfār</a:t>
            </a:r>
            <a:r>
              <a:rPr lang="en-GB" dirty="0"/>
              <a:t> so it can erase the sins of the night and day. (Ibn </a:t>
            </a:r>
            <a:r>
              <a:rPr lang="en-GB" dirty="0" err="1"/>
              <a:t>Kathīr</a:t>
            </a:r>
            <a:r>
              <a:rPr lang="en-GB" dirty="0"/>
              <a:t> )</a:t>
            </a:r>
          </a:p>
          <a:p>
            <a:pPr lvl="0">
              <a:spcBef>
                <a:spcPts val="0"/>
              </a:spcBef>
              <a:buNone/>
            </a:pPr>
            <a:endParaRPr lang="en-GB" dirty="0"/>
          </a:p>
          <a:p>
            <a:pPr lvl="0">
              <a:spcBef>
                <a:spcPts val="0"/>
              </a:spcBef>
              <a:buNone/>
            </a:pPr>
            <a:r>
              <a:rPr lang="en-GB" dirty="0"/>
              <a:t>[Give one of these examples:]</a:t>
            </a:r>
          </a:p>
          <a:p>
            <a:pPr lvl="0">
              <a:spcBef>
                <a:spcPts val="0"/>
              </a:spcBef>
              <a:buNone/>
            </a:pPr>
            <a:endParaRPr lang="en-GB" dirty="0"/>
          </a:p>
          <a:p>
            <a:pPr lvl="0">
              <a:spcBef>
                <a:spcPts val="0"/>
              </a:spcBef>
              <a:buNone/>
            </a:pPr>
            <a:r>
              <a:rPr lang="en-GB" dirty="0"/>
              <a:t>“If you read </a:t>
            </a:r>
            <a:r>
              <a:rPr lang="en-GB" dirty="0" err="1"/>
              <a:t>Āyah</a:t>
            </a:r>
            <a:r>
              <a:rPr lang="en-GB" dirty="0"/>
              <a:t> al-</a:t>
            </a:r>
            <a:r>
              <a:rPr lang="en-GB" dirty="0" err="1"/>
              <a:t>Kursī</a:t>
            </a:r>
            <a:r>
              <a:rPr lang="en-GB" dirty="0"/>
              <a:t> in the morning/evening,</a:t>
            </a:r>
            <a:r>
              <a:rPr lang="en-GB" baseline="0" dirty="0"/>
              <a:t> you will</a:t>
            </a:r>
            <a:r>
              <a:rPr lang="en-GB" dirty="0"/>
              <a:t> be protected from Jinns till the evening.” (</a:t>
            </a:r>
            <a:r>
              <a:rPr lang="en-GB" dirty="0" err="1"/>
              <a:t>Tabarānī</a:t>
            </a:r>
            <a:r>
              <a:rPr lang="en-GB" dirty="0"/>
              <a:t>)</a:t>
            </a:r>
          </a:p>
          <a:p>
            <a:pPr lvl="0">
              <a:spcBef>
                <a:spcPts val="0"/>
              </a:spcBef>
              <a:buNone/>
            </a:pPr>
            <a:r>
              <a:rPr lang="en-GB" dirty="0"/>
              <a:t>Recite </a:t>
            </a:r>
            <a:r>
              <a:rPr lang="en-GB" dirty="0" err="1"/>
              <a:t>Sūrah</a:t>
            </a:r>
            <a:r>
              <a:rPr lang="en-GB" dirty="0"/>
              <a:t> al-</a:t>
            </a:r>
            <a:r>
              <a:rPr lang="en-GB" dirty="0" err="1"/>
              <a:t>Ikhlās</a:t>
            </a:r>
            <a:r>
              <a:rPr lang="en-GB" dirty="0"/>
              <a:t> and al-</a:t>
            </a:r>
            <a:r>
              <a:rPr lang="en-GB" dirty="0" err="1"/>
              <a:t>Mu’awwidhatayn</a:t>
            </a:r>
            <a:r>
              <a:rPr lang="en-GB" dirty="0"/>
              <a:t> (</a:t>
            </a:r>
            <a:r>
              <a:rPr lang="en-GB" dirty="0" err="1"/>
              <a:t>Sūrah</a:t>
            </a:r>
            <a:r>
              <a:rPr lang="en-GB" dirty="0"/>
              <a:t> al-</a:t>
            </a:r>
            <a:r>
              <a:rPr lang="en-GB" dirty="0" err="1"/>
              <a:t>Falaq</a:t>
            </a:r>
            <a:r>
              <a:rPr lang="en-GB" dirty="0"/>
              <a:t> and </a:t>
            </a:r>
            <a:r>
              <a:rPr lang="en-GB" dirty="0" err="1"/>
              <a:t>Sūrah</a:t>
            </a:r>
            <a:r>
              <a:rPr lang="en-GB" dirty="0"/>
              <a:t> al-</a:t>
            </a:r>
            <a:r>
              <a:rPr lang="en-GB" dirty="0" err="1"/>
              <a:t>Nās</a:t>
            </a:r>
            <a:r>
              <a:rPr lang="en-GB" dirty="0"/>
              <a:t>) three times in the morning and the evening. It will suffice you in all respects.” (</a:t>
            </a:r>
            <a:r>
              <a:rPr lang="en-GB" dirty="0" err="1"/>
              <a:t>Tirmidhī</a:t>
            </a:r>
            <a:r>
              <a:rPr lang="en-GB" dirty="0"/>
              <a:t>)</a:t>
            </a:r>
          </a:p>
          <a:p>
            <a:pPr algn="l" rtl="0"/>
            <a:r>
              <a:rPr lang="en-GB" dirty="0"/>
              <a:t>“Whoever recites </a:t>
            </a:r>
            <a:r>
              <a:rPr lang="ar-EG" sz="1100" dirty="0">
                <a:solidFill>
                  <a:schemeClr val="bg1"/>
                </a:solidFill>
                <a:latin typeface="Sakkal Majalla" panose="02000000000000000000" pitchFamily="2" charset="-78"/>
                <a:cs typeface="Sakkal Majalla" panose="02000000000000000000" pitchFamily="2" charset="-78"/>
              </a:rPr>
              <a:t>حَسْبِيَ اللهُ لَا إِلٰهَ إِلَّا هُوَ عَلَيْهِ تَوَكَّلْتُ ، وَهُوَ رَبُّ الْعَرْشِ الْعَظِيْمِ.</a:t>
            </a:r>
            <a:r>
              <a:rPr lang="en-GB" sz="1100" dirty="0">
                <a:solidFill>
                  <a:schemeClr val="bg1"/>
                </a:solidFill>
                <a:latin typeface="Sakkal Majalla" panose="02000000000000000000" pitchFamily="2" charset="-78"/>
                <a:cs typeface="Sakkal Majalla" panose="02000000000000000000" pitchFamily="2" charset="-78"/>
              </a:rPr>
              <a:t>(7x) </a:t>
            </a:r>
            <a:r>
              <a:rPr lang="en-GB" dirty="0"/>
              <a:t>in the morning and in the evening, Allah will suffice him in everything that concerns him.” (</a:t>
            </a:r>
            <a:r>
              <a:rPr lang="en-GB" dirty="0" err="1"/>
              <a:t>Abū</a:t>
            </a:r>
            <a:r>
              <a:rPr lang="en-GB" dirty="0"/>
              <a:t> </a:t>
            </a:r>
            <a:r>
              <a:rPr lang="en-GB" dirty="0" err="1"/>
              <a:t>Dāwūd</a:t>
            </a:r>
            <a:r>
              <a:rPr lang="en-GB" dirty="0"/>
              <a:t>)</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t>“He who recites </a:t>
            </a:r>
            <a:r>
              <a:rPr lang="ar-EG" sz="1100" dirty="0">
                <a:solidFill>
                  <a:schemeClr val="bg1"/>
                </a:solidFill>
                <a:latin typeface="Sakkal Majalla" panose="02000000000000000000" pitchFamily="2" charset="-78"/>
                <a:cs typeface="Sakkal Majalla" panose="02000000000000000000" pitchFamily="2" charset="-78"/>
              </a:rPr>
              <a:t>بِسْمِ اللهِ الَّذِيْ لَا يَضُرُّ مَعَ اسْمِهِ شَيْءٌ فِي الْأَرْضِ وَلَا فِي السَّمَاءِ ، وَهُوَ السَّمِيْعُ الْعَلِيْمُ.</a:t>
            </a:r>
            <a:r>
              <a:rPr lang="en-GB" sz="1100" dirty="0">
                <a:solidFill>
                  <a:schemeClr val="bg1"/>
                </a:solidFill>
                <a:latin typeface="Sakkal Majalla" panose="02000000000000000000" pitchFamily="2" charset="-78"/>
                <a:cs typeface="Sakkal Majalla" panose="02000000000000000000" pitchFamily="2" charset="-78"/>
              </a:rPr>
              <a:t> (3x)</a:t>
            </a:r>
            <a:r>
              <a:rPr lang="en-GB" sz="1100" baseline="0" dirty="0">
                <a:solidFill>
                  <a:schemeClr val="bg1"/>
                </a:solidFill>
                <a:latin typeface="Sakkal Majalla" panose="02000000000000000000" pitchFamily="2" charset="-78"/>
                <a:cs typeface="Sakkal Majalla" panose="02000000000000000000" pitchFamily="2" charset="-78"/>
              </a:rPr>
              <a:t> </a:t>
            </a:r>
            <a:r>
              <a:rPr lang="en-GB" dirty="0"/>
              <a:t>every morning and evening, nothing will harm him.” (</a:t>
            </a:r>
            <a:r>
              <a:rPr lang="en-GB" dirty="0" err="1"/>
              <a:t>Tirmidhī</a:t>
            </a:r>
            <a:r>
              <a:rPr lang="en-GB" dirty="0"/>
              <a:t>)</a:t>
            </a:r>
          </a:p>
        </p:txBody>
      </p:sp>
    </p:spTree>
    <p:extLst>
      <p:ext uri="{BB962C8B-B14F-4D97-AF65-F5344CB8AC3E}">
        <p14:creationId xmlns:p14="http://schemas.microsoft.com/office/powerpoint/2010/main" val="28630179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do this we have to learn the meaning…read the translation…read the explanation…and then reflect when reciting. </a:t>
            </a:r>
          </a:p>
          <a:p>
            <a:endParaRPr lang="en-GB" dirty="0"/>
          </a:p>
          <a:p>
            <a:endParaRPr lang="en-GB" dirty="0"/>
          </a:p>
          <a:p>
            <a:r>
              <a:rPr lang="en-GB" dirty="0"/>
              <a:t>Tip: recite the </a:t>
            </a:r>
            <a:r>
              <a:rPr lang="en-GB" dirty="0" err="1"/>
              <a:t>adhkar</a:t>
            </a:r>
            <a:r>
              <a:rPr lang="en-GB" dirty="0"/>
              <a:t> outdoors sometimes. Look at the creation of Allah all around you and praise Him. You will feel your </a:t>
            </a:r>
            <a:r>
              <a:rPr lang="en-GB" dirty="0" err="1"/>
              <a:t>iman</a:t>
            </a:r>
            <a:r>
              <a:rPr lang="en-GB" dirty="0"/>
              <a:t> increase inshallah.</a:t>
            </a:r>
          </a:p>
        </p:txBody>
      </p:sp>
    </p:spTree>
    <p:extLst>
      <p:ext uri="{BB962C8B-B14F-4D97-AF65-F5344CB8AC3E}">
        <p14:creationId xmlns:p14="http://schemas.microsoft.com/office/powerpoint/2010/main" val="16737602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Shape 4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52" name="Shape 45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best time for the morning adhkār is between </a:t>
            </a:r>
            <a:r>
              <a:rPr lang="en-GB" dirty="0" err="1"/>
              <a:t>Fajr</a:t>
            </a:r>
            <a:r>
              <a:rPr lang="en-GB" dirty="0"/>
              <a:t> and sunrise and the best time for the evening adhkār is between ‘Asr and sunset. </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1) if one is unable to recite them during the above times, one can make up for them. For example, if someone went back to sleep after </a:t>
            </a:r>
            <a:r>
              <a:rPr lang="en-GB" dirty="0" err="1"/>
              <a:t>Fajr</a:t>
            </a:r>
            <a:r>
              <a:rPr lang="en-GB" dirty="0"/>
              <a:t> in the summer, they can make up for them after waking up.</a:t>
            </a:r>
          </a:p>
          <a:p>
            <a:endParaRPr lang="en-GB" dirty="0"/>
          </a:p>
          <a:p>
            <a:r>
              <a:rPr lang="en-GB" dirty="0"/>
              <a:t>2) You don’t have to recite all of them even though it is very good to. </a:t>
            </a:r>
            <a:r>
              <a:rPr lang="en-GB" sz="1100" dirty="0">
                <a:effectLst/>
                <a:latin typeface="Calibri" panose="020F0502020204030204" pitchFamily="34" charset="0"/>
                <a:ea typeface="Calibri" panose="020F0502020204030204" pitchFamily="34" charset="0"/>
                <a:cs typeface="Arial" panose="020B0604020202020204" pitchFamily="34" charset="0"/>
              </a:rPr>
              <a:t>If we cannot recite them all, we should be consistent with at least some of them, and then gradually build up.</a:t>
            </a:r>
          </a:p>
          <a:p>
            <a:endParaRPr lang="en-GB" sz="1100" dirty="0">
              <a:effectLst/>
              <a:latin typeface="Calibri" panose="020F0502020204030204" pitchFamily="34" charset="0"/>
              <a:ea typeface="Calibri" panose="020F0502020204030204" pitchFamily="34" charset="0"/>
              <a:cs typeface="Arial" panose="020B0604020202020204" pitchFamily="34" charset="0"/>
            </a:endParaRPr>
          </a:p>
          <a:p>
            <a:r>
              <a:rPr lang="en-GB" sz="1100" dirty="0">
                <a:effectLst/>
                <a:latin typeface="Calibri" panose="020F0502020204030204" pitchFamily="34" charset="0"/>
                <a:ea typeface="Calibri" panose="020F0502020204030204" pitchFamily="34" charset="0"/>
                <a:cs typeface="Arial" panose="020B0604020202020204" pitchFamily="34" charset="0"/>
              </a:rPr>
              <a:t>3) (ask audience to give each other tips)…Set yourself a timer. Start small and remain consistent with it. Build it up slowly. Ask Allah to help you maintain it.</a:t>
            </a:r>
          </a:p>
        </p:txBody>
      </p:sp>
    </p:spTree>
    <p:extLst>
      <p:ext uri="{BB962C8B-B14F-4D97-AF65-F5344CB8AC3E}">
        <p14:creationId xmlns:p14="http://schemas.microsoft.com/office/powerpoint/2010/main" val="35108881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where can you read the morning and evening </a:t>
            </a:r>
            <a:r>
              <a:rPr lang="en-GB" dirty="0" err="1"/>
              <a:t>adhkar</a:t>
            </a:r>
            <a:r>
              <a:rPr lang="en-GB" dirty="0"/>
              <a:t>? 1) You can now read your morning and evening adhkār on the dhikr and </a:t>
            </a:r>
            <a:r>
              <a:rPr lang="en-GB" dirty="0" err="1"/>
              <a:t>dua</a:t>
            </a:r>
            <a:r>
              <a:rPr lang="en-GB" dirty="0"/>
              <a:t> app.</a:t>
            </a:r>
          </a:p>
          <a:p>
            <a:endParaRPr lang="en-GB" dirty="0"/>
          </a:p>
          <a:p>
            <a:endParaRPr lang="en-GB" dirty="0"/>
          </a:p>
        </p:txBody>
      </p:sp>
    </p:spTree>
    <p:extLst>
      <p:ext uri="{BB962C8B-B14F-4D97-AF65-F5344CB8AC3E}">
        <p14:creationId xmlns:p14="http://schemas.microsoft.com/office/powerpoint/2010/main" val="25730708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Order these books and booklets – Pocket size, perfect for putting in your pocket/handbag alhamdulillah.</a:t>
            </a:r>
          </a:p>
          <a:p>
            <a:endParaRPr lang="en-US" dirty="0"/>
          </a:p>
          <a:p>
            <a:r>
              <a:rPr lang="en-US" dirty="0"/>
              <a:t>- Any questions?</a:t>
            </a:r>
          </a:p>
          <a:p>
            <a:endParaRPr lang="en-US" dirty="0"/>
          </a:p>
          <a:p>
            <a:pPr marL="171450" indent="-171450">
              <a:buFontTx/>
              <a:buChar char="-"/>
            </a:pPr>
            <a:r>
              <a:rPr lang="en-US" dirty="0"/>
              <a:t>End with </a:t>
            </a:r>
            <a:r>
              <a:rPr lang="en-US" dirty="0" err="1"/>
              <a:t>du’a</a:t>
            </a:r>
            <a:endParaRPr lang="en-US" dirty="0"/>
          </a:p>
          <a:p>
            <a:pPr marL="0" indent="0">
              <a:buFontTx/>
              <a:buNone/>
            </a:pPr>
            <a:endParaRPr lang="en-US" dirty="0"/>
          </a:p>
          <a:p>
            <a:pPr marL="0" indent="0">
              <a:buFontTx/>
              <a:buNone/>
            </a:pPr>
            <a:endParaRPr lang="en-GB" dirty="0"/>
          </a:p>
        </p:txBody>
      </p:sp>
    </p:spTree>
    <p:extLst>
      <p:ext uri="{BB962C8B-B14F-4D97-AF65-F5344CB8AC3E}">
        <p14:creationId xmlns:p14="http://schemas.microsoft.com/office/powerpoint/2010/main" val="2278047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Shape 4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52" name="Shape 45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lgn="l" rtl="0">
              <a:spcBef>
                <a:spcPts val="0"/>
              </a:spcBef>
              <a:buNone/>
            </a:pPr>
            <a:r>
              <a:rPr lang="en-GB" dirty="0"/>
              <a:t>Nothing better than the sunnah </a:t>
            </a:r>
          </a:p>
          <a:p>
            <a:pPr lvl="0" algn="l" rtl="0">
              <a:spcBef>
                <a:spcPts val="0"/>
              </a:spcBef>
              <a:buNone/>
            </a:pPr>
            <a:endParaRPr lang="en-GB" dirty="0"/>
          </a:p>
          <a:p>
            <a:pPr lvl="0" algn="l" rtl="0">
              <a:spcBef>
                <a:spcPts val="0"/>
              </a:spcBef>
              <a:buNone/>
            </a:pPr>
            <a:r>
              <a:rPr lang="en-GB" dirty="0"/>
              <a:t>The precision of wording and the depth of meaning in the sunnah adhkār is unparalleled. </a:t>
            </a:r>
            <a:r>
              <a:rPr lang="en-GB" b="1" dirty="0"/>
              <a:t>The Prophet </a:t>
            </a:r>
            <a:r>
              <a:rPr lang="ar-SA" b="1" dirty="0"/>
              <a:t>ﷺ </a:t>
            </a:r>
            <a:r>
              <a:rPr lang="en-GB" b="1" dirty="0"/>
              <a:t>reached the pinnacle of perfection in his servitude of Allah</a:t>
            </a:r>
            <a:r>
              <a:rPr lang="en-GB" dirty="0"/>
              <a:t>. His </a:t>
            </a:r>
            <a:r>
              <a:rPr lang="en-GB" b="1" dirty="0"/>
              <a:t>knowledge</a:t>
            </a:r>
            <a:r>
              <a:rPr lang="en-GB" dirty="0"/>
              <a:t>, </a:t>
            </a:r>
            <a:r>
              <a:rPr lang="en-GB" b="1" dirty="0"/>
              <a:t>love</a:t>
            </a:r>
            <a:r>
              <a:rPr lang="en-GB" dirty="0"/>
              <a:t>, </a:t>
            </a:r>
            <a:r>
              <a:rPr lang="en-GB" b="1" dirty="0"/>
              <a:t>humility</a:t>
            </a:r>
            <a:r>
              <a:rPr lang="en-GB" dirty="0"/>
              <a:t> and </a:t>
            </a:r>
            <a:r>
              <a:rPr lang="en-GB" b="1" dirty="0"/>
              <a:t>reverence</a:t>
            </a:r>
            <a:r>
              <a:rPr lang="en-GB" dirty="0"/>
              <a:t> of His Creator was unparalleled. His supplications are a reflection of this, and hence comprise of the most perfect formulae for duʿā’ and dhikr.</a:t>
            </a:r>
            <a:r>
              <a:rPr lang="ar-EG" dirty="0"/>
              <a:t> </a:t>
            </a:r>
          </a:p>
          <a:p>
            <a:pPr lvl="0" algn="l" rtl="0">
              <a:spcBef>
                <a:spcPts val="0"/>
              </a:spcBef>
              <a:buNone/>
            </a:pPr>
            <a:endParaRPr lang="ar-EG" dirty="0"/>
          </a:p>
          <a:p>
            <a:pPr lvl="0" algn="l" rtl="0">
              <a:spcBef>
                <a:spcPts val="0"/>
              </a:spcBef>
              <a:buNone/>
            </a:pPr>
            <a:r>
              <a:rPr lang="en-GB" dirty="0"/>
              <a:t>By reciting the adhkār specifically prescribed by the Prophet </a:t>
            </a:r>
            <a:r>
              <a:rPr lang="ar-EG" dirty="0"/>
              <a:t>ﷺ, </a:t>
            </a:r>
            <a:r>
              <a:rPr lang="en-GB" dirty="0"/>
              <a:t>we can amass huge rewards. This is demonstrated in the following </a:t>
            </a:r>
            <a:r>
              <a:rPr lang="en-GB" dirty="0" err="1"/>
              <a:t>ḥadīth</a:t>
            </a:r>
            <a:r>
              <a:rPr lang="en-GB" dirty="0"/>
              <a:t> of </a:t>
            </a:r>
            <a:r>
              <a:rPr lang="en-GB" dirty="0" err="1"/>
              <a:t>Juwayriyah</a:t>
            </a:r>
            <a:r>
              <a:rPr lang="en-GB" dirty="0"/>
              <a:t> (</a:t>
            </a:r>
            <a:r>
              <a:rPr lang="en-GB" dirty="0" err="1"/>
              <a:t>radiyallahu</a:t>
            </a:r>
            <a:r>
              <a:rPr lang="en-GB" dirty="0"/>
              <a:t> ‘</a:t>
            </a:r>
            <a:r>
              <a:rPr lang="en-GB" dirty="0" err="1"/>
              <a:t>anha</a:t>
            </a:r>
            <a:r>
              <a:rPr lang="en-GB" dirty="0"/>
              <a:t>):</a:t>
            </a:r>
          </a:p>
          <a:p>
            <a:pPr lvl="0" algn="l" rtl="0">
              <a:spcBef>
                <a:spcPts val="0"/>
              </a:spcBef>
              <a:buNone/>
            </a:pPr>
            <a:endParaRPr lang="en-GB" dirty="0"/>
          </a:p>
          <a:p>
            <a:pPr lvl="0" algn="l" rtl="0">
              <a:spcBef>
                <a:spcPts val="0"/>
              </a:spcBef>
              <a:buNone/>
            </a:pPr>
            <a:r>
              <a:rPr lang="en-GB" dirty="0"/>
              <a:t>Once, the Prophet </a:t>
            </a:r>
            <a:r>
              <a:rPr lang="ar-EG" dirty="0"/>
              <a:t>ﷺ </a:t>
            </a:r>
            <a:r>
              <a:rPr lang="en-GB" dirty="0"/>
              <a:t>returned in the forenoon and asked her if she had continued to remember Allah in the same position, as he had found her doing so before he left for </a:t>
            </a:r>
            <a:r>
              <a:rPr lang="en-GB" dirty="0" err="1"/>
              <a:t>fajr</a:t>
            </a:r>
            <a:r>
              <a:rPr lang="en-GB" dirty="0"/>
              <a:t> ṣalāh. When she replied in the affirmative, he </a:t>
            </a:r>
            <a:r>
              <a:rPr lang="ar-EG" dirty="0"/>
              <a:t>ﷺ </a:t>
            </a:r>
            <a:r>
              <a:rPr lang="en-GB" dirty="0"/>
              <a:t>told her:</a:t>
            </a:r>
          </a:p>
          <a:p>
            <a:pPr lvl="0" algn="l" rtl="0">
              <a:spcBef>
                <a:spcPts val="0"/>
              </a:spcBef>
              <a:buNone/>
            </a:pPr>
            <a:endParaRPr lang="en-GB" dirty="0"/>
          </a:p>
          <a:p>
            <a:pPr lvl="0" algn="l" rtl="0">
              <a:spcBef>
                <a:spcPts val="0"/>
              </a:spcBef>
              <a:buNone/>
            </a:pPr>
            <a:r>
              <a:rPr lang="en-GB" dirty="0"/>
              <a:t>“I recited four phrases three times after I left you. If everything that you have said today was put in the scales,</a:t>
            </a:r>
          </a:p>
          <a:p>
            <a:pPr lvl="0" algn="l" rtl="0">
              <a:spcBef>
                <a:spcPts val="0"/>
              </a:spcBef>
              <a:buNone/>
            </a:pPr>
            <a:r>
              <a:rPr lang="ar-EG" dirty="0"/>
              <a:t>سُبْحَانَ اللهِ وَبِحَمْدِهِ ، عَدَدَ خَلْقِهِ ، وَرِضَا نَفْسِهِ ، وَزِنَةَ عَرْشِهِ ، وَمِدَادَ كَلِمَاتِهِ</a:t>
            </a:r>
          </a:p>
          <a:p>
            <a:pPr lvl="0" algn="l" rtl="0">
              <a:spcBef>
                <a:spcPts val="0"/>
              </a:spcBef>
              <a:buNone/>
            </a:pPr>
            <a:endParaRPr lang="ar-EG" dirty="0"/>
          </a:p>
          <a:p>
            <a:pPr lvl="0" algn="l" rtl="0">
              <a:spcBef>
                <a:spcPts val="0"/>
              </a:spcBef>
              <a:buNone/>
            </a:pPr>
            <a:r>
              <a:rPr lang="en-GB" dirty="0"/>
              <a:t>would outweigh it.” (Muslim)</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Shape 13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5" name="Shape 13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lgn="l" rtl="0"/>
            <a:r>
              <a:rPr lang="en-GB" dirty="0"/>
              <a:t>Why do we recite these </a:t>
            </a:r>
            <a:r>
              <a:rPr lang="en-GB" dirty="0" err="1"/>
              <a:t>adhkar</a:t>
            </a:r>
            <a:r>
              <a:rPr lang="en-GB" dirty="0"/>
              <a:t>? We will explore 10 reasons inshallah.</a:t>
            </a:r>
          </a:p>
          <a:p>
            <a:pPr lvl="0" algn="l" rtl="0"/>
            <a:endParaRPr lang="en-GB" dirty="0"/>
          </a:p>
          <a:p>
            <a:pPr lvl="0" algn="l" rtl="0"/>
            <a:r>
              <a:rPr lang="en-GB" dirty="0"/>
              <a:t>The 1</a:t>
            </a:r>
            <a:r>
              <a:rPr lang="en-GB" baseline="30000" dirty="0"/>
              <a:t>st</a:t>
            </a:r>
            <a:r>
              <a:rPr lang="en-GB" dirty="0"/>
              <a:t> reason is because Allah instructed the Prophets and the believers to remember Him in the morning and the evening in</a:t>
            </a:r>
            <a:r>
              <a:rPr lang="en-GB" b="1" dirty="0"/>
              <a:t> over 15 </a:t>
            </a:r>
            <a:r>
              <a:rPr lang="en-GB" b="1" dirty="0" err="1"/>
              <a:t>āyāt</a:t>
            </a:r>
            <a:r>
              <a:rPr lang="en-GB" b="1" dirty="0"/>
              <a:t> of the Qur’ān</a:t>
            </a:r>
            <a:r>
              <a:rPr lang="en-GB" dirty="0"/>
              <a:t>. He also instructed the Messenger (saw)</a:t>
            </a:r>
            <a:r>
              <a:rPr lang="ar-SA" dirty="0"/>
              <a:t> </a:t>
            </a:r>
            <a:r>
              <a:rPr lang="en-GB" dirty="0"/>
              <a:t>to keep the company of those who remember Allah during these two times.</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7" name="Shape 24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lang="en-GB" dirty="0"/>
          </a:p>
          <a:p>
            <a:r>
              <a:rPr lang="en-GB" dirty="0"/>
              <a:t>Allah has made this an act of worship not just for humans, but for all of the creation, including the mountains and birds. “We made the mountains join in </a:t>
            </a:r>
            <a:r>
              <a:rPr lang="en-GB" dirty="0" err="1"/>
              <a:t>tasbīh</a:t>
            </a:r>
            <a:r>
              <a:rPr lang="en-GB" dirty="0"/>
              <a:t> at sunset and sunrise; and the birds, too, in flocks. All were turning only unto Him.” (Q38:18-19)</a:t>
            </a:r>
          </a:p>
          <a:p>
            <a:endParaRPr lang="en-GB" dirty="0"/>
          </a:p>
          <a:p>
            <a:r>
              <a:rPr lang="en-GB" dirty="0"/>
              <a:t>him: Dawud (as)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ar-EG" sz="1100" b="1" kern="1200" dirty="0">
                <a:solidFill>
                  <a:schemeClr val="tx1"/>
                </a:solidFill>
                <a:effectLst/>
                <a:latin typeface="+mn-lt"/>
                <a:ea typeface="+mn-ea"/>
                <a:cs typeface="+mn-cs"/>
              </a:rPr>
              <a:t>ما تستقل الشمس فيبقى شيءٌ من خلق الله إلا سبح الله بحمده إلا ما كان من الشياطين وأغبياء بني آدم</a:t>
            </a:r>
            <a:r>
              <a:rPr lang="en-GB" sz="1100" b="1" kern="1200" dirty="0">
                <a:solidFill>
                  <a:schemeClr val="tx1"/>
                </a:solidFill>
                <a:effectLst/>
                <a:latin typeface="+mn-lt"/>
                <a:ea typeface="+mn-ea"/>
                <a:cs typeface="+mn-cs"/>
              </a:rPr>
              <a:t>.</a:t>
            </a:r>
            <a:r>
              <a:rPr lang="en-GB" sz="1100" b="1" kern="1200" baseline="0" dirty="0">
                <a:solidFill>
                  <a:schemeClr val="tx1"/>
                </a:solidFill>
                <a:effectLst/>
                <a:latin typeface="+mn-lt"/>
                <a:ea typeface="+mn-ea"/>
                <a:cs typeface="+mn-cs"/>
              </a:rPr>
              <a:t> </a:t>
            </a:r>
            <a:r>
              <a:rPr lang="ar-EG" sz="1100" b="1" kern="1200" dirty="0">
                <a:solidFill>
                  <a:schemeClr val="tx1"/>
                </a:solidFill>
                <a:effectLst/>
                <a:latin typeface="+mn-lt"/>
                <a:ea typeface="+mn-ea"/>
                <a:cs typeface="+mn-cs"/>
              </a:rPr>
              <a:t>رواه ابن السني</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sun does not rise except that</a:t>
            </a:r>
            <a:r>
              <a:rPr lang="en-GB" baseline="0" dirty="0"/>
              <a:t> all of Allah’s creation glorifies Allah with His praises, except for the devils and the foolish humans. (ibn Sunni)</a:t>
            </a:r>
            <a:endParaRPr lang="en-GB" dirty="0"/>
          </a:p>
          <a:p>
            <a:pPr lvl="0">
              <a:spcBef>
                <a:spcPts val="0"/>
              </a:spcBef>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0" name="Shape 1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en-GB" dirty="0"/>
              <a:t>In these two particular periods we can observe the clear change that takes place in the universe as the night changes into day, and the day changes into night. Human hearts feel in touch with the universe around them, as they witness the manifestation of Allah’s power in the transition of day and night. The heart is calm and reflective, and this is why these are the optimum times for dhikr as one can appreciate Allah’s greatness better. </a:t>
            </a:r>
          </a:p>
          <a:p>
            <a:pPr lvl="0">
              <a:spcBef>
                <a:spcPts val="0"/>
              </a:spcBef>
              <a:buNone/>
            </a:pPr>
            <a:endParaRPr dirty="0"/>
          </a:p>
        </p:txBody>
      </p:sp>
    </p:spTree>
    <p:extLst>
      <p:ext uri="{BB962C8B-B14F-4D97-AF65-F5344CB8AC3E}">
        <p14:creationId xmlns:p14="http://schemas.microsoft.com/office/powerpoint/2010/main" val="5228202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0" name="Shape 1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1056009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0" name="Shape 1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en-GB" dirty="0"/>
              <a:t>O Allah, I ask You for well-being in this world and the next. O Allah, I ask You for forgiveness and well-being in my religion, in my worldly affairs, in my family and in my wealth. O Allah, conceal my faults and assuage my fears. O Allah, guard me from in front of me and behind me, from my right, and from my left, and from above me. I seek protection in Your Greatness from being unexpectedly destroyed from beneath me.</a:t>
            </a:r>
          </a:p>
          <a:p>
            <a:pPr lvl="0">
              <a:spcBef>
                <a:spcPts val="0"/>
              </a:spcBef>
              <a:buNone/>
            </a:pPr>
            <a:endParaRPr lang="en-GB" dirty="0"/>
          </a:p>
          <a:p>
            <a:pPr lvl="0">
              <a:spcBef>
                <a:spcPts val="0"/>
              </a:spcBef>
              <a:buNone/>
            </a:pPr>
            <a:endParaRPr lang="en-GB" dirty="0"/>
          </a:p>
          <a:p>
            <a:pPr lvl="0">
              <a:spcBef>
                <a:spcPts val="0"/>
              </a:spcBef>
              <a:buNone/>
            </a:pPr>
            <a:r>
              <a:rPr lang="en-GB" dirty="0"/>
              <a:t>‘</a:t>
            </a:r>
            <a:r>
              <a:rPr lang="en-GB" dirty="0" err="1"/>
              <a:t>Abdullāh</a:t>
            </a:r>
            <a:r>
              <a:rPr lang="en-GB" dirty="0"/>
              <a:t> ibn ‘Umar </a:t>
            </a:r>
            <a:r>
              <a:rPr lang="en-GB" b="0" i="0" u="none" strike="noStrike" dirty="0">
                <a:solidFill>
                  <a:srgbClr val="666666"/>
                </a:solidFill>
                <a:effectLst/>
                <a:latin typeface="Open Sans" panose="020B0606030504020204" pitchFamily="34" charset="0"/>
              </a:rPr>
              <a:t>(</a:t>
            </a:r>
            <a:r>
              <a:rPr lang="en-GB" b="0" i="0" u="none" strike="noStrike" dirty="0" err="1">
                <a:solidFill>
                  <a:srgbClr val="666666"/>
                </a:solidFill>
                <a:effectLst/>
                <a:latin typeface="Open Sans" panose="020B0606030504020204" pitchFamily="34" charset="0"/>
              </a:rPr>
              <a:t>raḍiy</a:t>
            </a:r>
            <a:r>
              <a:rPr lang="en-GB" b="0" i="0" u="none" strike="noStrike" dirty="0">
                <a:solidFill>
                  <a:srgbClr val="666666"/>
                </a:solidFill>
                <a:effectLst/>
                <a:latin typeface="Open Sans" panose="020B0606030504020204" pitchFamily="34" charset="0"/>
              </a:rPr>
              <a:t> </a:t>
            </a:r>
            <a:r>
              <a:rPr lang="en-GB" b="0" i="0" u="none" strike="noStrike" dirty="0" err="1">
                <a:solidFill>
                  <a:srgbClr val="666666"/>
                </a:solidFill>
                <a:effectLst/>
                <a:latin typeface="Open Sans" panose="020B0606030504020204" pitchFamily="34" charset="0"/>
              </a:rPr>
              <a:t>Allāhu</a:t>
            </a:r>
            <a:r>
              <a:rPr lang="en-GB" b="0" i="0" u="none" strike="noStrike" dirty="0">
                <a:solidFill>
                  <a:srgbClr val="666666"/>
                </a:solidFill>
                <a:effectLst/>
                <a:latin typeface="Open Sans" panose="020B0606030504020204" pitchFamily="34" charset="0"/>
              </a:rPr>
              <a:t> ‘</a:t>
            </a:r>
            <a:r>
              <a:rPr lang="en-GB" b="0" i="0" u="none" strike="noStrike" dirty="0" err="1">
                <a:solidFill>
                  <a:srgbClr val="666666"/>
                </a:solidFill>
                <a:effectLst/>
                <a:latin typeface="Open Sans" panose="020B0606030504020204" pitchFamily="34" charset="0"/>
              </a:rPr>
              <a:t>anhumā</a:t>
            </a:r>
            <a:r>
              <a:rPr lang="en-GB" b="0" i="0" u="none" strike="noStrike" dirty="0">
                <a:solidFill>
                  <a:srgbClr val="666666"/>
                </a:solidFill>
                <a:effectLst/>
                <a:latin typeface="Open Sans" panose="020B0606030504020204" pitchFamily="34" charset="0"/>
              </a:rPr>
              <a:t>)</a:t>
            </a:r>
            <a:r>
              <a:rPr lang="en-GB" dirty="0"/>
              <a:t> narrated: “The Messenger of Allah </a:t>
            </a:r>
            <a:r>
              <a:rPr lang="ar-SA" b="0" i="0" u="none" strike="noStrike" dirty="0">
                <a:solidFill>
                  <a:srgbClr val="666666"/>
                </a:solidFill>
                <a:effectLst/>
                <a:latin typeface="Open Sans" panose="020B0606030504020204" pitchFamily="34" charset="0"/>
              </a:rPr>
              <a:t>ﷺ</a:t>
            </a:r>
            <a:r>
              <a:rPr lang="ar-SA" dirty="0"/>
              <a:t> </a:t>
            </a:r>
            <a:r>
              <a:rPr lang="en-GB" dirty="0"/>
              <a:t>never failed to say these words in the morning and in the evening.” (Abū Dāwūd 5074)</a:t>
            </a:r>
            <a:endParaRPr lang="ar-IQ" dirty="0"/>
          </a:p>
          <a:p>
            <a:pPr lvl="0">
              <a:spcBef>
                <a:spcPts val="0"/>
              </a:spcBef>
              <a:buNone/>
            </a:pPr>
            <a:endParaRPr lang="ar-IQ" dirty="0"/>
          </a:p>
          <a:p>
            <a:pPr lvl="0">
              <a:spcBef>
                <a:spcPts val="0"/>
              </a:spcBef>
              <a:buNone/>
            </a:pPr>
            <a:endParaRPr lang="ar-IQ" dirty="0"/>
          </a:p>
          <a:p>
            <a:r>
              <a:rPr lang="en-GB" dirty="0" err="1"/>
              <a:t>Mu`adh</a:t>
            </a:r>
            <a:r>
              <a:rPr lang="en-GB" dirty="0"/>
              <a:t> bin </a:t>
            </a:r>
            <a:r>
              <a:rPr lang="en-GB" dirty="0" err="1"/>
              <a:t>Rifa`ah</a:t>
            </a:r>
            <a:r>
              <a:rPr lang="en-GB" dirty="0"/>
              <a:t> narrated from his father, that he said:</a:t>
            </a:r>
          </a:p>
          <a:p>
            <a:r>
              <a:rPr lang="en-GB" dirty="0"/>
              <a:t>“Abu Bakr stood upon the Minbar, then wept, and said: ‘The Messenger of Allah (</a:t>
            </a:r>
            <a:r>
              <a:rPr lang="ar-SA" dirty="0"/>
              <a:t>ﷺ) </a:t>
            </a:r>
            <a:r>
              <a:rPr lang="en-GB" dirty="0"/>
              <a:t>stood upon the Minbar the first year (of Hijrah), then wept, and said: “Ask Allah for pardon and Al-`</a:t>
            </a:r>
            <a:r>
              <a:rPr lang="en-GB" dirty="0" err="1"/>
              <a:t>Āfiyah</a:t>
            </a:r>
            <a:r>
              <a:rPr lang="en-GB" dirty="0"/>
              <a:t>, for verily, none has been given anything better than Al-`</a:t>
            </a:r>
            <a:r>
              <a:rPr lang="en-GB" dirty="0" err="1"/>
              <a:t>Āfiyah</a:t>
            </a:r>
            <a:r>
              <a:rPr lang="en-GB" dirty="0"/>
              <a:t>.’”</a:t>
            </a:r>
          </a:p>
          <a:p>
            <a:pPr lvl="0">
              <a:spcBef>
                <a:spcPts val="0"/>
              </a:spcBef>
              <a:buNone/>
            </a:pPr>
            <a:r>
              <a:rPr lang="en-GB" dirty="0"/>
              <a:t>https://sunnah.com/tirmidhi:3558</a:t>
            </a:r>
            <a:endParaRPr lang="ar-IQ" dirty="0"/>
          </a:p>
          <a:p>
            <a:pPr lvl="0">
              <a:spcBef>
                <a:spcPts val="0"/>
              </a:spcBef>
              <a:buNone/>
            </a:pPr>
            <a:endParaRPr dirty="0"/>
          </a:p>
        </p:txBody>
      </p:sp>
    </p:spTree>
    <p:extLst>
      <p:ext uri="{BB962C8B-B14F-4D97-AF65-F5344CB8AC3E}">
        <p14:creationId xmlns:p14="http://schemas.microsoft.com/office/powerpoint/2010/main" val="3810270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2" name="Shape 34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GB" dirty="0"/>
              <a:t>The Messenger of Allah </a:t>
            </a:r>
            <a:r>
              <a:rPr lang="ar-SA" dirty="0"/>
              <a:t>ﷺ </a:t>
            </a:r>
            <a:r>
              <a:rPr lang="en-GB" dirty="0"/>
              <a:t>gave glad tidings of unparalleled reward to those who read the adhkār. The virtues of some of the adhkār include:</a:t>
            </a:r>
          </a:p>
          <a:p>
            <a:pPr>
              <a:buFont typeface="Arial" panose="020B0604020202020204" pitchFamily="34" charset="0"/>
              <a:buChar char="•"/>
            </a:pPr>
            <a:r>
              <a:rPr lang="en-GB" dirty="0">
                <a:effectLst/>
              </a:rPr>
              <a:t>All of your sins will be forgiven. (Bukhārī)</a:t>
            </a:r>
            <a:endParaRPr lang="en-GB" dirty="0"/>
          </a:p>
          <a:p>
            <a:pPr>
              <a:buFont typeface="Arial" panose="020B0604020202020204" pitchFamily="34" charset="0"/>
              <a:buChar char="•"/>
            </a:pPr>
            <a:r>
              <a:rPr lang="en-GB" dirty="0"/>
              <a:t>If you die on that day or night, you will enter Paradise. (Bukhārī)</a:t>
            </a:r>
          </a:p>
          <a:p>
            <a:pPr>
              <a:buFont typeface="Arial" panose="020B0604020202020204" pitchFamily="34" charset="0"/>
              <a:buChar char="•"/>
            </a:pPr>
            <a:r>
              <a:rPr lang="en-GB" dirty="0"/>
              <a:t>You will be freed from Hell-fire. (Abū Dāwūd)</a:t>
            </a:r>
          </a:p>
          <a:p>
            <a:pPr>
              <a:buFont typeface="Arial" panose="020B0604020202020204" pitchFamily="34" charset="0"/>
              <a:buChar char="•"/>
            </a:pPr>
            <a:r>
              <a:rPr lang="en-GB" dirty="0"/>
              <a:t>You will be pleased on the Day of Judgement. (</a:t>
            </a:r>
            <a:r>
              <a:rPr lang="en-GB" dirty="0" err="1"/>
              <a:t>Tirmidhī</a:t>
            </a:r>
            <a:r>
              <a:rPr lang="en-GB" dirty="0"/>
              <a:t>)</a:t>
            </a:r>
          </a:p>
          <a:p>
            <a:pPr>
              <a:buFont typeface="Arial" panose="020B0604020202020204" pitchFamily="34" charset="0"/>
              <a:buChar char="•"/>
            </a:pPr>
            <a:r>
              <a:rPr lang="en-GB" dirty="0"/>
              <a:t>You will receive the intercession of the Prophet </a:t>
            </a:r>
            <a:r>
              <a:rPr lang="ar-SA" dirty="0"/>
              <a:t>ﷺ, </a:t>
            </a:r>
            <a:r>
              <a:rPr lang="en-GB" dirty="0"/>
              <a:t>and he will hold your hand and enter you in to Paradise. (</a:t>
            </a:r>
            <a:r>
              <a:rPr lang="en-GB" dirty="0" err="1"/>
              <a:t>Ṭabarānī</a:t>
            </a:r>
            <a:r>
              <a:rPr lang="en-GB" dirty="0"/>
              <a:t>)</a:t>
            </a:r>
          </a:p>
          <a:p>
            <a:endParaRPr lang="en-GB" dirty="0"/>
          </a:p>
          <a:p>
            <a:pPr lvl="0">
              <a:spcBef>
                <a:spcPts val="0"/>
              </a:spcBef>
              <a:buNone/>
            </a:pPr>
            <a:endParaRPr dirty="0"/>
          </a:p>
        </p:txBody>
      </p:sp>
    </p:spTree>
    <p:extLst>
      <p:ext uri="{BB962C8B-B14F-4D97-AF65-F5344CB8AC3E}">
        <p14:creationId xmlns:p14="http://schemas.microsoft.com/office/powerpoint/2010/main" val="84677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Shape 2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3" name="Shape 2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en-GB" dirty="0"/>
              <a:t>By starting and ending your day with the remembrance of Allah, you will gain an immense amount of blessings (barakah) in your day.</a:t>
            </a:r>
          </a:p>
          <a:p>
            <a:endParaRPr lang="en-GB" dirty="0"/>
          </a:p>
          <a:p>
            <a:r>
              <a:rPr lang="en-GB" dirty="0"/>
              <a:t>You will find blessings in:</a:t>
            </a:r>
          </a:p>
          <a:p>
            <a:r>
              <a:rPr lang="en-GB" dirty="0"/>
              <a:t>School</a:t>
            </a:r>
          </a:p>
          <a:p>
            <a:r>
              <a:rPr lang="en-GB" dirty="0"/>
              <a:t>Work</a:t>
            </a:r>
          </a:p>
          <a:p>
            <a:r>
              <a:rPr lang="en-GB" dirty="0"/>
              <a:t>Housework</a:t>
            </a:r>
          </a:p>
          <a:p>
            <a:r>
              <a:rPr lang="en-GB" dirty="0"/>
              <a:t>Worship</a:t>
            </a:r>
          </a:p>
          <a:p>
            <a:r>
              <a:rPr lang="en-GB" dirty="0"/>
              <a:t>Interactions with others</a:t>
            </a:r>
          </a:p>
          <a:p>
            <a:r>
              <a:rPr lang="en-GB" dirty="0" err="1"/>
              <a:t>Rizq</a:t>
            </a:r>
            <a:endParaRPr lang="en-GB" dirty="0"/>
          </a:p>
          <a:p>
            <a:endParaRPr lang="en-GB" dirty="0"/>
          </a:p>
          <a:p>
            <a:endParaRPr lang="en-GB" dirty="0"/>
          </a:p>
          <a:p>
            <a:pPr lvl="0">
              <a:spcBef>
                <a:spcPts val="0"/>
              </a:spcBef>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Subtitle">
    <p:spTree>
      <p:nvGrpSpPr>
        <p:cNvPr id="1" name="Shape 13"/>
        <p:cNvGrpSpPr/>
        <p:nvPr/>
      </p:nvGrpSpPr>
      <p:grpSpPr>
        <a:xfrm>
          <a:off x="0" y="0"/>
          <a:ext cx="0" cy="0"/>
          <a:chOff x="0" y="0"/>
          <a:chExt cx="0" cy="0"/>
        </a:xfrm>
      </p:grpSpPr>
      <p:sp>
        <p:nvSpPr>
          <p:cNvPr id="14" name="Shape 14"/>
          <p:cNvSpPr/>
          <p:nvPr/>
        </p:nvSpPr>
        <p:spPr>
          <a:xfrm flipH="1">
            <a:off x="-7125" y="0"/>
            <a:ext cx="2592600" cy="5143500"/>
          </a:xfrm>
          <a:prstGeom prst="rect">
            <a:avLst/>
          </a:prstGeom>
          <a:solidFill>
            <a:srgbClr val="FFFFFF"/>
          </a:solidFill>
          <a:ln>
            <a:noFill/>
          </a:ln>
        </p:spPr>
        <p:txBody>
          <a:bodyPr lIns="91425" tIns="91425" rIns="91425" bIns="91425" anchor="ctr" anchorCtr="0">
            <a:noAutofit/>
          </a:bodyPr>
          <a:lstStyle/>
          <a:p>
            <a:pPr lvl="0">
              <a:spcBef>
                <a:spcPts val="0"/>
              </a:spcBef>
              <a:buNone/>
            </a:pPr>
            <a:endParaRPr/>
          </a:p>
        </p:txBody>
      </p:sp>
      <p:sp>
        <p:nvSpPr>
          <p:cNvPr id="15" name="Shape 15"/>
          <p:cNvSpPr/>
          <p:nvPr/>
        </p:nvSpPr>
        <p:spPr>
          <a:xfrm>
            <a:off x="2585477" y="0"/>
            <a:ext cx="113100" cy="5143500"/>
          </a:xfrm>
          <a:prstGeom prst="rect">
            <a:avLst/>
          </a:prstGeom>
          <a:gradFill>
            <a:gsLst>
              <a:gs pos="0">
                <a:srgbClr val="000014">
                  <a:alpha val="20000"/>
                </a:srgbClr>
              </a:gs>
              <a:gs pos="100000">
                <a:srgbClr val="000014">
                  <a:alpha val="0"/>
                </a:srgbClr>
              </a:gs>
            </a:gsLst>
            <a:lin ang="0" scaled="0"/>
          </a:gra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Calibri"/>
              <a:ea typeface="Calibri"/>
              <a:cs typeface="Calibri"/>
              <a:sym typeface="Calibri"/>
            </a:endParaRPr>
          </a:p>
        </p:txBody>
      </p:sp>
      <p:sp>
        <p:nvSpPr>
          <p:cNvPr id="16" name="Shape 16"/>
          <p:cNvSpPr txBox="1">
            <a:spLocks noGrp="1"/>
          </p:cNvSpPr>
          <p:nvPr>
            <p:ph type="ctrTitle"/>
          </p:nvPr>
        </p:nvSpPr>
        <p:spPr>
          <a:xfrm>
            <a:off x="277100" y="284200"/>
            <a:ext cx="2024100" cy="3678000"/>
          </a:xfrm>
          <a:prstGeom prst="rect">
            <a:avLst/>
          </a:prstGeom>
        </p:spPr>
        <p:txBody>
          <a:bodyPr lIns="91425" tIns="91425" rIns="91425" bIns="91425" anchor="b" anchorCtr="0"/>
          <a:lstStyle>
            <a:lvl1pPr lvl="0" rtl="0">
              <a:spcBef>
                <a:spcPts val="0"/>
              </a:spcBef>
              <a:buClr>
                <a:srgbClr val="F67031"/>
              </a:buClr>
              <a:defRPr>
                <a:solidFill>
                  <a:srgbClr val="F67031"/>
                </a:solidFill>
              </a:defRPr>
            </a:lvl1pPr>
            <a:lvl2pPr lvl="1" rtl="0">
              <a:spcBef>
                <a:spcPts val="0"/>
              </a:spcBef>
              <a:buClr>
                <a:srgbClr val="F67031"/>
              </a:buClr>
              <a:defRPr>
                <a:solidFill>
                  <a:srgbClr val="F67031"/>
                </a:solidFill>
              </a:defRPr>
            </a:lvl2pPr>
            <a:lvl3pPr lvl="2" rtl="0">
              <a:spcBef>
                <a:spcPts val="0"/>
              </a:spcBef>
              <a:buClr>
                <a:srgbClr val="F67031"/>
              </a:buClr>
              <a:defRPr>
                <a:solidFill>
                  <a:srgbClr val="F67031"/>
                </a:solidFill>
              </a:defRPr>
            </a:lvl3pPr>
            <a:lvl4pPr lvl="3" rtl="0">
              <a:spcBef>
                <a:spcPts val="0"/>
              </a:spcBef>
              <a:buClr>
                <a:srgbClr val="F67031"/>
              </a:buClr>
              <a:defRPr>
                <a:solidFill>
                  <a:srgbClr val="F67031"/>
                </a:solidFill>
              </a:defRPr>
            </a:lvl4pPr>
            <a:lvl5pPr lvl="4" rtl="0">
              <a:spcBef>
                <a:spcPts val="0"/>
              </a:spcBef>
              <a:buClr>
                <a:srgbClr val="F67031"/>
              </a:buClr>
              <a:defRPr>
                <a:solidFill>
                  <a:srgbClr val="F67031"/>
                </a:solidFill>
              </a:defRPr>
            </a:lvl5pPr>
            <a:lvl6pPr lvl="5" rtl="0">
              <a:spcBef>
                <a:spcPts val="0"/>
              </a:spcBef>
              <a:buClr>
                <a:srgbClr val="F67031"/>
              </a:buClr>
              <a:defRPr>
                <a:solidFill>
                  <a:srgbClr val="F67031"/>
                </a:solidFill>
              </a:defRPr>
            </a:lvl6pPr>
            <a:lvl7pPr lvl="6" rtl="0">
              <a:spcBef>
                <a:spcPts val="0"/>
              </a:spcBef>
              <a:buClr>
                <a:srgbClr val="F67031"/>
              </a:buClr>
              <a:defRPr>
                <a:solidFill>
                  <a:srgbClr val="F67031"/>
                </a:solidFill>
              </a:defRPr>
            </a:lvl7pPr>
            <a:lvl8pPr lvl="7" rtl="0">
              <a:spcBef>
                <a:spcPts val="0"/>
              </a:spcBef>
              <a:buClr>
                <a:srgbClr val="F67031"/>
              </a:buClr>
              <a:defRPr>
                <a:solidFill>
                  <a:srgbClr val="F67031"/>
                </a:solidFill>
              </a:defRPr>
            </a:lvl8pPr>
            <a:lvl9pPr lvl="8" rtl="0">
              <a:spcBef>
                <a:spcPts val="0"/>
              </a:spcBef>
              <a:buClr>
                <a:srgbClr val="F67031"/>
              </a:buClr>
              <a:defRPr>
                <a:solidFill>
                  <a:srgbClr val="F67031"/>
                </a:solidFill>
              </a:defRPr>
            </a:lvl9pPr>
          </a:lstStyle>
          <a:p>
            <a:endParaRPr/>
          </a:p>
        </p:txBody>
      </p:sp>
      <p:sp>
        <p:nvSpPr>
          <p:cNvPr id="17" name="Shape 17"/>
          <p:cNvSpPr txBox="1">
            <a:spLocks noGrp="1"/>
          </p:cNvSpPr>
          <p:nvPr>
            <p:ph type="subTitle" idx="1"/>
          </p:nvPr>
        </p:nvSpPr>
        <p:spPr>
          <a:xfrm>
            <a:off x="277100" y="3983050"/>
            <a:ext cx="2024100" cy="784800"/>
          </a:xfrm>
          <a:prstGeom prst="rect">
            <a:avLst/>
          </a:prstGeom>
        </p:spPr>
        <p:txBody>
          <a:bodyPr lIns="91425" tIns="91425" rIns="91425" bIns="91425" anchor="t" anchorCtr="0"/>
          <a:lstStyle>
            <a:lvl1pPr lvl="0" rtl="0">
              <a:spcBef>
                <a:spcPts val="0"/>
              </a:spcBef>
              <a:buClr>
                <a:srgbClr val="999999"/>
              </a:buClr>
              <a:buFont typeface="Georgia"/>
              <a:buNone/>
              <a:defRPr i="1">
                <a:solidFill>
                  <a:srgbClr val="999999"/>
                </a:solidFill>
                <a:latin typeface="Georgia"/>
                <a:ea typeface="Georgia"/>
                <a:cs typeface="Georgia"/>
                <a:sym typeface="Georgia"/>
              </a:defRPr>
            </a:lvl1pPr>
            <a:lvl2pPr lvl="1" rtl="0">
              <a:spcBef>
                <a:spcPts val="0"/>
              </a:spcBef>
              <a:buClr>
                <a:srgbClr val="999999"/>
              </a:buClr>
              <a:buSzPct val="100000"/>
              <a:buFont typeface="Georgia"/>
              <a:buNone/>
              <a:defRPr sz="3000" i="1">
                <a:solidFill>
                  <a:srgbClr val="999999"/>
                </a:solidFill>
                <a:latin typeface="Georgia"/>
                <a:ea typeface="Georgia"/>
                <a:cs typeface="Georgia"/>
                <a:sym typeface="Georgia"/>
              </a:defRPr>
            </a:lvl2pPr>
            <a:lvl3pPr lvl="2" rtl="0">
              <a:spcBef>
                <a:spcPts val="0"/>
              </a:spcBef>
              <a:buClr>
                <a:srgbClr val="999999"/>
              </a:buClr>
              <a:buSzPct val="100000"/>
              <a:buFont typeface="Georgia"/>
              <a:buNone/>
              <a:defRPr sz="3000" i="1">
                <a:solidFill>
                  <a:srgbClr val="999999"/>
                </a:solidFill>
                <a:latin typeface="Georgia"/>
                <a:ea typeface="Georgia"/>
                <a:cs typeface="Georgia"/>
                <a:sym typeface="Georgia"/>
              </a:defRPr>
            </a:lvl3pPr>
            <a:lvl4pPr lvl="3" rtl="0">
              <a:spcBef>
                <a:spcPts val="0"/>
              </a:spcBef>
              <a:buClr>
                <a:srgbClr val="999999"/>
              </a:buClr>
              <a:buSzPct val="100000"/>
              <a:buFont typeface="Georgia"/>
              <a:buNone/>
              <a:defRPr sz="3000" i="1">
                <a:solidFill>
                  <a:srgbClr val="999999"/>
                </a:solidFill>
                <a:latin typeface="Georgia"/>
                <a:ea typeface="Georgia"/>
                <a:cs typeface="Georgia"/>
                <a:sym typeface="Georgia"/>
              </a:defRPr>
            </a:lvl4pPr>
            <a:lvl5pPr lvl="4" rtl="0">
              <a:spcBef>
                <a:spcPts val="0"/>
              </a:spcBef>
              <a:buClr>
                <a:srgbClr val="999999"/>
              </a:buClr>
              <a:buSzPct val="100000"/>
              <a:buFont typeface="Georgia"/>
              <a:buNone/>
              <a:defRPr sz="3000" i="1">
                <a:solidFill>
                  <a:srgbClr val="999999"/>
                </a:solidFill>
                <a:latin typeface="Georgia"/>
                <a:ea typeface="Georgia"/>
                <a:cs typeface="Georgia"/>
                <a:sym typeface="Georgia"/>
              </a:defRPr>
            </a:lvl5pPr>
            <a:lvl6pPr lvl="5" rtl="0">
              <a:spcBef>
                <a:spcPts val="0"/>
              </a:spcBef>
              <a:buClr>
                <a:srgbClr val="999999"/>
              </a:buClr>
              <a:buSzPct val="100000"/>
              <a:buFont typeface="Georgia"/>
              <a:buNone/>
              <a:defRPr sz="3000" i="1">
                <a:solidFill>
                  <a:srgbClr val="999999"/>
                </a:solidFill>
                <a:latin typeface="Georgia"/>
                <a:ea typeface="Georgia"/>
                <a:cs typeface="Georgia"/>
                <a:sym typeface="Georgia"/>
              </a:defRPr>
            </a:lvl6pPr>
            <a:lvl7pPr lvl="6" rtl="0">
              <a:spcBef>
                <a:spcPts val="0"/>
              </a:spcBef>
              <a:buClr>
                <a:srgbClr val="999999"/>
              </a:buClr>
              <a:buSzPct val="100000"/>
              <a:buFont typeface="Georgia"/>
              <a:buNone/>
              <a:defRPr sz="3000" i="1">
                <a:solidFill>
                  <a:srgbClr val="999999"/>
                </a:solidFill>
                <a:latin typeface="Georgia"/>
                <a:ea typeface="Georgia"/>
                <a:cs typeface="Georgia"/>
                <a:sym typeface="Georgia"/>
              </a:defRPr>
            </a:lvl7pPr>
            <a:lvl8pPr lvl="7" rtl="0">
              <a:spcBef>
                <a:spcPts val="0"/>
              </a:spcBef>
              <a:buClr>
                <a:srgbClr val="999999"/>
              </a:buClr>
              <a:buSzPct val="100000"/>
              <a:buFont typeface="Georgia"/>
              <a:buNone/>
              <a:defRPr sz="3000" i="1">
                <a:solidFill>
                  <a:srgbClr val="999999"/>
                </a:solidFill>
                <a:latin typeface="Georgia"/>
                <a:ea typeface="Georgia"/>
                <a:cs typeface="Georgia"/>
                <a:sym typeface="Georgia"/>
              </a:defRPr>
            </a:lvl8pPr>
            <a:lvl9pPr lvl="8" rtl="0">
              <a:spcBef>
                <a:spcPts val="0"/>
              </a:spcBef>
              <a:buClr>
                <a:srgbClr val="999999"/>
              </a:buClr>
              <a:buSzPct val="100000"/>
              <a:buFont typeface="Georgia"/>
              <a:buNone/>
              <a:defRPr sz="3000" i="1">
                <a:solidFill>
                  <a:srgbClr val="999999"/>
                </a:solidFill>
                <a:latin typeface="Georgia"/>
                <a:ea typeface="Georgia"/>
                <a:cs typeface="Georgia"/>
                <a:sym typeface="Georgia"/>
              </a:defRPr>
            </a:lvl9pPr>
          </a:lstStyle>
          <a:p>
            <a:endParaRPr/>
          </a:p>
        </p:txBody>
      </p:sp>
      <p:sp>
        <p:nvSpPr>
          <p:cNvPr id="18" name="Shape 18"/>
          <p:cNvSpPr txBox="1">
            <a:spLocks noGrp="1"/>
          </p:cNvSpPr>
          <p:nvPr>
            <p:ph type="sldNum" idx="12"/>
          </p:nvPr>
        </p:nvSpPr>
        <p:spPr>
          <a:xfrm>
            <a:off x="8556783" y="474985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rgbClr val="FFFFFF"/>
                </a:solidFill>
              </a:rPr>
              <a:t>‹#›</a:t>
            </a:fld>
            <a:endParaRPr lang="en">
              <a:solidFill>
                <a:srgbClr val="FFFFFF"/>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1 column">
    <p:spTree>
      <p:nvGrpSpPr>
        <p:cNvPr id="1" name="Shape 32"/>
        <p:cNvGrpSpPr/>
        <p:nvPr/>
      </p:nvGrpSpPr>
      <p:grpSpPr>
        <a:xfrm>
          <a:off x="0" y="0"/>
          <a:ext cx="0" cy="0"/>
          <a:chOff x="0" y="0"/>
          <a:chExt cx="0" cy="0"/>
        </a:xfrm>
      </p:grpSpPr>
      <p:sp>
        <p:nvSpPr>
          <p:cNvPr id="33" name="Shape 33"/>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Calibri"/>
              <a:ea typeface="Calibri"/>
              <a:cs typeface="Calibri"/>
              <a:sym typeface="Calibri"/>
            </a:endParaRPr>
          </a:p>
        </p:txBody>
      </p:sp>
      <p:sp>
        <p:nvSpPr>
          <p:cNvPr id="34" name="Shape 34"/>
          <p:cNvSpPr/>
          <p:nvPr/>
        </p:nvSpPr>
        <p:spPr>
          <a:xfrm>
            <a:off x="2585475" y="0"/>
            <a:ext cx="6558600" cy="5143500"/>
          </a:xfrm>
          <a:prstGeom prst="rect">
            <a:avLst/>
          </a:prstGeom>
          <a:solidFill>
            <a:srgbClr val="FFFFFF"/>
          </a:solidFill>
          <a:ln>
            <a:noFill/>
          </a:ln>
        </p:spPr>
        <p:txBody>
          <a:bodyPr lIns="91425" tIns="91425" rIns="91425" bIns="91425" anchor="ctr" anchorCtr="0">
            <a:noAutofit/>
          </a:bodyPr>
          <a:lstStyle/>
          <a:p>
            <a:pPr lvl="0">
              <a:spcBef>
                <a:spcPts val="0"/>
              </a:spcBef>
              <a:buNone/>
            </a:pPr>
            <a:endParaRPr/>
          </a:p>
        </p:txBody>
      </p:sp>
      <p:sp>
        <p:nvSpPr>
          <p:cNvPr id="35" name="Shape 35"/>
          <p:cNvSpPr txBox="1">
            <a:spLocks noGrp="1"/>
          </p:cNvSpPr>
          <p:nvPr>
            <p:ph type="title"/>
          </p:nvPr>
        </p:nvSpPr>
        <p:spPr>
          <a:xfrm>
            <a:off x="234450" y="575500"/>
            <a:ext cx="2046300" cy="39810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6" name="Shape 36"/>
          <p:cNvSpPr txBox="1">
            <a:spLocks noGrp="1"/>
          </p:cNvSpPr>
          <p:nvPr>
            <p:ph type="body" idx="1"/>
          </p:nvPr>
        </p:nvSpPr>
        <p:spPr>
          <a:xfrm>
            <a:off x="3090625" y="575500"/>
            <a:ext cx="5596200" cy="39810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7" name="Shape 37"/>
          <p:cNvSpPr txBox="1">
            <a:spLocks noGrp="1"/>
          </p:cNvSpPr>
          <p:nvPr>
            <p:ph type="sldNum" idx="12"/>
          </p:nvPr>
        </p:nvSpPr>
        <p:spPr>
          <a:xfrm>
            <a:off x="8556783" y="474985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 2 columns with intro text">
    <p:spTree>
      <p:nvGrpSpPr>
        <p:cNvPr id="1" name="Shape 45"/>
        <p:cNvGrpSpPr/>
        <p:nvPr/>
      </p:nvGrpSpPr>
      <p:grpSpPr>
        <a:xfrm>
          <a:off x="0" y="0"/>
          <a:ext cx="0" cy="0"/>
          <a:chOff x="0" y="0"/>
          <a:chExt cx="0" cy="0"/>
        </a:xfrm>
      </p:grpSpPr>
      <p:sp>
        <p:nvSpPr>
          <p:cNvPr id="46" name="Shape 4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Calibri"/>
              <a:ea typeface="Calibri"/>
              <a:cs typeface="Calibri"/>
              <a:sym typeface="Calibri"/>
            </a:endParaRPr>
          </a:p>
        </p:txBody>
      </p:sp>
      <p:sp>
        <p:nvSpPr>
          <p:cNvPr id="47" name="Shape 47"/>
          <p:cNvSpPr/>
          <p:nvPr/>
        </p:nvSpPr>
        <p:spPr>
          <a:xfrm>
            <a:off x="2585475" y="0"/>
            <a:ext cx="6558600" cy="5143500"/>
          </a:xfrm>
          <a:prstGeom prst="rect">
            <a:avLst/>
          </a:prstGeom>
          <a:solidFill>
            <a:srgbClr val="FFFFFF"/>
          </a:solidFill>
          <a:ln>
            <a:noFill/>
          </a:ln>
        </p:spPr>
        <p:txBody>
          <a:bodyPr lIns="91425" tIns="91425" rIns="91425" bIns="91425" anchor="ctr" anchorCtr="0">
            <a:noAutofit/>
          </a:bodyPr>
          <a:lstStyle/>
          <a:p>
            <a:pPr lvl="0">
              <a:spcBef>
                <a:spcPts val="0"/>
              </a:spcBef>
              <a:buNone/>
            </a:pPr>
            <a:endParaRPr/>
          </a:p>
        </p:txBody>
      </p:sp>
      <p:sp>
        <p:nvSpPr>
          <p:cNvPr id="48" name="Shape 48"/>
          <p:cNvSpPr txBox="1">
            <a:spLocks noGrp="1"/>
          </p:cNvSpPr>
          <p:nvPr>
            <p:ph type="title"/>
          </p:nvPr>
        </p:nvSpPr>
        <p:spPr>
          <a:xfrm>
            <a:off x="234450" y="575500"/>
            <a:ext cx="2046300" cy="39810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9" name="Shape 49"/>
          <p:cNvSpPr txBox="1">
            <a:spLocks noGrp="1"/>
          </p:cNvSpPr>
          <p:nvPr>
            <p:ph type="body" idx="1"/>
          </p:nvPr>
        </p:nvSpPr>
        <p:spPr>
          <a:xfrm>
            <a:off x="3090625" y="575500"/>
            <a:ext cx="5596200" cy="1207800"/>
          </a:xfrm>
          <a:prstGeom prst="rect">
            <a:avLst/>
          </a:prstGeom>
        </p:spPr>
        <p:txBody>
          <a:bodyPr lIns="91425" tIns="91425" rIns="91425" bIns="91425" anchor="t" anchorCtr="0"/>
          <a:lstStyle>
            <a:lvl1pPr lvl="0" rtl="0">
              <a:spcBef>
                <a:spcPts val="0"/>
              </a:spcBef>
              <a:buClr>
                <a:srgbClr val="F67031"/>
              </a:buClr>
              <a:buSzPct val="100000"/>
              <a:buFont typeface="Georgia"/>
              <a:defRPr sz="1600" i="1">
                <a:solidFill>
                  <a:srgbClr val="F67031"/>
                </a:solidFill>
                <a:latin typeface="Georgia"/>
                <a:ea typeface="Georgia"/>
                <a:cs typeface="Georgia"/>
                <a:sym typeface="Georgia"/>
              </a:defRPr>
            </a:lvl1pPr>
            <a:lvl2pPr lvl="1" rtl="0">
              <a:spcBef>
                <a:spcPts val="0"/>
              </a:spcBef>
              <a:buClr>
                <a:srgbClr val="F67031"/>
              </a:buClr>
              <a:buSzPct val="100000"/>
              <a:buFont typeface="Georgia"/>
              <a:defRPr sz="1600" i="1">
                <a:solidFill>
                  <a:srgbClr val="F67031"/>
                </a:solidFill>
                <a:latin typeface="Georgia"/>
                <a:ea typeface="Georgia"/>
                <a:cs typeface="Georgia"/>
                <a:sym typeface="Georgia"/>
              </a:defRPr>
            </a:lvl2pPr>
            <a:lvl3pPr lvl="2" rtl="0">
              <a:spcBef>
                <a:spcPts val="0"/>
              </a:spcBef>
              <a:buClr>
                <a:srgbClr val="F67031"/>
              </a:buClr>
              <a:buSzPct val="100000"/>
              <a:buFont typeface="Georgia"/>
              <a:defRPr sz="1600" i="1">
                <a:solidFill>
                  <a:srgbClr val="F67031"/>
                </a:solidFill>
                <a:latin typeface="Georgia"/>
                <a:ea typeface="Georgia"/>
                <a:cs typeface="Georgia"/>
                <a:sym typeface="Georgia"/>
              </a:defRPr>
            </a:lvl3pPr>
            <a:lvl4pPr lvl="3" rtl="0">
              <a:spcBef>
                <a:spcPts val="0"/>
              </a:spcBef>
              <a:buClr>
                <a:srgbClr val="F67031"/>
              </a:buClr>
              <a:buSzPct val="100000"/>
              <a:buFont typeface="Georgia"/>
              <a:defRPr sz="1600" i="1">
                <a:solidFill>
                  <a:srgbClr val="F67031"/>
                </a:solidFill>
                <a:latin typeface="Georgia"/>
                <a:ea typeface="Georgia"/>
                <a:cs typeface="Georgia"/>
                <a:sym typeface="Georgia"/>
              </a:defRPr>
            </a:lvl4pPr>
            <a:lvl5pPr lvl="4" rtl="0">
              <a:spcBef>
                <a:spcPts val="0"/>
              </a:spcBef>
              <a:buClr>
                <a:srgbClr val="F67031"/>
              </a:buClr>
              <a:buSzPct val="100000"/>
              <a:buFont typeface="Georgia"/>
              <a:defRPr sz="1600" i="1">
                <a:solidFill>
                  <a:srgbClr val="F67031"/>
                </a:solidFill>
                <a:latin typeface="Georgia"/>
                <a:ea typeface="Georgia"/>
                <a:cs typeface="Georgia"/>
                <a:sym typeface="Georgia"/>
              </a:defRPr>
            </a:lvl5pPr>
            <a:lvl6pPr lvl="5" rtl="0">
              <a:spcBef>
                <a:spcPts val="0"/>
              </a:spcBef>
              <a:buClr>
                <a:srgbClr val="F67031"/>
              </a:buClr>
              <a:buSzPct val="100000"/>
              <a:buFont typeface="Georgia"/>
              <a:defRPr sz="1600" i="1">
                <a:solidFill>
                  <a:srgbClr val="F67031"/>
                </a:solidFill>
                <a:latin typeface="Georgia"/>
                <a:ea typeface="Georgia"/>
                <a:cs typeface="Georgia"/>
                <a:sym typeface="Georgia"/>
              </a:defRPr>
            </a:lvl6pPr>
            <a:lvl7pPr lvl="6" rtl="0">
              <a:spcBef>
                <a:spcPts val="0"/>
              </a:spcBef>
              <a:buClr>
                <a:srgbClr val="F67031"/>
              </a:buClr>
              <a:buSzPct val="100000"/>
              <a:buFont typeface="Georgia"/>
              <a:defRPr sz="1600" i="1">
                <a:solidFill>
                  <a:srgbClr val="F67031"/>
                </a:solidFill>
                <a:latin typeface="Georgia"/>
                <a:ea typeface="Georgia"/>
                <a:cs typeface="Georgia"/>
                <a:sym typeface="Georgia"/>
              </a:defRPr>
            </a:lvl7pPr>
            <a:lvl8pPr lvl="7" rtl="0">
              <a:spcBef>
                <a:spcPts val="0"/>
              </a:spcBef>
              <a:buClr>
                <a:srgbClr val="F67031"/>
              </a:buClr>
              <a:buSzPct val="100000"/>
              <a:buFont typeface="Georgia"/>
              <a:defRPr sz="1600" i="1">
                <a:solidFill>
                  <a:srgbClr val="F67031"/>
                </a:solidFill>
                <a:latin typeface="Georgia"/>
                <a:ea typeface="Georgia"/>
                <a:cs typeface="Georgia"/>
                <a:sym typeface="Georgia"/>
              </a:defRPr>
            </a:lvl8pPr>
            <a:lvl9pPr lvl="8" rtl="0">
              <a:spcBef>
                <a:spcPts val="0"/>
              </a:spcBef>
              <a:buClr>
                <a:srgbClr val="F67031"/>
              </a:buClr>
              <a:buSzPct val="100000"/>
              <a:buFont typeface="Georgia"/>
              <a:defRPr sz="1600" i="1">
                <a:solidFill>
                  <a:srgbClr val="F67031"/>
                </a:solidFill>
                <a:latin typeface="Georgia"/>
                <a:ea typeface="Georgia"/>
                <a:cs typeface="Georgia"/>
                <a:sym typeface="Georgia"/>
              </a:defRPr>
            </a:lvl9pPr>
          </a:lstStyle>
          <a:p>
            <a:endParaRPr/>
          </a:p>
        </p:txBody>
      </p:sp>
      <p:sp>
        <p:nvSpPr>
          <p:cNvPr id="50" name="Shape 50"/>
          <p:cNvSpPr txBox="1">
            <a:spLocks noGrp="1"/>
          </p:cNvSpPr>
          <p:nvPr>
            <p:ph type="sldNum" idx="12"/>
          </p:nvPr>
        </p:nvSpPr>
        <p:spPr>
          <a:xfrm>
            <a:off x="8556783" y="4749850"/>
            <a:ext cx="548700"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
              <a:t>‹#›</a:t>
            </a:fld>
            <a:endParaRPr lang="en"/>
          </a:p>
        </p:txBody>
      </p:sp>
      <p:sp>
        <p:nvSpPr>
          <p:cNvPr id="51" name="Shape 51"/>
          <p:cNvSpPr txBox="1">
            <a:spLocks noGrp="1"/>
          </p:cNvSpPr>
          <p:nvPr>
            <p:ph type="body" idx="2"/>
          </p:nvPr>
        </p:nvSpPr>
        <p:spPr>
          <a:xfrm>
            <a:off x="3090625" y="2004325"/>
            <a:ext cx="2727000" cy="2552100"/>
          </a:xfrm>
          <a:prstGeom prst="rect">
            <a:avLst/>
          </a:prstGeom>
        </p:spPr>
        <p:txBody>
          <a:bodyPr lIns="91425" tIns="91425" rIns="91425" bIns="91425" anchor="t" anchorCtr="0"/>
          <a:lstStyle>
            <a:lvl1pPr lvl="0" rtl="0">
              <a:spcBef>
                <a:spcPts val="0"/>
              </a:spcBef>
              <a:buSzPct val="100000"/>
              <a:defRPr sz="1100"/>
            </a:lvl1pPr>
            <a:lvl2pPr lvl="1" rtl="0">
              <a:spcBef>
                <a:spcPts val="0"/>
              </a:spcBef>
              <a:buSzPct val="100000"/>
              <a:defRPr sz="1100"/>
            </a:lvl2pPr>
            <a:lvl3pPr lvl="2" rtl="0">
              <a:spcBef>
                <a:spcPts val="0"/>
              </a:spcBef>
              <a:buSzPct val="100000"/>
              <a:defRPr sz="1100"/>
            </a:lvl3pPr>
            <a:lvl4pPr lvl="3" rtl="0">
              <a:spcBef>
                <a:spcPts val="0"/>
              </a:spcBef>
              <a:buSzPct val="100000"/>
              <a:defRPr sz="1100"/>
            </a:lvl4pPr>
            <a:lvl5pPr lvl="4" rtl="0">
              <a:spcBef>
                <a:spcPts val="0"/>
              </a:spcBef>
              <a:buSzPct val="100000"/>
              <a:defRPr sz="1100"/>
            </a:lvl5pPr>
            <a:lvl6pPr lvl="5" rtl="0">
              <a:spcBef>
                <a:spcPts val="0"/>
              </a:spcBef>
              <a:buSzPct val="100000"/>
              <a:defRPr sz="1100"/>
            </a:lvl6pPr>
            <a:lvl7pPr lvl="6" rtl="0">
              <a:spcBef>
                <a:spcPts val="0"/>
              </a:spcBef>
              <a:buSzPct val="100000"/>
              <a:defRPr sz="1100"/>
            </a:lvl7pPr>
            <a:lvl8pPr lvl="7" rtl="0">
              <a:spcBef>
                <a:spcPts val="0"/>
              </a:spcBef>
              <a:buSzPct val="100000"/>
              <a:defRPr sz="1100"/>
            </a:lvl8pPr>
            <a:lvl9pPr lvl="8" rtl="0">
              <a:spcBef>
                <a:spcPts val="0"/>
              </a:spcBef>
              <a:buSzPct val="100000"/>
              <a:defRPr sz="1100"/>
            </a:lvl9pPr>
          </a:lstStyle>
          <a:p>
            <a:endParaRPr/>
          </a:p>
        </p:txBody>
      </p:sp>
      <p:sp>
        <p:nvSpPr>
          <p:cNvPr id="52" name="Shape 52"/>
          <p:cNvSpPr txBox="1">
            <a:spLocks noGrp="1"/>
          </p:cNvSpPr>
          <p:nvPr>
            <p:ph type="body" idx="3"/>
          </p:nvPr>
        </p:nvSpPr>
        <p:spPr>
          <a:xfrm>
            <a:off x="5959744" y="2004325"/>
            <a:ext cx="2727000" cy="2552100"/>
          </a:xfrm>
          <a:prstGeom prst="rect">
            <a:avLst/>
          </a:prstGeom>
        </p:spPr>
        <p:txBody>
          <a:bodyPr lIns="91425" tIns="91425" rIns="91425" bIns="91425" anchor="t" anchorCtr="0"/>
          <a:lstStyle>
            <a:lvl1pPr lvl="0" rtl="0">
              <a:spcBef>
                <a:spcPts val="0"/>
              </a:spcBef>
              <a:buSzPct val="100000"/>
              <a:defRPr sz="1100"/>
            </a:lvl1pPr>
            <a:lvl2pPr lvl="1" rtl="0">
              <a:spcBef>
                <a:spcPts val="0"/>
              </a:spcBef>
              <a:buSzPct val="100000"/>
              <a:defRPr sz="1100"/>
            </a:lvl2pPr>
            <a:lvl3pPr lvl="2" rtl="0">
              <a:spcBef>
                <a:spcPts val="0"/>
              </a:spcBef>
              <a:buSzPct val="100000"/>
              <a:defRPr sz="1100"/>
            </a:lvl3pPr>
            <a:lvl4pPr lvl="3" rtl="0">
              <a:spcBef>
                <a:spcPts val="0"/>
              </a:spcBef>
              <a:buSzPct val="100000"/>
              <a:defRPr sz="1100"/>
            </a:lvl4pPr>
            <a:lvl5pPr lvl="4" rtl="0">
              <a:spcBef>
                <a:spcPts val="0"/>
              </a:spcBef>
              <a:buSzPct val="100000"/>
              <a:defRPr sz="1100"/>
            </a:lvl5pPr>
            <a:lvl6pPr lvl="5" rtl="0">
              <a:spcBef>
                <a:spcPts val="0"/>
              </a:spcBef>
              <a:buSzPct val="100000"/>
              <a:defRPr sz="1100"/>
            </a:lvl6pPr>
            <a:lvl7pPr lvl="6" rtl="0">
              <a:spcBef>
                <a:spcPts val="0"/>
              </a:spcBef>
              <a:buSzPct val="100000"/>
              <a:defRPr sz="1100"/>
            </a:lvl7pPr>
            <a:lvl8pPr lvl="7" rtl="0">
              <a:spcBef>
                <a:spcPts val="0"/>
              </a:spcBef>
              <a:buSzPct val="100000"/>
              <a:defRPr sz="1100"/>
            </a:lvl8pPr>
            <a:lvl9pPr lvl="8" rtl="0">
              <a:spcBef>
                <a:spcPts val="0"/>
              </a:spcBef>
              <a:buSzPct val="100000"/>
              <a:defRPr sz="11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 1 column left">
    <p:spTree>
      <p:nvGrpSpPr>
        <p:cNvPr id="1" name="Shape 53"/>
        <p:cNvGrpSpPr/>
        <p:nvPr/>
      </p:nvGrpSpPr>
      <p:grpSpPr>
        <a:xfrm>
          <a:off x="0" y="0"/>
          <a:ext cx="0" cy="0"/>
          <a:chOff x="0" y="0"/>
          <a:chExt cx="0" cy="0"/>
        </a:xfrm>
      </p:grpSpPr>
      <p:sp>
        <p:nvSpPr>
          <p:cNvPr id="54" name="Shape 54"/>
          <p:cNvSpPr/>
          <p:nvPr/>
        </p:nvSpPr>
        <p:spPr>
          <a:xfrm flipH="1">
            <a:off x="-7125" y="0"/>
            <a:ext cx="2592600" cy="5143500"/>
          </a:xfrm>
          <a:prstGeom prst="rect">
            <a:avLst/>
          </a:prstGeom>
          <a:solidFill>
            <a:srgbClr val="FFFFFF"/>
          </a:solidFill>
          <a:ln>
            <a:noFill/>
          </a:ln>
        </p:spPr>
        <p:txBody>
          <a:bodyPr lIns="91425" tIns="91425" rIns="91425" bIns="91425" anchor="ctr" anchorCtr="0">
            <a:noAutofit/>
          </a:bodyPr>
          <a:lstStyle/>
          <a:p>
            <a:pPr lvl="0">
              <a:spcBef>
                <a:spcPts val="0"/>
              </a:spcBef>
              <a:buNone/>
            </a:pPr>
            <a:endParaRPr/>
          </a:p>
        </p:txBody>
      </p:sp>
      <p:sp>
        <p:nvSpPr>
          <p:cNvPr id="55" name="Shape 55"/>
          <p:cNvSpPr/>
          <p:nvPr/>
        </p:nvSpPr>
        <p:spPr>
          <a:xfrm>
            <a:off x="2585477" y="0"/>
            <a:ext cx="113100" cy="5143500"/>
          </a:xfrm>
          <a:prstGeom prst="rect">
            <a:avLst/>
          </a:prstGeom>
          <a:gradFill>
            <a:gsLst>
              <a:gs pos="0">
                <a:srgbClr val="000014">
                  <a:alpha val="20000"/>
                </a:srgbClr>
              </a:gs>
              <a:gs pos="100000">
                <a:srgbClr val="000014">
                  <a:alpha val="0"/>
                </a:srgbClr>
              </a:gs>
            </a:gsLst>
            <a:lin ang="0" scaled="0"/>
          </a:gra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Calibri"/>
              <a:ea typeface="Calibri"/>
              <a:cs typeface="Calibri"/>
              <a:sym typeface="Calibri"/>
            </a:endParaRPr>
          </a:p>
        </p:txBody>
      </p:sp>
      <p:sp>
        <p:nvSpPr>
          <p:cNvPr id="56" name="Shape 56"/>
          <p:cNvSpPr txBox="1">
            <a:spLocks noGrp="1"/>
          </p:cNvSpPr>
          <p:nvPr>
            <p:ph type="title"/>
          </p:nvPr>
        </p:nvSpPr>
        <p:spPr>
          <a:xfrm>
            <a:off x="234450" y="575500"/>
            <a:ext cx="2046300" cy="1364100"/>
          </a:xfrm>
          <a:prstGeom prst="rect">
            <a:avLst/>
          </a:prstGeom>
        </p:spPr>
        <p:txBody>
          <a:bodyPr lIns="91425" tIns="91425" rIns="91425" bIns="91425" anchor="b" anchorCtr="0"/>
          <a:lstStyle>
            <a:lvl1pPr lvl="0" rtl="0">
              <a:spcBef>
                <a:spcPts val="0"/>
              </a:spcBef>
              <a:buClr>
                <a:srgbClr val="F67031"/>
              </a:buClr>
              <a:defRPr>
                <a:solidFill>
                  <a:srgbClr val="F67031"/>
                </a:solidFill>
              </a:defRPr>
            </a:lvl1pPr>
            <a:lvl2pPr lvl="1" rtl="0">
              <a:spcBef>
                <a:spcPts val="0"/>
              </a:spcBef>
              <a:buClr>
                <a:srgbClr val="F67031"/>
              </a:buClr>
              <a:defRPr>
                <a:solidFill>
                  <a:srgbClr val="F67031"/>
                </a:solidFill>
              </a:defRPr>
            </a:lvl2pPr>
            <a:lvl3pPr lvl="2" rtl="0">
              <a:spcBef>
                <a:spcPts val="0"/>
              </a:spcBef>
              <a:buClr>
                <a:srgbClr val="F67031"/>
              </a:buClr>
              <a:defRPr>
                <a:solidFill>
                  <a:srgbClr val="F67031"/>
                </a:solidFill>
              </a:defRPr>
            </a:lvl3pPr>
            <a:lvl4pPr lvl="3" rtl="0">
              <a:spcBef>
                <a:spcPts val="0"/>
              </a:spcBef>
              <a:buClr>
                <a:srgbClr val="F67031"/>
              </a:buClr>
              <a:defRPr>
                <a:solidFill>
                  <a:srgbClr val="F67031"/>
                </a:solidFill>
              </a:defRPr>
            </a:lvl4pPr>
            <a:lvl5pPr lvl="4" rtl="0">
              <a:spcBef>
                <a:spcPts val="0"/>
              </a:spcBef>
              <a:buClr>
                <a:srgbClr val="F67031"/>
              </a:buClr>
              <a:defRPr>
                <a:solidFill>
                  <a:srgbClr val="F67031"/>
                </a:solidFill>
              </a:defRPr>
            </a:lvl5pPr>
            <a:lvl6pPr lvl="5" rtl="0">
              <a:spcBef>
                <a:spcPts val="0"/>
              </a:spcBef>
              <a:buClr>
                <a:srgbClr val="F67031"/>
              </a:buClr>
              <a:defRPr>
                <a:solidFill>
                  <a:srgbClr val="F67031"/>
                </a:solidFill>
              </a:defRPr>
            </a:lvl6pPr>
            <a:lvl7pPr lvl="6" rtl="0">
              <a:spcBef>
                <a:spcPts val="0"/>
              </a:spcBef>
              <a:buClr>
                <a:srgbClr val="F67031"/>
              </a:buClr>
              <a:defRPr>
                <a:solidFill>
                  <a:srgbClr val="F67031"/>
                </a:solidFill>
              </a:defRPr>
            </a:lvl7pPr>
            <a:lvl8pPr lvl="7" rtl="0">
              <a:spcBef>
                <a:spcPts val="0"/>
              </a:spcBef>
              <a:buClr>
                <a:srgbClr val="F67031"/>
              </a:buClr>
              <a:defRPr>
                <a:solidFill>
                  <a:srgbClr val="F67031"/>
                </a:solidFill>
              </a:defRPr>
            </a:lvl8pPr>
            <a:lvl9pPr lvl="8" rtl="0">
              <a:spcBef>
                <a:spcPts val="0"/>
              </a:spcBef>
              <a:buClr>
                <a:srgbClr val="F67031"/>
              </a:buClr>
              <a:defRPr>
                <a:solidFill>
                  <a:srgbClr val="F67031"/>
                </a:solidFill>
              </a:defRPr>
            </a:lvl9pPr>
          </a:lstStyle>
          <a:p>
            <a:endParaRPr/>
          </a:p>
        </p:txBody>
      </p:sp>
      <p:sp>
        <p:nvSpPr>
          <p:cNvPr id="57" name="Shape 57"/>
          <p:cNvSpPr txBox="1">
            <a:spLocks noGrp="1"/>
          </p:cNvSpPr>
          <p:nvPr>
            <p:ph type="sldNum" idx="12"/>
          </p:nvPr>
        </p:nvSpPr>
        <p:spPr>
          <a:xfrm>
            <a:off x="8556783" y="4749850"/>
            <a:ext cx="548700" cy="3936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
                <a:solidFill>
                  <a:srgbClr val="FFFFFF"/>
                </a:solidFill>
              </a:rPr>
              <a:t>‹#›</a:t>
            </a:fld>
            <a:endParaRPr lang="en">
              <a:solidFill>
                <a:srgbClr val="FFFFFF"/>
              </a:solidFill>
            </a:endParaRPr>
          </a:p>
        </p:txBody>
      </p:sp>
      <p:sp>
        <p:nvSpPr>
          <p:cNvPr id="58" name="Shape 58"/>
          <p:cNvSpPr txBox="1">
            <a:spLocks noGrp="1"/>
          </p:cNvSpPr>
          <p:nvPr>
            <p:ph type="body" idx="1"/>
          </p:nvPr>
        </p:nvSpPr>
        <p:spPr>
          <a:xfrm>
            <a:off x="234450" y="2004325"/>
            <a:ext cx="2046300" cy="2552100"/>
          </a:xfrm>
          <a:prstGeom prst="rect">
            <a:avLst/>
          </a:prstGeom>
        </p:spPr>
        <p:txBody>
          <a:bodyPr lIns="91425" tIns="91425" rIns="91425" bIns="91425" anchor="t" anchorCtr="0"/>
          <a:lstStyle>
            <a:lvl1pPr lvl="0" rtl="0">
              <a:spcBef>
                <a:spcPts val="0"/>
              </a:spcBef>
              <a:buSzPct val="100000"/>
              <a:defRPr sz="12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ColTx">
  <p:cSld name="Title + 2 columns">
    <p:spTree>
      <p:nvGrpSpPr>
        <p:cNvPr id="1" name="Shape 65"/>
        <p:cNvGrpSpPr/>
        <p:nvPr/>
      </p:nvGrpSpPr>
      <p:grpSpPr>
        <a:xfrm>
          <a:off x="0" y="0"/>
          <a:ext cx="0" cy="0"/>
          <a:chOff x="0" y="0"/>
          <a:chExt cx="0" cy="0"/>
        </a:xfrm>
      </p:grpSpPr>
      <p:sp>
        <p:nvSpPr>
          <p:cNvPr id="66" name="Shape 6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Calibri"/>
              <a:ea typeface="Calibri"/>
              <a:cs typeface="Calibri"/>
              <a:sym typeface="Calibri"/>
            </a:endParaRPr>
          </a:p>
        </p:txBody>
      </p:sp>
      <p:sp>
        <p:nvSpPr>
          <p:cNvPr id="67" name="Shape 67"/>
          <p:cNvSpPr/>
          <p:nvPr/>
        </p:nvSpPr>
        <p:spPr>
          <a:xfrm>
            <a:off x="2585475" y="0"/>
            <a:ext cx="6558600" cy="5143500"/>
          </a:xfrm>
          <a:prstGeom prst="rect">
            <a:avLst/>
          </a:prstGeom>
          <a:solidFill>
            <a:srgbClr val="FFFFFF"/>
          </a:solidFill>
          <a:ln>
            <a:noFill/>
          </a:ln>
        </p:spPr>
        <p:txBody>
          <a:bodyPr lIns="91425" tIns="91425" rIns="91425" bIns="91425" anchor="ctr" anchorCtr="0">
            <a:noAutofit/>
          </a:bodyPr>
          <a:lstStyle/>
          <a:p>
            <a:pPr lvl="0">
              <a:spcBef>
                <a:spcPts val="0"/>
              </a:spcBef>
              <a:buNone/>
            </a:pPr>
            <a:endParaRPr/>
          </a:p>
        </p:txBody>
      </p:sp>
      <p:sp>
        <p:nvSpPr>
          <p:cNvPr id="68" name="Shape 68"/>
          <p:cNvSpPr txBox="1">
            <a:spLocks noGrp="1"/>
          </p:cNvSpPr>
          <p:nvPr>
            <p:ph type="title"/>
          </p:nvPr>
        </p:nvSpPr>
        <p:spPr>
          <a:xfrm>
            <a:off x="234450" y="575500"/>
            <a:ext cx="2046300" cy="39810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69" name="Shape 69"/>
          <p:cNvSpPr txBox="1">
            <a:spLocks noGrp="1"/>
          </p:cNvSpPr>
          <p:nvPr>
            <p:ph type="body" idx="1"/>
          </p:nvPr>
        </p:nvSpPr>
        <p:spPr>
          <a:xfrm>
            <a:off x="3062201" y="575500"/>
            <a:ext cx="2729999" cy="3981000"/>
          </a:xfrm>
          <a:prstGeom prst="rect">
            <a:avLst/>
          </a:prstGeom>
        </p:spPr>
        <p:txBody>
          <a:bodyPr lIns="91425" tIns="91425" rIns="91425" bIns="91425" anchor="t" anchorCtr="0"/>
          <a:lstStyle>
            <a:lvl1pPr lvl="0">
              <a:spcBef>
                <a:spcPts val="0"/>
              </a:spcBef>
              <a:buSzPct val="100000"/>
              <a:defRPr sz="1100"/>
            </a:lvl1pPr>
            <a:lvl2pPr lvl="1">
              <a:spcBef>
                <a:spcPts val="0"/>
              </a:spcBef>
              <a:buSzPct val="100000"/>
              <a:defRPr sz="1100"/>
            </a:lvl2pPr>
            <a:lvl3pPr lvl="2">
              <a:spcBef>
                <a:spcPts val="0"/>
              </a:spcBef>
              <a:buSzPct val="100000"/>
              <a:defRPr sz="1100"/>
            </a:lvl3pPr>
            <a:lvl4pPr lvl="3">
              <a:spcBef>
                <a:spcPts val="0"/>
              </a:spcBef>
              <a:buSzPct val="100000"/>
              <a:defRPr sz="1100"/>
            </a:lvl4pPr>
            <a:lvl5pPr lvl="4">
              <a:spcBef>
                <a:spcPts val="0"/>
              </a:spcBef>
              <a:buSzPct val="100000"/>
              <a:defRPr sz="1100"/>
            </a:lvl5pPr>
            <a:lvl6pPr lvl="5">
              <a:spcBef>
                <a:spcPts val="0"/>
              </a:spcBef>
              <a:buSzPct val="100000"/>
              <a:defRPr sz="1100"/>
            </a:lvl6pPr>
            <a:lvl7pPr lvl="6">
              <a:spcBef>
                <a:spcPts val="0"/>
              </a:spcBef>
              <a:buSzPct val="100000"/>
              <a:defRPr sz="1100"/>
            </a:lvl7pPr>
            <a:lvl8pPr lvl="7">
              <a:spcBef>
                <a:spcPts val="0"/>
              </a:spcBef>
              <a:buSzPct val="100000"/>
              <a:defRPr sz="1100"/>
            </a:lvl8pPr>
            <a:lvl9pPr lvl="8">
              <a:spcBef>
                <a:spcPts val="0"/>
              </a:spcBef>
              <a:buSzPct val="100000"/>
              <a:defRPr sz="1100"/>
            </a:lvl9pPr>
          </a:lstStyle>
          <a:p>
            <a:endParaRPr/>
          </a:p>
        </p:txBody>
      </p:sp>
      <p:sp>
        <p:nvSpPr>
          <p:cNvPr id="70" name="Shape 70"/>
          <p:cNvSpPr txBox="1">
            <a:spLocks noGrp="1"/>
          </p:cNvSpPr>
          <p:nvPr>
            <p:ph type="body" idx="2"/>
          </p:nvPr>
        </p:nvSpPr>
        <p:spPr>
          <a:xfrm>
            <a:off x="5956700" y="575500"/>
            <a:ext cx="2730000" cy="3981000"/>
          </a:xfrm>
          <a:prstGeom prst="rect">
            <a:avLst/>
          </a:prstGeom>
        </p:spPr>
        <p:txBody>
          <a:bodyPr lIns="91425" tIns="91425" rIns="91425" bIns="91425" anchor="t" anchorCtr="0"/>
          <a:lstStyle>
            <a:lvl1pPr lvl="0">
              <a:spcBef>
                <a:spcPts val="0"/>
              </a:spcBef>
              <a:buSzPct val="100000"/>
              <a:defRPr sz="1100"/>
            </a:lvl1pPr>
            <a:lvl2pPr lvl="1">
              <a:spcBef>
                <a:spcPts val="0"/>
              </a:spcBef>
              <a:buSzPct val="100000"/>
              <a:defRPr sz="1100"/>
            </a:lvl2pPr>
            <a:lvl3pPr lvl="2">
              <a:spcBef>
                <a:spcPts val="0"/>
              </a:spcBef>
              <a:buSzPct val="100000"/>
              <a:defRPr sz="1100"/>
            </a:lvl3pPr>
            <a:lvl4pPr lvl="3">
              <a:spcBef>
                <a:spcPts val="0"/>
              </a:spcBef>
              <a:buSzPct val="100000"/>
              <a:defRPr sz="1100"/>
            </a:lvl4pPr>
            <a:lvl5pPr lvl="4">
              <a:spcBef>
                <a:spcPts val="0"/>
              </a:spcBef>
              <a:buSzPct val="100000"/>
              <a:defRPr sz="1100"/>
            </a:lvl5pPr>
            <a:lvl6pPr lvl="5">
              <a:spcBef>
                <a:spcPts val="0"/>
              </a:spcBef>
              <a:buSzPct val="100000"/>
              <a:defRPr sz="1100"/>
            </a:lvl6pPr>
            <a:lvl7pPr lvl="6">
              <a:spcBef>
                <a:spcPts val="0"/>
              </a:spcBef>
              <a:buSzPct val="100000"/>
              <a:defRPr sz="1100"/>
            </a:lvl7pPr>
            <a:lvl8pPr lvl="7">
              <a:spcBef>
                <a:spcPts val="0"/>
              </a:spcBef>
              <a:buSzPct val="100000"/>
              <a:defRPr sz="1100"/>
            </a:lvl8pPr>
            <a:lvl9pPr lvl="8">
              <a:spcBef>
                <a:spcPts val="0"/>
              </a:spcBef>
              <a:buSzPct val="100000"/>
              <a:defRPr sz="1100"/>
            </a:lvl9pPr>
          </a:lstStyle>
          <a:p>
            <a:endParaRPr/>
          </a:p>
        </p:txBody>
      </p:sp>
      <p:sp>
        <p:nvSpPr>
          <p:cNvPr id="71" name="Shape 71"/>
          <p:cNvSpPr txBox="1">
            <a:spLocks noGrp="1"/>
          </p:cNvSpPr>
          <p:nvPr>
            <p:ph type="sldNum" idx="12"/>
          </p:nvPr>
        </p:nvSpPr>
        <p:spPr>
          <a:xfrm>
            <a:off x="8556783" y="474985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80"/>
        <p:cNvGrpSpPr/>
        <p:nvPr/>
      </p:nvGrpSpPr>
      <p:grpSpPr>
        <a:xfrm>
          <a:off x="0" y="0"/>
          <a:ext cx="0" cy="0"/>
          <a:chOff x="0" y="0"/>
          <a:chExt cx="0" cy="0"/>
        </a:xfrm>
      </p:grpSpPr>
      <p:sp>
        <p:nvSpPr>
          <p:cNvPr id="81" name="Shape 8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Calibri"/>
              <a:ea typeface="Calibri"/>
              <a:cs typeface="Calibri"/>
              <a:sym typeface="Calibri"/>
            </a:endParaRPr>
          </a:p>
        </p:txBody>
      </p:sp>
      <p:sp>
        <p:nvSpPr>
          <p:cNvPr id="82" name="Shape 82"/>
          <p:cNvSpPr/>
          <p:nvPr/>
        </p:nvSpPr>
        <p:spPr>
          <a:xfrm>
            <a:off x="2585475" y="0"/>
            <a:ext cx="6558600" cy="5143500"/>
          </a:xfrm>
          <a:prstGeom prst="rect">
            <a:avLst/>
          </a:prstGeom>
          <a:solidFill>
            <a:srgbClr val="FFFFFF"/>
          </a:solidFill>
          <a:ln>
            <a:noFill/>
          </a:ln>
        </p:spPr>
        <p:txBody>
          <a:bodyPr lIns="91425" tIns="91425" rIns="91425" bIns="91425" anchor="ctr" anchorCtr="0">
            <a:noAutofit/>
          </a:bodyPr>
          <a:lstStyle/>
          <a:p>
            <a:pPr lvl="0">
              <a:spcBef>
                <a:spcPts val="0"/>
              </a:spcBef>
              <a:buNone/>
            </a:pPr>
            <a:endParaRPr/>
          </a:p>
        </p:txBody>
      </p:sp>
      <p:sp>
        <p:nvSpPr>
          <p:cNvPr id="83" name="Shape 83"/>
          <p:cNvSpPr txBox="1">
            <a:spLocks noGrp="1"/>
          </p:cNvSpPr>
          <p:nvPr>
            <p:ph type="title"/>
          </p:nvPr>
        </p:nvSpPr>
        <p:spPr>
          <a:xfrm>
            <a:off x="234450" y="575500"/>
            <a:ext cx="2046300" cy="39810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84" name="Shape 84"/>
          <p:cNvSpPr txBox="1">
            <a:spLocks noGrp="1"/>
          </p:cNvSpPr>
          <p:nvPr>
            <p:ph type="sldNum" idx="12"/>
          </p:nvPr>
        </p:nvSpPr>
        <p:spPr>
          <a:xfrm>
            <a:off x="8556783" y="474985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703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234450" y="575500"/>
            <a:ext cx="2046300" cy="3981000"/>
          </a:xfrm>
          <a:prstGeom prst="rect">
            <a:avLst/>
          </a:prstGeom>
          <a:noFill/>
          <a:ln>
            <a:noFill/>
          </a:ln>
        </p:spPr>
        <p:txBody>
          <a:bodyPr lIns="91425" tIns="91425" rIns="91425" bIns="91425" anchor="t" anchorCtr="0"/>
          <a:lstStyle>
            <a:lvl1pPr lvl="0">
              <a:spcBef>
                <a:spcPts val="0"/>
              </a:spcBef>
              <a:buClr>
                <a:srgbClr val="FFFFFF"/>
              </a:buClr>
              <a:buSzPct val="100000"/>
              <a:buFont typeface="Nunito Sans"/>
              <a:buNone/>
              <a:defRPr sz="2400">
                <a:solidFill>
                  <a:srgbClr val="FFFFFF"/>
                </a:solidFill>
                <a:latin typeface="Nunito Sans"/>
                <a:ea typeface="Nunito Sans"/>
                <a:cs typeface="Nunito Sans"/>
                <a:sym typeface="Nunito Sans"/>
              </a:defRPr>
            </a:lvl1pPr>
            <a:lvl2pPr lvl="1">
              <a:spcBef>
                <a:spcPts val="0"/>
              </a:spcBef>
              <a:buClr>
                <a:srgbClr val="FFFFFF"/>
              </a:buClr>
              <a:buSzPct val="100000"/>
              <a:buFont typeface="Nunito Sans"/>
              <a:buNone/>
              <a:defRPr sz="2400">
                <a:solidFill>
                  <a:srgbClr val="FFFFFF"/>
                </a:solidFill>
                <a:latin typeface="Nunito Sans"/>
                <a:ea typeface="Nunito Sans"/>
                <a:cs typeface="Nunito Sans"/>
                <a:sym typeface="Nunito Sans"/>
              </a:defRPr>
            </a:lvl2pPr>
            <a:lvl3pPr lvl="2">
              <a:spcBef>
                <a:spcPts val="0"/>
              </a:spcBef>
              <a:buClr>
                <a:srgbClr val="FFFFFF"/>
              </a:buClr>
              <a:buSzPct val="100000"/>
              <a:buFont typeface="Nunito Sans"/>
              <a:buNone/>
              <a:defRPr sz="2400">
                <a:solidFill>
                  <a:srgbClr val="FFFFFF"/>
                </a:solidFill>
                <a:latin typeface="Nunito Sans"/>
                <a:ea typeface="Nunito Sans"/>
                <a:cs typeface="Nunito Sans"/>
                <a:sym typeface="Nunito Sans"/>
              </a:defRPr>
            </a:lvl3pPr>
            <a:lvl4pPr lvl="3">
              <a:spcBef>
                <a:spcPts val="0"/>
              </a:spcBef>
              <a:buClr>
                <a:srgbClr val="FFFFFF"/>
              </a:buClr>
              <a:buSzPct val="100000"/>
              <a:buFont typeface="Nunito Sans"/>
              <a:buNone/>
              <a:defRPr sz="2400">
                <a:solidFill>
                  <a:srgbClr val="FFFFFF"/>
                </a:solidFill>
                <a:latin typeface="Nunito Sans"/>
                <a:ea typeface="Nunito Sans"/>
                <a:cs typeface="Nunito Sans"/>
                <a:sym typeface="Nunito Sans"/>
              </a:defRPr>
            </a:lvl4pPr>
            <a:lvl5pPr lvl="4">
              <a:spcBef>
                <a:spcPts val="0"/>
              </a:spcBef>
              <a:buClr>
                <a:srgbClr val="FFFFFF"/>
              </a:buClr>
              <a:buSzPct val="100000"/>
              <a:buFont typeface="Nunito Sans"/>
              <a:buNone/>
              <a:defRPr sz="2400">
                <a:solidFill>
                  <a:srgbClr val="FFFFFF"/>
                </a:solidFill>
                <a:latin typeface="Nunito Sans"/>
                <a:ea typeface="Nunito Sans"/>
                <a:cs typeface="Nunito Sans"/>
                <a:sym typeface="Nunito Sans"/>
              </a:defRPr>
            </a:lvl5pPr>
            <a:lvl6pPr lvl="5">
              <a:spcBef>
                <a:spcPts val="0"/>
              </a:spcBef>
              <a:buClr>
                <a:srgbClr val="FFFFFF"/>
              </a:buClr>
              <a:buSzPct val="100000"/>
              <a:buFont typeface="Nunito Sans"/>
              <a:buNone/>
              <a:defRPr sz="2400">
                <a:solidFill>
                  <a:srgbClr val="FFFFFF"/>
                </a:solidFill>
                <a:latin typeface="Nunito Sans"/>
                <a:ea typeface="Nunito Sans"/>
                <a:cs typeface="Nunito Sans"/>
                <a:sym typeface="Nunito Sans"/>
              </a:defRPr>
            </a:lvl6pPr>
            <a:lvl7pPr lvl="6">
              <a:spcBef>
                <a:spcPts val="0"/>
              </a:spcBef>
              <a:buClr>
                <a:srgbClr val="FFFFFF"/>
              </a:buClr>
              <a:buSzPct val="100000"/>
              <a:buFont typeface="Nunito Sans"/>
              <a:buNone/>
              <a:defRPr sz="2400">
                <a:solidFill>
                  <a:srgbClr val="FFFFFF"/>
                </a:solidFill>
                <a:latin typeface="Nunito Sans"/>
                <a:ea typeface="Nunito Sans"/>
                <a:cs typeface="Nunito Sans"/>
                <a:sym typeface="Nunito Sans"/>
              </a:defRPr>
            </a:lvl7pPr>
            <a:lvl8pPr lvl="7">
              <a:spcBef>
                <a:spcPts val="0"/>
              </a:spcBef>
              <a:buClr>
                <a:srgbClr val="FFFFFF"/>
              </a:buClr>
              <a:buSzPct val="100000"/>
              <a:buFont typeface="Nunito Sans"/>
              <a:buNone/>
              <a:defRPr sz="2400">
                <a:solidFill>
                  <a:srgbClr val="FFFFFF"/>
                </a:solidFill>
                <a:latin typeface="Nunito Sans"/>
                <a:ea typeface="Nunito Sans"/>
                <a:cs typeface="Nunito Sans"/>
                <a:sym typeface="Nunito Sans"/>
              </a:defRPr>
            </a:lvl8pPr>
            <a:lvl9pPr lvl="8">
              <a:spcBef>
                <a:spcPts val="0"/>
              </a:spcBef>
              <a:buClr>
                <a:srgbClr val="FFFFFF"/>
              </a:buClr>
              <a:buSzPct val="100000"/>
              <a:buFont typeface="Nunito Sans"/>
              <a:buNone/>
              <a:defRPr sz="2400">
                <a:solidFill>
                  <a:srgbClr val="FFFFFF"/>
                </a:solidFill>
                <a:latin typeface="Nunito Sans"/>
                <a:ea typeface="Nunito Sans"/>
                <a:cs typeface="Nunito Sans"/>
                <a:sym typeface="Nunito Sans"/>
              </a:defRPr>
            </a:lvl9pPr>
          </a:lstStyle>
          <a:p>
            <a:endParaRPr/>
          </a:p>
        </p:txBody>
      </p:sp>
      <p:sp>
        <p:nvSpPr>
          <p:cNvPr id="7" name="Shape 7"/>
          <p:cNvSpPr txBox="1">
            <a:spLocks noGrp="1"/>
          </p:cNvSpPr>
          <p:nvPr>
            <p:ph type="body" idx="1"/>
          </p:nvPr>
        </p:nvSpPr>
        <p:spPr>
          <a:xfrm>
            <a:off x="3090625" y="575500"/>
            <a:ext cx="5596200" cy="3981000"/>
          </a:xfrm>
          <a:prstGeom prst="rect">
            <a:avLst/>
          </a:prstGeom>
          <a:noFill/>
          <a:ln>
            <a:noFill/>
          </a:ln>
        </p:spPr>
        <p:txBody>
          <a:bodyPr lIns="91425" tIns="91425" rIns="91425" bIns="91425" anchor="t" anchorCtr="0"/>
          <a:lstStyle>
            <a:lvl1pPr lvl="0">
              <a:lnSpc>
                <a:spcPct val="115000"/>
              </a:lnSpc>
              <a:spcBef>
                <a:spcPts val="600"/>
              </a:spcBef>
              <a:buClr>
                <a:srgbClr val="CCCCCC"/>
              </a:buClr>
              <a:buFont typeface="Nunito Sans"/>
              <a:buChar char="▪"/>
              <a:defRPr>
                <a:solidFill>
                  <a:srgbClr val="666666"/>
                </a:solidFill>
                <a:latin typeface="Nunito Sans"/>
                <a:ea typeface="Nunito Sans"/>
                <a:cs typeface="Nunito Sans"/>
                <a:sym typeface="Nunito Sans"/>
              </a:defRPr>
            </a:lvl1pPr>
            <a:lvl2pPr lvl="1">
              <a:lnSpc>
                <a:spcPct val="115000"/>
              </a:lnSpc>
              <a:spcBef>
                <a:spcPts val="480"/>
              </a:spcBef>
              <a:buClr>
                <a:srgbClr val="CCCCCC"/>
              </a:buClr>
              <a:buFont typeface="Nunito Sans"/>
              <a:buChar char="-"/>
              <a:defRPr>
                <a:solidFill>
                  <a:srgbClr val="666666"/>
                </a:solidFill>
                <a:latin typeface="Nunito Sans"/>
                <a:ea typeface="Nunito Sans"/>
                <a:cs typeface="Nunito Sans"/>
                <a:sym typeface="Nunito Sans"/>
              </a:defRPr>
            </a:lvl2pPr>
            <a:lvl3pPr lvl="2">
              <a:lnSpc>
                <a:spcPct val="115000"/>
              </a:lnSpc>
              <a:spcBef>
                <a:spcPts val="480"/>
              </a:spcBef>
              <a:buClr>
                <a:srgbClr val="CCCCCC"/>
              </a:buClr>
              <a:buFont typeface="Nunito Sans"/>
              <a:buChar char="-"/>
              <a:defRPr>
                <a:solidFill>
                  <a:srgbClr val="666666"/>
                </a:solidFill>
                <a:latin typeface="Nunito Sans"/>
                <a:ea typeface="Nunito Sans"/>
                <a:cs typeface="Nunito Sans"/>
                <a:sym typeface="Nunito Sans"/>
              </a:defRPr>
            </a:lvl3pPr>
            <a:lvl4pPr lvl="3">
              <a:lnSpc>
                <a:spcPct val="115000"/>
              </a:lnSpc>
              <a:spcBef>
                <a:spcPts val="360"/>
              </a:spcBef>
              <a:buClr>
                <a:srgbClr val="CCCCCC"/>
              </a:buClr>
              <a:buFont typeface="Nunito Sans"/>
              <a:buChar char="-"/>
              <a:defRPr>
                <a:solidFill>
                  <a:srgbClr val="666666"/>
                </a:solidFill>
                <a:latin typeface="Nunito Sans"/>
                <a:ea typeface="Nunito Sans"/>
                <a:cs typeface="Nunito Sans"/>
                <a:sym typeface="Nunito Sans"/>
              </a:defRPr>
            </a:lvl4pPr>
            <a:lvl5pPr lvl="4">
              <a:lnSpc>
                <a:spcPct val="115000"/>
              </a:lnSpc>
              <a:spcBef>
                <a:spcPts val="360"/>
              </a:spcBef>
              <a:buClr>
                <a:srgbClr val="CCCCCC"/>
              </a:buClr>
              <a:buFont typeface="Nunito Sans"/>
              <a:buChar char="-"/>
              <a:defRPr>
                <a:solidFill>
                  <a:srgbClr val="666666"/>
                </a:solidFill>
                <a:latin typeface="Nunito Sans"/>
                <a:ea typeface="Nunito Sans"/>
                <a:cs typeface="Nunito Sans"/>
                <a:sym typeface="Nunito Sans"/>
              </a:defRPr>
            </a:lvl5pPr>
            <a:lvl6pPr lvl="5">
              <a:lnSpc>
                <a:spcPct val="115000"/>
              </a:lnSpc>
              <a:spcBef>
                <a:spcPts val="360"/>
              </a:spcBef>
              <a:buClr>
                <a:srgbClr val="CCCCCC"/>
              </a:buClr>
              <a:buFont typeface="Nunito Sans"/>
              <a:buChar char="-"/>
              <a:defRPr>
                <a:solidFill>
                  <a:srgbClr val="666666"/>
                </a:solidFill>
                <a:latin typeface="Nunito Sans"/>
                <a:ea typeface="Nunito Sans"/>
                <a:cs typeface="Nunito Sans"/>
                <a:sym typeface="Nunito Sans"/>
              </a:defRPr>
            </a:lvl6pPr>
            <a:lvl7pPr lvl="6">
              <a:lnSpc>
                <a:spcPct val="115000"/>
              </a:lnSpc>
              <a:spcBef>
                <a:spcPts val="360"/>
              </a:spcBef>
              <a:buClr>
                <a:srgbClr val="CCCCCC"/>
              </a:buClr>
              <a:buFont typeface="Nunito Sans"/>
              <a:buChar char="-"/>
              <a:defRPr>
                <a:solidFill>
                  <a:srgbClr val="666666"/>
                </a:solidFill>
                <a:latin typeface="Nunito Sans"/>
                <a:ea typeface="Nunito Sans"/>
                <a:cs typeface="Nunito Sans"/>
                <a:sym typeface="Nunito Sans"/>
              </a:defRPr>
            </a:lvl7pPr>
            <a:lvl8pPr lvl="7">
              <a:lnSpc>
                <a:spcPct val="115000"/>
              </a:lnSpc>
              <a:spcBef>
                <a:spcPts val="360"/>
              </a:spcBef>
              <a:buClr>
                <a:srgbClr val="CCCCCC"/>
              </a:buClr>
              <a:buFont typeface="Nunito Sans"/>
              <a:buChar char="-"/>
              <a:defRPr>
                <a:solidFill>
                  <a:srgbClr val="666666"/>
                </a:solidFill>
                <a:latin typeface="Nunito Sans"/>
                <a:ea typeface="Nunito Sans"/>
                <a:cs typeface="Nunito Sans"/>
                <a:sym typeface="Nunito Sans"/>
              </a:defRPr>
            </a:lvl8pPr>
            <a:lvl9pPr lvl="8">
              <a:lnSpc>
                <a:spcPct val="115000"/>
              </a:lnSpc>
              <a:spcBef>
                <a:spcPts val="360"/>
              </a:spcBef>
              <a:buClr>
                <a:srgbClr val="CCCCCC"/>
              </a:buClr>
              <a:buFont typeface="Nunito Sans"/>
              <a:buChar char="-"/>
              <a:defRPr>
                <a:solidFill>
                  <a:srgbClr val="666666"/>
                </a:solidFill>
                <a:latin typeface="Nunito Sans"/>
                <a:ea typeface="Nunito Sans"/>
                <a:cs typeface="Nunito Sans"/>
                <a:sym typeface="Nunito Sans"/>
              </a:defRPr>
            </a:lvl9pPr>
          </a:lstStyle>
          <a:p>
            <a:endParaRPr/>
          </a:p>
        </p:txBody>
      </p:sp>
      <p:sp>
        <p:nvSpPr>
          <p:cNvPr id="8" name="Shape 8"/>
          <p:cNvSpPr txBox="1">
            <a:spLocks noGrp="1"/>
          </p:cNvSpPr>
          <p:nvPr>
            <p:ph type="sldNum" idx="12"/>
          </p:nvPr>
        </p:nvSpPr>
        <p:spPr>
          <a:xfrm>
            <a:off x="8556783" y="4749850"/>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rgbClr val="CCCCCC"/>
                </a:solidFill>
                <a:latin typeface="Nunito Sans"/>
                <a:ea typeface="Nunito Sans"/>
                <a:cs typeface="Nunito Sans"/>
                <a:sym typeface="Nunito Sans"/>
              </a:rPr>
              <a:t>‹#›</a:t>
            </a:fld>
            <a:endParaRPr lang="en" sz="1000">
              <a:solidFill>
                <a:srgbClr val="CCCCCC"/>
              </a:solidFill>
              <a:latin typeface="Nunito Sans"/>
              <a:ea typeface="Nunito Sans"/>
              <a:cs typeface="Nunito Sans"/>
              <a:sym typeface="Nunito Sans"/>
            </a:endParaRPr>
          </a:p>
        </p:txBody>
      </p:sp>
    </p:spTree>
  </p:cSld>
  <p:clrMap bg1="lt1" tx1="dk1" bg2="dk2" tx2="lt2" accent1="accent1" accent2="accent2" accent3="accent3" accent4="accent4" accent5="accent5" accent6="accent6" hlink="hlink" folHlink="folHlink"/>
  <p:sldLayoutIdLst>
    <p:sldLayoutId id="2147483649" r:id="rId1"/>
    <p:sldLayoutId id="2147483652" r:id="rId2"/>
    <p:sldLayoutId id="2147483654" r:id="rId3"/>
    <p:sldLayoutId id="2147483655" r:id="rId4"/>
    <p:sldLayoutId id="2147483657" r:id="rId5"/>
    <p:sldLayoutId id="2147483659"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284200"/>
            <a:ext cx="2301200" cy="3678000"/>
          </a:xfrm>
        </p:spPr>
        <p:txBody>
          <a:bodyPr/>
          <a:lstStyle/>
          <a:p>
            <a:pPr algn="ctr"/>
            <a:r>
              <a:rPr lang="en-GB" sz="13800" dirty="0">
                <a:solidFill>
                  <a:srgbClr val="F18A7A"/>
                </a:solidFill>
                <a:latin typeface="Impact" panose="020B0806030902050204" pitchFamily="34" charset="0"/>
                <a:ea typeface="Source Sans Pro Black" panose="020B0803030403020204" pitchFamily="34" charset="0"/>
                <a:cs typeface="A_Nefel_Botan" pitchFamily="2" charset="-78"/>
              </a:rPr>
              <a:t>10</a:t>
            </a:r>
          </a:p>
        </p:txBody>
      </p:sp>
      <p:sp>
        <p:nvSpPr>
          <p:cNvPr id="3" name="Subtitle 2"/>
          <p:cNvSpPr>
            <a:spLocks noGrp="1"/>
          </p:cNvSpPr>
          <p:nvPr>
            <p:ph type="subTitle" idx="1"/>
          </p:nvPr>
        </p:nvSpPr>
        <p:spPr>
          <a:xfrm>
            <a:off x="247602" y="3757586"/>
            <a:ext cx="2024100" cy="784800"/>
          </a:xfrm>
        </p:spPr>
        <p:txBody>
          <a:bodyPr/>
          <a:lstStyle/>
          <a:p>
            <a:pPr algn="ctr"/>
            <a:r>
              <a:rPr lang="en-GB" sz="2800" i="0" dirty="0">
                <a:solidFill>
                  <a:srgbClr val="00699D"/>
                </a:solidFill>
                <a:latin typeface="Source Sans 3 Light" panose="020B0303030403020204" pitchFamily="34" charset="0"/>
              </a:rPr>
              <a:t>REASONS</a:t>
            </a:r>
          </a:p>
        </p:txBody>
      </p:sp>
      <p:sp>
        <p:nvSpPr>
          <p:cNvPr id="5" name="TextBox 4"/>
          <p:cNvSpPr txBox="1"/>
          <p:nvPr/>
        </p:nvSpPr>
        <p:spPr>
          <a:xfrm>
            <a:off x="3275856" y="627534"/>
            <a:ext cx="5184576" cy="2862322"/>
          </a:xfrm>
          <a:prstGeom prst="rect">
            <a:avLst/>
          </a:prstGeom>
          <a:noFill/>
        </p:spPr>
        <p:txBody>
          <a:bodyPr wrap="square" rtlCol="0">
            <a:spAutoFit/>
          </a:bodyPr>
          <a:lstStyle/>
          <a:p>
            <a:r>
              <a:rPr lang="en-GB" sz="4500" dirty="0">
                <a:solidFill>
                  <a:srgbClr val="EBE8DB"/>
                </a:solidFill>
                <a:latin typeface="Source Sans Pro Black" panose="020B0803030403020204" pitchFamily="34" charset="0"/>
                <a:ea typeface="Source Sans Pro Black" panose="020B0803030403020204" pitchFamily="34" charset="0"/>
                <a:cs typeface="Aharoni" panose="02010803020104030203" pitchFamily="2" charset="-79"/>
              </a:rPr>
              <a:t>WHY YOU SHOULD READ THE MORNING AND EVENING ADHKAR</a:t>
            </a:r>
          </a:p>
        </p:txBody>
      </p:sp>
      <p:pic>
        <p:nvPicPr>
          <p:cNvPr id="7" name="Picture 6">
            <a:extLst>
              <a:ext uri="{FF2B5EF4-FFF2-40B4-BE49-F238E27FC236}">
                <a16:creationId xmlns:a16="http://schemas.microsoft.com/office/drawing/2014/main" id="{72186AC9-EC7D-4239-ACBB-EA58C6A72D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6056" y="3795886"/>
            <a:ext cx="1527210" cy="1173405"/>
          </a:xfrm>
          <a:prstGeom prst="rect">
            <a:avLst/>
          </a:prstGeom>
        </p:spPr>
      </p:pic>
    </p:spTree>
    <p:extLst>
      <p:ext uri="{BB962C8B-B14F-4D97-AF65-F5344CB8AC3E}">
        <p14:creationId xmlns:p14="http://schemas.microsoft.com/office/powerpoint/2010/main" val="28563202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Shape 360"/>
        <p:cNvGrpSpPr/>
        <p:nvPr/>
      </p:nvGrpSpPr>
      <p:grpSpPr>
        <a:xfrm>
          <a:off x="0" y="0"/>
          <a:ext cx="0" cy="0"/>
          <a:chOff x="0" y="0"/>
          <a:chExt cx="0" cy="0"/>
        </a:xfrm>
      </p:grpSpPr>
      <p:sp>
        <p:nvSpPr>
          <p:cNvPr id="361" name="Shape 361"/>
          <p:cNvSpPr txBox="1">
            <a:spLocks noGrp="1"/>
          </p:cNvSpPr>
          <p:nvPr>
            <p:ph type="title"/>
          </p:nvPr>
        </p:nvSpPr>
        <p:spPr>
          <a:xfrm>
            <a:off x="234450" y="575500"/>
            <a:ext cx="2136568" cy="3981000"/>
          </a:xfrm>
          <a:prstGeom prst="rect">
            <a:avLst/>
          </a:prstGeom>
        </p:spPr>
        <p:txBody>
          <a:bodyPr lIns="91425" tIns="91425" rIns="91425" bIns="91425" anchor="t" anchorCtr="0">
            <a:noAutofit/>
          </a:bodyPr>
          <a:lstStyle/>
          <a:p>
            <a:pPr lvl="0"/>
            <a:r>
              <a:rPr lang="en-GB" dirty="0">
                <a:solidFill>
                  <a:srgbClr val="EBE8DB"/>
                </a:solidFill>
                <a:latin typeface="Source Sans Pro Black" panose="020B0803030403020204" pitchFamily="34" charset="0"/>
                <a:ea typeface="Source Sans Pro Black" panose="020B0803030403020204" pitchFamily="34" charset="0"/>
              </a:rPr>
              <a:t>8. Get Peace &amp; Contentment</a:t>
            </a:r>
            <a:endParaRPr lang="en" dirty="0">
              <a:solidFill>
                <a:srgbClr val="EBE8DB"/>
              </a:solidFill>
              <a:latin typeface="Source Sans Pro Black" panose="020B0803030403020204" pitchFamily="34" charset="0"/>
              <a:ea typeface="Source Sans Pro Black" panose="020B0803030403020204" pitchFamily="34" charset="0"/>
            </a:endParaRPr>
          </a:p>
        </p:txBody>
      </p:sp>
      <p:sp>
        <p:nvSpPr>
          <p:cNvPr id="362" name="Shape 362"/>
          <p:cNvSpPr/>
          <p:nvPr/>
        </p:nvSpPr>
        <p:spPr>
          <a:xfrm>
            <a:off x="5436096" y="1774435"/>
            <a:ext cx="2064559" cy="1582233"/>
          </a:xfrm>
          <a:prstGeom prst="chevron">
            <a:avLst>
              <a:gd name="adj" fmla="val 29853"/>
            </a:avLst>
          </a:prstGeom>
          <a:solidFill>
            <a:srgbClr val="F4A89B"/>
          </a:solidFill>
          <a:ln>
            <a:noFill/>
          </a:ln>
        </p:spPr>
        <p:txBody>
          <a:bodyPr lIns="91425" tIns="91425" rIns="91425" bIns="91425" anchor="ctr" anchorCtr="0">
            <a:noAutofit/>
          </a:bodyPr>
          <a:lstStyle/>
          <a:p>
            <a:pPr lvl="0" algn="ctr"/>
            <a:r>
              <a:rPr lang="en-GB" dirty="0">
                <a:solidFill>
                  <a:srgbClr val="1C355E"/>
                </a:solidFill>
                <a:latin typeface="Source Sans 3 Light" panose="020B0303030403020204" pitchFamily="34" charset="0"/>
              </a:rPr>
              <a:t>With Allah’s help, one is safe and secure</a:t>
            </a:r>
          </a:p>
        </p:txBody>
      </p:sp>
      <p:sp>
        <p:nvSpPr>
          <p:cNvPr id="364" name="Shape 364"/>
          <p:cNvSpPr/>
          <p:nvPr/>
        </p:nvSpPr>
        <p:spPr>
          <a:xfrm>
            <a:off x="6876256" y="1596282"/>
            <a:ext cx="2267744" cy="1938535"/>
          </a:xfrm>
          <a:prstGeom prst="chevron">
            <a:avLst>
              <a:gd name="adj" fmla="val 29853"/>
            </a:avLst>
          </a:prstGeom>
          <a:solidFill>
            <a:srgbClr val="EBE8DB">
              <a:alpha val="71540"/>
            </a:srgbClr>
          </a:solidFill>
          <a:ln>
            <a:noFill/>
          </a:ln>
        </p:spPr>
        <p:txBody>
          <a:bodyPr lIns="91425" tIns="91425" rIns="91425" bIns="91425" anchor="ctr" anchorCtr="0">
            <a:noAutofit/>
          </a:bodyPr>
          <a:lstStyle/>
          <a:p>
            <a:pPr lvl="0" algn="ctr"/>
            <a:r>
              <a:rPr lang="en-GB" sz="1200" dirty="0">
                <a:solidFill>
                  <a:srgbClr val="1C355E"/>
                </a:solidFill>
                <a:latin typeface="Source Sans 3 Light" panose="020B0303030403020204" pitchFamily="34" charset="0"/>
              </a:rPr>
              <a:t>Contentment</a:t>
            </a:r>
          </a:p>
        </p:txBody>
      </p:sp>
      <p:sp>
        <p:nvSpPr>
          <p:cNvPr id="365" name="Shape 365"/>
          <p:cNvSpPr/>
          <p:nvPr/>
        </p:nvSpPr>
        <p:spPr>
          <a:xfrm>
            <a:off x="2627784" y="2062861"/>
            <a:ext cx="1569368" cy="1005379"/>
          </a:xfrm>
          <a:prstGeom prst="chevron">
            <a:avLst>
              <a:gd name="adj" fmla="val 29853"/>
            </a:avLst>
          </a:prstGeom>
          <a:solidFill>
            <a:srgbClr val="CBEAFB">
              <a:alpha val="71540"/>
            </a:srgbClr>
          </a:solidFill>
          <a:ln>
            <a:noFill/>
          </a:ln>
        </p:spPr>
        <p:txBody>
          <a:bodyPr lIns="91425" tIns="91425" rIns="91425" bIns="91425" anchor="ctr" anchorCtr="0">
            <a:noAutofit/>
          </a:bodyPr>
          <a:lstStyle/>
          <a:p>
            <a:pPr lvl="0" algn="ctr"/>
            <a:r>
              <a:rPr lang="en-GB" dirty="0">
                <a:solidFill>
                  <a:srgbClr val="1C355E"/>
                </a:solidFill>
                <a:latin typeface="Source Sans 3 Light" panose="020B0303030403020204" pitchFamily="34" charset="0"/>
              </a:rPr>
              <a:t>Glorify Allah</a:t>
            </a:r>
          </a:p>
        </p:txBody>
      </p:sp>
      <p:sp>
        <p:nvSpPr>
          <p:cNvPr id="7" name="Shape 365"/>
          <p:cNvSpPr/>
          <p:nvPr/>
        </p:nvSpPr>
        <p:spPr>
          <a:xfrm>
            <a:off x="3779912" y="1903001"/>
            <a:ext cx="2136568" cy="1325100"/>
          </a:xfrm>
          <a:prstGeom prst="chevron">
            <a:avLst>
              <a:gd name="adj" fmla="val 29853"/>
            </a:avLst>
          </a:prstGeom>
          <a:solidFill>
            <a:srgbClr val="A0D9F8">
              <a:alpha val="71540"/>
            </a:srgbClr>
          </a:solidFill>
          <a:ln>
            <a:noFill/>
          </a:ln>
        </p:spPr>
        <p:txBody>
          <a:bodyPr lIns="91425" tIns="91425" rIns="91425" bIns="91425" anchor="ctr" anchorCtr="0">
            <a:noAutofit/>
          </a:bodyPr>
          <a:lstStyle/>
          <a:p>
            <a:pPr lvl="0" algn="ctr"/>
            <a:r>
              <a:rPr lang="en-GB" dirty="0">
                <a:solidFill>
                  <a:srgbClr val="1C355E"/>
                </a:solidFill>
                <a:latin typeface="Source Sans 3 Light" panose="020B0303030403020204" pitchFamily="34" charset="0"/>
              </a:rPr>
              <a:t>Direct link with Him</a:t>
            </a:r>
          </a:p>
        </p:txBody>
      </p:sp>
      <p:sp>
        <p:nvSpPr>
          <p:cNvPr id="8" name="Content Placeholder 2"/>
          <p:cNvSpPr txBox="1">
            <a:spLocks/>
          </p:cNvSpPr>
          <p:nvPr/>
        </p:nvSpPr>
        <p:spPr>
          <a:xfrm>
            <a:off x="3203848" y="483518"/>
            <a:ext cx="5616624" cy="792088"/>
          </a:xfrm>
          <a:prstGeom prst="rect">
            <a:avLst/>
          </a:prstGeom>
        </p:spPr>
        <p:txBody>
          <a:bodyPr>
            <a:normAutofit fontScale="25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algn="ctr" rtl="1">
              <a:lnSpc>
                <a:spcPct val="170000"/>
              </a:lnSpc>
            </a:pPr>
            <a:r>
              <a:rPr lang="ar-SA" sz="8000" dirty="0">
                <a:latin typeface="Sakkal Majalla" panose="02000000000000000000" pitchFamily="2" charset="-78"/>
                <a:cs typeface="Sakkal Majalla" panose="02000000000000000000" pitchFamily="2" charset="-78"/>
              </a:rPr>
              <a:t>فَاصْبِرْ عَلَى مَا يَقُولُونَ وَسَبِّحْ بِحَمْدِ رَبِّكَ قَبْلَ طُلُوعِ الشَّمْسِ وَقَبْلَ غُرُوبِهَا وَمِنْ آَنَاءِ اللَّيْلِ فَسَبِّحْ وَأَطْرَافَ النَّهَارِ </a:t>
            </a:r>
            <a:r>
              <a:rPr lang="ar-SA" sz="8000" dirty="0">
                <a:solidFill>
                  <a:srgbClr val="F18A7A"/>
                </a:solidFill>
                <a:latin typeface="Sakkal Majalla" panose="02000000000000000000" pitchFamily="2" charset="-78"/>
                <a:cs typeface="Sakkal Majalla" panose="02000000000000000000" pitchFamily="2" charset="-78"/>
              </a:rPr>
              <a:t>لَعَلَّكَ تَرْضَى</a:t>
            </a:r>
            <a:r>
              <a:rPr lang="ar-EG" sz="8000" dirty="0">
                <a:solidFill>
                  <a:srgbClr val="C00000"/>
                </a:solidFill>
                <a:latin typeface="Sakkal Majalla" panose="02000000000000000000" pitchFamily="2" charset="-78"/>
                <a:cs typeface="Sakkal Majalla" panose="02000000000000000000" pitchFamily="2" charset="-78"/>
              </a:rPr>
              <a:t>.</a:t>
            </a:r>
            <a:endParaRPr lang="en-GB" sz="8000" dirty="0">
              <a:solidFill>
                <a:srgbClr val="C00000"/>
              </a:solidFill>
              <a:latin typeface="Sakkal Majalla" panose="02000000000000000000" pitchFamily="2" charset="-78"/>
              <a:cs typeface="Sakkal Majalla" panose="02000000000000000000" pitchFamily="2" charset="-78"/>
            </a:endParaRPr>
          </a:p>
          <a:p>
            <a:pPr algn="r" rtl="1"/>
            <a:endParaRPr lang="en-GB" dirty="0">
              <a:cs typeface="KFGQPC Uthman Taha Naskh" panose="02000000000000000000" pitchFamily="2" charset="-78"/>
            </a:endParaRPr>
          </a:p>
          <a:p>
            <a:endParaRPr lang="en-GB" dirty="0"/>
          </a:p>
        </p:txBody>
      </p:sp>
    </p:spTree>
    <p:extLst>
      <p:ext uri="{BB962C8B-B14F-4D97-AF65-F5344CB8AC3E}">
        <p14:creationId xmlns:p14="http://schemas.microsoft.com/office/powerpoint/2010/main" val="1640313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211023" y="411510"/>
            <a:ext cx="2046300" cy="3981000"/>
          </a:xfrm>
          <a:prstGeom prst="rect">
            <a:avLst/>
          </a:prstGeom>
        </p:spPr>
        <p:txBody>
          <a:bodyPr lIns="91425" tIns="91425" rIns="91425" bIns="91425" anchor="t" anchorCtr="0">
            <a:noAutofit/>
          </a:bodyPr>
          <a:lstStyle/>
          <a:p>
            <a:pPr lvl="0"/>
            <a:r>
              <a:rPr lang="en-GB" sz="2800" b="1" dirty="0">
                <a:solidFill>
                  <a:srgbClr val="EBE8DB"/>
                </a:solidFill>
                <a:latin typeface="Source Sans Pro Black" panose="020B0803030403020204" pitchFamily="34" charset="0"/>
                <a:ea typeface="Source Sans Pro Black" panose="020B0803030403020204" pitchFamily="34" charset="0"/>
              </a:rPr>
              <a:t>9. </a:t>
            </a:r>
            <a:r>
              <a:rPr lang="en-GB" sz="2800" dirty="0">
                <a:solidFill>
                  <a:srgbClr val="EBE8DB"/>
                </a:solidFill>
                <a:latin typeface="Source Sans Pro Black" panose="020B0803030403020204" pitchFamily="34" charset="0"/>
                <a:ea typeface="Source Sans Pro Black" panose="020B0803030403020204" pitchFamily="34" charset="0"/>
              </a:rPr>
              <a:t>Journey to Allah in these two times</a:t>
            </a:r>
            <a:endParaRPr lang="en" sz="2800" dirty="0">
              <a:solidFill>
                <a:srgbClr val="EBE8DB"/>
              </a:solidFill>
              <a:latin typeface="Source Sans Pro Black" panose="020B0803030403020204" pitchFamily="34" charset="0"/>
              <a:ea typeface="Source Sans Pro Black" panose="020B0803030403020204" pitchFamily="34" charset="0"/>
            </a:endParaRPr>
          </a:p>
        </p:txBody>
      </p:sp>
      <p:sp>
        <p:nvSpPr>
          <p:cNvPr id="151" name="Shape 151"/>
          <p:cNvSpPr txBox="1">
            <a:spLocks noGrp="1"/>
          </p:cNvSpPr>
          <p:nvPr>
            <p:ph type="body" idx="1"/>
          </p:nvPr>
        </p:nvSpPr>
        <p:spPr>
          <a:xfrm>
            <a:off x="3090625" y="575500"/>
            <a:ext cx="5596200" cy="2765100"/>
          </a:xfrm>
          <a:prstGeom prst="rect">
            <a:avLst/>
          </a:prstGeom>
        </p:spPr>
        <p:txBody>
          <a:bodyPr lIns="91425" tIns="91425" rIns="91425" bIns="91425" anchor="t" anchorCtr="0">
            <a:noAutofit/>
          </a:bodyPr>
          <a:lstStyle/>
          <a:p>
            <a:pPr algn="ctr">
              <a:buNone/>
            </a:pPr>
            <a:r>
              <a:rPr lang="en-GB" sz="1200" dirty="0">
                <a:solidFill>
                  <a:schemeClr val="tx1"/>
                </a:solidFill>
                <a:latin typeface="Source Sans 3 Light" panose="020B0303030403020204" pitchFamily="34" charset="0"/>
              </a:rPr>
              <a:t>In Paradise, the morning and the evening will be reserved for the elite of Paradise to see Allah. It is hoped that the one who preserves </a:t>
            </a:r>
            <a:r>
              <a:rPr lang="en-GB" sz="1200" dirty="0" err="1">
                <a:solidFill>
                  <a:schemeClr val="tx1"/>
                </a:solidFill>
                <a:latin typeface="Source Sans 3 Light" panose="020B0303030403020204" pitchFamily="34" charset="0"/>
              </a:rPr>
              <a:t>Fajr</a:t>
            </a:r>
            <a:r>
              <a:rPr lang="en-GB" sz="1200" dirty="0">
                <a:solidFill>
                  <a:schemeClr val="tx1"/>
                </a:solidFill>
                <a:latin typeface="Source Sans 3 Light" panose="020B0303030403020204" pitchFamily="34" charset="0"/>
              </a:rPr>
              <a:t> and ‘</a:t>
            </a:r>
            <a:r>
              <a:rPr lang="en-GB" sz="1200" dirty="0" err="1">
                <a:solidFill>
                  <a:schemeClr val="tx1"/>
                </a:solidFill>
                <a:latin typeface="Source Sans 3 Light" panose="020B0303030403020204" pitchFamily="34" charset="0"/>
              </a:rPr>
              <a:t>Asr</a:t>
            </a:r>
            <a:r>
              <a:rPr lang="en-GB" sz="1200" dirty="0">
                <a:solidFill>
                  <a:schemeClr val="tx1"/>
                </a:solidFill>
                <a:latin typeface="Source Sans 3 Light" panose="020B0303030403020204" pitchFamily="34" charset="0"/>
              </a:rPr>
              <a:t> will be amongst these, more so if one continuously observes the </a:t>
            </a:r>
            <a:r>
              <a:rPr lang="en-GB" sz="1200" dirty="0" err="1">
                <a:solidFill>
                  <a:schemeClr val="tx1"/>
                </a:solidFill>
                <a:latin typeface="Source Sans 3 Light" panose="020B0303030403020204" pitchFamily="34" charset="0"/>
              </a:rPr>
              <a:t>adhkār</a:t>
            </a:r>
            <a:r>
              <a:rPr lang="en-GB" sz="1200" dirty="0">
                <a:solidFill>
                  <a:schemeClr val="tx1"/>
                </a:solidFill>
                <a:latin typeface="Source Sans 3 Light" panose="020B0303030403020204" pitchFamily="34" charset="0"/>
              </a:rPr>
              <a:t> and other forms of worship until sunrise and sunset. If the servant adds to that, a journey in the last part of the night, then he has journeyed in all three times. And if he is true and sincere in the pursuit of this, it is hoped that he will achieve the greatest objective: </a:t>
            </a:r>
            <a:endParaRPr lang="en-GB" sz="1200" b="1" dirty="0">
              <a:solidFill>
                <a:schemeClr val="tx1"/>
              </a:solidFill>
              <a:latin typeface="Source Sans 3 Light" panose="020B0303030403020204" pitchFamily="34" charset="0"/>
            </a:endParaRPr>
          </a:p>
          <a:p>
            <a:pPr algn="ctr" rtl="1">
              <a:buNone/>
            </a:pPr>
            <a:r>
              <a:rPr lang="ar-EG" sz="1800" b="1" dirty="0">
                <a:solidFill>
                  <a:srgbClr val="F18A7A"/>
                </a:solidFill>
                <a:latin typeface="Sakkal Majalla" panose="02000000000000000000" pitchFamily="2" charset="-78"/>
                <a:cs typeface="Sakkal Majalla" panose="02000000000000000000" pitchFamily="2" charset="-78"/>
              </a:rPr>
              <a:t>إِنَّ الْمُتَّقِيْنَ فِي جَنَّاتٍ وَنَهَرٍ ، فِيْ مَقْعَدِ صِدْقٍ عِنْدَ مَلِيْكٍ مُقْتَدِرٍ.</a:t>
            </a:r>
          </a:p>
          <a:p>
            <a:pPr algn="ctr">
              <a:buNone/>
            </a:pPr>
            <a:r>
              <a:rPr lang="ar-EG" sz="1200" b="1" dirty="0">
                <a:latin typeface="Source Sans 3 Light" panose="020B0303030403020204" pitchFamily="34" charset="0"/>
              </a:rPr>
              <a:t>“</a:t>
            </a:r>
            <a:r>
              <a:rPr lang="en-GB" sz="1200" b="1" dirty="0">
                <a:latin typeface="Source Sans 3 Light" panose="020B0303030403020204" pitchFamily="34" charset="0"/>
              </a:rPr>
              <a:t>Verily the righteous will be in the midst of gardens and rivers, on seats of truth in the presence of an All-Powerful Sovereign.” (54:55)</a:t>
            </a:r>
          </a:p>
          <a:p>
            <a:pPr lvl="0" rtl="0">
              <a:spcBef>
                <a:spcPts val="0"/>
              </a:spcBef>
              <a:buNone/>
            </a:pPr>
            <a:endParaRPr lang="en" sz="1200" dirty="0"/>
          </a:p>
        </p:txBody>
      </p:sp>
      <p:sp>
        <p:nvSpPr>
          <p:cNvPr id="153" name="Shape 153"/>
          <p:cNvSpPr/>
          <p:nvPr/>
        </p:nvSpPr>
        <p:spPr>
          <a:xfrm>
            <a:off x="5031487" y="3016175"/>
            <a:ext cx="1660800" cy="1660800"/>
          </a:xfrm>
          <a:prstGeom prst="ellipse">
            <a:avLst/>
          </a:prstGeom>
          <a:solidFill>
            <a:srgbClr val="F4A89B"/>
          </a:solidFill>
          <a:ln>
            <a:noFill/>
          </a:ln>
        </p:spPr>
        <p:txBody>
          <a:bodyPr lIns="91425" tIns="91425" rIns="91425" bIns="91425" anchor="ctr" anchorCtr="0">
            <a:noAutofit/>
          </a:bodyPr>
          <a:lstStyle/>
          <a:p>
            <a:pPr algn="ctr"/>
            <a:r>
              <a:rPr lang="en" sz="1200" b="1" dirty="0">
                <a:solidFill>
                  <a:srgbClr val="1C355E"/>
                </a:solidFill>
                <a:latin typeface="Source Sans Pro Black" panose="020B0803030403020204" pitchFamily="34" charset="0"/>
                <a:ea typeface="Source Sans Pro Black" panose="020B0803030403020204" pitchFamily="34" charset="0"/>
                <a:cs typeface="Nunito Sans"/>
                <a:sym typeface="Nunito Sans"/>
              </a:rPr>
              <a:t>EVENING</a:t>
            </a:r>
          </a:p>
        </p:txBody>
      </p:sp>
      <p:sp>
        <p:nvSpPr>
          <p:cNvPr id="154" name="Shape 154"/>
          <p:cNvSpPr/>
          <p:nvPr/>
        </p:nvSpPr>
        <p:spPr>
          <a:xfrm>
            <a:off x="6895975" y="3016175"/>
            <a:ext cx="1660800" cy="1660800"/>
          </a:xfrm>
          <a:prstGeom prst="ellipse">
            <a:avLst/>
          </a:prstGeom>
          <a:solidFill>
            <a:srgbClr val="EBE8DB"/>
          </a:solidFill>
          <a:ln>
            <a:noFill/>
          </a:ln>
        </p:spPr>
        <p:txBody>
          <a:bodyPr lIns="91425" tIns="91425" rIns="91425" bIns="91425" anchor="ctr" anchorCtr="0">
            <a:noAutofit/>
          </a:bodyPr>
          <a:lstStyle/>
          <a:p>
            <a:pPr algn="ctr"/>
            <a:r>
              <a:rPr lang="en" sz="1200" b="1" dirty="0">
                <a:solidFill>
                  <a:srgbClr val="1C355E"/>
                </a:solidFill>
                <a:latin typeface="Source Sans Pro Black" panose="020B0803030403020204" pitchFamily="34" charset="0"/>
                <a:ea typeface="Source Sans Pro Black" panose="020B0803030403020204" pitchFamily="34" charset="0"/>
                <a:cs typeface="Nunito Sans"/>
                <a:sym typeface="Nunito Sans"/>
              </a:rPr>
              <a:t>A PART OF THE NIGHT</a:t>
            </a:r>
          </a:p>
        </p:txBody>
      </p:sp>
      <p:sp>
        <p:nvSpPr>
          <p:cNvPr id="155" name="Shape 155"/>
          <p:cNvSpPr/>
          <p:nvPr/>
        </p:nvSpPr>
        <p:spPr>
          <a:xfrm>
            <a:off x="3167000" y="3016175"/>
            <a:ext cx="1660800" cy="1660800"/>
          </a:xfrm>
          <a:prstGeom prst="ellipse">
            <a:avLst/>
          </a:prstGeom>
          <a:solidFill>
            <a:srgbClr val="CBEAFB"/>
          </a:solidFill>
          <a:ln>
            <a:noFill/>
          </a:ln>
        </p:spPr>
        <p:txBody>
          <a:bodyPr lIns="91425" tIns="91425" rIns="91425" bIns="91425" anchor="ctr" anchorCtr="0">
            <a:noAutofit/>
          </a:bodyPr>
          <a:lstStyle/>
          <a:p>
            <a:pPr algn="ctr"/>
            <a:r>
              <a:rPr lang="en" sz="1200" b="1" dirty="0">
                <a:solidFill>
                  <a:srgbClr val="1C355E"/>
                </a:solidFill>
                <a:latin typeface="Source Sans Pro Black" panose="020B0803030403020204" pitchFamily="34" charset="0"/>
                <a:ea typeface="Source Sans Pro Black" panose="020B0803030403020204" pitchFamily="34" charset="0"/>
                <a:cs typeface="Nunito Sans"/>
                <a:sym typeface="Nunito Sans"/>
              </a:rPr>
              <a:t>MORNING</a:t>
            </a:r>
          </a:p>
        </p:txBody>
      </p:sp>
      <p:cxnSp>
        <p:nvCxnSpPr>
          <p:cNvPr id="156" name="Shape 156"/>
          <p:cNvCxnSpPr/>
          <p:nvPr/>
        </p:nvCxnSpPr>
        <p:spPr>
          <a:xfrm>
            <a:off x="4473376" y="3856125"/>
            <a:ext cx="909900" cy="0"/>
          </a:xfrm>
          <a:prstGeom prst="straightConnector1">
            <a:avLst/>
          </a:prstGeom>
          <a:noFill/>
          <a:ln w="19050" cap="flat" cmpd="sng">
            <a:solidFill>
              <a:srgbClr val="FFFFFF"/>
            </a:solidFill>
            <a:prstDash val="solid"/>
            <a:round/>
            <a:headEnd type="oval" w="med" len="med"/>
            <a:tailEnd type="triangle" w="med" len="med"/>
          </a:ln>
        </p:spPr>
      </p:cxnSp>
      <p:cxnSp>
        <p:nvCxnSpPr>
          <p:cNvPr id="157" name="Shape 157"/>
          <p:cNvCxnSpPr/>
          <p:nvPr/>
        </p:nvCxnSpPr>
        <p:spPr>
          <a:xfrm>
            <a:off x="6292953" y="3856125"/>
            <a:ext cx="909899" cy="0"/>
          </a:xfrm>
          <a:prstGeom prst="straightConnector1">
            <a:avLst/>
          </a:prstGeom>
          <a:noFill/>
          <a:ln w="19050" cap="flat" cmpd="sng">
            <a:solidFill>
              <a:srgbClr val="FFFFFF"/>
            </a:solidFill>
            <a:prstDash val="solid"/>
            <a:round/>
            <a:headEnd type="oval" w="med" len="med"/>
            <a:tailEnd type="triangle" w="med" len="med"/>
          </a:ln>
        </p:spPr>
      </p:cxnSp>
    </p:spTree>
    <p:extLst>
      <p:ext uri="{BB962C8B-B14F-4D97-AF65-F5344CB8AC3E}">
        <p14:creationId xmlns:p14="http://schemas.microsoft.com/office/powerpoint/2010/main" val="30346845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297418" y="627534"/>
            <a:ext cx="2046300" cy="2128766"/>
          </a:xfrm>
          <a:prstGeom prst="rect">
            <a:avLst/>
          </a:prstGeom>
        </p:spPr>
        <p:txBody>
          <a:bodyPr lIns="91425" tIns="91425" rIns="91425" bIns="91425" anchor="b" anchorCtr="0">
            <a:noAutofit/>
          </a:bodyPr>
          <a:lstStyle/>
          <a:p>
            <a:pPr lvl="0"/>
            <a:r>
              <a:rPr lang="en-GB" sz="2800" b="1" dirty="0">
                <a:solidFill>
                  <a:srgbClr val="EBE8DB"/>
                </a:solidFill>
                <a:latin typeface="Source Sans Pro Black" panose="020B0803030403020204" pitchFamily="34" charset="0"/>
                <a:ea typeface="Source Sans Pro Black" panose="020B0803030403020204" pitchFamily="34" charset="0"/>
              </a:rPr>
              <a:t>10. </a:t>
            </a:r>
            <a:r>
              <a:rPr lang="en-GB" sz="2800" dirty="0">
                <a:solidFill>
                  <a:srgbClr val="EBE8DB"/>
                </a:solidFill>
                <a:latin typeface="Source Sans Pro Black" panose="020B0803030403020204" pitchFamily="34" charset="0"/>
                <a:ea typeface="Source Sans Pro Black" panose="020B0803030403020204" pitchFamily="34" charset="0"/>
              </a:rPr>
              <a:t>Protect yourself from all evil</a:t>
            </a:r>
            <a:endParaRPr lang="en" sz="2800" dirty="0">
              <a:solidFill>
                <a:srgbClr val="EBE8DB"/>
              </a:solidFill>
              <a:latin typeface="Source Sans Pro Black" panose="020B0803030403020204" pitchFamily="34" charset="0"/>
              <a:ea typeface="Source Sans Pro Black" panose="020B0803030403020204" pitchFamily="34" charset="0"/>
            </a:endParaRPr>
          </a:p>
        </p:txBody>
      </p:sp>
      <p:sp>
        <p:nvSpPr>
          <p:cNvPr id="6" name="Text Placeholder 5">
            <a:extLst>
              <a:ext uri="{FF2B5EF4-FFF2-40B4-BE49-F238E27FC236}">
                <a16:creationId xmlns:a16="http://schemas.microsoft.com/office/drawing/2014/main" id="{AB1FAC6A-CA0A-DC1F-EFE5-F3EDAF9AA740}"/>
              </a:ext>
            </a:extLst>
          </p:cNvPr>
          <p:cNvSpPr>
            <a:spLocks noGrp="1"/>
          </p:cNvSpPr>
          <p:nvPr>
            <p:ph type="body" idx="1"/>
          </p:nvPr>
        </p:nvSpPr>
        <p:spPr/>
        <p:txBody>
          <a:bodyPr/>
          <a:lstStyle/>
          <a:p>
            <a:endParaRPr lang="en-GB" dirty="0"/>
          </a:p>
        </p:txBody>
      </p:sp>
      <p:pic>
        <p:nvPicPr>
          <p:cNvPr id="7" name="Picture 6">
            <a:extLst>
              <a:ext uri="{FF2B5EF4-FFF2-40B4-BE49-F238E27FC236}">
                <a16:creationId xmlns:a16="http://schemas.microsoft.com/office/drawing/2014/main" id="{C689D8E6-26D5-2333-38F1-B4CC3C551B0E}"/>
              </a:ext>
            </a:extLst>
          </p:cNvPr>
          <p:cNvPicPr>
            <a:picLocks noChangeAspect="1"/>
          </p:cNvPicPr>
          <p:nvPr/>
        </p:nvPicPr>
        <p:blipFill rotWithShape="1">
          <a:blip r:embed="rId3"/>
          <a:srcRect t="18860" b="27941"/>
          <a:stretch/>
        </p:blipFill>
        <p:spPr>
          <a:xfrm>
            <a:off x="3643111" y="442000"/>
            <a:ext cx="4491228" cy="4248000"/>
          </a:xfrm>
          <a:prstGeom prst="rect">
            <a:avLst/>
          </a:prstGeom>
        </p:spPr>
      </p:pic>
    </p:spTree>
    <p:extLst>
      <p:ext uri="{BB962C8B-B14F-4D97-AF65-F5344CB8AC3E}">
        <p14:creationId xmlns:p14="http://schemas.microsoft.com/office/powerpoint/2010/main" val="2806651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AA0E077-D463-3865-B550-1C379D7B7CB9}"/>
              </a:ext>
            </a:extLst>
          </p:cNvPr>
          <p:cNvSpPr>
            <a:spLocks noGrp="1"/>
          </p:cNvSpPr>
          <p:nvPr>
            <p:ph type="body" idx="1"/>
          </p:nvPr>
        </p:nvSpPr>
        <p:spPr>
          <a:xfrm>
            <a:off x="251520" y="1563638"/>
            <a:ext cx="2046300" cy="2552100"/>
          </a:xfrm>
        </p:spPr>
        <p:txBody>
          <a:bodyPr/>
          <a:lstStyle/>
          <a:p>
            <a:pPr algn="ctr">
              <a:buNone/>
            </a:pPr>
            <a:r>
              <a:rPr lang="en-US" sz="3200" dirty="0">
                <a:solidFill>
                  <a:srgbClr val="F18A7A"/>
                </a:solidFill>
                <a:latin typeface="Source Sans Pro Black" panose="020B0803030403020204" pitchFamily="34" charset="0"/>
                <a:ea typeface="Source Sans Pro Black" panose="020B0803030403020204" pitchFamily="34" charset="0"/>
              </a:rPr>
              <a:t>LEARN &amp; DEEPLY REFLECT</a:t>
            </a:r>
            <a:endParaRPr lang="en-GB" sz="3200" dirty="0">
              <a:solidFill>
                <a:srgbClr val="F18A7A"/>
              </a:solidFill>
              <a:latin typeface="Source Sans Pro Black" panose="020B0803030403020204" pitchFamily="34" charset="0"/>
              <a:ea typeface="Source Sans Pro Black" panose="020B0803030403020204" pitchFamily="34" charset="0"/>
            </a:endParaRPr>
          </a:p>
        </p:txBody>
      </p:sp>
      <p:sp>
        <p:nvSpPr>
          <p:cNvPr id="5" name="TextBox 4">
            <a:extLst>
              <a:ext uri="{FF2B5EF4-FFF2-40B4-BE49-F238E27FC236}">
                <a16:creationId xmlns:a16="http://schemas.microsoft.com/office/drawing/2014/main" id="{29D68150-CAE6-51AD-619A-310E3B0449D4}"/>
              </a:ext>
            </a:extLst>
          </p:cNvPr>
          <p:cNvSpPr txBox="1"/>
          <p:nvPr/>
        </p:nvSpPr>
        <p:spPr>
          <a:xfrm>
            <a:off x="3419872" y="2194855"/>
            <a:ext cx="5208919" cy="2400657"/>
          </a:xfrm>
          <a:prstGeom prst="rect">
            <a:avLst/>
          </a:prstGeom>
          <a:noFill/>
        </p:spPr>
        <p:txBody>
          <a:bodyPr wrap="square" rtlCol="0">
            <a:spAutoFit/>
          </a:bodyPr>
          <a:lstStyle/>
          <a:p>
            <a:pPr algn="ctr"/>
            <a:r>
              <a:rPr lang="en-GB" sz="2400" dirty="0">
                <a:solidFill>
                  <a:schemeClr val="bg1"/>
                </a:solidFill>
                <a:latin typeface="Source Sans 3 Light" panose="020B0303030403020204" pitchFamily="34" charset="0"/>
              </a:rPr>
              <a:t>“The best and most beneficial dhikr is when one remembers Allah with the tongue and the heart, it is from the Sunnah </a:t>
            </a:r>
            <a:r>
              <a:rPr lang="en-GB" sz="2400" dirty="0" err="1">
                <a:solidFill>
                  <a:schemeClr val="bg1"/>
                </a:solidFill>
                <a:latin typeface="Source Sans 3 Light" panose="020B0303030403020204" pitchFamily="34" charset="0"/>
              </a:rPr>
              <a:t>adhkar</a:t>
            </a:r>
            <a:r>
              <a:rPr lang="en-GB" sz="2400" dirty="0">
                <a:solidFill>
                  <a:schemeClr val="bg1"/>
                </a:solidFill>
                <a:latin typeface="Source Sans 3 Light" panose="020B0303030403020204" pitchFamily="34" charset="0"/>
              </a:rPr>
              <a:t>, and one is conscious of its meaning and its purpose.”</a:t>
            </a:r>
          </a:p>
          <a:p>
            <a:pPr algn="ctr"/>
            <a:r>
              <a:rPr lang="en-GB" sz="1600" dirty="0">
                <a:solidFill>
                  <a:schemeClr val="bg1"/>
                </a:solidFill>
                <a:latin typeface="Source Sans 3 Light" panose="020B0303030403020204" pitchFamily="34" charset="0"/>
              </a:rPr>
              <a:t>(Ibn al-</a:t>
            </a:r>
            <a:r>
              <a:rPr lang="en-GB" sz="1600" dirty="0" err="1">
                <a:solidFill>
                  <a:schemeClr val="bg1"/>
                </a:solidFill>
                <a:latin typeface="Source Sans 3 Light" panose="020B0303030403020204" pitchFamily="34" charset="0"/>
              </a:rPr>
              <a:t>Qayyim</a:t>
            </a:r>
            <a:r>
              <a:rPr lang="en-GB" sz="1600" dirty="0">
                <a:solidFill>
                  <a:schemeClr val="bg1"/>
                </a:solidFill>
                <a:latin typeface="Source Sans 3 Light" panose="020B0303030403020204" pitchFamily="34" charset="0"/>
              </a:rPr>
              <a:t>)</a:t>
            </a:r>
          </a:p>
          <a:p>
            <a:endParaRPr lang="en-GB" dirty="0"/>
          </a:p>
        </p:txBody>
      </p:sp>
      <p:sp>
        <p:nvSpPr>
          <p:cNvPr id="8" name="TextBox 7">
            <a:extLst>
              <a:ext uri="{FF2B5EF4-FFF2-40B4-BE49-F238E27FC236}">
                <a16:creationId xmlns:a16="http://schemas.microsoft.com/office/drawing/2014/main" id="{10BCA4E5-17A0-8A7C-0ADE-3A7E87ACCA60}"/>
              </a:ext>
            </a:extLst>
          </p:cNvPr>
          <p:cNvSpPr txBox="1"/>
          <p:nvPr/>
        </p:nvSpPr>
        <p:spPr>
          <a:xfrm>
            <a:off x="3443858" y="547988"/>
            <a:ext cx="5208919" cy="1138773"/>
          </a:xfrm>
          <a:prstGeom prst="rect">
            <a:avLst/>
          </a:prstGeom>
          <a:noFill/>
        </p:spPr>
        <p:txBody>
          <a:bodyPr wrap="square" rtlCol="0">
            <a:spAutoFit/>
          </a:bodyPr>
          <a:lstStyle/>
          <a:p>
            <a:pPr algn="ctr"/>
            <a:r>
              <a:rPr lang="en-US" sz="1800" dirty="0">
                <a:solidFill>
                  <a:srgbClr val="EBE8DB"/>
                </a:solidFill>
                <a:latin typeface="Source Sans Pro Black" panose="020B0803030403020204" pitchFamily="34" charset="0"/>
                <a:ea typeface="Source Sans Pro Black" panose="020B0803030403020204" pitchFamily="34" charset="0"/>
              </a:rPr>
              <a:t>We can only attain these benefits if we recite the </a:t>
            </a:r>
            <a:r>
              <a:rPr lang="en-US" sz="1800" dirty="0" err="1">
                <a:solidFill>
                  <a:srgbClr val="EBE8DB"/>
                </a:solidFill>
                <a:latin typeface="Source Sans Pro Black" panose="020B0803030403020204" pitchFamily="34" charset="0"/>
                <a:ea typeface="Source Sans Pro Black" panose="020B0803030403020204" pitchFamily="34" charset="0"/>
              </a:rPr>
              <a:t>adhkar</a:t>
            </a:r>
            <a:r>
              <a:rPr lang="en-US" sz="1800" dirty="0">
                <a:solidFill>
                  <a:srgbClr val="EBE8DB"/>
                </a:solidFill>
                <a:latin typeface="Source Sans Pro Black" panose="020B0803030403020204" pitchFamily="34" charset="0"/>
                <a:ea typeface="Source Sans Pro Black" panose="020B0803030403020204" pitchFamily="34" charset="0"/>
              </a:rPr>
              <a:t> with conviction (</a:t>
            </a:r>
            <a:r>
              <a:rPr lang="en-US" sz="1800" dirty="0" err="1">
                <a:solidFill>
                  <a:srgbClr val="EBE8DB"/>
                </a:solidFill>
                <a:latin typeface="Source Sans Pro Black" panose="020B0803030403020204" pitchFamily="34" charset="0"/>
                <a:ea typeface="Source Sans Pro Black" panose="020B0803030403020204" pitchFamily="34" charset="0"/>
              </a:rPr>
              <a:t>yaqin</a:t>
            </a:r>
            <a:r>
              <a:rPr lang="en-US" sz="1800" dirty="0">
                <a:solidFill>
                  <a:srgbClr val="EBE8DB"/>
                </a:solidFill>
                <a:latin typeface="Source Sans Pro Black" panose="020B0803030403020204" pitchFamily="34" charset="0"/>
                <a:ea typeface="Source Sans Pro Black" panose="020B0803030403020204" pitchFamily="34" charset="0"/>
              </a:rPr>
              <a:t>), deep reflection and the presence of the heart.</a:t>
            </a:r>
            <a:endParaRPr lang="en-GB" sz="1800" dirty="0">
              <a:solidFill>
                <a:srgbClr val="EBE8DB"/>
              </a:solidFill>
              <a:latin typeface="Source Sans Pro Black" panose="020B0803030403020204" pitchFamily="34" charset="0"/>
              <a:ea typeface="Source Sans Pro Black" panose="020B0803030403020204" pitchFamily="34" charset="0"/>
            </a:endParaRPr>
          </a:p>
          <a:p>
            <a:endParaRPr lang="en-GB" dirty="0"/>
          </a:p>
        </p:txBody>
      </p:sp>
    </p:spTree>
    <p:extLst>
      <p:ext uri="{BB962C8B-B14F-4D97-AF65-F5344CB8AC3E}">
        <p14:creationId xmlns:p14="http://schemas.microsoft.com/office/powerpoint/2010/main" val="8472313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Shape 453"/>
        <p:cNvGrpSpPr/>
        <p:nvPr/>
      </p:nvGrpSpPr>
      <p:grpSpPr>
        <a:xfrm>
          <a:off x="0" y="0"/>
          <a:ext cx="0" cy="0"/>
          <a:chOff x="0" y="0"/>
          <a:chExt cx="0" cy="0"/>
        </a:xfrm>
      </p:grpSpPr>
      <p:sp>
        <p:nvSpPr>
          <p:cNvPr id="455" name="Shape 455"/>
          <p:cNvSpPr/>
          <p:nvPr/>
        </p:nvSpPr>
        <p:spPr>
          <a:xfrm>
            <a:off x="6639498" y="438311"/>
            <a:ext cx="2405053" cy="1306168"/>
          </a:xfrm>
          <a:prstGeom prst="flowChartPunchedCard">
            <a:avLst/>
          </a:prstGeom>
          <a:solidFill>
            <a:schemeClr val="bg1"/>
          </a:solidFill>
          <a:ln>
            <a:noFill/>
          </a:ln>
        </p:spPr>
        <p:txBody>
          <a:bodyPr lIns="91425" tIns="91425" rIns="91425" bIns="91425" anchor="ctr" anchorCtr="0">
            <a:noAutofit/>
          </a:bodyPr>
          <a:lstStyle/>
          <a:p>
            <a:pPr lvl="0" algn="ctr" rtl="0">
              <a:spcBef>
                <a:spcPts val="0"/>
              </a:spcBef>
              <a:buNone/>
            </a:pPr>
            <a:r>
              <a:rPr lang="en" sz="1000" dirty="0">
                <a:solidFill>
                  <a:srgbClr val="1C355E"/>
                </a:solidFill>
                <a:highlight>
                  <a:srgbClr val="F18A7A"/>
                </a:highlight>
                <a:latin typeface="Source Sans 3 Light" panose="020B0303030403020204" pitchFamily="34" charset="0"/>
                <a:ea typeface="Nunito Sans"/>
                <a:cs typeface="Nunito Sans"/>
                <a:sym typeface="Nunito Sans"/>
              </a:rPr>
              <a:t>MORNING</a:t>
            </a:r>
          </a:p>
          <a:p>
            <a:pPr lvl="0" algn="ctr" rtl="0">
              <a:spcBef>
                <a:spcPts val="0"/>
              </a:spcBef>
              <a:buNone/>
            </a:pPr>
            <a:r>
              <a:rPr lang="en" sz="2800" dirty="0">
                <a:solidFill>
                  <a:srgbClr val="1C355E"/>
                </a:solidFill>
                <a:latin typeface="Source Sans 3 Light" panose="020B0303030403020204" pitchFamily="34" charset="0"/>
                <a:ea typeface="Nunito Sans"/>
                <a:cs typeface="Nunito Sans"/>
                <a:sym typeface="Nunito Sans"/>
              </a:rPr>
              <a:t>FAJR-SUNRISE</a:t>
            </a:r>
          </a:p>
        </p:txBody>
      </p:sp>
      <p:sp>
        <p:nvSpPr>
          <p:cNvPr id="457" name="Shape 457"/>
          <p:cNvSpPr txBox="1">
            <a:spLocks noGrp="1"/>
          </p:cNvSpPr>
          <p:nvPr>
            <p:ph type="title"/>
          </p:nvPr>
        </p:nvSpPr>
        <p:spPr>
          <a:xfrm>
            <a:off x="140841" y="2454060"/>
            <a:ext cx="2379945" cy="1364100"/>
          </a:xfrm>
          <a:prstGeom prst="rect">
            <a:avLst/>
          </a:prstGeom>
        </p:spPr>
        <p:txBody>
          <a:bodyPr lIns="91425" tIns="91425" rIns="91425" bIns="91425" anchor="b" anchorCtr="0">
            <a:noAutofit/>
          </a:bodyPr>
          <a:lstStyle/>
          <a:p>
            <a:pPr lvl="0" algn="ctr"/>
            <a:r>
              <a:rPr lang="en" sz="3200" dirty="0">
                <a:solidFill>
                  <a:srgbClr val="F18A7A"/>
                </a:solidFill>
                <a:latin typeface="Source Sans Pro Black" panose="020B0803030403020204" pitchFamily="34" charset="0"/>
                <a:ea typeface="Source Sans Pro Black" panose="020B0803030403020204" pitchFamily="34" charset="0"/>
              </a:rPr>
              <a:t>WHEN SHOULD THE ADHK</a:t>
            </a:r>
            <a:r>
              <a:rPr lang="en-GB" sz="3200" dirty="0">
                <a:solidFill>
                  <a:srgbClr val="F18A7A"/>
                </a:solidFill>
                <a:latin typeface="Source Sans Pro Black" panose="020B0803030403020204" pitchFamily="34" charset="0"/>
                <a:ea typeface="Source Sans Pro Black" panose="020B0803030403020204" pitchFamily="34" charset="0"/>
                <a:cs typeface="Sakkal Majalla" panose="02000000000000000000" pitchFamily="2" charset="-78"/>
              </a:rPr>
              <a:t>A</a:t>
            </a:r>
            <a:r>
              <a:rPr lang="en" sz="3200" dirty="0">
                <a:solidFill>
                  <a:srgbClr val="F18A7A"/>
                </a:solidFill>
                <a:latin typeface="Source Sans Pro Black" panose="020B0803030403020204" pitchFamily="34" charset="0"/>
                <a:ea typeface="Source Sans Pro Black" panose="020B0803030403020204" pitchFamily="34" charset="0"/>
              </a:rPr>
              <a:t>R BE READ?</a:t>
            </a:r>
          </a:p>
        </p:txBody>
      </p:sp>
      <p:grpSp>
        <p:nvGrpSpPr>
          <p:cNvPr id="7" name="Shape 813"/>
          <p:cNvGrpSpPr>
            <a:grpSpLocks noChangeAspect="1"/>
          </p:cNvGrpSpPr>
          <p:nvPr/>
        </p:nvGrpSpPr>
        <p:grpSpPr>
          <a:xfrm>
            <a:off x="4609147" y="1347750"/>
            <a:ext cx="2420004" cy="2448000"/>
            <a:chOff x="6649150" y="309350"/>
            <a:chExt cx="395800" cy="389233"/>
          </a:xfrm>
        </p:grpSpPr>
        <p:sp>
          <p:nvSpPr>
            <p:cNvPr id="8" name="Shape 814"/>
            <p:cNvSpPr>
              <a:spLocks noChangeAspect="1"/>
            </p:cNvSpPr>
            <p:nvPr/>
          </p:nvSpPr>
          <p:spPr>
            <a:xfrm>
              <a:off x="6649150" y="309350"/>
              <a:ext cx="395800" cy="389233"/>
            </a:xfrm>
            <a:custGeom>
              <a:avLst/>
              <a:gdLst/>
              <a:ahLst/>
              <a:cxnLst/>
              <a:rect l="0" t="0" r="0" b="0"/>
              <a:pathLst>
                <a:path w="15832" h="15832" fill="none" extrusionOk="0">
                  <a:moveTo>
                    <a:pt x="7916" y="1"/>
                  </a:moveTo>
                  <a:lnTo>
                    <a:pt x="7916" y="1"/>
                  </a:lnTo>
                  <a:lnTo>
                    <a:pt x="7502" y="25"/>
                  </a:lnTo>
                  <a:lnTo>
                    <a:pt x="7112" y="49"/>
                  </a:lnTo>
                  <a:lnTo>
                    <a:pt x="6723" y="98"/>
                  </a:lnTo>
                  <a:lnTo>
                    <a:pt x="6333" y="171"/>
                  </a:lnTo>
                  <a:lnTo>
                    <a:pt x="5943" y="244"/>
                  </a:lnTo>
                  <a:lnTo>
                    <a:pt x="5553" y="366"/>
                  </a:lnTo>
                  <a:lnTo>
                    <a:pt x="5188" y="488"/>
                  </a:lnTo>
                  <a:lnTo>
                    <a:pt x="4847" y="634"/>
                  </a:lnTo>
                  <a:lnTo>
                    <a:pt x="4482" y="780"/>
                  </a:lnTo>
                  <a:lnTo>
                    <a:pt x="4141" y="950"/>
                  </a:lnTo>
                  <a:lnTo>
                    <a:pt x="3824" y="1145"/>
                  </a:lnTo>
                  <a:lnTo>
                    <a:pt x="3483" y="1364"/>
                  </a:lnTo>
                  <a:lnTo>
                    <a:pt x="3191" y="1584"/>
                  </a:lnTo>
                  <a:lnTo>
                    <a:pt x="2874" y="1803"/>
                  </a:lnTo>
                  <a:lnTo>
                    <a:pt x="2607" y="2071"/>
                  </a:lnTo>
                  <a:lnTo>
                    <a:pt x="2314" y="2314"/>
                  </a:lnTo>
                  <a:lnTo>
                    <a:pt x="2071" y="2607"/>
                  </a:lnTo>
                  <a:lnTo>
                    <a:pt x="1803" y="2874"/>
                  </a:lnTo>
                  <a:lnTo>
                    <a:pt x="1584" y="3191"/>
                  </a:lnTo>
                  <a:lnTo>
                    <a:pt x="1364" y="3483"/>
                  </a:lnTo>
                  <a:lnTo>
                    <a:pt x="1145" y="3824"/>
                  </a:lnTo>
                  <a:lnTo>
                    <a:pt x="950" y="4141"/>
                  </a:lnTo>
                  <a:lnTo>
                    <a:pt x="780" y="4482"/>
                  </a:lnTo>
                  <a:lnTo>
                    <a:pt x="634" y="4847"/>
                  </a:lnTo>
                  <a:lnTo>
                    <a:pt x="488" y="5188"/>
                  </a:lnTo>
                  <a:lnTo>
                    <a:pt x="366" y="5553"/>
                  </a:lnTo>
                  <a:lnTo>
                    <a:pt x="244" y="5943"/>
                  </a:lnTo>
                  <a:lnTo>
                    <a:pt x="171" y="6333"/>
                  </a:lnTo>
                  <a:lnTo>
                    <a:pt x="98" y="6722"/>
                  </a:lnTo>
                  <a:lnTo>
                    <a:pt x="49" y="7112"/>
                  </a:lnTo>
                  <a:lnTo>
                    <a:pt x="25" y="7502"/>
                  </a:lnTo>
                  <a:lnTo>
                    <a:pt x="1" y="7916"/>
                  </a:lnTo>
                  <a:lnTo>
                    <a:pt x="1" y="7916"/>
                  </a:lnTo>
                  <a:lnTo>
                    <a:pt x="25" y="8330"/>
                  </a:lnTo>
                  <a:lnTo>
                    <a:pt x="49" y="8720"/>
                  </a:lnTo>
                  <a:lnTo>
                    <a:pt x="98" y="9109"/>
                  </a:lnTo>
                  <a:lnTo>
                    <a:pt x="171" y="9499"/>
                  </a:lnTo>
                  <a:lnTo>
                    <a:pt x="244" y="9889"/>
                  </a:lnTo>
                  <a:lnTo>
                    <a:pt x="366" y="10278"/>
                  </a:lnTo>
                  <a:lnTo>
                    <a:pt x="488" y="10644"/>
                  </a:lnTo>
                  <a:lnTo>
                    <a:pt x="634" y="10985"/>
                  </a:lnTo>
                  <a:lnTo>
                    <a:pt x="780" y="11350"/>
                  </a:lnTo>
                  <a:lnTo>
                    <a:pt x="950" y="11691"/>
                  </a:lnTo>
                  <a:lnTo>
                    <a:pt x="1145" y="12008"/>
                  </a:lnTo>
                  <a:lnTo>
                    <a:pt x="1364" y="12348"/>
                  </a:lnTo>
                  <a:lnTo>
                    <a:pt x="1584" y="12641"/>
                  </a:lnTo>
                  <a:lnTo>
                    <a:pt x="1803" y="12957"/>
                  </a:lnTo>
                  <a:lnTo>
                    <a:pt x="2071" y="13225"/>
                  </a:lnTo>
                  <a:lnTo>
                    <a:pt x="2314" y="13518"/>
                  </a:lnTo>
                  <a:lnTo>
                    <a:pt x="2607" y="13761"/>
                  </a:lnTo>
                  <a:lnTo>
                    <a:pt x="2874" y="14029"/>
                  </a:lnTo>
                  <a:lnTo>
                    <a:pt x="3191" y="14248"/>
                  </a:lnTo>
                  <a:lnTo>
                    <a:pt x="3483" y="14467"/>
                  </a:lnTo>
                  <a:lnTo>
                    <a:pt x="3824" y="14687"/>
                  </a:lnTo>
                  <a:lnTo>
                    <a:pt x="4141" y="14881"/>
                  </a:lnTo>
                  <a:lnTo>
                    <a:pt x="4482" y="15052"/>
                  </a:lnTo>
                  <a:lnTo>
                    <a:pt x="4847" y="15198"/>
                  </a:lnTo>
                  <a:lnTo>
                    <a:pt x="5188" y="15344"/>
                  </a:lnTo>
                  <a:lnTo>
                    <a:pt x="5553" y="15466"/>
                  </a:lnTo>
                  <a:lnTo>
                    <a:pt x="5943" y="15588"/>
                  </a:lnTo>
                  <a:lnTo>
                    <a:pt x="6333" y="15661"/>
                  </a:lnTo>
                  <a:lnTo>
                    <a:pt x="6723" y="15734"/>
                  </a:lnTo>
                  <a:lnTo>
                    <a:pt x="7112" y="15783"/>
                  </a:lnTo>
                  <a:lnTo>
                    <a:pt x="7502" y="15807"/>
                  </a:lnTo>
                  <a:lnTo>
                    <a:pt x="7916" y="15831"/>
                  </a:lnTo>
                  <a:lnTo>
                    <a:pt x="7916" y="15831"/>
                  </a:lnTo>
                  <a:lnTo>
                    <a:pt x="8330" y="15807"/>
                  </a:lnTo>
                  <a:lnTo>
                    <a:pt x="8720" y="15783"/>
                  </a:lnTo>
                  <a:lnTo>
                    <a:pt x="9109" y="15734"/>
                  </a:lnTo>
                  <a:lnTo>
                    <a:pt x="9499" y="15661"/>
                  </a:lnTo>
                  <a:lnTo>
                    <a:pt x="9889" y="15588"/>
                  </a:lnTo>
                  <a:lnTo>
                    <a:pt x="10278" y="15466"/>
                  </a:lnTo>
                  <a:lnTo>
                    <a:pt x="10644" y="15344"/>
                  </a:lnTo>
                  <a:lnTo>
                    <a:pt x="10985" y="15198"/>
                  </a:lnTo>
                  <a:lnTo>
                    <a:pt x="11350" y="15052"/>
                  </a:lnTo>
                  <a:lnTo>
                    <a:pt x="11691" y="14881"/>
                  </a:lnTo>
                  <a:lnTo>
                    <a:pt x="12008" y="14687"/>
                  </a:lnTo>
                  <a:lnTo>
                    <a:pt x="12349" y="14467"/>
                  </a:lnTo>
                  <a:lnTo>
                    <a:pt x="12641" y="14248"/>
                  </a:lnTo>
                  <a:lnTo>
                    <a:pt x="12957" y="14029"/>
                  </a:lnTo>
                  <a:lnTo>
                    <a:pt x="13225" y="13761"/>
                  </a:lnTo>
                  <a:lnTo>
                    <a:pt x="13518" y="13518"/>
                  </a:lnTo>
                  <a:lnTo>
                    <a:pt x="13761" y="13225"/>
                  </a:lnTo>
                  <a:lnTo>
                    <a:pt x="14029" y="12957"/>
                  </a:lnTo>
                  <a:lnTo>
                    <a:pt x="14248" y="12641"/>
                  </a:lnTo>
                  <a:lnTo>
                    <a:pt x="14467" y="12348"/>
                  </a:lnTo>
                  <a:lnTo>
                    <a:pt x="14687" y="12008"/>
                  </a:lnTo>
                  <a:lnTo>
                    <a:pt x="14881" y="11691"/>
                  </a:lnTo>
                  <a:lnTo>
                    <a:pt x="15052" y="11350"/>
                  </a:lnTo>
                  <a:lnTo>
                    <a:pt x="15198" y="10985"/>
                  </a:lnTo>
                  <a:lnTo>
                    <a:pt x="15344" y="10644"/>
                  </a:lnTo>
                  <a:lnTo>
                    <a:pt x="15466" y="10278"/>
                  </a:lnTo>
                  <a:lnTo>
                    <a:pt x="15588" y="9889"/>
                  </a:lnTo>
                  <a:lnTo>
                    <a:pt x="15661" y="9499"/>
                  </a:lnTo>
                  <a:lnTo>
                    <a:pt x="15734" y="9109"/>
                  </a:lnTo>
                  <a:lnTo>
                    <a:pt x="15783" y="8720"/>
                  </a:lnTo>
                  <a:lnTo>
                    <a:pt x="15807" y="8330"/>
                  </a:lnTo>
                  <a:lnTo>
                    <a:pt x="15831" y="7916"/>
                  </a:lnTo>
                  <a:lnTo>
                    <a:pt x="15831" y="7916"/>
                  </a:lnTo>
                  <a:lnTo>
                    <a:pt x="15807" y="7502"/>
                  </a:lnTo>
                  <a:lnTo>
                    <a:pt x="15783" y="7112"/>
                  </a:lnTo>
                  <a:lnTo>
                    <a:pt x="15734" y="6722"/>
                  </a:lnTo>
                  <a:lnTo>
                    <a:pt x="15661" y="6333"/>
                  </a:lnTo>
                  <a:lnTo>
                    <a:pt x="15588" y="5943"/>
                  </a:lnTo>
                  <a:lnTo>
                    <a:pt x="15466" y="5553"/>
                  </a:lnTo>
                  <a:lnTo>
                    <a:pt x="15344" y="5188"/>
                  </a:lnTo>
                  <a:lnTo>
                    <a:pt x="15198" y="4847"/>
                  </a:lnTo>
                  <a:lnTo>
                    <a:pt x="15052" y="4482"/>
                  </a:lnTo>
                  <a:lnTo>
                    <a:pt x="14881" y="4141"/>
                  </a:lnTo>
                  <a:lnTo>
                    <a:pt x="14687" y="3824"/>
                  </a:lnTo>
                  <a:lnTo>
                    <a:pt x="14467" y="3483"/>
                  </a:lnTo>
                  <a:lnTo>
                    <a:pt x="14248" y="3191"/>
                  </a:lnTo>
                  <a:lnTo>
                    <a:pt x="14029" y="2874"/>
                  </a:lnTo>
                  <a:lnTo>
                    <a:pt x="13761" y="2607"/>
                  </a:lnTo>
                  <a:lnTo>
                    <a:pt x="13518" y="2314"/>
                  </a:lnTo>
                  <a:lnTo>
                    <a:pt x="13225" y="2071"/>
                  </a:lnTo>
                  <a:lnTo>
                    <a:pt x="12957" y="1803"/>
                  </a:lnTo>
                  <a:lnTo>
                    <a:pt x="12641" y="1584"/>
                  </a:lnTo>
                  <a:lnTo>
                    <a:pt x="12349" y="1364"/>
                  </a:lnTo>
                  <a:lnTo>
                    <a:pt x="12008" y="1145"/>
                  </a:lnTo>
                  <a:lnTo>
                    <a:pt x="11691" y="950"/>
                  </a:lnTo>
                  <a:lnTo>
                    <a:pt x="11350" y="780"/>
                  </a:lnTo>
                  <a:lnTo>
                    <a:pt x="10985" y="634"/>
                  </a:lnTo>
                  <a:lnTo>
                    <a:pt x="10644" y="488"/>
                  </a:lnTo>
                  <a:lnTo>
                    <a:pt x="10278" y="366"/>
                  </a:lnTo>
                  <a:lnTo>
                    <a:pt x="9889" y="244"/>
                  </a:lnTo>
                  <a:lnTo>
                    <a:pt x="9499" y="171"/>
                  </a:lnTo>
                  <a:lnTo>
                    <a:pt x="9109" y="98"/>
                  </a:lnTo>
                  <a:lnTo>
                    <a:pt x="8720" y="49"/>
                  </a:lnTo>
                  <a:lnTo>
                    <a:pt x="8330" y="25"/>
                  </a:lnTo>
                  <a:lnTo>
                    <a:pt x="7916" y="1"/>
                  </a:lnTo>
                  <a:lnTo>
                    <a:pt x="7916" y="1"/>
                  </a:lnTo>
                  <a:close/>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9" name="Shape 815"/>
            <p:cNvSpPr/>
            <p:nvPr/>
          </p:nvSpPr>
          <p:spPr>
            <a:xfrm>
              <a:off x="6673500" y="333700"/>
              <a:ext cx="347100" cy="347100"/>
            </a:xfrm>
            <a:custGeom>
              <a:avLst/>
              <a:gdLst/>
              <a:ahLst/>
              <a:cxnLst/>
              <a:rect l="0" t="0" r="0" b="0"/>
              <a:pathLst>
                <a:path w="13884" h="13884" fill="none" extrusionOk="0">
                  <a:moveTo>
                    <a:pt x="6942" y="13883"/>
                  </a:moveTo>
                  <a:lnTo>
                    <a:pt x="6942" y="13883"/>
                  </a:lnTo>
                  <a:lnTo>
                    <a:pt x="6577" y="13883"/>
                  </a:lnTo>
                  <a:lnTo>
                    <a:pt x="6236" y="13834"/>
                  </a:lnTo>
                  <a:lnTo>
                    <a:pt x="5895" y="13810"/>
                  </a:lnTo>
                  <a:lnTo>
                    <a:pt x="5554" y="13737"/>
                  </a:lnTo>
                  <a:lnTo>
                    <a:pt x="5213" y="13664"/>
                  </a:lnTo>
                  <a:lnTo>
                    <a:pt x="4872" y="13566"/>
                  </a:lnTo>
                  <a:lnTo>
                    <a:pt x="4555" y="13469"/>
                  </a:lnTo>
                  <a:lnTo>
                    <a:pt x="4239" y="13323"/>
                  </a:lnTo>
                  <a:lnTo>
                    <a:pt x="3946" y="13201"/>
                  </a:lnTo>
                  <a:lnTo>
                    <a:pt x="3630" y="13031"/>
                  </a:lnTo>
                  <a:lnTo>
                    <a:pt x="3337" y="12884"/>
                  </a:lnTo>
                  <a:lnTo>
                    <a:pt x="3069" y="12690"/>
                  </a:lnTo>
                  <a:lnTo>
                    <a:pt x="2802" y="12495"/>
                  </a:lnTo>
                  <a:lnTo>
                    <a:pt x="2534" y="12300"/>
                  </a:lnTo>
                  <a:lnTo>
                    <a:pt x="2290" y="12081"/>
                  </a:lnTo>
                  <a:lnTo>
                    <a:pt x="2047" y="11837"/>
                  </a:lnTo>
                  <a:lnTo>
                    <a:pt x="1803" y="11594"/>
                  </a:lnTo>
                  <a:lnTo>
                    <a:pt x="1584" y="11350"/>
                  </a:lnTo>
                  <a:lnTo>
                    <a:pt x="1389" y="11082"/>
                  </a:lnTo>
                  <a:lnTo>
                    <a:pt x="1194" y="10814"/>
                  </a:lnTo>
                  <a:lnTo>
                    <a:pt x="999" y="10546"/>
                  </a:lnTo>
                  <a:lnTo>
                    <a:pt x="853" y="10254"/>
                  </a:lnTo>
                  <a:lnTo>
                    <a:pt x="683" y="9938"/>
                  </a:lnTo>
                  <a:lnTo>
                    <a:pt x="561" y="9645"/>
                  </a:lnTo>
                  <a:lnTo>
                    <a:pt x="415" y="9329"/>
                  </a:lnTo>
                  <a:lnTo>
                    <a:pt x="317" y="9012"/>
                  </a:lnTo>
                  <a:lnTo>
                    <a:pt x="220" y="8671"/>
                  </a:lnTo>
                  <a:lnTo>
                    <a:pt x="147" y="8330"/>
                  </a:lnTo>
                  <a:lnTo>
                    <a:pt x="74" y="7989"/>
                  </a:lnTo>
                  <a:lnTo>
                    <a:pt x="49" y="7648"/>
                  </a:lnTo>
                  <a:lnTo>
                    <a:pt x="1" y="7307"/>
                  </a:lnTo>
                  <a:lnTo>
                    <a:pt x="1" y="6942"/>
                  </a:lnTo>
                  <a:lnTo>
                    <a:pt x="1" y="6942"/>
                  </a:lnTo>
                  <a:lnTo>
                    <a:pt x="1" y="6577"/>
                  </a:lnTo>
                  <a:lnTo>
                    <a:pt x="49" y="6236"/>
                  </a:lnTo>
                  <a:lnTo>
                    <a:pt x="74" y="5895"/>
                  </a:lnTo>
                  <a:lnTo>
                    <a:pt x="147" y="5554"/>
                  </a:lnTo>
                  <a:lnTo>
                    <a:pt x="220" y="5213"/>
                  </a:lnTo>
                  <a:lnTo>
                    <a:pt x="317" y="4872"/>
                  </a:lnTo>
                  <a:lnTo>
                    <a:pt x="415" y="4555"/>
                  </a:lnTo>
                  <a:lnTo>
                    <a:pt x="561" y="4238"/>
                  </a:lnTo>
                  <a:lnTo>
                    <a:pt x="683" y="3946"/>
                  </a:lnTo>
                  <a:lnTo>
                    <a:pt x="853" y="3630"/>
                  </a:lnTo>
                  <a:lnTo>
                    <a:pt x="999" y="3337"/>
                  </a:lnTo>
                  <a:lnTo>
                    <a:pt x="1194" y="3069"/>
                  </a:lnTo>
                  <a:lnTo>
                    <a:pt x="1389" y="2802"/>
                  </a:lnTo>
                  <a:lnTo>
                    <a:pt x="1584" y="2534"/>
                  </a:lnTo>
                  <a:lnTo>
                    <a:pt x="1803" y="2290"/>
                  </a:lnTo>
                  <a:lnTo>
                    <a:pt x="2047" y="2047"/>
                  </a:lnTo>
                  <a:lnTo>
                    <a:pt x="2290" y="1803"/>
                  </a:lnTo>
                  <a:lnTo>
                    <a:pt x="2534" y="1584"/>
                  </a:lnTo>
                  <a:lnTo>
                    <a:pt x="2802" y="1389"/>
                  </a:lnTo>
                  <a:lnTo>
                    <a:pt x="3069" y="1194"/>
                  </a:lnTo>
                  <a:lnTo>
                    <a:pt x="3337" y="999"/>
                  </a:lnTo>
                  <a:lnTo>
                    <a:pt x="3630" y="853"/>
                  </a:lnTo>
                  <a:lnTo>
                    <a:pt x="3946" y="683"/>
                  </a:lnTo>
                  <a:lnTo>
                    <a:pt x="4239" y="561"/>
                  </a:lnTo>
                  <a:lnTo>
                    <a:pt x="4555" y="415"/>
                  </a:lnTo>
                  <a:lnTo>
                    <a:pt x="4872" y="317"/>
                  </a:lnTo>
                  <a:lnTo>
                    <a:pt x="5213" y="220"/>
                  </a:lnTo>
                  <a:lnTo>
                    <a:pt x="5554" y="147"/>
                  </a:lnTo>
                  <a:lnTo>
                    <a:pt x="5895" y="74"/>
                  </a:lnTo>
                  <a:lnTo>
                    <a:pt x="6236" y="49"/>
                  </a:lnTo>
                  <a:lnTo>
                    <a:pt x="6577" y="1"/>
                  </a:lnTo>
                  <a:lnTo>
                    <a:pt x="6942" y="1"/>
                  </a:lnTo>
                  <a:lnTo>
                    <a:pt x="6942" y="1"/>
                  </a:lnTo>
                  <a:lnTo>
                    <a:pt x="7307" y="1"/>
                  </a:lnTo>
                  <a:lnTo>
                    <a:pt x="7648" y="49"/>
                  </a:lnTo>
                  <a:lnTo>
                    <a:pt x="7989" y="74"/>
                  </a:lnTo>
                  <a:lnTo>
                    <a:pt x="8330" y="147"/>
                  </a:lnTo>
                  <a:lnTo>
                    <a:pt x="8671" y="220"/>
                  </a:lnTo>
                  <a:lnTo>
                    <a:pt x="9012" y="317"/>
                  </a:lnTo>
                  <a:lnTo>
                    <a:pt x="9329" y="415"/>
                  </a:lnTo>
                  <a:lnTo>
                    <a:pt x="9645" y="561"/>
                  </a:lnTo>
                  <a:lnTo>
                    <a:pt x="9938" y="683"/>
                  </a:lnTo>
                  <a:lnTo>
                    <a:pt x="10254" y="853"/>
                  </a:lnTo>
                  <a:lnTo>
                    <a:pt x="10546" y="999"/>
                  </a:lnTo>
                  <a:lnTo>
                    <a:pt x="10814" y="1194"/>
                  </a:lnTo>
                  <a:lnTo>
                    <a:pt x="11082" y="1389"/>
                  </a:lnTo>
                  <a:lnTo>
                    <a:pt x="11350" y="1584"/>
                  </a:lnTo>
                  <a:lnTo>
                    <a:pt x="11594" y="1803"/>
                  </a:lnTo>
                  <a:lnTo>
                    <a:pt x="11837" y="2047"/>
                  </a:lnTo>
                  <a:lnTo>
                    <a:pt x="12081" y="2290"/>
                  </a:lnTo>
                  <a:lnTo>
                    <a:pt x="12300" y="2534"/>
                  </a:lnTo>
                  <a:lnTo>
                    <a:pt x="12495" y="2802"/>
                  </a:lnTo>
                  <a:lnTo>
                    <a:pt x="12690" y="3069"/>
                  </a:lnTo>
                  <a:lnTo>
                    <a:pt x="12885" y="3337"/>
                  </a:lnTo>
                  <a:lnTo>
                    <a:pt x="13031" y="3630"/>
                  </a:lnTo>
                  <a:lnTo>
                    <a:pt x="13201" y="3946"/>
                  </a:lnTo>
                  <a:lnTo>
                    <a:pt x="13323" y="4238"/>
                  </a:lnTo>
                  <a:lnTo>
                    <a:pt x="13469" y="4555"/>
                  </a:lnTo>
                  <a:lnTo>
                    <a:pt x="13566" y="4872"/>
                  </a:lnTo>
                  <a:lnTo>
                    <a:pt x="13664" y="5213"/>
                  </a:lnTo>
                  <a:lnTo>
                    <a:pt x="13737" y="5554"/>
                  </a:lnTo>
                  <a:lnTo>
                    <a:pt x="13810" y="5895"/>
                  </a:lnTo>
                  <a:lnTo>
                    <a:pt x="13834" y="6236"/>
                  </a:lnTo>
                  <a:lnTo>
                    <a:pt x="13883" y="6577"/>
                  </a:lnTo>
                  <a:lnTo>
                    <a:pt x="13883" y="6942"/>
                  </a:lnTo>
                  <a:lnTo>
                    <a:pt x="13883" y="6942"/>
                  </a:lnTo>
                  <a:lnTo>
                    <a:pt x="13883" y="7307"/>
                  </a:lnTo>
                  <a:lnTo>
                    <a:pt x="13834" y="7648"/>
                  </a:lnTo>
                  <a:lnTo>
                    <a:pt x="13810" y="7989"/>
                  </a:lnTo>
                  <a:lnTo>
                    <a:pt x="13737" y="8330"/>
                  </a:lnTo>
                  <a:lnTo>
                    <a:pt x="13664" y="8671"/>
                  </a:lnTo>
                  <a:lnTo>
                    <a:pt x="13566" y="9012"/>
                  </a:lnTo>
                  <a:lnTo>
                    <a:pt x="13469" y="9329"/>
                  </a:lnTo>
                  <a:lnTo>
                    <a:pt x="13323" y="9645"/>
                  </a:lnTo>
                  <a:lnTo>
                    <a:pt x="13201" y="9938"/>
                  </a:lnTo>
                  <a:lnTo>
                    <a:pt x="13031" y="10254"/>
                  </a:lnTo>
                  <a:lnTo>
                    <a:pt x="12885" y="10546"/>
                  </a:lnTo>
                  <a:lnTo>
                    <a:pt x="12690" y="10814"/>
                  </a:lnTo>
                  <a:lnTo>
                    <a:pt x="12495" y="11082"/>
                  </a:lnTo>
                  <a:lnTo>
                    <a:pt x="12300" y="11350"/>
                  </a:lnTo>
                  <a:lnTo>
                    <a:pt x="12081" y="11594"/>
                  </a:lnTo>
                  <a:lnTo>
                    <a:pt x="11837" y="11837"/>
                  </a:lnTo>
                  <a:lnTo>
                    <a:pt x="11594" y="12081"/>
                  </a:lnTo>
                  <a:lnTo>
                    <a:pt x="11350" y="12300"/>
                  </a:lnTo>
                  <a:lnTo>
                    <a:pt x="11082" y="12495"/>
                  </a:lnTo>
                  <a:lnTo>
                    <a:pt x="10814" y="12690"/>
                  </a:lnTo>
                  <a:lnTo>
                    <a:pt x="10546" y="12884"/>
                  </a:lnTo>
                  <a:lnTo>
                    <a:pt x="10254" y="13031"/>
                  </a:lnTo>
                  <a:lnTo>
                    <a:pt x="9938" y="13201"/>
                  </a:lnTo>
                  <a:lnTo>
                    <a:pt x="9645" y="13323"/>
                  </a:lnTo>
                  <a:lnTo>
                    <a:pt x="9329" y="13469"/>
                  </a:lnTo>
                  <a:lnTo>
                    <a:pt x="9012" y="13566"/>
                  </a:lnTo>
                  <a:lnTo>
                    <a:pt x="8671" y="13664"/>
                  </a:lnTo>
                  <a:lnTo>
                    <a:pt x="8330" y="13737"/>
                  </a:lnTo>
                  <a:lnTo>
                    <a:pt x="7989" y="13810"/>
                  </a:lnTo>
                  <a:lnTo>
                    <a:pt x="7648" y="13834"/>
                  </a:lnTo>
                  <a:lnTo>
                    <a:pt x="7307" y="13883"/>
                  </a:lnTo>
                  <a:lnTo>
                    <a:pt x="6942" y="13883"/>
                  </a:lnTo>
                  <a:lnTo>
                    <a:pt x="6942" y="13883"/>
                  </a:lnTo>
                  <a:close/>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dirty="0"/>
            </a:p>
          </p:txBody>
        </p:sp>
        <p:sp>
          <p:nvSpPr>
            <p:cNvPr id="10" name="Shape 816"/>
            <p:cNvSpPr/>
            <p:nvPr/>
          </p:nvSpPr>
          <p:spPr>
            <a:xfrm>
              <a:off x="6848850" y="397625"/>
              <a:ext cx="54825" cy="169300"/>
            </a:xfrm>
            <a:custGeom>
              <a:avLst/>
              <a:gdLst/>
              <a:ahLst/>
              <a:cxnLst/>
              <a:rect l="0" t="0" r="0" b="0"/>
              <a:pathLst>
                <a:path w="2193" h="6772" fill="none" extrusionOk="0">
                  <a:moveTo>
                    <a:pt x="1" y="1"/>
                  </a:moveTo>
                  <a:lnTo>
                    <a:pt x="1" y="4580"/>
                  </a:lnTo>
                  <a:lnTo>
                    <a:pt x="2193" y="6772"/>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 name="Shape 817"/>
            <p:cNvSpPr/>
            <p:nvPr/>
          </p:nvSpPr>
          <p:spPr>
            <a:xfrm>
              <a:off x="6847025" y="333700"/>
              <a:ext cx="25" cy="29250"/>
            </a:xfrm>
            <a:custGeom>
              <a:avLst/>
              <a:gdLst/>
              <a:ahLst/>
              <a:cxnLst/>
              <a:rect l="0" t="0" r="0" b="0"/>
              <a:pathLst>
                <a:path w="1" h="1170" fill="none" extrusionOk="0">
                  <a:moveTo>
                    <a:pt x="1" y="1170"/>
                  </a:moveTo>
                  <a:lnTo>
                    <a:pt x="1" y="1"/>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 name="Shape 818"/>
            <p:cNvSpPr/>
            <p:nvPr/>
          </p:nvSpPr>
          <p:spPr>
            <a:xfrm>
              <a:off x="6760575" y="356850"/>
              <a:ext cx="25" cy="25"/>
            </a:xfrm>
            <a:custGeom>
              <a:avLst/>
              <a:gdLst/>
              <a:ahLst/>
              <a:cxnLst/>
              <a:rect l="0" t="0" r="0" b="0"/>
              <a:pathLst>
                <a:path w="1" h="1" fill="none" extrusionOk="0">
                  <a:moveTo>
                    <a:pt x="1" y="0"/>
                  </a:moveTo>
                  <a:lnTo>
                    <a:pt x="1" y="0"/>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 name="Shape 819"/>
            <p:cNvSpPr/>
            <p:nvPr/>
          </p:nvSpPr>
          <p:spPr>
            <a:xfrm>
              <a:off x="6760575" y="356850"/>
              <a:ext cx="14025" cy="24975"/>
            </a:xfrm>
            <a:custGeom>
              <a:avLst/>
              <a:gdLst/>
              <a:ahLst/>
              <a:cxnLst/>
              <a:rect l="0" t="0" r="0" b="0"/>
              <a:pathLst>
                <a:path w="561" h="999" fill="none" extrusionOk="0">
                  <a:moveTo>
                    <a:pt x="1" y="0"/>
                  </a:moveTo>
                  <a:lnTo>
                    <a:pt x="561" y="999"/>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 name="Shape 820"/>
            <p:cNvSpPr/>
            <p:nvPr/>
          </p:nvSpPr>
          <p:spPr>
            <a:xfrm>
              <a:off x="6696650" y="420775"/>
              <a:ext cx="25" cy="25"/>
            </a:xfrm>
            <a:custGeom>
              <a:avLst/>
              <a:gdLst/>
              <a:ahLst/>
              <a:cxnLst/>
              <a:rect l="0" t="0" r="0" b="0"/>
              <a:pathLst>
                <a:path w="1" h="1" fill="none" extrusionOk="0">
                  <a:moveTo>
                    <a:pt x="0" y="0"/>
                  </a:moveTo>
                  <a:lnTo>
                    <a:pt x="0" y="0"/>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 name="Shape 821"/>
            <p:cNvSpPr/>
            <p:nvPr/>
          </p:nvSpPr>
          <p:spPr>
            <a:xfrm>
              <a:off x="6696650" y="420775"/>
              <a:ext cx="24975" cy="14025"/>
            </a:xfrm>
            <a:custGeom>
              <a:avLst/>
              <a:gdLst/>
              <a:ahLst/>
              <a:cxnLst/>
              <a:rect l="0" t="0" r="0" b="0"/>
              <a:pathLst>
                <a:path w="999" h="561" fill="none" extrusionOk="0">
                  <a:moveTo>
                    <a:pt x="0" y="0"/>
                  </a:moveTo>
                  <a:lnTo>
                    <a:pt x="999" y="561"/>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 name="Shape 822"/>
            <p:cNvSpPr/>
            <p:nvPr/>
          </p:nvSpPr>
          <p:spPr>
            <a:xfrm>
              <a:off x="6673500" y="507225"/>
              <a:ext cx="29250" cy="25"/>
            </a:xfrm>
            <a:custGeom>
              <a:avLst/>
              <a:gdLst/>
              <a:ahLst/>
              <a:cxnLst/>
              <a:rect l="0" t="0" r="0" b="0"/>
              <a:pathLst>
                <a:path w="1170" h="1" fill="none" extrusionOk="0">
                  <a:moveTo>
                    <a:pt x="1" y="1"/>
                  </a:moveTo>
                  <a:lnTo>
                    <a:pt x="1170" y="1"/>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7" name="Shape 823"/>
            <p:cNvSpPr/>
            <p:nvPr/>
          </p:nvSpPr>
          <p:spPr>
            <a:xfrm>
              <a:off x="6696650" y="593700"/>
              <a:ext cx="25" cy="25"/>
            </a:xfrm>
            <a:custGeom>
              <a:avLst/>
              <a:gdLst/>
              <a:ahLst/>
              <a:cxnLst/>
              <a:rect l="0" t="0" r="0" b="0"/>
              <a:pathLst>
                <a:path w="1" h="1" fill="none" extrusionOk="0">
                  <a:moveTo>
                    <a:pt x="0" y="0"/>
                  </a:moveTo>
                  <a:lnTo>
                    <a:pt x="0" y="0"/>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8" name="Shape 824"/>
            <p:cNvSpPr/>
            <p:nvPr/>
          </p:nvSpPr>
          <p:spPr>
            <a:xfrm>
              <a:off x="6696650" y="579700"/>
              <a:ext cx="24975" cy="14025"/>
            </a:xfrm>
            <a:custGeom>
              <a:avLst/>
              <a:gdLst/>
              <a:ahLst/>
              <a:cxnLst/>
              <a:rect l="0" t="0" r="0" b="0"/>
              <a:pathLst>
                <a:path w="999" h="561" fill="none" extrusionOk="0">
                  <a:moveTo>
                    <a:pt x="0" y="560"/>
                  </a:moveTo>
                  <a:lnTo>
                    <a:pt x="999" y="0"/>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9" name="Shape 825"/>
            <p:cNvSpPr/>
            <p:nvPr/>
          </p:nvSpPr>
          <p:spPr>
            <a:xfrm>
              <a:off x="6760575" y="632675"/>
              <a:ext cx="14025" cy="24975"/>
            </a:xfrm>
            <a:custGeom>
              <a:avLst/>
              <a:gdLst/>
              <a:ahLst/>
              <a:cxnLst/>
              <a:rect l="0" t="0" r="0" b="0"/>
              <a:pathLst>
                <a:path w="561" h="999" fill="none" extrusionOk="0">
                  <a:moveTo>
                    <a:pt x="1" y="999"/>
                  </a:moveTo>
                  <a:lnTo>
                    <a:pt x="561" y="0"/>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0" name="Shape 826"/>
            <p:cNvSpPr/>
            <p:nvPr/>
          </p:nvSpPr>
          <p:spPr>
            <a:xfrm>
              <a:off x="6760575" y="657625"/>
              <a:ext cx="25" cy="25"/>
            </a:xfrm>
            <a:custGeom>
              <a:avLst/>
              <a:gdLst/>
              <a:ahLst/>
              <a:cxnLst/>
              <a:rect l="0" t="0" r="0" b="0"/>
              <a:pathLst>
                <a:path w="1" h="1" fill="none" extrusionOk="0">
                  <a:moveTo>
                    <a:pt x="1" y="1"/>
                  </a:moveTo>
                  <a:lnTo>
                    <a:pt x="1" y="1"/>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1" name="Shape 827"/>
            <p:cNvSpPr/>
            <p:nvPr/>
          </p:nvSpPr>
          <p:spPr>
            <a:xfrm>
              <a:off x="6847025" y="651550"/>
              <a:ext cx="25" cy="29250"/>
            </a:xfrm>
            <a:custGeom>
              <a:avLst/>
              <a:gdLst/>
              <a:ahLst/>
              <a:cxnLst/>
              <a:rect l="0" t="0" r="0" b="0"/>
              <a:pathLst>
                <a:path w="1" h="1170" fill="none" extrusionOk="0">
                  <a:moveTo>
                    <a:pt x="1" y="0"/>
                  </a:moveTo>
                  <a:lnTo>
                    <a:pt x="1" y="1169"/>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2" name="Shape 828"/>
            <p:cNvSpPr/>
            <p:nvPr/>
          </p:nvSpPr>
          <p:spPr>
            <a:xfrm>
              <a:off x="6919500" y="632675"/>
              <a:ext cx="14025" cy="24975"/>
            </a:xfrm>
            <a:custGeom>
              <a:avLst/>
              <a:gdLst/>
              <a:ahLst/>
              <a:cxnLst/>
              <a:rect l="0" t="0" r="0" b="0"/>
              <a:pathLst>
                <a:path w="561" h="999" fill="none" extrusionOk="0">
                  <a:moveTo>
                    <a:pt x="560" y="999"/>
                  </a:moveTo>
                  <a:lnTo>
                    <a:pt x="0" y="0"/>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3" name="Shape 829"/>
            <p:cNvSpPr/>
            <p:nvPr/>
          </p:nvSpPr>
          <p:spPr>
            <a:xfrm>
              <a:off x="6933500" y="657625"/>
              <a:ext cx="25" cy="25"/>
            </a:xfrm>
            <a:custGeom>
              <a:avLst/>
              <a:gdLst/>
              <a:ahLst/>
              <a:cxnLst/>
              <a:rect l="0" t="0" r="0" b="0"/>
              <a:pathLst>
                <a:path w="1" h="1" fill="none" extrusionOk="0">
                  <a:moveTo>
                    <a:pt x="0" y="1"/>
                  </a:moveTo>
                  <a:lnTo>
                    <a:pt x="0" y="1"/>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4" name="Shape 830"/>
            <p:cNvSpPr/>
            <p:nvPr/>
          </p:nvSpPr>
          <p:spPr>
            <a:xfrm>
              <a:off x="6972475" y="579700"/>
              <a:ext cx="24975" cy="14025"/>
            </a:xfrm>
            <a:custGeom>
              <a:avLst/>
              <a:gdLst/>
              <a:ahLst/>
              <a:cxnLst/>
              <a:rect l="0" t="0" r="0" b="0"/>
              <a:pathLst>
                <a:path w="999" h="561" fill="none" extrusionOk="0">
                  <a:moveTo>
                    <a:pt x="999" y="560"/>
                  </a:moveTo>
                  <a:lnTo>
                    <a:pt x="0" y="0"/>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5" name="Shape 831"/>
            <p:cNvSpPr/>
            <p:nvPr/>
          </p:nvSpPr>
          <p:spPr>
            <a:xfrm>
              <a:off x="6997425" y="593700"/>
              <a:ext cx="25" cy="25"/>
            </a:xfrm>
            <a:custGeom>
              <a:avLst/>
              <a:gdLst/>
              <a:ahLst/>
              <a:cxnLst/>
              <a:rect l="0" t="0" r="0" b="0"/>
              <a:pathLst>
                <a:path w="1" h="1" fill="none" extrusionOk="0">
                  <a:moveTo>
                    <a:pt x="1" y="0"/>
                  </a:moveTo>
                  <a:lnTo>
                    <a:pt x="1" y="0"/>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6" name="Shape 832"/>
            <p:cNvSpPr/>
            <p:nvPr/>
          </p:nvSpPr>
          <p:spPr>
            <a:xfrm>
              <a:off x="6991350" y="507225"/>
              <a:ext cx="29250" cy="25"/>
            </a:xfrm>
            <a:custGeom>
              <a:avLst/>
              <a:gdLst/>
              <a:ahLst/>
              <a:cxnLst/>
              <a:rect l="0" t="0" r="0" b="0"/>
              <a:pathLst>
                <a:path w="1170" h="1" fill="none" extrusionOk="0">
                  <a:moveTo>
                    <a:pt x="1169" y="1"/>
                  </a:moveTo>
                  <a:lnTo>
                    <a:pt x="0" y="1"/>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7" name="Shape 833"/>
            <p:cNvSpPr/>
            <p:nvPr/>
          </p:nvSpPr>
          <p:spPr>
            <a:xfrm>
              <a:off x="6972475" y="420775"/>
              <a:ext cx="24975" cy="14025"/>
            </a:xfrm>
            <a:custGeom>
              <a:avLst/>
              <a:gdLst/>
              <a:ahLst/>
              <a:cxnLst/>
              <a:rect l="0" t="0" r="0" b="0"/>
              <a:pathLst>
                <a:path w="999" h="561" fill="none" extrusionOk="0">
                  <a:moveTo>
                    <a:pt x="0" y="561"/>
                  </a:moveTo>
                  <a:lnTo>
                    <a:pt x="999" y="0"/>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8" name="Shape 834"/>
            <p:cNvSpPr/>
            <p:nvPr/>
          </p:nvSpPr>
          <p:spPr>
            <a:xfrm>
              <a:off x="6997425" y="420775"/>
              <a:ext cx="25" cy="25"/>
            </a:xfrm>
            <a:custGeom>
              <a:avLst/>
              <a:gdLst/>
              <a:ahLst/>
              <a:cxnLst/>
              <a:rect l="0" t="0" r="0" b="0"/>
              <a:pathLst>
                <a:path w="1" h="1" fill="none" extrusionOk="0">
                  <a:moveTo>
                    <a:pt x="1" y="0"/>
                  </a:moveTo>
                  <a:lnTo>
                    <a:pt x="1" y="0"/>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9" name="Shape 835"/>
            <p:cNvSpPr/>
            <p:nvPr/>
          </p:nvSpPr>
          <p:spPr>
            <a:xfrm>
              <a:off x="6919500" y="356850"/>
              <a:ext cx="14025" cy="24975"/>
            </a:xfrm>
            <a:custGeom>
              <a:avLst/>
              <a:gdLst/>
              <a:ahLst/>
              <a:cxnLst/>
              <a:rect l="0" t="0" r="0" b="0"/>
              <a:pathLst>
                <a:path w="561" h="999" fill="none" extrusionOk="0">
                  <a:moveTo>
                    <a:pt x="560" y="0"/>
                  </a:moveTo>
                  <a:lnTo>
                    <a:pt x="0" y="999"/>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0" name="Shape 836"/>
            <p:cNvSpPr/>
            <p:nvPr/>
          </p:nvSpPr>
          <p:spPr>
            <a:xfrm>
              <a:off x="6933500" y="356850"/>
              <a:ext cx="25" cy="25"/>
            </a:xfrm>
            <a:custGeom>
              <a:avLst/>
              <a:gdLst/>
              <a:ahLst/>
              <a:cxnLst/>
              <a:rect l="0" t="0" r="0" b="0"/>
              <a:pathLst>
                <a:path w="1" h="1" fill="none" extrusionOk="0">
                  <a:moveTo>
                    <a:pt x="0" y="0"/>
                  </a:moveTo>
                  <a:lnTo>
                    <a:pt x="0" y="0"/>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sp>
        <p:nvSpPr>
          <p:cNvPr id="31" name="Shape 455"/>
          <p:cNvSpPr/>
          <p:nvPr/>
        </p:nvSpPr>
        <p:spPr>
          <a:xfrm>
            <a:off x="2662330" y="3499946"/>
            <a:ext cx="2428395" cy="1328956"/>
          </a:xfrm>
          <a:prstGeom prst="flowChartPunchedCard">
            <a:avLst/>
          </a:prstGeom>
          <a:solidFill>
            <a:schemeClr val="bg1"/>
          </a:solidFill>
          <a:ln>
            <a:noFill/>
          </a:ln>
        </p:spPr>
        <p:txBody>
          <a:bodyPr lIns="91425" tIns="91425" rIns="91425" bIns="91425" anchor="ctr" anchorCtr="0">
            <a:noAutofit/>
          </a:bodyPr>
          <a:lstStyle/>
          <a:p>
            <a:pPr lvl="0" algn="ctr" rtl="0">
              <a:spcBef>
                <a:spcPts val="0"/>
              </a:spcBef>
              <a:buNone/>
            </a:pPr>
            <a:r>
              <a:rPr lang="en" sz="1000" dirty="0">
                <a:solidFill>
                  <a:srgbClr val="1C355E"/>
                </a:solidFill>
                <a:highlight>
                  <a:srgbClr val="F18A7A"/>
                </a:highlight>
                <a:latin typeface="Source Sans 3 Light" panose="020B0303030403020204" pitchFamily="34" charset="0"/>
                <a:ea typeface="Nunito Sans"/>
                <a:cs typeface="Nunito Sans"/>
                <a:sym typeface="Nunito Sans"/>
              </a:rPr>
              <a:t>EVENING</a:t>
            </a:r>
          </a:p>
          <a:p>
            <a:pPr lvl="0" algn="ctr" rtl="0">
              <a:spcBef>
                <a:spcPts val="0"/>
              </a:spcBef>
              <a:buNone/>
            </a:pPr>
            <a:r>
              <a:rPr lang="en" sz="2800" dirty="0">
                <a:solidFill>
                  <a:srgbClr val="1C355E"/>
                </a:solidFill>
                <a:latin typeface="Source Sans 3 Light" panose="020B0303030403020204" pitchFamily="34" charset="0"/>
                <a:ea typeface="Nunito Sans"/>
                <a:cs typeface="Nunito Sans"/>
                <a:sym typeface="Nunito Sans"/>
              </a:rPr>
              <a:t>‘ASR-SUNSET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5"/>
                                        </p:tgtEl>
                                        <p:attrNameLst>
                                          <p:attrName>style.visibility</p:attrName>
                                        </p:attrNameLst>
                                      </p:cBhvr>
                                      <p:to>
                                        <p:strVal val="visible"/>
                                      </p:to>
                                    </p:set>
                                    <p:anim calcmode="lin" valueType="num">
                                      <p:cBhvr additive="base">
                                        <p:cTn id="7" dur="500" fill="hold"/>
                                        <p:tgtEl>
                                          <p:spTgt spid="455"/>
                                        </p:tgtEl>
                                        <p:attrNameLst>
                                          <p:attrName>ppt_x</p:attrName>
                                        </p:attrNameLst>
                                      </p:cBhvr>
                                      <p:tavLst>
                                        <p:tav tm="0">
                                          <p:val>
                                            <p:strVal val="#ppt_x"/>
                                          </p:val>
                                        </p:tav>
                                        <p:tav tm="100000">
                                          <p:val>
                                            <p:strVal val="#ppt_x"/>
                                          </p:val>
                                        </p:tav>
                                      </p:tavLst>
                                    </p:anim>
                                    <p:anim calcmode="lin" valueType="num">
                                      <p:cBhvr additive="base">
                                        <p:cTn id="8" dur="500" fill="hold"/>
                                        <p:tgtEl>
                                          <p:spTgt spid="4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5" grpId="0" animBg="1"/>
      <p:bldP spid="3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698A9-4596-C101-C987-10492D8A6EAA}"/>
              </a:ext>
            </a:extLst>
          </p:cNvPr>
          <p:cNvSpPr>
            <a:spLocks noGrp="1"/>
          </p:cNvSpPr>
          <p:nvPr>
            <p:ph type="title"/>
          </p:nvPr>
        </p:nvSpPr>
        <p:spPr/>
        <p:txBody>
          <a:bodyPr/>
          <a:lstStyle/>
          <a:p>
            <a:r>
              <a:rPr lang="en-GB" sz="2800" dirty="0">
                <a:solidFill>
                  <a:srgbClr val="EBE8DB"/>
                </a:solidFill>
                <a:latin typeface="Source Sans Pro Black" panose="020B0803030403020204" pitchFamily="34" charset="0"/>
                <a:ea typeface="Source Sans Pro Black" panose="020B0803030403020204" pitchFamily="34" charset="0"/>
              </a:rPr>
              <a:t>FAQs</a:t>
            </a:r>
            <a:br>
              <a:rPr lang="en-GB" sz="2800" dirty="0">
                <a:solidFill>
                  <a:srgbClr val="EBE8DB"/>
                </a:solidFill>
                <a:latin typeface="Source Sans Pro Black" panose="020B0803030403020204" pitchFamily="34" charset="0"/>
                <a:ea typeface="Source Sans Pro Black" panose="020B0803030403020204" pitchFamily="34" charset="0"/>
              </a:rPr>
            </a:br>
            <a:br>
              <a:rPr lang="en-GB" sz="2800" dirty="0">
                <a:solidFill>
                  <a:srgbClr val="EBE8DB"/>
                </a:solidFill>
                <a:latin typeface="Source Sans Pro Black" panose="020B0803030403020204" pitchFamily="34" charset="0"/>
                <a:ea typeface="Source Sans Pro Black" panose="020B0803030403020204" pitchFamily="34" charset="0"/>
              </a:rPr>
            </a:br>
            <a:br>
              <a:rPr lang="en-GB" sz="2800" dirty="0">
                <a:solidFill>
                  <a:srgbClr val="EBE8DB"/>
                </a:solidFill>
                <a:latin typeface="Source Sans Pro Black" panose="020B0803030403020204" pitchFamily="34" charset="0"/>
                <a:ea typeface="Source Sans Pro Black" panose="020B0803030403020204" pitchFamily="34" charset="0"/>
              </a:rPr>
            </a:br>
            <a:br>
              <a:rPr lang="en-GB" sz="2800" dirty="0">
                <a:solidFill>
                  <a:srgbClr val="EBE8DB"/>
                </a:solidFill>
                <a:latin typeface="Source Sans Pro Black" panose="020B0803030403020204" pitchFamily="34" charset="0"/>
                <a:ea typeface="Source Sans Pro Black" panose="020B0803030403020204" pitchFamily="34" charset="0"/>
              </a:rPr>
            </a:br>
            <a:br>
              <a:rPr lang="en-GB" sz="2800" dirty="0">
                <a:solidFill>
                  <a:srgbClr val="EBE8DB"/>
                </a:solidFill>
                <a:latin typeface="Source Sans Pro Black" panose="020B0803030403020204" pitchFamily="34" charset="0"/>
                <a:ea typeface="Source Sans Pro Black" panose="020B0803030403020204" pitchFamily="34" charset="0"/>
              </a:rPr>
            </a:br>
            <a:endParaRPr lang="en-GB" sz="2800" dirty="0">
              <a:solidFill>
                <a:srgbClr val="EBE8DB"/>
              </a:solidFill>
              <a:latin typeface="Source Sans Pro Black" panose="020B0803030403020204" pitchFamily="34" charset="0"/>
              <a:ea typeface="Source Sans Pro Black" panose="020B0803030403020204" pitchFamily="34" charset="0"/>
            </a:endParaRPr>
          </a:p>
        </p:txBody>
      </p:sp>
      <p:sp>
        <p:nvSpPr>
          <p:cNvPr id="5" name="Text Placeholder 4">
            <a:extLst>
              <a:ext uri="{FF2B5EF4-FFF2-40B4-BE49-F238E27FC236}">
                <a16:creationId xmlns:a16="http://schemas.microsoft.com/office/drawing/2014/main" id="{32DA68DE-F6A3-36B2-48BA-40C787AAFF9E}"/>
              </a:ext>
            </a:extLst>
          </p:cNvPr>
          <p:cNvSpPr>
            <a:spLocks noGrp="1"/>
          </p:cNvSpPr>
          <p:nvPr>
            <p:ph type="body" idx="1"/>
          </p:nvPr>
        </p:nvSpPr>
        <p:spPr/>
        <p:txBody>
          <a:bodyPr/>
          <a:lstStyle/>
          <a:p>
            <a:endParaRPr lang="en-GB" dirty="0"/>
          </a:p>
        </p:txBody>
      </p:sp>
      <p:sp>
        <p:nvSpPr>
          <p:cNvPr id="3" name="Slide Number Placeholder 2">
            <a:extLst>
              <a:ext uri="{FF2B5EF4-FFF2-40B4-BE49-F238E27FC236}">
                <a16:creationId xmlns:a16="http://schemas.microsoft.com/office/drawing/2014/main" id="{3D85D55C-7874-1326-F5C9-BB7969E829F1}"/>
              </a:ext>
            </a:extLst>
          </p:cNvPr>
          <p:cNvSpPr>
            <a:spLocks noGrp="1"/>
          </p:cNvSpPr>
          <p:nvPr>
            <p:ph type="sldNum"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400" b="0" i="0" u="none" strike="noStrike" kern="0" cap="none" spc="0" normalizeH="0" baseline="0" noProof="0" smtClean="0">
                <a:ln>
                  <a:noFill/>
                </a:ln>
                <a:solidFill>
                  <a:srgbClr val="FFFFFF"/>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 sz="1400" b="0" i="0" u="none" strike="noStrike" kern="0" cap="none" spc="0" normalizeH="0" baseline="0" noProof="0">
              <a:ln>
                <a:noFill/>
              </a:ln>
              <a:solidFill>
                <a:srgbClr val="FFFFFF"/>
              </a:solidFill>
              <a:effectLst/>
              <a:uLnTx/>
              <a:uFillTx/>
              <a:latin typeface="Arial"/>
              <a:cs typeface="Arial"/>
              <a:sym typeface="Arial"/>
            </a:endParaRPr>
          </a:p>
        </p:txBody>
      </p:sp>
      <p:graphicFrame>
        <p:nvGraphicFramePr>
          <p:cNvPr id="4" name="Diagram 3">
            <a:extLst>
              <a:ext uri="{FF2B5EF4-FFF2-40B4-BE49-F238E27FC236}">
                <a16:creationId xmlns:a16="http://schemas.microsoft.com/office/drawing/2014/main" id="{40FA0EF3-1B5C-B291-3695-E662B52172CE}"/>
              </a:ext>
            </a:extLst>
          </p:cNvPr>
          <p:cNvGraphicFramePr/>
          <p:nvPr>
            <p:extLst>
              <p:ext uri="{D42A27DB-BD31-4B8C-83A1-F6EECF244321}">
                <p14:modId xmlns:p14="http://schemas.microsoft.com/office/powerpoint/2010/main" val="572061767"/>
              </p:ext>
            </p:extLst>
          </p:nvPr>
        </p:nvGraphicFramePr>
        <p:xfrm>
          <a:off x="2840725" y="68585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106351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698A9-4596-C101-C987-10492D8A6EAA}"/>
              </a:ext>
            </a:extLst>
          </p:cNvPr>
          <p:cNvSpPr>
            <a:spLocks noGrp="1"/>
          </p:cNvSpPr>
          <p:nvPr>
            <p:ph type="title"/>
          </p:nvPr>
        </p:nvSpPr>
        <p:spPr/>
        <p:txBody>
          <a:bodyPr/>
          <a:lstStyle/>
          <a:p>
            <a:r>
              <a:rPr lang="en-GB" sz="2800" dirty="0">
                <a:solidFill>
                  <a:srgbClr val="EBE8DB"/>
                </a:solidFill>
                <a:latin typeface="Source Sans Pro Black" panose="020B0803030403020204" pitchFamily="34" charset="0"/>
                <a:ea typeface="Source Sans Pro Black" panose="020B0803030403020204" pitchFamily="34" charset="0"/>
              </a:rPr>
              <a:t>Dhikr &amp; </a:t>
            </a:r>
            <a:r>
              <a:rPr lang="en-GB" sz="2800" dirty="0" err="1">
                <a:solidFill>
                  <a:srgbClr val="EBE8DB"/>
                </a:solidFill>
                <a:latin typeface="Source Sans Pro Black" panose="020B0803030403020204" pitchFamily="34" charset="0"/>
                <a:ea typeface="Source Sans Pro Black" panose="020B0803030403020204" pitchFamily="34" charset="0"/>
              </a:rPr>
              <a:t>Dua</a:t>
            </a:r>
            <a:r>
              <a:rPr lang="en-GB" sz="2800" dirty="0">
                <a:solidFill>
                  <a:srgbClr val="EBE8DB"/>
                </a:solidFill>
                <a:latin typeface="Source Sans Pro Black" panose="020B0803030403020204" pitchFamily="34" charset="0"/>
                <a:ea typeface="Source Sans Pro Black" panose="020B0803030403020204" pitchFamily="34" charset="0"/>
              </a:rPr>
              <a:t> App</a:t>
            </a:r>
            <a:br>
              <a:rPr lang="en-GB" sz="2800" dirty="0">
                <a:solidFill>
                  <a:srgbClr val="EBE8DB"/>
                </a:solidFill>
                <a:latin typeface="Source Sans Pro Black" panose="020B0803030403020204" pitchFamily="34" charset="0"/>
                <a:ea typeface="Source Sans Pro Black" panose="020B0803030403020204" pitchFamily="34" charset="0"/>
              </a:rPr>
            </a:br>
            <a:br>
              <a:rPr lang="en-GB" sz="2800" dirty="0">
                <a:solidFill>
                  <a:srgbClr val="EBE8DB"/>
                </a:solidFill>
                <a:latin typeface="Source Sans Pro Black" panose="020B0803030403020204" pitchFamily="34" charset="0"/>
                <a:ea typeface="Source Sans Pro Black" panose="020B0803030403020204" pitchFamily="34" charset="0"/>
              </a:rPr>
            </a:br>
            <a:br>
              <a:rPr lang="en-GB" sz="2800" dirty="0">
                <a:solidFill>
                  <a:srgbClr val="EBE8DB"/>
                </a:solidFill>
                <a:latin typeface="Source Sans Pro Black" panose="020B0803030403020204" pitchFamily="34" charset="0"/>
                <a:ea typeface="Source Sans Pro Black" panose="020B0803030403020204" pitchFamily="34" charset="0"/>
              </a:rPr>
            </a:br>
            <a:br>
              <a:rPr lang="en-GB" sz="2800" dirty="0">
                <a:solidFill>
                  <a:srgbClr val="EBE8DB"/>
                </a:solidFill>
                <a:latin typeface="Source Sans Pro Black" panose="020B0803030403020204" pitchFamily="34" charset="0"/>
                <a:ea typeface="Source Sans Pro Black" panose="020B0803030403020204" pitchFamily="34" charset="0"/>
              </a:rPr>
            </a:br>
            <a:br>
              <a:rPr lang="en-GB" sz="2800" dirty="0">
                <a:solidFill>
                  <a:srgbClr val="EBE8DB"/>
                </a:solidFill>
                <a:latin typeface="Source Sans Pro Black" panose="020B0803030403020204" pitchFamily="34" charset="0"/>
                <a:ea typeface="Source Sans Pro Black" panose="020B0803030403020204" pitchFamily="34" charset="0"/>
              </a:rPr>
            </a:br>
            <a:r>
              <a:rPr lang="en-GB" sz="1400" dirty="0">
                <a:solidFill>
                  <a:srgbClr val="EBE8DB"/>
                </a:solidFill>
                <a:latin typeface="Source Sans Pro Black" panose="020B0803030403020204" pitchFamily="34" charset="0"/>
                <a:ea typeface="Source Sans Pro Black" panose="020B0803030403020204" pitchFamily="34" charset="0"/>
              </a:rPr>
              <a:t>Free</a:t>
            </a:r>
            <a:br>
              <a:rPr lang="en-GB" sz="1400" dirty="0">
                <a:solidFill>
                  <a:srgbClr val="EBE8DB"/>
                </a:solidFill>
                <a:latin typeface="Source Sans Pro Black" panose="020B0803030403020204" pitchFamily="34" charset="0"/>
                <a:ea typeface="Source Sans Pro Black" panose="020B0803030403020204" pitchFamily="34" charset="0"/>
              </a:rPr>
            </a:br>
            <a:r>
              <a:rPr lang="en-GB" sz="1400" dirty="0">
                <a:solidFill>
                  <a:srgbClr val="EBE8DB"/>
                </a:solidFill>
                <a:latin typeface="Source Sans Pro Black" panose="020B0803030403020204" pitchFamily="34" charset="0"/>
                <a:ea typeface="Source Sans Pro Black" panose="020B0803030403020204" pitchFamily="34" charset="0"/>
              </a:rPr>
              <a:t>No-Ads</a:t>
            </a:r>
            <a:br>
              <a:rPr lang="en-GB" sz="1400" dirty="0">
                <a:solidFill>
                  <a:srgbClr val="EBE8DB"/>
                </a:solidFill>
                <a:latin typeface="Source Sans Pro Black" panose="020B0803030403020204" pitchFamily="34" charset="0"/>
                <a:ea typeface="Source Sans Pro Black" panose="020B0803030403020204" pitchFamily="34" charset="0"/>
              </a:rPr>
            </a:br>
            <a:r>
              <a:rPr lang="en-GB" sz="1400" dirty="0">
                <a:solidFill>
                  <a:srgbClr val="EBE8DB"/>
                </a:solidFill>
                <a:latin typeface="Source Sans Pro Black" panose="020B0803030403020204" pitchFamily="34" charset="0"/>
                <a:ea typeface="Source Sans Pro Black" panose="020B0803030403020204" pitchFamily="34" charset="0"/>
              </a:rPr>
              <a:t>Translation</a:t>
            </a:r>
            <a:br>
              <a:rPr lang="en-GB" sz="1400" dirty="0">
                <a:solidFill>
                  <a:srgbClr val="EBE8DB"/>
                </a:solidFill>
                <a:latin typeface="Source Sans Pro Black" panose="020B0803030403020204" pitchFamily="34" charset="0"/>
                <a:ea typeface="Source Sans Pro Black" panose="020B0803030403020204" pitchFamily="34" charset="0"/>
              </a:rPr>
            </a:br>
            <a:r>
              <a:rPr lang="en-GB" sz="1400" dirty="0">
                <a:solidFill>
                  <a:srgbClr val="EBE8DB"/>
                </a:solidFill>
                <a:latin typeface="Source Sans Pro Black" panose="020B0803030403020204" pitchFamily="34" charset="0"/>
                <a:ea typeface="Source Sans Pro Black" panose="020B0803030403020204" pitchFamily="34" charset="0"/>
              </a:rPr>
              <a:t>Transliteration</a:t>
            </a:r>
            <a:br>
              <a:rPr lang="en-GB" sz="1400" dirty="0">
                <a:solidFill>
                  <a:srgbClr val="EBE8DB"/>
                </a:solidFill>
                <a:latin typeface="Source Sans Pro Black" panose="020B0803030403020204" pitchFamily="34" charset="0"/>
                <a:ea typeface="Source Sans Pro Black" panose="020B0803030403020204" pitchFamily="34" charset="0"/>
              </a:rPr>
            </a:br>
            <a:r>
              <a:rPr lang="en-GB" sz="1400" dirty="0">
                <a:solidFill>
                  <a:srgbClr val="EBE8DB"/>
                </a:solidFill>
                <a:highlight>
                  <a:srgbClr val="FF9966"/>
                </a:highlight>
                <a:latin typeface="Source Sans Pro Black" panose="020B0803030403020204" pitchFamily="34" charset="0"/>
                <a:ea typeface="Source Sans Pro Black" panose="020B0803030403020204" pitchFamily="34" charset="0"/>
              </a:rPr>
              <a:t>Explanation</a:t>
            </a:r>
            <a:br>
              <a:rPr lang="en-GB" sz="1400" dirty="0">
                <a:solidFill>
                  <a:srgbClr val="EBE8DB"/>
                </a:solidFill>
                <a:latin typeface="Source Sans Pro Black" panose="020B0803030403020204" pitchFamily="34" charset="0"/>
                <a:ea typeface="Source Sans Pro Black" panose="020B0803030403020204" pitchFamily="34" charset="0"/>
              </a:rPr>
            </a:br>
            <a:r>
              <a:rPr lang="en-GB" sz="1400" dirty="0">
                <a:solidFill>
                  <a:srgbClr val="EBE8DB"/>
                </a:solidFill>
                <a:latin typeface="Source Sans Pro Black" panose="020B0803030403020204" pitchFamily="34" charset="0"/>
                <a:ea typeface="Source Sans Pro Black" panose="020B0803030403020204" pitchFamily="34" charset="0"/>
              </a:rPr>
              <a:t>Audio</a:t>
            </a:r>
            <a:br>
              <a:rPr lang="en-GB" sz="1400" dirty="0">
                <a:solidFill>
                  <a:srgbClr val="EBE8DB"/>
                </a:solidFill>
                <a:latin typeface="Source Sans Pro Black" panose="020B0803030403020204" pitchFamily="34" charset="0"/>
                <a:ea typeface="Source Sans Pro Black" panose="020B0803030403020204" pitchFamily="34" charset="0"/>
              </a:rPr>
            </a:br>
            <a:r>
              <a:rPr lang="en-GB" sz="1400" dirty="0">
                <a:solidFill>
                  <a:srgbClr val="EBE8DB"/>
                </a:solidFill>
                <a:latin typeface="Source Sans Pro Black" panose="020B0803030403020204" pitchFamily="34" charset="0"/>
                <a:ea typeface="Source Sans Pro Black" panose="020B0803030403020204" pitchFamily="34" charset="0"/>
              </a:rPr>
              <a:t>Counter</a:t>
            </a:r>
            <a:endParaRPr lang="en-GB" sz="2800" dirty="0">
              <a:solidFill>
                <a:srgbClr val="EBE8DB"/>
              </a:solidFill>
              <a:latin typeface="Source Sans Pro Black" panose="020B0803030403020204" pitchFamily="34" charset="0"/>
              <a:ea typeface="Source Sans Pro Black" panose="020B0803030403020204" pitchFamily="34" charset="0"/>
            </a:endParaRPr>
          </a:p>
        </p:txBody>
      </p:sp>
      <p:sp>
        <p:nvSpPr>
          <p:cNvPr id="5" name="Text Placeholder 4">
            <a:extLst>
              <a:ext uri="{FF2B5EF4-FFF2-40B4-BE49-F238E27FC236}">
                <a16:creationId xmlns:a16="http://schemas.microsoft.com/office/drawing/2014/main" id="{32DA68DE-F6A3-36B2-48BA-40C787AAFF9E}"/>
              </a:ext>
            </a:extLst>
          </p:cNvPr>
          <p:cNvSpPr>
            <a:spLocks noGrp="1"/>
          </p:cNvSpPr>
          <p:nvPr>
            <p:ph type="body" idx="1"/>
          </p:nvPr>
        </p:nvSpPr>
        <p:spPr/>
        <p:txBody>
          <a:bodyPr/>
          <a:lstStyle/>
          <a:p>
            <a:endParaRPr lang="en-GB" dirty="0"/>
          </a:p>
        </p:txBody>
      </p:sp>
      <p:sp>
        <p:nvSpPr>
          <p:cNvPr id="3" name="Slide Number Placeholder 2">
            <a:extLst>
              <a:ext uri="{FF2B5EF4-FFF2-40B4-BE49-F238E27FC236}">
                <a16:creationId xmlns:a16="http://schemas.microsoft.com/office/drawing/2014/main" id="{3D85D55C-7874-1326-F5C9-BB7969E829F1}"/>
              </a:ext>
            </a:extLst>
          </p:cNvPr>
          <p:cNvSpPr>
            <a:spLocks noGrp="1"/>
          </p:cNvSpPr>
          <p:nvPr>
            <p:ph type="sldNum" idx="12"/>
          </p:nvPr>
        </p:nvSpPr>
        <p:spPr/>
        <p:txBody>
          <a:bodyPr/>
          <a:lstStyle/>
          <a:p>
            <a:pPr lvl="0" rtl="0">
              <a:spcBef>
                <a:spcPts val="0"/>
              </a:spcBef>
              <a:buNone/>
            </a:pPr>
            <a:fld id="{00000000-1234-1234-1234-123412341234}" type="slidenum">
              <a:rPr lang="en" smtClean="0">
                <a:solidFill>
                  <a:srgbClr val="FFFFFF"/>
                </a:solidFill>
              </a:rPr>
              <a:t>16</a:t>
            </a:fld>
            <a:endParaRPr lang="en">
              <a:solidFill>
                <a:srgbClr val="FFFFFF"/>
              </a:solidFill>
            </a:endParaRPr>
          </a:p>
        </p:txBody>
      </p:sp>
      <p:pic>
        <p:nvPicPr>
          <p:cNvPr id="7" name="Picture 6">
            <a:extLst>
              <a:ext uri="{FF2B5EF4-FFF2-40B4-BE49-F238E27FC236}">
                <a16:creationId xmlns:a16="http://schemas.microsoft.com/office/drawing/2014/main" id="{D9B64626-85EA-6C18-6B24-F2AD3AEF5E83}"/>
              </a:ext>
            </a:extLst>
          </p:cNvPr>
          <p:cNvPicPr>
            <a:picLocks noChangeAspect="1"/>
          </p:cNvPicPr>
          <p:nvPr/>
        </p:nvPicPr>
        <p:blipFill>
          <a:blip r:embed="rId3"/>
          <a:stretch>
            <a:fillRect/>
          </a:stretch>
        </p:blipFill>
        <p:spPr>
          <a:xfrm>
            <a:off x="3851920" y="740065"/>
            <a:ext cx="4457429" cy="3651870"/>
          </a:xfrm>
          <a:prstGeom prst="rect">
            <a:avLst/>
          </a:prstGeom>
        </p:spPr>
      </p:pic>
    </p:spTree>
    <p:extLst>
      <p:ext uri="{BB962C8B-B14F-4D97-AF65-F5344CB8AC3E}">
        <p14:creationId xmlns:p14="http://schemas.microsoft.com/office/powerpoint/2010/main" val="1296913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698A9-4596-C101-C987-10492D8A6EAA}"/>
              </a:ext>
            </a:extLst>
          </p:cNvPr>
          <p:cNvSpPr>
            <a:spLocks noGrp="1"/>
          </p:cNvSpPr>
          <p:nvPr>
            <p:ph type="title"/>
          </p:nvPr>
        </p:nvSpPr>
        <p:spPr/>
        <p:txBody>
          <a:bodyPr/>
          <a:lstStyle/>
          <a:p>
            <a:r>
              <a:rPr lang="en-GB" sz="2800" dirty="0">
                <a:solidFill>
                  <a:srgbClr val="EBE8DB"/>
                </a:solidFill>
                <a:latin typeface="Source Sans Pro Black" panose="020B0803030403020204" pitchFamily="34" charset="0"/>
                <a:ea typeface="Source Sans Pro Black" panose="020B0803030403020204" pitchFamily="34" charset="0"/>
              </a:rPr>
              <a:t>Free Books &amp; Booklets</a:t>
            </a:r>
          </a:p>
        </p:txBody>
      </p:sp>
      <p:sp>
        <p:nvSpPr>
          <p:cNvPr id="5" name="Text Placeholder 4">
            <a:extLst>
              <a:ext uri="{FF2B5EF4-FFF2-40B4-BE49-F238E27FC236}">
                <a16:creationId xmlns:a16="http://schemas.microsoft.com/office/drawing/2014/main" id="{32DA68DE-F6A3-36B2-48BA-40C787AAFF9E}"/>
              </a:ext>
            </a:extLst>
          </p:cNvPr>
          <p:cNvSpPr>
            <a:spLocks noGrp="1"/>
          </p:cNvSpPr>
          <p:nvPr>
            <p:ph type="body" idx="1"/>
          </p:nvPr>
        </p:nvSpPr>
        <p:spPr>
          <a:xfrm>
            <a:off x="2771800" y="4227934"/>
            <a:ext cx="6137750" cy="648072"/>
          </a:xfrm>
        </p:spPr>
        <p:txBody>
          <a:bodyPr/>
          <a:lstStyle/>
          <a:p>
            <a:pPr algn="ctr">
              <a:buNone/>
            </a:pPr>
            <a:r>
              <a:rPr lang="en-GB" sz="2800" dirty="0">
                <a:solidFill>
                  <a:srgbClr val="FF9966"/>
                </a:solidFill>
                <a:latin typeface="Source Sans Pro Black" panose="020B0803030403020204" pitchFamily="34" charset="0"/>
                <a:ea typeface="Source Sans Pro Black" panose="020B0803030403020204" pitchFamily="34" charset="0"/>
              </a:rPr>
              <a:t>www.lifewithallah.com</a:t>
            </a:r>
          </a:p>
        </p:txBody>
      </p:sp>
      <p:sp>
        <p:nvSpPr>
          <p:cNvPr id="3" name="Slide Number Placeholder 2">
            <a:extLst>
              <a:ext uri="{FF2B5EF4-FFF2-40B4-BE49-F238E27FC236}">
                <a16:creationId xmlns:a16="http://schemas.microsoft.com/office/drawing/2014/main" id="{3D85D55C-7874-1326-F5C9-BB7969E829F1}"/>
              </a:ext>
            </a:extLst>
          </p:cNvPr>
          <p:cNvSpPr>
            <a:spLocks noGrp="1"/>
          </p:cNvSpPr>
          <p:nvPr>
            <p:ph type="sldNum"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400" b="0" i="0" u="none" strike="noStrike" kern="0" cap="none" spc="0" normalizeH="0" baseline="0" noProof="0" smtClean="0">
                <a:ln>
                  <a:noFill/>
                </a:ln>
                <a:solidFill>
                  <a:srgbClr val="FFFFFF"/>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0" lang="en" sz="1400" b="0" i="0" u="none" strike="noStrike" kern="0" cap="none" spc="0" normalizeH="0" baseline="0" noProof="0">
              <a:ln>
                <a:noFill/>
              </a:ln>
              <a:solidFill>
                <a:srgbClr val="FFFFFF"/>
              </a:solidFill>
              <a:effectLst/>
              <a:uLnTx/>
              <a:uFillTx/>
              <a:latin typeface="Arial"/>
              <a:cs typeface="Arial"/>
              <a:sym typeface="Arial"/>
            </a:endParaRPr>
          </a:p>
        </p:txBody>
      </p:sp>
      <p:pic>
        <p:nvPicPr>
          <p:cNvPr id="4" name="Picture 3">
            <a:extLst>
              <a:ext uri="{FF2B5EF4-FFF2-40B4-BE49-F238E27FC236}">
                <a16:creationId xmlns:a16="http://schemas.microsoft.com/office/drawing/2014/main" id="{704AC6BE-AF8A-5239-A0D6-3D26BE9D9B33}"/>
              </a:ext>
            </a:extLst>
          </p:cNvPr>
          <p:cNvPicPr>
            <a:picLocks noChangeAspect="1"/>
          </p:cNvPicPr>
          <p:nvPr/>
        </p:nvPicPr>
        <p:blipFill>
          <a:blip r:embed="rId3"/>
          <a:stretch>
            <a:fillRect/>
          </a:stretch>
        </p:blipFill>
        <p:spPr>
          <a:xfrm>
            <a:off x="3110648" y="1173400"/>
            <a:ext cx="4361055" cy="2465764"/>
          </a:xfrm>
          <a:prstGeom prst="rect">
            <a:avLst/>
          </a:prstGeom>
        </p:spPr>
      </p:pic>
      <p:pic>
        <p:nvPicPr>
          <p:cNvPr id="6" name="Picture 5">
            <a:extLst>
              <a:ext uri="{FF2B5EF4-FFF2-40B4-BE49-F238E27FC236}">
                <a16:creationId xmlns:a16="http://schemas.microsoft.com/office/drawing/2014/main" id="{39D41AD8-5CD1-E83D-6477-1E3EB4F54AD8}"/>
              </a:ext>
            </a:extLst>
          </p:cNvPr>
          <p:cNvPicPr>
            <a:picLocks noChangeAspect="1"/>
          </p:cNvPicPr>
          <p:nvPr/>
        </p:nvPicPr>
        <p:blipFill>
          <a:blip r:embed="rId4"/>
          <a:stretch>
            <a:fillRect/>
          </a:stretch>
        </p:blipFill>
        <p:spPr>
          <a:xfrm>
            <a:off x="7511048" y="1173400"/>
            <a:ext cx="1369006" cy="2550478"/>
          </a:xfrm>
          <a:prstGeom prst="rect">
            <a:avLst/>
          </a:prstGeom>
        </p:spPr>
      </p:pic>
      <p:pic>
        <p:nvPicPr>
          <p:cNvPr id="8" name="Picture 7">
            <a:extLst>
              <a:ext uri="{FF2B5EF4-FFF2-40B4-BE49-F238E27FC236}">
                <a16:creationId xmlns:a16="http://schemas.microsoft.com/office/drawing/2014/main" id="{A08EAB4E-AE57-F7F0-DDBD-4FAF0607B69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3995" y="3705572"/>
            <a:ext cx="1527210" cy="1173405"/>
          </a:xfrm>
          <a:prstGeom prst="rect">
            <a:avLst/>
          </a:prstGeom>
        </p:spPr>
      </p:pic>
    </p:spTree>
    <p:extLst>
      <p:ext uri="{BB962C8B-B14F-4D97-AF65-F5344CB8AC3E}">
        <p14:creationId xmlns:p14="http://schemas.microsoft.com/office/powerpoint/2010/main" val="29956647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Shape 453"/>
        <p:cNvGrpSpPr/>
        <p:nvPr/>
      </p:nvGrpSpPr>
      <p:grpSpPr>
        <a:xfrm>
          <a:off x="0" y="0"/>
          <a:ext cx="0" cy="0"/>
          <a:chOff x="0" y="0"/>
          <a:chExt cx="0" cy="0"/>
        </a:xfrm>
      </p:grpSpPr>
      <p:sp>
        <p:nvSpPr>
          <p:cNvPr id="455" name="Shape 455"/>
          <p:cNvSpPr/>
          <p:nvPr/>
        </p:nvSpPr>
        <p:spPr>
          <a:xfrm>
            <a:off x="6292243" y="384557"/>
            <a:ext cx="2700235" cy="1642978"/>
          </a:xfrm>
          <a:prstGeom prst="roundRect">
            <a:avLst/>
          </a:prstGeom>
          <a:solidFill>
            <a:schemeClr val="bg1"/>
          </a:solidFill>
          <a:ln>
            <a:noFill/>
          </a:ln>
        </p:spPr>
        <p:txBody>
          <a:bodyPr lIns="91425" tIns="91425" rIns="91425" bIns="91425" anchor="ctr" anchorCtr="0">
            <a:noAutofit/>
          </a:bodyPr>
          <a:lstStyle/>
          <a:p>
            <a:pPr lvl="0" algn="ctr"/>
            <a:r>
              <a:rPr lang="en" sz="2400" dirty="0">
                <a:solidFill>
                  <a:srgbClr val="1C355E"/>
                </a:solidFill>
                <a:latin typeface="Source Sans 3 Light" panose="020B0303030403020204" pitchFamily="34" charset="0"/>
                <a:sym typeface="Nunito Sans"/>
              </a:rPr>
              <a:t>Prescribed by the Messenger of Allah</a:t>
            </a:r>
          </a:p>
        </p:txBody>
      </p:sp>
      <p:sp>
        <p:nvSpPr>
          <p:cNvPr id="457" name="Shape 457"/>
          <p:cNvSpPr txBox="1">
            <a:spLocks noGrp="1"/>
          </p:cNvSpPr>
          <p:nvPr>
            <p:ph type="title"/>
          </p:nvPr>
        </p:nvSpPr>
        <p:spPr>
          <a:xfrm>
            <a:off x="251520" y="2715766"/>
            <a:ext cx="2046300" cy="1364100"/>
          </a:xfrm>
          <a:prstGeom prst="rect">
            <a:avLst/>
          </a:prstGeom>
        </p:spPr>
        <p:txBody>
          <a:bodyPr lIns="91425" tIns="91425" rIns="91425" bIns="91425" anchor="b" anchorCtr="0">
            <a:noAutofit/>
          </a:bodyPr>
          <a:lstStyle/>
          <a:p>
            <a:pPr lvl="0" algn="ctr"/>
            <a:r>
              <a:rPr lang="en" sz="3100" dirty="0">
                <a:solidFill>
                  <a:srgbClr val="F18A7A"/>
                </a:solidFill>
                <a:latin typeface="Source Sans Pro Black" panose="020B0803030403020204" pitchFamily="34" charset="0"/>
                <a:ea typeface="Source Sans Pro Black" panose="020B0803030403020204" pitchFamily="34" charset="0"/>
              </a:rPr>
              <a:t>WHAT ARE THE MORNING &amp; EVENING ADHKAR?</a:t>
            </a:r>
          </a:p>
        </p:txBody>
      </p:sp>
      <p:sp>
        <p:nvSpPr>
          <p:cNvPr id="31" name="Shape 455"/>
          <p:cNvSpPr/>
          <p:nvPr/>
        </p:nvSpPr>
        <p:spPr>
          <a:xfrm>
            <a:off x="3032273" y="3150400"/>
            <a:ext cx="2682479" cy="1501784"/>
          </a:xfrm>
          <a:prstGeom prst="roundRect">
            <a:avLst/>
          </a:prstGeom>
          <a:solidFill>
            <a:schemeClr val="bg1"/>
          </a:solidFill>
          <a:ln>
            <a:noFill/>
          </a:ln>
        </p:spPr>
        <p:txBody>
          <a:bodyPr lIns="91425" tIns="91425" rIns="91425" bIns="91425" anchor="ctr" anchorCtr="0">
            <a:noAutofit/>
          </a:bodyPr>
          <a:lstStyle/>
          <a:p>
            <a:pPr algn="ctr"/>
            <a:r>
              <a:rPr lang="en" sz="2400" dirty="0">
                <a:solidFill>
                  <a:srgbClr val="1C355E"/>
                </a:solidFill>
                <a:latin typeface="Source Sans 3 Light" panose="020B0303030403020204" pitchFamily="34" charset="0"/>
                <a:sym typeface="Nunito Sans"/>
              </a:rPr>
              <a:t>From the Authentic Ah</a:t>
            </a:r>
            <a:r>
              <a:rPr lang="en-GB" sz="2400" dirty="0">
                <a:solidFill>
                  <a:srgbClr val="1C355E"/>
                </a:solidFill>
                <a:latin typeface="Source Sans 3 Light" panose="020B0303030403020204" pitchFamily="34" charset="0"/>
              </a:rPr>
              <a:t>ā</a:t>
            </a:r>
            <a:r>
              <a:rPr lang="en" sz="2400" dirty="0">
                <a:solidFill>
                  <a:srgbClr val="1C355E"/>
                </a:solidFill>
                <a:latin typeface="Source Sans 3 Light" panose="020B0303030403020204" pitchFamily="34" charset="0"/>
                <a:sym typeface="Nunito Sans"/>
              </a:rPr>
              <a:t>d</a:t>
            </a:r>
            <a:r>
              <a:rPr lang="en-GB" sz="2400" dirty="0">
                <a:solidFill>
                  <a:srgbClr val="1C355E"/>
                </a:solidFill>
                <a:latin typeface="Source Sans 3 Light" panose="020B0303030403020204" pitchFamily="34" charset="0"/>
              </a:rPr>
              <a:t>ī</a:t>
            </a:r>
            <a:r>
              <a:rPr lang="en" sz="2400" dirty="0">
                <a:solidFill>
                  <a:srgbClr val="1C355E"/>
                </a:solidFill>
                <a:latin typeface="Source Sans 3 Light" panose="020B0303030403020204" pitchFamily="34" charset="0"/>
                <a:sym typeface="Nunito Sans"/>
              </a:rPr>
              <a:t>th</a:t>
            </a:r>
          </a:p>
        </p:txBody>
      </p:sp>
      <p:sp>
        <p:nvSpPr>
          <p:cNvPr id="32" name="Shape 455"/>
          <p:cNvSpPr/>
          <p:nvPr/>
        </p:nvSpPr>
        <p:spPr>
          <a:xfrm>
            <a:off x="6319628" y="3150400"/>
            <a:ext cx="2682479" cy="1501784"/>
          </a:xfrm>
          <a:prstGeom prst="roundRect">
            <a:avLst/>
          </a:prstGeom>
          <a:solidFill>
            <a:schemeClr val="bg1"/>
          </a:solidFill>
          <a:ln>
            <a:noFill/>
          </a:ln>
        </p:spPr>
        <p:txBody>
          <a:bodyPr lIns="91425" tIns="91425" rIns="91425" bIns="91425" anchor="ctr" anchorCtr="0">
            <a:noAutofit/>
          </a:bodyPr>
          <a:lstStyle/>
          <a:p>
            <a:pPr lvl="0" algn="ctr"/>
            <a:r>
              <a:rPr lang="en-GB" sz="2400" dirty="0">
                <a:solidFill>
                  <a:srgbClr val="1C355E"/>
                </a:solidFill>
                <a:latin typeface="Source Sans 3 Light" panose="020B0303030403020204" pitchFamily="34" charset="0"/>
                <a:sym typeface="Nunito Sans"/>
              </a:rPr>
              <a:t>Why Sunnah </a:t>
            </a:r>
            <a:r>
              <a:rPr lang="en-GB" sz="2400" dirty="0" err="1">
                <a:solidFill>
                  <a:srgbClr val="1C355E"/>
                </a:solidFill>
                <a:latin typeface="Source Sans 3 Light" panose="020B0303030403020204" pitchFamily="34" charset="0"/>
                <a:sym typeface="Nunito Sans"/>
              </a:rPr>
              <a:t>Adhkār</a:t>
            </a:r>
            <a:r>
              <a:rPr lang="en-GB" sz="2400" dirty="0">
                <a:solidFill>
                  <a:srgbClr val="1C355E"/>
                </a:solidFill>
                <a:latin typeface="Source Sans 3 Light" panose="020B0303030403020204" pitchFamily="34" charset="0"/>
                <a:sym typeface="Nunito Sans"/>
              </a:rPr>
              <a:t>?</a:t>
            </a:r>
            <a:endParaRPr lang="en" sz="2400" dirty="0">
              <a:solidFill>
                <a:srgbClr val="1C355E"/>
              </a:solidFill>
              <a:latin typeface="Source Sans 3 Light" panose="020B0303030403020204" pitchFamily="34" charset="0"/>
              <a:sym typeface="Nunito Sans"/>
            </a:endParaRPr>
          </a:p>
        </p:txBody>
      </p:sp>
      <p:sp>
        <p:nvSpPr>
          <p:cNvPr id="39" name="Shape 455"/>
          <p:cNvSpPr/>
          <p:nvPr/>
        </p:nvSpPr>
        <p:spPr>
          <a:xfrm>
            <a:off x="2998873" y="384556"/>
            <a:ext cx="2700235" cy="1642978"/>
          </a:xfrm>
          <a:prstGeom prst="roundRect">
            <a:avLst/>
          </a:prstGeom>
          <a:solidFill>
            <a:schemeClr val="bg1"/>
          </a:solidFill>
          <a:ln>
            <a:noFill/>
          </a:ln>
        </p:spPr>
        <p:txBody>
          <a:bodyPr lIns="91425" tIns="91425" rIns="91425" bIns="91425" anchor="ctr" anchorCtr="0">
            <a:noAutofit/>
          </a:bodyPr>
          <a:lstStyle/>
          <a:p>
            <a:pPr lvl="0" algn="ctr"/>
            <a:r>
              <a:rPr lang="en" sz="2400" dirty="0">
                <a:solidFill>
                  <a:srgbClr val="1C355E"/>
                </a:solidFill>
                <a:latin typeface="Source Sans 3 Light" panose="020B0303030403020204" pitchFamily="34" charset="0"/>
                <a:ea typeface="Nunito Sans"/>
                <a:cs typeface="Nunito Sans"/>
                <a:sym typeface="Nunito Sans"/>
              </a:rPr>
              <a:t>Mentioned in 15 verses of the </a:t>
            </a:r>
          </a:p>
          <a:p>
            <a:pPr lvl="0" algn="ctr"/>
            <a:r>
              <a:rPr lang="en" sz="2400" dirty="0">
                <a:solidFill>
                  <a:srgbClr val="1C355E"/>
                </a:solidFill>
                <a:latin typeface="Source Sans 3 Light" panose="020B0303030403020204" pitchFamily="34" charset="0"/>
                <a:ea typeface="Nunito Sans"/>
                <a:cs typeface="Nunito Sans"/>
                <a:sym typeface="Nunito Sans"/>
              </a:rPr>
              <a:t>Qur’</a:t>
            </a:r>
            <a:r>
              <a:rPr lang="en-GB" sz="1600" i="1" dirty="0">
                <a:solidFill>
                  <a:srgbClr val="1C355E"/>
                </a:solidFill>
                <a:latin typeface="Source Sans 3 Light" panose="020B0303030403020204" pitchFamily="34" charset="0"/>
                <a:cs typeface="Sakkal Majalla" panose="02000000000000000000" pitchFamily="2" charset="-78"/>
                <a:sym typeface="Nunito Sans"/>
              </a:rPr>
              <a:t> </a:t>
            </a:r>
            <a:r>
              <a:rPr lang="en-GB" sz="2400" dirty="0">
                <a:solidFill>
                  <a:srgbClr val="1C355E"/>
                </a:solidFill>
                <a:latin typeface="Source Sans 3 Light" panose="020B0303030403020204" pitchFamily="34" charset="0"/>
                <a:cs typeface="Sakkal Majalla" panose="02000000000000000000" pitchFamily="2" charset="-78"/>
                <a:sym typeface="Nunito Sans"/>
              </a:rPr>
              <a:t>ā</a:t>
            </a:r>
            <a:r>
              <a:rPr lang="en" sz="2400" dirty="0">
                <a:solidFill>
                  <a:srgbClr val="1C355E"/>
                </a:solidFill>
                <a:latin typeface="Source Sans 3 Light" panose="020B0303030403020204" pitchFamily="34" charset="0"/>
                <a:ea typeface="Nunito Sans"/>
                <a:cs typeface="Nunito Sans"/>
                <a:sym typeface="Nunito Sans"/>
              </a:rPr>
              <a:t>n</a:t>
            </a:r>
          </a:p>
        </p:txBody>
      </p:sp>
      <p:pic>
        <p:nvPicPr>
          <p:cNvPr id="1026" name="Picture 2"/>
          <p:cNvPicPr>
            <a:picLocks noChangeAspect="1" noChangeArrowheads="1"/>
          </p:cNvPicPr>
          <p:nvPr/>
        </p:nvPicPr>
        <p:blipFill>
          <a:blip r:embed="rId3">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7309778" y="1491630"/>
            <a:ext cx="665163"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03667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Shape 136"/>
        <p:cNvGrpSpPr/>
        <p:nvPr/>
      </p:nvGrpSpPr>
      <p:grpSpPr>
        <a:xfrm>
          <a:off x="0" y="0"/>
          <a:ext cx="0" cy="0"/>
          <a:chOff x="0" y="0"/>
          <a:chExt cx="0" cy="0"/>
        </a:xfrm>
      </p:grpSpPr>
      <p:pic>
        <p:nvPicPr>
          <p:cNvPr id="5" name="Picture 4">
            <a:extLst>
              <a:ext uri="{FF2B5EF4-FFF2-40B4-BE49-F238E27FC236}">
                <a16:creationId xmlns:a16="http://schemas.microsoft.com/office/drawing/2014/main" id="{7196EF2F-593C-E6E5-AA32-B6849399ED9A}"/>
              </a:ext>
            </a:extLst>
          </p:cNvPr>
          <p:cNvPicPr>
            <a:picLocks noChangeAspect="1"/>
          </p:cNvPicPr>
          <p:nvPr/>
        </p:nvPicPr>
        <p:blipFill rotWithShape="1">
          <a:blip r:embed="rId3"/>
          <a:srcRect l="5600" r="9008"/>
          <a:stretch/>
        </p:blipFill>
        <p:spPr>
          <a:xfrm>
            <a:off x="2555776" y="0"/>
            <a:ext cx="6588224" cy="5143500"/>
          </a:xfrm>
          <a:prstGeom prst="rect">
            <a:avLst/>
          </a:prstGeom>
        </p:spPr>
      </p:pic>
      <p:sp>
        <p:nvSpPr>
          <p:cNvPr id="137" name="Shape 137"/>
          <p:cNvSpPr txBox="1">
            <a:spLocks noGrp="1"/>
          </p:cNvSpPr>
          <p:nvPr>
            <p:ph type="ctrTitle"/>
          </p:nvPr>
        </p:nvSpPr>
        <p:spPr>
          <a:xfrm>
            <a:off x="277100" y="284200"/>
            <a:ext cx="2024100" cy="2143534"/>
          </a:xfrm>
          <a:prstGeom prst="rect">
            <a:avLst/>
          </a:prstGeom>
        </p:spPr>
        <p:txBody>
          <a:bodyPr lIns="91425" tIns="91425" rIns="91425" bIns="91425" anchor="b" anchorCtr="0">
            <a:noAutofit/>
          </a:bodyPr>
          <a:lstStyle/>
          <a:p>
            <a:pPr lvl="0" rtl="0">
              <a:spcBef>
                <a:spcPts val="0"/>
              </a:spcBef>
              <a:buNone/>
            </a:pPr>
            <a:r>
              <a:rPr lang="en" sz="2800" b="1" dirty="0">
                <a:solidFill>
                  <a:srgbClr val="FF9966"/>
                </a:solidFill>
                <a:latin typeface="Source Sans Pro Black" panose="020B0803030403020204" pitchFamily="34" charset="0"/>
                <a:ea typeface="Source Sans Pro Black" panose="020B0803030403020204" pitchFamily="34" charset="0"/>
              </a:rPr>
              <a:t>1. </a:t>
            </a:r>
            <a:r>
              <a:rPr lang="en-GB" sz="2800" kern="1200" dirty="0">
                <a:solidFill>
                  <a:srgbClr val="FF9966"/>
                </a:solidFill>
                <a:latin typeface="Source Sans Pro Black" panose="020B0803030403020204" pitchFamily="34" charset="0"/>
                <a:ea typeface="Source Sans Pro Black" panose="020B0803030403020204" pitchFamily="34" charset="0"/>
                <a:cs typeface="+mj-cs"/>
              </a:rPr>
              <a:t>Fulfil the command of Allah</a:t>
            </a:r>
            <a:endParaRPr lang="en" sz="2800" dirty="0">
              <a:solidFill>
                <a:srgbClr val="FF9966"/>
              </a:solidFill>
              <a:latin typeface="Source Sans Pro Black" panose="020B0803030403020204" pitchFamily="34" charset="0"/>
              <a:ea typeface="Source Sans Pro Black" panose="020B0803030403020204" pitchFamily="34" charset="0"/>
            </a:endParaRPr>
          </a:p>
        </p:txBody>
      </p:sp>
      <p:sp>
        <p:nvSpPr>
          <p:cNvPr id="138" name="Shape 138"/>
          <p:cNvSpPr txBox="1">
            <a:spLocks noGrp="1"/>
          </p:cNvSpPr>
          <p:nvPr>
            <p:ph type="subTitle" idx="1"/>
          </p:nvPr>
        </p:nvSpPr>
        <p:spPr>
          <a:xfrm>
            <a:off x="3203848" y="3507854"/>
            <a:ext cx="5424943" cy="1584176"/>
          </a:xfrm>
          <a:prstGeom prst="roundRect">
            <a:avLst/>
          </a:prstGeom>
          <a:solidFill>
            <a:srgbClr val="EBE8DB"/>
          </a:solidFill>
        </p:spPr>
        <p:txBody>
          <a:bodyPr lIns="91425" tIns="91425" rIns="91425" bIns="91425" anchor="t" anchorCtr="0">
            <a:noAutofit/>
          </a:bodyPr>
          <a:lstStyle/>
          <a:p>
            <a:pPr algn="ctr" rtl="1"/>
            <a:r>
              <a:rPr lang="ar-EG" sz="2400" i="0" dirty="0">
                <a:solidFill>
                  <a:srgbClr val="1C355E"/>
                </a:solidFill>
                <a:latin typeface="Sakkal Majalla" panose="02000000000000000000" pitchFamily="2" charset="-78"/>
                <a:cs typeface="Sakkal Majalla" panose="02000000000000000000" pitchFamily="2" charset="-78"/>
              </a:rPr>
              <a:t>يَا أَيُّهَا الَّذِيْنَ آمَنُوا اذْكُرُوا اللهَ ذِكْرًا كَثِيْرًا وَسَبِّحُوْهُ بُكْرَةً وَأَصِيْلًا. </a:t>
            </a:r>
          </a:p>
          <a:p>
            <a:pPr algn="ctr"/>
            <a:r>
              <a:rPr lang="ar-EG" sz="1800" i="0" dirty="0">
                <a:solidFill>
                  <a:srgbClr val="1C355E"/>
                </a:solidFill>
                <a:latin typeface="Source Sans 3 Light" panose="020B0303030403020204" pitchFamily="34" charset="0"/>
                <a:cs typeface="ABO SLMAN Alomar النسخ4" pitchFamily="2" charset="-78"/>
              </a:rPr>
              <a:t>“</a:t>
            </a:r>
            <a:r>
              <a:rPr lang="en-GB" sz="1800" i="0" dirty="0">
                <a:solidFill>
                  <a:srgbClr val="1C355E"/>
                </a:solidFill>
                <a:latin typeface="Source Sans 3 Light" panose="020B0303030403020204" pitchFamily="34" charset="0"/>
                <a:cs typeface="ABO SLMAN Alomar النسخ4" pitchFamily="2" charset="-78"/>
              </a:rPr>
              <a:t>Believers, remember Allah often and glorify Him morning and evening.”  </a:t>
            </a:r>
          </a:p>
          <a:p>
            <a:pPr algn="ctr"/>
            <a:r>
              <a:rPr lang="en-GB" sz="1100" i="0" dirty="0">
                <a:solidFill>
                  <a:srgbClr val="1C355E"/>
                </a:solidFill>
                <a:latin typeface="Source Sans 3 Light" panose="020B0303030403020204" pitchFamily="34" charset="0"/>
                <a:cs typeface="ABO SLMAN Alomar النسخ4" pitchFamily="2" charset="-78"/>
              </a:rPr>
              <a:t>(33:41-42)</a:t>
            </a:r>
          </a:p>
        </p:txBody>
      </p:sp>
      <p:sp>
        <p:nvSpPr>
          <p:cNvPr id="139" name="Shape 139"/>
          <p:cNvSpPr txBox="1">
            <a:spLocks noGrp="1"/>
          </p:cNvSpPr>
          <p:nvPr>
            <p:ph type="sldNum" idx="12"/>
          </p:nvPr>
        </p:nvSpPr>
        <p:spPr>
          <a:xfrm>
            <a:off x="8556783" y="474985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3</a:t>
            </a:fld>
            <a:endParaRPr lang="en"/>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Shape 248"/>
        <p:cNvGrpSpPr/>
        <p:nvPr/>
      </p:nvGrpSpPr>
      <p:grpSpPr>
        <a:xfrm>
          <a:off x="0" y="0"/>
          <a:ext cx="0" cy="0"/>
          <a:chOff x="0" y="0"/>
          <a:chExt cx="0" cy="0"/>
        </a:xfrm>
      </p:grpSpPr>
      <p:sp>
        <p:nvSpPr>
          <p:cNvPr id="249" name="Shape 249"/>
          <p:cNvSpPr txBox="1">
            <a:spLocks noGrp="1"/>
          </p:cNvSpPr>
          <p:nvPr>
            <p:ph type="title"/>
          </p:nvPr>
        </p:nvSpPr>
        <p:spPr>
          <a:xfrm>
            <a:off x="234450" y="575500"/>
            <a:ext cx="2046300" cy="3981000"/>
          </a:xfrm>
          <a:prstGeom prst="rect">
            <a:avLst/>
          </a:prstGeom>
        </p:spPr>
        <p:txBody>
          <a:bodyPr lIns="91425" tIns="91425" rIns="91425" bIns="91425" anchor="t" anchorCtr="0">
            <a:noAutofit/>
          </a:bodyPr>
          <a:lstStyle/>
          <a:p>
            <a:pPr>
              <a:buClr>
                <a:srgbClr val="F67031"/>
              </a:buClr>
            </a:pPr>
            <a:r>
              <a:rPr lang="en-GB" sz="2800" b="1" dirty="0">
                <a:solidFill>
                  <a:srgbClr val="EBE8DB"/>
                </a:solidFill>
                <a:latin typeface="Source Sans Pro Black" panose="020B0803030403020204" pitchFamily="34" charset="0"/>
                <a:ea typeface="Source Sans Pro Black" panose="020B0803030403020204" pitchFamily="34" charset="0"/>
              </a:rPr>
              <a:t>2. </a:t>
            </a:r>
            <a:br>
              <a:rPr lang="en-GB" sz="2800" b="1" dirty="0">
                <a:solidFill>
                  <a:srgbClr val="EBE8DB"/>
                </a:solidFill>
                <a:latin typeface="Source Sans Pro Black" panose="020B0803030403020204" pitchFamily="34" charset="0"/>
                <a:ea typeface="Source Sans Pro Black" panose="020B0803030403020204" pitchFamily="34" charset="0"/>
              </a:rPr>
            </a:br>
            <a:r>
              <a:rPr lang="en-GB" sz="2800" b="1" dirty="0">
                <a:solidFill>
                  <a:srgbClr val="EBE8DB"/>
                </a:solidFill>
                <a:latin typeface="Source Sans Pro Black" panose="020B0803030403020204" pitchFamily="34" charset="0"/>
                <a:ea typeface="Source Sans Pro Black" panose="020B0803030403020204" pitchFamily="34" charset="0"/>
              </a:rPr>
              <a:t>Join the creation in glorifying Allah</a:t>
            </a:r>
            <a:br>
              <a:rPr lang="en-GB" sz="2800" b="1" dirty="0">
                <a:solidFill>
                  <a:srgbClr val="1C355E"/>
                </a:solidFill>
                <a:latin typeface="Source Sans Pro Black" panose="020B0803030403020204" pitchFamily="34" charset="0"/>
                <a:ea typeface="Source Sans Pro Black" panose="020B0803030403020204" pitchFamily="34" charset="0"/>
              </a:rPr>
            </a:br>
            <a:endParaRPr lang="en" sz="2800" b="1" dirty="0">
              <a:solidFill>
                <a:srgbClr val="1C355E"/>
              </a:solidFill>
              <a:latin typeface="Source Sans Pro Black" panose="020B0803030403020204" pitchFamily="34" charset="0"/>
              <a:ea typeface="Source Sans Pro Black" panose="020B0803030403020204" pitchFamily="34" charset="0"/>
            </a:endParaRPr>
          </a:p>
        </p:txBody>
      </p:sp>
      <p:grpSp>
        <p:nvGrpSpPr>
          <p:cNvPr id="251" name="Shape 251"/>
          <p:cNvGrpSpPr/>
          <p:nvPr/>
        </p:nvGrpSpPr>
        <p:grpSpPr>
          <a:xfrm>
            <a:off x="3618600" y="378858"/>
            <a:ext cx="4271950" cy="4321167"/>
            <a:chOff x="3618600" y="472683"/>
            <a:chExt cx="4271950" cy="4321167"/>
          </a:xfrm>
        </p:grpSpPr>
        <p:sp>
          <p:nvSpPr>
            <p:cNvPr id="252" name="Shape 252"/>
            <p:cNvSpPr/>
            <p:nvPr/>
          </p:nvSpPr>
          <p:spPr>
            <a:xfrm>
              <a:off x="3680275" y="537300"/>
              <a:ext cx="1906800" cy="1906800"/>
            </a:xfrm>
            <a:prstGeom prst="ellipse">
              <a:avLst/>
            </a:prstGeom>
            <a:solidFill>
              <a:srgbClr val="A2DAF8"/>
            </a:solidFill>
            <a:ln>
              <a:noFill/>
            </a:ln>
          </p:spPr>
          <p:txBody>
            <a:bodyPr lIns="91425" tIns="91425" rIns="91425" bIns="91425" anchor="ctr" anchorCtr="0">
              <a:noAutofit/>
            </a:bodyPr>
            <a:lstStyle/>
            <a:p>
              <a:endParaRPr lang="en-GB" sz="1000" dirty="0">
                <a:solidFill>
                  <a:srgbClr val="1C355E"/>
                </a:solidFill>
                <a:latin typeface="Source Sans 3 Light" panose="020B0303030403020204" pitchFamily="34" charset="0"/>
                <a:ea typeface="Nunito Sans"/>
                <a:cs typeface="Nunito Sans"/>
                <a:sym typeface="Nunito Sans"/>
              </a:endParaRPr>
            </a:p>
            <a:p>
              <a:r>
                <a:rPr lang="en-GB" dirty="0">
                  <a:solidFill>
                    <a:srgbClr val="1C355E"/>
                  </a:solidFill>
                  <a:latin typeface="Source Sans 3 Light" panose="020B0303030403020204" pitchFamily="34" charset="0"/>
                  <a:ea typeface="Nunito Sans"/>
                  <a:cs typeface="Nunito Sans"/>
                  <a:sym typeface="Nunito Sans"/>
                </a:rPr>
                <a:t>   Human</a:t>
              </a:r>
            </a:p>
            <a:p>
              <a:r>
                <a:rPr lang="en" dirty="0">
                  <a:solidFill>
                    <a:srgbClr val="1C355E"/>
                  </a:solidFill>
                  <a:latin typeface="Source Sans 3 Light" panose="020B0303030403020204" pitchFamily="34" charset="0"/>
                  <a:ea typeface="Nunito Sans"/>
                  <a:cs typeface="Nunito Sans"/>
                  <a:sym typeface="Nunito Sans"/>
                </a:rPr>
                <a:t>   Beings</a:t>
              </a:r>
            </a:p>
          </p:txBody>
        </p:sp>
        <p:sp>
          <p:nvSpPr>
            <p:cNvPr id="253" name="Shape 253"/>
            <p:cNvSpPr/>
            <p:nvPr/>
          </p:nvSpPr>
          <p:spPr>
            <a:xfrm>
              <a:off x="5983750" y="472683"/>
              <a:ext cx="1906800" cy="1906800"/>
            </a:xfrm>
            <a:prstGeom prst="ellipse">
              <a:avLst/>
            </a:prstGeom>
            <a:solidFill>
              <a:srgbClr val="F4A89B"/>
            </a:solidFill>
            <a:ln>
              <a:noFill/>
            </a:ln>
          </p:spPr>
          <p:txBody>
            <a:bodyPr lIns="91425" tIns="91425" rIns="91425" bIns="91425" anchor="ctr" anchorCtr="0">
              <a:noAutofit/>
            </a:bodyPr>
            <a:lstStyle/>
            <a:p>
              <a:endParaRPr sz="1000" dirty="0">
                <a:solidFill>
                  <a:srgbClr val="1C355E"/>
                </a:solidFill>
                <a:latin typeface="Source Sans 3 Light" panose="020B0303030403020204" pitchFamily="34" charset="0"/>
                <a:ea typeface="Nunito Sans"/>
                <a:cs typeface="Nunito Sans"/>
                <a:sym typeface="Nunito Sans"/>
              </a:endParaRPr>
            </a:p>
            <a:p>
              <a:endParaRPr sz="1000" dirty="0">
                <a:solidFill>
                  <a:srgbClr val="1C355E"/>
                </a:solidFill>
                <a:latin typeface="Source Sans 3 Light" panose="020B0303030403020204" pitchFamily="34" charset="0"/>
                <a:ea typeface="Nunito Sans"/>
                <a:cs typeface="Nunito Sans"/>
                <a:sym typeface="Nunito Sans"/>
              </a:endParaRPr>
            </a:p>
            <a:p>
              <a:pPr>
                <a:buClr>
                  <a:srgbClr val="000000"/>
                </a:buClr>
                <a:buSzPct val="110000"/>
                <a:buFont typeface="Arial"/>
                <a:buNone/>
              </a:pPr>
              <a:r>
                <a:rPr lang="en" sz="1000" dirty="0">
                  <a:solidFill>
                    <a:srgbClr val="1C355E"/>
                  </a:solidFill>
                  <a:latin typeface="Source Sans 3 Light" panose="020B0303030403020204" pitchFamily="34" charset="0"/>
                  <a:ea typeface="Nunito Sans"/>
                  <a:cs typeface="Nunito Sans"/>
                  <a:sym typeface="Nunito Sans"/>
                </a:rPr>
                <a:t>       </a:t>
              </a:r>
              <a:r>
                <a:rPr lang="en" dirty="0">
                  <a:solidFill>
                    <a:srgbClr val="1C355E"/>
                  </a:solidFill>
                  <a:latin typeface="Source Sans 3 Light" panose="020B0303030403020204" pitchFamily="34" charset="0"/>
                  <a:ea typeface="Nunito Sans"/>
                  <a:cs typeface="Nunito Sans"/>
                  <a:sym typeface="Nunito Sans"/>
                </a:rPr>
                <a:t>Mountains</a:t>
              </a:r>
            </a:p>
          </p:txBody>
        </p:sp>
        <p:sp>
          <p:nvSpPr>
            <p:cNvPr id="254" name="Shape 254"/>
            <p:cNvSpPr/>
            <p:nvPr/>
          </p:nvSpPr>
          <p:spPr>
            <a:xfrm>
              <a:off x="3618600" y="2887050"/>
              <a:ext cx="1906800" cy="1906800"/>
            </a:xfrm>
            <a:prstGeom prst="ellipse">
              <a:avLst/>
            </a:prstGeom>
            <a:solidFill>
              <a:srgbClr val="CBEAFB"/>
            </a:solidFill>
            <a:ln>
              <a:noFill/>
            </a:ln>
          </p:spPr>
          <p:txBody>
            <a:bodyPr lIns="91425" tIns="91425" rIns="91425" bIns="91425" anchor="ctr" anchorCtr="0">
              <a:noAutofit/>
            </a:bodyPr>
            <a:lstStyle/>
            <a:p>
              <a:endParaRPr sz="1000" dirty="0">
                <a:solidFill>
                  <a:srgbClr val="1C355E"/>
                </a:solidFill>
                <a:latin typeface="Source Sans 3 Light" panose="020B0303030403020204" pitchFamily="34" charset="0"/>
                <a:ea typeface="Nunito Sans"/>
                <a:cs typeface="Nunito Sans"/>
                <a:sym typeface="Nunito Sans"/>
              </a:endParaRPr>
            </a:p>
            <a:p>
              <a:endParaRPr sz="1000" dirty="0">
                <a:solidFill>
                  <a:srgbClr val="1C355E"/>
                </a:solidFill>
                <a:latin typeface="Source Sans 3 Light" panose="020B0303030403020204" pitchFamily="34" charset="0"/>
                <a:ea typeface="Nunito Sans"/>
                <a:cs typeface="Nunito Sans"/>
                <a:sym typeface="Nunito Sans"/>
              </a:endParaRPr>
            </a:p>
            <a:p>
              <a:r>
                <a:rPr lang="en" dirty="0">
                  <a:solidFill>
                    <a:srgbClr val="1C355E"/>
                  </a:solidFill>
                  <a:latin typeface="Source Sans 3 Light" panose="020B0303030403020204" pitchFamily="34" charset="0"/>
                  <a:ea typeface="Nunito Sans"/>
                  <a:cs typeface="Nunito Sans"/>
                  <a:sym typeface="Nunito Sans"/>
                </a:rPr>
                <a:t>         </a:t>
              </a:r>
            </a:p>
            <a:p>
              <a:endParaRPr lang="en" dirty="0">
                <a:solidFill>
                  <a:srgbClr val="1C355E"/>
                </a:solidFill>
                <a:latin typeface="Source Sans 3 Light" panose="020B0303030403020204" pitchFamily="34" charset="0"/>
                <a:ea typeface="Nunito Sans"/>
                <a:cs typeface="Nunito Sans"/>
                <a:sym typeface="Nunito Sans"/>
              </a:endParaRPr>
            </a:p>
            <a:p>
              <a:r>
                <a:rPr lang="en" dirty="0">
                  <a:solidFill>
                    <a:srgbClr val="1C355E"/>
                  </a:solidFill>
                  <a:latin typeface="Source Sans 3 Light" panose="020B0303030403020204" pitchFamily="34" charset="0"/>
                  <a:ea typeface="Nunito Sans"/>
                  <a:cs typeface="Nunito Sans"/>
                  <a:sym typeface="Nunito Sans"/>
                </a:rPr>
                <a:t>        Birds</a:t>
              </a:r>
            </a:p>
          </p:txBody>
        </p:sp>
        <p:sp>
          <p:nvSpPr>
            <p:cNvPr id="255" name="Shape 255"/>
            <p:cNvSpPr/>
            <p:nvPr/>
          </p:nvSpPr>
          <p:spPr>
            <a:xfrm>
              <a:off x="5983750" y="2887050"/>
              <a:ext cx="1906800" cy="1906800"/>
            </a:xfrm>
            <a:prstGeom prst="ellipse">
              <a:avLst/>
            </a:prstGeom>
            <a:solidFill>
              <a:srgbClr val="EBE8DB"/>
            </a:solidFill>
            <a:ln>
              <a:noFill/>
            </a:ln>
          </p:spPr>
          <p:txBody>
            <a:bodyPr lIns="91425" tIns="91425" rIns="91425" bIns="91425" anchor="ctr" anchorCtr="0">
              <a:noAutofit/>
            </a:bodyPr>
            <a:lstStyle/>
            <a:p>
              <a:endParaRPr sz="1000" dirty="0">
                <a:solidFill>
                  <a:srgbClr val="1C355E"/>
                </a:solidFill>
                <a:latin typeface="Source Sans 3 Light" panose="020B0303030403020204" pitchFamily="34" charset="0"/>
                <a:ea typeface="Nunito Sans"/>
                <a:cs typeface="Nunito Sans"/>
                <a:sym typeface="Nunito Sans"/>
              </a:endParaRPr>
            </a:p>
            <a:p>
              <a:endParaRPr sz="1000" dirty="0">
                <a:solidFill>
                  <a:srgbClr val="1C355E"/>
                </a:solidFill>
                <a:latin typeface="Source Sans 3 Light" panose="020B0303030403020204" pitchFamily="34" charset="0"/>
                <a:ea typeface="Nunito Sans"/>
                <a:cs typeface="Nunito Sans"/>
                <a:sym typeface="Nunito Sans"/>
              </a:endParaRPr>
            </a:p>
            <a:p>
              <a:endParaRPr lang="en" sz="1000" dirty="0">
                <a:solidFill>
                  <a:srgbClr val="1C355E"/>
                </a:solidFill>
                <a:latin typeface="Source Sans 3 Light" panose="020B0303030403020204" pitchFamily="34" charset="0"/>
                <a:ea typeface="Nunito Sans"/>
                <a:cs typeface="Nunito Sans"/>
                <a:sym typeface="Nunito Sans"/>
              </a:endParaRPr>
            </a:p>
            <a:p>
              <a:endParaRPr lang="en" dirty="0">
                <a:solidFill>
                  <a:srgbClr val="1C355E"/>
                </a:solidFill>
                <a:latin typeface="Source Sans 3 Light" panose="020B0303030403020204" pitchFamily="34" charset="0"/>
                <a:ea typeface="Nunito Sans"/>
                <a:cs typeface="Nunito Sans"/>
                <a:sym typeface="Nunito Sans"/>
              </a:endParaRPr>
            </a:p>
            <a:p>
              <a:r>
                <a:rPr lang="en" dirty="0">
                  <a:solidFill>
                    <a:srgbClr val="1C355E"/>
                  </a:solidFill>
                  <a:latin typeface="Source Sans 3 Light" panose="020B0303030403020204" pitchFamily="34" charset="0"/>
                  <a:ea typeface="Nunito Sans"/>
                  <a:cs typeface="Nunito Sans"/>
                  <a:sym typeface="Nunito Sans"/>
                </a:rPr>
                <a:t>The Universe except…</a:t>
              </a:r>
            </a:p>
          </p:txBody>
        </p:sp>
      </p:grpSp>
      <p:sp>
        <p:nvSpPr>
          <p:cNvPr id="256" name="Shape 256"/>
          <p:cNvSpPr/>
          <p:nvPr/>
        </p:nvSpPr>
        <p:spPr>
          <a:xfrm>
            <a:off x="4578951" y="1242420"/>
            <a:ext cx="2402828" cy="2382530"/>
          </a:xfrm>
          <a:prstGeom prst="ellipse">
            <a:avLst/>
          </a:prstGeom>
          <a:solidFill>
            <a:srgbClr val="FFFFFF"/>
          </a:solidFill>
          <a:ln>
            <a:noFill/>
          </a:ln>
        </p:spPr>
        <p:txBody>
          <a:bodyPr lIns="91425" tIns="91425" rIns="91425" bIns="91425" anchor="ctr" anchorCtr="0">
            <a:noAutofit/>
          </a:bodyPr>
          <a:lstStyle/>
          <a:p>
            <a:pPr algn="ctr" rtl="1">
              <a:lnSpc>
                <a:spcPts val="2600"/>
              </a:lnSpc>
            </a:pPr>
            <a:r>
              <a:rPr lang="ar-EG" sz="2000" b="1" dirty="0">
                <a:solidFill>
                  <a:srgbClr val="1C355E"/>
                </a:solidFill>
                <a:latin typeface="Sakkal Majalla" panose="02000000000000000000" pitchFamily="2" charset="-78"/>
                <a:cs typeface="Sakkal Majalla" panose="02000000000000000000" pitchFamily="2" charset="-78"/>
              </a:rPr>
              <a:t>إِنَّا سَخَّرْنَا الْجِبَالَ مَعَهُ يُسَبِّحْنَ بِالْعَشِيِّ وَالْإِشْرَاقِ، وَالطَّيْرَ مَحْشُوْرَةً كُلٌّ لَّهُ أَوَّابٌ.</a:t>
            </a:r>
          </a:p>
        </p:txBody>
      </p:sp>
      <p:grpSp>
        <p:nvGrpSpPr>
          <p:cNvPr id="295" name="Shape 295"/>
          <p:cNvGrpSpPr/>
          <p:nvPr/>
        </p:nvGrpSpPr>
        <p:grpSpPr>
          <a:xfrm>
            <a:off x="4264411" y="859363"/>
            <a:ext cx="215966" cy="342398"/>
            <a:chOff x="6718575" y="2318625"/>
            <a:chExt cx="256950" cy="407375"/>
          </a:xfrm>
        </p:grpSpPr>
        <p:sp>
          <p:nvSpPr>
            <p:cNvPr id="296" name="Shape 296"/>
            <p:cNvSpPr/>
            <p:nvPr/>
          </p:nvSpPr>
          <p:spPr>
            <a:xfrm>
              <a:off x="6795900" y="2673600"/>
              <a:ext cx="102300" cy="22550"/>
            </a:xfrm>
            <a:custGeom>
              <a:avLst/>
              <a:gdLst/>
              <a:ahLst/>
              <a:cxnLst/>
              <a:rect l="0" t="0" r="0" b="0"/>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endParaRPr/>
            </a:p>
          </p:txBody>
        </p:sp>
        <p:sp>
          <p:nvSpPr>
            <p:cNvPr id="297" name="Shape 297"/>
            <p:cNvSpPr/>
            <p:nvPr/>
          </p:nvSpPr>
          <p:spPr>
            <a:xfrm>
              <a:off x="6795900" y="2650475"/>
              <a:ext cx="102300" cy="22550"/>
            </a:xfrm>
            <a:custGeom>
              <a:avLst/>
              <a:gdLst/>
              <a:ahLst/>
              <a:cxnLst/>
              <a:rect l="0" t="0" r="0" b="0"/>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endParaRPr/>
            </a:p>
          </p:txBody>
        </p:sp>
        <p:sp>
          <p:nvSpPr>
            <p:cNvPr id="298" name="Shape 298"/>
            <p:cNvSpPr/>
            <p:nvPr/>
          </p:nvSpPr>
          <p:spPr>
            <a:xfrm>
              <a:off x="6795900" y="2696125"/>
              <a:ext cx="102300" cy="29875"/>
            </a:xfrm>
            <a:custGeom>
              <a:avLst/>
              <a:gdLst/>
              <a:ahLst/>
              <a:cxnLst/>
              <a:rect l="0" t="0" r="0" b="0"/>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endParaRPr/>
            </a:p>
          </p:txBody>
        </p:sp>
        <p:sp>
          <p:nvSpPr>
            <p:cNvPr id="299" name="Shape 299"/>
            <p:cNvSpPr/>
            <p:nvPr/>
          </p:nvSpPr>
          <p:spPr>
            <a:xfrm>
              <a:off x="6784925" y="2459275"/>
              <a:ext cx="35350" cy="166875"/>
            </a:xfrm>
            <a:custGeom>
              <a:avLst/>
              <a:gdLst/>
              <a:ahLst/>
              <a:cxnLst/>
              <a:rect l="0" t="0" r="0" b="0"/>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endParaRPr/>
            </a:p>
          </p:txBody>
        </p:sp>
        <p:sp>
          <p:nvSpPr>
            <p:cNvPr id="300" name="Shape 300"/>
            <p:cNvSpPr/>
            <p:nvPr/>
          </p:nvSpPr>
          <p:spPr>
            <a:xfrm>
              <a:off x="6718575" y="2318625"/>
              <a:ext cx="256950" cy="307525"/>
            </a:xfrm>
            <a:custGeom>
              <a:avLst/>
              <a:gdLst/>
              <a:ahLst/>
              <a:cxnLst/>
              <a:rect l="0" t="0" r="0" b="0"/>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endParaRPr/>
            </a:p>
          </p:txBody>
        </p:sp>
        <p:sp>
          <p:nvSpPr>
            <p:cNvPr id="301" name="Shape 301"/>
            <p:cNvSpPr/>
            <p:nvPr/>
          </p:nvSpPr>
          <p:spPr>
            <a:xfrm>
              <a:off x="6873825" y="2459275"/>
              <a:ext cx="35350" cy="166875"/>
            </a:xfrm>
            <a:custGeom>
              <a:avLst/>
              <a:gdLst/>
              <a:ahLst/>
              <a:cxnLst/>
              <a:rect l="0" t="0" r="0" b="0"/>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endParaRPr/>
            </a:p>
          </p:txBody>
        </p:sp>
        <p:sp>
          <p:nvSpPr>
            <p:cNvPr id="302" name="Shape 302"/>
            <p:cNvSpPr/>
            <p:nvPr/>
          </p:nvSpPr>
          <p:spPr>
            <a:xfrm>
              <a:off x="6801975" y="2453200"/>
              <a:ext cx="90150" cy="19500"/>
            </a:xfrm>
            <a:custGeom>
              <a:avLst/>
              <a:gdLst/>
              <a:ahLst/>
              <a:cxnLst/>
              <a:rect l="0" t="0" r="0" b="0"/>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endParaRPr/>
            </a:p>
          </p:txBody>
        </p:sp>
        <p:sp>
          <p:nvSpPr>
            <p:cNvPr id="303" name="Shape 303"/>
            <p:cNvSpPr/>
            <p:nvPr/>
          </p:nvSpPr>
          <p:spPr>
            <a:xfrm>
              <a:off x="6795900" y="2628550"/>
              <a:ext cx="102300" cy="25"/>
            </a:xfrm>
            <a:custGeom>
              <a:avLst/>
              <a:gdLst/>
              <a:ahLst/>
              <a:cxnLst/>
              <a:rect l="0" t="0" r="0" b="0"/>
              <a:pathLst>
                <a:path w="4092" h="1" fill="none" extrusionOk="0">
                  <a:moveTo>
                    <a:pt x="0" y="1"/>
                  </a:moveTo>
                  <a:lnTo>
                    <a:pt x="4092" y="1"/>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endParaRPr/>
            </a:p>
          </p:txBody>
        </p:sp>
      </p:grpSp>
      <p:sp>
        <p:nvSpPr>
          <p:cNvPr id="2" name="Rectangle 1"/>
          <p:cNvSpPr/>
          <p:nvPr/>
        </p:nvSpPr>
        <p:spPr>
          <a:xfrm>
            <a:off x="6660231" y="3205456"/>
            <a:ext cx="461829" cy="646331"/>
          </a:xfrm>
          <a:prstGeom prst="rect">
            <a:avLst/>
          </a:prstGeom>
        </p:spPr>
        <p:txBody>
          <a:bodyPr wrap="square">
            <a:spAutoFit/>
          </a:bodyPr>
          <a:lstStyle/>
          <a:p>
            <a:r>
              <a:rPr lang="en" sz="3600" dirty="0">
                <a:solidFill>
                  <a:srgbClr val="FFFFFF"/>
                </a:solidFill>
                <a:latin typeface="Nunito Sans"/>
                <a:ea typeface="Nunito Sans"/>
                <a:cs typeface="Nunito Sans"/>
                <a:sym typeface="Nunito Sans"/>
              </a:rPr>
              <a:t>🌏</a:t>
            </a:r>
            <a:endParaRPr lang="en-GB" dirty="0"/>
          </a:p>
        </p:txBody>
      </p:sp>
      <p:grpSp>
        <p:nvGrpSpPr>
          <p:cNvPr id="68" name="Shape 724"/>
          <p:cNvGrpSpPr/>
          <p:nvPr/>
        </p:nvGrpSpPr>
        <p:grpSpPr>
          <a:xfrm>
            <a:off x="4393169" y="3375082"/>
            <a:ext cx="371564" cy="371543"/>
            <a:chOff x="576250" y="4319400"/>
            <a:chExt cx="442075" cy="442050"/>
          </a:xfrm>
        </p:grpSpPr>
        <p:sp>
          <p:nvSpPr>
            <p:cNvPr id="69" name="Shape 725"/>
            <p:cNvSpPr/>
            <p:nvPr/>
          </p:nvSpPr>
          <p:spPr>
            <a:xfrm>
              <a:off x="576250" y="4319400"/>
              <a:ext cx="442075" cy="442050"/>
            </a:xfrm>
            <a:custGeom>
              <a:avLst/>
              <a:gdLst/>
              <a:ahLst/>
              <a:cxnLst/>
              <a:rect l="0" t="0" r="0" b="0"/>
              <a:pathLst>
                <a:path w="17683" h="17682" fill="none" extrusionOk="0">
                  <a:moveTo>
                    <a:pt x="11472" y="17292"/>
                  </a:moveTo>
                  <a:lnTo>
                    <a:pt x="11472" y="12153"/>
                  </a:lnTo>
                  <a:lnTo>
                    <a:pt x="16416" y="7209"/>
                  </a:lnTo>
                  <a:lnTo>
                    <a:pt x="16416" y="7209"/>
                  </a:lnTo>
                  <a:lnTo>
                    <a:pt x="16562" y="7063"/>
                  </a:lnTo>
                  <a:lnTo>
                    <a:pt x="16684" y="6868"/>
                  </a:lnTo>
                  <a:lnTo>
                    <a:pt x="16830" y="6674"/>
                  </a:lnTo>
                  <a:lnTo>
                    <a:pt x="16927" y="6479"/>
                  </a:lnTo>
                  <a:lnTo>
                    <a:pt x="17146" y="6040"/>
                  </a:lnTo>
                  <a:lnTo>
                    <a:pt x="17317" y="5553"/>
                  </a:lnTo>
                  <a:lnTo>
                    <a:pt x="17439" y="5042"/>
                  </a:lnTo>
                  <a:lnTo>
                    <a:pt x="17560" y="4506"/>
                  </a:lnTo>
                  <a:lnTo>
                    <a:pt x="17633" y="3970"/>
                  </a:lnTo>
                  <a:lnTo>
                    <a:pt x="17658" y="3434"/>
                  </a:lnTo>
                  <a:lnTo>
                    <a:pt x="17682" y="2898"/>
                  </a:lnTo>
                  <a:lnTo>
                    <a:pt x="17682" y="2411"/>
                  </a:lnTo>
                  <a:lnTo>
                    <a:pt x="17658" y="1949"/>
                  </a:lnTo>
                  <a:lnTo>
                    <a:pt x="17609" y="1510"/>
                  </a:lnTo>
                  <a:lnTo>
                    <a:pt x="17536" y="1145"/>
                  </a:lnTo>
                  <a:lnTo>
                    <a:pt x="17463" y="828"/>
                  </a:lnTo>
                  <a:lnTo>
                    <a:pt x="17366" y="585"/>
                  </a:lnTo>
                  <a:lnTo>
                    <a:pt x="17292" y="487"/>
                  </a:lnTo>
                  <a:lnTo>
                    <a:pt x="17244" y="439"/>
                  </a:lnTo>
                  <a:lnTo>
                    <a:pt x="17244" y="439"/>
                  </a:lnTo>
                  <a:lnTo>
                    <a:pt x="17195" y="390"/>
                  </a:lnTo>
                  <a:lnTo>
                    <a:pt x="17098" y="317"/>
                  </a:lnTo>
                  <a:lnTo>
                    <a:pt x="16854" y="219"/>
                  </a:lnTo>
                  <a:lnTo>
                    <a:pt x="16537" y="146"/>
                  </a:lnTo>
                  <a:lnTo>
                    <a:pt x="16172" y="73"/>
                  </a:lnTo>
                  <a:lnTo>
                    <a:pt x="15734" y="25"/>
                  </a:lnTo>
                  <a:lnTo>
                    <a:pt x="15271" y="0"/>
                  </a:lnTo>
                  <a:lnTo>
                    <a:pt x="14784" y="0"/>
                  </a:lnTo>
                  <a:lnTo>
                    <a:pt x="14248" y="25"/>
                  </a:lnTo>
                  <a:lnTo>
                    <a:pt x="13712" y="49"/>
                  </a:lnTo>
                  <a:lnTo>
                    <a:pt x="13176" y="122"/>
                  </a:lnTo>
                  <a:lnTo>
                    <a:pt x="12641" y="244"/>
                  </a:lnTo>
                  <a:lnTo>
                    <a:pt x="12129" y="366"/>
                  </a:lnTo>
                  <a:lnTo>
                    <a:pt x="11642" y="536"/>
                  </a:lnTo>
                  <a:lnTo>
                    <a:pt x="11204" y="755"/>
                  </a:lnTo>
                  <a:lnTo>
                    <a:pt x="10985" y="853"/>
                  </a:lnTo>
                  <a:lnTo>
                    <a:pt x="10814" y="999"/>
                  </a:lnTo>
                  <a:lnTo>
                    <a:pt x="10619" y="1121"/>
                  </a:lnTo>
                  <a:lnTo>
                    <a:pt x="10473" y="1267"/>
                  </a:lnTo>
                  <a:lnTo>
                    <a:pt x="5529" y="6211"/>
                  </a:lnTo>
                  <a:lnTo>
                    <a:pt x="390" y="6211"/>
                  </a:lnTo>
                  <a:lnTo>
                    <a:pt x="390" y="6211"/>
                  </a:lnTo>
                  <a:lnTo>
                    <a:pt x="244" y="6235"/>
                  </a:lnTo>
                  <a:lnTo>
                    <a:pt x="147" y="6259"/>
                  </a:lnTo>
                  <a:lnTo>
                    <a:pt x="49" y="6308"/>
                  </a:lnTo>
                  <a:lnTo>
                    <a:pt x="0" y="6381"/>
                  </a:lnTo>
                  <a:lnTo>
                    <a:pt x="0" y="6454"/>
                  </a:lnTo>
                  <a:lnTo>
                    <a:pt x="25" y="6552"/>
                  </a:lnTo>
                  <a:lnTo>
                    <a:pt x="74" y="6649"/>
                  </a:lnTo>
                  <a:lnTo>
                    <a:pt x="171" y="6771"/>
                  </a:lnTo>
                  <a:lnTo>
                    <a:pt x="2582" y="9158"/>
                  </a:lnTo>
                  <a:lnTo>
                    <a:pt x="2265" y="9474"/>
                  </a:lnTo>
                  <a:lnTo>
                    <a:pt x="950" y="9718"/>
                  </a:lnTo>
                  <a:lnTo>
                    <a:pt x="950" y="9718"/>
                  </a:lnTo>
                  <a:lnTo>
                    <a:pt x="804" y="9767"/>
                  </a:lnTo>
                  <a:lnTo>
                    <a:pt x="682" y="9815"/>
                  </a:lnTo>
                  <a:lnTo>
                    <a:pt x="609" y="9913"/>
                  </a:lnTo>
                  <a:lnTo>
                    <a:pt x="561" y="9986"/>
                  </a:lnTo>
                  <a:lnTo>
                    <a:pt x="561" y="10083"/>
                  </a:lnTo>
                  <a:lnTo>
                    <a:pt x="585" y="10205"/>
                  </a:lnTo>
                  <a:lnTo>
                    <a:pt x="634" y="10302"/>
                  </a:lnTo>
                  <a:lnTo>
                    <a:pt x="731" y="10424"/>
                  </a:lnTo>
                  <a:lnTo>
                    <a:pt x="7258" y="16951"/>
                  </a:lnTo>
                  <a:lnTo>
                    <a:pt x="7258" y="16951"/>
                  </a:lnTo>
                  <a:lnTo>
                    <a:pt x="7380" y="17049"/>
                  </a:lnTo>
                  <a:lnTo>
                    <a:pt x="7477" y="17097"/>
                  </a:lnTo>
                  <a:lnTo>
                    <a:pt x="7599" y="17122"/>
                  </a:lnTo>
                  <a:lnTo>
                    <a:pt x="7697" y="17122"/>
                  </a:lnTo>
                  <a:lnTo>
                    <a:pt x="7770" y="17073"/>
                  </a:lnTo>
                  <a:lnTo>
                    <a:pt x="7867" y="17000"/>
                  </a:lnTo>
                  <a:lnTo>
                    <a:pt x="7916" y="16878"/>
                  </a:lnTo>
                  <a:lnTo>
                    <a:pt x="7965" y="16732"/>
                  </a:lnTo>
                  <a:lnTo>
                    <a:pt x="8208" y="15417"/>
                  </a:lnTo>
                  <a:lnTo>
                    <a:pt x="8525" y="15100"/>
                  </a:lnTo>
                  <a:lnTo>
                    <a:pt x="10911" y="17511"/>
                  </a:lnTo>
                  <a:lnTo>
                    <a:pt x="10911" y="17511"/>
                  </a:lnTo>
                  <a:lnTo>
                    <a:pt x="11033" y="17609"/>
                  </a:lnTo>
                  <a:lnTo>
                    <a:pt x="11131" y="17658"/>
                  </a:lnTo>
                  <a:lnTo>
                    <a:pt x="11228" y="17682"/>
                  </a:lnTo>
                  <a:lnTo>
                    <a:pt x="11301" y="17682"/>
                  </a:lnTo>
                  <a:lnTo>
                    <a:pt x="11374" y="17633"/>
                  </a:lnTo>
                  <a:lnTo>
                    <a:pt x="11423" y="17536"/>
                  </a:lnTo>
                  <a:lnTo>
                    <a:pt x="11447" y="17438"/>
                  </a:lnTo>
                  <a:lnTo>
                    <a:pt x="11472" y="17292"/>
                  </a:lnTo>
                  <a:lnTo>
                    <a:pt x="11472" y="17292"/>
                  </a:lnTo>
                  <a:close/>
                  <a:moveTo>
                    <a:pt x="6162" y="12202"/>
                  </a:moveTo>
                  <a:lnTo>
                    <a:pt x="6162" y="12202"/>
                  </a:lnTo>
                  <a:lnTo>
                    <a:pt x="6089" y="12275"/>
                  </a:lnTo>
                  <a:lnTo>
                    <a:pt x="6016" y="12324"/>
                  </a:lnTo>
                  <a:lnTo>
                    <a:pt x="5919" y="12348"/>
                  </a:lnTo>
                  <a:lnTo>
                    <a:pt x="5821" y="12348"/>
                  </a:lnTo>
                  <a:lnTo>
                    <a:pt x="5724" y="12348"/>
                  </a:lnTo>
                  <a:lnTo>
                    <a:pt x="5626" y="12324"/>
                  </a:lnTo>
                  <a:lnTo>
                    <a:pt x="5553" y="12275"/>
                  </a:lnTo>
                  <a:lnTo>
                    <a:pt x="5480" y="12202"/>
                  </a:lnTo>
                  <a:lnTo>
                    <a:pt x="5480" y="12202"/>
                  </a:lnTo>
                  <a:lnTo>
                    <a:pt x="5407" y="12129"/>
                  </a:lnTo>
                  <a:lnTo>
                    <a:pt x="5359" y="12056"/>
                  </a:lnTo>
                  <a:lnTo>
                    <a:pt x="5334" y="11959"/>
                  </a:lnTo>
                  <a:lnTo>
                    <a:pt x="5334" y="11861"/>
                  </a:lnTo>
                  <a:lnTo>
                    <a:pt x="5334" y="11764"/>
                  </a:lnTo>
                  <a:lnTo>
                    <a:pt x="5359" y="11666"/>
                  </a:lnTo>
                  <a:lnTo>
                    <a:pt x="5407" y="11593"/>
                  </a:lnTo>
                  <a:lnTo>
                    <a:pt x="5480" y="11520"/>
                  </a:lnTo>
                  <a:lnTo>
                    <a:pt x="8013" y="8987"/>
                  </a:lnTo>
                  <a:lnTo>
                    <a:pt x="8013" y="8987"/>
                  </a:lnTo>
                  <a:lnTo>
                    <a:pt x="8086" y="8939"/>
                  </a:lnTo>
                  <a:lnTo>
                    <a:pt x="8159" y="8890"/>
                  </a:lnTo>
                  <a:lnTo>
                    <a:pt x="8257" y="8865"/>
                  </a:lnTo>
                  <a:lnTo>
                    <a:pt x="8354" y="8841"/>
                  </a:lnTo>
                  <a:lnTo>
                    <a:pt x="8452" y="8865"/>
                  </a:lnTo>
                  <a:lnTo>
                    <a:pt x="8525" y="8890"/>
                  </a:lnTo>
                  <a:lnTo>
                    <a:pt x="8622" y="8939"/>
                  </a:lnTo>
                  <a:lnTo>
                    <a:pt x="8695" y="8987"/>
                  </a:lnTo>
                  <a:lnTo>
                    <a:pt x="8695" y="8987"/>
                  </a:lnTo>
                  <a:lnTo>
                    <a:pt x="8744" y="9060"/>
                  </a:lnTo>
                  <a:lnTo>
                    <a:pt x="8793" y="9158"/>
                  </a:lnTo>
                  <a:lnTo>
                    <a:pt x="8817" y="9231"/>
                  </a:lnTo>
                  <a:lnTo>
                    <a:pt x="8841" y="9328"/>
                  </a:lnTo>
                  <a:lnTo>
                    <a:pt x="8817" y="9426"/>
                  </a:lnTo>
                  <a:lnTo>
                    <a:pt x="8793" y="9523"/>
                  </a:lnTo>
                  <a:lnTo>
                    <a:pt x="8744" y="9596"/>
                  </a:lnTo>
                  <a:lnTo>
                    <a:pt x="8695" y="9669"/>
                  </a:lnTo>
                  <a:lnTo>
                    <a:pt x="6162" y="12202"/>
                  </a:lnTo>
                  <a:close/>
                  <a:moveTo>
                    <a:pt x="13396" y="7307"/>
                  </a:moveTo>
                  <a:lnTo>
                    <a:pt x="13396" y="7307"/>
                  </a:lnTo>
                  <a:lnTo>
                    <a:pt x="13274" y="7404"/>
                  </a:lnTo>
                  <a:lnTo>
                    <a:pt x="13152" y="7477"/>
                  </a:lnTo>
                  <a:lnTo>
                    <a:pt x="13006" y="7526"/>
                  </a:lnTo>
                  <a:lnTo>
                    <a:pt x="12836" y="7550"/>
                  </a:lnTo>
                  <a:lnTo>
                    <a:pt x="12689" y="7526"/>
                  </a:lnTo>
                  <a:lnTo>
                    <a:pt x="12543" y="7477"/>
                  </a:lnTo>
                  <a:lnTo>
                    <a:pt x="12421" y="7404"/>
                  </a:lnTo>
                  <a:lnTo>
                    <a:pt x="12300" y="7307"/>
                  </a:lnTo>
                  <a:lnTo>
                    <a:pt x="10376" y="5383"/>
                  </a:lnTo>
                  <a:lnTo>
                    <a:pt x="10376" y="5383"/>
                  </a:lnTo>
                  <a:lnTo>
                    <a:pt x="10278" y="5261"/>
                  </a:lnTo>
                  <a:lnTo>
                    <a:pt x="10205" y="5139"/>
                  </a:lnTo>
                  <a:lnTo>
                    <a:pt x="10156" y="4993"/>
                  </a:lnTo>
                  <a:lnTo>
                    <a:pt x="10132" y="4847"/>
                  </a:lnTo>
                  <a:lnTo>
                    <a:pt x="10156" y="4676"/>
                  </a:lnTo>
                  <a:lnTo>
                    <a:pt x="10205" y="4530"/>
                  </a:lnTo>
                  <a:lnTo>
                    <a:pt x="10278" y="4408"/>
                  </a:lnTo>
                  <a:lnTo>
                    <a:pt x="10376" y="4287"/>
                  </a:lnTo>
                  <a:lnTo>
                    <a:pt x="10376" y="4287"/>
                  </a:lnTo>
                  <a:lnTo>
                    <a:pt x="11326" y="3313"/>
                  </a:lnTo>
                  <a:lnTo>
                    <a:pt x="11326" y="3313"/>
                  </a:lnTo>
                  <a:lnTo>
                    <a:pt x="11496" y="3166"/>
                  </a:lnTo>
                  <a:lnTo>
                    <a:pt x="11666" y="3045"/>
                  </a:lnTo>
                  <a:lnTo>
                    <a:pt x="11861" y="2947"/>
                  </a:lnTo>
                  <a:lnTo>
                    <a:pt x="12032" y="2850"/>
                  </a:lnTo>
                  <a:lnTo>
                    <a:pt x="12227" y="2777"/>
                  </a:lnTo>
                  <a:lnTo>
                    <a:pt x="12446" y="2728"/>
                  </a:lnTo>
                  <a:lnTo>
                    <a:pt x="12641" y="2704"/>
                  </a:lnTo>
                  <a:lnTo>
                    <a:pt x="12836" y="2704"/>
                  </a:lnTo>
                  <a:lnTo>
                    <a:pt x="13055" y="2704"/>
                  </a:lnTo>
                  <a:lnTo>
                    <a:pt x="13250" y="2728"/>
                  </a:lnTo>
                  <a:lnTo>
                    <a:pt x="13469" y="2777"/>
                  </a:lnTo>
                  <a:lnTo>
                    <a:pt x="13664" y="2850"/>
                  </a:lnTo>
                  <a:lnTo>
                    <a:pt x="13834" y="2947"/>
                  </a:lnTo>
                  <a:lnTo>
                    <a:pt x="14029" y="3045"/>
                  </a:lnTo>
                  <a:lnTo>
                    <a:pt x="14199" y="3166"/>
                  </a:lnTo>
                  <a:lnTo>
                    <a:pt x="14370" y="3313"/>
                  </a:lnTo>
                  <a:lnTo>
                    <a:pt x="14370" y="3313"/>
                  </a:lnTo>
                  <a:lnTo>
                    <a:pt x="14516" y="3483"/>
                  </a:lnTo>
                  <a:lnTo>
                    <a:pt x="14638" y="3653"/>
                  </a:lnTo>
                  <a:lnTo>
                    <a:pt x="14735" y="3848"/>
                  </a:lnTo>
                  <a:lnTo>
                    <a:pt x="14833" y="4019"/>
                  </a:lnTo>
                  <a:lnTo>
                    <a:pt x="14906" y="4214"/>
                  </a:lnTo>
                  <a:lnTo>
                    <a:pt x="14954" y="4433"/>
                  </a:lnTo>
                  <a:lnTo>
                    <a:pt x="14979" y="4628"/>
                  </a:lnTo>
                  <a:lnTo>
                    <a:pt x="14979" y="4847"/>
                  </a:lnTo>
                  <a:lnTo>
                    <a:pt x="14979" y="5042"/>
                  </a:lnTo>
                  <a:lnTo>
                    <a:pt x="14954" y="5237"/>
                  </a:lnTo>
                  <a:lnTo>
                    <a:pt x="14906" y="5456"/>
                  </a:lnTo>
                  <a:lnTo>
                    <a:pt x="14833" y="5651"/>
                  </a:lnTo>
                  <a:lnTo>
                    <a:pt x="14735" y="5821"/>
                  </a:lnTo>
                  <a:lnTo>
                    <a:pt x="14638" y="6016"/>
                  </a:lnTo>
                  <a:lnTo>
                    <a:pt x="14516" y="6186"/>
                  </a:lnTo>
                  <a:lnTo>
                    <a:pt x="14370" y="6357"/>
                  </a:lnTo>
                  <a:lnTo>
                    <a:pt x="14370" y="6357"/>
                  </a:lnTo>
                  <a:lnTo>
                    <a:pt x="13396" y="7307"/>
                  </a:lnTo>
                  <a:lnTo>
                    <a:pt x="13396" y="7307"/>
                  </a:lnTo>
                  <a:close/>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70" name="Shape 726"/>
            <p:cNvSpPr/>
            <p:nvPr/>
          </p:nvSpPr>
          <p:spPr>
            <a:xfrm>
              <a:off x="595725" y="4668875"/>
              <a:ext cx="73100" cy="73100"/>
            </a:xfrm>
            <a:custGeom>
              <a:avLst/>
              <a:gdLst/>
              <a:ahLst/>
              <a:cxnLst/>
              <a:rect l="0" t="0" r="0" b="0"/>
              <a:pathLst>
                <a:path w="2924" h="2924" fill="none" extrusionOk="0">
                  <a:moveTo>
                    <a:pt x="2656" y="269"/>
                  </a:moveTo>
                  <a:lnTo>
                    <a:pt x="2656" y="269"/>
                  </a:lnTo>
                  <a:lnTo>
                    <a:pt x="2509" y="147"/>
                  </a:lnTo>
                  <a:lnTo>
                    <a:pt x="2363" y="74"/>
                  </a:lnTo>
                  <a:lnTo>
                    <a:pt x="2193" y="25"/>
                  </a:lnTo>
                  <a:lnTo>
                    <a:pt x="2022" y="1"/>
                  </a:lnTo>
                  <a:lnTo>
                    <a:pt x="1852" y="25"/>
                  </a:lnTo>
                  <a:lnTo>
                    <a:pt x="1681" y="74"/>
                  </a:lnTo>
                  <a:lnTo>
                    <a:pt x="1511" y="147"/>
                  </a:lnTo>
                  <a:lnTo>
                    <a:pt x="1365" y="269"/>
                  </a:lnTo>
                  <a:lnTo>
                    <a:pt x="1365" y="269"/>
                  </a:lnTo>
                  <a:lnTo>
                    <a:pt x="1219" y="488"/>
                  </a:lnTo>
                  <a:lnTo>
                    <a:pt x="999" y="829"/>
                  </a:lnTo>
                  <a:lnTo>
                    <a:pt x="561" y="1730"/>
                  </a:lnTo>
                  <a:lnTo>
                    <a:pt x="171" y="2558"/>
                  </a:lnTo>
                  <a:lnTo>
                    <a:pt x="1" y="2924"/>
                  </a:lnTo>
                  <a:lnTo>
                    <a:pt x="1" y="2924"/>
                  </a:lnTo>
                  <a:lnTo>
                    <a:pt x="366" y="2753"/>
                  </a:lnTo>
                  <a:lnTo>
                    <a:pt x="1194" y="2363"/>
                  </a:lnTo>
                  <a:lnTo>
                    <a:pt x="2095" y="1925"/>
                  </a:lnTo>
                  <a:lnTo>
                    <a:pt x="2436" y="1706"/>
                  </a:lnTo>
                  <a:lnTo>
                    <a:pt x="2656" y="1560"/>
                  </a:lnTo>
                  <a:lnTo>
                    <a:pt x="2656" y="1560"/>
                  </a:lnTo>
                  <a:lnTo>
                    <a:pt x="2777" y="1414"/>
                  </a:lnTo>
                  <a:lnTo>
                    <a:pt x="2850" y="1243"/>
                  </a:lnTo>
                  <a:lnTo>
                    <a:pt x="2899" y="1073"/>
                  </a:lnTo>
                  <a:lnTo>
                    <a:pt x="2923" y="902"/>
                  </a:lnTo>
                  <a:lnTo>
                    <a:pt x="2899" y="732"/>
                  </a:lnTo>
                  <a:lnTo>
                    <a:pt x="2850" y="561"/>
                  </a:lnTo>
                  <a:lnTo>
                    <a:pt x="2777" y="415"/>
                  </a:lnTo>
                  <a:lnTo>
                    <a:pt x="2656" y="269"/>
                  </a:lnTo>
                  <a:lnTo>
                    <a:pt x="2656" y="269"/>
                  </a:lnTo>
                  <a:close/>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71" name="Shape 727"/>
            <p:cNvSpPr/>
            <p:nvPr/>
          </p:nvSpPr>
          <p:spPr>
            <a:xfrm>
              <a:off x="652350" y="4711500"/>
              <a:ext cx="46925" cy="46925"/>
            </a:xfrm>
            <a:custGeom>
              <a:avLst/>
              <a:gdLst/>
              <a:ahLst/>
              <a:cxnLst/>
              <a:rect l="0" t="0" r="0" b="0"/>
              <a:pathLst>
                <a:path w="1877" h="1877" fill="none" extrusionOk="0">
                  <a:moveTo>
                    <a:pt x="1657" y="244"/>
                  </a:moveTo>
                  <a:lnTo>
                    <a:pt x="1657" y="244"/>
                  </a:lnTo>
                  <a:lnTo>
                    <a:pt x="1535" y="147"/>
                  </a:lnTo>
                  <a:lnTo>
                    <a:pt x="1413" y="74"/>
                  </a:lnTo>
                  <a:lnTo>
                    <a:pt x="1267" y="25"/>
                  </a:lnTo>
                  <a:lnTo>
                    <a:pt x="1121" y="1"/>
                  </a:lnTo>
                  <a:lnTo>
                    <a:pt x="975" y="25"/>
                  </a:lnTo>
                  <a:lnTo>
                    <a:pt x="829" y="74"/>
                  </a:lnTo>
                  <a:lnTo>
                    <a:pt x="707" y="147"/>
                  </a:lnTo>
                  <a:lnTo>
                    <a:pt x="585" y="244"/>
                  </a:lnTo>
                  <a:lnTo>
                    <a:pt x="585" y="244"/>
                  </a:lnTo>
                  <a:lnTo>
                    <a:pt x="464" y="391"/>
                  </a:lnTo>
                  <a:lnTo>
                    <a:pt x="366" y="610"/>
                  </a:lnTo>
                  <a:lnTo>
                    <a:pt x="269" y="878"/>
                  </a:lnTo>
                  <a:lnTo>
                    <a:pt x="171" y="1170"/>
                  </a:lnTo>
                  <a:lnTo>
                    <a:pt x="50" y="1681"/>
                  </a:lnTo>
                  <a:lnTo>
                    <a:pt x="1" y="1876"/>
                  </a:lnTo>
                  <a:lnTo>
                    <a:pt x="1" y="1876"/>
                  </a:lnTo>
                  <a:lnTo>
                    <a:pt x="220" y="1852"/>
                  </a:lnTo>
                  <a:lnTo>
                    <a:pt x="731" y="1706"/>
                  </a:lnTo>
                  <a:lnTo>
                    <a:pt x="999" y="1633"/>
                  </a:lnTo>
                  <a:lnTo>
                    <a:pt x="1267" y="1535"/>
                  </a:lnTo>
                  <a:lnTo>
                    <a:pt x="1511" y="1413"/>
                  </a:lnTo>
                  <a:lnTo>
                    <a:pt x="1657" y="1316"/>
                  </a:lnTo>
                  <a:lnTo>
                    <a:pt x="1657" y="1316"/>
                  </a:lnTo>
                  <a:lnTo>
                    <a:pt x="1754" y="1194"/>
                  </a:lnTo>
                  <a:lnTo>
                    <a:pt x="1827" y="1048"/>
                  </a:lnTo>
                  <a:lnTo>
                    <a:pt x="1876" y="926"/>
                  </a:lnTo>
                  <a:lnTo>
                    <a:pt x="1876" y="780"/>
                  </a:lnTo>
                  <a:lnTo>
                    <a:pt x="1876" y="634"/>
                  </a:lnTo>
                  <a:lnTo>
                    <a:pt x="1827" y="488"/>
                  </a:lnTo>
                  <a:lnTo>
                    <a:pt x="1754" y="366"/>
                  </a:lnTo>
                  <a:lnTo>
                    <a:pt x="1657" y="244"/>
                  </a:lnTo>
                  <a:lnTo>
                    <a:pt x="1657" y="244"/>
                  </a:lnTo>
                  <a:close/>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72" name="Shape 728"/>
            <p:cNvSpPr/>
            <p:nvPr/>
          </p:nvSpPr>
          <p:spPr>
            <a:xfrm>
              <a:off x="579300" y="4638450"/>
              <a:ext cx="46900" cy="46900"/>
            </a:xfrm>
            <a:custGeom>
              <a:avLst/>
              <a:gdLst/>
              <a:ahLst/>
              <a:cxnLst/>
              <a:rect l="0" t="0" r="0" b="0"/>
              <a:pathLst>
                <a:path w="1876" h="1876" fill="none" extrusionOk="0">
                  <a:moveTo>
                    <a:pt x="1632" y="219"/>
                  </a:moveTo>
                  <a:lnTo>
                    <a:pt x="1632" y="219"/>
                  </a:lnTo>
                  <a:lnTo>
                    <a:pt x="1510" y="122"/>
                  </a:lnTo>
                  <a:lnTo>
                    <a:pt x="1388" y="49"/>
                  </a:lnTo>
                  <a:lnTo>
                    <a:pt x="1242" y="0"/>
                  </a:lnTo>
                  <a:lnTo>
                    <a:pt x="1096" y="0"/>
                  </a:lnTo>
                  <a:lnTo>
                    <a:pt x="950" y="0"/>
                  </a:lnTo>
                  <a:lnTo>
                    <a:pt x="828" y="49"/>
                  </a:lnTo>
                  <a:lnTo>
                    <a:pt x="682" y="122"/>
                  </a:lnTo>
                  <a:lnTo>
                    <a:pt x="560" y="219"/>
                  </a:lnTo>
                  <a:lnTo>
                    <a:pt x="560" y="219"/>
                  </a:lnTo>
                  <a:lnTo>
                    <a:pt x="463" y="366"/>
                  </a:lnTo>
                  <a:lnTo>
                    <a:pt x="341" y="609"/>
                  </a:lnTo>
                  <a:lnTo>
                    <a:pt x="244" y="877"/>
                  </a:lnTo>
                  <a:lnTo>
                    <a:pt x="171" y="1145"/>
                  </a:lnTo>
                  <a:lnTo>
                    <a:pt x="25" y="1656"/>
                  </a:lnTo>
                  <a:lnTo>
                    <a:pt x="0" y="1876"/>
                  </a:lnTo>
                  <a:lnTo>
                    <a:pt x="0" y="1876"/>
                  </a:lnTo>
                  <a:lnTo>
                    <a:pt x="195" y="1827"/>
                  </a:lnTo>
                  <a:lnTo>
                    <a:pt x="707" y="1705"/>
                  </a:lnTo>
                  <a:lnTo>
                    <a:pt x="999" y="1608"/>
                  </a:lnTo>
                  <a:lnTo>
                    <a:pt x="1267" y="1510"/>
                  </a:lnTo>
                  <a:lnTo>
                    <a:pt x="1486" y="1413"/>
                  </a:lnTo>
                  <a:lnTo>
                    <a:pt x="1632" y="1291"/>
                  </a:lnTo>
                  <a:lnTo>
                    <a:pt x="1632" y="1291"/>
                  </a:lnTo>
                  <a:lnTo>
                    <a:pt x="1729" y="1169"/>
                  </a:lnTo>
                  <a:lnTo>
                    <a:pt x="1802" y="1048"/>
                  </a:lnTo>
                  <a:lnTo>
                    <a:pt x="1851" y="901"/>
                  </a:lnTo>
                  <a:lnTo>
                    <a:pt x="1876" y="755"/>
                  </a:lnTo>
                  <a:lnTo>
                    <a:pt x="1851" y="609"/>
                  </a:lnTo>
                  <a:lnTo>
                    <a:pt x="1802" y="463"/>
                  </a:lnTo>
                  <a:lnTo>
                    <a:pt x="1729" y="341"/>
                  </a:lnTo>
                  <a:lnTo>
                    <a:pt x="1632" y="219"/>
                  </a:lnTo>
                  <a:lnTo>
                    <a:pt x="1632" y="219"/>
                  </a:lnTo>
                  <a:close/>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50" name="Shape 581"/>
          <p:cNvGrpSpPr/>
          <p:nvPr/>
        </p:nvGrpSpPr>
        <p:grpSpPr>
          <a:xfrm>
            <a:off x="6948056" y="907491"/>
            <a:ext cx="299911" cy="424767"/>
            <a:chOff x="3979850" y="1598950"/>
            <a:chExt cx="356825" cy="505375"/>
          </a:xfrm>
        </p:grpSpPr>
        <p:sp>
          <p:nvSpPr>
            <p:cNvPr id="51" name="Shape 582"/>
            <p:cNvSpPr/>
            <p:nvPr/>
          </p:nvSpPr>
          <p:spPr>
            <a:xfrm>
              <a:off x="3979850" y="1602600"/>
              <a:ext cx="44475" cy="501725"/>
            </a:xfrm>
            <a:custGeom>
              <a:avLst/>
              <a:gdLst/>
              <a:ahLst/>
              <a:cxnLst/>
              <a:rect l="0" t="0" r="0" b="0"/>
              <a:pathLst>
                <a:path w="1779" h="20069" fill="none" extrusionOk="0">
                  <a:moveTo>
                    <a:pt x="1778" y="20069"/>
                  </a:moveTo>
                  <a:lnTo>
                    <a:pt x="1778" y="488"/>
                  </a:lnTo>
                  <a:lnTo>
                    <a:pt x="1778" y="488"/>
                  </a:lnTo>
                  <a:lnTo>
                    <a:pt x="1778" y="390"/>
                  </a:lnTo>
                  <a:lnTo>
                    <a:pt x="1730" y="293"/>
                  </a:lnTo>
                  <a:lnTo>
                    <a:pt x="1705" y="220"/>
                  </a:lnTo>
                  <a:lnTo>
                    <a:pt x="1632" y="147"/>
                  </a:lnTo>
                  <a:lnTo>
                    <a:pt x="1559" y="74"/>
                  </a:lnTo>
                  <a:lnTo>
                    <a:pt x="1486" y="25"/>
                  </a:lnTo>
                  <a:lnTo>
                    <a:pt x="1389" y="0"/>
                  </a:lnTo>
                  <a:lnTo>
                    <a:pt x="1291" y="0"/>
                  </a:lnTo>
                  <a:lnTo>
                    <a:pt x="488" y="0"/>
                  </a:lnTo>
                  <a:lnTo>
                    <a:pt x="488" y="0"/>
                  </a:lnTo>
                  <a:lnTo>
                    <a:pt x="390" y="0"/>
                  </a:lnTo>
                  <a:lnTo>
                    <a:pt x="293" y="25"/>
                  </a:lnTo>
                  <a:lnTo>
                    <a:pt x="220" y="74"/>
                  </a:lnTo>
                  <a:lnTo>
                    <a:pt x="147" y="147"/>
                  </a:lnTo>
                  <a:lnTo>
                    <a:pt x="98" y="220"/>
                  </a:lnTo>
                  <a:lnTo>
                    <a:pt x="49" y="293"/>
                  </a:lnTo>
                  <a:lnTo>
                    <a:pt x="25" y="390"/>
                  </a:lnTo>
                  <a:lnTo>
                    <a:pt x="1" y="488"/>
                  </a:lnTo>
                  <a:lnTo>
                    <a:pt x="1" y="20069"/>
                  </a:lnTo>
                  <a:lnTo>
                    <a:pt x="1778" y="20069"/>
                  </a:lnTo>
                  <a:close/>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52" name="Shape 583"/>
            <p:cNvSpPr/>
            <p:nvPr/>
          </p:nvSpPr>
          <p:spPr>
            <a:xfrm>
              <a:off x="4037075" y="1598950"/>
              <a:ext cx="299600" cy="228950"/>
            </a:xfrm>
            <a:custGeom>
              <a:avLst/>
              <a:gdLst/>
              <a:ahLst/>
              <a:cxnLst/>
              <a:rect l="0" t="0" r="0" b="0"/>
              <a:pathLst>
                <a:path w="11984" h="9158" fill="none" extrusionOk="0">
                  <a:moveTo>
                    <a:pt x="1" y="8403"/>
                  </a:moveTo>
                  <a:lnTo>
                    <a:pt x="1" y="8403"/>
                  </a:lnTo>
                  <a:lnTo>
                    <a:pt x="366" y="8184"/>
                  </a:lnTo>
                  <a:lnTo>
                    <a:pt x="732" y="8013"/>
                  </a:lnTo>
                  <a:lnTo>
                    <a:pt x="1097" y="7867"/>
                  </a:lnTo>
                  <a:lnTo>
                    <a:pt x="1438" y="7770"/>
                  </a:lnTo>
                  <a:lnTo>
                    <a:pt x="1803" y="7696"/>
                  </a:lnTo>
                  <a:lnTo>
                    <a:pt x="2168" y="7672"/>
                  </a:lnTo>
                  <a:lnTo>
                    <a:pt x="2534" y="7648"/>
                  </a:lnTo>
                  <a:lnTo>
                    <a:pt x="2875" y="7672"/>
                  </a:lnTo>
                  <a:lnTo>
                    <a:pt x="3240" y="7696"/>
                  </a:lnTo>
                  <a:lnTo>
                    <a:pt x="3605" y="7745"/>
                  </a:lnTo>
                  <a:lnTo>
                    <a:pt x="3971" y="7818"/>
                  </a:lnTo>
                  <a:lnTo>
                    <a:pt x="4312" y="7891"/>
                  </a:lnTo>
                  <a:lnTo>
                    <a:pt x="5042" y="8111"/>
                  </a:lnTo>
                  <a:lnTo>
                    <a:pt x="5749" y="8330"/>
                  </a:lnTo>
                  <a:lnTo>
                    <a:pt x="6479" y="8549"/>
                  </a:lnTo>
                  <a:lnTo>
                    <a:pt x="7186" y="8768"/>
                  </a:lnTo>
                  <a:lnTo>
                    <a:pt x="7916" y="8963"/>
                  </a:lnTo>
                  <a:lnTo>
                    <a:pt x="8282" y="9036"/>
                  </a:lnTo>
                  <a:lnTo>
                    <a:pt x="8623" y="9085"/>
                  </a:lnTo>
                  <a:lnTo>
                    <a:pt x="8988" y="9133"/>
                  </a:lnTo>
                  <a:lnTo>
                    <a:pt x="9353" y="9158"/>
                  </a:lnTo>
                  <a:lnTo>
                    <a:pt x="9719" y="9133"/>
                  </a:lnTo>
                  <a:lnTo>
                    <a:pt x="10059" y="9109"/>
                  </a:lnTo>
                  <a:lnTo>
                    <a:pt x="10425" y="9060"/>
                  </a:lnTo>
                  <a:lnTo>
                    <a:pt x="10790" y="8963"/>
                  </a:lnTo>
                  <a:lnTo>
                    <a:pt x="11155" y="8841"/>
                  </a:lnTo>
                  <a:lnTo>
                    <a:pt x="11496" y="8671"/>
                  </a:lnTo>
                  <a:lnTo>
                    <a:pt x="11496" y="8671"/>
                  </a:lnTo>
                  <a:lnTo>
                    <a:pt x="11667" y="8573"/>
                  </a:lnTo>
                  <a:lnTo>
                    <a:pt x="11789" y="8476"/>
                  </a:lnTo>
                  <a:lnTo>
                    <a:pt x="11862" y="8354"/>
                  </a:lnTo>
                  <a:lnTo>
                    <a:pt x="11935" y="8232"/>
                  </a:lnTo>
                  <a:lnTo>
                    <a:pt x="11984" y="8111"/>
                  </a:lnTo>
                  <a:lnTo>
                    <a:pt x="11984" y="7989"/>
                  </a:lnTo>
                  <a:lnTo>
                    <a:pt x="11935" y="7891"/>
                  </a:lnTo>
                  <a:lnTo>
                    <a:pt x="11886" y="7794"/>
                  </a:lnTo>
                  <a:lnTo>
                    <a:pt x="11886" y="7794"/>
                  </a:lnTo>
                  <a:lnTo>
                    <a:pt x="11496" y="7404"/>
                  </a:lnTo>
                  <a:lnTo>
                    <a:pt x="11107" y="6941"/>
                  </a:lnTo>
                  <a:lnTo>
                    <a:pt x="10741" y="6454"/>
                  </a:lnTo>
                  <a:lnTo>
                    <a:pt x="10352" y="5943"/>
                  </a:lnTo>
                  <a:lnTo>
                    <a:pt x="10352" y="5943"/>
                  </a:lnTo>
                  <a:lnTo>
                    <a:pt x="10279" y="5797"/>
                  </a:lnTo>
                  <a:lnTo>
                    <a:pt x="10230" y="5651"/>
                  </a:lnTo>
                  <a:lnTo>
                    <a:pt x="10206" y="5480"/>
                  </a:lnTo>
                  <a:lnTo>
                    <a:pt x="10181" y="5285"/>
                  </a:lnTo>
                  <a:lnTo>
                    <a:pt x="10206" y="5115"/>
                  </a:lnTo>
                  <a:lnTo>
                    <a:pt x="10230" y="4944"/>
                  </a:lnTo>
                  <a:lnTo>
                    <a:pt x="10279" y="4774"/>
                  </a:lnTo>
                  <a:lnTo>
                    <a:pt x="10352" y="4603"/>
                  </a:lnTo>
                  <a:lnTo>
                    <a:pt x="10352" y="4603"/>
                  </a:lnTo>
                  <a:lnTo>
                    <a:pt x="10741" y="3873"/>
                  </a:lnTo>
                  <a:lnTo>
                    <a:pt x="11107" y="3118"/>
                  </a:lnTo>
                  <a:lnTo>
                    <a:pt x="11496" y="2338"/>
                  </a:lnTo>
                  <a:lnTo>
                    <a:pt x="11886" y="1486"/>
                  </a:lnTo>
                  <a:lnTo>
                    <a:pt x="11886" y="1486"/>
                  </a:lnTo>
                  <a:lnTo>
                    <a:pt x="11959" y="1315"/>
                  </a:lnTo>
                  <a:lnTo>
                    <a:pt x="11984" y="1169"/>
                  </a:lnTo>
                  <a:lnTo>
                    <a:pt x="11984" y="1048"/>
                  </a:lnTo>
                  <a:lnTo>
                    <a:pt x="11935" y="975"/>
                  </a:lnTo>
                  <a:lnTo>
                    <a:pt x="11862" y="950"/>
                  </a:lnTo>
                  <a:lnTo>
                    <a:pt x="11789" y="926"/>
                  </a:lnTo>
                  <a:lnTo>
                    <a:pt x="11667" y="975"/>
                  </a:lnTo>
                  <a:lnTo>
                    <a:pt x="11496" y="1023"/>
                  </a:lnTo>
                  <a:lnTo>
                    <a:pt x="11496" y="1023"/>
                  </a:lnTo>
                  <a:lnTo>
                    <a:pt x="11155" y="1194"/>
                  </a:lnTo>
                  <a:lnTo>
                    <a:pt x="10790" y="1315"/>
                  </a:lnTo>
                  <a:lnTo>
                    <a:pt x="10425" y="1413"/>
                  </a:lnTo>
                  <a:lnTo>
                    <a:pt x="10059" y="1462"/>
                  </a:lnTo>
                  <a:lnTo>
                    <a:pt x="9719" y="1510"/>
                  </a:lnTo>
                  <a:lnTo>
                    <a:pt x="9353" y="1510"/>
                  </a:lnTo>
                  <a:lnTo>
                    <a:pt x="8988" y="1486"/>
                  </a:lnTo>
                  <a:lnTo>
                    <a:pt x="8623" y="1462"/>
                  </a:lnTo>
                  <a:lnTo>
                    <a:pt x="8282" y="1389"/>
                  </a:lnTo>
                  <a:lnTo>
                    <a:pt x="7916" y="1315"/>
                  </a:lnTo>
                  <a:lnTo>
                    <a:pt x="7186" y="1145"/>
                  </a:lnTo>
                  <a:lnTo>
                    <a:pt x="6479" y="926"/>
                  </a:lnTo>
                  <a:lnTo>
                    <a:pt x="5749" y="682"/>
                  </a:lnTo>
                  <a:lnTo>
                    <a:pt x="5042" y="463"/>
                  </a:lnTo>
                  <a:lnTo>
                    <a:pt x="4312" y="268"/>
                  </a:lnTo>
                  <a:lnTo>
                    <a:pt x="3971" y="171"/>
                  </a:lnTo>
                  <a:lnTo>
                    <a:pt x="3605" y="98"/>
                  </a:lnTo>
                  <a:lnTo>
                    <a:pt x="3240" y="49"/>
                  </a:lnTo>
                  <a:lnTo>
                    <a:pt x="2875" y="25"/>
                  </a:lnTo>
                  <a:lnTo>
                    <a:pt x="2534" y="0"/>
                  </a:lnTo>
                  <a:lnTo>
                    <a:pt x="2168" y="25"/>
                  </a:lnTo>
                  <a:lnTo>
                    <a:pt x="1803" y="73"/>
                  </a:lnTo>
                  <a:lnTo>
                    <a:pt x="1438" y="122"/>
                  </a:lnTo>
                  <a:lnTo>
                    <a:pt x="1097" y="244"/>
                  </a:lnTo>
                  <a:lnTo>
                    <a:pt x="732" y="366"/>
                  </a:lnTo>
                  <a:lnTo>
                    <a:pt x="366" y="536"/>
                  </a:lnTo>
                  <a:lnTo>
                    <a:pt x="1" y="755"/>
                  </a:lnTo>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spTree>
    <p:extLst>
      <p:ext uri="{BB962C8B-B14F-4D97-AF65-F5344CB8AC3E}">
        <p14:creationId xmlns:p14="http://schemas.microsoft.com/office/powerpoint/2010/main" val="3481311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Shape 181"/>
        <p:cNvGrpSpPr/>
        <p:nvPr/>
      </p:nvGrpSpPr>
      <p:grpSpPr>
        <a:xfrm>
          <a:off x="0" y="0"/>
          <a:ext cx="0" cy="0"/>
          <a:chOff x="0" y="0"/>
          <a:chExt cx="0" cy="0"/>
        </a:xfrm>
      </p:grpSpPr>
      <p:sp>
        <p:nvSpPr>
          <p:cNvPr id="182" name="Shape 182"/>
          <p:cNvSpPr txBox="1">
            <a:spLocks noGrp="1"/>
          </p:cNvSpPr>
          <p:nvPr>
            <p:ph type="body" idx="1"/>
          </p:nvPr>
        </p:nvSpPr>
        <p:spPr>
          <a:xfrm>
            <a:off x="3090625" y="575500"/>
            <a:ext cx="5596200" cy="1207800"/>
          </a:xfrm>
          <a:prstGeom prst="rect">
            <a:avLst/>
          </a:prstGeom>
        </p:spPr>
        <p:txBody>
          <a:bodyPr lIns="91425" tIns="91425" rIns="91425" bIns="91425" anchor="t" anchorCtr="0">
            <a:noAutofit/>
          </a:bodyPr>
          <a:lstStyle/>
          <a:p>
            <a:pPr lvl="0">
              <a:buNone/>
            </a:pPr>
            <a:endParaRPr lang="en" sz="1800" i="0" dirty="0">
              <a:latin typeface="Futura PT Book" pitchFamily="34" charset="0"/>
              <a:cs typeface="Sakkal Majalla" panose="02000000000000000000" pitchFamily="2" charset="-78"/>
            </a:endParaRPr>
          </a:p>
        </p:txBody>
      </p:sp>
      <p:sp>
        <p:nvSpPr>
          <p:cNvPr id="183" name="Shape 183"/>
          <p:cNvSpPr txBox="1">
            <a:spLocks noGrp="1"/>
          </p:cNvSpPr>
          <p:nvPr>
            <p:ph type="title"/>
          </p:nvPr>
        </p:nvSpPr>
        <p:spPr>
          <a:xfrm>
            <a:off x="258242" y="123478"/>
            <a:ext cx="2046300" cy="3981000"/>
          </a:xfrm>
          <a:prstGeom prst="rect">
            <a:avLst/>
          </a:prstGeom>
        </p:spPr>
        <p:txBody>
          <a:bodyPr lIns="91425" tIns="91425" rIns="91425" bIns="91425" anchor="t" anchorCtr="0">
            <a:noAutofit/>
          </a:bodyPr>
          <a:lstStyle/>
          <a:p>
            <a:pPr lvl="0"/>
            <a:br>
              <a:rPr lang="en-GB" sz="2800" b="1" dirty="0">
                <a:solidFill>
                  <a:srgbClr val="EBE8DB"/>
                </a:solidFill>
                <a:latin typeface="Source Sans Pro Black" panose="020B0803030403020204" pitchFamily="34" charset="0"/>
                <a:ea typeface="Source Sans Pro Black" panose="020B0803030403020204" pitchFamily="34" charset="0"/>
              </a:rPr>
            </a:br>
            <a:r>
              <a:rPr lang="en-GB" sz="2800" b="1" dirty="0">
                <a:solidFill>
                  <a:srgbClr val="EBE8DB"/>
                </a:solidFill>
                <a:latin typeface="Source Sans Pro Black" panose="020B0803030403020204" pitchFamily="34" charset="0"/>
                <a:ea typeface="Source Sans Pro Black" panose="020B0803030403020204" pitchFamily="34" charset="0"/>
              </a:rPr>
              <a:t>3. Appreciate Allah’s greatness at the best times  </a:t>
            </a:r>
            <a:endParaRPr lang="en" sz="2800" dirty="0">
              <a:solidFill>
                <a:srgbClr val="EBE8DB"/>
              </a:solidFill>
              <a:latin typeface="Source Sans Pro Black" panose="020B0803030403020204" pitchFamily="34" charset="0"/>
              <a:ea typeface="Source Sans Pro Black" panose="020B0803030403020204" pitchFamily="34" charset="0"/>
            </a:endParaRPr>
          </a:p>
        </p:txBody>
      </p:sp>
      <p:sp>
        <p:nvSpPr>
          <p:cNvPr id="184" name="Shape 184"/>
          <p:cNvSpPr txBox="1">
            <a:spLocks noGrp="1"/>
          </p:cNvSpPr>
          <p:nvPr>
            <p:ph type="body" idx="2"/>
          </p:nvPr>
        </p:nvSpPr>
        <p:spPr>
          <a:xfrm>
            <a:off x="5364088" y="1963614"/>
            <a:ext cx="3591096" cy="2684193"/>
          </a:xfrm>
          <a:prstGeom prst="rect">
            <a:avLst/>
          </a:prstGeom>
        </p:spPr>
        <p:txBody>
          <a:bodyPr lIns="91425" tIns="91425" rIns="91425" bIns="91425" anchor="t" anchorCtr="0">
            <a:noAutofit/>
          </a:bodyPr>
          <a:lstStyle/>
          <a:p>
            <a:pPr lvl="0">
              <a:spcBef>
                <a:spcPts val="0"/>
              </a:spcBef>
              <a:buClr>
                <a:schemeClr val="dk1"/>
              </a:buClr>
              <a:buSzPct val="100000"/>
              <a:buFont typeface="Arial"/>
              <a:buNone/>
            </a:pPr>
            <a:endParaRPr sz="1800" dirty="0"/>
          </a:p>
          <a:p>
            <a:pPr lvl="0">
              <a:spcBef>
                <a:spcPts val="0"/>
              </a:spcBef>
              <a:buNone/>
            </a:pPr>
            <a:endParaRPr dirty="0"/>
          </a:p>
        </p:txBody>
      </p:sp>
      <p:pic>
        <p:nvPicPr>
          <p:cNvPr id="6" name="Picture 5">
            <a:extLst>
              <a:ext uri="{FF2B5EF4-FFF2-40B4-BE49-F238E27FC236}">
                <a16:creationId xmlns:a16="http://schemas.microsoft.com/office/drawing/2014/main" id="{FAA47AE4-DD45-D5EA-9DD1-9133D43FA3AF}"/>
              </a:ext>
            </a:extLst>
          </p:cNvPr>
          <p:cNvPicPr>
            <a:picLocks noChangeAspect="1"/>
          </p:cNvPicPr>
          <p:nvPr/>
        </p:nvPicPr>
        <p:blipFill rotWithShape="1">
          <a:blip r:embed="rId3"/>
          <a:srcRect l="7375" r="8367"/>
          <a:stretch/>
        </p:blipFill>
        <p:spPr>
          <a:xfrm>
            <a:off x="2555777" y="0"/>
            <a:ext cx="6588224" cy="5143500"/>
          </a:xfrm>
          <a:prstGeom prst="rect">
            <a:avLst/>
          </a:prstGeom>
        </p:spPr>
      </p:pic>
    </p:spTree>
    <p:extLst>
      <p:ext uri="{BB962C8B-B14F-4D97-AF65-F5344CB8AC3E}">
        <p14:creationId xmlns:p14="http://schemas.microsoft.com/office/powerpoint/2010/main" val="30886794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Shape 181"/>
        <p:cNvGrpSpPr/>
        <p:nvPr/>
      </p:nvGrpSpPr>
      <p:grpSpPr>
        <a:xfrm>
          <a:off x="0" y="0"/>
          <a:ext cx="0" cy="0"/>
          <a:chOff x="0" y="0"/>
          <a:chExt cx="0" cy="0"/>
        </a:xfrm>
      </p:grpSpPr>
      <p:sp>
        <p:nvSpPr>
          <p:cNvPr id="182" name="Shape 182"/>
          <p:cNvSpPr txBox="1">
            <a:spLocks noGrp="1"/>
          </p:cNvSpPr>
          <p:nvPr>
            <p:ph type="body" idx="1"/>
          </p:nvPr>
        </p:nvSpPr>
        <p:spPr>
          <a:xfrm>
            <a:off x="3090625" y="575500"/>
            <a:ext cx="5596200" cy="1207800"/>
          </a:xfrm>
          <a:prstGeom prst="roundRect">
            <a:avLst/>
          </a:prstGeom>
          <a:solidFill>
            <a:srgbClr val="EBE8DB"/>
          </a:solidFill>
        </p:spPr>
        <p:txBody>
          <a:bodyPr lIns="91425" tIns="91425" rIns="91425" bIns="91425" anchor="t" anchorCtr="0">
            <a:noAutofit/>
          </a:bodyPr>
          <a:lstStyle/>
          <a:p>
            <a:pPr marL="285750" lvl="0" indent="-285750">
              <a:buFont typeface="Courier New" panose="02070309020205020404" pitchFamily="49" charset="0"/>
              <a:buChar char="o"/>
            </a:pPr>
            <a:r>
              <a:rPr lang="en-GB" sz="2000" i="0" dirty="0">
                <a:solidFill>
                  <a:srgbClr val="1C355E"/>
                </a:solidFill>
                <a:latin typeface="Source Sans 3 Light" panose="020B0303030403020204" pitchFamily="34" charset="0"/>
                <a:cs typeface="Sakkal Majalla" panose="02000000000000000000" pitchFamily="2" charset="-78"/>
              </a:rPr>
              <a:t>Acknowledge your weakness and need of Allah</a:t>
            </a:r>
          </a:p>
          <a:p>
            <a:pPr marL="285750" lvl="0" indent="-285750">
              <a:buFont typeface="Courier New" panose="02070309020205020404" pitchFamily="49" charset="0"/>
              <a:buChar char="o"/>
            </a:pPr>
            <a:r>
              <a:rPr lang="en-GB" sz="2000" i="0" dirty="0">
                <a:solidFill>
                  <a:srgbClr val="1C355E"/>
                </a:solidFill>
                <a:latin typeface="Source Sans 3 Light" panose="020B0303030403020204" pitchFamily="34" charset="0"/>
                <a:cs typeface="Sakkal Majalla" panose="02000000000000000000" pitchFamily="2" charset="-78"/>
              </a:rPr>
              <a:t>Renew your pledge of servitude (‘</a:t>
            </a:r>
            <a:r>
              <a:rPr lang="en-GB" sz="2000" i="0" dirty="0" err="1">
                <a:solidFill>
                  <a:srgbClr val="1C355E"/>
                </a:solidFill>
                <a:latin typeface="Source Sans 3 Light" panose="020B0303030403020204" pitchFamily="34" charset="0"/>
                <a:cs typeface="Sakkal Majalla" panose="02000000000000000000" pitchFamily="2" charset="-78"/>
              </a:rPr>
              <a:t>ubudiyyah</a:t>
            </a:r>
            <a:r>
              <a:rPr lang="en-GB" sz="2000" i="0" dirty="0">
                <a:solidFill>
                  <a:srgbClr val="1C355E"/>
                </a:solidFill>
                <a:latin typeface="Source Sans 3 Light" panose="020B0303030403020204" pitchFamily="34" charset="0"/>
                <a:cs typeface="Sakkal Majalla" panose="02000000000000000000" pitchFamily="2" charset="-78"/>
              </a:rPr>
              <a:t>) </a:t>
            </a:r>
          </a:p>
          <a:p>
            <a:pPr lvl="0">
              <a:buNone/>
            </a:pPr>
            <a:endParaRPr lang="en-GB" sz="2000" i="0" dirty="0">
              <a:latin typeface="Source Sans 3 Light" panose="020B0303030403020204" pitchFamily="34" charset="0"/>
              <a:cs typeface="Sakkal Majalla" panose="02000000000000000000" pitchFamily="2" charset="-78"/>
            </a:endParaRPr>
          </a:p>
          <a:p>
            <a:pPr lvl="0">
              <a:buNone/>
            </a:pPr>
            <a:endParaRPr lang="en-GB" sz="2000" i="0" dirty="0">
              <a:latin typeface="Source Sans 3 Light" panose="020B0303030403020204" pitchFamily="34" charset="0"/>
              <a:cs typeface="Sakkal Majalla" panose="02000000000000000000" pitchFamily="2" charset="-78"/>
            </a:endParaRPr>
          </a:p>
          <a:p>
            <a:pPr lvl="0">
              <a:buNone/>
            </a:pPr>
            <a:r>
              <a:rPr lang="en-GB" sz="2000" i="0" dirty="0">
                <a:latin typeface="Source Sans 3 Light" panose="020B0303030403020204" pitchFamily="34" charset="0"/>
                <a:cs typeface="Sakkal Majalla" panose="02000000000000000000" pitchFamily="2" charset="-78"/>
              </a:rPr>
              <a:t>The adhkār will lead you to:</a:t>
            </a:r>
          </a:p>
          <a:p>
            <a:pPr marL="285750" lvl="0" indent="-285750">
              <a:buClr>
                <a:srgbClr val="1C355E"/>
              </a:buClr>
              <a:buFont typeface="Courier New" panose="02070309020205020404" pitchFamily="49" charset="0"/>
              <a:buChar char="o"/>
            </a:pPr>
            <a:r>
              <a:rPr lang="en-GB" sz="2000" i="0" dirty="0">
                <a:latin typeface="Source Sans 3 Light" panose="020B0303030403020204" pitchFamily="34" charset="0"/>
                <a:cs typeface="Sakkal Majalla" panose="02000000000000000000" pitchFamily="2" charset="-78"/>
              </a:rPr>
              <a:t>love Allah</a:t>
            </a:r>
          </a:p>
          <a:p>
            <a:pPr marL="285750" lvl="0" indent="-285750">
              <a:buClr>
                <a:srgbClr val="1C355E"/>
              </a:buClr>
              <a:buFont typeface="Courier New" panose="02070309020205020404" pitchFamily="49" charset="0"/>
              <a:buChar char="o"/>
            </a:pPr>
            <a:r>
              <a:rPr lang="en-GB" sz="2000" i="0" dirty="0">
                <a:latin typeface="Source Sans 3 Light" panose="020B0303030403020204" pitchFamily="34" charset="0"/>
                <a:cs typeface="Sakkal Majalla" panose="02000000000000000000" pitchFamily="2" charset="-78"/>
              </a:rPr>
              <a:t>fear Him</a:t>
            </a:r>
          </a:p>
          <a:p>
            <a:pPr marL="285750" lvl="0" indent="-285750">
              <a:buClr>
                <a:srgbClr val="1C355E"/>
              </a:buClr>
              <a:buFont typeface="Courier New" panose="02070309020205020404" pitchFamily="49" charset="0"/>
              <a:buChar char="o"/>
            </a:pPr>
            <a:r>
              <a:rPr lang="en-GB" sz="2000" i="0" dirty="0">
                <a:latin typeface="Source Sans 3 Light" panose="020B0303030403020204" pitchFamily="34" charset="0"/>
                <a:cs typeface="Sakkal Majalla" panose="02000000000000000000" pitchFamily="2" charset="-78"/>
              </a:rPr>
              <a:t>hope in Him</a:t>
            </a:r>
          </a:p>
          <a:p>
            <a:pPr marL="285750" lvl="0" indent="-285750">
              <a:buClr>
                <a:srgbClr val="1C355E"/>
              </a:buClr>
              <a:buFont typeface="Courier New" panose="02070309020205020404" pitchFamily="49" charset="0"/>
              <a:buChar char="o"/>
            </a:pPr>
            <a:r>
              <a:rPr lang="en-GB" sz="2000" i="0" dirty="0">
                <a:latin typeface="Source Sans 3 Light" panose="020B0303030403020204" pitchFamily="34" charset="0"/>
                <a:cs typeface="Sakkal Majalla" panose="02000000000000000000" pitchFamily="2" charset="-78"/>
              </a:rPr>
              <a:t>submit to Him  </a:t>
            </a:r>
          </a:p>
          <a:p>
            <a:pPr marL="285750" lvl="0" indent="-285750">
              <a:buClr>
                <a:srgbClr val="1C355E"/>
              </a:buClr>
              <a:buFont typeface="Courier New" panose="02070309020205020404" pitchFamily="49" charset="0"/>
              <a:buChar char="o"/>
            </a:pPr>
            <a:r>
              <a:rPr lang="en-GB" sz="2000" i="0" dirty="0">
                <a:latin typeface="Source Sans 3 Light" panose="020B0303030403020204" pitchFamily="34" charset="0"/>
                <a:cs typeface="Sakkal Majalla" panose="02000000000000000000" pitchFamily="2" charset="-78"/>
              </a:rPr>
              <a:t>be grateful to Him.</a:t>
            </a:r>
            <a:endParaRPr lang="en" sz="2000" i="0" dirty="0">
              <a:latin typeface="Source Sans 3 Light" panose="020B0303030403020204" pitchFamily="34" charset="0"/>
              <a:cs typeface="Sakkal Majalla" panose="02000000000000000000" pitchFamily="2" charset="-78"/>
            </a:endParaRPr>
          </a:p>
        </p:txBody>
      </p:sp>
      <p:sp>
        <p:nvSpPr>
          <p:cNvPr id="183" name="Shape 183"/>
          <p:cNvSpPr txBox="1">
            <a:spLocks noGrp="1"/>
          </p:cNvSpPr>
          <p:nvPr>
            <p:ph type="title"/>
          </p:nvPr>
        </p:nvSpPr>
        <p:spPr>
          <a:xfrm>
            <a:off x="258242" y="123478"/>
            <a:ext cx="2046300" cy="3981000"/>
          </a:xfrm>
          <a:prstGeom prst="rect">
            <a:avLst/>
          </a:prstGeom>
        </p:spPr>
        <p:txBody>
          <a:bodyPr lIns="91425" tIns="91425" rIns="91425" bIns="91425" anchor="t" anchorCtr="0">
            <a:noAutofit/>
          </a:bodyPr>
          <a:lstStyle/>
          <a:p>
            <a:pPr lvl="0"/>
            <a:r>
              <a:rPr lang="en" sz="2800" dirty="0">
                <a:solidFill>
                  <a:srgbClr val="EBE8DB"/>
                </a:solidFill>
                <a:latin typeface="Source Sans Pro Black" panose="020B0803030403020204" pitchFamily="34" charset="0"/>
                <a:ea typeface="Source Sans Pro Black" panose="020B0803030403020204" pitchFamily="34" charset="0"/>
              </a:rPr>
              <a:t> </a:t>
            </a:r>
            <a:br>
              <a:rPr lang="en" sz="2800" dirty="0">
                <a:solidFill>
                  <a:srgbClr val="EBE8DB"/>
                </a:solidFill>
                <a:latin typeface="Source Sans Pro Black" panose="020B0803030403020204" pitchFamily="34" charset="0"/>
                <a:ea typeface="Source Sans Pro Black" panose="020B0803030403020204" pitchFamily="34" charset="0"/>
              </a:rPr>
            </a:br>
            <a:r>
              <a:rPr lang="en" sz="2800" dirty="0">
                <a:solidFill>
                  <a:srgbClr val="EBE8DB"/>
                </a:solidFill>
                <a:latin typeface="Source Sans Pro Black" panose="020B0803030403020204" pitchFamily="34" charset="0"/>
                <a:ea typeface="Source Sans Pro Black" panose="020B0803030403020204" pitchFamily="34" charset="0"/>
              </a:rPr>
              <a:t>4. </a:t>
            </a:r>
            <a:r>
              <a:rPr lang="en-GB" sz="2800" dirty="0">
                <a:solidFill>
                  <a:srgbClr val="EBE8DB"/>
                </a:solidFill>
                <a:latin typeface="Source Sans Pro Black" panose="020B0803030403020204" pitchFamily="34" charset="0"/>
                <a:ea typeface="Source Sans Pro Black" panose="020B0803030403020204" pitchFamily="34" charset="0"/>
              </a:rPr>
              <a:t>Reaffirm your tawhid &amp; servitude to Allah</a:t>
            </a:r>
            <a:endParaRPr lang="en" sz="2800" dirty="0">
              <a:solidFill>
                <a:srgbClr val="EBE8DB"/>
              </a:solidFill>
              <a:latin typeface="Source Sans Pro Black" panose="020B0803030403020204" pitchFamily="34" charset="0"/>
              <a:ea typeface="Source Sans Pro Black" panose="020B0803030403020204" pitchFamily="34" charset="0"/>
            </a:endParaRPr>
          </a:p>
        </p:txBody>
      </p:sp>
      <p:sp>
        <p:nvSpPr>
          <p:cNvPr id="184" name="Shape 184"/>
          <p:cNvSpPr txBox="1">
            <a:spLocks noGrp="1"/>
          </p:cNvSpPr>
          <p:nvPr>
            <p:ph type="body" idx="2"/>
          </p:nvPr>
        </p:nvSpPr>
        <p:spPr>
          <a:xfrm>
            <a:off x="5364088" y="1963614"/>
            <a:ext cx="3591096" cy="2684193"/>
          </a:xfrm>
          <a:prstGeom prst="rect">
            <a:avLst/>
          </a:prstGeom>
        </p:spPr>
        <p:txBody>
          <a:bodyPr lIns="91425" tIns="91425" rIns="91425" bIns="91425" anchor="t" anchorCtr="0">
            <a:noAutofit/>
          </a:bodyPr>
          <a:lstStyle/>
          <a:p>
            <a:pPr lvl="0">
              <a:spcBef>
                <a:spcPts val="0"/>
              </a:spcBef>
              <a:buClr>
                <a:schemeClr val="dk1"/>
              </a:buClr>
              <a:buSzPct val="100000"/>
              <a:buFont typeface="Arial"/>
              <a:buNone/>
            </a:pPr>
            <a:endParaRPr sz="1800" dirty="0"/>
          </a:p>
          <a:p>
            <a:pPr lvl="0">
              <a:spcBef>
                <a:spcPts val="0"/>
              </a:spcBef>
              <a:buNone/>
            </a:pPr>
            <a:endParaRPr dirty="0"/>
          </a:p>
        </p:txBody>
      </p:sp>
    </p:spTree>
    <p:extLst>
      <p:ext uri="{BB962C8B-B14F-4D97-AF65-F5344CB8AC3E}">
        <p14:creationId xmlns:p14="http://schemas.microsoft.com/office/powerpoint/2010/main" val="2037226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2">
                                            <p:bg/>
                                          </p:spTgt>
                                        </p:tgtEl>
                                        <p:attrNameLst>
                                          <p:attrName>style.visibility</p:attrName>
                                        </p:attrNameLst>
                                      </p:cBhvr>
                                      <p:to>
                                        <p:strVal val="visible"/>
                                      </p:to>
                                    </p:set>
                                    <p:anim calcmode="lin" valueType="num">
                                      <p:cBhvr additive="base">
                                        <p:cTn id="7" dur="500" fill="hold"/>
                                        <p:tgtEl>
                                          <p:spTgt spid="18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82">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2">
                                            <p:txEl>
                                              <p:pRg st="0" end="0"/>
                                            </p:txEl>
                                          </p:spTgt>
                                        </p:tgtEl>
                                        <p:attrNameLst>
                                          <p:attrName>style.visibility</p:attrName>
                                        </p:attrNameLst>
                                      </p:cBhvr>
                                      <p:to>
                                        <p:strVal val="visible"/>
                                      </p:to>
                                    </p:set>
                                    <p:anim calcmode="lin" valueType="num">
                                      <p:cBhvr additive="base">
                                        <p:cTn id="13" dur="500" fill="hold"/>
                                        <p:tgtEl>
                                          <p:spTgt spid="18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2">
                                            <p:txEl>
                                              <p:pRg st="1" end="1"/>
                                            </p:txEl>
                                          </p:spTgt>
                                        </p:tgtEl>
                                        <p:attrNameLst>
                                          <p:attrName>style.visibility</p:attrName>
                                        </p:attrNameLst>
                                      </p:cBhvr>
                                      <p:to>
                                        <p:strVal val="visible"/>
                                      </p:to>
                                    </p:set>
                                    <p:anim calcmode="lin" valueType="num">
                                      <p:cBhvr additive="base">
                                        <p:cTn id="19" dur="500" fill="hold"/>
                                        <p:tgtEl>
                                          <p:spTgt spid="18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2">
                                            <p:txEl>
                                              <p:pRg st="4" end="4"/>
                                            </p:txEl>
                                          </p:spTgt>
                                        </p:tgtEl>
                                        <p:attrNameLst>
                                          <p:attrName>style.visibility</p:attrName>
                                        </p:attrNameLst>
                                      </p:cBhvr>
                                      <p:to>
                                        <p:strVal val="visible"/>
                                      </p:to>
                                    </p:set>
                                    <p:anim calcmode="lin" valueType="num">
                                      <p:cBhvr additive="base">
                                        <p:cTn id="25" dur="500" fill="hold"/>
                                        <p:tgtEl>
                                          <p:spTgt spid="18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2">
                                            <p:txEl>
                                              <p:pRg st="5" end="5"/>
                                            </p:txEl>
                                          </p:spTgt>
                                        </p:tgtEl>
                                        <p:attrNameLst>
                                          <p:attrName>style.visibility</p:attrName>
                                        </p:attrNameLst>
                                      </p:cBhvr>
                                      <p:to>
                                        <p:strVal val="visible"/>
                                      </p:to>
                                    </p:set>
                                    <p:anim calcmode="lin" valueType="num">
                                      <p:cBhvr additive="base">
                                        <p:cTn id="31" dur="500" fill="hold"/>
                                        <p:tgtEl>
                                          <p:spTgt spid="18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2">
                                            <p:txEl>
                                              <p:pRg st="6" end="6"/>
                                            </p:txEl>
                                          </p:spTgt>
                                        </p:tgtEl>
                                        <p:attrNameLst>
                                          <p:attrName>style.visibility</p:attrName>
                                        </p:attrNameLst>
                                      </p:cBhvr>
                                      <p:to>
                                        <p:strVal val="visible"/>
                                      </p:to>
                                    </p:set>
                                    <p:anim calcmode="lin" valueType="num">
                                      <p:cBhvr additive="base">
                                        <p:cTn id="37" dur="500" fill="hold"/>
                                        <p:tgtEl>
                                          <p:spTgt spid="18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2">
                                            <p:txEl>
                                              <p:pRg st="7" end="7"/>
                                            </p:txEl>
                                          </p:spTgt>
                                        </p:tgtEl>
                                        <p:attrNameLst>
                                          <p:attrName>style.visibility</p:attrName>
                                        </p:attrNameLst>
                                      </p:cBhvr>
                                      <p:to>
                                        <p:strVal val="visible"/>
                                      </p:to>
                                    </p:set>
                                    <p:anim calcmode="lin" valueType="num">
                                      <p:cBhvr additive="base">
                                        <p:cTn id="43" dur="500" fill="hold"/>
                                        <p:tgtEl>
                                          <p:spTgt spid="182">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8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2">
                                            <p:txEl>
                                              <p:pRg st="8" end="8"/>
                                            </p:txEl>
                                          </p:spTgt>
                                        </p:tgtEl>
                                        <p:attrNameLst>
                                          <p:attrName>style.visibility</p:attrName>
                                        </p:attrNameLst>
                                      </p:cBhvr>
                                      <p:to>
                                        <p:strVal val="visible"/>
                                      </p:to>
                                    </p:set>
                                    <p:anim calcmode="lin" valueType="num">
                                      <p:cBhvr additive="base">
                                        <p:cTn id="49" dur="500" fill="hold"/>
                                        <p:tgtEl>
                                          <p:spTgt spid="182">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8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82">
                                            <p:txEl>
                                              <p:pRg st="9" end="9"/>
                                            </p:txEl>
                                          </p:spTgt>
                                        </p:tgtEl>
                                        <p:attrNameLst>
                                          <p:attrName>style.visibility</p:attrName>
                                        </p:attrNameLst>
                                      </p:cBhvr>
                                      <p:to>
                                        <p:strVal val="visible"/>
                                      </p:to>
                                    </p:set>
                                    <p:anim calcmode="lin" valueType="num">
                                      <p:cBhvr additive="base">
                                        <p:cTn id="55" dur="500" fill="hold"/>
                                        <p:tgtEl>
                                          <p:spTgt spid="182">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8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Shape 181"/>
        <p:cNvGrpSpPr/>
        <p:nvPr/>
      </p:nvGrpSpPr>
      <p:grpSpPr>
        <a:xfrm>
          <a:off x="0" y="0"/>
          <a:ext cx="0" cy="0"/>
          <a:chOff x="0" y="0"/>
          <a:chExt cx="0" cy="0"/>
        </a:xfrm>
      </p:grpSpPr>
      <p:sp>
        <p:nvSpPr>
          <p:cNvPr id="182" name="Shape 182"/>
          <p:cNvSpPr txBox="1">
            <a:spLocks noGrp="1"/>
          </p:cNvSpPr>
          <p:nvPr>
            <p:ph type="body" idx="1"/>
          </p:nvPr>
        </p:nvSpPr>
        <p:spPr>
          <a:xfrm>
            <a:off x="3059832" y="1397668"/>
            <a:ext cx="5688632" cy="1207800"/>
          </a:xfrm>
          <a:prstGeom prst="rect">
            <a:avLst/>
          </a:prstGeom>
        </p:spPr>
        <p:txBody>
          <a:bodyPr lIns="91425" tIns="91425" rIns="91425" bIns="91425" anchor="t" anchorCtr="0">
            <a:noAutofit/>
          </a:bodyPr>
          <a:lstStyle/>
          <a:p>
            <a:pPr lvl="0" algn="ctr" rtl="1">
              <a:buNone/>
            </a:pPr>
            <a:r>
              <a:rPr lang="ar-SA" sz="2800" i="0" dirty="0">
                <a:latin typeface="Futura PT Book" pitchFamily="34" charset="0"/>
                <a:cs typeface="Sakkal Majalla" panose="02000000000000000000" pitchFamily="2" charset="-78"/>
              </a:rPr>
              <a:t>اَللّٰهُمَّ إِنِّيْ أَسْأَلُكَ الْعَافِيَةَ فِي الدُّنْيَا وَالْآخِرَةِ ، اَللّٰهُمَّ إِنِّيْ أَسْأَلُكَ الْعَفْوَ وَالْعَافِيَةَ فِيْ دِيْنِيْ وَدُنْيَايَ وَأَهْلِيْ وَمَالِيْ ، اَللّٰهُمَّ اسْتُرْ عَوْرَاتِيْ وَآمِنْ رَوْعَاتِيْ ، اَللّٰهُمَّ احْفَظْنِيْ مِنْ بَـيْنِ يَدَيَّ ، وَمِنْ خَلْفِيْ ، وَعَنْ يَّمِيْنِيْ ، وَعَنْ شِمَالِيْ ، وَمِنْ فَوْقِيْ ،</a:t>
            </a:r>
            <a:endParaRPr lang="en-GB" sz="2800" i="0" dirty="0">
              <a:latin typeface="Futura PT Book" pitchFamily="34" charset="0"/>
              <a:cs typeface="Sakkal Majalla" panose="02000000000000000000" pitchFamily="2" charset="-78"/>
            </a:endParaRPr>
          </a:p>
          <a:p>
            <a:pPr lvl="0" algn="ctr" rtl="1">
              <a:buNone/>
            </a:pPr>
            <a:r>
              <a:rPr lang="ar-SA" sz="2800" i="0" dirty="0">
                <a:latin typeface="Futura PT Book" pitchFamily="34" charset="0"/>
                <a:cs typeface="Sakkal Majalla" panose="02000000000000000000" pitchFamily="2" charset="-78"/>
              </a:rPr>
              <a:t> وَأَعُوْذُ بِعَظَمَتِكَ أَنْ أُغْتَالَ مِنْ تَحْتِيْ</a:t>
            </a:r>
            <a:endParaRPr lang="en" sz="2800" i="0" dirty="0">
              <a:latin typeface="Futura PT Book" pitchFamily="34" charset="0"/>
              <a:cs typeface="Sakkal Majalla" panose="02000000000000000000" pitchFamily="2" charset="-78"/>
            </a:endParaRPr>
          </a:p>
        </p:txBody>
      </p:sp>
      <p:sp>
        <p:nvSpPr>
          <p:cNvPr id="183" name="Shape 183"/>
          <p:cNvSpPr txBox="1">
            <a:spLocks noGrp="1"/>
          </p:cNvSpPr>
          <p:nvPr>
            <p:ph type="title"/>
          </p:nvPr>
        </p:nvSpPr>
        <p:spPr>
          <a:xfrm>
            <a:off x="258242" y="123478"/>
            <a:ext cx="2046300" cy="3981000"/>
          </a:xfrm>
          <a:prstGeom prst="rect">
            <a:avLst/>
          </a:prstGeom>
        </p:spPr>
        <p:txBody>
          <a:bodyPr lIns="91425" tIns="91425" rIns="91425" bIns="91425" anchor="t" anchorCtr="0">
            <a:noAutofit/>
          </a:bodyPr>
          <a:lstStyle/>
          <a:p>
            <a:pPr lvl="0"/>
            <a:r>
              <a:rPr lang="en" sz="2800" b="1" dirty="0">
                <a:solidFill>
                  <a:srgbClr val="EBE8DB"/>
                </a:solidFill>
              </a:rPr>
              <a:t> </a:t>
            </a:r>
            <a:br>
              <a:rPr lang="en" sz="2800" b="1" dirty="0">
                <a:solidFill>
                  <a:srgbClr val="EBE8DB"/>
                </a:solidFill>
              </a:rPr>
            </a:br>
            <a:r>
              <a:rPr lang="en" sz="2800" b="1" dirty="0">
                <a:solidFill>
                  <a:srgbClr val="EBE8DB"/>
                </a:solidFill>
                <a:latin typeface="Source Sans Pro Black" panose="020B0803030403020204" pitchFamily="34" charset="0"/>
                <a:ea typeface="Source Sans Pro Black" panose="020B0803030403020204" pitchFamily="34" charset="0"/>
              </a:rPr>
              <a:t>5. </a:t>
            </a:r>
            <a:r>
              <a:rPr lang="en-GB" sz="2800" dirty="0">
                <a:solidFill>
                  <a:srgbClr val="EBE8DB"/>
                </a:solidFill>
                <a:latin typeface="Source Sans Pro Black" panose="020B0803030403020204" pitchFamily="34" charset="0"/>
                <a:ea typeface="Source Sans Pro Black" panose="020B0803030403020204" pitchFamily="34" charset="0"/>
              </a:rPr>
              <a:t>Enjoy well-being in this life &amp; the next</a:t>
            </a:r>
            <a:endParaRPr lang="en" sz="2800" dirty="0">
              <a:solidFill>
                <a:srgbClr val="EBE8DB"/>
              </a:solidFill>
              <a:latin typeface="Source Sans Pro Black" panose="020B0803030403020204" pitchFamily="34" charset="0"/>
              <a:ea typeface="Source Sans Pro Black" panose="020B0803030403020204" pitchFamily="34" charset="0"/>
            </a:endParaRPr>
          </a:p>
        </p:txBody>
      </p:sp>
      <p:sp>
        <p:nvSpPr>
          <p:cNvPr id="184" name="Shape 184"/>
          <p:cNvSpPr txBox="1">
            <a:spLocks noGrp="1"/>
          </p:cNvSpPr>
          <p:nvPr>
            <p:ph type="body" idx="2"/>
          </p:nvPr>
        </p:nvSpPr>
        <p:spPr>
          <a:xfrm>
            <a:off x="5364088" y="1963614"/>
            <a:ext cx="3591096" cy="2684193"/>
          </a:xfrm>
          <a:prstGeom prst="rect">
            <a:avLst/>
          </a:prstGeom>
        </p:spPr>
        <p:txBody>
          <a:bodyPr lIns="91425" tIns="91425" rIns="91425" bIns="91425" anchor="t" anchorCtr="0">
            <a:noAutofit/>
          </a:bodyPr>
          <a:lstStyle/>
          <a:p>
            <a:pPr lvl="0">
              <a:spcBef>
                <a:spcPts val="0"/>
              </a:spcBef>
              <a:buClr>
                <a:schemeClr val="dk1"/>
              </a:buClr>
              <a:buSzPct val="100000"/>
              <a:buFont typeface="Arial"/>
              <a:buNone/>
            </a:pPr>
            <a:endParaRPr sz="1800" dirty="0"/>
          </a:p>
          <a:p>
            <a:pPr lvl="0">
              <a:spcBef>
                <a:spcPts val="0"/>
              </a:spcBef>
              <a:buNone/>
            </a:pPr>
            <a:endParaRPr dirty="0"/>
          </a:p>
        </p:txBody>
      </p:sp>
    </p:spTree>
    <p:extLst>
      <p:ext uri="{BB962C8B-B14F-4D97-AF65-F5344CB8AC3E}">
        <p14:creationId xmlns:p14="http://schemas.microsoft.com/office/powerpoint/2010/main" val="3110107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Shape 343"/>
        <p:cNvGrpSpPr/>
        <p:nvPr/>
      </p:nvGrpSpPr>
      <p:grpSpPr>
        <a:xfrm>
          <a:off x="0" y="0"/>
          <a:ext cx="0" cy="0"/>
          <a:chOff x="0" y="0"/>
          <a:chExt cx="0" cy="0"/>
        </a:xfrm>
      </p:grpSpPr>
      <p:sp>
        <p:nvSpPr>
          <p:cNvPr id="345" name="Shape 345"/>
          <p:cNvSpPr txBox="1">
            <a:spLocks noGrp="1"/>
          </p:cNvSpPr>
          <p:nvPr>
            <p:ph type="title"/>
          </p:nvPr>
        </p:nvSpPr>
        <p:spPr>
          <a:xfrm>
            <a:off x="234450" y="575500"/>
            <a:ext cx="2046300" cy="3981000"/>
          </a:xfrm>
          <a:prstGeom prst="rect">
            <a:avLst/>
          </a:prstGeom>
        </p:spPr>
        <p:txBody>
          <a:bodyPr lIns="91425" tIns="91425" rIns="91425" bIns="91425" anchor="t" anchorCtr="0">
            <a:noAutofit/>
          </a:bodyPr>
          <a:lstStyle/>
          <a:p>
            <a:pPr lvl="0"/>
            <a:br>
              <a:rPr lang="en-GB" sz="2800" b="1" dirty="0">
                <a:solidFill>
                  <a:srgbClr val="EBE8DB"/>
                </a:solidFill>
              </a:rPr>
            </a:br>
            <a:r>
              <a:rPr lang="en-GB" sz="2800" b="1" dirty="0">
                <a:solidFill>
                  <a:srgbClr val="EBE8DB"/>
                </a:solidFill>
                <a:latin typeface="Source Sans Pro Black" panose="020B0803030403020204" pitchFamily="34" charset="0"/>
                <a:ea typeface="Source Sans Pro Black" panose="020B0803030403020204" pitchFamily="34" charset="0"/>
              </a:rPr>
              <a:t>6. </a:t>
            </a:r>
            <a:r>
              <a:rPr lang="en-GB" dirty="0">
                <a:solidFill>
                  <a:srgbClr val="EBE8DB"/>
                </a:solidFill>
                <a:latin typeface="Source Sans Pro Black" panose="020B0803030403020204" pitchFamily="34" charset="0"/>
                <a:ea typeface="Source Sans Pro Black" panose="020B0803030403020204" pitchFamily="34" charset="0"/>
              </a:rPr>
              <a:t>Earn Unparalleled Rewards</a:t>
            </a:r>
            <a:endParaRPr lang="en" dirty="0">
              <a:solidFill>
                <a:srgbClr val="EBE8DB"/>
              </a:solidFill>
              <a:latin typeface="Source Sans Pro Black" panose="020B0803030403020204" pitchFamily="34" charset="0"/>
              <a:ea typeface="Source Sans Pro Black" panose="020B0803030403020204" pitchFamily="34" charset="0"/>
            </a:endParaRPr>
          </a:p>
        </p:txBody>
      </p:sp>
      <p:sp>
        <p:nvSpPr>
          <p:cNvPr id="349" name="Shape 349"/>
          <p:cNvSpPr/>
          <p:nvPr/>
        </p:nvSpPr>
        <p:spPr>
          <a:xfrm>
            <a:off x="7479933" y="2252269"/>
            <a:ext cx="539172" cy="568452"/>
          </a:xfrm>
          <a:custGeom>
            <a:avLst/>
            <a:gdLst/>
            <a:ahLst/>
            <a:cxnLst/>
            <a:rect l="0" t="0" r="0" b="0"/>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med" len="med"/>
            <a:tailEnd type="none" w="med" len="med"/>
          </a:ln>
        </p:spPr>
        <p:txBody>
          <a:bodyPr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aphicFrame>
        <p:nvGraphicFramePr>
          <p:cNvPr id="3" name="Diagram 2">
            <a:extLst>
              <a:ext uri="{FF2B5EF4-FFF2-40B4-BE49-F238E27FC236}">
                <a16:creationId xmlns:a16="http://schemas.microsoft.com/office/drawing/2014/main" id="{0B7271AB-2E0B-E345-C7C1-CB5089501D10}"/>
              </a:ext>
            </a:extLst>
          </p:cNvPr>
          <p:cNvGraphicFramePr/>
          <p:nvPr>
            <p:extLst>
              <p:ext uri="{D42A27DB-BD31-4B8C-83A1-F6EECF244321}">
                <p14:modId xmlns:p14="http://schemas.microsoft.com/office/powerpoint/2010/main" val="4091708955"/>
              </p:ext>
            </p:extLst>
          </p:nvPr>
        </p:nvGraphicFramePr>
        <p:xfrm>
          <a:off x="3347864" y="333752"/>
          <a:ext cx="5040560" cy="44644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99344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graphicEl>
                                              <a:dgm id="{07F79436-038E-41C0-A348-182117F23A01}"/>
                                            </p:graphicEl>
                                          </p:spTgt>
                                        </p:tgtEl>
                                        <p:attrNameLst>
                                          <p:attrName>style.visibility</p:attrName>
                                        </p:attrNameLst>
                                      </p:cBhvr>
                                      <p:to>
                                        <p:strVal val="visible"/>
                                      </p:to>
                                    </p:set>
                                    <p:anim calcmode="lin" valueType="num">
                                      <p:cBhvr additive="base">
                                        <p:cTn id="7" dur="500" fill="hold"/>
                                        <p:tgtEl>
                                          <p:spTgt spid="3">
                                            <p:graphicEl>
                                              <a:dgm id="{07F79436-038E-41C0-A348-182117F23A01}"/>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graphicEl>
                                              <a:dgm id="{07F79436-038E-41C0-A348-182117F23A01}"/>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graphicEl>
                                              <a:dgm id="{BEF15BB9-AEF2-4AF1-B60C-366C194D7B6A}"/>
                                            </p:graphicEl>
                                          </p:spTgt>
                                        </p:tgtEl>
                                        <p:attrNameLst>
                                          <p:attrName>style.visibility</p:attrName>
                                        </p:attrNameLst>
                                      </p:cBhvr>
                                      <p:to>
                                        <p:strVal val="visible"/>
                                      </p:to>
                                    </p:set>
                                    <p:anim calcmode="lin" valueType="num">
                                      <p:cBhvr additive="base">
                                        <p:cTn id="13" dur="500" fill="hold"/>
                                        <p:tgtEl>
                                          <p:spTgt spid="3">
                                            <p:graphicEl>
                                              <a:dgm id="{BEF15BB9-AEF2-4AF1-B60C-366C194D7B6A}"/>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graphicEl>
                                              <a:dgm id="{BEF15BB9-AEF2-4AF1-B60C-366C194D7B6A}"/>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graphicEl>
                                              <a:dgm id="{55A9C771-AD1F-47AE-9B11-0CA5B83F7E4D}"/>
                                            </p:graphicEl>
                                          </p:spTgt>
                                        </p:tgtEl>
                                        <p:attrNameLst>
                                          <p:attrName>style.visibility</p:attrName>
                                        </p:attrNameLst>
                                      </p:cBhvr>
                                      <p:to>
                                        <p:strVal val="visible"/>
                                      </p:to>
                                    </p:set>
                                    <p:anim calcmode="lin" valueType="num">
                                      <p:cBhvr additive="base">
                                        <p:cTn id="19" dur="500" fill="hold"/>
                                        <p:tgtEl>
                                          <p:spTgt spid="3">
                                            <p:graphicEl>
                                              <a:dgm id="{55A9C771-AD1F-47AE-9B11-0CA5B83F7E4D}"/>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graphicEl>
                                              <a:dgm id="{55A9C771-AD1F-47AE-9B11-0CA5B83F7E4D}"/>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graphicEl>
                                              <a:dgm id="{5C0F6D0E-AB55-4601-84AD-B261234665BD}"/>
                                            </p:graphicEl>
                                          </p:spTgt>
                                        </p:tgtEl>
                                        <p:attrNameLst>
                                          <p:attrName>style.visibility</p:attrName>
                                        </p:attrNameLst>
                                      </p:cBhvr>
                                      <p:to>
                                        <p:strVal val="visible"/>
                                      </p:to>
                                    </p:set>
                                    <p:anim calcmode="lin" valueType="num">
                                      <p:cBhvr additive="base">
                                        <p:cTn id="25" dur="500" fill="hold"/>
                                        <p:tgtEl>
                                          <p:spTgt spid="3">
                                            <p:graphicEl>
                                              <a:dgm id="{5C0F6D0E-AB55-4601-84AD-B261234665BD}"/>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graphicEl>
                                              <a:dgm id="{5C0F6D0E-AB55-4601-84AD-B261234665BD}"/>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699D"/>
        </a:solidFill>
        <a:effectLst/>
      </p:bgPr>
    </p:bg>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242052" y="195486"/>
            <a:ext cx="2046300" cy="2128766"/>
          </a:xfrm>
          <a:prstGeom prst="rect">
            <a:avLst/>
          </a:prstGeom>
        </p:spPr>
        <p:txBody>
          <a:bodyPr lIns="91425" tIns="91425" rIns="91425" bIns="91425" anchor="b" anchorCtr="0">
            <a:noAutofit/>
          </a:bodyPr>
          <a:lstStyle/>
          <a:p>
            <a:pPr lvl="0"/>
            <a:r>
              <a:rPr lang="en-GB" sz="2800" b="1" dirty="0">
                <a:solidFill>
                  <a:srgbClr val="EBE8DB"/>
                </a:solidFill>
                <a:latin typeface="Source Sans Pro Black" panose="020B0803030403020204" pitchFamily="34" charset="0"/>
                <a:ea typeface="Source Sans Pro Black" panose="020B0803030403020204" pitchFamily="34" charset="0"/>
              </a:rPr>
              <a:t>7. </a:t>
            </a:r>
            <a:r>
              <a:rPr lang="en-GB" sz="2800" dirty="0">
                <a:solidFill>
                  <a:srgbClr val="EBE8DB"/>
                </a:solidFill>
                <a:latin typeface="Source Sans Pro Black" panose="020B0803030403020204" pitchFamily="34" charset="0"/>
                <a:ea typeface="Source Sans Pro Black" panose="020B0803030403020204" pitchFamily="34" charset="0"/>
              </a:rPr>
              <a:t>Acquire blessings in your day</a:t>
            </a:r>
            <a:endParaRPr lang="en" sz="2800" dirty="0">
              <a:solidFill>
                <a:srgbClr val="EBE8DB"/>
              </a:solidFill>
              <a:latin typeface="Source Sans Pro Black" panose="020B0803030403020204" pitchFamily="34" charset="0"/>
              <a:ea typeface="Source Sans Pro Black" panose="020B0803030403020204" pitchFamily="34" charset="0"/>
            </a:endParaRPr>
          </a:p>
        </p:txBody>
      </p:sp>
      <p:sp>
        <p:nvSpPr>
          <p:cNvPr id="5" name="Text Placeholder 4">
            <a:extLst>
              <a:ext uri="{FF2B5EF4-FFF2-40B4-BE49-F238E27FC236}">
                <a16:creationId xmlns:a16="http://schemas.microsoft.com/office/drawing/2014/main" id="{5D34D786-84BD-64F1-09D2-65073DED4171}"/>
              </a:ext>
            </a:extLst>
          </p:cNvPr>
          <p:cNvSpPr>
            <a:spLocks noGrp="1"/>
          </p:cNvSpPr>
          <p:nvPr>
            <p:ph type="body" idx="1"/>
          </p:nvPr>
        </p:nvSpPr>
        <p:spPr/>
        <p:txBody>
          <a:bodyPr/>
          <a:lstStyle/>
          <a:p>
            <a:endParaRPr lang="en-GB"/>
          </a:p>
        </p:txBody>
      </p:sp>
      <p:sp>
        <p:nvSpPr>
          <p:cNvPr id="236" name="Shape 236"/>
          <p:cNvSpPr txBox="1">
            <a:spLocks noGrp="1"/>
          </p:cNvSpPr>
          <p:nvPr>
            <p:ph type="sldNum" idx="12"/>
          </p:nvPr>
        </p:nvSpPr>
        <p:spPr>
          <a:prstGeom prst="rect">
            <a:avLst/>
          </a:prstGeom>
        </p:spPr>
        <p:txBody>
          <a:bodyPr lIns="91425" tIns="91425" rIns="91425" bIns="91425" anchor="ctr" anchorCtr="0">
            <a:noAutofit/>
          </a:bodyPr>
          <a:lstStyle/>
          <a:p>
            <a:fld id="{00000000-1234-1234-1234-123412341234}" type="slidenum">
              <a:rPr lang="en">
                <a:solidFill>
                  <a:srgbClr val="FFFFFF"/>
                </a:solidFill>
              </a:rPr>
              <a:pPr/>
              <a:t>9</a:t>
            </a:fld>
            <a:endParaRPr lang="en">
              <a:solidFill>
                <a:srgbClr val="FFFFFF"/>
              </a:solidFill>
            </a:endParaRPr>
          </a:p>
        </p:txBody>
      </p:sp>
      <p:pic>
        <p:nvPicPr>
          <p:cNvPr id="7" name="Picture 6">
            <a:extLst>
              <a:ext uri="{FF2B5EF4-FFF2-40B4-BE49-F238E27FC236}">
                <a16:creationId xmlns:a16="http://schemas.microsoft.com/office/drawing/2014/main" id="{10BC37D5-8C52-A3B9-FDD9-6115BD2B0155}"/>
              </a:ext>
            </a:extLst>
          </p:cNvPr>
          <p:cNvPicPr>
            <a:picLocks noChangeAspect="1"/>
          </p:cNvPicPr>
          <p:nvPr/>
        </p:nvPicPr>
        <p:blipFill rotWithShape="1">
          <a:blip r:embed="rId3"/>
          <a:srcRect l="1836" r="14206"/>
          <a:stretch/>
        </p:blipFill>
        <p:spPr>
          <a:xfrm>
            <a:off x="2555776" y="5710"/>
            <a:ext cx="6588224" cy="5143500"/>
          </a:xfrm>
          <a:prstGeom prst="rect">
            <a:avLst/>
          </a:prstGeom>
        </p:spPr>
      </p:pic>
    </p:spTree>
    <p:extLst>
      <p:ext uri="{BB962C8B-B14F-4D97-AF65-F5344CB8AC3E}">
        <p14:creationId xmlns:p14="http://schemas.microsoft.com/office/powerpoint/2010/main" val="3920185208"/>
      </p:ext>
    </p:extLst>
  </p:cSld>
  <p:clrMapOvr>
    <a:masterClrMapping/>
  </p:clrMapOvr>
</p:sld>
</file>

<file path=ppt/theme/theme1.xml><?xml version="1.0" encoding="utf-8"?>
<a:theme xmlns:a="http://schemas.openxmlformats.org/drawingml/2006/main" name="Ulysses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10162</TotalTime>
  <Words>2582</Words>
  <Application>Microsoft Office PowerPoint</Application>
  <PresentationFormat>On-screen Show (16:9)</PresentationFormat>
  <Paragraphs>199</Paragraphs>
  <Slides>17</Slides>
  <Notes>17</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17</vt:i4>
      </vt:variant>
    </vt:vector>
  </HeadingPairs>
  <TitlesOfParts>
    <vt:vector size="29" baseType="lpstr">
      <vt:lpstr>Futura PT Book</vt:lpstr>
      <vt:lpstr>Calibri</vt:lpstr>
      <vt:lpstr>Courier New</vt:lpstr>
      <vt:lpstr>Source Sans 3 Light</vt:lpstr>
      <vt:lpstr>Source Sans Pro Black</vt:lpstr>
      <vt:lpstr>Nunito Sans</vt:lpstr>
      <vt:lpstr>Georgia</vt:lpstr>
      <vt:lpstr>Sakkal Majalla</vt:lpstr>
      <vt:lpstr>Arial</vt:lpstr>
      <vt:lpstr>Impact</vt:lpstr>
      <vt:lpstr>Open Sans</vt:lpstr>
      <vt:lpstr>Ulysses template</vt:lpstr>
      <vt:lpstr>10</vt:lpstr>
      <vt:lpstr>WHAT ARE THE MORNING &amp; EVENING ADHKAR?</vt:lpstr>
      <vt:lpstr>1. Fulfil the command of Allah</vt:lpstr>
      <vt:lpstr>2.  Join the creation in glorifying Allah </vt:lpstr>
      <vt:lpstr> 3. Appreciate Allah’s greatness at the best times  </vt:lpstr>
      <vt:lpstr>  4. Reaffirm your tawhid &amp; servitude to Allah</vt:lpstr>
      <vt:lpstr>  5. Enjoy well-being in this life &amp; the next</vt:lpstr>
      <vt:lpstr> 6. Earn Unparalleled Rewards</vt:lpstr>
      <vt:lpstr>7. Acquire blessings in your day</vt:lpstr>
      <vt:lpstr>8. Get Peace &amp; Contentment</vt:lpstr>
      <vt:lpstr>9. Journey to Allah in these two times</vt:lpstr>
      <vt:lpstr>10. Protect yourself from all evil</vt:lpstr>
      <vt:lpstr>PowerPoint Presentation</vt:lpstr>
      <vt:lpstr>WHEN SHOULD THE ADHKAR BE READ?</vt:lpstr>
      <vt:lpstr>FAQs     </vt:lpstr>
      <vt:lpstr>Dhikr &amp; Dua App     Free No-Ads Translation Transliteration Explanation Audio Counter</vt:lpstr>
      <vt:lpstr>Free Books &amp; Booklets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UA</dc:creator>
  <cp:lastModifiedBy>UH</cp:lastModifiedBy>
  <cp:revision>47</cp:revision>
  <dcterms:modified xsi:type="dcterms:W3CDTF">2022-11-02T14:21:05Z</dcterms:modified>
</cp:coreProperties>
</file>